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22" y="72"/>
      </p:cViewPr>
      <p:guideLst>
        <p:guide orient="horz" pos="2160"/>
        <p:guide orient="horz" pos="367"/>
        <p:guide orient="horz" pos="3888"/>
        <p:guide pos="3839"/>
        <p:guide pos="815"/>
        <p:guide pos="6863"/>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01"/>
        <p:cNvGrpSpPr/>
        <p:nvPr/>
      </p:nvGrpSpPr>
      <p:grpSpPr>
        <a:xfrm>
          <a:off x="0" y="0"/>
          <a:ext cx="0" cy="0"/>
          <a:chOff x="0" y="0"/>
          <a:chExt cx="0" cy="0"/>
        </a:xfrm>
      </p:grpSpPr>
      <p:sp>
        <p:nvSpPr>
          <p:cNvPr id="37902" name="Google Shape;37902;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3" name="Google Shape;37903;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4" name="Google Shape;37904;n"/>
          <p:cNvSpPr>
            <a:spLocks noGrp="1" noRot="1" noChangeAspect="1"/>
          </p:cNvSpPr>
          <p:nvPr>
            <p:ph type="sldImg" idx="3"/>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05" name="Google Shape;37905;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1pPr>
            <a:lvl2pPr marL="914400" marR="0" lvl="1"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2pPr>
            <a:lvl3pPr marL="1371600" marR="0" lvl="2"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3pPr>
            <a:lvl4pPr marL="1828800" marR="0" lvl="3"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4pPr>
            <a:lvl5pPr marL="2286000" marR="0" lvl="4" indent="-228600" algn="l" rtl="0">
              <a:spcBef>
                <a:spcPts val="0"/>
              </a:spcBef>
              <a:spcAft>
                <a:spcPts val="0"/>
              </a:spcAft>
              <a:buSzPts val="1400"/>
              <a:buNone/>
              <a:defRPr sz="1200" b="0" i="0" u="none" strike="noStrike" cap="none">
                <a:solidFill>
                  <a:schemeClr val="dk2"/>
                </a:solidFill>
                <a:latin typeface="Cambria"/>
                <a:ea typeface="Cambria"/>
                <a:cs typeface="Cambria"/>
                <a:sym typeface="Cambria"/>
              </a:defRPr>
            </a:lvl5pPr>
            <a:lvl6pPr marL="2743200" marR="0" lvl="5"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6pPr>
            <a:lvl7pPr marL="3200400" marR="0" lvl="6"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7pPr>
            <a:lvl8pPr marL="3657600" marR="0" lvl="7"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8pPr>
            <a:lvl9pPr marL="4114800" marR="0" lvl="8" indent="-22860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9pPr>
          </a:lstStyle>
          <a:p>
            <a:endParaRPr/>
          </a:p>
        </p:txBody>
      </p:sp>
      <p:sp>
        <p:nvSpPr>
          <p:cNvPr id="37906" name="Google Shape;37906;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07" name="Google Shape;37907;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mbria"/>
                <a:ea typeface="Cambria"/>
                <a:cs typeface="Cambria"/>
                <a:sym typeface="Cambria"/>
              </a:rPr>
              <a:t>‹Nº›</a:t>
            </a:fld>
            <a:endParaRPr sz="12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13"/>
        <p:cNvGrpSpPr/>
        <p:nvPr/>
      </p:nvGrpSpPr>
      <p:grpSpPr>
        <a:xfrm>
          <a:off x="0" y="0"/>
          <a:ext cx="0" cy="0"/>
          <a:chOff x="0" y="0"/>
          <a:chExt cx="0" cy="0"/>
        </a:xfrm>
      </p:grpSpPr>
      <p:sp>
        <p:nvSpPr>
          <p:cNvPr id="38014" name="Google Shape;3801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15" name="Google Shape;38015;p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8"/>
        <p:cNvGrpSpPr/>
        <p:nvPr/>
      </p:nvGrpSpPr>
      <p:grpSpPr>
        <a:xfrm>
          <a:off x="0" y="0"/>
          <a:ext cx="0" cy="0"/>
          <a:chOff x="0" y="0"/>
          <a:chExt cx="0" cy="0"/>
        </a:xfrm>
      </p:grpSpPr>
      <p:sp>
        <p:nvSpPr>
          <p:cNvPr id="38079" name="Google Shape;3807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80" name="Google Shape;38080;p1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85"/>
        <p:cNvGrpSpPr/>
        <p:nvPr/>
      </p:nvGrpSpPr>
      <p:grpSpPr>
        <a:xfrm>
          <a:off x="0" y="0"/>
          <a:ext cx="0" cy="0"/>
          <a:chOff x="0" y="0"/>
          <a:chExt cx="0" cy="0"/>
        </a:xfrm>
      </p:grpSpPr>
      <p:sp>
        <p:nvSpPr>
          <p:cNvPr id="38086" name="Google Shape;3808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87" name="Google Shape;38087;p1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92"/>
        <p:cNvGrpSpPr/>
        <p:nvPr/>
      </p:nvGrpSpPr>
      <p:grpSpPr>
        <a:xfrm>
          <a:off x="0" y="0"/>
          <a:ext cx="0" cy="0"/>
          <a:chOff x="0" y="0"/>
          <a:chExt cx="0" cy="0"/>
        </a:xfrm>
      </p:grpSpPr>
      <p:sp>
        <p:nvSpPr>
          <p:cNvPr id="38093" name="Google Shape;3809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94" name="Google Shape;38094;p1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0"/>
        <p:cNvGrpSpPr/>
        <p:nvPr/>
      </p:nvGrpSpPr>
      <p:grpSpPr>
        <a:xfrm>
          <a:off x="0" y="0"/>
          <a:ext cx="0" cy="0"/>
          <a:chOff x="0" y="0"/>
          <a:chExt cx="0" cy="0"/>
        </a:xfrm>
      </p:grpSpPr>
      <p:sp>
        <p:nvSpPr>
          <p:cNvPr id="38101" name="Google Shape;3810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02" name="Google Shape;38102;p1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7"/>
        <p:cNvGrpSpPr/>
        <p:nvPr/>
      </p:nvGrpSpPr>
      <p:grpSpPr>
        <a:xfrm>
          <a:off x="0" y="0"/>
          <a:ext cx="0" cy="0"/>
          <a:chOff x="0" y="0"/>
          <a:chExt cx="0" cy="0"/>
        </a:xfrm>
      </p:grpSpPr>
      <p:sp>
        <p:nvSpPr>
          <p:cNvPr id="38108" name="Google Shape;3810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09" name="Google Shape;38109;p1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15"/>
        <p:cNvGrpSpPr/>
        <p:nvPr/>
      </p:nvGrpSpPr>
      <p:grpSpPr>
        <a:xfrm>
          <a:off x="0" y="0"/>
          <a:ext cx="0" cy="0"/>
          <a:chOff x="0" y="0"/>
          <a:chExt cx="0" cy="0"/>
        </a:xfrm>
      </p:grpSpPr>
      <p:sp>
        <p:nvSpPr>
          <p:cNvPr id="38116" name="Google Shape;381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17" name="Google Shape;38117;p1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22"/>
        <p:cNvGrpSpPr/>
        <p:nvPr/>
      </p:nvGrpSpPr>
      <p:grpSpPr>
        <a:xfrm>
          <a:off x="0" y="0"/>
          <a:ext cx="0" cy="0"/>
          <a:chOff x="0" y="0"/>
          <a:chExt cx="0" cy="0"/>
        </a:xfrm>
      </p:grpSpPr>
      <p:sp>
        <p:nvSpPr>
          <p:cNvPr id="38123" name="Google Shape;3812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24" name="Google Shape;38124;p1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30"/>
        <p:cNvGrpSpPr/>
        <p:nvPr/>
      </p:nvGrpSpPr>
      <p:grpSpPr>
        <a:xfrm>
          <a:off x="0" y="0"/>
          <a:ext cx="0" cy="0"/>
          <a:chOff x="0" y="0"/>
          <a:chExt cx="0" cy="0"/>
        </a:xfrm>
      </p:grpSpPr>
      <p:sp>
        <p:nvSpPr>
          <p:cNvPr id="38131" name="Google Shape;381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32" name="Google Shape;38132;p1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37"/>
        <p:cNvGrpSpPr/>
        <p:nvPr/>
      </p:nvGrpSpPr>
      <p:grpSpPr>
        <a:xfrm>
          <a:off x="0" y="0"/>
          <a:ext cx="0" cy="0"/>
          <a:chOff x="0" y="0"/>
          <a:chExt cx="0" cy="0"/>
        </a:xfrm>
      </p:grpSpPr>
      <p:sp>
        <p:nvSpPr>
          <p:cNvPr id="38138" name="Google Shape;3813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39" name="Google Shape;38139;p1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45"/>
        <p:cNvGrpSpPr/>
        <p:nvPr/>
      </p:nvGrpSpPr>
      <p:grpSpPr>
        <a:xfrm>
          <a:off x="0" y="0"/>
          <a:ext cx="0" cy="0"/>
          <a:chOff x="0" y="0"/>
          <a:chExt cx="0" cy="0"/>
        </a:xfrm>
      </p:grpSpPr>
      <p:sp>
        <p:nvSpPr>
          <p:cNvPr id="38146" name="Google Shape;3814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47" name="Google Shape;38147;p1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0"/>
        <p:cNvGrpSpPr/>
        <p:nvPr/>
      </p:nvGrpSpPr>
      <p:grpSpPr>
        <a:xfrm>
          <a:off x="0" y="0"/>
          <a:ext cx="0" cy="0"/>
          <a:chOff x="0" y="0"/>
          <a:chExt cx="0" cy="0"/>
        </a:xfrm>
      </p:grpSpPr>
      <p:sp>
        <p:nvSpPr>
          <p:cNvPr id="38021" name="Google Shape;3802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22" name="Google Shape;38022;p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2"/>
        <p:cNvGrpSpPr/>
        <p:nvPr/>
      </p:nvGrpSpPr>
      <p:grpSpPr>
        <a:xfrm>
          <a:off x="0" y="0"/>
          <a:ext cx="0" cy="0"/>
          <a:chOff x="0" y="0"/>
          <a:chExt cx="0" cy="0"/>
        </a:xfrm>
      </p:grpSpPr>
      <p:sp>
        <p:nvSpPr>
          <p:cNvPr id="38153" name="Google Shape;3815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54" name="Google Shape;38154;p2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59"/>
        <p:cNvGrpSpPr/>
        <p:nvPr/>
      </p:nvGrpSpPr>
      <p:grpSpPr>
        <a:xfrm>
          <a:off x="0" y="0"/>
          <a:ext cx="0" cy="0"/>
          <a:chOff x="0" y="0"/>
          <a:chExt cx="0" cy="0"/>
        </a:xfrm>
      </p:grpSpPr>
      <p:sp>
        <p:nvSpPr>
          <p:cNvPr id="38160" name="Google Shape;38160;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61" name="Google Shape;38161;p2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67"/>
        <p:cNvGrpSpPr/>
        <p:nvPr/>
      </p:nvGrpSpPr>
      <p:grpSpPr>
        <a:xfrm>
          <a:off x="0" y="0"/>
          <a:ext cx="0" cy="0"/>
          <a:chOff x="0" y="0"/>
          <a:chExt cx="0" cy="0"/>
        </a:xfrm>
      </p:grpSpPr>
      <p:sp>
        <p:nvSpPr>
          <p:cNvPr id="38168" name="Google Shape;38168;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69" name="Google Shape;38169;p2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74"/>
        <p:cNvGrpSpPr/>
        <p:nvPr/>
      </p:nvGrpSpPr>
      <p:grpSpPr>
        <a:xfrm>
          <a:off x="0" y="0"/>
          <a:ext cx="0" cy="0"/>
          <a:chOff x="0" y="0"/>
          <a:chExt cx="0" cy="0"/>
        </a:xfrm>
      </p:grpSpPr>
      <p:sp>
        <p:nvSpPr>
          <p:cNvPr id="38175" name="Google Shape;3817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76" name="Google Shape;38176;p2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1"/>
        <p:cNvGrpSpPr/>
        <p:nvPr/>
      </p:nvGrpSpPr>
      <p:grpSpPr>
        <a:xfrm>
          <a:off x="0" y="0"/>
          <a:ext cx="0" cy="0"/>
          <a:chOff x="0" y="0"/>
          <a:chExt cx="0" cy="0"/>
        </a:xfrm>
      </p:grpSpPr>
      <p:sp>
        <p:nvSpPr>
          <p:cNvPr id="38182" name="Google Shape;38182;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83" name="Google Shape;38183;p2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9"/>
        <p:cNvGrpSpPr/>
        <p:nvPr/>
      </p:nvGrpSpPr>
      <p:grpSpPr>
        <a:xfrm>
          <a:off x="0" y="0"/>
          <a:ext cx="0" cy="0"/>
          <a:chOff x="0" y="0"/>
          <a:chExt cx="0" cy="0"/>
        </a:xfrm>
      </p:grpSpPr>
      <p:sp>
        <p:nvSpPr>
          <p:cNvPr id="38190" name="Google Shape;38190;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91" name="Google Shape;38191;p2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96"/>
        <p:cNvGrpSpPr/>
        <p:nvPr/>
      </p:nvGrpSpPr>
      <p:grpSpPr>
        <a:xfrm>
          <a:off x="0" y="0"/>
          <a:ext cx="0" cy="0"/>
          <a:chOff x="0" y="0"/>
          <a:chExt cx="0" cy="0"/>
        </a:xfrm>
      </p:grpSpPr>
      <p:sp>
        <p:nvSpPr>
          <p:cNvPr id="38197" name="Google Shape;38197;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98" name="Google Shape;38198;p2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04"/>
        <p:cNvGrpSpPr/>
        <p:nvPr/>
      </p:nvGrpSpPr>
      <p:grpSpPr>
        <a:xfrm>
          <a:off x="0" y="0"/>
          <a:ext cx="0" cy="0"/>
          <a:chOff x="0" y="0"/>
          <a:chExt cx="0" cy="0"/>
        </a:xfrm>
      </p:grpSpPr>
      <p:sp>
        <p:nvSpPr>
          <p:cNvPr id="38205" name="Google Shape;38205;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06" name="Google Shape;38206;p2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11"/>
        <p:cNvGrpSpPr/>
        <p:nvPr/>
      </p:nvGrpSpPr>
      <p:grpSpPr>
        <a:xfrm>
          <a:off x="0" y="0"/>
          <a:ext cx="0" cy="0"/>
          <a:chOff x="0" y="0"/>
          <a:chExt cx="0" cy="0"/>
        </a:xfrm>
      </p:grpSpPr>
      <p:sp>
        <p:nvSpPr>
          <p:cNvPr id="38212" name="Google Shape;38212;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13" name="Google Shape;38213;p2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26"/>
        <p:cNvGrpSpPr/>
        <p:nvPr/>
      </p:nvGrpSpPr>
      <p:grpSpPr>
        <a:xfrm>
          <a:off x="0" y="0"/>
          <a:ext cx="0" cy="0"/>
          <a:chOff x="0" y="0"/>
          <a:chExt cx="0" cy="0"/>
        </a:xfrm>
      </p:grpSpPr>
      <p:sp>
        <p:nvSpPr>
          <p:cNvPr id="38227" name="Google Shape;38227;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28" name="Google Shape;38228;p2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26"/>
        <p:cNvGrpSpPr/>
        <p:nvPr/>
      </p:nvGrpSpPr>
      <p:grpSpPr>
        <a:xfrm>
          <a:off x="0" y="0"/>
          <a:ext cx="0" cy="0"/>
          <a:chOff x="0" y="0"/>
          <a:chExt cx="0" cy="0"/>
        </a:xfrm>
      </p:grpSpPr>
      <p:sp>
        <p:nvSpPr>
          <p:cNvPr id="38027" name="Google Shape;3802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28" name="Google Shape;38028;p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34"/>
        <p:cNvGrpSpPr/>
        <p:nvPr/>
      </p:nvGrpSpPr>
      <p:grpSpPr>
        <a:xfrm>
          <a:off x="0" y="0"/>
          <a:ext cx="0" cy="0"/>
          <a:chOff x="0" y="0"/>
          <a:chExt cx="0" cy="0"/>
        </a:xfrm>
      </p:grpSpPr>
      <p:sp>
        <p:nvSpPr>
          <p:cNvPr id="38235" name="Google Shape;3823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36" name="Google Shape;38236;p30: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41"/>
        <p:cNvGrpSpPr/>
        <p:nvPr/>
      </p:nvGrpSpPr>
      <p:grpSpPr>
        <a:xfrm>
          <a:off x="0" y="0"/>
          <a:ext cx="0" cy="0"/>
          <a:chOff x="0" y="0"/>
          <a:chExt cx="0" cy="0"/>
        </a:xfrm>
      </p:grpSpPr>
      <p:sp>
        <p:nvSpPr>
          <p:cNvPr id="38242" name="Google Shape;3824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43" name="Google Shape;38243;p31: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49"/>
        <p:cNvGrpSpPr/>
        <p:nvPr/>
      </p:nvGrpSpPr>
      <p:grpSpPr>
        <a:xfrm>
          <a:off x="0" y="0"/>
          <a:ext cx="0" cy="0"/>
          <a:chOff x="0" y="0"/>
          <a:chExt cx="0" cy="0"/>
        </a:xfrm>
      </p:grpSpPr>
      <p:sp>
        <p:nvSpPr>
          <p:cNvPr id="38250" name="Google Shape;3825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51" name="Google Shape;38251;p32: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55"/>
        <p:cNvGrpSpPr/>
        <p:nvPr/>
      </p:nvGrpSpPr>
      <p:grpSpPr>
        <a:xfrm>
          <a:off x="0" y="0"/>
          <a:ext cx="0" cy="0"/>
          <a:chOff x="0" y="0"/>
          <a:chExt cx="0" cy="0"/>
        </a:xfrm>
      </p:grpSpPr>
      <p:sp>
        <p:nvSpPr>
          <p:cNvPr id="38256" name="Google Shape;3825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57" name="Google Shape;38257;p33: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1"/>
        <p:cNvGrpSpPr/>
        <p:nvPr/>
      </p:nvGrpSpPr>
      <p:grpSpPr>
        <a:xfrm>
          <a:off x="0" y="0"/>
          <a:ext cx="0" cy="0"/>
          <a:chOff x="0" y="0"/>
          <a:chExt cx="0" cy="0"/>
        </a:xfrm>
      </p:grpSpPr>
      <p:sp>
        <p:nvSpPr>
          <p:cNvPr id="38262" name="Google Shape;3826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63" name="Google Shape;38263;p3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68"/>
        <p:cNvGrpSpPr/>
        <p:nvPr/>
      </p:nvGrpSpPr>
      <p:grpSpPr>
        <a:xfrm>
          <a:off x="0" y="0"/>
          <a:ext cx="0" cy="0"/>
          <a:chOff x="0" y="0"/>
          <a:chExt cx="0" cy="0"/>
        </a:xfrm>
      </p:grpSpPr>
      <p:sp>
        <p:nvSpPr>
          <p:cNvPr id="38269" name="Google Shape;38269;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70" name="Google Shape;38270;p3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34"/>
        <p:cNvGrpSpPr/>
        <p:nvPr/>
      </p:nvGrpSpPr>
      <p:grpSpPr>
        <a:xfrm>
          <a:off x="0" y="0"/>
          <a:ext cx="0" cy="0"/>
          <a:chOff x="0" y="0"/>
          <a:chExt cx="0" cy="0"/>
        </a:xfrm>
      </p:grpSpPr>
      <p:sp>
        <p:nvSpPr>
          <p:cNvPr id="38035" name="Google Shape;38035;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36" name="Google Shape;38036;p4: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1"/>
        <p:cNvGrpSpPr/>
        <p:nvPr/>
      </p:nvGrpSpPr>
      <p:grpSpPr>
        <a:xfrm>
          <a:off x="0" y="0"/>
          <a:ext cx="0" cy="0"/>
          <a:chOff x="0" y="0"/>
          <a:chExt cx="0" cy="0"/>
        </a:xfrm>
      </p:grpSpPr>
      <p:sp>
        <p:nvSpPr>
          <p:cNvPr id="38042" name="Google Shape;3804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43" name="Google Shape;38043;p5: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8"/>
        <p:cNvGrpSpPr/>
        <p:nvPr/>
      </p:nvGrpSpPr>
      <p:grpSpPr>
        <a:xfrm>
          <a:off x="0" y="0"/>
          <a:ext cx="0" cy="0"/>
          <a:chOff x="0" y="0"/>
          <a:chExt cx="0" cy="0"/>
        </a:xfrm>
      </p:grpSpPr>
      <p:sp>
        <p:nvSpPr>
          <p:cNvPr id="38049" name="Google Shape;3804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50" name="Google Shape;38050;p6: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56"/>
        <p:cNvGrpSpPr/>
        <p:nvPr/>
      </p:nvGrpSpPr>
      <p:grpSpPr>
        <a:xfrm>
          <a:off x="0" y="0"/>
          <a:ext cx="0" cy="0"/>
          <a:chOff x="0" y="0"/>
          <a:chExt cx="0" cy="0"/>
        </a:xfrm>
      </p:grpSpPr>
      <p:sp>
        <p:nvSpPr>
          <p:cNvPr id="38057" name="Google Shape;3805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58" name="Google Shape;38058;p7: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3"/>
        <p:cNvGrpSpPr/>
        <p:nvPr/>
      </p:nvGrpSpPr>
      <p:grpSpPr>
        <a:xfrm>
          <a:off x="0" y="0"/>
          <a:ext cx="0" cy="0"/>
          <a:chOff x="0" y="0"/>
          <a:chExt cx="0" cy="0"/>
        </a:xfrm>
      </p:grpSpPr>
      <p:sp>
        <p:nvSpPr>
          <p:cNvPr id="38064" name="Google Shape;3806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65" name="Google Shape;38065;p8: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70"/>
        <p:cNvGrpSpPr/>
        <p:nvPr/>
      </p:nvGrpSpPr>
      <p:grpSpPr>
        <a:xfrm>
          <a:off x="0" y="0"/>
          <a:ext cx="0" cy="0"/>
          <a:chOff x="0" y="0"/>
          <a:chExt cx="0" cy="0"/>
        </a:xfrm>
      </p:grpSpPr>
      <p:sp>
        <p:nvSpPr>
          <p:cNvPr id="38071" name="Google Shape;3807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72" name="Google Shape;38072;p9:notes"/>
          <p:cNvSpPr>
            <a:spLocks noGrp="1" noRot="1" noChangeAspect="1"/>
          </p:cNvSpPr>
          <p:nvPr>
            <p:ph type="sldImg" idx="2"/>
          </p:nvPr>
        </p:nvSpPr>
        <p:spPr>
          <a:xfrm>
            <a:off x="382588" y="685800"/>
            <a:ext cx="60927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37918"/>
        <p:cNvGrpSpPr/>
        <p:nvPr/>
      </p:nvGrpSpPr>
      <p:grpSpPr>
        <a:xfrm>
          <a:off x="0" y="0"/>
          <a:ext cx="0" cy="0"/>
          <a:chOff x="0" y="0"/>
          <a:chExt cx="0" cy="0"/>
        </a:xfrm>
      </p:grpSpPr>
      <p:sp>
        <p:nvSpPr>
          <p:cNvPr id="37919" name="Google Shape;37919;p2"/>
          <p:cNvSpPr/>
          <p:nvPr/>
        </p:nvSpPr>
        <p:spPr>
          <a:xfrm>
            <a:off x="0"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0" name="Google Shape;37920;p2"/>
          <p:cNvSpPr/>
          <p:nvPr/>
        </p:nvSpPr>
        <p:spPr>
          <a:xfrm>
            <a:off x="0" y="3"/>
            <a:ext cx="51801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1" name="Google Shape;37921;p2"/>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22" name="Google Shape;37922;p2"/>
          <p:cNvSpPr txBox="1">
            <a:spLocks noGrp="1"/>
          </p:cNvSpPr>
          <p:nvPr>
            <p:ph type="ctrTitle"/>
          </p:nvPr>
        </p:nvSpPr>
        <p:spPr>
          <a:xfrm>
            <a:off x="608013" y="914400"/>
            <a:ext cx="4191000" cy="38862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chemeClr val="lt1"/>
              </a:buClr>
              <a:buSzPts val="6000"/>
              <a:buFont typeface="Cambria"/>
              <a:buNone/>
              <a:defRPr sz="60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3" name="Google Shape;37923;p2"/>
          <p:cNvSpPr txBox="1">
            <a:spLocks noGrp="1"/>
          </p:cNvSpPr>
          <p:nvPr>
            <p:ph type="subTitle" idx="1"/>
          </p:nvPr>
        </p:nvSpPr>
        <p:spPr>
          <a:xfrm>
            <a:off x="597799" y="4953000"/>
            <a:ext cx="4201200" cy="9906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D6EBD6"/>
              </a:buClr>
              <a:buSzPts val="1800"/>
              <a:buNone/>
              <a:defRPr sz="2000">
                <a:solidFill>
                  <a:srgbClr val="D6EBD6"/>
                </a:solidFill>
              </a:defRPr>
            </a:lvl1pPr>
            <a:lvl2pPr lvl="1" algn="ctr" rtl="0">
              <a:lnSpc>
                <a:spcPct val="90000"/>
              </a:lnSpc>
              <a:spcBef>
                <a:spcPts val="600"/>
              </a:spcBef>
              <a:spcAft>
                <a:spcPts val="0"/>
              </a:spcAft>
              <a:buClr>
                <a:srgbClr val="909090"/>
              </a:buClr>
              <a:buSzPts val="1800"/>
              <a:buNone/>
              <a:defRPr>
                <a:solidFill>
                  <a:srgbClr val="909090"/>
                </a:solidFill>
              </a:defRPr>
            </a:lvl2pPr>
            <a:lvl3pPr lvl="2" algn="ctr" rtl="0">
              <a:lnSpc>
                <a:spcPct val="90000"/>
              </a:lnSpc>
              <a:spcBef>
                <a:spcPts val="600"/>
              </a:spcBef>
              <a:spcAft>
                <a:spcPts val="0"/>
              </a:spcAft>
              <a:buClr>
                <a:srgbClr val="909090"/>
              </a:buClr>
              <a:buSzPts val="1620"/>
              <a:buNone/>
              <a:defRPr>
                <a:solidFill>
                  <a:srgbClr val="909090"/>
                </a:solidFill>
              </a:defRPr>
            </a:lvl3pPr>
            <a:lvl4pPr lvl="3" algn="ctr" rtl="0">
              <a:lnSpc>
                <a:spcPct val="90000"/>
              </a:lnSpc>
              <a:spcBef>
                <a:spcPts val="600"/>
              </a:spcBef>
              <a:spcAft>
                <a:spcPts val="0"/>
              </a:spcAft>
              <a:buClr>
                <a:srgbClr val="909090"/>
              </a:buClr>
              <a:buSzPts val="1440"/>
              <a:buNone/>
              <a:defRPr>
                <a:solidFill>
                  <a:srgbClr val="909090"/>
                </a:solidFill>
              </a:defRPr>
            </a:lvl4pPr>
            <a:lvl5pPr lvl="4" algn="ctr" rtl="0">
              <a:lnSpc>
                <a:spcPct val="90000"/>
              </a:lnSpc>
              <a:spcBef>
                <a:spcPts val="600"/>
              </a:spcBef>
              <a:spcAft>
                <a:spcPts val="0"/>
              </a:spcAft>
              <a:buClr>
                <a:srgbClr val="909090"/>
              </a:buClr>
              <a:buSzPts val="1440"/>
              <a:buNone/>
              <a:defRPr>
                <a:solidFill>
                  <a:srgbClr val="909090"/>
                </a:solidFill>
              </a:defRPr>
            </a:lvl5pPr>
            <a:lvl6pPr lvl="5" algn="ctr" rtl="0">
              <a:lnSpc>
                <a:spcPct val="90000"/>
              </a:lnSpc>
              <a:spcBef>
                <a:spcPts val="600"/>
              </a:spcBef>
              <a:spcAft>
                <a:spcPts val="0"/>
              </a:spcAft>
              <a:buClr>
                <a:srgbClr val="909090"/>
              </a:buClr>
              <a:buSzPts val="1440"/>
              <a:buNone/>
              <a:defRPr>
                <a:solidFill>
                  <a:srgbClr val="909090"/>
                </a:solidFill>
              </a:defRPr>
            </a:lvl6pPr>
            <a:lvl7pPr lvl="6" algn="ctr" rtl="0">
              <a:lnSpc>
                <a:spcPct val="90000"/>
              </a:lnSpc>
              <a:spcBef>
                <a:spcPts val="600"/>
              </a:spcBef>
              <a:spcAft>
                <a:spcPts val="0"/>
              </a:spcAft>
              <a:buClr>
                <a:srgbClr val="909090"/>
              </a:buClr>
              <a:buSzPts val="1440"/>
              <a:buNone/>
              <a:defRPr>
                <a:solidFill>
                  <a:srgbClr val="909090"/>
                </a:solidFill>
              </a:defRPr>
            </a:lvl7pPr>
            <a:lvl8pPr lvl="7" algn="ctr" rtl="0">
              <a:lnSpc>
                <a:spcPct val="90000"/>
              </a:lnSpc>
              <a:spcBef>
                <a:spcPts val="600"/>
              </a:spcBef>
              <a:spcAft>
                <a:spcPts val="0"/>
              </a:spcAft>
              <a:buClr>
                <a:srgbClr val="909090"/>
              </a:buClr>
              <a:buSzPts val="1440"/>
              <a:buNone/>
              <a:defRPr>
                <a:solidFill>
                  <a:srgbClr val="909090"/>
                </a:solidFill>
              </a:defRPr>
            </a:lvl8pPr>
            <a:lvl9pPr lvl="8" algn="ctr" rtl="0">
              <a:lnSpc>
                <a:spcPct val="90000"/>
              </a:lnSpc>
              <a:spcBef>
                <a:spcPts val="600"/>
              </a:spcBef>
              <a:spcAft>
                <a:spcPts val="0"/>
              </a:spcAft>
              <a:buClr>
                <a:srgbClr val="909090"/>
              </a:buClr>
              <a:buSzPts val="1440"/>
              <a:buNone/>
              <a:defRPr>
                <a:solidFill>
                  <a:srgbClr val="909090"/>
                </a:solidFill>
              </a:defRPr>
            </a:lvl9pPr>
          </a:lstStyle>
          <a:p>
            <a:endParaRPr/>
          </a:p>
        </p:txBody>
      </p:sp>
      <p:sp>
        <p:nvSpPr>
          <p:cNvPr id="37924" name="Google Shape;37924;p2"/>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5" name="Google Shape;37925;p2"/>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26" name="Google Shape;37926;p2"/>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27" name="Google Shape;37927;p2"/>
          <p:cNvSpPr>
            <a:spLocks noGrp="1"/>
          </p:cNvSpPr>
          <p:nvPr>
            <p:ph type="pic" idx="2"/>
          </p:nvPr>
        </p:nvSpPr>
        <p:spPr>
          <a:xfrm>
            <a:off x="5180013" y="228600"/>
            <a:ext cx="6781800" cy="5715000"/>
          </a:xfrm>
          <a:prstGeom prst="round1Rect">
            <a:avLst>
              <a:gd name="adj" fmla="val 5636"/>
            </a:avLst>
          </a:prstGeom>
          <a:solidFill>
            <a:schemeClr val="lt2"/>
          </a:solid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R="0" lvl="1" algn="l" rtl="0">
              <a:lnSpc>
                <a:spcPct val="90000"/>
              </a:lnSpc>
              <a:spcBef>
                <a:spcPts val="600"/>
              </a:spcBef>
              <a:spcAft>
                <a:spcPts val="0"/>
              </a:spcAft>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R="0" lvl="2" algn="l" rtl="0">
              <a:lnSpc>
                <a:spcPct val="90000"/>
              </a:lnSpc>
              <a:spcBef>
                <a:spcPts val="600"/>
              </a:spcBef>
              <a:spcAft>
                <a:spcPts val="0"/>
              </a:spcAft>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R="0" lvl="3"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R="0" lvl="4"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R="0" lvl="5"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R="0" lvl="6"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R="0" lvl="7"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R="0" lvl="8"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37990"/>
        <p:cNvGrpSpPr/>
        <p:nvPr/>
      </p:nvGrpSpPr>
      <p:grpSpPr>
        <a:xfrm>
          <a:off x="0" y="0"/>
          <a:ext cx="0" cy="0"/>
          <a:chOff x="0" y="0"/>
          <a:chExt cx="0" cy="0"/>
        </a:xfrm>
      </p:grpSpPr>
      <p:sp>
        <p:nvSpPr>
          <p:cNvPr id="37991" name="Google Shape;37991;p11"/>
          <p:cNvSpPr/>
          <p:nvPr/>
        </p:nvSpPr>
        <p:spPr>
          <a:xfrm>
            <a:off x="0"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2" name="Google Shape;37992;p11"/>
          <p:cNvSpPr/>
          <p:nvPr/>
        </p:nvSpPr>
        <p:spPr>
          <a:xfrm>
            <a:off x="7466013" y="3"/>
            <a:ext cx="47229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3" name="Google Shape;37993;p11"/>
          <p:cNvSpPr txBox="1">
            <a:spLocks noGrp="1"/>
          </p:cNvSpPr>
          <p:nvPr>
            <p:ph type="title"/>
          </p:nvPr>
        </p:nvSpPr>
        <p:spPr>
          <a:xfrm>
            <a:off x="7883151" y="234351"/>
            <a:ext cx="3774000" cy="464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Cambria"/>
              <a:buNone/>
              <a:defRPr sz="44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4" name="Google Shape;37994;p11"/>
          <p:cNvSpPr txBox="1">
            <a:spLocks noGrp="1"/>
          </p:cNvSpPr>
          <p:nvPr>
            <p:ph type="body" idx="1"/>
          </p:nvPr>
        </p:nvSpPr>
        <p:spPr>
          <a:xfrm>
            <a:off x="7872936" y="5029200"/>
            <a:ext cx="37827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rgbClr val="D6EBD6"/>
              </a:buClr>
              <a:buSzPts val="1800"/>
              <a:buNone/>
              <a:defRPr sz="2000">
                <a:solidFill>
                  <a:srgbClr val="D6EBD6"/>
                </a:solidFill>
              </a:defRPr>
            </a:lvl1pPr>
            <a:lvl2pPr marL="914400" lvl="1" indent="-228600" algn="l" rtl="0">
              <a:lnSpc>
                <a:spcPct val="90000"/>
              </a:lnSpc>
              <a:spcBef>
                <a:spcPts val="600"/>
              </a:spcBef>
              <a:spcAft>
                <a:spcPts val="0"/>
              </a:spcAft>
              <a:buClr>
                <a:schemeClr val="dk1"/>
              </a:buClr>
              <a:buSzPts val="1080"/>
              <a:buNone/>
              <a:defRPr sz="1200"/>
            </a:lvl2pPr>
            <a:lvl3pPr marL="1371600" lvl="2" indent="-228600" algn="l" rtl="0">
              <a:lnSpc>
                <a:spcPct val="90000"/>
              </a:lnSpc>
              <a:spcBef>
                <a:spcPts val="600"/>
              </a:spcBef>
              <a:spcAft>
                <a:spcPts val="0"/>
              </a:spcAft>
              <a:buClr>
                <a:schemeClr val="dk1"/>
              </a:buClr>
              <a:buSzPts val="900"/>
              <a:buNone/>
              <a:defRPr sz="1000"/>
            </a:lvl3pPr>
            <a:lvl4pPr marL="1828800" lvl="3" indent="-228600" algn="l" rtl="0">
              <a:lnSpc>
                <a:spcPct val="90000"/>
              </a:lnSpc>
              <a:spcBef>
                <a:spcPts val="600"/>
              </a:spcBef>
              <a:spcAft>
                <a:spcPts val="0"/>
              </a:spcAft>
              <a:buClr>
                <a:schemeClr val="dk1"/>
              </a:buClr>
              <a:buSzPts val="810"/>
              <a:buNone/>
              <a:defRPr sz="900"/>
            </a:lvl4pPr>
            <a:lvl5pPr marL="2286000" lvl="4" indent="-228600" algn="l" rtl="0">
              <a:lnSpc>
                <a:spcPct val="90000"/>
              </a:lnSpc>
              <a:spcBef>
                <a:spcPts val="600"/>
              </a:spcBef>
              <a:spcAft>
                <a:spcPts val="0"/>
              </a:spcAft>
              <a:buClr>
                <a:schemeClr val="dk1"/>
              </a:buClr>
              <a:buSzPts val="810"/>
              <a:buNone/>
              <a:defRPr sz="900"/>
            </a:lvl5pPr>
            <a:lvl6pPr marL="2743200" lvl="5" indent="-228600" algn="l" rtl="0">
              <a:lnSpc>
                <a:spcPct val="90000"/>
              </a:lnSpc>
              <a:spcBef>
                <a:spcPts val="600"/>
              </a:spcBef>
              <a:spcAft>
                <a:spcPts val="0"/>
              </a:spcAft>
              <a:buClr>
                <a:schemeClr val="dk1"/>
              </a:buClr>
              <a:buSzPts val="810"/>
              <a:buNone/>
              <a:defRPr sz="900"/>
            </a:lvl6pPr>
            <a:lvl7pPr marL="3200400" lvl="6" indent="-228600" algn="l" rtl="0">
              <a:lnSpc>
                <a:spcPct val="90000"/>
              </a:lnSpc>
              <a:spcBef>
                <a:spcPts val="600"/>
              </a:spcBef>
              <a:spcAft>
                <a:spcPts val="0"/>
              </a:spcAft>
              <a:buClr>
                <a:schemeClr val="dk1"/>
              </a:buClr>
              <a:buSzPts val="810"/>
              <a:buNone/>
              <a:defRPr sz="900"/>
            </a:lvl7pPr>
            <a:lvl8pPr marL="3657600" lvl="7" indent="-228600" algn="l" rtl="0">
              <a:lnSpc>
                <a:spcPct val="90000"/>
              </a:lnSpc>
              <a:spcBef>
                <a:spcPts val="600"/>
              </a:spcBef>
              <a:spcAft>
                <a:spcPts val="0"/>
              </a:spcAft>
              <a:buClr>
                <a:schemeClr val="dk1"/>
              </a:buClr>
              <a:buSzPts val="810"/>
              <a:buNone/>
              <a:defRPr sz="900"/>
            </a:lvl8pPr>
            <a:lvl9pPr marL="4114800" lvl="8" indent="-228600" algn="l" rtl="0">
              <a:lnSpc>
                <a:spcPct val="90000"/>
              </a:lnSpc>
              <a:spcBef>
                <a:spcPts val="600"/>
              </a:spcBef>
              <a:spcAft>
                <a:spcPts val="0"/>
              </a:spcAft>
              <a:buClr>
                <a:schemeClr val="dk1"/>
              </a:buClr>
              <a:buSzPts val="810"/>
              <a:buNone/>
              <a:defRPr sz="900"/>
            </a:lvl9pPr>
          </a:lstStyle>
          <a:p>
            <a:endParaRPr/>
          </a:p>
        </p:txBody>
      </p:sp>
      <p:sp>
        <p:nvSpPr>
          <p:cNvPr id="37995" name="Google Shape;37995;p11"/>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96" name="Google Shape;37996;p11"/>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7" name="Google Shape;37997;p11"/>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98" name="Google Shape;37998;p11"/>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99" name="Google Shape;37999;p11"/>
          <p:cNvSpPr/>
          <p:nvPr/>
        </p:nvSpPr>
        <p:spPr>
          <a:xfrm flipH="1">
            <a:off x="227012" y="234351"/>
            <a:ext cx="7239000" cy="57093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8000" name="Google Shape;38000;p11"/>
          <p:cNvSpPr>
            <a:spLocks noGrp="1"/>
          </p:cNvSpPr>
          <p:nvPr>
            <p:ph type="pic" idx="2"/>
          </p:nvPr>
        </p:nvSpPr>
        <p:spPr>
          <a:xfrm flipH="1">
            <a:off x="457113" y="465283"/>
            <a:ext cx="6780300" cy="5249700"/>
          </a:xfrm>
          <a:prstGeom prst="round1Rect">
            <a:avLst>
              <a:gd name="adj" fmla="val 4287"/>
            </a:avLst>
          </a:prstGeom>
          <a:solidFill>
            <a:schemeClr val="lt2"/>
          </a:solidFill>
          <a:ln>
            <a:noFill/>
          </a:ln>
        </p:spPr>
        <p:txBody>
          <a:bodyPr spcFirstLastPara="1" wrap="square" lIns="91425" tIns="914400" rIns="91425" bIns="45700" anchor="t" anchorCtr="0">
            <a:normAutofit/>
          </a:bodyPr>
          <a:lstStyle>
            <a:lvl1pPr marR="0" lvl="0" algn="ctr" rtl="0">
              <a:lnSpc>
                <a:spcPct val="90000"/>
              </a:lnSpc>
              <a:spcBef>
                <a:spcPts val="18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1pPr>
            <a:lvl2pPr marR="0" lvl="1" algn="l" rtl="0">
              <a:lnSpc>
                <a:spcPct val="90000"/>
              </a:lnSpc>
              <a:spcBef>
                <a:spcPts val="600"/>
              </a:spcBef>
              <a:spcAft>
                <a:spcPts val="0"/>
              </a:spcAft>
              <a:buClr>
                <a:schemeClr val="dk1"/>
              </a:buClr>
              <a:buSzPts val="2520"/>
              <a:buFont typeface="Arial"/>
              <a:buNone/>
              <a:defRPr sz="2800" b="0" i="0" u="none" strike="noStrike" cap="none">
                <a:solidFill>
                  <a:schemeClr val="dk1"/>
                </a:solidFill>
                <a:latin typeface="Cambria"/>
                <a:ea typeface="Cambria"/>
                <a:cs typeface="Cambria"/>
                <a:sym typeface="Cambria"/>
              </a:defRPr>
            </a:lvl2pPr>
            <a:lvl3pPr marR="0" lvl="2" algn="l" rtl="0">
              <a:lnSpc>
                <a:spcPct val="90000"/>
              </a:lnSpc>
              <a:spcBef>
                <a:spcPts val="600"/>
              </a:spcBef>
              <a:spcAft>
                <a:spcPts val="0"/>
              </a:spcAft>
              <a:buClr>
                <a:schemeClr val="dk1"/>
              </a:buClr>
              <a:buSzPts val="2160"/>
              <a:buFont typeface="Arial"/>
              <a:buNone/>
              <a:defRPr sz="2400" b="0" i="0" u="none" strike="noStrike" cap="none">
                <a:solidFill>
                  <a:schemeClr val="dk1"/>
                </a:solidFill>
                <a:latin typeface="Cambria"/>
                <a:ea typeface="Cambria"/>
                <a:cs typeface="Cambria"/>
                <a:sym typeface="Cambria"/>
              </a:defRPr>
            </a:lvl3pPr>
            <a:lvl4pPr marR="0" lvl="3"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4pPr>
            <a:lvl5pPr marR="0" lvl="4"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5pPr>
            <a:lvl6pPr marR="0" lvl="5"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6pPr>
            <a:lvl7pPr marR="0" lvl="6"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7pPr>
            <a:lvl8pPr marR="0" lvl="7"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8pPr>
            <a:lvl9pPr marR="0" lvl="8" algn="l" rtl="0">
              <a:lnSpc>
                <a:spcPct val="90000"/>
              </a:lnSpc>
              <a:spcBef>
                <a:spcPts val="600"/>
              </a:spcBef>
              <a:spcAft>
                <a:spcPts val="0"/>
              </a:spcAft>
              <a:buClr>
                <a:schemeClr val="dk1"/>
              </a:buClr>
              <a:buSzPts val="1800"/>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38001"/>
        <p:cNvGrpSpPr/>
        <p:nvPr/>
      </p:nvGrpSpPr>
      <p:grpSpPr>
        <a:xfrm>
          <a:off x="0" y="0"/>
          <a:ext cx="0" cy="0"/>
          <a:chOff x="0" y="0"/>
          <a:chExt cx="0" cy="0"/>
        </a:xfrm>
      </p:grpSpPr>
      <p:sp>
        <p:nvSpPr>
          <p:cNvPr id="38002" name="Google Shape;38002;p12"/>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3" name="Google Shape;38003;p12"/>
          <p:cNvSpPr txBox="1">
            <a:spLocks noGrp="1"/>
          </p:cNvSpPr>
          <p:nvPr>
            <p:ph type="body" idx="1"/>
          </p:nvPr>
        </p:nvSpPr>
        <p:spPr>
          <a:xfrm rot="5400000">
            <a:off x="3998915" y="-723900"/>
            <a:ext cx="4191000" cy="96012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20039" algn="l" rtl="0">
              <a:lnSpc>
                <a:spcPct val="90000"/>
              </a:lnSpc>
              <a:spcBef>
                <a:spcPts val="600"/>
              </a:spcBef>
              <a:spcAft>
                <a:spcPts val="0"/>
              </a:spcAft>
              <a:buClr>
                <a:schemeClr val="dk1"/>
              </a:buClr>
              <a:buSzPts val="1440"/>
              <a:buChar char="•"/>
              <a:defRPr/>
            </a:lvl5pPr>
            <a:lvl6pPr marL="2743200" lvl="5" indent="-320039" algn="l" rtl="0">
              <a:lnSpc>
                <a:spcPct val="90000"/>
              </a:lnSpc>
              <a:spcBef>
                <a:spcPts val="600"/>
              </a:spcBef>
              <a:spcAft>
                <a:spcPts val="0"/>
              </a:spcAft>
              <a:buClr>
                <a:schemeClr val="dk1"/>
              </a:buClr>
              <a:buSzPts val="1440"/>
              <a:buChar char="•"/>
              <a:defRPr/>
            </a:lvl6pPr>
            <a:lvl7pPr marL="3200400" lvl="6" indent="-320039" algn="l" rtl="0">
              <a:lnSpc>
                <a:spcPct val="90000"/>
              </a:lnSpc>
              <a:spcBef>
                <a:spcPts val="600"/>
              </a:spcBef>
              <a:spcAft>
                <a:spcPts val="0"/>
              </a:spcAft>
              <a:buClr>
                <a:schemeClr val="dk1"/>
              </a:buClr>
              <a:buSzPts val="1440"/>
              <a:buChar char="•"/>
              <a:defRPr/>
            </a:lvl7pPr>
            <a:lvl8pPr marL="3657600" lvl="7" indent="-320040" algn="l" rtl="0">
              <a:lnSpc>
                <a:spcPct val="90000"/>
              </a:lnSpc>
              <a:spcBef>
                <a:spcPts val="600"/>
              </a:spcBef>
              <a:spcAft>
                <a:spcPts val="0"/>
              </a:spcAft>
              <a:buClr>
                <a:schemeClr val="dk1"/>
              </a:buClr>
              <a:buSzPts val="1440"/>
              <a:buChar char="•"/>
              <a:defRPr/>
            </a:lvl8pPr>
            <a:lvl9pPr marL="4114800" lvl="8" indent="-320040" algn="l" rtl="0">
              <a:lnSpc>
                <a:spcPct val="90000"/>
              </a:lnSpc>
              <a:spcBef>
                <a:spcPts val="600"/>
              </a:spcBef>
              <a:spcAft>
                <a:spcPts val="0"/>
              </a:spcAft>
              <a:buClr>
                <a:schemeClr val="dk1"/>
              </a:buClr>
              <a:buSzPts val="1440"/>
              <a:buChar char="•"/>
              <a:defRPr/>
            </a:lvl9pPr>
          </a:lstStyle>
          <a:p>
            <a:endParaRPr/>
          </a:p>
        </p:txBody>
      </p:sp>
      <p:sp>
        <p:nvSpPr>
          <p:cNvPr id="38004" name="Google Shape;38004;p12"/>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5" name="Google Shape;38005;p12"/>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06" name="Google Shape;38006;p12"/>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38007"/>
        <p:cNvGrpSpPr/>
        <p:nvPr/>
      </p:nvGrpSpPr>
      <p:grpSpPr>
        <a:xfrm>
          <a:off x="0" y="0"/>
          <a:ext cx="0" cy="0"/>
          <a:chOff x="0" y="0"/>
          <a:chExt cx="0" cy="0"/>
        </a:xfrm>
      </p:grpSpPr>
      <p:sp>
        <p:nvSpPr>
          <p:cNvPr id="38008" name="Google Shape;38008;p13"/>
          <p:cNvSpPr txBox="1">
            <a:spLocks noGrp="1"/>
          </p:cNvSpPr>
          <p:nvPr>
            <p:ph type="body" idx="1"/>
          </p:nvPr>
        </p:nvSpPr>
        <p:spPr>
          <a:xfrm rot="5400000">
            <a:off x="2590725" y="-714437"/>
            <a:ext cx="5589600" cy="81837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31470" algn="l" rtl="0">
              <a:lnSpc>
                <a:spcPct val="90000"/>
              </a:lnSpc>
              <a:spcBef>
                <a:spcPts val="600"/>
              </a:spcBef>
              <a:spcAft>
                <a:spcPts val="0"/>
              </a:spcAft>
              <a:buClr>
                <a:schemeClr val="dk1"/>
              </a:buClr>
              <a:buSzPts val="1620"/>
              <a:buChar char="•"/>
              <a:defRPr/>
            </a:lvl5pPr>
            <a:lvl6pPr marL="2743200" lvl="5" indent="-331470" algn="l" rtl="0">
              <a:lnSpc>
                <a:spcPct val="90000"/>
              </a:lnSpc>
              <a:spcBef>
                <a:spcPts val="600"/>
              </a:spcBef>
              <a:spcAft>
                <a:spcPts val="0"/>
              </a:spcAft>
              <a:buClr>
                <a:schemeClr val="dk1"/>
              </a:buClr>
              <a:buSzPts val="1620"/>
              <a:buChar char="•"/>
              <a:defRPr/>
            </a:lvl6pPr>
            <a:lvl7pPr marL="3200400" lvl="6" indent="-331470" algn="l" rtl="0">
              <a:lnSpc>
                <a:spcPct val="90000"/>
              </a:lnSpc>
              <a:spcBef>
                <a:spcPts val="600"/>
              </a:spcBef>
              <a:spcAft>
                <a:spcPts val="0"/>
              </a:spcAft>
              <a:buClr>
                <a:schemeClr val="dk1"/>
              </a:buClr>
              <a:buSzPts val="1620"/>
              <a:buChar char="•"/>
              <a:defRPr/>
            </a:lvl7pPr>
            <a:lvl8pPr marL="3657600" lvl="7" indent="-331470" algn="l" rtl="0">
              <a:lnSpc>
                <a:spcPct val="90000"/>
              </a:lnSpc>
              <a:spcBef>
                <a:spcPts val="600"/>
              </a:spcBef>
              <a:spcAft>
                <a:spcPts val="0"/>
              </a:spcAft>
              <a:buClr>
                <a:schemeClr val="dk1"/>
              </a:buClr>
              <a:buSzPts val="1620"/>
              <a:buChar char="•"/>
              <a:defRPr/>
            </a:lvl8pPr>
            <a:lvl9pPr marL="4114800" lvl="8" indent="-331470" algn="l" rtl="0">
              <a:lnSpc>
                <a:spcPct val="90000"/>
              </a:lnSpc>
              <a:spcBef>
                <a:spcPts val="600"/>
              </a:spcBef>
              <a:spcAft>
                <a:spcPts val="0"/>
              </a:spcAft>
              <a:buClr>
                <a:schemeClr val="dk1"/>
              </a:buClr>
              <a:buSzPts val="1620"/>
              <a:buChar char="•"/>
              <a:defRPr/>
            </a:lvl9pPr>
          </a:lstStyle>
          <a:p>
            <a:endParaRPr/>
          </a:p>
        </p:txBody>
      </p:sp>
      <p:sp>
        <p:nvSpPr>
          <p:cNvPr id="38009" name="Google Shape;38009;p13"/>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10" name="Google Shape;38010;p13"/>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11" name="Google Shape;38011;p13"/>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8012" name="Google Shape;38012;p13"/>
          <p:cNvSpPr txBox="1">
            <a:spLocks noGrp="1"/>
          </p:cNvSpPr>
          <p:nvPr>
            <p:ph type="title"/>
          </p:nvPr>
        </p:nvSpPr>
        <p:spPr>
          <a:xfrm rot="5400000">
            <a:off x="7886761" y="2401963"/>
            <a:ext cx="5589600" cy="1950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7928"/>
        <p:cNvGrpSpPr/>
        <p:nvPr/>
      </p:nvGrpSpPr>
      <p:grpSpPr>
        <a:xfrm>
          <a:off x="0" y="0"/>
          <a:ext cx="0" cy="0"/>
          <a:chOff x="0" y="0"/>
          <a:chExt cx="0" cy="0"/>
        </a:xfrm>
      </p:grpSpPr>
      <p:sp>
        <p:nvSpPr>
          <p:cNvPr id="37929" name="Google Shape;37929;p3"/>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0" name="Google Shape;37930;p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lvl1pPr marL="457200" lvl="0" indent="-331470" algn="l" rtl="0">
              <a:lnSpc>
                <a:spcPct val="90000"/>
              </a:lnSpc>
              <a:spcBef>
                <a:spcPts val="1800"/>
              </a:spcBef>
              <a:spcAft>
                <a:spcPts val="0"/>
              </a:spcAft>
              <a:buClr>
                <a:schemeClr val="dk1"/>
              </a:buClr>
              <a:buSzPts val="1620"/>
              <a:buChar char="•"/>
              <a:defRPr/>
            </a:lvl1pPr>
            <a:lvl2pPr marL="914400" lvl="1" indent="-331469" algn="l" rtl="0">
              <a:lnSpc>
                <a:spcPct val="90000"/>
              </a:lnSpc>
              <a:spcBef>
                <a:spcPts val="600"/>
              </a:spcBef>
              <a:spcAft>
                <a:spcPts val="0"/>
              </a:spcAft>
              <a:buClr>
                <a:schemeClr val="dk1"/>
              </a:buClr>
              <a:buSzPts val="1620"/>
              <a:buChar char="•"/>
              <a:defRPr/>
            </a:lvl2pPr>
            <a:lvl3pPr marL="1371600" lvl="2" indent="-331469" algn="l" rtl="0">
              <a:lnSpc>
                <a:spcPct val="90000"/>
              </a:lnSpc>
              <a:spcBef>
                <a:spcPts val="600"/>
              </a:spcBef>
              <a:spcAft>
                <a:spcPts val="0"/>
              </a:spcAft>
              <a:buClr>
                <a:schemeClr val="dk1"/>
              </a:buClr>
              <a:buSzPts val="1620"/>
              <a:buChar char="•"/>
              <a:defRPr/>
            </a:lvl3pPr>
            <a:lvl4pPr marL="1828800" lvl="3" indent="-331469" algn="l" rtl="0">
              <a:lnSpc>
                <a:spcPct val="90000"/>
              </a:lnSpc>
              <a:spcBef>
                <a:spcPts val="600"/>
              </a:spcBef>
              <a:spcAft>
                <a:spcPts val="0"/>
              </a:spcAft>
              <a:buClr>
                <a:schemeClr val="dk1"/>
              </a:buClr>
              <a:buSzPts val="1620"/>
              <a:buChar char="•"/>
              <a:defRPr/>
            </a:lvl4pPr>
            <a:lvl5pPr marL="2286000" lvl="4" indent="-320039" algn="l" rtl="0">
              <a:lnSpc>
                <a:spcPct val="90000"/>
              </a:lnSpc>
              <a:spcBef>
                <a:spcPts val="600"/>
              </a:spcBef>
              <a:spcAft>
                <a:spcPts val="0"/>
              </a:spcAft>
              <a:buClr>
                <a:schemeClr val="dk1"/>
              </a:buClr>
              <a:buSzPts val="1440"/>
              <a:buChar char="•"/>
              <a:defRPr/>
            </a:lvl5pPr>
            <a:lvl6pPr marL="2743200" lvl="5" indent="-320039" algn="l" rtl="0">
              <a:lnSpc>
                <a:spcPct val="90000"/>
              </a:lnSpc>
              <a:spcBef>
                <a:spcPts val="600"/>
              </a:spcBef>
              <a:spcAft>
                <a:spcPts val="0"/>
              </a:spcAft>
              <a:buClr>
                <a:schemeClr val="dk1"/>
              </a:buClr>
              <a:buSzPts val="1440"/>
              <a:buChar char="•"/>
              <a:defRPr/>
            </a:lvl6pPr>
            <a:lvl7pPr marL="3200400" lvl="6" indent="-320039" algn="l" rtl="0">
              <a:lnSpc>
                <a:spcPct val="90000"/>
              </a:lnSpc>
              <a:spcBef>
                <a:spcPts val="600"/>
              </a:spcBef>
              <a:spcAft>
                <a:spcPts val="0"/>
              </a:spcAft>
              <a:buClr>
                <a:schemeClr val="dk1"/>
              </a:buClr>
              <a:buSzPts val="1440"/>
              <a:buChar char="•"/>
              <a:defRPr/>
            </a:lvl7pPr>
            <a:lvl8pPr marL="3657600" lvl="7" indent="-320040" algn="l" rtl="0">
              <a:lnSpc>
                <a:spcPct val="90000"/>
              </a:lnSpc>
              <a:spcBef>
                <a:spcPts val="600"/>
              </a:spcBef>
              <a:spcAft>
                <a:spcPts val="0"/>
              </a:spcAft>
              <a:buClr>
                <a:schemeClr val="dk1"/>
              </a:buClr>
              <a:buSzPts val="1440"/>
              <a:buChar char="•"/>
              <a:defRPr/>
            </a:lvl8pPr>
            <a:lvl9pPr marL="4114800" lvl="8" indent="-320040" algn="l" rtl="0">
              <a:lnSpc>
                <a:spcPct val="90000"/>
              </a:lnSpc>
              <a:spcBef>
                <a:spcPts val="600"/>
              </a:spcBef>
              <a:spcAft>
                <a:spcPts val="0"/>
              </a:spcAft>
              <a:buClr>
                <a:schemeClr val="dk1"/>
              </a:buClr>
              <a:buSzPts val="1440"/>
              <a:buChar char="•"/>
              <a:defRPr/>
            </a:lvl9pPr>
          </a:lstStyle>
          <a:p>
            <a:endParaRPr/>
          </a:p>
        </p:txBody>
      </p:sp>
      <p:sp>
        <p:nvSpPr>
          <p:cNvPr id="37931" name="Google Shape;37931;p3"/>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2" name="Google Shape;37932;p3"/>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33" name="Google Shape;37933;p3"/>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7934"/>
        <p:cNvGrpSpPr/>
        <p:nvPr/>
      </p:nvGrpSpPr>
      <p:grpSpPr>
        <a:xfrm>
          <a:off x="0" y="0"/>
          <a:ext cx="0" cy="0"/>
          <a:chOff x="0" y="0"/>
          <a:chExt cx="0" cy="0"/>
        </a:xfrm>
      </p:grpSpPr>
      <p:sp>
        <p:nvSpPr>
          <p:cNvPr id="37935" name="Google Shape;37935;p4"/>
          <p:cNvSpPr/>
          <p:nvPr/>
        </p:nvSpPr>
        <p:spPr>
          <a:xfrm>
            <a:off x="2" y="0"/>
            <a:ext cx="121887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6" name="Google Shape;37936;p4"/>
          <p:cNvSpPr/>
          <p:nvPr/>
        </p:nvSpPr>
        <p:spPr>
          <a:xfrm>
            <a:off x="6926759" y="228598"/>
            <a:ext cx="5035200" cy="5715000"/>
          </a:xfrm>
          <a:prstGeom prst="round1Rect">
            <a:avLst>
              <a:gd name="adj" fmla="val 5897"/>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7" name="Google Shape;37937;p4"/>
          <p:cNvSpPr/>
          <p:nvPr/>
        </p:nvSpPr>
        <p:spPr>
          <a:xfrm>
            <a:off x="0" y="3"/>
            <a:ext cx="69267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8" name="Google Shape;37938;p4"/>
          <p:cNvSpPr/>
          <p:nvPr/>
        </p:nvSpPr>
        <p:spPr>
          <a:xfrm>
            <a:off x="0" y="6172200"/>
            <a:ext cx="12189000" cy="6858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39" name="Google Shape;37939;p4"/>
          <p:cNvSpPr txBox="1">
            <a:spLocks noGrp="1"/>
          </p:cNvSpPr>
          <p:nvPr>
            <p:ph type="ctrTitle"/>
          </p:nvPr>
        </p:nvSpPr>
        <p:spPr>
          <a:xfrm>
            <a:off x="608013" y="1703718"/>
            <a:ext cx="5791200" cy="3733800"/>
          </a:xfrm>
          <a:prstGeom prst="rect">
            <a:avLst/>
          </a:prstGeom>
          <a:noFill/>
          <a:ln>
            <a:noFill/>
          </a:ln>
        </p:spPr>
        <p:txBody>
          <a:bodyPr spcFirstLastPara="1" wrap="square" lIns="91425" tIns="45700" rIns="91425" bIns="45700" anchor="b" anchorCtr="0">
            <a:normAutofit/>
          </a:bodyPr>
          <a:lstStyle>
            <a:lvl1pPr lvl="0" algn="l" rtl="0">
              <a:lnSpc>
                <a:spcPct val="80000"/>
              </a:lnSpc>
              <a:spcBef>
                <a:spcPts val="0"/>
              </a:spcBef>
              <a:spcAft>
                <a:spcPts val="0"/>
              </a:spcAft>
              <a:buClr>
                <a:schemeClr val="lt1"/>
              </a:buClr>
              <a:buSzPts val="6000"/>
              <a:buFont typeface="Cambria"/>
              <a:buNone/>
              <a:defRPr sz="600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0" name="Google Shape;37940;p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160"/>
              <a:buNone/>
              <a:defRPr>
                <a:solidFill>
                  <a:schemeClr val="dk1"/>
                </a:solidFill>
              </a:defRPr>
            </a:lvl1pPr>
            <a:lvl2pPr lvl="1" algn="ctr" rtl="0">
              <a:lnSpc>
                <a:spcPct val="90000"/>
              </a:lnSpc>
              <a:spcBef>
                <a:spcPts val="600"/>
              </a:spcBef>
              <a:spcAft>
                <a:spcPts val="0"/>
              </a:spcAft>
              <a:buClr>
                <a:srgbClr val="909090"/>
              </a:buClr>
              <a:buSzPts val="1800"/>
              <a:buNone/>
              <a:defRPr>
                <a:solidFill>
                  <a:srgbClr val="909090"/>
                </a:solidFill>
              </a:defRPr>
            </a:lvl2pPr>
            <a:lvl3pPr lvl="2" algn="ctr" rtl="0">
              <a:lnSpc>
                <a:spcPct val="90000"/>
              </a:lnSpc>
              <a:spcBef>
                <a:spcPts val="600"/>
              </a:spcBef>
              <a:spcAft>
                <a:spcPts val="0"/>
              </a:spcAft>
              <a:buClr>
                <a:srgbClr val="909090"/>
              </a:buClr>
              <a:buSzPts val="1620"/>
              <a:buNone/>
              <a:defRPr>
                <a:solidFill>
                  <a:srgbClr val="909090"/>
                </a:solidFill>
              </a:defRPr>
            </a:lvl3pPr>
            <a:lvl4pPr lvl="3" algn="ctr" rtl="0">
              <a:lnSpc>
                <a:spcPct val="90000"/>
              </a:lnSpc>
              <a:spcBef>
                <a:spcPts val="600"/>
              </a:spcBef>
              <a:spcAft>
                <a:spcPts val="0"/>
              </a:spcAft>
              <a:buClr>
                <a:srgbClr val="909090"/>
              </a:buClr>
              <a:buSzPts val="1440"/>
              <a:buNone/>
              <a:defRPr>
                <a:solidFill>
                  <a:srgbClr val="909090"/>
                </a:solidFill>
              </a:defRPr>
            </a:lvl4pPr>
            <a:lvl5pPr lvl="4" algn="ctr" rtl="0">
              <a:lnSpc>
                <a:spcPct val="90000"/>
              </a:lnSpc>
              <a:spcBef>
                <a:spcPts val="600"/>
              </a:spcBef>
              <a:spcAft>
                <a:spcPts val="0"/>
              </a:spcAft>
              <a:buClr>
                <a:srgbClr val="909090"/>
              </a:buClr>
              <a:buSzPts val="1440"/>
              <a:buNone/>
              <a:defRPr>
                <a:solidFill>
                  <a:srgbClr val="909090"/>
                </a:solidFill>
              </a:defRPr>
            </a:lvl5pPr>
            <a:lvl6pPr lvl="5" algn="ctr" rtl="0">
              <a:lnSpc>
                <a:spcPct val="90000"/>
              </a:lnSpc>
              <a:spcBef>
                <a:spcPts val="600"/>
              </a:spcBef>
              <a:spcAft>
                <a:spcPts val="0"/>
              </a:spcAft>
              <a:buClr>
                <a:srgbClr val="909090"/>
              </a:buClr>
              <a:buSzPts val="1440"/>
              <a:buNone/>
              <a:defRPr>
                <a:solidFill>
                  <a:srgbClr val="909090"/>
                </a:solidFill>
              </a:defRPr>
            </a:lvl6pPr>
            <a:lvl7pPr lvl="6" algn="ctr" rtl="0">
              <a:lnSpc>
                <a:spcPct val="90000"/>
              </a:lnSpc>
              <a:spcBef>
                <a:spcPts val="600"/>
              </a:spcBef>
              <a:spcAft>
                <a:spcPts val="0"/>
              </a:spcAft>
              <a:buClr>
                <a:srgbClr val="909090"/>
              </a:buClr>
              <a:buSzPts val="1440"/>
              <a:buNone/>
              <a:defRPr>
                <a:solidFill>
                  <a:srgbClr val="909090"/>
                </a:solidFill>
              </a:defRPr>
            </a:lvl7pPr>
            <a:lvl8pPr lvl="7" algn="ctr" rtl="0">
              <a:lnSpc>
                <a:spcPct val="90000"/>
              </a:lnSpc>
              <a:spcBef>
                <a:spcPts val="600"/>
              </a:spcBef>
              <a:spcAft>
                <a:spcPts val="0"/>
              </a:spcAft>
              <a:buClr>
                <a:srgbClr val="909090"/>
              </a:buClr>
              <a:buSzPts val="1440"/>
              <a:buNone/>
              <a:defRPr>
                <a:solidFill>
                  <a:srgbClr val="909090"/>
                </a:solidFill>
              </a:defRPr>
            </a:lvl8pPr>
            <a:lvl9pPr lvl="8" algn="ctr" rtl="0">
              <a:lnSpc>
                <a:spcPct val="90000"/>
              </a:lnSpc>
              <a:spcBef>
                <a:spcPts val="600"/>
              </a:spcBef>
              <a:spcAft>
                <a:spcPts val="0"/>
              </a:spcAft>
              <a:buClr>
                <a:srgbClr val="909090"/>
              </a:buClr>
              <a:buSzPts val="1440"/>
              <a:buNone/>
              <a:defRPr>
                <a:solidFill>
                  <a:srgbClr val="909090"/>
                </a:solidFill>
              </a:defRPr>
            </a:lvl9pPr>
          </a:lstStyle>
          <a:p>
            <a:endParaRPr/>
          </a:p>
        </p:txBody>
      </p:sp>
      <p:sp>
        <p:nvSpPr>
          <p:cNvPr id="37941" name="Google Shape;37941;p4"/>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2" name="Google Shape;37942;p4"/>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3" name="Google Shape;37943;p4"/>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37944"/>
        <p:cNvGrpSpPr/>
        <p:nvPr/>
      </p:nvGrpSpPr>
      <p:grpSpPr>
        <a:xfrm>
          <a:off x="0" y="0"/>
          <a:ext cx="0" cy="0"/>
          <a:chOff x="0" y="0"/>
          <a:chExt cx="0" cy="0"/>
        </a:xfrm>
      </p:grpSpPr>
      <p:sp>
        <p:nvSpPr>
          <p:cNvPr id="37945" name="Google Shape;37945;p5"/>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6" name="Google Shape;37946;p5"/>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47" name="Google Shape;37947;p5"/>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37948"/>
        <p:cNvGrpSpPr/>
        <p:nvPr/>
      </p:nvGrpSpPr>
      <p:grpSpPr>
        <a:xfrm>
          <a:off x="0" y="0"/>
          <a:ext cx="0" cy="0"/>
          <a:chOff x="0" y="0"/>
          <a:chExt cx="0" cy="0"/>
        </a:xfrm>
      </p:grpSpPr>
      <p:sp>
        <p:nvSpPr>
          <p:cNvPr id="37949" name="Google Shape;37949;p6"/>
          <p:cNvSpPr/>
          <p:nvPr/>
        </p:nvSpPr>
        <p:spPr>
          <a:xfrm>
            <a:off x="0" y="2876"/>
            <a:ext cx="12189000" cy="6477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0" name="Google Shape;37950;p6"/>
          <p:cNvSpPr/>
          <p:nvPr/>
        </p:nvSpPr>
        <p:spPr>
          <a:xfrm>
            <a:off x="7451144" y="0"/>
            <a:ext cx="4737600" cy="64770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1" name="Google Shape;37951;p6"/>
          <p:cNvSpPr/>
          <p:nvPr/>
        </p:nvSpPr>
        <p:spPr>
          <a:xfrm flipH="1">
            <a:off x="219883" y="234351"/>
            <a:ext cx="7237500" cy="60141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2" name="Google Shape;37952;p6"/>
          <p:cNvSpPr/>
          <p:nvPr/>
        </p:nvSpPr>
        <p:spPr>
          <a:xfrm>
            <a:off x="0" y="6477000"/>
            <a:ext cx="12189000" cy="3810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53" name="Google Shape;37953;p6"/>
          <p:cNvSpPr txBox="1">
            <a:spLocks noGrp="1"/>
          </p:cNvSpPr>
          <p:nvPr>
            <p:ph type="title"/>
          </p:nvPr>
        </p:nvSpPr>
        <p:spPr>
          <a:xfrm>
            <a:off x="1293813" y="685800"/>
            <a:ext cx="5638800" cy="41910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chemeClr val="dk1"/>
              </a:buClr>
              <a:buSzPts val="5400"/>
              <a:buFont typeface="Cambria"/>
              <a:buNone/>
              <a:defRPr sz="54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4" name="Google Shape;37954;p6"/>
          <p:cNvSpPr txBox="1">
            <a:spLocks noGrp="1"/>
          </p:cNvSpPr>
          <p:nvPr>
            <p:ph type="body" idx="1"/>
          </p:nvPr>
        </p:nvSpPr>
        <p:spPr>
          <a:xfrm>
            <a:off x="1293813" y="5029200"/>
            <a:ext cx="56388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chemeClr val="accent1"/>
              </a:buClr>
              <a:buSzPts val="1800"/>
              <a:buNone/>
              <a:defRPr sz="2000">
                <a:solidFill>
                  <a:schemeClr val="accent1"/>
                </a:solidFill>
              </a:defRPr>
            </a:lvl1pPr>
            <a:lvl2pPr marL="914400" lvl="1" indent="-228600" algn="l" rtl="0">
              <a:lnSpc>
                <a:spcPct val="90000"/>
              </a:lnSpc>
              <a:spcBef>
                <a:spcPts val="600"/>
              </a:spcBef>
              <a:spcAft>
                <a:spcPts val="0"/>
              </a:spcAft>
              <a:buClr>
                <a:srgbClr val="909090"/>
              </a:buClr>
              <a:buSzPts val="1620"/>
              <a:buNone/>
              <a:defRPr sz="1800">
                <a:solidFill>
                  <a:srgbClr val="909090"/>
                </a:solidFill>
              </a:defRPr>
            </a:lvl2pPr>
            <a:lvl3pPr marL="1371600" lvl="2" indent="-228600" algn="l" rtl="0">
              <a:lnSpc>
                <a:spcPct val="90000"/>
              </a:lnSpc>
              <a:spcBef>
                <a:spcPts val="600"/>
              </a:spcBef>
              <a:spcAft>
                <a:spcPts val="0"/>
              </a:spcAft>
              <a:buClr>
                <a:srgbClr val="909090"/>
              </a:buClr>
              <a:buSzPts val="1440"/>
              <a:buNone/>
              <a:defRPr sz="1600">
                <a:solidFill>
                  <a:srgbClr val="909090"/>
                </a:solidFill>
              </a:defRPr>
            </a:lvl3pPr>
            <a:lvl4pPr marL="1828800" lvl="3" indent="-228600" algn="l" rtl="0">
              <a:lnSpc>
                <a:spcPct val="90000"/>
              </a:lnSpc>
              <a:spcBef>
                <a:spcPts val="600"/>
              </a:spcBef>
              <a:spcAft>
                <a:spcPts val="0"/>
              </a:spcAft>
              <a:buClr>
                <a:srgbClr val="909090"/>
              </a:buClr>
              <a:buSzPts val="1260"/>
              <a:buNone/>
              <a:defRPr sz="1400">
                <a:solidFill>
                  <a:srgbClr val="909090"/>
                </a:solidFill>
              </a:defRPr>
            </a:lvl4pPr>
            <a:lvl5pPr marL="2286000" lvl="4" indent="-228600" algn="l" rtl="0">
              <a:lnSpc>
                <a:spcPct val="90000"/>
              </a:lnSpc>
              <a:spcBef>
                <a:spcPts val="600"/>
              </a:spcBef>
              <a:spcAft>
                <a:spcPts val="0"/>
              </a:spcAft>
              <a:buClr>
                <a:srgbClr val="909090"/>
              </a:buClr>
              <a:buSzPts val="1260"/>
              <a:buNone/>
              <a:defRPr sz="1400">
                <a:solidFill>
                  <a:srgbClr val="909090"/>
                </a:solidFill>
              </a:defRPr>
            </a:lvl5pPr>
            <a:lvl6pPr marL="2743200" lvl="5" indent="-228600" algn="l" rtl="0">
              <a:lnSpc>
                <a:spcPct val="90000"/>
              </a:lnSpc>
              <a:spcBef>
                <a:spcPts val="600"/>
              </a:spcBef>
              <a:spcAft>
                <a:spcPts val="0"/>
              </a:spcAft>
              <a:buClr>
                <a:srgbClr val="909090"/>
              </a:buClr>
              <a:buSzPts val="1260"/>
              <a:buNone/>
              <a:defRPr sz="1400">
                <a:solidFill>
                  <a:srgbClr val="909090"/>
                </a:solidFill>
              </a:defRPr>
            </a:lvl6pPr>
            <a:lvl7pPr marL="3200400" lvl="6" indent="-228600" algn="l" rtl="0">
              <a:lnSpc>
                <a:spcPct val="90000"/>
              </a:lnSpc>
              <a:spcBef>
                <a:spcPts val="600"/>
              </a:spcBef>
              <a:spcAft>
                <a:spcPts val="0"/>
              </a:spcAft>
              <a:buClr>
                <a:srgbClr val="909090"/>
              </a:buClr>
              <a:buSzPts val="1260"/>
              <a:buNone/>
              <a:defRPr sz="1400">
                <a:solidFill>
                  <a:srgbClr val="909090"/>
                </a:solidFill>
              </a:defRPr>
            </a:lvl7pPr>
            <a:lvl8pPr marL="3657600" lvl="7" indent="-228600" algn="l" rtl="0">
              <a:lnSpc>
                <a:spcPct val="90000"/>
              </a:lnSpc>
              <a:spcBef>
                <a:spcPts val="600"/>
              </a:spcBef>
              <a:spcAft>
                <a:spcPts val="0"/>
              </a:spcAft>
              <a:buClr>
                <a:srgbClr val="909090"/>
              </a:buClr>
              <a:buSzPts val="1260"/>
              <a:buNone/>
              <a:defRPr sz="1400">
                <a:solidFill>
                  <a:srgbClr val="909090"/>
                </a:solidFill>
              </a:defRPr>
            </a:lvl8pPr>
            <a:lvl9pPr marL="4114800" lvl="8" indent="-228600" algn="l" rtl="0">
              <a:lnSpc>
                <a:spcPct val="90000"/>
              </a:lnSpc>
              <a:spcBef>
                <a:spcPts val="600"/>
              </a:spcBef>
              <a:spcAft>
                <a:spcPts val="0"/>
              </a:spcAft>
              <a:buClr>
                <a:srgbClr val="909090"/>
              </a:buClr>
              <a:buSzPts val="1260"/>
              <a:buNone/>
              <a:defRPr sz="1400">
                <a:solidFill>
                  <a:srgbClr val="909090"/>
                </a:solidFill>
              </a:defRPr>
            </a:lvl9pPr>
          </a:lstStyle>
          <a:p>
            <a:endParaRPr/>
          </a:p>
        </p:txBody>
      </p:sp>
      <p:sp>
        <p:nvSpPr>
          <p:cNvPr id="37955" name="Google Shape;37955;p6"/>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6" name="Google Shape;37956;p6"/>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57" name="Google Shape;37957;p6"/>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958"/>
        <p:cNvGrpSpPr/>
        <p:nvPr/>
      </p:nvGrpSpPr>
      <p:grpSpPr>
        <a:xfrm>
          <a:off x="0" y="0"/>
          <a:ext cx="0" cy="0"/>
          <a:chOff x="0" y="0"/>
          <a:chExt cx="0" cy="0"/>
        </a:xfrm>
      </p:grpSpPr>
      <p:sp>
        <p:nvSpPr>
          <p:cNvPr id="37959" name="Google Shape;37959;p7"/>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0" name="Google Shape;37960;p7"/>
          <p:cNvSpPr txBox="1">
            <a:spLocks noGrp="1"/>
          </p:cNvSpPr>
          <p:nvPr>
            <p:ph type="body" idx="1"/>
          </p:nvPr>
        </p:nvSpPr>
        <p:spPr>
          <a:xfrm>
            <a:off x="1293813" y="1981200"/>
            <a:ext cx="4648200" cy="41910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1" name="Google Shape;37961;p7"/>
          <p:cNvSpPr txBox="1">
            <a:spLocks noGrp="1"/>
          </p:cNvSpPr>
          <p:nvPr>
            <p:ph type="body" idx="2"/>
          </p:nvPr>
        </p:nvSpPr>
        <p:spPr>
          <a:xfrm>
            <a:off x="6246811" y="1981200"/>
            <a:ext cx="4648200" cy="41910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2" name="Google Shape;37962;p7"/>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3" name="Google Shape;37963;p7"/>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4" name="Google Shape;37964;p7"/>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965"/>
        <p:cNvGrpSpPr/>
        <p:nvPr/>
      </p:nvGrpSpPr>
      <p:grpSpPr>
        <a:xfrm>
          <a:off x="0" y="0"/>
          <a:ext cx="0" cy="0"/>
          <a:chOff x="0" y="0"/>
          <a:chExt cx="0" cy="0"/>
        </a:xfrm>
      </p:grpSpPr>
      <p:sp>
        <p:nvSpPr>
          <p:cNvPr id="37966" name="Google Shape;37966;p8"/>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000"/>
              <a:buFont typeface="Cambria"/>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67" name="Google Shape;37967;p8"/>
          <p:cNvSpPr txBox="1">
            <a:spLocks noGrp="1"/>
          </p:cNvSpPr>
          <p:nvPr>
            <p:ph type="body" idx="1"/>
          </p:nvPr>
        </p:nvSpPr>
        <p:spPr>
          <a:xfrm>
            <a:off x="1293813" y="1981200"/>
            <a:ext cx="4645200" cy="762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0"/>
              </a:spcBef>
              <a:spcAft>
                <a:spcPts val="0"/>
              </a:spcAft>
              <a:buClr>
                <a:schemeClr val="dk1"/>
              </a:buClr>
              <a:buSzPts val="2160"/>
              <a:buNone/>
              <a:defRPr sz="2400" b="0"/>
            </a:lvl1pPr>
            <a:lvl2pPr marL="914400" lvl="1" indent="-228600" algn="l" rtl="0">
              <a:lnSpc>
                <a:spcPct val="90000"/>
              </a:lnSpc>
              <a:spcBef>
                <a:spcPts val="600"/>
              </a:spcBef>
              <a:spcAft>
                <a:spcPts val="0"/>
              </a:spcAft>
              <a:buClr>
                <a:schemeClr val="dk1"/>
              </a:buClr>
              <a:buSzPts val="1800"/>
              <a:buNone/>
              <a:defRPr sz="2000" b="1"/>
            </a:lvl2pPr>
            <a:lvl3pPr marL="1371600" lvl="2" indent="-228600" algn="l" rtl="0">
              <a:lnSpc>
                <a:spcPct val="90000"/>
              </a:lnSpc>
              <a:spcBef>
                <a:spcPts val="600"/>
              </a:spcBef>
              <a:spcAft>
                <a:spcPts val="0"/>
              </a:spcAft>
              <a:buClr>
                <a:schemeClr val="dk1"/>
              </a:buClr>
              <a:buSzPts val="1620"/>
              <a:buNone/>
              <a:defRPr sz="1800" b="1"/>
            </a:lvl3pPr>
            <a:lvl4pPr marL="1828800" lvl="3" indent="-228600" algn="l" rtl="0">
              <a:lnSpc>
                <a:spcPct val="90000"/>
              </a:lnSpc>
              <a:spcBef>
                <a:spcPts val="600"/>
              </a:spcBef>
              <a:spcAft>
                <a:spcPts val="0"/>
              </a:spcAft>
              <a:buClr>
                <a:schemeClr val="dk1"/>
              </a:buClr>
              <a:buSzPts val="1440"/>
              <a:buNone/>
              <a:defRPr sz="1600" b="1"/>
            </a:lvl4pPr>
            <a:lvl5pPr marL="2286000" lvl="4" indent="-228600" algn="l" rtl="0">
              <a:lnSpc>
                <a:spcPct val="90000"/>
              </a:lnSpc>
              <a:spcBef>
                <a:spcPts val="600"/>
              </a:spcBef>
              <a:spcAft>
                <a:spcPts val="0"/>
              </a:spcAft>
              <a:buClr>
                <a:schemeClr val="dk1"/>
              </a:buClr>
              <a:buSzPts val="1440"/>
              <a:buNone/>
              <a:defRPr sz="1600" b="1"/>
            </a:lvl5pPr>
            <a:lvl6pPr marL="2743200" lvl="5" indent="-228600" algn="l" rtl="0">
              <a:lnSpc>
                <a:spcPct val="90000"/>
              </a:lnSpc>
              <a:spcBef>
                <a:spcPts val="600"/>
              </a:spcBef>
              <a:spcAft>
                <a:spcPts val="0"/>
              </a:spcAft>
              <a:buClr>
                <a:schemeClr val="dk1"/>
              </a:buClr>
              <a:buSzPts val="1440"/>
              <a:buNone/>
              <a:defRPr sz="1600" b="1"/>
            </a:lvl6pPr>
            <a:lvl7pPr marL="3200400" lvl="6" indent="-228600" algn="l" rtl="0">
              <a:lnSpc>
                <a:spcPct val="90000"/>
              </a:lnSpc>
              <a:spcBef>
                <a:spcPts val="600"/>
              </a:spcBef>
              <a:spcAft>
                <a:spcPts val="0"/>
              </a:spcAft>
              <a:buClr>
                <a:schemeClr val="dk1"/>
              </a:buClr>
              <a:buSzPts val="1440"/>
              <a:buNone/>
              <a:defRPr sz="1600" b="1"/>
            </a:lvl7pPr>
            <a:lvl8pPr marL="3657600" lvl="7" indent="-228600" algn="l" rtl="0">
              <a:lnSpc>
                <a:spcPct val="90000"/>
              </a:lnSpc>
              <a:spcBef>
                <a:spcPts val="600"/>
              </a:spcBef>
              <a:spcAft>
                <a:spcPts val="0"/>
              </a:spcAft>
              <a:buClr>
                <a:schemeClr val="dk1"/>
              </a:buClr>
              <a:buSzPts val="1440"/>
              <a:buNone/>
              <a:defRPr sz="1600" b="1"/>
            </a:lvl8pPr>
            <a:lvl9pPr marL="4114800" lvl="8" indent="-228600" algn="l" rtl="0">
              <a:lnSpc>
                <a:spcPct val="90000"/>
              </a:lnSpc>
              <a:spcBef>
                <a:spcPts val="600"/>
              </a:spcBef>
              <a:spcAft>
                <a:spcPts val="0"/>
              </a:spcAft>
              <a:buClr>
                <a:schemeClr val="dk1"/>
              </a:buClr>
              <a:buSzPts val="1440"/>
              <a:buNone/>
              <a:defRPr sz="1600" b="1"/>
            </a:lvl9pPr>
          </a:lstStyle>
          <a:p>
            <a:endParaRPr/>
          </a:p>
        </p:txBody>
      </p:sp>
      <p:sp>
        <p:nvSpPr>
          <p:cNvPr id="37968" name="Google Shape;37968;p8"/>
          <p:cNvSpPr txBox="1">
            <a:spLocks noGrp="1"/>
          </p:cNvSpPr>
          <p:nvPr>
            <p:ph type="body" idx="2"/>
          </p:nvPr>
        </p:nvSpPr>
        <p:spPr>
          <a:xfrm>
            <a:off x="1293813" y="2819400"/>
            <a:ext cx="4645200" cy="33528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69" name="Google Shape;37969;p8"/>
          <p:cNvSpPr txBox="1">
            <a:spLocks noGrp="1"/>
          </p:cNvSpPr>
          <p:nvPr>
            <p:ph type="body" idx="3"/>
          </p:nvPr>
        </p:nvSpPr>
        <p:spPr>
          <a:xfrm>
            <a:off x="6249862" y="1981200"/>
            <a:ext cx="4645200" cy="762000"/>
          </a:xfrm>
          <a:prstGeom prst="rect">
            <a:avLst/>
          </a:prstGeom>
          <a:noFill/>
          <a:ln>
            <a:noFill/>
          </a:ln>
        </p:spPr>
        <p:txBody>
          <a:bodyPr spcFirstLastPara="1" wrap="square" lIns="91425" tIns="45700" rIns="91425" bIns="45700" anchor="ctr" anchorCtr="0">
            <a:normAutofit/>
          </a:bodyPr>
          <a:lstStyle>
            <a:lvl1pPr marL="457200" lvl="0" indent="-228600" algn="l" rtl="0">
              <a:lnSpc>
                <a:spcPct val="90000"/>
              </a:lnSpc>
              <a:spcBef>
                <a:spcPts val="0"/>
              </a:spcBef>
              <a:spcAft>
                <a:spcPts val="0"/>
              </a:spcAft>
              <a:buClr>
                <a:schemeClr val="dk1"/>
              </a:buClr>
              <a:buSzPts val="2160"/>
              <a:buNone/>
              <a:defRPr sz="2400" b="0"/>
            </a:lvl1pPr>
            <a:lvl2pPr marL="914400" lvl="1" indent="-228600" algn="l" rtl="0">
              <a:lnSpc>
                <a:spcPct val="90000"/>
              </a:lnSpc>
              <a:spcBef>
                <a:spcPts val="600"/>
              </a:spcBef>
              <a:spcAft>
                <a:spcPts val="0"/>
              </a:spcAft>
              <a:buClr>
                <a:schemeClr val="dk1"/>
              </a:buClr>
              <a:buSzPts val="1800"/>
              <a:buNone/>
              <a:defRPr sz="2000" b="1"/>
            </a:lvl2pPr>
            <a:lvl3pPr marL="1371600" lvl="2" indent="-228600" algn="l" rtl="0">
              <a:lnSpc>
                <a:spcPct val="90000"/>
              </a:lnSpc>
              <a:spcBef>
                <a:spcPts val="600"/>
              </a:spcBef>
              <a:spcAft>
                <a:spcPts val="0"/>
              </a:spcAft>
              <a:buClr>
                <a:schemeClr val="dk1"/>
              </a:buClr>
              <a:buSzPts val="1620"/>
              <a:buNone/>
              <a:defRPr sz="1800" b="1"/>
            </a:lvl3pPr>
            <a:lvl4pPr marL="1828800" lvl="3" indent="-228600" algn="l" rtl="0">
              <a:lnSpc>
                <a:spcPct val="90000"/>
              </a:lnSpc>
              <a:spcBef>
                <a:spcPts val="600"/>
              </a:spcBef>
              <a:spcAft>
                <a:spcPts val="0"/>
              </a:spcAft>
              <a:buClr>
                <a:schemeClr val="dk1"/>
              </a:buClr>
              <a:buSzPts val="1440"/>
              <a:buNone/>
              <a:defRPr sz="1600" b="1"/>
            </a:lvl4pPr>
            <a:lvl5pPr marL="2286000" lvl="4" indent="-228600" algn="l" rtl="0">
              <a:lnSpc>
                <a:spcPct val="90000"/>
              </a:lnSpc>
              <a:spcBef>
                <a:spcPts val="600"/>
              </a:spcBef>
              <a:spcAft>
                <a:spcPts val="0"/>
              </a:spcAft>
              <a:buClr>
                <a:schemeClr val="dk1"/>
              </a:buClr>
              <a:buSzPts val="1440"/>
              <a:buNone/>
              <a:defRPr sz="1600" b="1"/>
            </a:lvl5pPr>
            <a:lvl6pPr marL="2743200" lvl="5" indent="-228600" algn="l" rtl="0">
              <a:lnSpc>
                <a:spcPct val="90000"/>
              </a:lnSpc>
              <a:spcBef>
                <a:spcPts val="600"/>
              </a:spcBef>
              <a:spcAft>
                <a:spcPts val="0"/>
              </a:spcAft>
              <a:buClr>
                <a:schemeClr val="dk1"/>
              </a:buClr>
              <a:buSzPts val="1440"/>
              <a:buNone/>
              <a:defRPr sz="1600" b="1"/>
            </a:lvl6pPr>
            <a:lvl7pPr marL="3200400" lvl="6" indent="-228600" algn="l" rtl="0">
              <a:lnSpc>
                <a:spcPct val="90000"/>
              </a:lnSpc>
              <a:spcBef>
                <a:spcPts val="600"/>
              </a:spcBef>
              <a:spcAft>
                <a:spcPts val="0"/>
              </a:spcAft>
              <a:buClr>
                <a:schemeClr val="dk1"/>
              </a:buClr>
              <a:buSzPts val="1440"/>
              <a:buNone/>
              <a:defRPr sz="1600" b="1"/>
            </a:lvl7pPr>
            <a:lvl8pPr marL="3657600" lvl="7" indent="-228600" algn="l" rtl="0">
              <a:lnSpc>
                <a:spcPct val="90000"/>
              </a:lnSpc>
              <a:spcBef>
                <a:spcPts val="600"/>
              </a:spcBef>
              <a:spcAft>
                <a:spcPts val="0"/>
              </a:spcAft>
              <a:buClr>
                <a:schemeClr val="dk1"/>
              </a:buClr>
              <a:buSzPts val="1440"/>
              <a:buNone/>
              <a:defRPr sz="1600" b="1"/>
            </a:lvl8pPr>
            <a:lvl9pPr marL="4114800" lvl="8" indent="-228600" algn="l" rtl="0">
              <a:lnSpc>
                <a:spcPct val="90000"/>
              </a:lnSpc>
              <a:spcBef>
                <a:spcPts val="600"/>
              </a:spcBef>
              <a:spcAft>
                <a:spcPts val="0"/>
              </a:spcAft>
              <a:buClr>
                <a:schemeClr val="dk1"/>
              </a:buClr>
              <a:buSzPts val="1440"/>
              <a:buNone/>
              <a:defRPr sz="1600" b="1"/>
            </a:lvl9pPr>
          </a:lstStyle>
          <a:p>
            <a:endParaRPr/>
          </a:p>
        </p:txBody>
      </p:sp>
      <p:sp>
        <p:nvSpPr>
          <p:cNvPr id="37970" name="Google Shape;37970;p8"/>
          <p:cNvSpPr txBox="1">
            <a:spLocks noGrp="1"/>
          </p:cNvSpPr>
          <p:nvPr>
            <p:ph type="body" idx="4"/>
          </p:nvPr>
        </p:nvSpPr>
        <p:spPr>
          <a:xfrm>
            <a:off x="6249862" y="2819400"/>
            <a:ext cx="4645200" cy="33528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
        <p:nvSpPr>
          <p:cNvPr id="37971" name="Google Shape;37971;p8"/>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2" name="Google Shape;37972;p8"/>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3" name="Google Shape;37973;p8"/>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7974"/>
        <p:cNvGrpSpPr/>
        <p:nvPr/>
      </p:nvGrpSpPr>
      <p:grpSpPr>
        <a:xfrm>
          <a:off x="0" y="0"/>
          <a:ext cx="0" cy="0"/>
          <a:chOff x="0" y="0"/>
          <a:chExt cx="0" cy="0"/>
        </a:xfrm>
      </p:grpSpPr>
      <p:sp>
        <p:nvSpPr>
          <p:cNvPr id="37975" name="Google Shape;37975;p9"/>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6" name="Google Shape;37976;p9"/>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7" name="Google Shape;37977;p9"/>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78" name="Google Shape;37978;p9"/>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37979"/>
        <p:cNvGrpSpPr/>
        <p:nvPr/>
      </p:nvGrpSpPr>
      <p:grpSpPr>
        <a:xfrm>
          <a:off x="0" y="0"/>
          <a:ext cx="0" cy="0"/>
          <a:chOff x="0" y="0"/>
          <a:chExt cx="0" cy="0"/>
        </a:xfrm>
      </p:grpSpPr>
      <p:sp>
        <p:nvSpPr>
          <p:cNvPr id="37980" name="Google Shape;37980;p10"/>
          <p:cNvSpPr/>
          <p:nvPr/>
        </p:nvSpPr>
        <p:spPr>
          <a:xfrm>
            <a:off x="0" y="6172200"/>
            <a:ext cx="12189000" cy="685800"/>
          </a:xfrm>
          <a:prstGeom prst="rect">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1" name="Google Shape;37981;p10"/>
          <p:cNvSpPr/>
          <p:nvPr/>
        </p:nvSpPr>
        <p:spPr>
          <a:xfrm>
            <a:off x="2" y="0"/>
            <a:ext cx="12189000" cy="61722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2" name="Google Shape;37982;p10"/>
          <p:cNvSpPr/>
          <p:nvPr/>
        </p:nvSpPr>
        <p:spPr>
          <a:xfrm>
            <a:off x="4722814" y="234351"/>
            <a:ext cx="7237500" cy="5709300"/>
          </a:xfrm>
          <a:prstGeom prst="round1Rect">
            <a:avLst>
              <a:gd name="adj" fmla="val 5812"/>
            </a:avLst>
          </a:prstGeom>
          <a:solidFill>
            <a:schemeClr val="lt2"/>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3" name="Google Shape;37983;p10"/>
          <p:cNvSpPr/>
          <p:nvPr/>
        </p:nvSpPr>
        <p:spPr>
          <a:xfrm>
            <a:off x="0" y="1"/>
            <a:ext cx="4722900" cy="6172200"/>
          </a:xfrm>
          <a:prstGeom prst="rect">
            <a:avLst/>
          </a:prstGeom>
          <a:solidFill>
            <a:srgbClr val="366A37">
              <a:alpha val="32159"/>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84" name="Google Shape;37984;p10"/>
          <p:cNvSpPr txBox="1">
            <a:spLocks noGrp="1"/>
          </p:cNvSpPr>
          <p:nvPr>
            <p:ph type="title"/>
          </p:nvPr>
        </p:nvSpPr>
        <p:spPr>
          <a:xfrm>
            <a:off x="592197" y="234351"/>
            <a:ext cx="3774000" cy="46425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1"/>
              </a:buClr>
              <a:buSzPts val="4400"/>
              <a:buFont typeface="Cambria"/>
              <a:buNone/>
              <a:defRPr sz="4400" b="0">
                <a:solidFill>
                  <a:schemeClr val="lt1"/>
                </a:solidFill>
                <a:effectLst>
                  <a:outerShdw blurRad="88900" algn="ctr" rotWithShape="0">
                    <a:prstClr val="black">
                      <a:alpha val="35000"/>
                    </a:prstClr>
                  </a:outerShdw>
                </a:effectLst>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5" name="Google Shape;37985;p10"/>
          <p:cNvSpPr txBox="1">
            <a:spLocks noGrp="1"/>
          </p:cNvSpPr>
          <p:nvPr>
            <p:ph type="body" idx="1"/>
          </p:nvPr>
        </p:nvSpPr>
        <p:spPr>
          <a:xfrm>
            <a:off x="581983" y="5029199"/>
            <a:ext cx="3782700" cy="914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0"/>
              </a:spcBef>
              <a:spcAft>
                <a:spcPts val="0"/>
              </a:spcAft>
              <a:buClr>
                <a:srgbClr val="D6EBD6"/>
              </a:buClr>
              <a:buSzPts val="1800"/>
              <a:buNone/>
              <a:defRPr sz="2000">
                <a:solidFill>
                  <a:srgbClr val="D6EBD6"/>
                </a:solidFill>
              </a:defRPr>
            </a:lvl1pPr>
            <a:lvl2pPr marL="914400" lvl="1" indent="-228600" algn="l" rtl="0">
              <a:lnSpc>
                <a:spcPct val="90000"/>
              </a:lnSpc>
              <a:spcBef>
                <a:spcPts val="600"/>
              </a:spcBef>
              <a:spcAft>
                <a:spcPts val="0"/>
              </a:spcAft>
              <a:buClr>
                <a:schemeClr val="dk1"/>
              </a:buClr>
              <a:buSzPts val="1080"/>
              <a:buNone/>
              <a:defRPr sz="1200"/>
            </a:lvl2pPr>
            <a:lvl3pPr marL="1371600" lvl="2" indent="-228600" algn="l" rtl="0">
              <a:lnSpc>
                <a:spcPct val="90000"/>
              </a:lnSpc>
              <a:spcBef>
                <a:spcPts val="600"/>
              </a:spcBef>
              <a:spcAft>
                <a:spcPts val="0"/>
              </a:spcAft>
              <a:buClr>
                <a:schemeClr val="dk1"/>
              </a:buClr>
              <a:buSzPts val="900"/>
              <a:buNone/>
              <a:defRPr sz="1000"/>
            </a:lvl3pPr>
            <a:lvl4pPr marL="1828800" lvl="3" indent="-228600" algn="l" rtl="0">
              <a:lnSpc>
                <a:spcPct val="90000"/>
              </a:lnSpc>
              <a:spcBef>
                <a:spcPts val="600"/>
              </a:spcBef>
              <a:spcAft>
                <a:spcPts val="0"/>
              </a:spcAft>
              <a:buClr>
                <a:schemeClr val="dk1"/>
              </a:buClr>
              <a:buSzPts val="810"/>
              <a:buNone/>
              <a:defRPr sz="900"/>
            </a:lvl4pPr>
            <a:lvl5pPr marL="2286000" lvl="4" indent="-228600" algn="l" rtl="0">
              <a:lnSpc>
                <a:spcPct val="90000"/>
              </a:lnSpc>
              <a:spcBef>
                <a:spcPts val="600"/>
              </a:spcBef>
              <a:spcAft>
                <a:spcPts val="0"/>
              </a:spcAft>
              <a:buClr>
                <a:schemeClr val="dk1"/>
              </a:buClr>
              <a:buSzPts val="810"/>
              <a:buNone/>
              <a:defRPr sz="900"/>
            </a:lvl5pPr>
            <a:lvl6pPr marL="2743200" lvl="5" indent="-228600" algn="l" rtl="0">
              <a:lnSpc>
                <a:spcPct val="90000"/>
              </a:lnSpc>
              <a:spcBef>
                <a:spcPts val="600"/>
              </a:spcBef>
              <a:spcAft>
                <a:spcPts val="0"/>
              </a:spcAft>
              <a:buClr>
                <a:schemeClr val="dk1"/>
              </a:buClr>
              <a:buSzPts val="810"/>
              <a:buNone/>
              <a:defRPr sz="900"/>
            </a:lvl6pPr>
            <a:lvl7pPr marL="3200400" lvl="6" indent="-228600" algn="l" rtl="0">
              <a:lnSpc>
                <a:spcPct val="90000"/>
              </a:lnSpc>
              <a:spcBef>
                <a:spcPts val="600"/>
              </a:spcBef>
              <a:spcAft>
                <a:spcPts val="0"/>
              </a:spcAft>
              <a:buClr>
                <a:schemeClr val="dk1"/>
              </a:buClr>
              <a:buSzPts val="810"/>
              <a:buNone/>
              <a:defRPr sz="900"/>
            </a:lvl7pPr>
            <a:lvl8pPr marL="3657600" lvl="7" indent="-228600" algn="l" rtl="0">
              <a:lnSpc>
                <a:spcPct val="90000"/>
              </a:lnSpc>
              <a:spcBef>
                <a:spcPts val="600"/>
              </a:spcBef>
              <a:spcAft>
                <a:spcPts val="0"/>
              </a:spcAft>
              <a:buClr>
                <a:schemeClr val="dk1"/>
              </a:buClr>
              <a:buSzPts val="810"/>
              <a:buNone/>
              <a:defRPr sz="900"/>
            </a:lvl8pPr>
            <a:lvl9pPr marL="4114800" lvl="8" indent="-228600" algn="l" rtl="0">
              <a:lnSpc>
                <a:spcPct val="90000"/>
              </a:lnSpc>
              <a:spcBef>
                <a:spcPts val="600"/>
              </a:spcBef>
              <a:spcAft>
                <a:spcPts val="0"/>
              </a:spcAft>
              <a:buClr>
                <a:schemeClr val="dk1"/>
              </a:buClr>
              <a:buSzPts val="810"/>
              <a:buNone/>
              <a:defRPr sz="900"/>
            </a:lvl9pPr>
          </a:lstStyle>
          <a:p>
            <a:endParaRPr/>
          </a:p>
        </p:txBody>
      </p:sp>
      <p:sp>
        <p:nvSpPr>
          <p:cNvPr id="37986" name="Google Shape;37986;p10"/>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7" name="Google Shape;37987;p10"/>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88" name="Google Shape;37988;p10"/>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
        <p:nvSpPr>
          <p:cNvPr id="37989" name="Google Shape;37989;p10"/>
          <p:cNvSpPr txBox="1">
            <a:spLocks noGrp="1"/>
          </p:cNvSpPr>
          <p:nvPr>
            <p:ph type="body" idx="2"/>
          </p:nvPr>
        </p:nvSpPr>
        <p:spPr>
          <a:xfrm>
            <a:off x="4945139" y="465285"/>
            <a:ext cx="6786600" cy="5249700"/>
          </a:xfrm>
          <a:prstGeom prst="rect">
            <a:avLst/>
          </a:prstGeom>
          <a:noFill/>
          <a:ln>
            <a:noFill/>
          </a:ln>
        </p:spPr>
        <p:txBody>
          <a:bodyPr spcFirstLastPara="1" wrap="square" lIns="91425" tIns="45700" rIns="91425" bIns="45700" anchor="t" anchorCtr="0">
            <a:normAutofit/>
          </a:bodyPr>
          <a:lstStyle>
            <a:lvl1pPr marL="457200" lvl="0" indent="-365760" algn="l" rtl="0">
              <a:lnSpc>
                <a:spcPct val="90000"/>
              </a:lnSpc>
              <a:spcBef>
                <a:spcPts val="1800"/>
              </a:spcBef>
              <a:spcAft>
                <a:spcPts val="0"/>
              </a:spcAft>
              <a:buClr>
                <a:schemeClr val="dk1"/>
              </a:buClr>
              <a:buSzPts val="2160"/>
              <a:buChar char="•"/>
              <a:defRPr sz="2400"/>
            </a:lvl1pPr>
            <a:lvl2pPr marL="914400" lvl="1" indent="-342900" algn="l" rtl="0">
              <a:lnSpc>
                <a:spcPct val="90000"/>
              </a:lnSpc>
              <a:spcBef>
                <a:spcPts val="600"/>
              </a:spcBef>
              <a:spcAft>
                <a:spcPts val="0"/>
              </a:spcAft>
              <a:buClr>
                <a:schemeClr val="dk1"/>
              </a:buClr>
              <a:buSzPts val="1800"/>
              <a:buChar char="•"/>
              <a:defRPr sz="2000"/>
            </a:lvl2pPr>
            <a:lvl3pPr marL="1371600" lvl="2" indent="-331469" algn="l" rtl="0">
              <a:lnSpc>
                <a:spcPct val="90000"/>
              </a:lnSpc>
              <a:spcBef>
                <a:spcPts val="600"/>
              </a:spcBef>
              <a:spcAft>
                <a:spcPts val="0"/>
              </a:spcAft>
              <a:buClr>
                <a:schemeClr val="dk1"/>
              </a:buClr>
              <a:buSzPts val="1620"/>
              <a:buChar char="•"/>
              <a:defRPr sz="1800"/>
            </a:lvl3pPr>
            <a:lvl4pPr marL="1828800" lvl="3" indent="-320039" algn="l" rtl="0">
              <a:lnSpc>
                <a:spcPct val="90000"/>
              </a:lnSpc>
              <a:spcBef>
                <a:spcPts val="600"/>
              </a:spcBef>
              <a:spcAft>
                <a:spcPts val="0"/>
              </a:spcAft>
              <a:buClr>
                <a:schemeClr val="dk1"/>
              </a:buClr>
              <a:buSzPts val="1440"/>
              <a:buChar char="•"/>
              <a:defRPr sz="1600"/>
            </a:lvl4pPr>
            <a:lvl5pPr marL="2286000" lvl="4" indent="-320039" algn="l" rtl="0">
              <a:lnSpc>
                <a:spcPct val="90000"/>
              </a:lnSpc>
              <a:spcBef>
                <a:spcPts val="600"/>
              </a:spcBef>
              <a:spcAft>
                <a:spcPts val="0"/>
              </a:spcAft>
              <a:buClr>
                <a:schemeClr val="dk1"/>
              </a:buClr>
              <a:buSzPts val="1440"/>
              <a:buChar char="•"/>
              <a:defRPr sz="1600"/>
            </a:lvl5pPr>
            <a:lvl6pPr marL="2743200" lvl="5" indent="-320039" algn="l" rtl="0">
              <a:lnSpc>
                <a:spcPct val="90000"/>
              </a:lnSpc>
              <a:spcBef>
                <a:spcPts val="600"/>
              </a:spcBef>
              <a:spcAft>
                <a:spcPts val="0"/>
              </a:spcAft>
              <a:buClr>
                <a:schemeClr val="dk1"/>
              </a:buClr>
              <a:buSzPts val="1440"/>
              <a:buChar char="•"/>
              <a:defRPr sz="1600"/>
            </a:lvl6pPr>
            <a:lvl7pPr marL="3200400" lvl="6" indent="-320039" algn="l" rtl="0">
              <a:lnSpc>
                <a:spcPct val="90000"/>
              </a:lnSpc>
              <a:spcBef>
                <a:spcPts val="600"/>
              </a:spcBef>
              <a:spcAft>
                <a:spcPts val="0"/>
              </a:spcAft>
              <a:buClr>
                <a:schemeClr val="dk1"/>
              </a:buClr>
              <a:buSzPts val="1440"/>
              <a:buChar char="•"/>
              <a:defRPr sz="1600"/>
            </a:lvl7pPr>
            <a:lvl8pPr marL="3657600" lvl="7" indent="-320040" algn="l" rtl="0">
              <a:lnSpc>
                <a:spcPct val="90000"/>
              </a:lnSpc>
              <a:spcBef>
                <a:spcPts val="600"/>
              </a:spcBef>
              <a:spcAft>
                <a:spcPts val="0"/>
              </a:spcAft>
              <a:buClr>
                <a:schemeClr val="dk1"/>
              </a:buClr>
              <a:buSzPts val="1440"/>
              <a:buChar char="•"/>
              <a:defRPr sz="1600"/>
            </a:lvl8pPr>
            <a:lvl9pPr marL="4114800" lvl="8" indent="-320040" algn="l" rtl="0">
              <a:lnSpc>
                <a:spcPct val="90000"/>
              </a:lnSpc>
              <a:spcBef>
                <a:spcPts val="600"/>
              </a:spcBef>
              <a:spcAft>
                <a:spcPts val="0"/>
              </a:spcAft>
              <a:buClr>
                <a:schemeClr val="dk1"/>
              </a:buClr>
              <a:buSzPts val="144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37908"/>
        <p:cNvGrpSpPr/>
        <p:nvPr/>
      </p:nvGrpSpPr>
      <p:grpSpPr>
        <a:xfrm>
          <a:off x="0" y="0"/>
          <a:ext cx="0" cy="0"/>
          <a:chOff x="0" y="0"/>
          <a:chExt cx="0" cy="0"/>
        </a:xfrm>
      </p:grpSpPr>
      <p:sp>
        <p:nvSpPr>
          <p:cNvPr id="37909" name="Google Shape;37909;p1"/>
          <p:cNvSpPr/>
          <p:nvPr/>
        </p:nvSpPr>
        <p:spPr>
          <a:xfrm>
            <a:off x="0" y="6477000"/>
            <a:ext cx="11960400" cy="381000"/>
          </a:xfrm>
          <a:prstGeom prst="rect">
            <a:avLst/>
          </a:prstGeom>
          <a:solidFill>
            <a:srgbClr val="D6EBD6">
              <a:alpha val="69800"/>
            </a:srgb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0" name="Google Shape;37910;p1"/>
          <p:cNvSpPr/>
          <p:nvPr/>
        </p:nvSpPr>
        <p:spPr>
          <a:xfrm>
            <a:off x="11960352" y="6477000"/>
            <a:ext cx="228600" cy="381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1" name="Google Shape;37911;p1"/>
          <p:cNvSpPr/>
          <p:nvPr/>
        </p:nvSpPr>
        <p:spPr>
          <a:xfrm>
            <a:off x="1" y="0"/>
            <a:ext cx="12188700" cy="6477000"/>
          </a:xfrm>
          <a:prstGeom prst="rect">
            <a:avLst/>
          </a:prstGeom>
          <a:solidFill>
            <a:schemeClr val="accent1">
              <a:alpha val="49800"/>
            </a:schemeClr>
          </a:solidFill>
          <a:ln>
            <a:noFill/>
          </a:ln>
        </p:spPr>
        <p:txBody>
          <a:bodyPr spcFirstLastPara="1" wrap="square" lIns="121875" tIns="60925" rIns="121875" bIns="609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2" name="Google Shape;37912;p1"/>
          <p:cNvSpPr/>
          <p:nvPr/>
        </p:nvSpPr>
        <p:spPr>
          <a:xfrm>
            <a:off x="0" y="228600"/>
            <a:ext cx="11961900" cy="6248400"/>
          </a:xfrm>
          <a:prstGeom prst="round1Rect">
            <a:avLst>
              <a:gd name="adj" fmla="val 4584"/>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mbria"/>
              <a:ea typeface="Cambria"/>
              <a:cs typeface="Cambria"/>
              <a:sym typeface="Cambria"/>
            </a:endParaRPr>
          </a:p>
        </p:txBody>
      </p:sp>
      <p:sp>
        <p:nvSpPr>
          <p:cNvPr id="37913" name="Google Shape;37913;p1"/>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000"/>
              <a:buFont typeface="Cambria"/>
              <a:buNone/>
              <a:defRPr sz="40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914" name="Google Shape;37914;p1"/>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lvl1pPr marL="457200" marR="0" lvl="0" indent="-365760" algn="l" rtl="0">
              <a:lnSpc>
                <a:spcPct val="90000"/>
              </a:lnSpc>
              <a:spcBef>
                <a:spcPts val="1800"/>
              </a:spcBef>
              <a:spcAft>
                <a:spcPts val="0"/>
              </a:spcAft>
              <a:buClr>
                <a:schemeClr val="dk1"/>
              </a:buClr>
              <a:buSzPts val="2160"/>
              <a:buFont typeface="Arial"/>
              <a:buChar char="•"/>
              <a:defRPr sz="2400" b="0" i="0" u="none" strike="noStrike" cap="none">
                <a:solidFill>
                  <a:schemeClr val="dk1"/>
                </a:solidFill>
                <a:latin typeface="Cambria"/>
                <a:ea typeface="Cambria"/>
                <a:cs typeface="Cambria"/>
                <a:sym typeface="Cambria"/>
              </a:defRPr>
            </a:lvl1pPr>
            <a:lvl2pPr marL="914400" marR="0" lvl="1" indent="-342900" algn="l" rtl="0">
              <a:lnSpc>
                <a:spcPct val="90000"/>
              </a:lnSpc>
              <a:spcBef>
                <a:spcPts val="600"/>
              </a:spcBef>
              <a:spcAft>
                <a:spcPts val="0"/>
              </a:spcAft>
              <a:buClr>
                <a:schemeClr val="dk1"/>
              </a:buClr>
              <a:buSzPts val="1800"/>
              <a:buFont typeface="Arial"/>
              <a:buChar char="•"/>
              <a:defRPr sz="2000" b="0" i="0" u="none" strike="noStrike" cap="none">
                <a:solidFill>
                  <a:schemeClr val="dk1"/>
                </a:solidFill>
                <a:latin typeface="Cambria"/>
                <a:ea typeface="Cambria"/>
                <a:cs typeface="Cambria"/>
                <a:sym typeface="Cambria"/>
              </a:defRPr>
            </a:lvl2pPr>
            <a:lvl3pPr marL="1371600" marR="0" lvl="2" indent="-331469" algn="l" rtl="0">
              <a:lnSpc>
                <a:spcPct val="90000"/>
              </a:lnSpc>
              <a:spcBef>
                <a:spcPts val="600"/>
              </a:spcBef>
              <a:spcAft>
                <a:spcPts val="0"/>
              </a:spcAft>
              <a:buClr>
                <a:schemeClr val="dk1"/>
              </a:buClr>
              <a:buSzPts val="1620"/>
              <a:buFont typeface="Arial"/>
              <a:buChar char="•"/>
              <a:defRPr sz="1800" b="0" i="0" u="none" strike="noStrike" cap="none">
                <a:solidFill>
                  <a:schemeClr val="dk1"/>
                </a:solidFill>
                <a:latin typeface="Cambria"/>
                <a:ea typeface="Cambria"/>
                <a:cs typeface="Cambria"/>
                <a:sym typeface="Cambria"/>
              </a:defRPr>
            </a:lvl3pPr>
            <a:lvl4pPr marL="1828800" marR="0" lvl="3"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4pPr>
            <a:lvl5pPr marL="2286000" marR="0" lvl="4"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5pPr>
            <a:lvl6pPr marL="2743200" marR="0" lvl="5"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6pPr>
            <a:lvl7pPr marL="3200400" marR="0" lvl="6" indent="-320039"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7pPr>
            <a:lvl8pPr marL="3657600" marR="0" lvl="7" indent="-320040"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8pPr>
            <a:lvl9pPr marL="4114800" marR="0" lvl="8" indent="-320040" algn="l" rtl="0">
              <a:lnSpc>
                <a:spcPct val="90000"/>
              </a:lnSpc>
              <a:spcBef>
                <a:spcPts val="600"/>
              </a:spcBef>
              <a:spcAft>
                <a:spcPts val="0"/>
              </a:spcAft>
              <a:buClr>
                <a:schemeClr val="dk1"/>
              </a:buClr>
              <a:buSzPts val="144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7915" name="Google Shape;37915;p1"/>
          <p:cNvSpPr txBox="1">
            <a:spLocks noGrp="1"/>
          </p:cNvSpPr>
          <p:nvPr>
            <p:ph type="dt" idx="10"/>
          </p:nvPr>
        </p:nvSpPr>
        <p:spPr>
          <a:xfrm>
            <a:off x="8913811" y="6248400"/>
            <a:ext cx="1091400" cy="152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16" name="Google Shape;37916;p1"/>
          <p:cNvSpPr txBox="1">
            <a:spLocks noGrp="1"/>
          </p:cNvSpPr>
          <p:nvPr>
            <p:ph type="ftr" idx="11"/>
          </p:nvPr>
        </p:nvSpPr>
        <p:spPr>
          <a:xfrm>
            <a:off x="1293813" y="6248400"/>
            <a:ext cx="7467600" cy="1524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dk1"/>
                </a:solidFill>
                <a:latin typeface="Cambria"/>
                <a:ea typeface="Cambria"/>
                <a:cs typeface="Cambria"/>
                <a:sym typeface="Cambria"/>
              </a:defRPr>
            </a:lvl1pPr>
            <a:lvl2pPr marR="0" lvl="1"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2pPr>
            <a:lvl3pPr marR="0" lvl="2"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3pPr>
            <a:lvl4pPr marR="0" lvl="3"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4pPr>
            <a:lvl5pPr marR="0" lvl="4"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5pPr>
            <a:lvl6pPr marR="0" lvl="5"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6pPr>
            <a:lvl7pPr marR="0" lvl="6"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7pPr>
            <a:lvl8pPr marR="0" lvl="7"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8pPr>
            <a:lvl9pPr marR="0" lvl="8" algn="l" rtl="0">
              <a:spcBef>
                <a:spcPts val="0"/>
              </a:spcBef>
              <a:spcAft>
                <a:spcPts val="0"/>
              </a:spcAft>
              <a:buSzPts val="1400"/>
              <a:buNone/>
              <a:defRPr sz="1800" b="0" i="0" u="none" strike="noStrike" cap="none">
                <a:solidFill>
                  <a:schemeClr val="dk1"/>
                </a:solidFill>
                <a:latin typeface="Cambria"/>
                <a:ea typeface="Cambria"/>
                <a:cs typeface="Cambria"/>
                <a:sym typeface="Cambria"/>
              </a:defRPr>
            </a:lvl9pPr>
          </a:lstStyle>
          <a:p>
            <a:endParaRPr/>
          </a:p>
        </p:txBody>
      </p:sp>
      <p:sp>
        <p:nvSpPr>
          <p:cNvPr id="37917" name="Google Shape;37917;p1"/>
          <p:cNvSpPr txBox="1">
            <a:spLocks noGrp="1"/>
          </p:cNvSpPr>
          <p:nvPr>
            <p:ph type="sldNum" idx="12"/>
          </p:nvPr>
        </p:nvSpPr>
        <p:spPr>
          <a:xfrm>
            <a:off x="10133011" y="6248400"/>
            <a:ext cx="762000" cy="152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0" marR="0" lvl="1" indent="0" algn="r" rtl="0">
              <a:spcBef>
                <a:spcPts val="0"/>
              </a:spcBef>
              <a:buNone/>
              <a:defRPr sz="900" b="0" i="0" u="none" strike="noStrike" cap="none">
                <a:solidFill>
                  <a:schemeClr val="dk1"/>
                </a:solidFill>
                <a:latin typeface="Cambria"/>
                <a:ea typeface="Cambria"/>
                <a:cs typeface="Cambria"/>
                <a:sym typeface="Cambria"/>
              </a:defRPr>
            </a:lvl2pPr>
            <a:lvl3pPr marL="0" marR="0" lvl="2" indent="0" algn="r" rtl="0">
              <a:spcBef>
                <a:spcPts val="0"/>
              </a:spcBef>
              <a:buNone/>
              <a:defRPr sz="900" b="0" i="0" u="none" strike="noStrike" cap="none">
                <a:solidFill>
                  <a:schemeClr val="dk1"/>
                </a:solidFill>
                <a:latin typeface="Cambria"/>
                <a:ea typeface="Cambria"/>
                <a:cs typeface="Cambria"/>
                <a:sym typeface="Cambria"/>
              </a:defRPr>
            </a:lvl3pPr>
            <a:lvl4pPr marL="0" marR="0" lvl="3" indent="0" algn="r" rtl="0">
              <a:spcBef>
                <a:spcPts val="0"/>
              </a:spcBef>
              <a:buNone/>
              <a:defRPr sz="900" b="0" i="0" u="none" strike="noStrike" cap="none">
                <a:solidFill>
                  <a:schemeClr val="dk1"/>
                </a:solidFill>
                <a:latin typeface="Cambria"/>
                <a:ea typeface="Cambria"/>
                <a:cs typeface="Cambria"/>
                <a:sym typeface="Cambria"/>
              </a:defRPr>
            </a:lvl4pPr>
            <a:lvl5pPr marL="0" marR="0" lvl="4" indent="0" algn="r" rtl="0">
              <a:spcBef>
                <a:spcPts val="0"/>
              </a:spcBef>
              <a:buNone/>
              <a:defRPr sz="900" b="0" i="0" u="none" strike="noStrike" cap="none">
                <a:solidFill>
                  <a:schemeClr val="dk1"/>
                </a:solidFill>
                <a:latin typeface="Cambria"/>
                <a:ea typeface="Cambria"/>
                <a:cs typeface="Cambria"/>
                <a:sym typeface="Cambria"/>
              </a:defRPr>
            </a:lvl5pPr>
            <a:lvl6pPr marL="0" marR="0" lvl="5" indent="0" algn="r" rtl="0">
              <a:spcBef>
                <a:spcPts val="0"/>
              </a:spcBef>
              <a:buNone/>
              <a:defRPr sz="900" b="0" i="0" u="none" strike="noStrike" cap="none">
                <a:solidFill>
                  <a:schemeClr val="dk1"/>
                </a:solidFill>
                <a:latin typeface="Cambria"/>
                <a:ea typeface="Cambria"/>
                <a:cs typeface="Cambria"/>
                <a:sym typeface="Cambria"/>
              </a:defRPr>
            </a:lvl6pPr>
            <a:lvl7pPr marL="0" marR="0" lvl="6" indent="0" algn="r" rtl="0">
              <a:spcBef>
                <a:spcPts val="0"/>
              </a:spcBef>
              <a:buNone/>
              <a:defRPr sz="900" b="0" i="0" u="none" strike="noStrike" cap="none">
                <a:solidFill>
                  <a:schemeClr val="dk1"/>
                </a:solidFill>
                <a:latin typeface="Cambria"/>
                <a:ea typeface="Cambria"/>
                <a:cs typeface="Cambria"/>
                <a:sym typeface="Cambria"/>
              </a:defRPr>
            </a:lvl7pPr>
            <a:lvl8pPr marL="0" marR="0" lvl="7" indent="0" algn="r" rtl="0">
              <a:spcBef>
                <a:spcPts val="0"/>
              </a:spcBef>
              <a:buNone/>
              <a:defRPr sz="900" b="0" i="0" u="none" strike="noStrike" cap="none">
                <a:solidFill>
                  <a:schemeClr val="dk1"/>
                </a:solidFill>
                <a:latin typeface="Cambria"/>
                <a:ea typeface="Cambria"/>
                <a:cs typeface="Cambria"/>
                <a:sym typeface="Cambria"/>
              </a:defRPr>
            </a:lvl8pPr>
            <a:lvl9pPr marL="0" marR="0" lvl="8" indent="0" algn="r" rtl="0">
              <a:spcBef>
                <a:spcPts val="0"/>
              </a:spcBef>
              <a:buNone/>
              <a:defRPr sz="900" b="0" i="0" u="none" strike="noStrike" cap="none">
                <a:solidFill>
                  <a:schemeClr val="dk1"/>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16"/>
        <p:cNvGrpSpPr/>
        <p:nvPr/>
      </p:nvGrpSpPr>
      <p:grpSpPr>
        <a:xfrm>
          <a:off x="0" y="0"/>
          <a:ext cx="0" cy="0"/>
          <a:chOff x="0" y="0"/>
          <a:chExt cx="0" cy="0"/>
        </a:xfrm>
      </p:grpSpPr>
      <p:sp>
        <p:nvSpPr>
          <p:cNvPr id="38017" name="Google Shape;38017;p14"/>
          <p:cNvSpPr txBox="1">
            <a:spLocks noGrp="1"/>
          </p:cNvSpPr>
          <p:nvPr>
            <p:ph type="ctrTitle"/>
          </p:nvPr>
        </p:nvSpPr>
        <p:spPr>
          <a:xfrm>
            <a:off x="618836" y="914400"/>
            <a:ext cx="4180200" cy="38862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effectLst>
                  <a:outerShdw blurRad="88900" algn="ctr">
                    <a:prstClr val="black">
                      <a:alpha val="35000"/>
                    </a:prstClr>
                  </a:outerShdw>
                </a:effectLst>
                <a:latin typeface="Cambria"/>
                <a:ea typeface="Cambria"/>
                <a:cs typeface="Cambria"/>
                <a:sym typeface="Cambria"/>
              </a:rPr>
              <a:t>Las doce pruebas del noviazgo </a:t>
            </a:r>
            <a:endParaRPr sz="6000" b="1" i="0">
              <a:solidFill>
                <a:schemeClr val="lt1"/>
              </a:solidFill>
              <a:effectLst>
                <a:outerShdw blurRad="88900" algn="ctr">
                  <a:prstClr val="black">
                    <a:alpha val="35000"/>
                  </a:prstClr>
                </a:outerShdw>
              </a:effectLst>
              <a:latin typeface="Cambria"/>
              <a:ea typeface="Cambria"/>
              <a:cs typeface="Cambria"/>
              <a:sym typeface="Cambria"/>
            </a:endParaRPr>
          </a:p>
        </p:txBody>
      </p:sp>
      <p:pic>
        <p:nvPicPr>
          <p:cNvPr id="38018" name="Google Shape;38018;p14"/>
          <p:cNvPicPr preferRelativeResize="0">
            <a:picLocks noGrp="1"/>
          </p:cNvPicPr>
          <p:nvPr>
            <p:ph type="pic" idx="2"/>
          </p:nvPr>
        </p:nvPicPr>
        <p:blipFill rotWithShape="1">
          <a:blip r:embed="rId3">
            <a:alphaModFix/>
          </a:blip>
          <a:srcRect t="3384" b="3384"/>
          <a:stretch/>
        </p:blipFill>
        <p:spPr>
          <a:xfrm>
            <a:off x="5180013" y="228600"/>
            <a:ext cx="6781800" cy="5715000"/>
          </a:xfrm>
          <a:prstGeom prst="round1Rect">
            <a:avLst>
              <a:gd name="adj" fmla="val 5636"/>
            </a:avLst>
          </a:prstGeom>
          <a:solidFill>
            <a:schemeClr val="lt2"/>
          </a:solidFill>
          <a:ln>
            <a:noFill/>
          </a:ln>
        </p:spPr>
      </p:pic>
      <p:sp>
        <p:nvSpPr>
          <p:cNvPr id="38019" name="Google Shape;38019;p14"/>
          <p:cNvSpPr txBox="1">
            <a:spLocks noGrp="1"/>
          </p:cNvSpPr>
          <p:nvPr>
            <p:ph type="subTitle" idx="1"/>
          </p:nvPr>
        </p:nvSpPr>
        <p:spPr>
          <a:xfrm>
            <a:off x="597799" y="4953000"/>
            <a:ext cx="4201200" cy="990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6EBD6"/>
              </a:buClr>
              <a:buSzPts val="1800"/>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081"/>
        <p:cNvGrpSpPr/>
        <p:nvPr/>
      </p:nvGrpSpPr>
      <p:grpSpPr>
        <a:xfrm>
          <a:off x="0" y="0"/>
          <a:ext cx="0" cy="0"/>
          <a:chOff x="0" y="0"/>
          <a:chExt cx="0" cy="0"/>
        </a:xfrm>
      </p:grpSpPr>
      <p:sp>
        <p:nvSpPr>
          <p:cNvPr id="38082" name="Google Shape;38082;p2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83" name="Google Shape;38083;p23"/>
          <p:cNvPicPr preferRelativeResize="0"/>
          <p:nvPr/>
        </p:nvPicPr>
        <p:blipFill rotWithShape="1">
          <a:blip r:embed="rId3">
            <a:alphaModFix/>
          </a:blip>
          <a:srcRect/>
          <a:stretch/>
        </p:blipFill>
        <p:spPr>
          <a:xfrm>
            <a:off x="1917948" y="-4288"/>
            <a:ext cx="10277309" cy="6865242"/>
          </a:xfrm>
          <a:prstGeom prst="rect">
            <a:avLst/>
          </a:prstGeom>
          <a:noFill/>
          <a:ln>
            <a:noFill/>
          </a:ln>
        </p:spPr>
      </p:pic>
      <p:sp>
        <p:nvSpPr>
          <p:cNvPr id="38084" name="Google Shape;38084;p23"/>
          <p:cNvSpPr txBox="1">
            <a:spLocks noGrp="1"/>
          </p:cNvSpPr>
          <p:nvPr>
            <p:ph type="title"/>
          </p:nvPr>
        </p:nvSpPr>
        <p:spPr>
          <a:xfrm>
            <a:off x="43375" y="13699"/>
            <a:ext cx="3530700" cy="6858000"/>
          </a:xfrm>
          <a:prstGeom prst="rect">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700"/>
              <a:buFont typeface="Cambria"/>
              <a:buNone/>
            </a:pPr>
            <a:r>
              <a:rPr lang="es-CO" sz="3700">
                <a:solidFill>
                  <a:schemeClr val="dk1"/>
                </a:solidFill>
                <a:latin typeface="Cambria"/>
                <a:ea typeface="Cambria"/>
                <a:cs typeface="Cambria"/>
                <a:sym typeface="Cambria"/>
              </a:rPr>
              <a:t>Si la persona de la que estás enamorado(a) no es tu mejor amigo(a) o no es con la que tienes más confianza, entonces todavía no es el mejor momento para dar un paso más adelante.</a:t>
            </a:r>
            <a:endParaRPr sz="37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088"/>
        <p:cNvGrpSpPr/>
        <p:nvPr/>
      </p:nvGrpSpPr>
      <p:grpSpPr>
        <a:xfrm>
          <a:off x="0" y="0"/>
          <a:ext cx="0" cy="0"/>
          <a:chOff x="0" y="0"/>
          <a:chExt cx="0" cy="0"/>
        </a:xfrm>
      </p:grpSpPr>
      <p:sp>
        <p:nvSpPr>
          <p:cNvPr id="38089" name="Google Shape;38089;p24"/>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90" name="Google Shape;38090;p24"/>
          <p:cNvPicPr preferRelativeResize="0"/>
          <p:nvPr/>
        </p:nvPicPr>
        <p:blipFill rotWithShape="1">
          <a:blip r:embed="rId3">
            <a:alphaModFix/>
          </a:blip>
          <a:srcRect/>
          <a:stretch/>
        </p:blipFill>
        <p:spPr>
          <a:xfrm>
            <a:off x="4052602" y="0"/>
            <a:ext cx="8164208" cy="6858000"/>
          </a:xfrm>
          <a:prstGeom prst="rect">
            <a:avLst/>
          </a:prstGeom>
          <a:noFill/>
          <a:ln>
            <a:noFill/>
          </a:ln>
        </p:spPr>
      </p:pic>
      <p:sp>
        <p:nvSpPr>
          <p:cNvPr id="38091" name="Google Shape;38091;p24"/>
          <p:cNvSpPr txBox="1">
            <a:spLocks noGrp="1"/>
          </p:cNvSpPr>
          <p:nvPr>
            <p:ph type="title"/>
          </p:nvPr>
        </p:nvSpPr>
        <p:spPr>
          <a:xfrm>
            <a:off x="45740" y="188639"/>
            <a:ext cx="4248600" cy="6480600"/>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determinante que haya comprensión mutua, que sea tu confidente, pues de no ser así, más adelante puede buscar a otra persona para contar sus intimidades o disfrutar los mejores momentos. !Cuidado! La amistad debe ser exclusiva y recíproca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95"/>
        <p:cNvGrpSpPr/>
        <p:nvPr/>
      </p:nvGrpSpPr>
      <p:grpSpPr>
        <a:xfrm>
          <a:off x="0" y="0"/>
          <a:ext cx="0" cy="0"/>
          <a:chOff x="0" y="0"/>
          <a:chExt cx="0" cy="0"/>
        </a:xfrm>
      </p:grpSpPr>
      <p:sp>
        <p:nvSpPr>
          <p:cNvPr id="38096" name="Google Shape;38096;p25"/>
          <p:cNvSpPr txBox="1">
            <a:spLocks noGrp="1"/>
          </p:cNvSpPr>
          <p:nvPr>
            <p:ph type="ctrTitle"/>
          </p:nvPr>
        </p:nvSpPr>
        <p:spPr>
          <a:xfrm>
            <a:off x="542261" y="1703718"/>
            <a:ext cx="4616100" cy="31653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VERDAD</a:t>
            </a:r>
            <a:endParaRPr b="1"/>
          </a:p>
        </p:txBody>
      </p:sp>
      <p:sp>
        <p:nvSpPr>
          <p:cNvPr id="38097" name="Google Shape;38097;p25"/>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098" name="Google Shape;38098;p25"/>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4</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099" name="Google Shape;38099;p25" descr="Imagen relacionada"/>
          <p:cNvPicPr preferRelativeResize="0"/>
          <p:nvPr/>
        </p:nvPicPr>
        <p:blipFill rotWithShape="1">
          <a:blip r:embed="rId3">
            <a:alphaModFix/>
          </a:blip>
          <a:srcRect/>
          <a:stretch/>
        </p:blipFill>
        <p:spPr>
          <a:xfrm>
            <a:off x="5462098" y="849515"/>
            <a:ext cx="6726727" cy="448448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03"/>
        <p:cNvGrpSpPr/>
        <p:nvPr/>
      </p:nvGrpSpPr>
      <p:grpSpPr>
        <a:xfrm>
          <a:off x="0" y="0"/>
          <a:ext cx="0" cy="0"/>
          <a:chOff x="0" y="0"/>
          <a:chExt cx="0" cy="0"/>
        </a:xfrm>
      </p:grpSpPr>
      <p:sp>
        <p:nvSpPr>
          <p:cNvPr id="38104" name="Google Shape;38104;p26"/>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05" name="Google Shape;38105;p26" descr="Imagen relacionada"/>
          <p:cNvPicPr preferRelativeResize="0"/>
          <p:nvPr/>
        </p:nvPicPr>
        <p:blipFill rotWithShape="1">
          <a:blip r:embed="rId3">
            <a:alphaModFix/>
          </a:blip>
          <a:srcRect/>
          <a:stretch/>
        </p:blipFill>
        <p:spPr>
          <a:xfrm>
            <a:off x="0" y="-12690"/>
            <a:ext cx="8083038" cy="6826066"/>
          </a:xfrm>
          <a:prstGeom prst="rect">
            <a:avLst/>
          </a:prstGeom>
          <a:noFill/>
          <a:ln>
            <a:noFill/>
          </a:ln>
        </p:spPr>
      </p:pic>
      <p:sp>
        <p:nvSpPr>
          <p:cNvPr id="38106" name="Google Shape;38106;p26"/>
          <p:cNvSpPr txBox="1">
            <a:spLocks noGrp="1"/>
          </p:cNvSpPr>
          <p:nvPr>
            <p:ph type="title"/>
          </p:nvPr>
        </p:nvSpPr>
        <p:spPr>
          <a:xfrm>
            <a:off x="7139035" y="116632"/>
            <a:ext cx="5004000" cy="6597300"/>
          </a:xfrm>
          <a:prstGeom prst="rect">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Es imprescindible que haya veracidad en la relación de aquellos que pretenden contraer matrimonio, pues si no la hay desde ahora es muy probable que no la habrá después. </a:t>
            </a:r>
            <a:br>
              <a:rPr lang="es-CO">
                <a:solidFill>
                  <a:schemeClr val="dk1"/>
                </a:solidFill>
                <a:latin typeface="Cambria"/>
                <a:ea typeface="Cambria"/>
                <a:cs typeface="Cambria"/>
                <a:sym typeface="Cambria"/>
              </a:rPr>
            </a:br>
            <a:r>
              <a:rPr lang="es-CO">
                <a:solidFill>
                  <a:schemeClr val="dk1"/>
                </a:solidFill>
                <a:latin typeface="Cambria"/>
                <a:ea typeface="Cambria"/>
                <a:cs typeface="Cambria"/>
                <a:sym typeface="Cambria"/>
              </a:rPr>
              <a:t>Si te ha mentido no es la mejor persona para unir tu vida. </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10"/>
        <p:cNvGrpSpPr/>
        <p:nvPr/>
      </p:nvGrpSpPr>
      <p:grpSpPr>
        <a:xfrm>
          <a:off x="0" y="0"/>
          <a:ext cx="0" cy="0"/>
          <a:chOff x="0" y="0"/>
          <a:chExt cx="0" cy="0"/>
        </a:xfrm>
      </p:grpSpPr>
      <p:sp>
        <p:nvSpPr>
          <p:cNvPr id="38111" name="Google Shape;38111;p27"/>
          <p:cNvSpPr txBox="1">
            <a:spLocks noGrp="1"/>
          </p:cNvSpPr>
          <p:nvPr>
            <p:ph type="ctrTitle"/>
          </p:nvPr>
        </p:nvSpPr>
        <p:spPr>
          <a:xfrm>
            <a:off x="542261" y="1703718"/>
            <a:ext cx="4616100" cy="3237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“AMOR”</a:t>
            </a:r>
            <a:endParaRPr b="1"/>
          </a:p>
        </p:txBody>
      </p:sp>
      <p:sp>
        <p:nvSpPr>
          <p:cNvPr id="38112" name="Google Shape;38112;p27"/>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13" name="Google Shape;38113;p27"/>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5</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14" name="Google Shape;38114;p27" descr="Imagen relacionada"/>
          <p:cNvPicPr preferRelativeResize="0"/>
          <p:nvPr/>
        </p:nvPicPr>
        <p:blipFill rotWithShape="1">
          <a:blip r:embed="rId3">
            <a:alphaModFix/>
          </a:blip>
          <a:srcRect/>
          <a:stretch/>
        </p:blipFill>
        <p:spPr>
          <a:xfrm>
            <a:off x="6940561" y="260648"/>
            <a:ext cx="5058507" cy="56886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18"/>
        <p:cNvGrpSpPr/>
        <p:nvPr/>
      </p:nvGrpSpPr>
      <p:grpSpPr>
        <a:xfrm>
          <a:off x="0" y="0"/>
          <a:ext cx="0" cy="0"/>
          <a:chOff x="0" y="0"/>
          <a:chExt cx="0" cy="0"/>
        </a:xfrm>
      </p:grpSpPr>
      <p:sp>
        <p:nvSpPr>
          <p:cNvPr id="38119" name="Google Shape;38119;p2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20" name="Google Shape;38120;p28" descr="Resultado de imagen para intimidad"/>
          <p:cNvPicPr preferRelativeResize="0"/>
          <p:nvPr/>
        </p:nvPicPr>
        <p:blipFill rotWithShape="1">
          <a:blip r:embed="rId3">
            <a:alphaModFix/>
          </a:blip>
          <a:srcRect/>
          <a:stretch/>
        </p:blipFill>
        <p:spPr>
          <a:xfrm>
            <a:off x="3142084" y="44624"/>
            <a:ext cx="9064658" cy="6798494"/>
          </a:xfrm>
          <a:prstGeom prst="rect">
            <a:avLst/>
          </a:prstGeom>
          <a:noFill/>
          <a:ln>
            <a:noFill/>
          </a:ln>
        </p:spPr>
      </p:pic>
      <p:sp>
        <p:nvSpPr>
          <p:cNvPr id="38121" name="Google Shape;38121;p28"/>
          <p:cNvSpPr txBox="1">
            <a:spLocks noGrp="1"/>
          </p:cNvSpPr>
          <p:nvPr>
            <p:ph type="title"/>
          </p:nvPr>
        </p:nvSpPr>
        <p:spPr>
          <a:xfrm>
            <a:off x="12" y="44625"/>
            <a:ext cx="4189200" cy="6798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No te ama de verdad una persona que te pide “una prueba de amor” (intimidad sexual), es casi una regla que si te lo pide ahora ya lo ha hecho en el pasado y lo hará en el futuro con alguien más. Si te ama de verdad buscará conservar tu honor.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25"/>
        <p:cNvGrpSpPr/>
        <p:nvPr/>
      </p:nvGrpSpPr>
      <p:grpSpPr>
        <a:xfrm>
          <a:off x="0" y="0"/>
          <a:ext cx="0" cy="0"/>
          <a:chOff x="0" y="0"/>
          <a:chExt cx="0" cy="0"/>
        </a:xfrm>
      </p:grpSpPr>
      <p:sp>
        <p:nvSpPr>
          <p:cNvPr id="38126" name="Google Shape;38126;p29"/>
          <p:cNvSpPr txBox="1">
            <a:spLocks noGrp="1"/>
          </p:cNvSpPr>
          <p:nvPr>
            <p:ph type="ctrTitle"/>
          </p:nvPr>
        </p:nvSpPr>
        <p:spPr>
          <a:xfrm>
            <a:off x="542261" y="1703718"/>
            <a:ext cx="4616100" cy="3285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LAS ESTACIONES</a:t>
            </a:r>
            <a:endParaRPr b="1"/>
          </a:p>
        </p:txBody>
      </p:sp>
      <p:sp>
        <p:nvSpPr>
          <p:cNvPr id="38127" name="Google Shape;38127;p2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28" name="Google Shape;38128;p29"/>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6</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29" name="Google Shape;38129;p29" descr="Imagen relacionada"/>
          <p:cNvPicPr preferRelativeResize="0"/>
          <p:nvPr/>
        </p:nvPicPr>
        <p:blipFill rotWithShape="1">
          <a:blip r:embed="rId3">
            <a:alphaModFix/>
          </a:blip>
          <a:srcRect/>
          <a:stretch/>
        </p:blipFill>
        <p:spPr>
          <a:xfrm>
            <a:off x="5230316" y="1124744"/>
            <a:ext cx="6873797" cy="3864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133"/>
        <p:cNvGrpSpPr/>
        <p:nvPr/>
      </p:nvGrpSpPr>
      <p:grpSpPr>
        <a:xfrm>
          <a:off x="0" y="0"/>
          <a:ext cx="0" cy="0"/>
          <a:chOff x="0" y="0"/>
          <a:chExt cx="0" cy="0"/>
        </a:xfrm>
      </p:grpSpPr>
      <p:sp>
        <p:nvSpPr>
          <p:cNvPr id="38134" name="Google Shape;38134;p3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35" name="Google Shape;38135;p30" descr="Imagen relacionada"/>
          <p:cNvPicPr preferRelativeResize="0"/>
          <p:nvPr/>
        </p:nvPicPr>
        <p:blipFill rotWithShape="1">
          <a:blip r:embed="rId3">
            <a:alphaModFix/>
          </a:blip>
          <a:srcRect/>
          <a:stretch/>
        </p:blipFill>
        <p:spPr>
          <a:xfrm>
            <a:off x="-34996" y="0"/>
            <a:ext cx="9131265" cy="6858000"/>
          </a:xfrm>
          <a:prstGeom prst="rect">
            <a:avLst/>
          </a:prstGeom>
          <a:noFill/>
          <a:ln>
            <a:noFill/>
          </a:ln>
        </p:spPr>
      </p:pic>
      <p:sp>
        <p:nvSpPr>
          <p:cNvPr id="38136" name="Google Shape;38136;p30"/>
          <p:cNvSpPr txBox="1">
            <a:spLocks noGrp="1"/>
          </p:cNvSpPr>
          <p:nvPr>
            <p:ph type="title"/>
          </p:nvPr>
        </p:nvSpPr>
        <p:spPr>
          <a:xfrm>
            <a:off x="7966620" y="0"/>
            <a:ext cx="4110300" cy="68580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La pareja no está lista para ir al altar hasta que haya visto pasar las cuatro estaciones. Es necesario conocerse bien el uno al otro y las dos familias. La pareja debe madurar paulatinamente y esto es posible con el paso del tiempo.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40"/>
        <p:cNvGrpSpPr/>
        <p:nvPr/>
      </p:nvGrpSpPr>
      <p:grpSpPr>
        <a:xfrm>
          <a:off x="0" y="0"/>
          <a:ext cx="0" cy="0"/>
          <a:chOff x="0" y="0"/>
          <a:chExt cx="0" cy="0"/>
        </a:xfrm>
      </p:grpSpPr>
      <p:sp>
        <p:nvSpPr>
          <p:cNvPr id="38141" name="Google Shape;38141;p31"/>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MATEMÁTICA BÍBLICA</a:t>
            </a:r>
            <a:endParaRPr b="1"/>
          </a:p>
        </p:txBody>
      </p:sp>
      <p:sp>
        <p:nvSpPr>
          <p:cNvPr id="38142" name="Google Shape;38142;p31"/>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43" name="Google Shape;38143;p31"/>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7</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44" name="Google Shape;38144;p31" descr="Imagen relacionada"/>
          <p:cNvPicPr preferRelativeResize="0"/>
          <p:nvPr/>
        </p:nvPicPr>
        <p:blipFill rotWithShape="1">
          <a:blip r:embed="rId3">
            <a:alphaModFix/>
          </a:blip>
          <a:srcRect/>
          <a:stretch/>
        </p:blipFill>
        <p:spPr>
          <a:xfrm>
            <a:off x="5604337" y="1196752"/>
            <a:ext cx="6598470" cy="37116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48"/>
        <p:cNvGrpSpPr/>
        <p:nvPr/>
      </p:nvGrpSpPr>
      <p:grpSpPr>
        <a:xfrm>
          <a:off x="0" y="0"/>
          <a:ext cx="0" cy="0"/>
          <a:chOff x="0" y="0"/>
          <a:chExt cx="0" cy="0"/>
        </a:xfrm>
      </p:grpSpPr>
      <p:sp>
        <p:nvSpPr>
          <p:cNvPr id="38149" name="Google Shape;38149;p32"/>
          <p:cNvSpPr txBox="1">
            <a:spLocks noGrp="1"/>
          </p:cNvSpPr>
          <p:nvPr>
            <p:ph type="title"/>
          </p:nvPr>
        </p:nvSpPr>
        <p:spPr>
          <a:xfrm>
            <a:off x="1293813" y="188640"/>
            <a:ext cx="9601200" cy="15639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Los que intentan contraer matrimonio deben saber que la suma de </a:t>
            </a:r>
            <a:r>
              <a:rPr lang="es-CO" sz="3600">
                <a:solidFill>
                  <a:srgbClr val="FF0000"/>
                </a:solidFill>
                <a:latin typeface="Cambria"/>
                <a:ea typeface="Cambria"/>
                <a:cs typeface="Cambria"/>
                <a:sym typeface="Cambria"/>
              </a:rPr>
              <a:t>1 + 1 = 1</a:t>
            </a:r>
            <a:br>
              <a:rPr lang="es-CO" sz="3600">
                <a:solidFill>
                  <a:srgbClr val="FF0000"/>
                </a:solidFill>
                <a:latin typeface="Cambria"/>
                <a:ea typeface="Cambria"/>
                <a:cs typeface="Cambria"/>
                <a:sym typeface="Cambria"/>
              </a:rPr>
            </a:br>
            <a:r>
              <a:rPr lang="es-CO" sz="3600" b="1">
                <a:solidFill>
                  <a:schemeClr val="dk1"/>
                </a:solidFill>
                <a:effectLst>
                  <a:outerShdw blurRad="38100" dist="38100" dir="2700000" algn="tl">
                    <a:srgbClr val="000000">
                      <a:alpha val="43137"/>
                    </a:srgbClr>
                  </a:outerShdw>
                </a:effectLst>
                <a:latin typeface="Cambria"/>
                <a:ea typeface="Cambria"/>
                <a:cs typeface="Cambria"/>
                <a:sym typeface="Cambria"/>
              </a:rPr>
              <a:t>Gen. 2:23, 24</a:t>
            </a:r>
            <a:endParaRPr sz="3600" b="1">
              <a:solidFill>
                <a:schemeClr val="dk1"/>
              </a:solidFill>
              <a:effectLst>
                <a:outerShdw blurRad="38100" dist="38100" dir="2700000" algn="tl">
                  <a:srgbClr val="000000">
                    <a:alpha val="43137"/>
                  </a:srgbClr>
                </a:outerShdw>
              </a:effectLst>
            </a:endParaRPr>
          </a:p>
        </p:txBody>
      </p:sp>
      <p:sp>
        <p:nvSpPr>
          <p:cNvPr id="38150" name="Google Shape;38150;p32"/>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51" name="Google Shape;38151;p32" descr="Imagen relacionada"/>
          <p:cNvPicPr preferRelativeResize="0"/>
          <p:nvPr/>
        </p:nvPicPr>
        <p:blipFill rotWithShape="1">
          <a:blip r:embed="rId3">
            <a:alphaModFix/>
          </a:blip>
          <a:srcRect/>
          <a:stretch/>
        </p:blipFill>
        <p:spPr>
          <a:xfrm>
            <a:off x="-978" y="1837134"/>
            <a:ext cx="12189803" cy="5048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23"/>
        <p:cNvGrpSpPr/>
        <p:nvPr/>
      </p:nvGrpSpPr>
      <p:grpSpPr>
        <a:xfrm>
          <a:off x="0" y="0"/>
          <a:ext cx="0" cy="0"/>
          <a:chOff x="0" y="0"/>
          <a:chExt cx="0" cy="0"/>
        </a:xfrm>
      </p:grpSpPr>
      <p:sp>
        <p:nvSpPr>
          <p:cNvPr id="38024" name="Google Shape;38024;p15"/>
          <p:cNvSpPr txBox="1">
            <a:spLocks noGrp="1"/>
          </p:cNvSpPr>
          <p:nvPr>
            <p:ph type="title"/>
          </p:nvPr>
        </p:nvSpPr>
        <p:spPr>
          <a:xfrm>
            <a:off x="1293813" y="563562"/>
            <a:ext cx="9601200" cy="118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mbria"/>
              <a:buNone/>
            </a:pPr>
            <a:r>
              <a:rPr lang="es-CO" sz="4400" b="1" i="1">
                <a:effectLst>
                  <a:outerShdw blurRad="38100" dist="38100" dir="2700000" algn="tl">
                    <a:srgbClr val="000000">
                      <a:alpha val="43137"/>
                    </a:srgbClr>
                  </a:outerShdw>
                </a:effectLst>
              </a:rPr>
              <a:t>NOVIAZGO…</a:t>
            </a:r>
            <a:endParaRPr b="1" i="1">
              <a:effectLst>
                <a:outerShdw blurRad="38100" dist="38100" dir="2700000" algn="tl">
                  <a:srgbClr val="000000">
                    <a:alpha val="43137"/>
                  </a:srgbClr>
                </a:outerShdw>
              </a:effectLst>
            </a:endParaRPr>
          </a:p>
        </p:txBody>
      </p:sp>
      <p:sp>
        <p:nvSpPr>
          <p:cNvPr id="38025" name="Google Shape;38025;p15"/>
          <p:cNvSpPr txBox="1">
            <a:spLocks noGrp="1"/>
          </p:cNvSpPr>
          <p:nvPr>
            <p:ph type="body" idx="1"/>
          </p:nvPr>
        </p:nvSpPr>
        <p:spPr>
          <a:xfrm>
            <a:off x="909836" y="1981200"/>
            <a:ext cx="9985200" cy="4191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600"/>
              <a:buNone/>
            </a:pPr>
            <a:r>
              <a:rPr lang="es-CO" sz="4000"/>
              <a:t>“El noviazgo consiste en una asociación de </a:t>
            </a:r>
            <a:r>
              <a:rPr lang="es-CO" sz="4000" b="1" u="sng"/>
              <a:t>un hombre y una mujer, guiados por Dios</a:t>
            </a:r>
            <a:r>
              <a:rPr lang="es-CO" sz="4000" b="1"/>
              <a:t> </a:t>
            </a:r>
            <a:r>
              <a:rPr lang="es-CO" sz="4000"/>
              <a:t>con </a:t>
            </a:r>
            <a:r>
              <a:rPr lang="es-CO" sz="4000" b="1" u="sng"/>
              <a:t>suficiente grado de madurez</a:t>
            </a:r>
            <a:r>
              <a:rPr lang="es-CO" sz="4000" b="1"/>
              <a:t> </a:t>
            </a:r>
            <a:r>
              <a:rPr lang="es-CO" sz="4000"/>
              <a:t>que han experimentado una </a:t>
            </a:r>
            <a:r>
              <a:rPr lang="es-CO" sz="4000" b="1" u="sng"/>
              <a:t>atracción recíproca</a:t>
            </a:r>
            <a:r>
              <a:rPr lang="es-CO" sz="4000"/>
              <a:t>, basados en </a:t>
            </a:r>
            <a:r>
              <a:rPr lang="es-CO" sz="4000" b="1" u="sng"/>
              <a:t>rasgos o preferencias comunes</a:t>
            </a:r>
            <a:r>
              <a:rPr lang="es-CO" sz="4000"/>
              <a:t>, con el propósito definido de </a:t>
            </a:r>
            <a:r>
              <a:rPr lang="es-CO" sz="4000" b="1" u="sng"/>
              <a:t>unirse en matrimonio</a:t>
            </a:r>
            <a:r>
              <a:rPr lang="es-CO" sz="4000" b="1"/>
              <a:t> </a:t>
            </a:r>
            <a:r>
              <a:rPr lang="es-CO" sz="4000"/>
              <a:t>en </a:t>
            </a:r>
            <a:r>
              <a:rPr lang="es-CO" sz="4000" b="1" u="sng"/>
              <a:t>un tiempo prudencial</a:t>
            </a:r>
            <a:r>
              <a:rPr lang="es-CO" sz="4000"/>
              <a:t>”</a:t>
            </a:r>
            <a:endParaRPr sz="40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55"/>
        <p:cNvGrpSpPr/>
        <p:nvPr/>
      </p:nvGrpSpPr>
      <p:grpSpPr>
        <a:xfrm>
          <a:off x="0" y="0"/>
          <a:ext cx="0" cy="0"/>
          <a:chOff x="0" y="0"/>
          <a:chExt cx="0" cy="0"/>
        </a:xfrm>
      </p:grpSpPr>
      <p:sp>
        <p:nvSpPr>
          <p:cNvPr id="38156" name="Google Shape;38156;p3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57" name="Google Shape;38157;p33" descr="Imagen relacionada"/>
          <p:cNvPicPr preferRelativeResize="0"/>
          <p:nvPr/>
        </p:nvPicPr>
        <p:blipFill rotWithShape="1">
          <a:blip r:embed="rId3">
            <a:alphaModFix/>
          </a:blip>
          <a:srcRect/>
          <a:stretch/>
        </p:blipFill>
        <p:spPr>
          <a:xfrm>
            <a:off x="0" y="739526"/>
            <a:ext cx="8539238" cy="5497785"/>
          </a:xfrm>
          <a:prstGeom prst="rect">
            <a:avLst/>
          </a:prstGeom>
          <a:noFill/>
          <a:ln>
            <a:noFill/>
          </a:ln>
        </p:spPr>
      </p:pic>
      <p:sp>
        <p:nvSpPr>
          <p:cNvPr id="38158" name="Google Shape;38158;p33"/>
          <p:cNvSpPr txBox="1">
            <a:spLocks noGrp="1"/>
          </p:cNvSpPr>
          <p:nvPr>
            <p:ph type="title"/>
          </p:nvPr>
        </p:nvSpPr>
        <p:spPr>
          <a:xfrm>
            <a:off x="8614692" y="188639"/>
            <a:ext cx="3504600" cy="66693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1 + 1 = 1 representa una persona madura; en el aspecto físico, emocional, intelectual y espiritual. Si uno es inmaduro va a depender del que es maduro y lo va a cansar demasiado. </a:t>
            </a:r>
            <a:endParaRPr sz="36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62"/>
        <p:cNvGrpSpPr/>
        <p:nvPr/>
      </p:nvGrpSpPr>
      <p:grpSpPr>
        <a:xfrm>
          <a:off x="0" y="0"/>
          <a:ext cx="0" cy="0"/>
          <a:chOff x="0" y="0"/>
          <a:chExt cx="0" cy="0"/>
        </a:xfrm>
      </p:grpSpPr>
      <p:sp>
        <p:nvSpPr>
          <p:cNvPr id="38163" name="Google Shape;38163;p34"/>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EDAD</a:t>
            </a:r>
            <a:endParaRPr b="1"/>
          </a:p>
        </p:txBody>
      </p:sp>
      <p:sp>
        <p:nvSpPr>
          <p:cNvPr id="38164" name="Google Shape;38164;p3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65" name="Google Shape;38165;p34"/>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8</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66" name="Google Shape;38166;p34" descr="Imagen relacionada"/>
          <p:cNvPicPr preferRelativeResize="0"/>
          <p:nvPr/>
        </p:nvPicPr>
        <p:blipFill rotWithShape="1">
          <a:blip r:embed="rId3">
            <a:alphaModFix/>
          </a:blip>
          <a:srcRect/>
          <a:stretch/>
        </p:blipFill>
        <p:spPr>
          <a:xfrm>
            <a:off x="5380378" y="1052736"/>
            <a:ext cx="6808448" cy="396937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70"/>
        <p:cNvGrpSpPr/>
        <p:nvPr/>
      </p:nvGrpSpPr>
      <p:grpSpPr>
        <a:xfrm>
          <a:off x="0" y="0"/>
          <a:ext cx="0" cy="0"/>
          <a:chOff x="0" y="0"/>
          <a:chExt cx="0" cy="0"/>
        </a:xfrm>
      </p:grpSpPr>
      <p:sp>
        <p:nvSpPr>
          <p:cNvPr id="38171" name="Google Shape;38171;p35"/>
          <p:cNvSpPr txBox="1">
            <a:spLocks noGrp="1"/>
          </p:cNvSpPr>
          <p:nvPr>
            <p:ph type="title"/>
          </p:nvPr>
        </p:nvSpPr>
        <p:spPr>
          <a:xfrm>
            <a:off x="261764" y="2420888"/>
            <a:ext cx="7488900" cy="2592300"/>
          </a:xfrm>
          <a:prstGeom prst="rect">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mbria"/>
              <a:buNone/>
            </a:pPr>
            <a:r>
              <a:rPr lang="es-CO" sz="3600">
                <a:solidFill>
                  <a:schemeClr val="dk1"/>
                </a:solidFill>
                <a:latin typeface="Cambria"/>
                <a:ea typeface="Cambria"/>
                <a:cs typeface="Cambria"/>
                <a:sym typeface="Cambria"/>
              </a:rPr>
              <a:t>No es buen criterio tratar de casarse apresuradamente. Los médicos argumentan que antes de los 20 años el cuerpo no está totalmente desarrollado.</a:t>
            </a:r>
            <a:endParaRPr sz="3600"/>
          </a:p>
        </p:txBody>
      </p:sp>
      <p:sp>
        <p:nvSpPr>
          <p:cNvPr id="38172" name="Google Shape;38172;p35"/>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73" name="Google Shape;38173;p35" descr="Imagen relacionada"/>
          <p:cNvPicPr preferRelativeResize="0"/>
          <p:nvPr/>
        </p:nvPicPr>
        <p:blipFill rotWithShape="1">
          <a:blip r:embed="rId3">
            <a:alphaModFix/>
          </a:blip>
          <a:srcRect/>
          <a:stretch/>
        </p:blipFill>
        <p:spPr>
          <a:xfrm>
            <a:off x="7894612" y="0"/>
            <a:ext cx="4294213" cy="68768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77"/>
        <p:cNvGrpSpPr/>
        <p:nvPr/>
      </p:nvGrpSpPr>
      <p:grpSpPr>
        <a:xfrm>
          <a:off x="0" y="0"/>
          <a:ext cx="0" cy="0"/>
          <a:chOff x="0" y="0"/>
          <a:chExt cx="0" cy="0"/>
        </a:xfrm>
      </p:grpSpPr>
      <p:sp>
        <p:nvSpPr>
          <p:cNvPr id="38178" name="Google Shape;38178;p36"/>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79" name="Google Shape;38179;p36" descr="Imagen relacionada"/>
          <p:cNvPicPr preferRelativeResize="0"/>
          <p:nvPr/>
        </p:nvPicPr>
        <p:blipFill rotWithShape="1">
          <a:blip r:embed="rId3">
            <a:alphaModFix/>
          </a:blip>
          <a:srcRect/>
          <a:stretch/>
        </p:blipFill>
        <p:spPr>
          <a:xfrm>
            <a:off x="3814443" y="0"/>
            <a:ext cx="8370258" cy="6513105"/>
          </a:xfrm>
          <a:prstGeom prst="rect">
            <a:avLst/>
          </a:prstGeom>
          <a:noFill/>
          <a:ln>
            <a:noFill/>
          </a:ln>
        </p:spPr>
      </p:pic>
      <p:sp>
        <p:nvSpPr>
          <p:cNvPr id="38180" name="Google Shape;38180;p36"/>
          <p:cNvSpPr txBox="1">
            <a:spLocks noGrp="1"/>
          </p:cNvSpPr>
          <p:nvPr>
            <p:ph type="title"/>
          </p:nvPr>
        </p:nvSpPr>
        <p:spPr>
          <a:xfrm>
            <a:off x="45740" y="44624"/>
            <a:ext cx="4752600" cy="6696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EGW dice que antes de esa edad no hay un criterio maduro. Tampoco debería presionarse a nadie para que se case porque ya tiene la edad o ha terminado la carrera. No importa la edad que tenga debe pasar por todas las pruebas… y cuidado: la diferencia de edad tiene implicaciones.</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84"/>
        <p:cNvGrpSpPr/>
        <p:nvPr/>
      </p:nvGrpSpPr>
      <p:grpSpPr>
        <a:xfrm>
          <a:off x="0" y="0"/>
          <a:ext cx="0" cy="0"/>
          <a:chOff x="0" y="0"/>
          <a:chExt cx="0" cy="0"/>
        </a:xfrm>
      </p:grpSpPr>
      <p:sp>
        <p:nvSpPr>
          <p:cNvPr id="38185" name="Google Shape;38185;p37"/>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AUSENCIA</a:t>
            </a:r>
            <a:endParaRPr b="1"/>
          </a:p>
        </p:txBody>
      </p:sp>
      <p:sp>
        <p:nvSpPr>
          <p:cNvPr id="38186" name="Google Shape;38186;p37"/>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187" name="Google Shape;38187;p37"/>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9</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188" name="Google Shape;38188;p37" descr="Imagen relacionada"/>
          <p:cNvPicPr preferRelativeResize="0"/>
          <p:nvPr/>
        </p:nvPicPr>
        <p:blipFill rotWithShape="1">
          <a:blip r:embed="rId3">
            <a:alphaModFix/>
          </a:blip>
          <a:srcRect/>
          <a:stretch/>
        </p:blipFill>
        <p:spPr>
          <a:xfrm>
            <a:off x="5950396" y="675566"/>
            <a:ext cx="6225396" cy="454064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92"/>
        <p:cNvGrpSpPr/>
        <p:nvPr/>
      </p:nvGrpSpPr>
      <p:grpSpPr>
        <a:xfrm>
          <a:off x="0" y="0"/>
          <a:ext cx="0" cy="0"/>
          <a:chOff x="0" y="0"/>
          <a:chExt cx="0" cy="0"/>
        </a:xfrm>
      </p:grpSpPr>
      <p:sp>
        <p:nvSpPr>
          <p:cNvPr id="38193" name="Google Shape;38193;p3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194" name="Google Shape;38194;p38" descr="Imagen relacionada"/>
          <p:cNvPicPr preferRelativeResize="0"/>
          <p:nvPr/>
        </p:nvPicPr>
        <p:blipFill rotWithShape="1">
          <a:blip r:embed="rId3">
            <a:alphaModFix/>
          </a:blip>
          <a:srcRect/>
          <a:stretch/>
        </p:blipFill>
        <p:spPr>
          <a:xfrm>
            <a:off x="2827885" y="19472"/>
            <a:ext cx="9375876" cy="6838527"/>
          </a:xfrm>
          <a:prstGeom prst="rect">
            <a:avLst/>
          </a:prstGeom>
          <a:noFill/>
          <a:ln>
            <a:noFill/>
          </a:ln>
        </p:spPr>
      </p:pic>
      <p:sp>
        <p:nvSpPr>
          <p:cNvPr id="38195" name="Google Shape;38195;p38"/>
          <p:cNvSpPr txBox="1">
            <a:spLocks noGrp="1"/>
          </p:cNvSpPr>
          <p:nvPr>
            <p:ph type="title"/>
          </p:nvPr>
        </p:nvSpPr>
        <p:spPr>
          <a:xfrm>
            <a:off x="261764" y="405816"/>
            <a:ext cx="3384300" cy="62634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Las separaciones pueden constituir una buena prueba para saber si de veras se aman y si el amor tiene raíces profundas.</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99"/>
        <p:cNvGrpSpPr/>
        <p:nvPr/>
      </p:nvGrpSpPr>
      <p:grpSpPr>
        <a:xfrm>
          <a:off x="0" y="0"/>
          <a:ext cx="0" cy="0"/>
          <a:chOff x="0" y="0"/>
          <a:chExt cx="0" cy="0"/>
        </a:xfrm>
      </p:grpSpPr>
      <p:sp>
        <p:nvSpPr>
          <p:cNvPr id="38200" name="Google Shape;38200;p39"/>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HORMIGA</a:t>
            </a:r>
            <a:endParaRPr b="1"/>
          </a:p>
        </p:txBody>
      </p:sp>
      <p:sp>
        <p:nvSpPr>
          <p:cNvPr id="38201" name="Google Shape;38201;p3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02" name="Google Shape;38202;p39"/>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10</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03" name="Google Shape;38203;p39" descr="Resultado de imagen para HORMIGA"/>
          <p:cNvPicPr preferRelativeResize="0"/>
          <p:nvPr/>
        </p:nvPicPr>
        <p:blipFill rotWithShape="1">
          <a:blip r:embed="rId3">
            <a:alphaModFix/>
          </a:blip>
          <a:srcRect/>
          <a:stretch/>
        </p:blipFill>
        <p:spPr>
          <a:xfrm>
            <a:off x="5521939" y="908721"/>
            <a:ext cx="6666886" cy="37444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07"/>
        <p:cNvGrpSpPr/>
        <p:nvPr/>
      </p:nvGrpSpPr>
      <p:grpSpPr>
        <a:xfrm>
          <a:off x="0" y="0"/>
          <a:ext cx="0" cy="0"/>
          <a:chOff x="0" y="0"/>
          <a:chExt cx="0" cy="0"/>
        </a:xfrm>
      </p:grpSpPr>
      <p:sp>
        <p:nvSpPr>
          <p:cNvPr id="38208" name="Google Shape;38208;p40"/>
          <p:cNvSpPr txBox="1">
            <a:spLocks noGrp="1"/>
          </p:cNvSpPr>
          <p:nvPr>
            <p:ph type="title"/>
          </p:nvPr>
        </p:nvSpPr>
        <p:spPr>
          <a:xfrm>
            <a:off x="5446340" y="681586"/>
            <a:ext cx="6312900" cy="54576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959"/>
              <a:buFont typeface="Cambria"/>
              <a:buNone/>
            </a:pPr>
            <a:r>
              <a:rPr lang="es-CO" sz="3959">
                <a:solidFill>
                  <a:schemeClr val="dk1"/>
                </a:solidFill>
                <a:latin typeface="Cambria"/>
                <a:ea typeface="Cambria"/>
                <a:cs typeface="Cambria"/>
                <a:sym typeface="Cambria"/>
              </a:rPr>
              <a:t>Casarse con una persona perezosa hará la vida muy difícil. El matrimonio requiere de mucha labor, ambos deben ser trabajadores y tener un oficio o profesión.</a:t>
            </a:r>
            <a:br>
              <a:rPr lang="es-CO" sz="3959">
                <a:solidFill>
                  <a:schemeClr val="dk1"/>
                </a:solidFill>
                <a:latin typeface="Cambria"/>
                <a:ea typeface="Cambria"/>
                <a:cs typeface="Cambria"/>
                <a:sym typeface="Cambria"/>
              </a:rPr>
            </a:br>
            <a:r>
              <a:rPr lang="es-CO" sz="3959" b="1">
                <a:solidFill>
                  <a:schemeClr val="dk1"/>
                </a:solidFill>
                <a:latin typeface="Cambria"/>
                <a:ea typeface="Cambria"/>
                <a:cs typeface="Cambria"/>
                <a:sym typeface="Cambria"/>
              </a:rPr>
              <a:t>Prov. 6:6-8</a:t>
            </a:r>
            <a:endParaRPr sz="3959" b="1"/>
          </a:p>
        </p:txBody>
      </p:sp>
      <p:sp>
        <p:nvSpPr>
          <p:cNvPr id="38209" name="Google Shape;38209;p4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210" name="Google Shape;38210;p40" descr="Imagen relacionada"/>
          <p:cNvPicPr preferRelativeResize="0"/>
          <p:nvPr/>
        </p:nvPicPr>
        <p:blipFill rotWithShape="1">
          <a:blip r:embed="rId3">
            <a:alphaModFix/>
          </a:blip>
          <a:srcRect/>
          <a:stretch/>
        </p:blipFill>
        <p:spPr>
          <a:xfrm>
            <a:off x="0" y="30105"/>
            <a:ext cx="4857750" cy="685800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14"/>
        <p:cNvGrpSpPr/>
        <p:nvPr/>
      </p:nvGrpSpPr>
      <p:grpSpPr>
        <a:xfrm>
          <a:off x="0" y="0"/>
          <a:ext cx="0" cy="0"/>
          <a:chOff x="0" y="0"/>
          <a:chExt cx="0" cy="0"/>
        </a:xfrm>
      </p:grpSpPr>
      <p:sp>
        <p:nvSpPr>
          <p:cNvPr id="38215" name="Google Shape;38215;p41"/>
          <p:cNvSpPr txBox="1"/>
          <p:nvPr/>
        </p:nvSpPr>
        <p:spPr>
          <a:xfrm>
            <a:off x="950963" y="1340768"/>
            <a:ext cx="66555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1. Se nace cansado y se vive para descansar</a:t>
            </a:r>
            <a:endParaRPr sz="2400" b="1" i="0" u="none" strike="noStrike" cap="none">
              <a:solidFill>
                <a:schemeClr val="dk1"/>
              </a:solidFill>
              <a:latin typeface="Times New Roman"/>
              <a:ea typeface="Times New Roman"/>
              <a:cs typeface="Times New Roman"/>
              <a:sym typeface="Times New Roman"/>
            </a:endParaRPr>
          </a:p>
        </p:txBody>
      </p:sp>
      <p:sp>
        <p:nvSpPr>
          <p:cNvPr id="38216" name="Google Shape;38216;p41"/>
          <p:cNvSpPr txBox="1"/>
          <p:nvPr/>
        </p:nvSpPr>
        <p:spPr>
          <a:xfrm>
            <a:off x="909836" y="1819672"/>
            <a:ext cx="55206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2. Ama a tu cama como a ti mismo</a:t>
            </a:r>
            <a:endParaRPr sz="2400" b="1" i="0" u="none" strike="noStrike" cap="none">
              <a:solidFill>
                <a:schemeClr val="dk1"/>
              </a:solidFill>
              <a:latin typeface="Times New Roman"/>
              <a:ea typeface="Times New Roman"/>
              <a:cs typeface="Times New Roman"/>
              <a:sym typeface="Times New Roman"/>
            </a:endParaRPr>
          </a:p>
        </p:txBody>
      </p:sp>
      <p:sp>
        <p:nvSpPr>
          <p:cNvPr id="38217" name="Google Shape;38217;p41"/>
          <p:cNvSpPr txBox="1"/>
          <p:nvPr/>
        </p:nvSpPr>
        <p:spPr>
          <a:xfrm>
            <a:off x="909836" y="2323728"/>
            <a:ext cx="71637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3. Si vez a alguien cansado ayúdale a descansar</a:t>
            </a:r>
            <a:endParaRPr sz="2400" b="1" i="0" u="none" strike="noStrike" cap="none">
              <a:solidFill>
                <a:schemeClr val="dk1"/>
              </a:solidFill>
              <a:latin typeface="Times New Roman"/>
              <a:ea typeface="Times New Roman"/>
              <a:cs typeface="Times New Roman"/>
              <a:sym typeface="Times New Roman"/>
            </a:endParaRPr>
          </a:p>
        </p:txBody>
      </p:sp>
      <p:sp>
        <p:nvSpPr>
          <p:cNvPr id="38218" name="Google Shape;38218;p41"/>
          <p:cNvSpPr txBox="1"/>
          <p:nvPr/>
        </p:nvSpPr>
        <p:spPr>
          <a:xfrm>
            <a:off x="909836" y="2827784"/>
            <a:ext cx="78558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4. Descansa de día para que puedas dormir de noche</a:t>
            </a:r>
            <a:endParaRPr sz="2400" b="1" i="0" u="none" strike="noStrike" cap="none">
              <a:solidFill>
                <a:schemeClr val="dk1"/>
              </a:solidFill>
              <a:latin typeface="Times New Roman"/>
              <a:ea typeface="Times New Roman"/>
              <a:cs typeface="Times New Roman"/>
              <a:sym typeface="Times New Roman"/>
            </a:endParaRPr>
          </a:p>
        </p:txBody>
      </p:sp>
      <p:sp>
        <p:nvSpPr>
          <p:cNvPr id="38219" name="Google Shape;38219;p41"/>
          <p:cNvSpPr txBox="1"/>
          <p:nvPr/>
        </p:nvSpPr>
        <p:spPr>
          <a:xfrm>
            <a:off x="909836" y="3331840"/>
            <a:ext cx="60429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5. El trabajo es sagrado: ¡no lo toques!</a:t>
            </a:r>
            <a:endParaRPr sz="2400" b="1" i="0" u="none" strike="noStrike" cap="none">
              <a:solidFill>
                <a:schemeClr val="dk1"/>
              </a:solidFill>
              <a:latin typeface="Times New Roman"/>
              <a:ea typeface="Times New Roman"/>
              <a:cs typeface="Times New Roman"/>
              <a:sym typeface="Times New Roman"/>
            </a:endParaRPr>
          </a:p>
        </p:txBody>
      </p:sp>
      <p:sp>
        <p:nvSpPr>
          <p:cNvPr id="38220" name="Google Shape;38220;p41"/>
          <p:cNvSpPr txBox="1"/>
          <p:nvPr/>
        </p:nvSpPr>
        <p:spPr>
          <a:xfrm>
            <a:off x="837828" y="3835896"/>
            <a:ext cx="8550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6. Aquello que puedas hacer mañana, no lo hagas hoy</a:t>
            </a:r>
            <a:endParaRPr sz="2400" b="1" i="0" u="none" strike="noStrike" cap="none">
              <a:solidFill>
                <a:schemeClr val="dk1"/>
              </a:solidFill>
              <a:latin typeface="Times New Roman"/>
              <a:ea typeface="Times New Roman"/>
              <a:cs typeface="Times New Roman"/>
              <a:sym typeface="Times New Roman"/>
            </a:endParaRPr>
          </a:p>
        </p:txBody>
      </p:sp>
      <p:sp>
        <p:nvSpPr>
          <p:cNvPr id="38221" name="Google Shape;38221;p41"/>
          <p:cNvSpPr txBox="1"/>
          <p:nvPr/>
        </p:nvSpPr>
        <p:spPr>
          <a:xfrm>
            <a:off x="837828" y="4407495"/>
            <a:ext cx="993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7. Trabaja lo menos que puedas; lo que tengas que hacer que lo haga otro</a:t>
            </a:r>
            <a:endParaRPr sz="2400" b="1" i="0" u="none" strike="noStrike" cap="none">
              <a:solidFill>
                <a:schemeClr val="dk1"/>
              </a:solidFill>
              <a:latin typeface="Times New Roman"/>
              <a:ea typeface="Times New Roman"/>
              <a:cs typeface="Times New Roman"/>
              <a:sym typeface="Times New Roman"/>
            </a:endParaRPr>
          </a:p>
        </p:txBody>
      </p:sp>
      <p:sp>
        <p:nvSpPr>
          <p:cNvPr id="38222" name="Google Shape;38222;p41"/>
          <p:cNvSpPr txBox="1"/>
          <p:nvPr/>
        </p:nvSpPr>
        <p:spPr>
          <a:xfrm>
            <a:off x="846873" y="4916016"/>
            <a:ext cx="60357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8. ¡Calma! Nunca nadie murió por descansar</a:t>
            </a:r>
            <a:endParaRPr sz="2400" b="1" i="0" u="none" strike="noStrike" cap="none">
              <a:solidFill>
                <a:schemeClr val="dk1"/>
              </a:solidFill>
              <a:latin typeface="Times New Roman"/>
              <a:ea typeface="Times New Roman"/>
              <a:cs typeface="Times New Roman"/>
              <a:sym typeface="Times New Roman"/>
            </a:endParaRPr>
          </a:p>
        </p:txBody>
      </p:sp>
      <p:sp>
        <p:nvSpPr>
          <p:cNvPr id="38223" name="Google Shape;38223;p41"/>
          <p:cNvSpPr txBox="1"/>
          <p:nvPr/>
        </p:nvSpPr>
        <p:spPr>
          <a:xfrm>
            <a:off x="837828" y="5487615"/>
            <a:ext cx="9793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9. Cuando sientas deseos de trabajar, quédate quieto hasta que se te pase</a:t>
            </a:r>
            <a:endParaRPr sz="2400" b="1" i="0" u="none" strike="noStrike" cap="none">
              <a:solidFill>
                <a:schemeClr val="dk1"/>
              </a:solidFill>
              <a:latin typeface="Times New Roman"/>
              <a:ea typeface="Times New Roman"/>
              <a:cs typeface="Times New Roman"/>
              <a:sym typeface="Times New Roman"/>
            </a:endParaRPr>
          </a:p>
        </p:txBody>
      </p:sp>
      <p:sp>
        <p:nvSpPr>
          <p:cNvPr id="38224" name="Google Shape;38224;p41"/>
          <p:cNvSpPr txBox="1"/>
          <p:nvPr/>
        </p:nvSpPr>
        <p:spPr>
          <a:xfrm>
            <a:off x="765820" y="5991671"/>
            <a:ext cx="88569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400" b="1" i="0" u="none" strike="noStrike" cap="none">
                <a:solidFill>
                  <a:schemeClr val="dk1"/>
                </a:solidFill>
                <a:latin typeface="Times New Roman"/>
                <a:ea typeface="Times New Roman"/>
                <a:cs typeface="Times New Roman"/>
                <a:sym typeface="Times New Roman"/>
              </a:rPr>
              <a:t>10. Si el trabajo es salud, que trabajen los que están enfermos</a:t>
            </a:r>
            <a:endParaRPr sz="2400" b="1" i="0" u="none" strike="noStrike" cap="none">
              <a:solidFill>
                <a:schemeClr val="dk1"/>
              </a:solidFill>
              <a:latin typeface="Times New Roman"/>
              <a:ea typeface="Times New Roman"/>
              <a:cs typeface="Times New Roman"/>
              <a:sym typeface="Times New Roman"/>
            </a:endParaRPr>
          </a:p>
        </p:txBody>
      </p:sp>
      <p:sp>
        <p:nvSpPr>
          <p:cNvPr id="38225" name="Shape 38225"/>
          <p:cNvSpPr/>
          <p:nvPr/>
        </p:nvSpPr>
        <p:spPr>
          <a:xfrm>
            <a:off x="8326660" y="382580"/>
            <a:ext cx="3456375" cy="2110300"/>
          </a:xfrm>
          <a:prstGeom prst="rect">
            <a:avLst/>
          </a:prstGeom>
          <a:solidFill>
            <a:srgbClr val="6595BC">
              <a:alpha val="100000"/>
            </a:srgbClr>
          </a:solidFill>
          <a:ln w="28575" cap="flat" cmpd="sng" algn="ctr">
            <a:solidFill>
              <a:schemeClr val="accent2">
                <a:shade val="50000"/>
              </a:schemeClr>
            </a:solidFill>
            <a:miter lim="800000"/>
          </a:ln>
        </p:spPr>
        <p:txBody>
          <a:bodyPr wrap="none" fromWordArt="1">
            <a:prstTxWarp prst="textSlantUp">
              <a:avLst>
                <a:gd name="adj" fmla="val 55556"/>
              </a:avLst>
            </a:prstTxWarp>
          </a:bodyPr>
          <a:lstStyle>
            <a:defPPr lvl="0"/>
            <a:lvl1pPr lvl="0"/>
            <a:lvl2pPr lvl="1"/>
            <a:lvl3pPr lvl="2"/>
            <a:lvl4pPr lvl="3"/>
            <a:lvl5pPr lvl="4"/>
            <a:lvl6pPr lvl="5"/>
            <a:lvl7pPr lvl="6"/>
            <a:lvl8pPr lvl="7"/>
            <a:lvl9pPr lvl="8"/>
          </a:lstStyle>
          <a:p>
            <a:pPr lvl="0" algn="ctr"/>
            <a:r>
              <a:rPr lang="es-CO" sz="2400" kern="10" dirty="0">
                <a:solidFill>
                  <a:srgbClr val="FFFF00"/>
                </a:solidFill>
                <a:latin typeface="Arial Black" panose="020B0A04020102020204" pitchFamily="34" charset="0"/>
              </a:rPr>
              <a:t>LOS 10 MANDAMIENTOS</a:t>
            </a:r>
          </a:p>
          <a:p>
            <a:pPr lvl="0" algn="ctr"/>
            <a:r>
              <a:rPr lang="es-CO" sz="2400" kern="10" dirty="0">
                <a:solidFill>
                  <a:srgbClr val="FFFF00"/>
                </a:solidFill>
                <a:latin typeface="Arial Black" panose="020B0A04020102020204" pitchFamily="34" charset="0"/>
              </a:rPr>
              <a:t>DEL FLOJO</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215"/>
                                        </p:tgtEl>
                                        <p:attrNameLst>
                                          <p:attrName>style.visibility</p:attrName>
                                        </p:attrNameLst>
                                      </p:cBhvr>
                                      <p:to>
                                        <p:strVal val="visible"/>
                                      </p:to>
                                    </p:set>
                                    <p:anim calcmode="lin" valueType="num">
                                      <p:cBhvr additive="base">
                                        <p:cTn id="7" dur="500"/>
                                        <p:tgtEl>
                                          <p:spTgt spid="3821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8216"/>
                                        </p:tgtEl>
                                        <p:attrNameLst>
                                          <p:attrName>style.visibility</p:attrName>
                                        </p:attrNameLst>
                                      </p:cBhvr>
                                      <p:to>
                                        <p:strVal val="visible"/>
                                      </p:to>
                                    </p:set>
                                    <p:anim calcmode="lin" valueType="num">
                                      <p:cBhvr additive="base">
                                        <p:cTn id="12" dur="500"/>
                                        <p:tgtEl>
                                          <p:spTgt spid="3821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8217"/>
                                        </p:tgtEl>
                                        <p:attrNameLst>
                                          <p:attrName>style.visibility</p:attrName>
                                        </p:attrNameLst>
                                      </p:cBhvr>
                                      <p:to>
                                        <p:strVal val="visible"/>
                                      </p:to>
                                    </p:set>
                                    <p:anim calcmode="lin" valueType="num">
                                      <p:cBhvr additive="base">
                                        <p:cTn id="17" dur="500"/>
                                        <p:tgtEl>
                                          <p:spTgt spid="3821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8218"/>
                                        </p:tgtEl>
                                        <p:attrNameLst>
                                          <p:attrName>style.visibility</p:attrName>
                                        </p:attrNameLst>
                                      </p:cBhvr>
                                      <p:to>
                                        <p:strVal val="visible"/>
                                      </p:to>
                                    </p:set>
                                    <p:anim calcmode="lin" valueType="num">
                                      <p:cBhvr additive="base">
                                        <p:cTn id="22" dur="500"/>
                                        <p:tgtEl>
                                          <p:spTgt spid="38218"/>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8219"/>
                                        </p:tgtEl>
                                        <p:attrNameLst>
                                          <p:attrName>style.visibility</p:attrName>
                                        </p:attrNameLst>
                                      </p:cBhvr>
                                      <p:to>
                                        <p:strVal val="visible"/>
                                      </p:to>
                                    </p:set>
                                    <p:anim calcmode="lin" valueType="num">
                                      <p:cBhvr additive="base">
                                        <p:cTn id="27" dur="500"/>
                                        <p:tgtEl>
                                          <p:spTgt spid="3821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8220"/>
                                        </p:tgtEl>
                                        <p:attrNameLst>
                                          <p:attrName>style.visibility</p:attrName>
                                        </p:attrNameLst>
                                      </p:cBhvr>
                                      <p:to>
                                        <p:strVal val="visible"/>
                                      </p:to>
                                    </p:set>
                                    <p:anim calcmode="lin" valueType="num">
                                      <p:cBhvr additive="base">
                                        <p:cTn id="32" dur="500"/>
                                        <p:tgtEl>
                                          <p:spTgt spid="38220"/>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8221"/>
                                        </p:tgtEl>
                                        <p:attrNameLst>
                                          <p:attrName>style.visibility</p:attrName>
                                        </p:attrNameLst>
                                      </p:cBhvr>
                                      <p:to>
                                        <p:strVal val="visible"/>
                                      </p:to>
                                    </p:set>
                                    <p:anim calcmode="lin" valueType="num">
                                      <p:cBhvr additive="base">
                                        <p:cTn id="37" dur="500"/>
                                        <p:tgtEl>
                                          <p:spTgt spid="3822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8222"/>
                                        </p:tgtEl>
                                        <p:attrNameLst>
                                          <p:attrName>style.visibility</p:attrName>
                                        </p:attrNameLst>
                                      </p:cBhvr>
                                      <p:to>
                                        <p:strVal val="visible"/>
                                      </p:to>
                                    </p:set>
                                    <p:anim calcmode="lin" valueType="num">
                                      <p:cBhvr additive="base">
                                        <p:cTn id="42" dur="500"/>
                                        <p:tgtEl>
                                          <p:spTgt spid="38222"/>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223"/>
                                        </p:tgtEl>
                                        <p:attrNameLst>
                                          <p:attrName>style.visibility</p:attrName>
                                        </p:attrNameLst>
                                      </p:cBhvr>
                                      <p:to>
                                        <p:strVal val="visible"/>
                                      </p:to>
                                    </p:set>
                                    <p:animEffect transition="in" filter="fade">
                                      <p:cBhvr>
                                        <p:cTn id="47" dur="500"/>
                                        <p:tgtEl>
                                          <p:spTgt spid="382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224"/>
                                        </p:tgtEl>
                                        <p:attrNameLst>
                                          <p:attrName>style.visibility</p:attrName>
                                        </p:attrNameLst>
                                      </p:cBhvr>
                                      <p:to>
                                        <p:strVal val="visible"/>
                                      </p:to>
                                    </p:set>
                                    <p:animEffect transition="in" filter="fade">
                                      <p:cBhvr>
                                        <p:cTn id="52" dur="500"/>
                                        <p:tgtEl>
                                          <p:spTgt spid="38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229"/>
        <p:cNvGrpSpPr/>
        <p:nvPr/>
      </p:nvGrpSpPr>
      <p:grpSpPr>
        <a:xfrm>
          <a:off x="0" y="0"/>
          <a:ext cx="0" cy="0"/>
          <a:chOff x="0" y="0"/>
          <a:chExt cx="0" cy="0"/>
        </a:xfrm>
      </p:grpSpPr>
      <p:sp>
        <p:nvSpPr>
          <p:cNvPr id="38230" name="Google Shape;38230;p42"/>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ACEPTACIÓN FAMILIAR</a:t>
            </a:r>
            <a:endParaRPr b="1"/>
          </a:p>
        </p:txBody>
      </p:sp>
      <p:sp>
        <p:nvSpPr>
          <p:cNvPr id="38231" name="Google Shape;38231;p42"/>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32" name="Google Shape;38232;p42"/>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11</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33" name="Google Shape;38233;p42" descr="Imagen relacionada"/>
          <p:cNvPicPr preferRelativeResize="0"/>
          <p:nvPr/>
        </p:nvPicPr>
        <p:blipFill rotWithShape="1">
          <a:blip r:embed="rId3">
            <a:alphaModFix/>
          </a:blip>
          <a:srcRect/>
          <a:stretch/>
        </p:blipFill>
        <p:spPr>
          <a:xfrm>
            <a:off x="5518347" y="908720"/>
            <a:ext cx="6657110" cy="371760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29"/>
        <p:cNvGrpSpPr/>
        <p:nvPr/>
      </p:nvGrpSpPr>
      <p:grpSpPr>
        <a:xfrm>
          <a:off x="0" y="0"/>
          <a:ext cx="0" cy="0"/>
          <a:chOff x="0" y="0"/>
          <a:chExt cx="0" cy="0"/>
        </a:xfrm>
      </p:grpSpPr>
      <p:sp>
        <p:nvSpPr>
          <p:cNvPr id="38030" name="Google Shape;38030;p16"/>
          <p:cNvSpPr txBox="1">
            <a:spLocks noGrp="1"/>
          </p:cNvSpPr>
          <p:nvPr>
            <p:ph type="ctrTitle"/>
          </p:nvPr>
        </p:nvSpPr>
        <p:spPr>
          <a:xfrm>
            <a:off x="608013" y="2636912"/>
            <a:ext cx="5587500" cy="22323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5400"/>
              <a:buFont typeface="Cambria"/>
              <a:buNone/>
            </a:pPr>
            <a:r>
              <a:rPr lang="es-CO" sz="5400" b="1"/>
              <a:t>PRUEBA DEL SUPERMERCADO</a:t>
            </a:r>
            <a:endParaRPr sz="5400" b="1"/>
          </a:p>
        </p:txBody>
      </p:sp>
      <p:sp>
        <p:nvSpPr>
          <p:cNvPr id="38031" name="Google Shape;38031;p16"/>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pic>
        <p:nvPicPr>
          <p:cNvPr id="38032" name="Google Shape;38032;p16" descr="Imagen relacionada"/>
          <p:cNvPicPr preferRelativeResize="0"/>
          <p:nvPr/>
        </p:nvPicPr>
        <p:blipFill rotWithShape="1">
          <a:blip r:embed="rId3">
            <a:alphaModFix/>
          </a:blip>
          <a:srcRect/>
          <a:stretch/>
        </p:blipFill>
        <p:spPr>
          <a:xfrm>
            <a:off x="6526460" y="1196752"/>
            <a:ext cx="5461421" cy="3619595"/>
          </a:xfrm>
          <a:prstGeom prst="rect">
            <a:avLst/>
          </a:prstGeom>
          <a:noFill/>
          <a:ln>
            <a:noFill/>
          </a:ln>
        </p:spPr>
      </p:pic>
      <p:sp>
        <p:nvSpPr>
          <p:cNvPr id="38033" name="Google Shape;38033;p16"/>
          <p:cNvSpPr/>
          <p:nvPr/>
        </p:nvSpPr>
        <p:spPr>
          <a:xfrm>
            <a:off x="2693654"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37"/>
        <p:cNvGrpSpPr/>
        <p:nvPr/>
      </p:nvGrpSpPr>
      <p:grpSpPr>
        <a:xfrm>
          <a:off x="0" y="0"/>
          <a:ext cx="0" cy="0"/>
          <a:chOff x="0" y="0"/>
          <a:chExt cx="0" cy="0"/>
        </a:xfrm>
      </p:grpSpPr>
      <p:sp>
        <p:nvSpPr>
          <p:cNvPr id="38238" name="Google Shape;38238;p43"/>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239" name="Google Shape;38239;p43" descr="Imagen relacionada"/>
          <p:cNvPicPr preferRelativeResize="0"/>
          <p:nvPr/>
        </p:nvPicPr>
        <p:blipFill rotWithShape="1">
          <a:blip r:embed="rId3">
            <a:alphaModFix/>
          </a:blip>
          <a:srcRect/>
          <a:stretch/>
        </p:blipFill>
        <p:spPr>
          <a:xfrm>
            <a:off x="2716006" y="23647"/>
            <a:ext cx="6804684" cy="5328592"/>
          </a:xfrm>
          <a:prstGeom prst="rect">
            <a:avLst/>
          </a:prstGeom>
          <a:noFill/>
          <a:ln>
            <a:noFill/>
          </a:ln>
        </p:spPr>
      </p:pic>
      <p:sp>
        <p:nvSpPr>
          <p:cNvPr id="38240" name="Google Shape;38240;p43"/>
          <p:cNvSpPr txBox="1">
            <a:spLocks noGrp="1"/>
          </p:cNvSpPr>
          <p:nvPr>
            <p:ph type="title"/>
          </p:nvPr>
        </p:nvSpPr>
        <p:spPr>
          <a:xfrm>
            <a:off x="189756" y="4365105"/>
            <a:ext cx="11999100" cy="24483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Los parientes políticos y consanguíneos forman parte de nuestra familia extendida. Deben ser tratados como personas “reales” y debemos aprender a compartir con ellos. Son una red de apoyo para la nueva pareja. </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44"/>
        <p:cNvGrpSpPr/>
        <p:nvPr/>
      </p:nvGrpSpPr>
      <p:grpSpPr>
        <a:xfrm>
          <a:off x="0" y="0"/>
          <a:ext cx="0" cy="0"/>
          <a:chOff x="0" y="0"/>
          <a:chExt cx="0" cy="0"/>
        </a:xfrm>
      </p:grpSpPr>
      <p:sp>
        <p:nvSpPr>
          <p:cNvPr id="38245" name="Google Shape;38245;p44"/>
          <p:cNvSpPr txBox="1">
            <a:spLocks noGrp="1"/>
          </p:cNvSpPr>
          <p:nvPr>
            <p:ph type="ctrTitle"/>
          </p:nvPr>
        </p:nvSpPr>
        <p:spPr>
          <a:xfrm>
            <a:off x="542260" y="1703718"/>
            <a:ext cx="497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FUEGO</a:t>
            </a:r>
            <a:endParaRPr b="1"/>
          </a:p>
        </p:txBody>
      </p:sp>
      <p:sp>
        <p:nvSpPr>
          <p:cNvPr id="38246" name="Google Shape;38246;p44"/>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247" name="Google Shape;38247;p44"/>
          <p:cNvSpPr/>
          <p:nvPr/>
        </p:nvSpPr>
        <p:spPr>
          <a:xfrm>
            <a:off x="2488470" y="1242053"/>
            <a:ext cx="10053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12</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248" name="Google Shape;38248;p44" descr="Imagen relacionada"/>
          <p:cNvPicPr preferRelativeResize="0"/>
          <p:nvPr/>
        </p:nvPicPr>
        <p:blipFill rotWithShape="1">
          <a:blip r:embed="rId3">
            <a:alphaModFix/>
          </a:blip>
          <a:srcRect/>
          <a:stretch/>
        </p:blipFill>
        <p:spPr>
          <a:xfrm>
            <a:off x="5565334" y="564486"/>
            <a:ext cx="6460102" cy="495274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252"/>
        <p:cNvGrpSpPr/>
        <p:nvPr/>
      </p:nvGrpSpPr>
      <p:grpSpPr>
        <a:xfrm>
          <a:off x="0" y="0"/>
          <a:ext cx="0" cy="0"/>
          <a:chOff x="0" y="0"/>
          <a:chExt cx="0" cy="0"/>
        </a:xfrm>
      </p:grpSpPr>
      <p:sp>
        <p:nvSpPr>
          <p:cNvPr id="38253" name="Google Shape;38253;p45"/>
          <p:cNvSpPr txBox="1">
            <a:spLocks noGrp="1"/>
          </p:cNvSpPr>
          <p:nvPr>
            <p:ph type="title"/>
          </p:nvPr>
        </p:nvSpPr>
        <p:spPr>
          <a:xfrm>
            <a:off x="5518347" y="563562"/>
            <a:ext cx="5376600" cy="55296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400"/>
              <a:buFont typeface="Cambria"/>
              <a:buNone/>
            </a:pPr>
            <a:r>
              <a:rPr lang="es-CO" sz="4400">
                <a:solidFill>
                  <a:schemeClr val="dk1"/>
                </a:solidFill>
                <a:latin typeface="Cambria"/>
                <a:ea typeface="Cambria"/>
                <a:cs typeface="Cambria"/>
                <a:sym typeface="Cambria"/>
              </a:rPr>
              <a:t>¿Es la persona con quien intentas casarte de tu misma religión? Esto es de suma importancia, pues tendrán al mismo Guía en su vida futura.</a:t>
            </a:r>
            <a:br>
              <a:rPr lang="es-CO" sz="4400">
                <a:solidFill>
                  <a:schemeClr val="dk1"/>
                </a:solidFill>
                <a:latin typeface="Cambria"/>
                <a:ea typeface="Cambria"/>
                <a:cs typeface="Cambria"/>
                <a:sym typeface="Cambria"/>
              </a:rPr>
            </a:br>
            <a:r>
              <a:rPr lang="es-CO" sz="4400" b="1">
                <a:solidFill>
                  <a:schemeClr val="dk1"/>
                </a:solidFill>
                <a:latin typeface="Cambria"/>
                <a:ea typeface="Cambria"/>
                <a:cs typeface="Cambria"/>
                <a:sym typeface="Cambria"/>
              </a:rPr>
              <a:t>Prov. 31:10-31</a:t>
            </a:r>
            <a:endParaRPr sz="4400" b="1"/>
          </a:p>
        </p:txBody>
      </p:sp>
      <p:pic>
        <p:nvPicPr>
          <p:cNvPr id="38254" name="Google Shape;38254;p45" descr="Imagen relacionada"/>
          <p:cNvPicPr preferRelativeResize="0"/>
          <p:nvPr/>
        </p:nvPicPr>
        <p:blipFill rotWithShape="1">
          <a:blip r:embed="rId3">
            <a:alphaModFix/>
          </a:blip>
          <a:srcRect/>
          <a:stretch/>
        </p:blipFill>
        <p:spPr>
          <a:xfrm>
            <a:off x="189756" y="33841"/>
            <a:ext cx="5088753" cy="62195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258"/>
        <p:cNvGrpSpPr/>
        <p:nvPr/>
      </p:nvGrpSpPr>
      <p:grpSpPr>
        <a:xfrm>
          <a:off x="0" y="0"/>
          <a:ext cx="0" cy="0"/>
          <a:chOff x="0" y="0"/>
          <a:chExt cx="0" cy="0"/>
        </a:xfrm>
      </p:grpSpPr>
      <p:pic>
        <p:nvPicPr>
          <p:cNvPr id="38259" name="Google Shape;38259;p46" descr="Imagen relacionada"/>
          <p:cNvPicPr preferRelativeResize="0"/>
          <p:nvPr/>
        </p:nvPicPr>
        <p:blipFill rotWithShape="1">
          <a:blip r:embed="rId3">
            <a:alphaModFix/>
          </a:blip>
          <a:srcRect/>
          <a:stretch/>
        </p:blipFill>
        <p:spPr>
          <a:xfrm>
            <a:off x="0" y="273150"/>
            <a:ext cx="8502493" cy="6381328"/>
          </a:xfrm>
          <a:prstGeom prst="rect">
            <a:avLst/>
          </a:prstGeom>
          <a:noFill/>
          <a:ln>
            <a:noFill/>
          </a:ln>
        </p:spPr>
      </p:pic>
      <p:sp>
        <p:nvSpPr>
          <p:cNvPr id="38260" name="Google Shape;38260;p46"/>
          <p:cNvSpPr txBox="1">
            <a:spLocks noGrp="1"/>
          </p:cNvSpPr>
          <p:nvPr>
            <p:ph type="title"/>
          </p:nvPr>
        </p:nvSpPr>
        <p:spPr>
          <a:xfrm>
            <a:off x="7462564" y="764704"/>
            <a:ext cx="4690800" cy="54006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3330"/>
              <a:buFont typeface="Cambria"/>
              <a:buNone/>
            </a:pPr>
            <a:r>
              <a:rPr lang="es-CO" sz="3330">
                <a:solidFill>
                  <a:schemeClr val="dk1"/>
                </a:solidFill>
                <a:latin typeface="Cambria"/>
                <a:ea typeface="Cambria"/>
                <a:cs typeface="Cambria"/>
                <a:sym typeface="Cambria"/>
              </a:rPr>
              <a:t>¿Podrán enseñar las mismas bases religiosas a su descendencia y no habrá conflictos en el tipo de adoración?</a:t>
            </a:r>
            <a:br>
              <a:rPr lang="es-CO" sz="3330">
                <a:solidFill>
                  <a:schemeClr val="dk1"/>
                </a:solidFill>
                <a:latin typeface="Cambria"/>
                <a:ea typeface="Cambria"/>
                <a:cs typeface="Cambria"/>
                <a:sym typeface="Cambria"/>
              </a:rPr>
            </a:br>
            <a:r>
              <a:rPr lang="es-CO" sz="3330">
                <a:solidFill>
                  <a:schemeClr val="dk1"/>
                </a:solidFill>
                <a:latin typeface="Cambria"/>
                <a:ea typeface="Cambria"/>
                <a:cs typeface="Cambria"/>
                <a:sym typeface="Cambria"/>
              </a:rPr>
              <a:t/>
            </a:r>
            <a:br>
              <a:rPr lang="es-CO" sz="3330">
                <a:solidFill>
                  <a:schemeClr val="dk1"/>
                </a:solidFill>
                <a:latin typeface="Cambria"/>
                <a:ea typeface="Cambria"/>
                <a:cs typeface="Cambria"/>
                <a:sym typeface="Cambria"/>
              </a:rPr>
            </a:br>
            <a:r>
              <a:rPr lang="es-CO" sz="3330">
                <a:solidFill>
                  <a:schemeClr val="dk1"/>
                </a:solidFill>
                <a:latin typeface="Cambria"/>
                <a:ea typeface="Cambria"/>
                <a:cs typeface="Cambria"/>
                <a:sym typeface="Cambria"/>
              </a:rPr>
              <a:t>¿Se abrigarán con la misma esperanza en tiempo de crisis y asumirán actitudes de acuerdo a sus principios?</a:t>
            </a:r>
            <a:endParaRPr sz="333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64"/>
        <p:cNvGrpSpPr/>
        <p:nvPr/>
      </p:nvGrpSpPr>
      <p:grpSpPr>
        <a:xfrm>
          <a:off x="0" y="0"/>
          <a:ext cx="0" cy="0"/>
          <a:chOff x="0" y="0"/>
          <a:chExt cx="0" cy="0"/>
        </a:xfrm>
      </p:grpSpPr>
      <p:sp>
        <p:nvSpPr>
          <p:cNvPr id="38265" name="Google Shape;38265;p47"/>
          <p:cNvSpPr txBox="1">
            <a:spLocks noGrp="1"/>
          </p:cNvSpPr>
          <p:nvPr>
            <p:ph type="title"/>
          </p:nvPr>
        </p:nvSpPr>
        <p:spPr>
          <a:xfrm>
            <a:off x="333773" y="332656"/>
            <a:ext cx="5112600" cy="6033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t>Si pasan estas 12 pruebas positivamente estarán en condiciones de seguir adelante con los planes que tienen… dentro de </a:t>
            </a:r>
            <a:r>
              <a:rPr lang="es-CO" b="1"/>
              <a:t>un tiempo prudencial </a:t>
            </a:r>
            <a:r>
              <a:rPr lang="es-CO"/>
              <a:t>podrían formar un hogar cristiano.</a:t>
            </a:r>
            <a:endParaRPr/>
          </a:p>
        </p:txBody>
      </p:sp>
      <p:pic>
        <p:nvPicPr>
          <p:cNvPr id="38266" name="Google Shape;38266;p47" descr="Imagen relacionada"/>
          <p:cNvPicPr preferRelativeResize="0"/>
          <p:nvPr/>
        </p:nvPicPr>
        <p:blipFill rotWithShape="1">
          <a:blip r:embed="rId3">
            <a:alphaModFix/>
          </a:blip>
          <a:srcRect/>
          <a:stretch/>
        </p:blipFill>
        <p:spPr>
          <a:xfrm>
            <a:off x="6814492" y="113697"/>
            <a:ext cx="5303913" cy="6699679"/>
          </a:xfrm>
          <a:prstGeom prst="rect">
            <a:avLst/>
          </a:prstGeom>
          <a:noFill/>
          <a:ln>
            <a:noFill/>
          </a:ln>
        </p:spPr>
      </p:pic>
      <p:pic>
        <p:nvPicPr>
          <p:cNvPr id="38267" name="Google Shape;38267;p47" descr="Resultado de imagen para chulo de aprobacion"/>
          <p:cNvPicPr preferRelativeResize="0"/>
          <p:nvPr/>
        </p:nvPicPr>
        <p:blipFill rotWithShape="1">
          <a:blip r:embed="rId4">
            <a:alphaModFix/>
          </a:blip>
          <a:srcRect/>
          <a:stretch/>
        </p:blipFill>
        <p:spPr>
          <a:xfrm>
            <a:off x="5302324" y="2397051"/>
            <a:ext cx="1447800" cy="1905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271"/>
        <p:cNvGrpSpPr/>
        <p:nvPr/>
      </p:nvGrpSpPr>
      <p:grpSpPr>
        <a:xfrm>
          <a:off x="0" y="0"/>
          <a:ext cx="0" cy="0"/>
          <a:chOff x="0" y="0"/>
          <a:chExt cx="0" cy="0"/>
        </a:xfrm>
      </p:grpSpPr>
      <p:sp>
        <p:nvSpPr>
          <p:cNvPr id="38272" name="Google Shape;38272;p48"/>
          <p:cNvSpPr txBox="1">
            <a:spLocks noGrp="1"/>
          </p:cNvSpPr>
          <p:nvPr>
            <p:ph type="title"/>
          </p:nvPr>
        </p:nvSpPr>
        <p:spPr>
          <a:xfrm>
            <a:off x="405781" y="548680"/>
            <a:ext cx="4104600" cy="5457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000"/>
              <a:buFont typeface="Cambria"/>
              <a:buNone/>
            </a:pPr>
            <a:r>
              <a:rPr lang="es-CO"/>
              <a:t>Si por el contrario, estas 12 pruebas indican que hay dudas, lo mejor es… </a:t>
            </a:r>
            <a:r>
              <a:rPr lang="es-CO" b="1"/>
              <a:t>NO SEGUIR ADELANTE</a:t>
            </a:r>
            <a:r>
              <a:rPr lang="es-CO"/>
              <a:t/>
            </a:r>
            <a:br>
              <a:rPr lang="es-CO"/>
            </a:br>
            <a:r>
              <a:rPr lang="es-CO"/>
              <a:t/>
            </a:r>
            <a:br>
              <a:rPr lang="es-CO"/>
            </a:br>
            <a:r>
              <a:rPr lang="es-CO"/>
              <a:t>En la duda “No prosiga”</a:t>
            </a:r>
            <a:endParaRPr/>
          </a:p>
        </p:txBody>
      </p:sp>
      <p:pic>
        <p:nvPicPr>
          <p:cNvPr id="38273" name="Google Shape;38273;p48" descr="Resultado de imagen para equis de incorrecto vector"/>
          <p:cNvPicPr preferRelativeResize="0"/>
          <p:nvPr/>
        </p:nvPicPr>
        <p:blipFill rotWithShape="1">
          <a:blip r:embed="rId3">
            <a:alphaModFix/>
          </a:blip>
          <a:srcRect/>
          <a:stretch/>
        </p:blipFill>
        <p:spPr>
          <a:xfrm>
            <a:off x="4774331" y="2780928"/>
            <a:ext cx="1512166" cy="1512168"/>
          </a:xfrm>
          <a:prstGeom prst="rect">
            <a:avLst/>
          </a:prstGeom>
          <a:noFill/>
          <a:ln>
            <a:noFill/>
          </a:ln>
        </p:spPr>
      </p:pic>
      <p:pic>
        <p:nvPicPr>
          <p:cNvPr id="38274" name="Google Shape;38274;p48" descr="Imagen relacionada"/>
          <p:cNvPicPr preferRelativeResize="0"/>
          <p:nvPr/>
        </p:nvPicPr>
        <p:blipFill rotWithShape="1">
          <a:blip r:embed="rId4">
            <a:alphaModFix/>
          </a:blip>
          <a:srcRect/>
          <a:stretch/>
        </p:blipFill>
        <p:spPr>
          <a:xfrm>
            <a:off x="6742483" y="605806"/>
            <a:ext cx="5400600" cy="5400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37"/>
        <p:cNvGrpSpPr/>
        <p:nvPr/>
      </p:nvGrpSpPr>
      <p:grpSpPr>
        <a:xfrm>
          <a:off x="0" y="0"/>
          <a:ext cx="0" cy="0"/>
          <a:chOff x="0" y="0"/>
          <a:chExt cx="0" cy="0"/>
        </a:xfrm>
      </p:grpSpPr>
      <p:sp>
        <p:nvSpPr>
          <p:cNvPr id="38038" name="Google Shape;38038;p17"/>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39" name="Google Shape;38039;p17" descr="Imagen relacionada"/>
          <p:cNvPicPr preferRelativeResize="0"/>
          <p:nvPr/>
        </p:nvPicPr>
        <p:blipFill rotWithShape="1">
          <a:blip r:embed="rId3">
            <a:alphaModFix/>
          </a:blip>
          <a:srcRect/>
          <a:stretch/>
        </p:blipFill>
        <p:spPr>
          <a:xfrm>
            <a:off x="2066892" y="0"/>
            <a:ext cx="10121933" cy="6741369"/>
          </a:xfrm>
          <a:prstGeom prst="rect">
            <a:avLst/>
          </a:prstGeom>
          <a:noFill/>
          <a:ln>
            <a:noFill/>
          </a:ln>
        </p:spPr>
      </p:pic>
      <p:sp>
        <p:nvSpPr>
          <p:cNvPr id="38040" name="Google Shape;38040;p17"/>
          <p:cNvSpPr txBox="1">
            <a:spLocks noGrp="1"/>
          </p:cNvSpPr>
          <p:nvPr>
            <p:ph type="title"/>
          </p:nvPr>
        </p:nvSpPr>
        <p:spPr>
          <a:xfrm>
            <a:off x="93815" y="188640"/>
            <a:ext cx="3264300" cy="64806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indispensable salir de compras con la persona con quien está pensando casarse. En estas salidas a las tiendas te darás cuenta de sus gustos y de sus tendencias al comprar.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044"/>
        <p:cNvGrpSpPr/>
        <p:nvPr/>
      </p:nvGrpSpPr>
      <p:grpSpPr>
        <a:xfrm>
          <a:off x="0" y="0"/>
          <a:ext cx="0" cy="0"/>
          <a:chOff x="0" y="0"/>
          <a:chExt cx="0" cy="0"/>
        </a:xfrm>
      </p:grpSpPr>
      <p:sp>
        <p:nvSpPr>
          <p:cNvPr id="38045" name="Google Shape;38045;p18"/>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46" name="Google Shape;38046;p18" descr="Imagen relacionada"/>
          <p:cNvPicPr preferRelativeResize="0"/>
          <p:nvPr/>
        </p:nvPicPr>
        <p:blipFill rotWithShape="1">
          <a:blip r:embed="rId3">
            <a:alphaModFix/>
          </a:blip>
          <a:srcRect/>
          <a:stretch/>
        </p:blipFill>
        <p:spPr>
          <a:xfrm>
            <a:off x="57155" y="0"/>
            <a:ext cx="12151595" cy="6858001"/>
          </a:xfrm>
          <a:prstGeom prst="rect">
            <a:avLst/>
          </a:prstGeom>
          <a:noFill/>
          <a:ln>
            <a:noFill/>
          </a:ln>
        </p:spPr>
      </p:pic>
      <p:sp>
        <p:nvSpPr>
          <p:cNvPr id="38047" name="Google Shape;38047;p18"/>
          <p:cNvSpPr txBox="1">
            <a:spLocks noGrp="1"/>
          </p:cNvSpPr>
          <p:nvPr>
            <p:ph type="title"/>
          </p:nvPr>
        </p:nvSpPr>
        <p:spPr>
          <a:xfrm>
            <a:off x="189756" y="116632"/>
            <a:ext cx="3744300" cy="6624600"/>
          </a:xfrm>
          <a:prstGeom prst="rect">
            <a:avLst/>
          </a:prstGeom>
          <a:solidFill>
            <a:schemeClr val="lt1"/>
          </a:solidFill>
          <a:ln w="28575" cap="flat" cmpd="sng">
            <a:solidFill>
              <a:schemeClr val="accent1"/>
            </a:solidFill>
            <a:prstDash val="solid"/>
            <a:miter lim="800000"/>
            <a:headEnd type="none" w="sm" len="sm"/>
            <a:tailEnd type="none" w="sm" len="sm"/>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mbria"/>
              <a:buNone/>
            </a:pPr>
            <a:r>
              <a:rPr lang="es-CO">
                <a:solidFill>
                  <a:schemeClr val="dk1"/>
                </a:solidFill>
                <a:latin typeface="Cambria"/>
                <a:ea typeface="Cambria"/>
                <a:cs typeface="Cambria"/>
                <a:sym typeface="Cambria"/>
              </a:rPr>
              <a:t>¿Es el o ella un comprador(a) compulsivo(a)? ¿Trata de economizar o gasta todo en una salida? ¿Tiene una clara definición entre deseo y necesidad?</a:t>
            </a:r>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51"/>
        <p:cNvGrpSpPr/>
        <p:nvPr/>
      </p:nvGrpSpPr>
      <p:grpSpPr>
        <a:xfrm>
          <a:off x="0" y="0"/>
          <a:ext cx="0" cy="0"/>
          <a:chOff x="0" y="0"/>
          <a:chExt cx="0" cy="0"/>
        </a:xfrm>
      </p:grpSpPr>
      <p:sp>
        <p:nvSpPr>
          <p:cNvPr id="38052" name="Google Shape;38052;p19"/>
          <p:cNvSpPr txBox="1">
            <a:spLocks noGrp="1"/>
          </p:cNvSpPr>
          <p:nvPr>
            <p:ph type="ctrTitle"/>
          </p:nvPr>
        </p:nvSpPr>
        <p:spPr>
          <a:xfrm>
            <a:off x="542261" y="1703718"/>
            <a:ext cx="4616100" cy="37338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DEL RESFRIADO</a:t>
            </a:r>
            <a:endParaRPr b="1"/>
          </a:p>
        </p:txBody>
      </p:sp>
      <p:sp>
        <p:nvSpPr>
          <p:cNvPr id="38053" name="Google Shape;38053;p19"/>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pic>
        <p:nvPicPr>
          <p:cNvPr id="38054" name="Google Shape;38054;p19" descr="Imagen relacionada"/>
          <p:cNvPicPr preferRelativeResize="0"/>
          <p:nvPr/>
        </p:nvPicPr>
        <p:blipFill rotWithShape="1">
          <a:blip r:embed="rId3">
            <a:alphaModFix/>
          </a:blip>
          <a:srcRect/>
          <a:stretch/>
        </p:blipFill>
        <p:spPr>
          <a:xfrm>
            <a:off x="5324222" y="1196752"/>
            <a:ext cx="6864603" cy="3418681"/>
          </a:xfrm>
          <a:prstGeom prst="rect">
            <a:avLst/>
          </a:prstGeom>
          <a:noFill/>
          <a:ln>
            <a:noFill/>
          </a:ln>
        </p:spPr>
      </p:pic>
      <p:sp>
        <p:nvSpPr>
          <p:cNvPr id="38055" name="Google Shape;38055;p19"/>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2</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059"/>
        <p:cNvGrpSpPr/>
        <p:nvPr/>
      </p:nvGrpSpPr>
      <p:grpSpPr>
        <a:xfrm>
          <a:off x="0" y="0"/>
          <a:ext cx="0" cy="0"/>
          <a:chOff x="0" y="0"/>
          <a:chExt cx="0" cy="0"/>
        </a:xfrm>
      </p:grpSpPr>
      <p:sp>
        <p:nvSpPr>
          <p:cNvPr id="38060" name="Google Shape;38060;p20"/>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61" name="Google Shape;38061;p20" descr="Imagen relacionada"/>
          <p:cNvPicPr preferRelativeResize="0"/>
          <p:nvPr/>
        </p:nvPicPr>
        <p:blipFill rotWithShape="1">
          <a:blip r:embed="rId3">
            <a:alphaModFix/>
          </a:blip>
          <a:srcRect/>
          <a:stretch/>
        </p:blipFill>
        <p:spPr>
          <a:xfrm>
            <a:off x="0" y="19050"/>
            <a:ext cx="10928216" cy="6838950"/>
          </a:xfrm>
          <a:prstGeom prst="rect">
            <a:avLst/>
          </a:prstGeom>
          <a:noFill/>
          <a:ln>
            <a:noFill/>
          </a:ln>
        </p:spPr>
      </p:pic>
      <p:sp>
        <p:nvSpPr>
          <p:cNvPr id="38062" name="Google Shape;38062;p20"/>
          <p:cNvSpPr txBox="1">
            <a:spLocks noGrp="1"/>
          </p:cNvSpPr>
          <p:nvPr>
            <p:ph type="title"/>
          </p:nvPr>
        </p:nvSpPr>
        <p:spPr>
          <a:xfrm>
            <a:off x="7966620" y="2780928"/>
            <a:ext cx="4032300" cy="4032300"/>
          </a:xfrm>
          <a:prstGeom prst="rect">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chemeClr val="dk1"/>
              </a:buClr>
              <a:buSzPts val="3200"/>
              <a:buFont typeface="Cambria"/>
              <a:buNone/>
            </a:pPr>
            <a:r>
              <a:rPr lang="es-CO" sz="3200">
                <a:solidFill>
                  <a:schemeClr val="dk1"/>
                </a:solidFill>
                <a:latin typeface="Cambria"/>
                <a:ea typeface="Cambria"/>
                <a:cs typeface="Cambria"/>
                <a:sym typeface="Cambria"/>
              </a:rPr>
              <a:t>Es de gran utilidad ver a la persona en una situación incómoda, ya sea en enfermedad o dolor. Se tendría oportunidad de ver su reacción, su humor, su comportamiento</a:t>
            </a:r>
            <a:endParaRPr sz="32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66"/>
        <p:cNvGrpSpPr/>
        <p:nvPr/>
      </p:nvGrpSpPr>
      <p:grpSpPr>
        <a:xfrm>
          <a:off x="0" y="0"/>
          <a:ext cx="0" cy="0"/>
          <a:chOff x="0" y="0"/>
          <a:chExt cx="0" cy="0"/>
        </a:xfrm>
      </p:grpSpPr>
      <p:sp>
        <p:nvSpPr>
          <p:cNvPr id="38067" name="Google Shape;38067;p21"/>
          <p:cNvSpPr txBox="1">
            <a:spLocks noGrp="1"/>
          </p:cNvSpPr>
          <p:nvPr>
            <p:ph type="body" idx="1"/>
          </p:nvPr>
        </p:nvSpPr>
        <p:spPr>
          <a:xfrm>
            <a:off x="1293813" y="1981200"/>
            <a:ext cx="9601200" cy="4191000"/>
          </a:xfrm>
          <a:prstGeom prst="rect">
            <a:avLst/>
          </a:prstGeom>
          <a:noFill/>
          <a:ln>
            <a:noFill/>
          </a:ln>
        </p:spPr>
        <p:txBody>
          <a:bodyPr spcFirstLastPara="1" wrap="square" lIns="91425" tIns="45700" rIns="91425" bIns="45700" anchor="t" anchorCtr="0">
            <a:normAutofit/>
          </a:bodyPr>
          <a:lstStyle/>
          <a:p>
            <a:pPr marL="228600" lvl="0" indent="-91440" algn="l" rtl="0">
              <a:lnSpc>
                <a:spcPct val="90000"/>
              </a:lnSpc>
              <a:spcBef>
                <a:spcPts val="0"/>
              </a:spcBef>
              <a:spcAft>
                <a:spcPts val="0"/>
              </a:spcAft>
              <a:buClr>
                <a:schemeClr val="dk1"/>
              </a:buClr>
              <a:buSzPts val="2160"/>
              <a:buNone/>
            </a:pPr>
            <a:endParaRPr/>
          </a:p>
        </p:txBody>
      </p:sp>
      <p:pic>
        <p:nvPicPr>
          <p:cNvPr id="38068" name="Google Shape;38068;p21" descr="Imagen relacionada"/>
          <p:cNvPicPr preferRelativeResize="0"/>
          <p:nvPr/>
        </p:nvPicPr>
        <p:blipFill rotWithShape="1">
          <a:blip r:embed="rId3">
            <a:alphaModFix/>
          </a:blip>
          <a:srcRect/>
          <a:stretch/>
        </p:blipFill>
        <p:spPr>
          <a:xfrm>
            <a:off x="-1892" y="-42927"/>
            <a:ext cx="12216984" cy="6568271"/>
          </a:xfrm>
          <a:prstGeom prst="rect">
            <a:avLst/>
          </a:prstGeom>
          <a:noFill/>
          <a:ln>
            <a:noFill/>
          </a:ln>
        </p:spPr>
      </p:pic>
      <p:sp>
        <p:nvSpPr>
          <p:cNvPr id="38069" name="Google Shape;38069;p21"/>
          <p:cNvSpPr txBox="1">
            <a:spLocks noGrp="1"/>
          </p:cNvSpPr>
          <p:nvPr>
            <p:ph type="title"/>
          </p:nvPr>
        </p:nvSpPr>
        <p:spPr>
          <a:xfrm>
            <a:off x="45740" y="116633"/>
            <a:ext cx="4392600" cy="6624600"/>
          </a:xfrm>
          <a:prstGeom prst="rect">
            <a:avLst/>
          </a:prstGeom>
          <a:solidFill>
            <a:schemeClr val="lt1"/>
          </a:solidFill>
          <a:ln w="28575" cap="flat" cmpd="sng">
            <a:solidFill>
              <a:schemeClr val="accent3"/>
            </a:solidFill>
            <a:prstDash val="solid"/>
            <a:miter lim="800000"/>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400"/>
              <a:buFont typeface="Cambria"/>
              <a:buNone/>
            </a:pPr>
            <a:r>
              <a:rPr lang="es-CO" sz="3400">
                <a:solidFill>
                  <a:schemeClr val="dk1"/>
                </a:solidFill>
                <a:latin typeface="Cambria"/>
                <a:ea typeface="Cambria"/>
                <a:cs typeface="Cambria"/>
                <a:sym typeface="Cambria"/>
              </a:rPr>
              <a:t>Es natural que cualquier ser humano cambie su modo de actuar, pero es bueno preguntarse: ¿Estoy dispuesto a sobrellevarla cuando pase por esos períodos de enfermedad? ¿Esas deficiencias de salud generarán problemas en nuestro matrimonio? </a:t>
            </a:r>
            <a:endParaRPr sz="340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73"/>
        <p:cNvGrpSpPr/>
        <p:nvPr/>
      </p:nvGrpSpPr>
      <p:grpSpPr>
        <a:xfrm>
          <a:off x="0" y="0"/>
          <a:ext cx="0" cy="0"/>
          <a:chOff x="0" y="0"/>
          <a:chExt cx="0" cy="0"/>
        </a:xfrm>
      </p:grpSpPr>
      <p:sp>
        <p:nvSpPr>
          <p:cNvPr id="38074" name="Google Shape;38074;p22"/>
          <p:cNvSpPr txBox="1">
            <a:spLocks noGrp="1"/>
          </p:cNvSpPr>
          <p:nvPr>
            <p:ph type="ctrTitle"/>
          </p:nvPr>
        </p:nvSpPr>
        <p:spPr>
          <a:xfrm>
            <a:off x="542261" y="1703718"/>
            <a:ext cx="4616100" cy="3237600"/>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lt1"/>
              </a:buClr>
              <a:buSzPts val="6000"/>
              <a:buFont typeface="Cambria"/>
              <a:buNone/>
            </a:pPr>
            <a:r>
              <a:rPr lang="es-CO" b="1"/>
              <a:t>PRUEBA DE LA AMISTAD</a:t>
            </a:r>
            <a:endParaRPr b="1"/>
          </a:p>
        </p:txBody>
      </p:sp>
      <p:sp>
        <p:nvSpPr>
          <p:cNvPr id="38075" name="Google Shape;38075;p22"/>
          <p:cNvSpPr txBox="1">
            <a:spLocks noGrp="1"/>
          </p:cNvSpPr>
          <p:nvPr>
            <p:ph type="subTitle" idx="1"/>
          </p:nvPr>
        </p:nvSpPr>
        <p:spPr>
          <a:xfrm>
            <a:off x="7085014" y="3429000"/>
            <a:ext cx="4572000" cy="19050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160"/>
              <a:buNone/>
            </a:pPr>
            <a:endParaRPr/>
          </a:p>
        </p:txBody>
      </p:sp>
      <p:sp>
        <p:nvSpPr>
          <p:cNvPr id="38076" name="Google Shape;38076;p22"/>
          <p:cNvSpPr/>
          <p:nvPr/>
        </p:nvSpPr>
        <p:spPr>
          <a:xfrm>
            <a:off x="2693653" y="1242053"/>
            <a:ext cx="594900" cy="923400"/>
          </a:xfrm>
          <a:prstGeom prst="rect">
            <a:avLst/>
          </a:prstGeom>
          <a:solidFill>
            <a:schemeClr val="lt1"/>
          </a:solidFill>
          <a:ln w="2857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rPr>
              <a:t>3</a:t>
            </a:r>
            <a:endParaRPr sz="5400" b="1" i="0" u="none" strike="noStrike" cap="none">
              <a:solidFill>
                <a:srgbClr val="5C5C5C"/>
              </a:solidFill>
              <a:effectLst>
                <a:outerShdw dist="38100" dir="2700000" algn="bl" rotWithShape="0">
                  <a:srgbClr val="8F5C31">
                    <a:alpha val="100000"/>
                  </a:srgbClr>
                </a:outerShdw>
              </a:effectLst>
              <a:latin typeface="Cambria"/>
              <a:ea typeface="Cambria"/>
              <a:cs typeface="Cambria"/>
              <a:sym typeface="Cambria"/>
            </a:endParaRPr>
          </a:p>
        </p:txBody>
      </p:sp>
      <p:pic>
        <p:nvPicPr>
          <p:cNvPr id="38077" name="Google Shape;38077;p22" descr="Resultado de imagen para amistad "/>
          <p:cNvPicPr preferRelativeResize="0"/>
          <p:nvPr/>
        </p:nvPicPr>
        <p:blipFill rotWithShape="1">
          <a:blip r:embed="rId3">
            <a:alphaModFix/>
          </a:blip>
          <a:srcRect/>
          <a:stretch/>
        </p:blipFill>
        <p:spPr>
          <a:xfrm>
            <a:off x="5169794" y="620688"/>
            <a:ext cx="7055092" cy="39684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theme/theme1.xml><?xml version="1.0" encoding="utf-8"?>
<a:theme xmlns:a="http://schemas.openxmlformats.org/drawingml/2006/main" name="EcoLiving_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Personalizado</PresentationFormat>
  <Paragraphs>59</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Arial Black</vt:lpstr>
      <vt:lpstr>Cambria</vt:lpstr>
      <vt:lpstr>Times New Roman</vt:lpstr>
      <vt:lpstr>EcoLiving_16x9</vt:lpstr>
      <vt:lpstr>Las doce pruebas del noviazgo </vt:lpstr>
      <vt:lpstr>NOVIAZGO…</vt:lpstr>
      <vt:lpstr>PRUEBA DEL SUPERMERCADO</vt:lpstr>
      <vt:lpstr>Es indispensable salir de compras con la persona con quien está pensando casarse. En estas salidas a las tiendas te darás cuenta de sus gustos y de sus tendencias al comprar.  </vt:lpstr>
      <vt:lpstr>¿Es el o ella un comprador(a) compulsivo(a)? ¿Trata de economizar o gasta todo en una salida? ¿Tiene una clara definición entre deseo y necesidad?</vt:lpstr>
      <vt:lpstr>PRUEBA DEL RESFRIADO</vt:lpstr>
      <vt:lpstr>Es de gran utilidad ver a la persona en una situación incómoda, ya sea en enfermedad o dolor. Se tendría oportunidad de ver su reacción, su humor, su comportamiento</vt:lpstr>
      <vt:lpstr>Es natural que cualquier ser humano cambie su modo de actuar, pero es bueno preguntarse: ¿Estoy dispuesto a sobrellevarla cuando pase por esos períodos de enfermedad? ¿Esas deficiencias de salud generarán problemas en nuestro matrimonio? </vt:lpstr>
      <vt:lpstr>PRUEBA DE LA AMISTAD</vt:lpstr>
      <vt:lpstr>Si la persona de la que estás enamorado(a) no es tu mejor amigo(a) o no es con la que tienes más confianza, entonces todavía no es el mejor momento para dar un paso más adelante.</vt:lpstr>
      <vt:lpstr>Es determinante que haya comprensión mutua, que sea tu confidente, pues de no ser así, más adelante puede buscar a otra persona para contar sus intimidades o disfrutar los mejores momentos. !Cuidado! La amistad debe ser exclusiva y recíproca </vt:lpstr>
      <vt:lpstr>PRUEBA DE LA VERDAD</vt:lpstr>
      <vt:lpstr>Es imprescindible que haya veracidad en la relación de aquellos que pretenden contraer matrimonio, pues si no la hay desde ahora es muy probable que no la habrá después.  Si te ha mentido no es la mejor persona para unir tu vida. </vt:lpstr>
      <vt:lpstr>PRUEBA DE “AMOR”</vt:lpstr>
      <vt:lpstr>No te ama de verdad una persona que te pide “una prueba de amor” (intimidad sexual), es casi una regla que si te lo pide ahora ya lo ha hecho en el pasado y lo hará en el futuro con alguien más. Si te ama de verdad buscará conservar tu honor. </vt:lpstr>
      <vt:lpstr>PRUEBA DE LAS ESTACIONES</vt:lpstr>
      <vt:lpstr>La pareja no está lista para ir al altar hasta que haya visto pasar las cuatro estaciones. Es necesario conocerse bien el uno al otro y las dos familias. La pareja debe madurar paulatinamente y esto es posible con el paso del tiempo. </vt:lpstr>
      <vt:lpstr>PRUEBA DE LA MATEMÁTICA BÍBLICA</vt:lpstr>
      <vt:lpstr>Los que intentan contraer matrimonio deben saber que la suma de 1 + 1 = 1 Gen. 2:23, 24</vt:lpstr>
      <vt:lpstr>1 + 1 = 1 representa una persona madura; en el aspecto físico, emocional, intelectual y espiritual. Si uno es inmaduro va a depender del que es maduro y lo va a cansar demasiado. </vt:lpstr>
      <vt:lpstr>PRUEBA DE LA EDAD</vt:lpstr>
      <vt:lpstr>No es buen criterio tratar de casarse apresuradamente. Los médicos argumentan que antes de los 20 años el cuerpo no está totalmente desarrollado.</vt:lpstr>
      <vt:lpstr>EGW dice que antes de esa edad no hay un criterio maduro. Tampoco debería presionarse a nadie para que se case porque ya tiene la edad o ha terminado la carrera. No importa la edad que tenga debe pasar por todas las pruebas… y cuidado: la diferencia de edad tiene implicaciones.</vt:lpstr>
      <vt:lpstr>PRUEBA DE LA AUSENCIA</vt:lpstr>
      <vt:lpstr>Las separaciones pueden constituir una buena prueba para saber si de veras se aman y si el amor tiene raíces profundas.</vt:lpstr>
      <vt:lpstr>PRUEBA DE LA HORMIGA</vt:lpstr>
      <vt:lpstr>Casarse con una persona perezosa hará la vida muy difícil. El matrimonio requiere de mucha labor, ambos deben ser trabajadores y tener un oficio o profesión. Prov. 6:6-8</vt:lpstr>
      <vt:lpstr>Presentación de PowerPoint</vt:lpstr>
      <vt:lpstr>PRUEBA DE LA ACEPTACIÓN FAMILIAR</vt:lpstr>
      <vt:lpstr>Los parientes políticos y consanguíneos forman parte de nuestra familia extendida. Deben ser tratados como personas “reales” y debemos aprender a compartir con ellos. Son una red de apoyo para la nueva pareja. </vt:lpstr>
      <vt:lpstr>PRUEBA DE FUEGO</vt:lpstr>
      <vt:lpstr>¿Es la persona con quien intentas casarte de tu misma religión? Esto es de suma importancia, pues tendrán al mismo Guía en su vida futura. Prov. 31:10-31</vt:lpstr>
      <vt:lpstr>¿Podrán enseñar las mismas bases religiosas a su descendencia y no habrá conflictos en el tipo de adoración?  ¿Se abrigarán con la misma esperanza en tiempo de crisis y asumirán actitudes de acuerdo a sus principios?</vt:lpstr>
      <vt:lpstr>Si pasan estas 12 pruebas positivamente estarán en condiciones de seguir adelante con los planes que tienen… dentro de un tiempo prudencial podrían formar un hogar cristiano.</vt:lpstr>
      <vt:lpstr>Si por el contrario, estas 12 pruebas indican que hay dudas, lo mejor es… NO SEGUIR ADELANTE  En la duda “No prosiga”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doce pruebas del noviazgo </dc:title>
  <cp:lastModifiedBy>Usuario de Windows</cp:lastModifiedBy>
  <cp:revision>1</cp:revision>
  <dcterms:modified xsi:type="dcterms:W3CDTF">2019-05-14T14:58:33Z</dcterms:modified>
</cp:coreProperties>
</file>