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media/image2.jpeg" ContentType="image/jpeg"/>
  <Override PartName="/ppt/media/image3.jpeg" ContentType="image/jpeg"/>
  <Override PartName="/ppt/media/image4.jpeg" ContentType="image/jpeg"/>
  <Override PartName="/ppt/theme/theme2.xml" ContentType="application/vnd.openxmlformats-officedocument.theme+xml"/>
  <Override PartName="/ppt/media/image5.jpeg" ContentType="image/jpeg"/>
  <Override PartName="/ppt/media/image6.jpeg" ContentType="image/jpeg"/>
  <Override PartName="/ppt/media/image7.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
        <a:srgbClr val="A29A85"/>
      </a:buClr>
      <a:buSzTx/>
      <a:buFontTx/>
      <a:buNone/>
      <a:tabLst/>
      <a:defRPr b="0" baseline="0" cap="none" i="0" spc="0" strike="noStrike" sz="5800" u="none" kumimoji="0" normalizeH="0">
        <a:ln>
          <a:noFill/>
        </a:ln>
        <a:solidFill>
          <a:srgbClr val="6F6A5A"/>
        </a:solidFill>
        <a:effectLst/>
        <a:uFillTx/>
        <a:latin typeface="Baskerville"/>
        <a:ea typeface="Baskerville"/>
        <a:cs typeface="Baskerville"/>
        <a:sym typeface="Baskerville"/>
      </a:defRPr>
    </a:lvl1pPr>
    <a:lvl2pPr marL="0" marR="0" indent="0" algn="ctr" defTabSz="825500" rtl="0" fontAlgn="auto" latinLnBrk="0" hangingPunct="0">
      <a:lnSpc>
        <a:spcPct val="100000"/>
      </a:lnSpc>
      <a:spcBef>
        <a:spcPts val="0"/>
      </a:spcBef>
      <a:spcAft>
        <a:spcPts val="0"/>
      </a:spcAft>
      <a:buClr>
        <a:srgbClr val="A29A85"/>
      </a:buClr>
      <a:buSzTx/>
      <a:buFontTx/>
      <a:buNone/>
      <a:tabLst/>
      <a:defRPr b="0" baseline="0" cap="none" i="0" spc="0" strike="noStrike" sz="5800" u="none" kumimoji="0" normalizeH="0">
        <a:ln>
          <a:noFill/>
        </a:ln>
        <a:solidFill>
          <a:srgbClr val="6F6A5A"/>
        </a:solidFill>
        <a:effectLst/>
        <a:uFillTx/>
        <a:latin typeface="Baskerville"/>
        <a:ea typeface="Baskerville"/>
        <a:cs typeface="Baskerville"/>
        <a:sym typeface="Baskerville"/>
      </a:defRPr>
    </a:lvl2pPr>
    <a:lvl3pPr marL="0" marR="0" indent="0" algn="ctr" defTabSz="825500" rtl="0" fontAlgn="auto" latinLnBrk="0" hangingPunct="0">
      <a:lnSpc>
        <a:spcPct val="100000"/>
      </a:lnSpc>
      <a:spcBef>
        <a:spcPts val="0"/>
      </a:spcBef>
      <a:spcAft>
        <a:spcPts val="0"/>
      </a:spcAft>
      <a:buClr>
        <a:srgbClr val="A29A85"/>
      </a:buClr>
      <a:buSzTx/>
      <a:buFontTx/>
      <a:buNone/>
      <a:tabLst/>
      <a:defRPr b="0" baseline="0" cap="none" i="0" spc="0" strike="noStrike" sz="5800" u="none" kumimoji="0" normalizeH="0">
        <a:ln>
          <a:noFill/>
        </a:ln>
        <a:solidFill>
          <a:srgbClr val="6F6A5A"/>
        </a:solidFill>
        <a:effectLst/>
        <a:uFillTx/>
        <a:latin typeface="Baskerville"/>
        <a:ea typeface="Baskerville"/>
        <a:cs typeface="Baskerville"/>
        <a:sym typeface="Baskerville"/>
      </a:defRPr>
    </a:lvl3pPr>
    <a:lvl4pPr marL="0" marR="0" indent="0" algn="ctr" defTabSz="825500" rtl="0" fontAlgn="auto" latinLnBrk="0" hangingPunct="0">
      <a:lnSpc>
        <a:spcPct val="100000"/>
      </a:lnSpc>
      <a:spcBef>
        <a:spcPts val="0"/>
      </a:spcBef>
      <a:spcAft>
        <a:spcPts val="0"/>
      </a:spcAft>
      <a:buClr>
        <a:srgbClr val="A29A85"/>
      </a:buClr>
      <a:buSzTx/>
      <a:buFontTx/>
      <a:buNone/>
      <a:tabLst/>
      <a:defRPr b="0" baseline="0" cap="none" i="0" spc="0" strike="noStrike" sz="5800" u="none" kumimoji="0" normalizeH="0">
        <a:ln>
          <a:noFill/>
        </a:ln>
        <a:solidFill>
          <a:srgbClr val="6F6A5A"/>
        </a:solidFill>
        <a:effectLst/>
        <a:uFillTx/>
        <a:latin typeface="Baskerville"/>
        <a:ea typeface="Baskerville"/>
        <a:cs typeface="Baskerville"/>
        <a:sym typeface="Baskerville"/>
      </a:defRPr>
    </a:lvl4pPr>
    <a:lvl5pPr marL="0" marR="0" indent="0" algn="ctr" defTabSz="825500" rtl="0" fontAlgn="auto" latinLnBrk="0" hangingPunct="0">
      <a:lnSpc>
        <a:spcPct val="100000"/>
      </a:lnSpc>
      <a:spcBef>
        <a:spcPts val="0"/>
      </a:spcBef>
      <a:spcAft>
        <a:spcPts val="0"/>
      </a:spcAft>
      <a:buClr>
        <a:srgbClr val="A29A85"/>
      </a:buClr>
      <a:buSzTx/>
      <a:buFontTx/>
      <a:buNone/>
      <a:tabLst/>
      <a:defRPr b="0" baseline="0" cap="none" i="0" spc="0" strike="noStrike" sz="5800" u="none" kumimoji="0" normalizeH="0">
        <a:ln>
          <a:noFill/>
        </a:ln>
        <a:solidFill>
          <a:srgbClr val="6F6A5A"/>
        </a:solidFill>
        <a:effectLst/>
        <a:uFillTx/>
        <a:latin typeface="Baskerville"/>
        <a:ea typeface="Baskerville"/>
        <a:cs typeface="Baskerville"/>
        <a:sym typeface="Baskerville"/>
      </a:defRPr>
    </a:lvl5pPr>
    <a:lvl6pPr marL="0" marR="0" indent="0" algn="ctr" defTabSz="825500" rtl="0" fontAlgn="auto" latinLnBrk="0" hangingPunct="0">
      <a:lnSpc>
        <a:spcPct val="100000"/>
      </a:lnSpc>
      <a:spcBef>
        <a:spcPts val="0"/>
      </a:spcBef>
      <a:spcAft>
        <a:spcPts val="0"/>
      </a:spcAft>
      <a:buClr>
        <a:srgbClr val="A29A85"/>
      </a:buClr>
      <a:buSzTx/>
      <a:buFontTx/>
      <a:buNone/>
      <a:tabLst/>
      <a:defRPr b="0" baseline="0" cap="none" i="0" spc="0" strike="noStrike" sz="5800" u="none" kumimoji="0" normalizeH="0">
        <a:ln>
          <a:noFill/>
        </a:ln>
        <a:solidFill>
          <a:srgbClr val="6F6A5A"/>
        </a:solidFill>
        <a:effectLst/>
        <a:uFillTx/>
        <a:latin typeface="Baskerville"/>
        <a:ea typeface="Baskerville"/>
        <a:cs typeface="Baskerville"/>
        <a:sym typeface="Baskerville"/>
      </a:defRPr>
    </a:lvl6pPr>
    <a:lvl7pPr marL="0" marR="0" indent="0" algn="ctr" defTabSz="825500" rtl="0" fontAlgn="auto" latinLnBrk="0" hangingPunct="0">
      <a:lnSpc>
        <a:spcPct val="100000"/>
      </a:lnSpc>
      <a:spcBef>
        <a:spcPts val="0"/>
      </a:spcBef>
      <a:spcAft>
        <a:spcPts val="0"/>
      </a:spcAft>
      <a:buClr>
        <a:srgbClr val="A29A85"/>
      </a:buClr>
      <a:buSzTx/>
      <a:buFontTx/>
      <a:buNone/>
      <a:tabLst/>
      <a:defRPr b="0" baseline="0" cap="none" i="0" spc="0" strike="noStrike" sz="5800" u="none" kumimoji="0" normalizeH="0">
        <a:ln>
          <a:noFill/>
        </a:ln>
        <a:solidFill>
          <a:srgbClr val="6F6A5A"/>
        </a:solidFill>
        <a:effectLst/>
        <a:uFillTx/>
        <a:latin typeface="Baskerville"/>
        <a:ea typeface="Baskerville"/>
        <a:cs typeface="Baskerville"/>
        <a:sym typeface="Baskerville"/>
      </a:defRPr>
    </a:lvl7pPr>
    <a:lvl8pPr marL="0" marR="0" indent="0" algn="ctr" defTabSz="825500" rtl="0" fontAlgn="auto" latinLnBrk="0" hangingPunct="0">
      <a:lnSpc>
        <a:spcPct val="100000"/>
      </a:lnSpc>
      <a:spcBef>
        <a:spcPts val="0"/>
      </a:spcBef>
      <a:spcAft>
        <a:spcPts val="0"/>
      </a:spcAft>
      <a:buClr>
        <a:srgbClr val="A29A85"/>
      </a:buClr>
      <a:buSzTx/>
      <a:buFontTx/>
      <a:buNone/>
      <a:tabLst/>
      <a:defRPr b="0" baseline="0" cap="none" i="0" spc="0" strike="noStrike" sz="5800" u="none" kumimoji="0" normalizeH="0">
        <a:ln>
          <a:noFill/>
        </a:ln>
        <a:solidFill>
          <a:srgbClr val="6F6A5A"/>
        </a:solidFill>
        <a:effectLst/>
        <a:uFillTx/>
        <a:latin typeface="Baskerville"/>
        <a:ea typeface="Baskerville"/>
        <a:cs typeface="Baskerville"/>
        <a:sym typeface="Baskerville"/>
      </a:defRPr>
    </a:lvl8pPr>
    <a:lvl9pPr marL="0" marR="0" indent="0" algn="ctr" defTabSz="825500" rtl="0" fontAlgn="auto" latinLnBrk="0" hangingPunct="0">
      <a:lnSpc>
        <a:spcPct val="100000"/>
      </a:lnSpc>
      <a:spcBef>
        <a:spcPts val="0"/>
      </a:spcBef>
      <a:spcAft>
        <a:spcPts val="0"/>
      </a:spcAft>
      <a:buClr>
        <a:srgbClr val="A29A85"/>
      </a:buClr>
      <a:buSzTx/>
      <a:buFontTx/>
      <a:buNone/>
      <a:tabLst/>
      <a:defRPr b="0" baseline="0" cap="none" i="0" spc="0" strike="noStrike" sz="5800" u="none" kumimoji="0" normalizeH="0">
        <a:ln>
          <a:noFill/>
        </a:ln>
        <a:solidFill>
          <a:srgbClr val="6F6A5A"/>
        </a:solidFill>
        <a:effectLst/>
        <a:uFillTx/>
        <a:latin typeface="Baskerville"/>
        <a:ea typeface="Baskerville"/>
        <a:cs typeface="Baskerville"/>
        <a:sym typeface="Baskervill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Baskerville"/>
          <a:ea typeface="Baskerville"/>
          <a:cs typeface="Baskerville"/>
        </a:font>
        <a:srgbClr val="635F51"/>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wholeTbl>
    <a:band2H>
      <a:tcTxStyle b="def" i="def"/>
      <a:tcStyle>
        <a:tcBdr/>
        <a:fill>
          <a:solidFill>
            <a:srgbClr val="FFFFFF">
              <a:alpha val="50000"/>
            </a:srgbClr>
          </a:solidFill>
        </a:fill>
      </a:tcStyle>
    </a:band2H>
    <a:firstCol>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254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solidFill>
                <a:srgbClr val="363131">
                  <a:alpha val="90000"/>
                </a:srgbClr>
              </a:solidFill>
              <a:prstDash val="solid"/>
              <a:miter lim="400000"/>
            </a:ln>
          </a:left>
          <a:right>
            <a:ln w="12700" cap="flat">
              <a:solidFill>
                <a:srgbClr val="363131">
                  <a:alpha val="90000"/>
                </a:srgbClr>
              </a:solidFill>
              <a:prstDash val="solid"/>
              <a:miter lim="400000"/>
            </a:ln>
          </a:right>
          <a:top>
            <a:ln w="12700" cap="flat">
              <a:solidFill>
                <a:srgbClr val="363131">
                  <a:alpha val="90000"/>
                </a:srgbClr>
              </a:solidFill>
              <a:prstDash val="solid"/>
              <a:miter lim="400000"/>
            </a:ln>
          </a:top>
          <a:bottom>
            <a:ln w="12700" cap="flat">
              <a:solidFill>
                <a:srgbClr val="363131">
                  <a:alpha val="90000"/>
                </a:srgbClr>
              </a:solidFill>
              <a:prstDash val="solid"/>
              <a:miter lim="400000"/>
            </a:ln>
          </a:bottom>
          <a:insideH>
            <a:ln w="12700" cap="flat">
              <a:solidFill>
                <a:srgbClr val="363131">
                  <a:alpha val="90000"/>
                </a:srgbClr>
              </a:solidFill>
              <a:prstDash val="solid"/>
              <a:miter lim="400000"/>
            </a:ln>
          </a:insideH>
          <a:insideV>
            <a:ln w="12700" cap="flat">
              <a:solidFill>
                <a:srgbClr val="363131">
                  <a:alpha val="90000"/>
                </a:srgbClr>
              </a:solidFill>
              <a:prstDash val="solid"/>
              <a:miter lim="400000"/>
            </a:ln>
          </a:insideV>
        </a:tcBdr>
        <a:fill>
          <a:noFill/>
        </a:fill>
      </a:tcStyle>
    </a:firstRow>
  </a:tblStyle>
  <a:tblStyle styleId="{C7B018BB-80A7-4F77-B60F-C8B233D01FF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wholeTbl>
    <a:band2H>
      <a:tcTxStyle b="def" i="def"/>
      <a:tcStyle>
        <a:tcBdr/>
        <a:fill>
          <a:solidFill>
            <a:srgbClr val="E6E1C6">
              <a:alpha val="19000"/>
            </a:srgbClr>
          </a:solidFill>
        </a:fill>
      </a:tcStyle>
    </a:band2H>
    <a:firstCol>
      <a:tcTxStyle b="off" i="off">
        <a:font>
          <a:latin typeface="Baskerville"/>
          <a:ea typeface="Baskerville"/>
          <a:cs typeface="Baskerville"/>
        </a:font>
        <a:srgbClr val="635F51"/>
      </a:tcTxStyle>
      <a:tcStyle>
        <a:tcBdr>
          <a:left>
            <a:ln w="12700" cap="flat">
              <a:solidFill>
                <a:srgbClr val="766246"/>
              </a:solidFill>
              <a:prstDash val="solid"/>
              <a:miter lim="400000"/>
            </a:ln>
          </a:left>
          <a:right>
            <a:ln w="12700" cap="flat">
              <a:solidFill>
                <a:srgbClr val="766246"/>
              </a:solidFill>
              <a:prstDash val="solid"/>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firstCol>
    <a:lastRow>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25400" cap="flat">
              <a:solidFill>
                <a:srgbClr val="766246"/>
              </a:solidFill>
              <a:prstDash val="solid"/>
              <a:miter lim="400000"/>
            </a:ln>
          </a:top>
          <a:bottom>
            <a:ln w="12700" cap="flat">
              <a:solidFill>
                <a:srgbClr val="766246"/>
              </a:solidFill>
              <a:prstDash val="solid"/>
              <a:miter lim="400000"/>
            </a:ln>
          </a:bottom>
          <a:insideH>
            <a:ln w="12700" cap="flat">
              <a:solidFill>
                <a:srgbClr val="766246"/>
              </a:solidFill>
              <a:prstDash val="solid"/>
              <a:miter lim="400000"/>
            </a:ln>
          </a:insideH>
          <a:insideV>
            <a:ln w="12700" cap="flat">
              <a:noFill/>
              <a:miter lim="400000"/>
            </a:ln>
          </a:insideV>
        </a:tcBdr>
        <a:fill>
          <a:solidFill>
            <a:srgbClr val="E6E1C6">
              <a:alpha val="82000"/>
            </a:srgbClr>
          </a:solidFill>
        </a:fill>
      </a:tcStyle>
    </a:lastRow>
    <a:firstRow>
      <a:tcTxStyle b="on" i="off">
        <a:font>
          <a:latin typeface="Baskerville SemiBold"/>
          <a:ea typeface="Baskerville SemiBold"/>
          <a:cs typeface="Baskerville SemiBold"/>
        </a:font>
        <a:srgbClr val="F3F1DF"/>
      </a:tcTxStyle>
      <a:tcStyle>
        <a:tcBdr>
          <a:left>
            <a:ln w="12700" cap="flat">
              <a:noFill/>
              <a:miter lim="400000"/>
            </a:ln>
          </a:left>
          <a:right>
            <a:ln w="12700" cap="flat">
              <a:noFill/>
              <a:miter lim="400000"/>
            </a:ln>
          </a:right>
          <a:top>
            <a:ln w="12700" cap="flat">
              <a:solidFill>
                <a:srgbClr val="766246"/>
              </a:solidFill>
              <a:prstDash val="solid"/>
              <a:miter lim="400000"/>
            </a:ln>
          </a:top>
          <a:bottom>
            <a:ln w="12700" cap="flat">
              <a:solidFill>
                <a:srgbClr val="766246"/>
              </a:solidFill>
              <a:prstDash val="solid"/>
              <a:miter lim="400000"/>
            </a:ln>
          </a:bottom>
          <a:insideH>
            <a:ln w="12700" cap="flat">
              <a:solidFill>
                <a:srgbClr val="E8E4D8"/>
              </a:solidFill>
              <a:prstDash val="solid"/>
              <a:miter lim="400000"/>
            </a:ln>
          </a:insideH>
          <a:insideV>
            <a:ln w="12700" cap="flat">
              <a:noFill/>
              <a:miter lim="400000"/>
            </a:ln>
          </a:insideV>
        </a:tcBdr>
        <a:fill>
          <a:solidFill>
            <a:schemeClr val="accent2"/>
          </a:solidFill>
        </a:fill>
      </a:tcStyle>
    </a:firstRow>
  </a:tblStyle>
  <a:tblStyle styleId="{EEE7283C-3CF3-47DC-8721-378D4A62B228}"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A7A698"/>
              </a:solidFill>
              <a:prstDash val="solid"/>
              <a:miter lim="400000"/>
            </a:ln>
          </a:bottom>
          <a:insideH>
            <a:ln w="12700" cap="flat">
              <a:solidFill>
                <a:srgbClr val="A7A698"/>
              </a:solidFill>
              <a:prstDash val="solid"/>
              <a:miter lim="400000"/>
            </a:ln>
          </a:insideH>
          <a:insideV>
            <a:ln w="12700" cap="flat">
              <a:noFill/>
              <a:miter lim="400000"/>
            </a:ln>
          </a:insideV>
        </a:tcBdr>
        <a:fill>
          <a:noFill/>
        </a:fill>
      </a:tcStyle>
    </a:wholeTbl>
    <a:band2H>
      <a:tcTxStyle b="def" i="def"/>
      <a:tcStyle>
        <a:tcBdr/>
        <a:fill>
          <a:solidFill>
            <a:srgbClr val="94908F">
              <a:alpha val="8000"/>
            </a:srgbClr>
          </a:solidFill>
        </a:fill>
      </a:tcStyle>
    </a:band2H>
    <a:firstCol>
      <a:tcTxStyle b="off" i="off">
        <a:font>
          <a:latin typeface="Baskerville"/>
          <a:ea typeface="Baskerville"/>
          <a:cs typeface="Baskerville"/>
        </a:font>
        <a:srgbClr val="FFFCF2"/>
      </a:tcTxStyle>
      <a:tcStyle>
        <a:tcBdr>
          <a:left>
            <a:ln w="12700" cap="flat">
              <a:solidFill>
                <a:srgbClr val="A7A698"/>
              </a:solidFill>
              <a:prstDash val="solid"/>
              <a:miter lim="400000"/>
            </a:ln>
          </a:left>
          <a:right>
            <a:ln w="12700" cap="flat">
              <a:solidFill>
                <a:srgbClr val="4C4F57"/>
              </a:solidFill>
              <a:prstDash val="solid"/>
              <a:miter lim="400000"/>
            </a:ln>
          </a:right>
          <a:top>
            <a:ln w="12700" cap="flat">
              <a:solidFill>
                <a:srgbClr val="727264"/>
              </a:solidFill>
              <a:prstDash val="solid"/>
              <a:miter lim="400000"/>
            </a:ln>
          </a:top>
          <a:bottom>
            <a:ln w="12700" cap="flat">
              <a:solidFill>
                <a:srgbClr val="727264"/>
              </a:solidFill>
              <a:prstDash val="solid"/>
              <a:miter lim="400000"/>
            </a:ln>
          </a:bottom>
          <a:insideH>
            <a:ln w="12700" cap="flat">
              <a:solidFill>
                <a:srgbClr val="727264"/>
              </a:solidFill>
              <a:prstDash val="solid"/>
              <a:miter lim="400000"/>
            </a:ln>
          </a:insideH>
          <a:insideV>
            <a:ln w="12700" cap="flat">
              <a:solidFill>
                <a:srgbClr val="727264"/>
              </a:solidFill>
              <a:prstDash val="solid"/>
              <a:miter lim="400000"/>
            </a:ln>
          </a:insideV>
        </a:tcBdr>
        <a:fill>
          <a:no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4C4F57"/>
              </a:solidFill>
              <a:prstDash val="solid"/>
              <a:miter lim="400000"/>
            </a:ln>
          </a:top>
          <a:bottom>
            <a:ln w="12700" cap="flat">
              <a:solidFill>
                <a:srgbClr val="A7A698"/>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A7A698"/>
              </a:solidFill>
              <a:prstDash val="solid"/>
              <a:miter lim="400000"/>
            </a:ln>
          </a:top>
          <a:bottom>
            <a:ln w="12700" cap="flat">
              <a:solidFill>
                <a:srgbClr val="4C4F57"/>
              </a:solidFill>
              <a:prstDash val="solid"/>
              <a:miter lim="400000"/>
            </a:ln>
          </a:bottom>
          <a:insideH>
            <a:ln w="12700" cap="flat">
              <a:solidFill>
                <a:srgbClr val="4C4F5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b="def" i="def"/>
      <a:tcStyle>
        <a:tcBdr/>
        <a:fill>
          <a:solidFill>
            <a:srgbClr val="FFFBF1"/>
          </a:solidFill>
        </a:fill>
      </a:tcStyle>
    </a:band2H>
    <a:firstCol>
      <a:tcTxStyle b="on" i="off">
        <a:font>
          <a:latin typeface="Baskerville SemiBold"/>
          <a:ea typeface="Baskerville SemiBold"/>
          <a:cs typeface="Baskerville SemiBold"/>
        </a:font>
        <a:srgbClr val="6F6A5A"/>
      </a:tcTxStyle>
      <a:tcStyle>
        <a:tcBdr>
          <a:left>
            <a:ln w="12700" cap="flat">
              <a:solidFill>
                <a:srgbClr val="5F5857"/>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solidFill>
                <a:srgbClr val="A29A85"/>
              </a:solidFill>
              <a:prstDash val="solid"/>
              <a:miter lim="400000"/>
            </a:ln>
          </a:insideV>
        </a:tcBdr>
        <a:fill>
          <a:solidFill>
            <a:srgbClr val="E8E4D8"/>
          </a:solidFill>
        </a:fill>
      </a:tcStyle>
    </a:firstCol>
    <a:la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353030"/>
              </a:solidFill>
              <a:prstDash val="solid"/>
              <a:miter lim="400000"/>
            </a:ln>
          </a:top>
          <a:bottom>
            <a:ln w="12700" cap="flat">
              <a:solidFill>
                <a:srgbClr val="5F5857"/>
              </a:solidFill>
              <a:prstDash val="solid"/>
              <a:miter lim="400000"/>
            </a:ln>
          </a:bottom>
          <a:insideH>
            <a:ln w="12700" cap="flat">
              <a:solidFill>
                <a:srgbClr val="494242"/>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FFFCF2"/>
      </a:tcTxStyle>
      <a:tcStyle>
        <a:tcBdr>
          <a:left>
            <a:ln w="12700" cap="flat">
              <a:noFill/>
              <a:miter lim="400000"/>
            </a:ln>
          </a:left>
          <a:right>
            <a:ln w="12700" cap="flat">
              <a:noFill/>
              <a:miter lim="400000"/>
            </a:ln>
          </a:right>
          <a:top>
            <a:ln w="12700" cap="flat">
              <a:solidFill>
                <a:srgbClr val="5F5857"/>
              </a:solidFill>
              <a:prstDash val="solid"/>
              <a:miter lim="400000"/>
            </a:ln>
          </a:top>
          <a:bottom>
            <a:ln w="12700" cap="flat">
              <a:solidFill>
                <a:srgbClr val="F1EEE5"/>
              </a:solidFill>
              <a:prstDash val="solid"/>
              <a:miter lim="400000"/>
            </a:ln>
          </a:bottom>
          <a:insideH>
            <a:ln w="12700" cap="flat">
              <a:solidFill>
                <a:srgbClr val="D9CFB2"/>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Baskerville"/>
          <a:ea typeface="Baskerville"/>
          <a:cs typeface="Baskerville"/>
        </a:font>
        <a:srgbClr val="5F5857"/>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CBC7C7"/>
          </a:solidFill>
        </a:fill>
      </a:tcStyle>
    </a:wholeTbl>
    <a:band2H>
      <a:tcTxStyle b="def" i="def"/>
      <a:tcStyle>
        <a:tcBdr/>
        <a:fill>
          <a:solidFill>
            <a:srgbClr val="DED9DA"/>
          </a:solidFill>
        </a:fill>
      </a:tcStyle>
    </a:band2H>
    <a:firstCol>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5F5857"/>
          </a:solidFill>
        </a:fill>
      </a:tcStyle>
    </a:firstCol>
    <a:la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lastRow>
    <a:firstRow>
      <a:tcTxStyle b="on" i="off">
        <a:font>
          <a:latin typeface="Baskerville SemiBold"/>
          <a:ea typeface="Baskerville SemiBold"/>
          <a:cs typeface="Baskerville SemiBold"/>
        </a:font>
        <a:srgbClr val="FFFCF2"/>
      </a:tcTxStyle>
      <a:tcStyle>
        <a:tcBdr>
          <a:left>
            <a:ln w="12700" cap="flat">
              <a:solidFill>
                <a:srgbClr val="F7F6F1"/>
              </a:solidFill>
              <a:prstDash val="solid"/>
              <a:miter lim="400000"/>
            </a:ln>
          </a:left>
          <a:right>
            <a:ln w="12700" cap="flat">
              <a:solidFill>
                <a:srgbClr val="F7F6F1"/>
              </a:solidFill>
              <a:prstDash val="solid"/>
              <a:miter lim="400000"/>
            </a:ln>
          </a:right>
          <a:top>
            <a:ln w="12700" cap="flat">
              <a:solidFill>
                <a:srgbClr val="F7F6F1"/>
              </a:solidFill>
              <a:prstDash val="solid"/>
              <a:miter lim="400000"/>
            </a:ln>
          </a:top>
          <a:bottom>
            <a:ln w="12700" cap="flat">
              <a:solidFill>
                <a:srgbClr val="F7F6F1"/>
              </a:solidFill>
              <a:prstDash val="solid"/>
              <a:miter lim="400000"/>
            </a:ln>
          </a:bottom>
          <a:insideH>
            <a:ln w="12700" cap="flat">
              <a:solidFill>
                <a:srgbClr val="F7F6F1"/>
              </a:solidFill>
              <a:prstDash val="solid"/>
              <a:miter lim="400000"/>
            </a:ln>
          </a:insideH>
          <a:insideV>
            <a:ln w="12700" cap="flat">
              <a:solidFill>
                <a:srgbClr val="F7F6F1"/>
              </a:solidFill>
              <a:prstDash val="solid"/>
              <a:miter lim="400000"/>
            </a:ln>
          </a:insideV>
        </a:tcBdr>
        <a:fill>
          <a:solidFill>
            <a:srgbClr val="7C7878"/>
          </a:solidFill>
        </a:fill>
      </a:tcStyle>
    </a:firstRow>
  </a:tblStyle>
  <a:tblStyle styleId="{2708684C-4D16-4618-839F-0558EEFCDFE6}" styleName="">
    <a:tblBg/>
    <a:wholeTbl>
      <a:tcTxStyle b="off" i="off">
        <a:font>
          <a:latin typeface="Baskerville"/>
          <a:ea typeface="Baskerville"/>
          <a:cs typeface="Baskerville"/>
        </a:font>
        <a:srgbClr val="635F51"/>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solidFill>
            <a:srgbClr val="FFFFFF">
              <a:alpha val="64999"/>
            </a:srgbClr>
          </a:solidFill>
        </a:fill>
      </a:tcStyle>
    </a:wholeTbl>
    <a:band2H>
      <a:tcTxStyle b="def" i="def"/>
      <a:tcStyle>
        <a:tcBdr/>
        <a:fill>
          <a:solidFill>
            <a:srgbClr val="FFFFFF"/>
          </a:solidFill>
        </a:fill>
      </a:tcStyle>
    </a:band2H>
    <a:firstCol>
      <a:tcTxStyle b="on" i="off">
        <a:font>
          <a:latin typeface="Baskerville SemiBold"/>
          <a:ea typeface="Baskerville SemiBold"/>
          <a:cs typeface="Baskerville SemiBold"/>
        </a:font>
        <a:srgbClr val="6F6A5A"/>
      </a:tcTxStyle>
      <a:tcStyle>
        <a:tcBdr>
          <a:left>
            <a:ln w="12700" cap="flat">
              <a:solidFill>
                <a:srgbClr val="A09C9C"/>
              </a:solidFill>
              <a:prstDash val="solid"/>
              <a:miter lim="400000"/>
            </a:ln>
          </a:left>
          <a:right>
            <a:ln w="12700" cap="flat">
              <a:solidFill>
                <a:srgbClr val="A09C9C"/>
              </a:solidFill>
              <a:prstDash val="solid"/>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solidFill>
                <a:srgbClr val="A09C9C"/>
              </a:solidFill>
              <a:prstDash val="solid"/>
              <a:miter lim="400000"/>
            </a:ln>
          </a:insideV>
        </a:tcBdr>
        <a:fill>
          <a:noFill/>
        </a:fill>
      </a:tcStyle>
    </a:firstCol>
    <a:la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lastRow>
    <a:firstRow>
      <a:tcTxStyle b="on" i="off">
        <a:font>
          <a:latin typeface="Baskerville SemiBold"/>
          <a:ea typeface="Baskerville SemiBold"/>
          <a:cs typeface="Baskerville SemiBold"/>
        </a:font>
        <a:srgbClr val="6F6A5A"/>
      </a:tcTxStyle>
      <a:tcStyle>
        <a:tcBdr>
          <a:left>
            <a:ln w="12700" cap="flat">
              <a:noFill/>
              <a:miter lim="400000"/>
            </a:ln>
          </a:left>
          <a:right>
            <a:ln w="12700" cap="flat">
              <a:noFill/>
              <a:miter lim="400000"/>
            </a:ln>
          </a:right>
          <a:top>
            <a:ln w="12700" cap="flat">
              <a:solidFill>
                <a:srgbClr val="A09C9C"/>
              </a:solidFill>
              <a:prstDash val="solid"/>
              <a:miter lim="400000"/>
            </a:ln>
          </a:top>
          <a:bottom>
            <a:ln w="12700" cap="flat">
              <a:solidFill>
                <a:srgbClr val="A09C9C"/>
              </a:solidFill>
              <a:prstDash val="solid"/>
              <a:miter lim="400000"/>
            </a:ln>
          </a:bottom>
          <a:insideH>
            <a:ln w="12700" cap="flat">
              <a:solidFill>
                <a:srgbClr val="A09C9C"/>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3" name="Shape 153"/>
          <p:cNvSpPr/>
          <p:nvPr>
            <p:ph type="sldImg"/>
          </p:nvPr>
        </p:nvSpPr>
        <p:spPr>
          <a:xfrm>
            <a:off x="1143000" y="685800"/>
            <a:ext cx="4572000" cy="3429000"/>
          </a:xfrm>
          <a:prstGeom prst="rect">
            <a:avLst/>
          </a:prstGeom>
        </p:spPr>
        <p:txBody>
          <a:bodyPr/>
          <a:lstStyle/>
          <a:p>
            <a:pPr/>
          </a:p>
        </p:txBody>
      </p:sp>
      <p:sp>
        <p:nvSpPr>
          <p:cNvPr id="154" name="Shape 15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ítulo y subtítul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exto del título"/>
          <p:cNvSpPr txBox="1"/>
          <p:nvPr>
            <p:ph type="title"/>
          </p:nvPr>
        </p:nvSpPr>
        <p:spPr>
          <a:xfrm>
            <a:off x="1905000" y="2857500"/>
            <a:ext cx="20574000" cy="45339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Texto del título</a:t>
            </a:r>
          </a:p>
        </p:txBody>
      </p:sp>
      <p:sp>
        <p:nvSpPr>
          <p:cNvPr id="12" name="Nivel de texto 1…"/>
          <p:cNvSpPr txBox="1"/>
          <p:nvPr>
            <p:ph type="body" sz="quarter" idx="1"/>
          </p:nvPr>
        </p:nvSpPr>
        <p:spPr>
          <a:xfrm>
            <a:off x="1905000" y="7531100"/>
            <a:ext cx="20574000" cy="1727200"/>
          </a:xfrm>
          <a:prstGeom prst="rect">
            <a:avLst/>
          </a:prstGeom>
        </p:spPr>
        <p:txBody>
          <a:bodyPr anchor="t"/>
          <a:lstStyle>
            <a:lvl1pPr marL="0" indent="0" algn="ctr">
              <a:spcBef>
                <a:spcPts val="0"/>
              </a:spcBef>
              <a:buSzTx/>
              <a:buNone/>
              <a:defRPr sz="58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0" algn="ctr">
              <a:spcBef>
                <a:spcPts val="0"/>
              </a:spcBef>
              <a:buSzTx/>
              <a:buNone/>
              <a:defRPr sz="58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0" algn="ctr">
              <a:spcBef>
                <a:spcPts val="0"/>
              </a:spcBef>
              <a:buSzTx/>
              <a:buNone/>
              <a:defRPr sz="58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0" algn="ctr">
              <a:spcBef>
                <a:spcPts val="0"/>
              </a:spcBef>
              <a:buSzTx/>
              <a:buNone/>
              <a:defRPr sz="58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0" algn="ctr">
              <a:spcBef>
                <a:spcPts val="0"/>
              </a:spcBef>
              <a:buSzTx/>
              <a:buNone/>
              <a:defRPr sz="58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p:nvPr>
            <p:ph type="sldNum" sz="quarter" idx="2"/>
          </p:nvPr>
        </p:nvSpPr>
        <p:spPr>
          <a:xfrm>
            <a:off x="11935917" y="13017500"/>
            <a:ext cx="486766" cy="400610"/>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
    <p:spTree>
      <p:nvGrpSpPr>
        <p:cNvPr id="1" name=""/>
        <p:cNvGrpSpPr/>
        <p:nvPr/>
      </p:nvGrpSpPr>
      <p:grpSpPr>
        <a:xfrm>
          <a:off x="0" y="0"/>
          <a:ext cx="0" cy="0"/>
          <a:chOff x="0" y="0"/>
          <a:chExt cx="0" cy="0"/>
        </a:xfrm>
      </p:grpSpPr>
      <p:sp>
        <p:nvSpPr>
          <p:cNvPr id="93" name="“Escribe una cita aquí”"/>
          <p:cNvSpPr txBox="1"/>
          <p:nvPr>
            <p:ph type="body" sz="quarter" idx="21"/>
          </p:nvPr>
        </p:nvSpPr>
        <p:spPr>
          <a:xfrm>
            <a:off x="2374900" y="5956300"/>
            <a:ext cx="19621500" cy="1066800"/>
          </a:xfrm>
          <a:prstGeom prst="rect">
            <a:avLst/>
          </a:prstGeom>
        </p:spPr>
        <p:txBody>
          <a:bodyPr>
            <a:spAutoFit/>
          </a:bodyPr>
          <a:lstStyle>
            <a:lvl1pPr marL="0" indent="0" algn="ctr">
              <a:spcBef>
                <a:spcPts val="5300"/>
              </a:spcBef>
              <a:buSzTx/>
              <a:buNone/>
              <a:defRPr i="1" sz="6600">
                <a:latin typeface="Baskerville SemiBold"/>
                <a:ea typeface="Baskerville SemiBold"/>
                <a:cs typeface="Baskerville SemiBold"/>
                <a:sym typeface="Baskerville SemiBold"/>
              </a:defRPr>
            </a:lvl1pPr>
          </a:lstStyle>
          <a:p>
            <a:pPr/>
            <a:r>
              <a:t>“Escribe una cita aquí”</a:t>
            </a:r>
          </a:p>
        </p:txBody>
      </p:sp>
      <p:sp>
        <p:nvSpPr>
          <p:cNvPr id="94" name="-Juan Pérez"/>
          <p:cNvSpPr txBox="1"/>
          <p:nvPr>
            <p:ph type="body" sz="quarter" idx="22"/>
          </p:nvPr>
        </p:nvSpPr>
        <p:spPr>
          <a:xfrm>
            <a:off x="2374900" y="8953500"/>
            <a:ext cx="19621500" cy="762000"/>
          </a:xfrm>
          <a:prstGeom prst="rect">
            <a:avLst/>
          </a:prstGeom>
        </p:spPr>
        <p:txBody>
          <a:bodyPr anchor="t">
            <a:spAutoFit/>
          </a:bodyPr>
          <a:lstStyle>
            <a:lvl1pPr marL="0" indent="0" algn="ctr">
              <a:spcBef>
                <a:spcPts val="0"/>
              </a:spcBef>
              <a:buSzTx/>
              <a:buNone/>
              <a:defRPr sz="4600">
                <a:solidFill>
                  <a:srgbClr val="A29A85"/>
                </a:solidFill>
              </a:defRPr>
            </a:lvl1pPr>
          </a:lstStyle>
          <a:p>
            <a:pPr/>
            <a:r>
              <a:t>-Juan Pérez</a:t>
            </a:r>
          </a:p>
        </p:txBody>
      </p:sp>
      <p:sp>
        <p:nvSpPr>
          <p:cNvPr id="9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p:spTree>
      <p:nvGrpSpPr>
        <p:cNvPr id="1" name=""/>
        <p:cNvGrpSpPr/>
        <p:nvPr/>
      </p:nvGrpSpPr>
      <p:grpSpPr>
        <a:xfrm>
          <a:off x="0" y="0"/>
          <a:ext cx="0" cy="0"/>
          <a:chOff x="0" y="0"/>
          <a:chExt cx="0" cy="0"/>
        </a:xfrm>
      </p:grpSpPr>
      <p:sp>
        <p:nvSpPr>
          <p:cNvPr id="102" name="157638500_2257x3000.jpeg"/>
          <p:cNvSpPr/>
          <p:nvPr>
            <p:ph type="pic" idx="21"/>
          </p:nvPr>
        </p:nvSpPr>
        <p:spPr>
          <a:xfrm>
            <a:off x="0" y="-2311400"/>
            <a:ext cx="24384000" cy="18344896"/>
          </a:xfrm>
          <a:prstGeom prst="rect">
            <a:avLst/>
          </a:prstGeom>
        </p:spPr>
        <p:txBody>
          <a:bodyPr lIns="91439" tIns="45719" rIns="91439" bIns="45719" anchor="t">
            <a:noAutofit/>
          </a:bodyPr>
          <a:lstStyle/>
          <a:p>
            <a:pPr/>
          </a:p>
        </p:txBody>
      </p:sp>
      <p:sp>
        <p:nvSpPr>
          <p:cNvPr id="103"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n blanco">
    <p:spTree>
      <p:nvGrpSpPr>
        <p:cNvPr id="1" name=""/>
        <p:cNvGrpSpPr/>
        <p:nvPr/>
      </p:nvGrpSpPr>
      <p:grpSpPr>
        <a:xfrm>
          <a:off x="0" y="0"/>
          <a:ext cx="0" cy="0"/>
          <a:chOff x="0" y="0"/>
          <a:chExt cx="0" cy="0"/>
        </a:xfrm>
      </p:grpSpPr>
      <p:sp>
        <p:nvSpPr>
          <p:cNvPr id="110"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subtítul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Texto del título"/>
          <p:cNvSpPr txBox="1"/>
          <p:nvPr>
            <p:ph type="title"/>
          </p:nvPr>
        </p:nvSpPr>
        <p:spPr>
          <a:xfrm>
            <a:off x="2019300" y="3429000"/>
            <a:ext cx="20955000" cy="4102100"/>
          </a:xfrm>
          <a:prstGeom prst="rect">
            <a:avLst/>
          </a:prstGeom>
        </p:spPr>
        <p:txBody>
          <a:bodyPr anchor="b"/>
          <a:lstStyle>
            <a:lvl1pPr>
              <a:defRPr cap="all" spc="319" sz="8000">
                <a:solidFill>
                  <a:srgbClr val="EBEBEB"/>
                </a:solidFill>
                <a:effectLst>
                  <a:outerShdw sx="100000" sy="100000" kx="0" ky="0" algn="b" rotWithShape="0" blurRad="25400" dist="25400" dir="16200000">
                    <a:srgbClr val="000000">
                      <a:alpha val="50000"/>
                    </a:srgbClr>
                  </a:outerShdw>
                </a:effectLst>
                <a:latin typeface="Cochin"/>
                <a:ea typeface="Cochin"/>
                <a:cs typeface="Cochin"/>
                <a:sym typeface="Cochin"/>
              </a:defRPr>
            </a:lvl1pPr>
          </a:lstStyle>
          <a:p>
            <a:pPr/>
            <a:r>
              <a:t>Texto del título</a:t>
            </a:r>
          </a:p>
        </p:txBody>
      </p:sp>
      <p:sp>
        <p:nvSpPr>
          <p:cNvPr id="118" name="Nivel de texto 1…"/>
          <p:cNvSpPr txBox="1"/>
          <p:nvPr>
            <p:ph type="body" sz="quarter" idx="1"/>
          </p:nvPr>
        </p:nvSpPr>
        <p:spPr>
          <a:xfrm>
            <a:off x="2019300" y="7518400"/>
            <a:ext cx="20955000" cy="1968500"/>
          </a:xfrm>
          <a:prstGeom prst="rect">
            <a:avLst/>
          </a:prstGeom>
        </p:spPr>
        <p:txBody>
          <a:bodyPr anchor="t"/>
          <a:lstStyle>
            <a:lvl1pPr marL="0" indent="0" algn="ctr">
              <a:spcBef>
                <a:spcPts val="0"/>
              </a:spcBef>
              <a:buClrTx/>
              <a:buSzTx/>
              <a:buNone/>
              <a:defRPr spc="200" sz="5000">
                <a:solidFill>
                  <a:srgbClr val="FFFFFF"/>
                </a:solidFill>
                <a:effectLst>
                  <a:outerShdw sx="100000" sy="100000" kx="0" ky="0" algn="b" rotWithShape="0" blurRad="25400" dist="27326" dir="16200000">
                    <a:srgbClr val="000000">
                      <a:alpha val="50000"/>
                    </a:srgbClr>
                  </a:outerShdw>
                </a:effectLst>
                <a:latin typeface="Cochin"/>
                <a:ea typeface="Cochin"/>
                <a:cs typeface="Cochin"/>
                <a:sym typeface="Cochin"/>
              </a:defRPr>
            </a:lvl1pPr>
            <a:lvl2pPr marL="0" indent="0" algn="ctr">
              <a:spcBef>
                <a:spcPts val="0"/>
              </a:spcBef>
              <a:buClrTx/>
              <a:buSzTx/>
              <a:buNone/>
              <a:defRPr spc="200" sz="5000">
                <a:solidFill>
                  <a:srgbClr val="FFFFFF"/>
                </a:solidFill>
                <a:effectLst>
                  <a:outerShdw sx="100000" sy="100000" kx="0" ky="0" algn="b" rotWithShape="0" blurRad="25400" dist="27326" dir="16200000">
                    <a:srgbClr val="000000">
                      <a:alpha val="50000"/>
                    </a:srgbClr>
                  </a:outerShdw>
                </a:effectLst>
                <a:latin typeface="Cochin"/>
                <a:ea typeface="Cochin"/>
                <a:cs typeface="Cochin"/>
                <a:sym typeface="Cochin"/>
              </a:defRPr>
            </a:lvl2pPr>
            <a:lvl3pPr marL="0" indent="0" algn="ctr">
              <a:spcBef>
                <a:spcPts val="0"/>
              </a:spcBef>
              <a:buClrTx/>
              <a:buSzTx/>
              <a:buNone/>
              <a:defRPr spc="200" sz="5000">
                <a:solidFill>
                  <a:srgbClr val="FFFFFF"/>
                </a:solidFill>
                <a:effectLst>
                  <a:outerShdw sx="100000" sy="100000" kx="0" ky="0" algn="b" rotWithShape="0" blurRad="25400" dist="27326" dir="16200000">
                    <a:srgbClr val="000000">
                      <a:alpha val="50000"/>
                    </a:srgbClr>
                  </a:outerShdw>
                </a:effectLst>
                <a:latin typeface="Cochin"/>
                <a:ea typeface="Cochin"/>
                <a:cs typeface="Cochin"/>
                <a:sym typeface="Cochin"/>
              </a:defRPr>
            </a:lvl3pPr>
            <a:lvl4pPr marL="0" indent="0" algn="ctr">
              <a:spcBef>
                <a:spcPts val="0"/>
              </a:spcBef>
              <a:buClrTx/>
              <a:buSzTx/>
              <a:buNone/>
              <a:defRPr spc="200" sz="5000">
                <a:solidFill>
                  <a:srgbClr val="FFFFFF"/>
                </a:solidFill>
                <a:effectLst>
                  <a:outerShdw sx="100000" sy="100000" kx="0" ky="0" algn="b" rotWithShape="0" blurRad="25400" dist="27326" dir="16200000">
                    <a:srgbClr val="000000">
                      <a:alpha val="50000"/>
                    </a:srgbClr>
                  </a:outerShdw>
                </a:effectLst>
                <a:latin typeface="Cochin"/>
                <a:ea typeface="Cochin"/>
                <a:cs typeface="Cochin"/>
                <a:sym typeface="Cochin"/>
              </a:defRPr>
            </a:lvl4pPr>
            <a:lvl5pPr marL="0" indent="0" algn="ctr">
              <a:spcBef>
                <a:spcPts val="0"/>
              </a:spcBef>
              <a:buClrTx/>
              <a:buSzTx/>
              <a:buNone/>
              <a:defRPr spc="200" sz="5000">
                <a:solidFill>
                  <a:srgbClr val="FFFFFF"/>
                </a:solidFill>
                <a:effectLst>
                  <a:outerShdw sx="100000" sy="100000" kx="0" ky="0" algn="b" rotWithShape="0" blurRad="25400" dist="27326" dir="16200000">
                    <a:srgbClr val="000000">
                      <a:alpha val="50000"/>
                    </a:srgbClr>
                  </a:outerShdw>
                </a:effectLst>
                <a:latin typeface="Cochin"/>
                <a:ea typeface="Cochin"/>
                <a:cs typeface="Cochin"/>
                <a:sym typeface="Cochin"/>
              </a:defRPr>
            </a:lvl5pPr>
          </a:lstStyle>
          <a:p>
            <a:pPr/>
            <a:r>
              <a:t>Nivel de texto 1</a:t>
            </a:r>
          </a:p>
          <a:p>
            <a:pPr lvl="1"/>
            <a:r>
              <a:t>Nivel de texto 2</a:t>
            </a:r>
          </a:p>
          <a:p>
            <a:pPr lvl="2"/>
            <a:r>
              <a:t>Nivel de texto 3</a:t>
            </a:r>
          </a:p>
          <a:p>
            <a:pPr lvl="3"/>
            <a:r>
              <a:t>Nivel de texto 4</a:t>
            </a:r>
          </a:p>
          <a:p>
            <a:pPr lvl="4"/>
            <a:r>
              <a:t>Nivel de texto 5</a:t>
            </a:r>
          </a:p>
        </p:txBody>
      </p:sp>
      <p:sp>
        <p:nvSpPr>
          <p:cNvPr id="119" name="Número de diapositiva"/>
          <p:cNvSpPr txBox="1"/>
          <p:nvPr>
            <p:ph type="sldNum" sz="quarter" idx="2"/>
          </p:nvPr>
        </p:nvSpPr>
        <p:spPr>
          <a:xfrm>
            <a:off x="11976100" y="12846050"/>
            <a:ext cx="419100" cy="457200"/>
          </a:xfrm>
          <a:prstGeom prst="rect">
            <a:avLst/>
          </a:prstGeom>
        </p:spPr>
        <p:txBody>
          <a:bodyPr anchor="ctr"/>
          <a:lstStyle>
            <a:lvl1pPr>
              <a:defRPr>
                <a:solidFill>
                  <a:srgbClr val="8C8C8C"/>
                </a:solidFill>
                <a:effectLst>
                  <a:outerShdw sx="100000" sy="100000" kx="0" ky="0" algn="b" rotWithShape="0" blurRad="25400" dist="23648" dir="16200000">
                    <a:srgbClr val="000000">
                      <a:alpha val="20689"/>
                    </a:srgbClr>
                  </a:outerShdw>
                </a:effectLst>
                <a:latin typeface="Baskerville"/>
                <a:ea typeface="Baskerville"/>
                <a:cs typeface="Baskerville"/>
                <a:sym typeface="Baskervill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subtítulo">
    <p:bg>
      <p:bgPr>
        <a:solidFill>
          <a:srgbClr val="C2463A"/>
        </a:solidFill>
      </p:bgPr>
    </p:bg>
    <p:spTree>
      <p:nvGrpSpPr>
        <p:cNvPr id="1" name=""/>
        <p:cNvGrpSpPr/>
        <p:nvPr/>
      </p:nvGrpSpPr>
      <p:grpSpPr>
        <a:xfrm>
          <a:off x="0" y="0"/>
          <a:ext cx="0" cy="0"/>
          <a:chOff x="0" y="0"/>
          <a:chExt cx="0" cy="0"/>
        </a:xfrm>
      </p:grpSpPr>
      <p:sp>
        <p:nvSpPr>
          <p:cNvPr id="126" name="Texto del título"/>
          <p:cNvSpPr txBox="1"/>
          <p:nvPr>
            <p:ph type="title"/>
          </p:nvPr>
        </p:nvSpPr>
        <p:spPr>
          <a:xfrm>
            <a:off x="3096369" y="3994150"/>
            <a:ext cx="19621501" cy="3213100"/>
          </a:xfrm>
          <a:prstGeom prst="rect">
            <a:avLst/>
          </a:prstGeom>
        </p:spPr>
        <p:txBody>
          <a:bodyPr anchor="b"/>
          <a:lstStyle>
            <a:lvl1pPr>
              <a:defRPr i="1" sz="9400">
                <a:solidFill>
                  <a:srgbClr val="292929"/>
                </a:solidFill>
                <a:latin typeface="Georgia"/>
                <a:ea typeface="Georgia"/>
                <a:cs typeface="Georgia"/>
                <a:sym typeface="Georgia"/>
              </a:defRPr>
            </a:lvl1pPr>
          </a:lstStyle>
          <a:p>
            <a:pPr/>
            <a:r>
              <a:t>Texto del título</a:t>
            </a:r>
          </a:p>
        </p:txBody>
      </p:sp>
      <p:sp>
        <p:nvSpPr>
          <p:cNvPr id="127" name="Nivel de texto 1…"/>
          <p:cNvSpPr txBox="1"/>
          <p:nvPr>
            <p:ph type="body" sz="quarter" idx="1"/>
          </p:nvPr>
        </p:nvSpPr>
        <p:spPr>
          <a:xfrm>
            <a:off x="2387600" y="7200900"/>
            <a:ext cx="19621500" cy="1841500"/>
          </a:xfrm>
          <a:prstGeom prst="rect">
            <a:avLst/>
          </a:prstGeom>
        </p:spPr>
        <p:txBody>
          <a:bodyPr anchor="t"/>
          <a:lstStyle>
            <a:lvl1pPr marL="0" indent="0" algn="ctr">
              <a:spcBef>
                <a:spcPts val="0"/>
              </a:spcBef>
              <a:buClrTx/>
              <a:buSzTx/>
              <a:buNone/>
              <a:defRPr i="1" sz="5200">
                <a:solidFill>
                  <a:srgbClr val="C2463A"/>
                </a:solidFill>
                <a:latin typeface="Georgia"/>
                <a:ea typeface="Georgia"/>
                <a:cs typeface="Georgia"/>
                <a:sym typeface="Georgia"/>
              </a:defRPr>
            </a:lvl1pPr>
            <a:lvl2pPr marL="0" indent="0" algn="ctr">
              <a:spcBef>
                <a:spcPts val="0"/>
              </a:spcBef>
              <a:buClrTx/>
              <a:buSzTx/>
              <a:buNone/>
              <a:defRPr i="1" sz="5200">
                <a:solidFill>
                  <a:srgbClr val="C2463A"/>
                </a:solidFill>
                <a:latin typeface="Georgia"/>
                <a:ea typeface="Georgia"/>
                <a:cs typeface="Georgia"/>
                <a:sym typeface="Georgia"/>
              </a:defRPr>
            </a:lvl2pPr>
            <a:lvl3pPr marL="0" indent="0" algn="ctr">
              <a:spcBef>
                <a:spcPts val="0"/>
              </a:spcBef>
              <a:buClrTx/>
              <a:buSzTx/>
              <a:buNone/>
              <a:defRPr i="1" sz="5200">
                <a:solidFill>
                  <a:srgbClr val="C2463A"/>
                </a:solidFill>
                <a:latin typeface="Georgia"/>
                <a:ea typeface="Georgia"/>
                <a:cs typeface="Georgia"/>
                <a:sym typeface="Georgia"/>
              </a:defRPr>
            </a:lvl3pPr>
            <a:lvl4pPr marL="0" indent="0" algn="ctr">
              <a:spcBef>
                <a:spcPts val="0"/>
              </a:spcBef>
              <a:buClrTx/>
              <a:buSzTx/>
              <a:buNone/>
              <a:defRPr i="1" sz="5200">
                <a:solidFill>
                  <a:srgbClr val="C2463A"/>
                </a:solidFill>
                <a:latin typeface="Georgia"/>
                <a:ea typeface="Georgia"/>
                <a:cs typeface="Georgia"/>
                <a:sym typeface="Georgia"/>
              </a:defRPr>
            </a:lvl4pPr>
            <a:lvl5pPr marL="0" indent="0" algn="ctr">
              <a:spcBef>
                <a:spcPts val="0"/>
              </a:spcBef>
              <a:buClrTx/>
              <a:buSzTx/>
              <a:buNone/>
              <a:defRPr i="1" sz="5200">
                <a:solidFill>
                  <a:srgbClr val="C2463A"/>
                </a:solidFill>
                <a:latin typeface="Georgia"/>
                <a:ea typeface="Georgia"/>
                <a:cs typeface="Georgia"/>
                <a:sym typeface="Georgia"/>
              </a:defRPr>
            </a:lvl5pPr>
          </a:lstStyle>
          <a:p>
            <a:pPr/>
            <a:r>
              <a:t>Nivel de texto 1</a:t>
            </a:r>
          </a:p>
          <a:p>
            <a:pPr lvl="1"/>
            <a:r>
              <a:t>Nivel de texto 2</a:t>
            </a:r>
          </a:p>
          <a:p>
            <a:pPr lvl="2"/>
            <a:r>
              <a:t>Nivel de texto 3</a:t>
            </a:r>
          </a:p>
          <a:p>
            <a:pPr lvl="3"/>
            <a:r>
              <a:t>Nivel de texto 4</a:t>
            </a:r>
          </a:p>
          <a:p>
            <a:pPr lvl="4"/>
            <a:r>
              <a:t>Nivel de texto 5</a:t>
            </a:r>
          </a:p>
        </p:txBody>
      </p:sp>
      <p:sp>
        <p:nvSpPr>
          <p:cNvPr id="128" name="Número de diapositiva"/>
          <p:cNvSpPr txBox="1"/>
          <p:nvPr>
            <p:ph type="sldNum" sz="quarter" idx="2"/>
          </p:nvPr>
        </p:nvSpPr>
        <p:spPr>
          <a:xfrm>
            <a:off x="11918476" y="13068300"/>
            <a:ext cx="548641" cy="520700"/>
          </a:xfrm>
          <a:prstGeom prst="rect">
            <a:avLst/>
          </a:prstGeom>
        </p:spPr>
        <p:txBody>
          <a:bodyPr/>
          <a:lstStyle>
            <a:lvl1pPr>
              <a:defRPr sz="3000">
                <a:solidFill>
                  <a:srgbClr val="006288"/>
                </a:solidFill>
                <a:latin typeface="Marker Felt"/>
                <a:ea typeface="Marker Felt"/>
                <a:cs typeface="Marker Felt"/>
                <a:sym typeface="Marker Fel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5" name="Imagen"/>
          <p:cNvSpPr/>
          <p:nvPr>
            <p:ph type="pic" idx="21"/>
          </p:nvPr>
        </p:nvSpPr>
        <p:spPr>
          <a:xfrm>
            <a:off x="2752725" y="-2489200"/>
            <a:ext cx="18840450" cy="12560300"/>
          </a:xfrm>
          <a:prstGeom prst="rect">
            <a:avLst/>
          </a:prstGeom>
        </p:spPr>
        <p:txBody>
          <a:bodyPr lIns="91439" tIns="45719" rIns="91439" bIns="45719" anchor="t">
            <a:noAutofit/>
          </a:bodyPr>
          <a:lstStyle/>
          <a:p>
            <a:pPr/>
          </a:p>
        </p:txBody>
      </p:sp>
      <p:sp>
        <p:nvSpPr>
          <p:cNvPr id="136" name="Texto del título"/>
          <p:cNvSpPr txBox="1"/>
          <p:nvPr>
            <p:ph type="title"/>
          </p:nvPr>
        </p:nvSpPr>
        <p:spPr>
          <a:xfrm>
            <a:off x="2387600" y="9448800"/>
            <a:ext cx="19621500" cy="2006600"/>
          </a:xfrm>
          <a:prstGeom prst="rect">
            <a:avLst/>
          </a:prstGeom>
        </p:spPr>
        <p:txBody>
          <a:bodyPr lIns="45719" tIns="45719" rIns="45719" bIns="45719" anchor="b"/>
          <a:lstStyle>
            <a:lvl1pPr algn="l" defTabSz="914400">
              <a:defRPr cap="all" sz="6400">
                <a:solidFill>
                  <a:srgbClr val="A9E023"/>
                </a:solidFill>
                <a:effectLst>
                  <a:outerShdw sx="100000" sy="100000" kx="0" ky="0" algn="b" rotWithShape="0" blurRad="25400" dist="38100" dir="14040000">
                    <a:srgbClr val="000000">
                      <a:alpha val="25000"/>
                    </a:srgbClr>
                  </a:outerShdw>
                </a:effectLst>
                <a:latin typeface="Arial"/>
                <a:ea typeface="Arial"/>
                <a:cs typeface="Arial"/>
                <a:sym typeface="Arial"/>
              </a:defRPr>
            </a:lvl1pPr>
          </a:lstStyle>
          <a:p>
            <a:pPr/>
            <a:r>
              <a:t>Texto del título</a:t>
            </a:r>
          </a:p>
        </p:txBody>
      </p:sp>
      <p:sp>
        <p:nvSpPr>
          <p:cNvPr id="137" name="Nivel de texto 1…"/>
          <p:cNvSpPr txBox="1"/>
          <p:nvPr>
            <p:ph type="body" sz="quarter" idx="1"/>
          </p:nvPr>
        </p:nvSpPr>
        <p:spPr>
          <a:xfrm>
            <a:off x="2387600" y="11518900"/>
            <a:ext cx="19621500" cy="1714500"/>
          </a:xfrm>
          <a:prstGeom prst="rect">
            <a:avLst/>
          </a:prstGeom>
        </p:spPr>
        <p:txBody>
          <a:bodyPr lIns="45719" tIns="45719" rIns="45719" bIns="45719" anchor="t"/>
          <a:lstStyle>
            <a:lvl1pPr marL="0" indent="0" algn="ctr" defTabSz="914400">
              <a:spcBef>
                <a:spcPts val="1200"/>
              </a:spcBef>
              <a:buClrTx/>
              <a:buSzTx/>
              <a:buNone/>
              <a:defRPr cap="small" sz="4400">
                <a:solidFill>
                  <a:srgbClr val="FFFFFF"/>
                </a:solidFill>
                <a:effectLst>
                  <a:outerShdw sx="100000" sy="100000" kx="0" ky="0" algn="b" rotWithShape="0" blurRad="50800" dist="12700" dir="13860000">
                    <a:srgbClr val="000000">
                      <a:alpha val="20000"/>
                    </a:srgbClr>
                  </a:outerShdw>
                </a:effectLst>
                <a:latin typeface="Times New Roman"/>
                <a:ea typeface="Times New Roman"/>
                <a:cs typeface="Times New Roman"/>
                <a:sym typeface="Times New Roman"/>
              </a:defRPr>
            </a:lvl1pPr>
            <a:lvl2pPr marL="0" indent="0" algn="ctr" defTabSz="914400">
              <a:spcBef>
                <a:spcPts val="1200"/>
              </a:spcBef>
              <a:buClrTx/>
              <a:buSzTx/>
              <a:buNone/>
              <a:defRPr cap="small" sz="4400">
                <a:solidFill>
                  <a:srgbClr val="FFFFFF"/>
                </a:solidFill>
                <a:effectLst>
                  <a:outerShdw sx="100000" sy="100000" kx="0" ky="0" algn="b" rotWithShape="0" blurRad="50800" dist="12700" dir="13860000">
                    <a:srgbClr val="000000">
                      <a:alpha val="20000"/>
                    </a:srgbClr>
                  </a:outerShdw>
                </a:effectLst>
                <a:latin typeface="Times New Roman"/>
                <a:ea typeface="Times New Roman"/>
                <a:cs typeface="Times New Roman"/>
                <a:sym typeface="Times New Roman"/>
              </a:defRPr>
            </a:lvl2pPr>
            <a:lvl3pPr marL="0" indent="0" algn="ctr" defTabSz="914400">
              <a:spcBef>
                <a:spcPts val="1200"/>
              </a:spcBef>
              <a:buClrTx/>
              <a:buSzTx/>
              <a:buNone/>
              <a:defRPr cap="small" sz="4400">
                <a:solidFill>
                  <a:srgbClr val="FFFFFF"/>
                </a:solidFill>
                <a:effectLst>
                  <a:outerShdw sx="100000" sy="100000" kx="0" ky="0" algn="b" rotWithShape="0" blurRad="50800" dist="12700" dir="13860000">
                    <a:srgbClr val="000000">
                      <a:alpha val="20000"/>
                    </a:srgbClr>
                  </a:outerShdw>
                </a:effectLst>
                <a:latin typeface="Times New Roman"/>
                <a:ea typeface="Times New Roman"/>
                <a:cs typeface="Times New Roman"/>
                <a:sym typeface="Times New Roman"/>
              </a:defRPr>
            </a:lvl3pPr>
            <a:lvl4pPr marL="0" indent="0" algn="ctr" defTabSz="914400">
              <a:spcBef>
                <a:spcPts val="1200"/>
              </a:spcBef>
              <a:buClrTx/>
              <a:buSzTx/>
              <a:buNone/>
              <a:defRPr cap="small" sz="4400">
                <a:solidFill>
                  <a:srgbClr val="FFFFFF"/>
                </a:solidFill>
                <a:effectLst>
                  <a:outerShdw sx="100000" sy="100000" kx="0" ky="0" algn="b" rotWithShape="0" blurRad="50800" dist="12700" dir="13860000">
                    <a:srgbClr val="000000">
                      <a:alpha val="20000"/>
                    </a:srgbClr>
                  </a:outerShdw>
                </a:effectLst>
                <a:latin typeface="Times New Roman"/>
                <a:ea typeface="Times New Roman"/>
                <a:cs typeface="Times New Roman"/>
                <a:sym typeface="Times New Roman"/>
              </a:defRPr>
            </a:lvl4pPr>
            <a:lvl5pPr marL="0" indent="0" algn="ctr" defTabSz="914400">
              <a:spcBef>
                <a:spcPts val="1200"/>
              </a:spcBef>
              <a:buClrTx/>
              <a:buSzTx/>
              <a:buNone/>
              <a:defRPr cap="small" sz="4400">
                <a:solidFill>
                  <a:srgbClr val="FFFFFF"/>
                </a:solidFill>
                <a:effectLst>
                  <a:outerShdw sx="100000" sy="100000" kx="0" ky="0" algn="b" rotWithShape="0" blurRad="50800" dist="12700" dir="13860000">
                    <a:srgbClr val="000000">
                      <a:alpha val="20000"/>
                    </a:srgbClr>
                  </a:outerShdw>
                </a:effectLst>
                <a:latin typeface="Times New Roman"/>
                <a:ea typeface="Times New Roman"/>
                <a:cs typeface="Times New Roman"/>
                <a:sym typeface="Times New Roman"/>
              </a:defRPr>
            </a:lvl5pPr>
          </a:lstStyle>
          <a:p>
            <a:pPr/>
            <a:r>
              <a:t>Nivel de texto 1</a:t>
            </a:r>
          </a:p>
          <a:p>
            <a:pPr lvl="1"/>
            <a:r>
              <a:t>Nivel de texto 2</a:t>
            </a:r>
          </a:p>
          <a:p>
            <a:pPr lvl="2"/>
            <a:r>
              <a:t>Nivel de texto 3</a:t>
            </a:r>
          </a:p>
          <a:p>
            <a:pPr lvl="3"/>
            <a:r>
              <a:t>Nivel de texto 4</a:t>
            </a:r>
          </a:p>
          <a:p>
            <a:pPr lvl="4"/>
            <a:r>
              <a:t>Nivel de texto 5</a:t>
            </a:r>
          </a:p>
        </p:txBody>
      </p:sp>
      <p:sp>
        <p:nvSpPr>
          <p:cNvPr id="138" name="Número de diapositiva"/>
          <p:cNvSpPr txBox="1"/>
          <p:nvPr>
            <p:ph type="sldNum" sz="quarter" idx="2"/>
          </p:nvPr>
        </p:nvSpPr>
        <p:spPr>
          <a:xfrm>
            <a:off x="21797619" y="11766550"/>
            <a:ext cx="332741" cy="348430"/>
          </a:xfrm>
          <a:prstGeom prst="rect">
            <a:avLst/>
          </a:prstGeom>
        </p:spPr>
        <p:txBody>
          <a:bodyPr lIns="45719" tIns="45719" rIns="45719" bIns="45719"/>
          <a:lstStyle>
            <a:lvl1pPr algn="r" defTabSz="457200">
              <a:defRPr b="1" sz="1800">
                <a:solidFill>
                  <a:srgbClr val="BFBFBF"/>
                </a:solidFill>
                <a:effectLst>
                  <a:outerShdw sx="100000" sy="100000" kx="0" ky="0" algn="b" rotWithShape="0" blurRad="50800" dist="38100" dir="2700000">
                    <a:srgbClr val="000000">
                      <a:alpha val="43000"/>
                    </a:srgbClr>
                  </a:outerShdw>
                </a:effectLst>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subtítul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5" name="Texto del título"/>
          <p:cNvSpPr txBox="1"/>
          <p:nvPr>
            <p:ph type="title"/>
          </p:nvPr>
        </p:nvSpPr>
        <p:spPr>
          <a:xfrm>
            <a:off x="1930400" y="7378700"/>
            <a:ext cx="20510500" cy="3695700"/>
          </a:xfrm>
          <a:prstGeom prst="rect">
            <a:avLst/>
          </a:prstGeom>
        </p:spPr>
        <p:txBody>
          <a:bodyPr anchor="b"/>
          <a:lstStyle>
            <a:lvl1pPr algn="l">
              <a:lnSpc>
                <a:spcPct val="90000"/>
              </a:lnSpc>
              <a:defRPr cap="all" sz="10000">
                <a:solidFill>
                  <a:srgbClr val="DEDEDE"/>
                </a:solidFill>
                <a:latin typeface="Helvetica Neue Bold Condensed"/>
                <a:ea typeface="Helvetica Neue Bold Condensed"/>
                <a:cs typeface="Helvetica Neue Bold Condensed"/>
                <a:sym typeface="Helvetica Neue Bold Condensed"/>
              </a:defRPr>
            </a:lvl1pPr>
          </a:lstStyle>
          <a:p>
            <a:pPr/>
            <a:r>
              <a:t>Texto del título</a:t>
            </a:r>
          </a:p>
        </p:txBody>
      </p:sp>
      <p:sp>
        <p:nvSpPr>
          <p:cNvPr id="146" name="Nivel de texto 1…"/>
          <p:cNvSpPr txBox="1"/>
          <p:nvPr>
            <p:ph type="body" sz="quarter" idx="1"/>
          </p:nvPr>
        </p:nvSpPr>
        <p:spPr>
          <a:xfrm>
            <a:off x="1930400" y="11049000"/>
            <a:ext cx="20510500" cy="1778000"/>
          </a:xfrm>
          <a:prstGeom prst="rect">
            <a:avLst/>
          </a:prstGeom>
        </p:spPr>
        <p:txBody>
          <a:bodyPr anchor="t"/>
          <a:lstStyle>
            <a:lvl1pPr marL="0" indent="0">
              <a:spcBef>
                <a:spcPts val="0"/>
              </a:spcBef>
              <a:buClrTx/>
              <a:buSzTx/>
              <a:buNone/>
              <a:defRPr cap="all" sz="5000">
                <a:solidFill>
                  <a:srgbClr val="558AAB"/>
                </a:solidFill>
                <a:latin typeface="Helvetica Neue Bold Condensed"/>
                <a:ea typeface="Helvetica Neue Bold Condensed"/>
                <a:cs typeface="Helvetica Neue Bold Condensed"/>
                <a:sym typeface="Helvetica Neue Bold Condensed"/>
              </a:defRPr>
            </a:lvl1pPr>
            <a:lvl2pPr marL="0" indent="0">
              <a:spcBef>
                <a:spcPts val="0"/>
              </a:spcBef>
              <a:buClrTx/>
              <a:buSzTx/>
              <a:buNone/>
              <a:defRPr cap="all" sz="5000">
                <a:solidFill>
                  <a:srgbClr val="558AAB"/>
                </a:solidFill>
                <a:latin typeface="Helvetica Neue Bold Condensed"/>
                <a:ea typeface="Helvetica Neue Bold Condensed"/>
                <a:cs typeface="Helvetica Neue Bold Condensed"/>
                <a:sym typeface="Helvetica Neue Bold Condensed"/>
              </a:defRPr>
            </a:lvl2pPr>
            <a:lvl3pPr marL="0" indent="0">
              <a:spcBef>
                <a:spcPts val="0"/>
              </a:spcBef>
              <a:buClrTx/>
              <a:buSzTx/>
              <a:buNone/>
              <a:defRPr cap="all" sz="5000">
                <a:solidFill>
                  <a:srgbClr val="558AAB"/>
                </a:solidFill>
                <a:latin typeface="Helvetica Neue Bold Condensed"/>
                <a:ea typeface="Helvetica Neue Bold Condensed"/>
                <a:cs typeface="Helvetica Neue Bold Condensed"/>
                <a:sym typeface="Helvetica Neue Bold Condensed"/>
              </a:defRPr>
            </a:lvl3pPr>
            <a:lvl4pPr marL="0" indent="0">
              <a:spcBef>
                <a:spcPts val="0"/>
              </a:spcBef>
              <a:buClrTx/>
              <a:buSzTx/>
              <a:buNone/>
              <a:defRPr cap="all" sz="5000">
                <a:solidFill>
                  <a:srgbClr val="558AAB"/>
                </a:solidFill>
                <a:latin typeface="Helvetica Neue Bold Condensed"/>
                <a:ea typeface="Helvetica Neue Bold Condensed"/>
                <a:cs typeface="Helvetica Neue Bold Condensed"/>
                <a:sym typeface="Helvetica Neue Bold Condensed"/>
              </a:defRPr>
            </a:lvl4pPr>
            <a:lvl5pPr marL="0" indent="0">
              <a:spcBef>
                <a:spcPts val="0"/>
              </a:spcBef>
              <a:buClrTx/>
              <a:buSzTx/>
              <a:buNone/>
              <a:defRPr cap="all" sz="5000">
                <a:solidFill>
                  <a:srgbClr val="558AAB"/>
                </a:solidFill>
                <a:latin typeface="Helvetica Neue Bold Condensed"/>
                <a:ea typeface="Helvetica Neue Bold Condensed"/>
                <a:cs typeface="Helvetica Neue Bold Condensed"/>
                <a:sym typeface="Helvetica Neue Bold Condensed"/>
              </a:defRPr>
            </a:lvl5pPr>
          </a:lstStyle>
          <a:p>
            <a:pPr/>
            <a:r>
              <a:t>Nivel de texto 1</a:t>
            </a:r>
          </a:p>
          <a:p>
            <a:pPr lvl="1"/>
            <a:r>
              <a:t>Nivel de texto 2</a:t>
            </a:r>
          </a:p>
          <a:p>
            <a:pPr lvl="2"/>
            <a:r>
              <a:t>Nivel de texto 3</a:t>
            </a:r>
          </a:p>
          <a:p>
            <a:pPr lvl="3"/>
            <a:r>
              <a:t>Nivel de texto 4</a:t>
            </a:r>
          </a:p>
          <a:p>
            <a:pPr lvl="4"/>
            <a:r>
              <a:t>Nivel de texto 5</a:t>
            </a:r>
          </a:p>
        </p:txBody>
      </p:sp>
      <p:sp>
        <p:nvSpPr>
          <p:cNvPr id="147" name="Número de diapositiva"/>
          <p:cNvSpPr txBox="1"/>
          <p:nvPr>
            <p:ph type="sldNum" sz="quarter" idx="2"/>
          </p:nvPr>
        </p:nvSpPr>
        <p:spPr>
          <a:xfrm>
            <a:off x="12020860" y="13322300"/>
            <a:ext cx="368504" cy="374600"/>
          </a:xfrm>
          <a:prstGeom prst="rect">
            <a:avLst/>
          </a:prstGeom>
        </p:spPr>
        <p:txBody>
          <a:bodyPr/>
          <a:lstStyle>
            <a:lvl1pPr>
              <a:defRPr sz="1800">
                <a:solidFill>
                  <a:srgbClr val="5C88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Imagen"/>
          <p:cNvSpPr/>
          <p:nvPr>
            <p:ph type="pic" idx="21"/>
          </p:nvPr>
        </p:nvSpPr>
        <p:spPr>
          <a:xfrm>
            <a:off x="7010400" y="863600"/>
            <a:ext cx="10378979" cy="12975839"/>
          </a:xfrm>
          <a:prstGeom prst="rect">
            <a:avLst/>
          </a:prstGeom>
          <a:ln w="9525">
            <a:round/>
          </a:ln>
        </p:spPr>
        <p:txBody>
          <a:bodyPr lIns="91439" tIns="45719" rIns="91439" bIns="45719" anchor="t">
            <a:noAutofit/>
          </a:bodyPr>
          <a:lstStyle/>
          <a:p>
            <a:pPr/>
          </a:p>
        </p:txBody>
      </p:sp>
      <p:sp>
        <p:nvSpPr>
          <p:cNvPr id="21" name="Texto del título"/>
          <p:cNvSpPr txBox="1"/>
          <p:nvPr>
            <p:ph type="title"/>
          </p:nvPr>
        </p:nvSpPr>
        <p:spPr>
          <a:xfrm>
            <a:off x="1905000" y="8953500"/>
            <a:ext cx="20574000" cy="21463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Texto del título</a:t>
            </a:r>
          </a:p>
        </p:txBody>
      </p:sp>
      <p:sp>
        <p:nvSpPr>
          <p:cNvPr id="22" name="Nivel de texto 1…"/>
          <p:cNvSpPr txBox="1"/>
          <p:nvPr>
            <p:ph type="body" sz="quarter" idx="1"/>
          </p:nvPr>
        </p:nvSpPr>
        <p:spPr>
          <a:xfrm>
            <a:off x="1905000" y="11074400"/>
            <a:ext cx="20574000" cy="1854200"/>
          </a:xfrm>
          <a:prstGeom prst="rect">
            <a:avLst/>
          </a:prstGeom>
        </p:spPr>
        <p:txBody>
          <a:bodyPr anchor="t"/>
          <a:lstStyle>
            <a:lvl1pPr marL="0" indent="0" algn="ctr">
              <a:spcBef>
                <a:spcPts val="0"/>
              </a:spcBef>
              <a:buSzTx/>
              <a:buNone/>
              <a:defRPr sz="58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0" algn="ctr">
              <a:spcBef>
                <a:spcPts val="0"/>
              </a:spcBef>
              <a:buSzTx/>
              <a:buNone/>
              <a:defRPr sz="58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0" algn="ctr">
              <a:spcBef>
                <a:spcPts val="0"/>
              </a:spcBef>
              <a:buSzTx/>
              <a:buNone/>
              <a:defRPr sz="58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0" algn="ctr">
              <a:spcBef>
                <a:spcPts val="0"/>
              </a:spcBef>
              <a:buSzTx/>
              <a:buNone/>
              <a:defRPr sz="58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0" algn="ctr">
              <a:spcBef>
                <a:spcPts val="0"/>
              </a:spcBef>
              <a:buSzTx/>
              <a:buNone/>
              <a:defRPr sz="58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Nivel de texto 1</a:t>
            </a:r>
          </a:p>
          <a:p>
            <a:pPr lvl="1"/>
            <a:r>
              <a:t>Nivel de texto 2</a:t>
            </a:r>
          </a:p>
          <a:p>
            <a:pPr lvl="2"/>
            <a:r>
              <a:t>Nivel de texto 3</a:t>
            </a:r>
          </a:p>
          <a:p>
            <a:pPr lvl="3"/>
            <a:r>
              <a:t>Nivel de texto 4</a:t>
            </a:r>
          </a:p>
          <a:p>
            <a:pPr lvl="4"/>
            <a:r>
              <a:t>Nivel de texto 5</a:t>
            </a:r>
          </a:p>
        </p:txBody>
      </p:sp>
      <p:sp>
        <p:nvSpPr>
          <p:cNvPr id="23" name="Número de diapositiva"/>
          <p:cNvSpPr txBox="1"/>
          <p:nvPr>
            <p:ph type="sldNum" sz="quarter" idx="2"/>
          </p:nvPr>
        </p:nvSpPr>
        <p:spPr>
          <a:xfrm>
            <a:off x="11935917" y="13017500"/>
            <a:ext cx="486766" cy="400610"/>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centr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 name="Texto del título"/>
          <p:cNvSpPr txBox="1"/>
          <p:nvPr>
            <p:ph type="title"/>
          </p:nvPr>
        </p:nvSpPr>
        <p:spPr>
          <a:xfrm>
            <a:off x="1905000" y="4584700"/>
            <a:ext cx="20574000" cy="4533900"/>
          </a:xfrm>
          <a:prstGeom prst="rect">
            <a:avLst/>
          </a:prstGeom>
        </p:spPr>
        <p:txBody>
          <a:bodyPr/>
          <a:lstStyle>
            <a:lvl1pPr>
              <a:defRPr>
                <a:solidFill>
                  <a:srgbClr val="FFFCF2"/>
                </a:solidFill>
                <a:effectLst>
                  <a:outerShdw sx="100000" sy="100000" kx="0" ky="0" algn="b" rotWithShape="0" blurRad="25400" dist="50800" dir="13500000">
                    <a:srgbClr val="424242">
                      <a:alpha val="50000"/>
                    </a:srgbClr>
                  </a:outerShdw>
                </a:effectLst>
              </a:defRPr>
            </a:lvl1pPr>
          </a:lstStyle>
          <a:p>
            <a:pPr/>
            <a:r>
              <a:t>Texto del título</a:t>
            </a:r>
          </a:p>
        </p:txBody>
      </p:sp>
      <p:sp>
        <p:nvSpPr>
          <p:cNvPr id="31" name="Número de diapositiva"/>
          <p:cNvSpPr txBox="1"/>
          <p:nvPr>
            <p:ph type="sldNum" sz="quarter" idx="2"/>
          </p:nvPr>
        </p:nvSpPr>
        <p:spPr>
          <a:xfrm>
            <a:off x="11935917" y="13017500"/>
            <a:ext cx="486766" cy="400610"/>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 name="Imagen"/>
          <p:cNvSpPr/>
          <p:nvPr>
            <p:ph type="pic" sz="quarter" idx="21"/>
          </p:nvPr>
        </p:nvSpPr>
        <p:spPr>
          <a:xfrm>
            <a:off x="16421100" y="2882900"/>
            <a:ext cx="6345534" cy="7933210"/>
          </a:xfrm>
          <a:prstGeom prst="rect">
            <a:avLst/>
          </a:prstGeom>
          <a:ln w="9525">
            <a:round/>
          </a:ln>
        </p:spPr>
        <p:txBody>
          <a:bodyPr lIns="91439" tIns="45719" rIns="91439" bIns="45719" anchor="t">
            <a:noAutofit/>
          </a:bodyPr>
          <a:lstStyle/>
          <a:p>
            <a:pPr/>
          </a:p>
        </p:txBody>
      </p:sp>
      <p:sp>
        <p:nvSpPr>
          <p:cNvPr id="39" name="Texto del título"/>
          <p:cNvSpPr txBox="1"/>
          <p:nvPr>
            <p:ph type="title"/>
          </p:nvPr>
        </p:nvSpPr>
        <p:spPr>
          <a:xfrm>
            <a:off x="1435100" y="3251200"/>
            <a:ext cx="14630400" cy="4483100"/>
          </a:xfrm>
          <a:prstGeom prst="rect">
            <a:avLst/>
          </a:prstGeom>
        </p:spPr>
        <p:txBody>
          <a:bodyPr anchor="b"/>
          <a:lstStyle>
            <a:lvl1pPr>
              <a:defRPr>
                <a:solidFill>
                  <a:srgbClr val="FFFCF2"/>
                </a:solidFill>
                <a:effectLst>
                  <a:outerShdw sx="100000" sy="100000" kx="0" ky="0" algn="b" rotWithShape="0" blurRad="25400" dist="50800" dir="13500000">
                    <a:srgbClr val="424242">
                      <a:alpha val="50000"/>
                    </a:srgbClr>
                  </a:outerShdw>
                </a:effectLst>
              </a:defRPr>
            </a:lvl1pPr>
          </a:lstStyle>
          <a:p>
            <a:pPr/>
            <a:r>
              <a:t>Texto del título</a:t>
            </a:r>
          </a:p>
        </p:txBody>
      </p:sp>
      <p:sp>
        <p:nvSpPr>
          <p:cNvPr id="40" name="Nivel de texto 1…"/>
          <p:cNvSpPr txBox="1"/>
          <p:nvPr>
            <p:ph type="body" sz="quarter" idx="1"/>
          </p:nvPr>
        </p:nvSpPr>
        <p:spPr>
          <a:xfrm>
            <a:off x="1435100" y="7912100"/>
            <a:ext cx="14630400" cy="4559300"/>
          </a:xfrm>
          <a:prstGeom prst="rect">
            <a:avLst/>
          </a:prstGeom>
        </p:spPr>
        <p:txBody>
          <a:bodyPr anchor="t"/>
          <a:lstStyle>
            <a:lvl1pPr marL="0" indent="0" algn="ctr">
              <a:spcBef>
                <a:spcPts val="0"/>
              </a:spcBef>
              <a:buSzTx/>
              <a:buNone/>
              <a:defRPr sz="58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1pPr>
            <a:lvl2pPr marL="0" indent="0" algn="ctr">
              <a:spcBef>
                <a:spcPts val="0"/>
              </a:spcBef>
              <a:buSzTx/>
              <a:buNone/>
              <a:defRPr sz="58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2pPr>
            <a:lvl3pPr marL="0" indent="0" algn="ctr">
              <a:spcBef>
                <a:spcPts val="0"/>
              </a:spcBef>
              <a:buSzTx/>
              <a:buNone/>
              <a:defRPr sz="58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3pPr>
            <a:lvl4pPr marL="0" indent="0" algn="ctr">
              <a:spcBef>
                <a:spcPts val="0"/>
              </a:spcBef>
              <a:buSzTx/>
              <a:buNone/>
              <a:defRPr sz="58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4pPr>
            <a:lvl5pPr marL="0" indent="0" algn="ctr">
              <a:spcBef>
                <a:spcPts val="0"/>
              </a:spcBef>
              <a:buSzTx/>
              <a:buNone/>
              <a:defRPr sz="5800">
                <a:solidFill>
                  <a:srgbClr val="FFFCF2"/>
                </a:solidFill>
                <a:effectLst>
                  <a:outerShdw sx="100000" sy="100000" kx="0" ky="0" algn="b" rotWithShape="0" blurRad="25400" dist="25400" dir="13500000">
                    <a:srgbClr val="424242">
                      <a:alpha val="50000"/>
                    </a:srgbClr>
                  </a:outerShdw>
                </a:effectLst>
                <a:latin typeface="+mn-lt"/>
                <a:ea typeface="+mn-ea"/>
                <a:cs typeface="+mn-cs"/>
                <a:sym typeface="Copperplate"/>
              </a:defRPr>
            </a:lvl5pPr>
          </a:lstStyle>
          <a:p>
            <a:pPr/>
            <a:r>
              <a:t>Nivel de texto 1</a:t>
            </a:r>
          </a:p>
          <a:p>
            <a:pPr lvl="1"/>
            <a:r>
              <a:t>Nivel de texto 2</a:t>
            </a:r>
          </a:p>
          <a:p>
            <a:pPr lvl="2"/>
            <a:r>
              <a:t>Nivel de texto 3</a:t>
            </a:r>
          </a:p>
          <a:p>
            <a:pPr lvl="3"/>
            <a:r>
              <a:t>Nivel de texto 4</a:t>
            </a:r>
          </a:p>
          <a:p>
            <a:pPr lvl="4"/>
            <a:r>
              <a:t>Nivel de texto 5</a:t>
            </a:r>
          </a:p>
        </p:txBody>
      </p:sp>
      <p:sp>
        <p:nvSpPr>
          <p:cNvPr id="41" name="Número de diapositiva"/>
          <p:cNvSpPr txBox="1"/>
          <p:nvPr>
            <p:ph type="sldNum" sz="quarter" idx="2"/>
          </p:nvPr>
        </p:nvSpPr>
        <p:spPr>
          <a:xfrm>
            <a:off x="11935917" y="13017500"/>
            <a:ext cx="486766" cy="400610"/>
          </a:xfrm>
          <a:prstGeom prst="rect">
            <a:avLst/>
          </a:prstGeom>
        </p:spPr>
        <p:txBody>
          <a:bodyPr/>
          <a:lstStyle>
            <a:lvl1pPr>
              <a:defRPr>
                <a:solidFill>
                  <a:srgbClr val="FFFCF2"/>
                </a:solidFill>
                <a:latin typeface="+mn-lt"/>
                <a:ea typeface="+mn-ea"/>
                <a:cs typeface="+mn-cs"/>
                <a:sym typeface="Copperplat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arriba)">
    <p:spTree>
      <p:nvGrpSpPr>
        <p:cNvPr id="1" name=""/>
        <p:cNvGrpSpPr/>
        <p:nvPr/>
      </p:nvGrpSpPr>
      <p:grpSpPr>
        <a:xfrm>
          <a:off x="0" y="0"/>
          <a:ext cx="0" cy="0"/>
          <a:chOff x="0" y="0"/>
          <a:chExt cx="0" cy="0"/>
        </a:xfrm>
      </p:grpSpPr>
      <p:sp>
        <p:nvSpPr>
          <p:cNvPr id="48" name="Texto del título"/>
          <p:cNvSpPr txBox="1"/>
          <p:nvPr>
            <p:ph type="title"/>
          </p:nvPr>
        </p:nvSpPr>
        <p:spPr>
          <a:prstGeom prst="rect">
            <a:avLst/>
          </a:prstGeom>
        </p:spPr>
        <p:txBody>
          <a:bodyPr/>
          <a:lstStyle/>
          <a:p>
            <a:pPr/>
            <a:r>
              <a:t>Texto del título</a:t>
            </a:r>
          </a:p>
        </p:txBody>
      </p:sp>
      <p:sp>
        <p:nvSpPr>
          <p:cNvPr id="49"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viñetas">
    <p:spTree>
      <p:nvGrpSpPr>
        <p:cNvPr id="1" name=""/>
        <p:cNvGrpSpPr/>
        <p:nvPr/>
      </p:nvGrpSpPr>
      <p:grpSpPr>
        <a:xfrm>
          <a:off x="0" y="0"/>
          <a:ext cx="0" cy="0"/>
          <a:chOff x="0" y="0"/>
          <a:chExt cx="0" cy="0"/>
        </a:xfrm>
      </p:grpSpPr>
      <p:sp>
        <p:nvSpPr>
          <p:cNvPr id="56" name="Texto del título"/>
          <p:cNvSpPr txBox="1"/>
          <p:nvPr>
            <p:ph type="title"/>
          </p:nvPr>
        </p:nvSpPr>
        <p:spPr>
          <a:prstGeom prst="rect">
            <a:avLst/>
          </a:prstGeom>
        </p:spPr>
        <p:txBody>
          <a:bodyPr/>
          <a:lstStyle/>
          <a:p>
            <a:pPr/>
            <a:r>
              <a:t>Texto del título</a:t>
            </a:r>
          </a:p>
        </p:txBody>
      </p:sp>
      <p:sp>
        <p:nvSpPr>
          <p:cNvPr id="57" name="Nivel de texto 1…"/>
          <p:cNvSpPr txBox="1"/>
          <p:nvPr>
            <p:ph type="body" idx="1"/>
          </p:nvPr>
        </p:nvSpPr>
        <p:spPr>
          <a:xfrm>
            <a:off x="1905000" y="3898900"/>
            <a:ext cx="20574000" cy="8039100"/>
          </a:xfrm>
          <a:prstGeom prst="rect">
            <a:avLst/>
          </a:prstGeom>
        </p:spPr>
        <p:txBody>
          <a:bodyPr/>
          <a:lstStyle/>
          <a:p>
            <a:pPr/>
            <a:r>
              <a:t>Nivel de texto 1</a:t>
            </a:r>
          </a:p>
          <a:p>
            <a:pPr lvl="1"/>
            <a:r>
              <a:t>Nivel de texto 2</a:t>
            </a:r>
          </a:p>
          <a:p>
            <a:pPr lvl="2"/>
            <a:r>
              <a:t>Nivel de texto 3</a:t>
            </a:r>
          </a:p>
          <a:p>
            <a:pPr lvl="3"/>
            <a:r>
              <a:t>Nivel de texto 4</a:t>
            </a:r>
          </a:p>
          <a:p>
            <a:pPr lvl="4"/>
            <a:r>
              <a:t>Nivel de texto 5</a:t>
            </a:r>
          </a:p>
        </p:txBody>
      </p:sp>
      <p:sp>
        <p:nvSpPr>
          <p:cNvPr id="58"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viñetas y foto">
    <p:spTree>
      <p:nvGrpSpPr>
        <p:cNvPr id="1" name=""/>
        <p:cNvGrpSpPr/>
        <p:nvPr/>
      </p:nvGrpSpPr>
      <p:grpSpPr>
        <a:xfrm>
          <a:off x="0" y="0"/>
          <a:ext cx="0" cy="0"/>
          <a:chOff x="0" y="0"/>
          <a:chExt cx="0" cy="0"/>
        </a:xfrm>
      </p:grpSpPr>
      <p:sp>
        <p:nvSpPr>
          <p:cNvPr id="65" name="Imagen"/>
          <p:cNvSpPr/>
          <p:nvPr>
            <p:ph type="pic" sz="quarter" idx="21"/>
          </p:nvPr>
        </p:nvSpPr>
        <p:spPr>
          <a:xfrm>
            <a:off x="15849600" y="3937000"/>
            <a:ext cx="6345534" cy="7933210"/>
          </a:xfrm>
          <a:prstGeom prst="rect">
            <a:avLst/>
          </a:prstGeom>
          <a:ln w="9525">
            <a:round/>
          </a:ln>
        </p:spPr>
        <p:txBody>
          <a:bodyPr lIns="91439" tIns="45719" rIns="91439" bIns="45719" anchor="t">
            <a:noAutofit/>
          </a:bodyPr>
          <a:lstStyle/>
          <a:p>
            <a:pPr/>
          </a:p>
        </p:txBody>
      </p:sp>
      <p:sp>
        <p:nvSpPr>
          <p:cNvPr id="66" name="Texto del título"/>
          <p:cNvSpPr txBox="1"/>
          <p:nvPr>
            <p:ph type="title"/>
          </p:nvPr>
        </p:nvSpPr>
        <p:spPr>
          <a:prstGeom prst="rect">
            <a:avLst/>
          </a:prstGeom>
        </p:spPr>
        <p:txBody>
          <a:bodyPr/>
          <a:lstStyle/>
          <a:p>
            <a:pPr/>
            <a:r>
              <a:t>Texto del título</a:t>
            </a:r>
          </a:p>
        </p:txBody>
      </p:sp>
      <p:sp>
        <p:nvSpPr>
          <p:cNvPr id="67" name="Nivel de texto 1…"/>
          <p:cNvSpPr txBox="1"/>
          <p:nvPr>
            <p:ph type="body" sz="half" idx="1"/>
          </p:nvPr>
        </p:nvSpPr>
        <p:spPr>
          <a:xfrm>
            <a:off x="1905000" y="3911600"/>
            <a:ext cx="12839700" cy="8001000"/>
          </a:xfrm>
          <a:prstGeom prst="rect">
            <a:avLst/>
          </a:prstGeom>
        </p:spPr>
        <p:txBody>
          <a:bodyPr/>
          <a:lstStyle>
            <a:lvl1pPr>
              <a:spcBef>
                <a:spcPts val="5300"/>
              </a:spcBef>
              <a:defRPr sz="4600"/>
            </a:lvl1pPr>
            <a:lvl2pPr>
              <a:spcBef>
                <a:spcPts val="5300"/>
              </a:spcBef>
              <a:defRPr sz="4600"/>
            </a:lvl2pPr>
            <a:lvl3pPr>
              <a:spcBef>
                <a:spcPts val="5300"/>
              </a:spcBef>
              <a:defRPr sz="4600"/>
            </a:lvl3pPr>
            <a:lvl4pPr>
              <a:spcBef>
                <a:spcPts val="5300"/>
              </a:spcBef>
              <a:defRPr sz="4600"/>
            </a:lvl4pPr>
            <a:lvl5pPr>
              <a:spcBef>
                <a:spcPts val="5300"/>
              </a:spcBef>
              <a:defRPr sz="4600"/>
            </a:lvl5pPr>
          </a:lstStyle>
          <a:p>
            <a:pPr/>
            <a:r>
              <a:t>Nivel de texto 1</a:t>
            </a:r>
          </a:p>
          <a:p>
            <a:pPr lvl="1"/>
            <a:r>
              <a:t>Nivel de texto 2</a:t>
            </a:r>
          </a:p>
          <a:p>
            <a:pPr lvl="2"/>
            <a:r>
              <a:t>Nivel de texto 3</a:t>
            </a:r>
          </a:p>
          <a:p>
            <a:pPr lvl="3"/>
            <a:r>
              <a:t>Nivel de texto 4</a:t>
            </a:r>
          </a:p>
          <a:p>
            <a:pPr lvl="4"/>
            <a:r>
              <a:t>Nivel de texto 5</a:t>
            </a:r>
          </a:p>
        </p:txBody>
      </p:sp>
      <p:sp>
        <p:nvSpPr>
          <p:cNvPr id="68"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iñetas">
    <p:spTree>
      <p:nvGrpSpPr>
        <p:cNvPr id="1" name=""/>
        <p:cNvGrpSpPr/>
        <p:nvPr/>
      </p:nvGrpSpPr>
      <p:grpSpPr>
        <a:xfrm>
          <a:off x="0" y="0"/>
          <a:ext cx="0" cy="0"/>
          <a:chOff x="0" y="0"/>
          <a:chExt cx="0" cy="0"/>
        </a:xfrm>
      </p:grpSpPr>
      <p:sp>
        <p:nvSpPr>
          <p:cNvPr id="75" name="Nivel de texto 1…"/>
          <p:cNvSpPr txBox="1"/>
          <p:nvPr>
            <p:ph type="body" idx="1"/>
          </p:nvPr>
        </p:nvSpPr>
        <p:spPr>
          <a:prstGeom prst="rect">
            <a:avLst/>
          </a:prstGeom>
        </p:spPr>
        <p:txBody>
          <a:bodyPr/>
          <a:lstStyle/>
          <a:p>
            <a:pPr/>
            <a:r>
              <a:t>Nivel de texto 1</a:t>
            </a:r>
          </a:p>
          <a:p>
            <a:pPr lvl="1"/>
            <a:r>
              <a:t>Nivel de texto 2</a:t>
            </a:r>
          </a:p>
          <a:p>
            <a:pPr lvl="2"/>
            <a:r>
              <a:t>Nivel de texto 3</a:t>
            </a:r>
          </a:p>
          <a:p>
            <a:pPr lvl="3"/>
            <a:r>
              <a:t>Nivel de texto 4</a:t>
            </a:r>
          </a:p>
          <a:p>
            <a:pPr lvl="4"/>
            <a:r>
              <a:t>Nivel de texto 5</a:t>
            </a:r>
          </a:p>
        </p:txBody>
      </p:sp>
      <p:sp>
        <p:nvSpPr>
          <p:cNvPr id="76"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 fotos">
    <p:spTree>
      <p:nvGrpSpPr>
        <p:cNvPr id="1" name=""/>
        <p:cNvGrpSpPr/>
        <p:nvPr/>
      </p:nvGrpSpPr>
      <p:grpSpPr>
        <a:xfrm>
          <a:off x="0" y="0"/>
          <a:ext cx="0" cy="0"/>
          <a:chOff x="0" y="0"/>
          <a:chExt cx="0" cy="0"/>
        </a:xfrm>
      </p:grpSpPr>
      <p:sp>
        <p:nvSpPr>
          <p:cNvPr id="83" name="Imagen"/>
          <p:cNvSpPr/>
          <p:nvPr>
            <p:ph type="pic" idx="21"/>
          </p:nvPr>
        </p:nvSpPr>
        <p:spPr>
          <a:xfrm>
            <a:off x="965200" y="1320800"/>
            <a:ext cx="14686310" cy="11049001"/>
          </a:xfrm>
          <a:prstGeom prst="rect">
            <a:avLst/>
          </a:prstGeom>
          <a:ln w="9525">
            <a:round/>
          </a:ln>
        </p:spPr>
        <p:txBody>
          <a:bodyPr lIns="91439" tIns="45719" rIns="91439" bIns="45719" anchor="t">
            <a:noAutofit/>
          </a:bodyPr>
          <a:lstStyle/>
          <a:p>
            <a:pPr/>
          </a:p>
        </p:txBody>
      </p:sp>
      <p:sp>
        <p:nvSpPr>
          <p:cNvPr id="84" name="Imagen"/>
          <p:cNvSpPr/>
          <p:nvPr>
            <p:ph type="pic" sz="quarter" idx="22"/>
          </p:nvPr>
        </p:nvSpPr>
        <p:spPr>
          <a:xfrm>
            <a:off x="16476736" y="5459619"/>
            <a:ext cx="6680201" cy="8267701"/>
          </a:xfrm>
          <a:prstGeom prst="rect">
            <a:avLst/>
          </a:prstGeom>
          <a:ln w="9525">
            <a:round/>
          </a:ln>
        </p:spPr>
        <p:txBody>
          <a:bodyPr lIns="91439" tIns="45719" rIns="91439" bIns="45719" anchor="t">
            <a:noAutofit/>
          </a:bodyPr>
          <a:lstStyle/>
          <a:p>
            <a:pPr/>
          </a:p>
        </p:txBody>
      </p:sp>
      <p:sp>
        <p:nvSpPr>
          <p:cNvPr id="85" name="Imagen"/>
          <p:cNvSpPr/>
          <p:nvPr>
            <p:ph type="pic" sz="quarter" idx="23"/>
          </p:nvPr>
        </p:nvSpPr>
        <p:spPr>
          <a:xfrm>
            <a:off x="16503113" y="1244600"/>
            <a:ext cx="6739524" cy="4309570"/>
          </a:xfrm>
          <a:prstGeom prst="rect">
            <a:avLst/>
          </a:prstGeom>
          <a:ln w="9525">
            <a:round/>
          </a:ln>
        </p:spPr>
        <p:txBody>
          <a:bodyPr lIns="91439" tIns="45719" rIns="91439" bIns="45719" anchor="t">
            <a:noAutofit/>
          </a:bodyPr>
          <a:lstStyle/>
          <a:p>
            <a:pPr/>
          </a:p>
        </p:txBody>
      </p:sp>
      <p:sp>
        <p:nvSpPr>
          <p:cNvPr id="86" name="Número de diapositiva"/>
          <p:cNvSpPr txBox="1"/>
          <p:nvPr>
            <p:ph type="sldNum" sz="quarter" idx="2"/>
          </p:nvPr>
        </p:nvSpPr>
        <p:spPr>
          <a:xfrm>
            <a:off x="12090400" y="12661900"/>
            <a:ext cx="419100" cy="457200"/>
          </a:xfrm>
          <a:prstGeom prst="rect">
            <a:avLst/>
          </a:prstGeom>
        </p:spPr>
        <p:txBody>
          <a:bodyPr/>
          <a:lstStyle>
            <a:lvl1pPr algn="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Nivel de texto 1…"/>
          <p:cNvSpPr txBox="1"/>
          <p:nvPr>
            <p:ph type="body" idx="1"/>
          </p:nvPr>
        </p:nvSpPr>
        <p:spPr>
          <a:xfrm>
            <a:off x="1905000" y="1778000"/>
            <a:ext cx="20574000" cy="10147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Nivel de texto 1</a:t>
            </a:r>
          </a:p>
          <a:p>
            <a:pPr lvl="1"/>
            <a:r>
              <a:t>Nivel de texto 2</a:t>
            </a:r>
          </a:p>
          <a:p>
            <a:pPr lvl="2"/>
            <a:r>
              <a:t>Nivel de texto 3</a:t>
            </a:r>
          </a:p>
          <a:p>
            <a:pPr lvl="3"/>
            <a:r>
              <a:t>Nivel de texto 4</a:t>
            </a:r>
          </a:p>
          <a:p>
            <a:pPr lvl="4"/>
            <a:r>
              <a:t>Nivel de texto 5</a:t>
            </a:r>
          </a:p>
        </p:txBody>
      </p:sp>
      <p:sp>
        <p:nvSpPr>
          <p:cNvPr id="3" name="Texto del título"/>
          <p:cNvSpPr txBox="1"/>
          <p:nvPr>
            <p:ph type="title"/>
          </p:nvPr>
        </p:nvSpPr>
        <p:spPr>
          <a:xfrm>
            <a:off x="1905000" y="762000"/>
            <a:ext cx="20574000" cy="2603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Texto del título</a:t>
            </a:r>
          </a:p>
        </p:txBody>
      </p:sp>
      <p:sp>
        <p:nvSpPr>
          <p:cNvPr id="4" name="Número de diapositiva"/>
          <p:cNvSpPr txBox="1"/>
          <p:nvPr>
            <p:ph type="sldNum" sz="quarter" idx="2"/>
          </p:nvPr>
        </p:nvSpPr>
        <p:spPr>
          <a:xfrm>
            <a:off x="11976100" y="12661900"/>
            <a:ext cx="419100" cy="457200"/>
          </a:xfrm>
          <a:prstGeom prst="rect">
            <a:avLst/>
          </a:prstGeom>
          <a:ln w="12700">
            <a:miter lim="400000"/>
          </a:ln>
        </p:spPr>
        <p:txBody>
          <a:bodyPr wrap="none" lIns="50800" tIns="50800" rIns="50800" bIns="50800">
            <a:spAutoFit/>
          </a:bodyPr>
          <a:lstStyle>
            <a:lvl1pPr>
              <a:buClrTx/>
              <a:defRPr sz="2400">
                <a:latin typeface="Cochin"/>
                <a:ea typeface="Cochin"/>
                <a:cs typeface="Cochin"/>
                <a:sym typeface="Cochin"/>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0800" u="none">
          <a:solidFill>
            <a:srgbClr val="6F6A5A"/>
          </a:solidFill>
          <a:uFillTx/>
          <a:latin typeface="+mn-lt"/>
          <a:ea typeface="+mn-ea"/>
          <a:cs typeface="+mn-cs"/>
          <a:sym typeface="Copperplate"/>
        </a:defRPr>
      </a:lvl1pPr>
      <a:lvl2pPr marL="0" marR="0" indent="0" algn="ctr" defTabSz="825500" rtl="0" latinLnBrk="0">
        <a:lnSpc>
          <a:spcPct val="100000"/>
        </a:lnSpc>
        <a:spcBef>
          <a:spcPts val="0"/>
        </a:spcBef>
        <a:spcAft>
          <a:spcPts val="0"/>
        </a:spcAft>
        <a:buClrTx/>
        <a:buSzTx/>
        <a:buFontTx/>
        <a:buNone/>
        <a:tabLst/>
        <a:defRPr b="0" baseline="0" cap="none" i="0" spc="0" strike="noStrike" sz="10800" u="none">
          <a:solidFill>
            <a:srgbClr val="6F6A5A"/>
          </a:solidFill>
          <a:uFillTx/>
          <a:latin typeface="+mn-lt"/>
          <a:ea typeface="+mn-ea"/>
          <a:cs typeface="+mn-cs"/>
          <a:sym typeface="Copperplate"/>
        </a:defRPr>
      </a:lvl2pPr>
      <a:lvl3pPr marL="0" marR="0" indent="0" algn="ctr" defTabSz="825500" rtl="0" latinLnBrk="0">
        <a:lnSpc>
          <a:spcPct val="100000"/>
        </a:lnSpc>
        <a:spcBef>
          <a:spcPts val="0"/>
        </a:spcBef>
        <a:spcAft>
          <a:spcPts val="0"/>
        </a:spcAft>
        <a:buClrTx/>
        <a:buSzTx/>
        <a:buFontTx/>
        <a:buNone/>
        <a:tabLst/>
        <a:defRPr b="0" baseline="0" cap="none" i="0" spc="0" strike="noStrike" sz="10800" u="none">
          <a:solidFill>
            <a:srgbClr val="6F6A5A"/>
          </a:solidFill>
          <a:uFillTx/>
          <a:latin typeface="+mn-lt"/>
          <a:ea typeface="+mn-ea"/>
          <a:cs typeface="+mn-cs"/>
          <a:sym typeface="Copperplate"/>
        </a:defRPr>
      </a:lvl3pPr>
      <a:lvl4pPr marL="0" marR="0" indent="0" algn="ctr" defTabSz="825500" rtl="0" latinLnBrk="0">
        <a:lnSpc>
          <a:spcPct val="100000"/>
        </a:lnSpc>
        <a:spcBef>
          <a:spcPts val="0"/>
        </a:spcBef>
        <a:spcAft>
          <a:spcPts val="0"/>
        </a:spcAft>
        <a:buClrTx/>
        <a:buSzTx/>
        <a:buFontTx/>
        <a:buNone/>
        <a:tabLst/>
        <a:defRPr b="0" baseline="0" cap="none" i="0" spc="0" strike="noStrike" sz="10800" u="none">
          <a:solidFill>
            <a:srgbClr val="6F6A5A"/>
          </a:solidFill>
          <a:uFillTx/>
          <a:latin typeface="+mn-lt"/>
          <a:ea typeface="+mn-ea"/>
          <a:cs typeface="+mn-cs"/>
          <a:sym typeface="Copperplate"/>
        </a:defRPr>
      </a:lvl4pPr>
      <a:lvl5pPr marL="0" marR="0" indent="0" algn="ctr" defTabSz="825500" rtl="0" latinLnBrk="0">
        <a:lnSpc>
          <a:spcPct val="100000"/>
        </a:lnSpc>
        <a:spcBef>
          <a:spcPts val="0"/>
        </a:spcBef>
        <a:spcAft>
          <a:spcPts val="0"/>
        </a:spcAft>
        <a:buClrTx/>
        <a:buSzTx/>
        <a:buFontTx/>
        <a:buNone/>
        <a:tabLst/>
        <a:defRPr b="0" baseline="0" cap="none" i="0" spc="0" strike="noStrike" sz="10800" u="none">
          <a:solidFill>
            <a:srgbClr val="6F6A5A"/>
          </a:solidFill>
          <a:uFillTx/>
          <a:latin typeface="+mn-lt"/>
          <a:ea typeface="+mn-ea"/>
          <a:cs typeface="+mn-cs"/>
          <a:sym typeface="Copperplate"/>
        </a:defRPr>
      </a:lvl5pPr>
      <a:lvl6pPr marL="0" marR="0" indent="0" algn="ctr" defTabSz="825500" rtl="0" latinLnBrk="0">
        <a:lnSpc>
          <a:spcPct val="100000"/>
        </a:lnSpc>
        <a:spcBef>
          <a:spcPts val="0"/>
        </a:spcBef>
        <a:spcAft>
          <a:spcPts val="0"/>
        </a:spcAft>
        <a:buClrTx/>
        <a:buSzTx/>
        <a:buFontTx/>
        <a:buNone/>
        <a:tabLst/>
        <a:defRPr b="0" baseline="0" cap="none" i="0" spc="0" strike="noStrike" sz="10800" u="none">
          <a:solidFill>
            <a:srgbClr val="6F6A5A"/>
          </a:solidFill>
          <a:uFillTx/>
          <a:latin typeface="+mn-lt"/>
          <a:ea typeface="+mn-ea"/>
          <a:cs typeface="+mn-cs"/>
          <a:sym typeface="Copperplate"/>
        </a:defRPr>
      </a:lvl6pPr>
      <a:lvl7pPr marL="0" marR="0" indent="0" algn="ctr" defTabSz="825500" rtl="0" latinLnBrk="0">
        <a:lnSpc>
          <a:spcPct val="100000"/>
        </a:lnSpc>
        <a:spcBef>
          <a:spcPts val="0"/>
        </a:spcBef>
        <a:spcAft>
          <a:spcPts val="0"/>
        </a:spcAft>
        <a:buClrTx/>
        <a:buSzTx/>
        <a:buFontTx/>
        <a:buNone/>
        <a:tabLst/>
        <a:defRPr b="0" baseline="0" cap="none" i="0" spc="0" strike="noStrike" sz="10800" u="none">
          <a:solidFill>
            <a:srgbClr val="6F6A5A"/>
          </a:solidFill>
          <a:uFillTx/>
          <a:latin typeface="+mn-lt"/>
          <a:ea typeface="+mn-ea"/>
          <a:cs typeface="+mn-cs"/>
          <a:sym typeface="Copperplate"/>
        </a:defRPr>
      </a:lvl7pPr>
      <a:lvl8pPr marL="0" marR="0" indent="0" algn="ctr" defTabSz="825500" rtl="0" latinLnBrk="0">
        <a:lnSpc>
          <a:spcPct val="100000"/>
        </a:lnSpc>
        <a:spcBef>
          <a:spcPts val="0"/>
        </a:spcBef>
        <a:spcAft>
          <a:spcPts val="0"/>
        </a:spcAft>
        <a:buClrTx/>
        <a:buSzTx/>
        <a:buFontTx/>
        <a:buNone/>
        <a:tabLst/>
        <a:defRPr b="0" baseline="0" cap="none" i="0" spc="0" strike="noStrike" sz="10800" u="none">
          <a:solidFill>
            <a:srgbClr val="6F6A5A"/>
          </a:solidFill>
          <a:uFillTx/>
          <a:latin typeface="+mn-lt"/>
          <a:ea typeface="+mn-ea"/>
          <a:cs typeface="+mn-cs"/>
          <a:sym typeface="Copperplate"/>
        </a:defRPr>
      </a:lvl8pPr>
      <a:lvl9pPr marL="0" marR="0" indent="0" algn="ctr" defTabSz="825500" rtl="0" latinLnBrk="0">
        <a:lnSpc>
          <a:spcPct val="100000"/>
        </a:lnSpc>
        <a:spcBef>
          <a:spcPts val="0"/>
        </a:spcBef>
        <a:spcAft>
          <a:spcPts val="0"/>
        </a:spcAft>
        <a:buClrTx/>
        <a:buSzTx/>
        <a:buFontTx/>
        <a:buNone/>
        <a:tabLst/>
        <a:defRPr b="0" baseline="0" cap="none" i="0" spc="0" strike="noStrike" sz="10800" u="none">
          <a:solidFill>
            <a:srgbClr val="6F6A5A"/>
          </a:solidFill>
          <a:uFillTx/>
          <a:latin typeface="+mn-lt"/>
          <a:ea typeface="+mn-ea"/>
          <a:cs typeface="+mn-cs"/>
          <a:sym typeface="Copperplate"/>
        </a:defRPr>
      </a:lvl9pPr>
    </p:titleStyle>
    <p:bodyStyle>
      <a:lvl1pPr marL="635000" marR="0" indent="-635000" algn="l" defTabSz="825500" rtl="0" latinLnBrk="0">
        <a:lnSpc>
          <a:spcPct val="100000"/>
        </a:lnSpc>
        <a:spcBef>
          <a:spcPts val="4200"/>
        </a:spcBef>
        <a:spcAft>
          <a:spcPts val="0"/>
        </a:spcAft>
        <a:buClr>
          <a:srgbClr val="A29A85"/>
        </a:buClr>
        <a:buSzPct val="100000"/>
        <a:buFontTx/>
        <a:buChar char="•"/>
        <a:tabLst/>
        <a:defRPr b="0" baseline="0" cap="none" i="0" spc="0" strike="noStrike" sz="5600" u="none">
          <a:solidFill>
            <a:srgbClr val="6F6A5A"/>
          </a:solidFill>
          <a:uFillTx/>
          <a:latin typeface="Baskerville"/>
          <a:ea typeface="Baskerville"/>
          <a:cs typeface="Baskerville"/>
          <a:sym typeface="Baskerville"/>
        </a:defRPr>
      </a:lvl1pPr>
      <a:lvl2pPr marL="1270000" marR="0" indent="-635000" algn="l" defTabSz="825500" rtl="0" latinLnBrk="0">
        <a:lnSpc>
          <a:spcPct val="100000"/>
        </a:lnSpc>
        <a:spcBef>
          <a:spcPts val="4200"/>
        </a:spcBef>
        <a:spcAft>
          <a:spcPts val="0"/>
        </a:spcAft>
        <a:buClr>
          <a:srgbClr val="A29A85"/>
        </a:buClr>
        <a:buSzPct val="100000"/>
        <a:buFontTx/>
        <a:buChar char="•"/>
        <a:tabLst/>
        <a:defRPr b="0" baseline="0" cap="none" i="0" spc="0" strike="noStrike" sz="5600" u="none">
          <a:solidFill>
            <a:srgbClr val="6F6A5A"/>
          </a:solidFill>
          <a:uFillTx/>
          <a:latin typeface="Baskerville"/>
          <a:ea typeface="Baskerville"/>
          <a:cs typeface="Baskerville"/>
          <a:sym typeface="Baskerville"/>
        </a:defRPr>
      </a:lvl2pPr>
      <a:lvl3pPr marL="1905000" marR="0" indent="-635000" algn="l" defTabSz="825500" rtl="0" latinLnBrk="0">
        <a:lnSpc>
          <a:spcPct val="100000"/>
        </a:lnSpc>
        <a:spcBef>
          <a:spcPts val="4200"/>
        </a:spcBef>
        <a:spcAft>
          <a:spcPts val="0"/>
        </a:spcAft>
        <a:buClr>
          <a:srgbClr val="A29A85"/>
        </a:buClr>
        <a:buSzPct val="100000"/>
        <a:buFontTx/>
        <a:buChar char="•"/>
        <a:tabLst/>
        <a:defRPr b="0" baseline="0" cap="none" i="0" spc="0" strike="noStrike" sz="5600" u="none">
          <a:solidFill>
            <a:srgbClr val="6F6A5A"/>
          </a:solidFill>
          <a:uFillTx/>
          <a:latin typeface="Baskerville"/>
          <a:ea typeface="Baskerville"/>
          <a:cs typeface="Baskerville"/>
          <a:sym typeface="Baskerville"/>
        </a:defRPr>
      </a:lvl3pPr>
      <a:lvl4pPr marL="2540000" marR="0" indent="-635000" algn="l" defTabSz="825500" rtl="0" latinLnBrk="0">
        <a:lnSpc>
          <a:spcPct val="100000"/>
        </a:lnSpc>
        <a:spcBef>
          <a:spcPts val="4200"/>
        </a:spcBef>
        <a:spcAft>
          <a:spcPts val="0"/>
        </a:spcAft>
        <a:buClr>
          <a:srgbClr val="A29A85"/>
        </a:buClr>
        <a:buSzPct val="100000"/>
        <a:buFontTx/>
        <a:buChar char="•"/>
        <a:tabLst/>
        <a:defRPr b="0" baseline="0" cap="none" i="0" spc="0" strike="noStrike" sz="5600" u="none">
          <a:solidFill>
            <a:srgbClr val="6F6A5A"/>
          </a:solidFill>
          <a:uFillTx/>
          <a:latin typeface="Baskerville"/>
          <a:ea typeface="Baskerville"/>
          <a:cs typeface="Baskerville"/>
          <a:sym typeface="Baskerville"/>
        </a:defRPr>
      </a:lvl4pPr>
      <a:lvl5pPr marL="3175000" marR="0" indent="-635000" algn="l" defTabSz="825500" rtl="0" latinLnBrk="0">
        <a:lnSpc>
          <a:spcPct val="100000"/>
        </a:lnSpc>
        <a:spcBef>
          <a:spcPts val="4200"/>
        </a:spcBef>
        <a:spcAft>
          <a:spcPts val="0"/>
        </a:spcAft>
        <a:buClr>
          <a:srgbClr val="A29A85"/>
        </a:buClr>
        <a:buSzPct val="100000"/>
        <a:buFontTx/>
        <a:buChar char="•"/>
        <a:tabLst/>
        <a:defRPr b="0" baseline="0" cap="none" i="0" spc="0" strike="noStrike" sz="5600" u="none">
          <a:solidFill>
            <a:srgbClr val="6F6A5A"/>
          </a:solidFill>
          <a:uFillTx/>
          <a:latin typeface="Baskerville"/>
          <a:ea typeface="Baskerville"/>
          <a:cs typeface="Baskerville"/>
          <a:sym typeface="Baskerville"/>
        </a:defRPr>
      </a:lvl5pPr>
      <a:lvl6pPr marL="3810000" marR="0" indent="-635000" algn="l" defTabSz="825500" rtl="0" latinLnBrk="0">
        <a:lnSpc>
          <a:spcPct val="100000"/>
        </a:lnSpc>
        <a:spcBef>
          <a:spcPts val="4200"/>
        </a:spcBef>
        <a:spcAft>
          <a:spcPts val="0"/>
        </a:spcAft>
        <a:buClr>
          <a:srgbClr val="A29A85"/>
        </a:buClr>
        <a:buSzPct val="100000"/>
        <a:buFontTx/>
        <a:buChar char="•"/>
        <a:tabLst/>
        <a:defRPr b="0" baseline="0" cap="none" i="0" spc="0" strike="noStrike" sz="5600" u="none">
          <a:solidFill>
            <a:srgbClr val="6F6A5A"/>
          </a:solidFill>
          <a:uFillTx/>
          <a:latin typeface="Baskerville"/>
          <a:ea typeface="Baskerville"/>
          <a:cs typeface="Baskerville"/>
          <a:sym typeface="Baskerville"/>
        </a:defRPr>
      </a:lvl6pPr>
      <a:lvl7pPr marL="4445000" marR="0" indent="-635000" algn="l" defTabSz="825500" rtl="0" latinLnBrk="0">
        <a:lnSpc>
          <a:spcPct val="100000"/>
        </a:lnSpc>
        <a:spcBef>
          <a:spcPts val="4200"/>
        </a:spcBef>
        <a:spcAft>
          <a:spcPts val="0"/>
        </a:spcAft>
        <a:buClr>
          <a:srgbClr val="A29A85"/>
        </a:buClr>
        <a:buSzPct val="100000"/>
        <a:buFontTx/>
        <a:buChar char="•"/>
        <a:tabLst/>
        <a:defRPr b="0" baseline="0" cap="none" i="0" spc="0" strike="noStrike" sz="5600" u="none">
          <a:solidFill>
            <a:srgbClr val="6F6A5A"/>
          </a:solidFill>
          <a:uFillTx/>
          <a:latin typeface="Baskerville"/>
          <a:ea typeface="Baskerville"/>
          <a:cs typeface="Baskerville"/>
          <a:sym typeface="Baskerville"/>
        </a:defRPr>
      </a:lvl7pPr>
      <a:lvl8pPr marL="5080000" marR="0" indent="-635000" algn="l" defTabSz="825500" rtl="0" latinLnBrk="0">
        <a:lnSpc>
          <a:spcPct val="100000"/>
        </a:lnSpc>
        <a:spcBef>
          <a:spcPts val="4200"/>
        </a:spcBef>
        <a:spcAft>
          <a:spcPts val="0"/>
        </a:spcAft>
        <a:buClr>
          <a:srgbClr val="A29A85"/>
        </a:buClr>
        <a:buSzPct val="100000"/>
        <a:buFontTx/>
        <a:buChar char="•"/>
        <a:tabLst/>
        <a:defRPr b="0" baseline="0" cap="none" i="0" spc="0" strike="noStrike" sz="5600" u="none">
          <a:solidFill>
            <a:srgbClr val="6F6A5A"/>
          </a:solidFill>
          <a:uFillTx/>
          <a:latin typeface="Baskerville"/>
          <a:ea typeface="Baskerville"/>
          <a:cs typeface="Baskerville"/>
          <a:sym typeface="Baskerville"/>
        </a:defRPr>
      </a:lvl8pPr>
      <a:lvl9pPr marL="5715000" marR="0" indent="-635000" algn="l" defTabSz="825500" rtl="0" latinLnBrk="0">
        <a:lnSpc>
          <a:spcPct val="100000"/>
        </a:lnSpc>
        <a:spcBef>
          <a:spcPts val="4200"/>
        </a:spcBef>
        <a:spcAft>
          <a:spcPts val="0"/>
        </a:spcAft>
        <a:buClr>
          <a:srgbClr val="A29A85"/>
        </a:buClr>
        <a:buSzPct val="100000"/>
        <a:buFontTx/>
        <a:buChar char="•"/>
        <a:tabLst/>
        <a:defRPr b="0" baseline="0" cap="none" i="0" spc="0" strike="noStrike" sz="5600" u="none">
          <a:solidFill>
            <a:srgbClr val="6F6A5A"/>
          </a:solidFill>
          <a:uFillTx/>
          <a:latin typeface="Baskerville"/>
          <a:ea typeface="Baskerville"/>
          <a:cs typeface="Baskerville"/>
          <a:sym typeface="Baskerville"/>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Cochin"/>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Cochin"/>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Cochin"/>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Cochin"/>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Cochin"/>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Cochin"/>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Cochin"/>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Cochin"/>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Cochin"/>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5.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png"/><Relationship Id="rId3" Type="http://schemas.openxmlformats.org/officeDocument/2006/relationships/image" Target="../media/image20.png"/><Relationship Id="rId4" Type="http://schemas.openxmlformats.org/officeDocument/2006/relationships/image" Target="../media/image1.tif"/><Relationship Id="rId5" Type="http://schemas.openxmlformats.org/officeDocument/2006/relationships/image" Target="../media/image10.png"/><Relationship Id="rId6" Type="http://schemas.openxmlformats.org/officeDocument/2006/relationships/image" Target="../media/image1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2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2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0.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2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png"/><Relationship Id="rId3" Type="http://schemas.openxmlformats.org/officeDocument/2006/relationships/image" Target="../media/image24.png"/><Relationship Id="rId4" Type="http://schemas.openxmlformats.org/officeDocument/2006/relationships/image" Target="../media/image25.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png"/><Relationship Id="rId3" Type="http://schemas.openxmlformats.org/officeDocument/2006/relationships/image" Target="../media/image26.png"/><Relationship Id="rId4" Type="http://schemas.openxmlformats.org/officeDocument/2006/relationships/image" Target="../media/image10.png"/><Relationship Id="rId5" Type="http://schemas.openxmlformats.org/officeDocument/2006/relationships/image" Target="../media/image27.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png"/><Relationship Id="rId3" Type="http://schemas.openxmlformats.org/officeDocument/2006/relationships/image" Target="../media/image26.png"/><Relationship Id="rId4" Type="http://schemas.openxmlformats.org/officeDocument/2006/relationships/image" Target="../media/image10.png"/><Relationship Id="rId5" Type="http://schemas.openxmlformats.org/officeDocument/2006/relationships/image" Target="../media/image1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png"/><Relationship Id="rId3"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png"/><Relationship Id="rId3" Type="http://schemas.openxmlformats.org/officeDocument/2006/relationships/image" Target="../media/image29.png"/><Relationship Id="rId4" Type="http://schemas.openxmlformats.org/officeDocument/2006/relationships/image" Target="../media/image30.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png"/><Relationship Id="rId3" Type="http://schemas.openxmlformats.org/officeDocument/2006/relationships/image" Target="../media/image31.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png"/><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png"/><Relationship Id="rId3" Type="http://schemas.openxmlformats.org/officeDocument/2006/relationships/image" Target="../media/image35.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png"/><Relationship Id="rId3" Type="http://schemas.openxmlformats.org/officeDocument/2006/relationships/image" Target="../media/image7.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2.png"/><Relationship Id="rId3" Type="http://schemas.openxmlformats.org/officeDocument/2006/relationships/image" Target="../media/image10.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5.png"/><Relationship Id="rId8" Type="http://schemas.openxmlformats.org/officeDocument/2006/relationships/image" Target="../media/image16.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png"/><Relationship Id="rId3" Type="http://schemas.openxmlformats.org/officeDocument/2006/relationships/image" Target="../media/image17.png"/><Relationship Id="rId4" Type="http://schemas.openxmlformats.org/officeDocument/2006/relationships/image" Target="../media/image10.png"/><Relationship Id="rId5" Type="http://schemas.openxmlformats.org/officeDocument/2006/relationships/image" Target="../media/image18.png"/><Relationship Id="rId6" Type="http://schemas.openxmlformats.org/officeDocument/2006/relationships/image" Target="../media/image11.png"/><Relationship Id="rId7"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6" name="Editar: doble clic"/>
          <p:cNvSpPr txBox="1"/>
          <p:nvPr>
            <p:ph type="title"/>
          </p:nvPr>
        </p:nvSpPr>
        <p:spPr>
          <a:xfrm>
            <a:off x="1936750" y="7385050"/>
            <a:ext cx="20510500" cy="3695700"/>
          </a:xfrm>
          <a:prstGeom prst="rect">
            <a:avLst/>
          </a:prstGeom>
        </p:spPr>
        <p:txBody>
          <a:bodyPr/>
          <a:lstStyle/>
          <a:p>
            <a:pPr/>
          </a:p>
        </p:txBody>
      </p:sp>
      <p:sp>
        <p:nvSpPr>
          <p:cNvPr id="157" name="Editar: doble clic"/>
          <p:cNvSpPr txBox="1"/>
          <p:nvPr>
            <p:ph type="body" sz="quarter" idx="1"/>
          </p:nvPr>
        </p:nvSpPr>
        <p:spPr>
          <a:prstGeom prst="rect">
            <a:avLst/>
          </a:prstGeom>
        </p:spPr>
        <p:txBody>
          <a:bodyPr/>
          <a:lstStyle/>
          <a:p>
            <a:pPr/>
          </a:p>
        </p:txBody>
      </p:sp>
      <p:pic>
        <p:nvPicPr>
          <p:cNvPr id="158" name="Portada_SeminarioCMP.jpg" descr="Portada_SeminarioCMP.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19" name="Imagen" descr="Imagen"/>
          <p:cNvPicPr>
            <a:picLocks noChangeAspect="1"/>
          </p:cNvPicPr>
          <p:nvPr/>
        </p:nvPicPr>
        <p:blipFill>
          <a:blip r:embed="rId3">
            <a:extLst/>
          </a:blip>
          <a:stretch>
            <a:fillRect/>
          </a:stretch>
        </p:blipFill>
        <p:spPr>
          <a:xfrm>
            <a:off x="482551" y="507808"/>
            <a:ext cx="9205466" cy="13380294"/>
          </a:xfrm>
          <a:prstGeom prst="rect">
            <a:avLst/>
          </a:prstGeom>
          <a:ln w="12700">
            <a:miter lim="400000"/>
          </a:ln>
        </p:spPr>
      </p:pic>
      <p:pic>
        <p:nvPicPr>
          <p:cNvPr id="220" name="Imagen" descr="Imagen"/>
          <p:cNvPicPr>
            <a:picLocks noChangeAspect="1"/>
          </p:cNvPicPr>
          <p:nvPr/>
        </p:nvPicPr>
        <p:blipFill>
          <a:blip r:embed="rId4">
            <a:extLst/>
          </a:blip>
          <a:srcRect l="0" t="0" r="0" b="21396"/>
          <a:stretch>
            <a:fillRect/>
          </a:stretch>
        </p:blipFill>
        <p:spPr>
          <a:xfrm>
            <a:off x="-88504" y="9961959"/>
            <a:ext cx="23138439" cy="3952151"/>
          </a:xfrm>
          <a:prstGeom prst="rect">
            <a:avLst/>
          </a:prstGeom>
          <a:ln w="12700">
            <a:miter lim="400000"/>
          </a:ln>
        </p:spPr>
      </p:pic>
      <p:pic>
        <p:nvPicPr>
          <p:cNvPr id="221" name="Imagen" descr="Imagen"/>
          <p:cNvPicPr>
            <a:picLocks noChangeAspect="1"/>
          </p:cNvPicPr>
          <p:nvPr/>
        </p:nvPicPr>
        <p:blipFill>
          <a:blip r:embed="rId5">
            <a:extLst/>
          </a:blip>
          <a:srcRect l="0" t="0" r="15650" b="12796"/>
          <a:stretch>
            <a:fillRect/>
          </a:stretch>
        </p:blipFill>
        <p:spPr>
          <a:xfrm>
            <a:off x="17399071" y="3101748"/>
            <a:ext cx="7022507" cy="5901298"/>
          </a:xfrm>
          <a:prstGeom prst="rect">
            <a:avLst/>
          </a:prstGeom>
          <a:ln w="12700">
            <a:miter lim="400000"/>
          </a:ln>
        </p:spPr>
      </p:pic>
      <p:sp>
        <p:nvSpPr>
          <p:cNvPr id="222" name="—El Camino a Cristo, 7, 8 (1892). {1MCP 250.1}"/>
          <p:cNvSpPr txBox="1"/>
          <p:nvPr/>
        </p:nvSpPr>
        <p:spPr>
          <a:xfrm>
            <a:off x="10155363" y="12771028"/>
            <a:ext cx="7946518" cy="5477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2" algn="r">
              <a:buClrTx/>
              <a:defRPr sz="3000">
                <a:solidFill>
                  <a:srgbClr val="FFFFFF"/>
                </a:solidFill>
                <a:latin typeface="Helvetica Neue Thin"/>
                <a:ea typeface="Helvetica Neue Thin"/>
                <a:cs typeface="Helvetica Neue Thin"/>
                <a:sym typeface="Helvetica Neue Thin"/>
              </a:defRPr>
            </a:pPr>
            <a:r>
              <a:t>—El Camino a Cristo, 7, 8 (1892). {1MCP 250.1}</a:t>
            </a:r>
          </a:p>
        </p:txBody>
      </p:sp>
      <p:sp>
        <p:nvSpPr>
          <p:cNvPr id="223" name="Debería surgir del alma del cristiano como manantiales en el desierto, que refrescan y embellecen, que llevan alegría, paz y gozo a su propia vida y a la de los demás."/>
          <p:cNvSpPr txBox="1"/>
          <p:nvPr/>
        </p:nvSpPr>
        <p:spPr>
          <a:xfrm>
            <a:off x="5512086" y="1672966"/>
            <a:ext cx="14485266" cy="13738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defTabSz="584200">
              <a:lnSpc>
                <a:spcPts val="7300"/>
              </a:lnSpc>
              <a:spcBef>
                <a:spcPts val="1300"/>
              </a:spcBef>
              <a:buClrTx/>
              <a:defRPr sz="8000">
                <a:solidFill>
                  <a:srgbClr val="FFFFFF"/>
                </a:solidFill>
                <a:effectLst>
                  <a:outerShdw sx="100000" sy="100000" kx="0" ky="0" algn="b" rotWithShape="0" blurRad="38100" dist="63500" dir="18900000">
                    <a:srgbClr val="C1C1C1"/>
                  </a:outerShdw>
                </a:effectLst>
                <a:latin typeface="Helvetica Neue Thin"/>
                <a:ea typeface="Helvetica Neue Thin"/>
                <a:cs typeface="Helvetica Neue Thin"/>
                <a:sym typeface="Helvetica Neue Thin"/>
              </a:defRPr>
            </a:lvl1pPr>
          </a:lstStyle>
          <a:p>
            <a:pPr>
              <a:defRPr spc="-101">
                <a:latin typeface="Helvetica Neue Bold Condensed"/>
                <a:ea typeface="Helvetica Neue Bold Condensed"/>
                <a:cs typeface="Helvetica Neue Bold Condensed"/>
                <a:sym typeface="Helvetica Neue Bold Condensed"/>
              </a:defRPr>
            </a:pPr>
            <a:r>
              <a:rPr spc="0">
                <a:latin typeface="Helvetica Neue Thin"/>
                <a:ea typeface="Helvetica Neue Thin"/>
                <a:cs typeface="Helvetica Neue Thin"/>
                <a:sym typeface="Helvetica Neue Thin"/>
              </a:rPr>
              <a:t>“Dios es amor” está escrito en</a:t>
            </a:r>
          </a:p>
        </p:txBody>
      </p:sp>
      <p:sp>
        <p:nvSpPr>
          <p:cNvPr id="224" name="Debería surgir del alma del cristiano como manantiales en el desierto, que refrescan y embellecen, que llevan alegría, paz y gozo a su propia vida y a la de los demás."/>
          <p:cNvSpPr txBox="1"/>
          <p:nvPr/>
        </p:nvSpPr>
        <p:spPr>
          <a:xfrm>
            <a:off x="10435169" y="5221914"/>
            <a:ext cx="8092575" cy="39520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1168399" indent="-1168399" algn="l" defTabSz="584200">
              <a:lnSpc>
                <a:spcPts val="11800"/>
              </a:lnSpc>
              <a:buClrTx/>
              <a:buSzPct val="80000"/>
              <a:buBlip>
                <a:blip r:embed="rId6"/>
              </a:buBlip>
              <a:defRPr spc="-101" sz="8000">
                <a:solidFill>
                  <a:srgbClr val="FFFFFF"/>
                </a:solidFill>
                <a:effectLst>
                  <a:outerShdw sx="100000" sy="100000" kx="0" ky="0" algn="b" rotWithShape="0" blurRad="38100" dist="63500" dir="18900000">
                    <a:srgbClr val="C1C1C1"/>
                  </a:outerShdw>
                </a:effectLst>
                <a:latin typeface="Helvetica Neue Bold Condensed"/>
                <a:ea typeface="Helvetica Neue Bold Condensed"/>
                <a:cs typeface="Helvetica Neue Bold Condensed"/>
                <a:sym typeface="Helvetica Neue Bold Condensed"/>
              </a:defRPr>
            </a:pPr>
            <a:r>
              <a:t>En </a:t>
            </a:r>
            <a:r>
              <a:rPr spc="-167" sz="13200"/>
              <a:t>cada tallo</a:t>
            </a:r>
            <a:r>
              <a:rPr spc="-72" sz="5700">
                <a:latin typeface="Helvetica Neue Thin"/>
                <a:ea typeface="Helvetica Neue Thin"/>
                <a:cs typeface="Helvetica Neue Thin"/>
                <a:sym typeface="Helvetica Neue Thin"/>
              </a:rPr>
              <a:t> de la</a:t>
            </a:r>
          </a:p>
        </p:txBody>
      </p:sp>
      <p:sp>
        <p:nvSpPr>
          <p:cNvPr id="225" name="Debería surgir del alma del cristiano como manantiales en el desierto, que refrescan y embellecen, que llevan alegría, paz y gozo a su propia vida y a la de los demás."/>
          <p:cNvSpPr txBox="1"/>
          <p:nvPr/>
        </p:nvSpPr>
        <p:spPr>
          <a:xfrm>
            <a:off x="5990169" y="10516830"/>
            <a:ext cx="14798175" cy="35092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defTabSz="584200">
              <a:lnSpc>
                <a:spcPts val="11800"/>
              </a:lnSpc>
              <a:buClrTx/>
              <a:defRPr spc="-167" sz="13200">
                <a:solidFill>
                  <a:srgbClr val="FFFFFF"/>
                </a:solidFill>
                <a:effectLst>
                  <a:outerShdw sx="100000" sy="100000" kx="0" ky="0" algn="b" rotWithShape="0" blurRad="38100" dist="63500" dir="18900000">
                    <a:srgbClr val="C1C1C1"/>
                  </a:outerShdw>
                </a:effectLst>
                <a:latin typeface="Helvetica Neue Bold Condensed"/>
                <a:ea typeface="Helvetica Neue Bold Condensed"/>
                <a:cs typeface="Helvetica Neue Bold Condensed"/>
                <a:sym typeface="Helvetica Neue Bold Condensed"/>
              </a:defRPr>
            </a:lvl1pPr>
          </a:lstStyle>
          <a:p>
            <a:pPr>
              <a:defRPr spc="-101" sz="8000"/>
            </a:pPr>
            <a:r>
              <a:rPr spc="-167" sz="13200"/>
              <a:t>naciente hierba.</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27" name="Imagen" descr="Imagen"/>
          <p:cNvPicPr>
            <a:picLocks noChangeAspect="1"/>
          </p:cNvPicPr>
          <p:nvPr/>
        </p:nvPicPr>
        <p:blipFill>
          <a:blip r:embed="rId3">
            <a:extLst/>
          </a:blip>
          <a:srcRect l="0" t="0" r="15650" b="12796"/>
          <a:stretch>
            <a:fillRect/>
          </a:stretch>
        </p:blipFill>
        <p:spPr>
          <a:xfrm>
            <a:off x="17339974" y="282348"/>
            <a:ext cx="7022507" cy="5901298"/>
          </a:xfrm>
          <a:prstGeom prst="rect">
            <a:avLst/>
          </a:prstGeom>
          <a:ln w="12700">
            <a:miter lim="400000"/>
          </a:ln>
        </p:spPr>
      </p:pic>
      <p:pic>
        <p:nvPicPr>
          <p:cNvPr id="228" name="Imagen" descr="Imagen"/>
          <p:cNvPicPr>
            <a:picLocks noChangeAspect="1"/>
          </p:cNvPicPr>
          <p:nvPr/>
        </p:nvPicPr>
        <p:blipFill>
          <a:blip r:embed="rId4">
            <a:extLst/>
          </a:blip>
          <a:stretch>
            <a:fillRect/>
          </a:stretch>
        </p:blipFill>
        <p:spPr>
          <a:xfrm>
            <a:off x="13225426" y="3016816"/>
            <a:ext cx="11245129" cy="10604558"/>
          </a:xfrm>
          <a:prstGeom prst="rect">
            <a:avLst/>
          </a:prstGeom>
          <a:ln w="12700">
            <a:miter lim="400000"/>
          </a:ln>
        </p:spPr>
      </p:pic>
      <p:sp>
        <p:nvSpPr>
          <p:cNvPr id="229" name="TT 5:565 (1889). {1MCP 243.1}"/>
          <p:cNvSpPr txBox="1"/>
          <p:nvPr/>
        </p:nvSpPr>
        <p:spPr>
          <a:xfrm>
            <a:off x="18725197" y="12796428"/>
            <a:ext cx="5244085" cy="5477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2" algn="r">
              <a:buClrTx/>
              <a:defRPr sz="3000">
                <a:solidFill>
                  <a:srgbClr val="FFFFFF"/>
                </a:solidFill>
                <a:latin typeface="Helvetica Neue Thin"/>
                <a:ea typeface="Helvetica Neue Thin"/>
                <a:cs typeface="Helvetica Neue Thin"/>
                <a:sym typeface="Helvetica Neue Thin"/>
              </a:defRPr>
            </a:pPr>
            <a:r>
              <a:t>TT 5:565 (1889). {1MCP 243.1}</a:t>
            </a:r>
          </a:p>
        </p:txBody>
      </p:sp>
      <p:sp>
        <p:nvSpPr>
          <p:cNvPr id="230" name="El amor por otros produce gozo"/>
          <p:cNvSpPr txBox="1"/>
          <p:nvPr/>
        </p:nvSpPr>
        <p:spPr>
          <a:xfrm>
            <a:off x="1126787" y="839987"/>
            <a:ext cx="22130426" cy="20511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457544">
              <a:lnSpc>
                <a:spcPts val="7500"/>
              </a:lnSpc>
              <a:buClrTx/>
              <a:defRPr spc="-89" sz="7743">
                <a:solidFill>
                  <a:srgbClr val="FFFFFF"/>
                </a:solidFill>
                <a:effectLst>
                  <a:outerShdw sx="100000" sy="100000" kx="0" ky="0" algn="b" rotWithShape="0" blurRad="33909" dist="49733" dir="18900000">
                    <a:srgbClr val="C1C1C1"/>
                  </a:outerShdw>
                </a:effectLst>
                <a:latin typeface="Helvetica Neue Black Condensed"/>
                <a:ea typeface="Helvetica Neue Black Condensed"/>
                <a:cs typeface="Helvetica Neue Black Condensed"/>
                <a:sym typeface="Helvetica Neue Black Condensed"/>
              </a:defRPr>
            </a:pPr>
            <a:r>
              <a:t>Los mandamientos</a:t>
            </a:r>
          </a:p>
          <a:p>
            <a:pPr defTabSz="457544">
              <a:lnSpc>
                <a:spcPts val="7500"/>
              </a:lnSpc>
              <a:buClrTx/>
              <a:defRPr spc="-89" sz="7743">
                <a:solidFill>
                  <a:srgbClr val="FFFFFF"/>
                </a:solidFill>
                <a:effectLst>
                  <a:outerShdw sx="100000" sy="100000" kx="0" ky="0" algn="b" rotWithShape="0" blurRad="33909" dist="49733" dir="18900000">
                    <a:srgbClr val="C1C1C1"/>
                  </a:outerShdw>
                </a:effectLst>
                <a:latin typeface="Helvetica Neue Black Condensed"/>
                <a:ea typeface="Helvetica Neue Black Condensed"/>
                <a:cs typeface="Helvetica Neue Black Condensed"/>
                <a:sym typeface="Helvetica Neue Black Condensed"/>
              </a:defRPr>
            </a:pPr>
            <a:r>
              <a:t>se basan en el principio del amor</a:t>
            </a:r>
          </a:p>
        </p:txBody>
      </p:sp>
      <p:sp>
        <p:nvSpPr>
          <p:cNvPr id="231" name="Debería surgir del alma del cristiano como manantiales en el desierto, que refrescan y embellecen, que llevan alegría, paz y gozo a su propia vida y a la de los demás."/>
          <p:cNvSpPr txBox="1"/>
          <p:nvPr/>
        </p:nvSpPr>
        <p:spPr>
          <a:xfrm>
            <a:off x="1803686" y="3594586"/>
            <a:ext cx="11010526" cy="944901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584200">
              <a:lnSpc>
                <a:spcPts val="7300"/>
              </a:lnSpc>
              <a:spcBef>
                <a:spcPts val="1300"/>
              </a:spcBef>
              <a:buClrTx/>
              <a:defRPr spc="-100" sz="7900">
                <a:solidFill>
                  <a:srgbClr val="FFFFFF"/>
                </a:solidFill>
                <a:effectLst>
                  <a:outerShdw sx="100000" sy="100000" kx="0" ky="0" algn="b" rotWithShape="0" blurRad="38100" dist="63500" dir="18900000">
                    <a:srgbClr val="C1C1C1"/>
                  </a:outerShdw>
                </a:effectLst>
                <a:latin typeface="Helvetica Neue Bold Condensed"/>
                <a:ea typeface="Helvetica Neue Bold Condensed"/>
                <a:cs typeface="Helvetica Neue Bold Condensed"/>
                <a:sym typeface="Helvetica Neue Bold Condensed"/>
              </a:defRPr>
            </a:pPr>
            <a:r>
              <a:rPr spc="0" sz="5000">
                <a:latin typeface="Helvetica Neue Thin"/>
                <a:ea typeface="Helvetica Neue Thin"/>
                <a:cs typeface="Helvetica Neue Thin"/>
                <a:sym typeface="Helvetica Neue Thin"/>
              </a:rPr>
              <a:t>Los preceptos del Decálogo se adaptan a toda la humanidad, y </a:t>
            </a:r>
            <a:r>
              <a:rPr spc="0" sz="5900"/>
              <a:t>se dieron para la instrucción</a:t>
            </a:r>
            <a:r>
              <a:rPr spc="0" sz="5000">
                <a:latin typeface="Helvetica Neue Thin"/>
                <a:ea typeface="Helvetica Neue Thin"/>
                <a:cs typeface="Helvetica Neue Thin"/>
                <a:sym typeface="Helvetica Neue Thin"/>
              </a:rPr>
              <a:t> y el gobierno de todos. Son diez preceptos, breves, abarcantes, y autorizados, que </a:t>
            </a:r>
            <a:r>
              <a:rPr spc="0" sz="5900"/>
              <a:t>incluyen las responsabilidades </a:t>
            </a:r>
            <a:r>
              <a:rPr spc="0" sz="5000">
                <a:latin typeface="Helvetica Neue Thin"/>
                <a:ea typeface="Helvetica Neue Thin"/>
                <a:cs typeface="Helvetica Neue Thin"/>
                <a:sym typeface="Helvetica Neue Thin"/>
              </a:rPr>
              <a:t>del hombre hacia Dios y hacia sus semejantes; y todos </a:t>
            </a:r>
            <a:r>
              <a:rPr spc="0" sz="5900"/>
              <a:t>se basan en el gran principio fundamental del amor</a:t>
            </a:r>
            <a:r>
              <a:rPr spc="0" sz="5000">
                <a:latin typeface="Helvetica Neue Thin"/>
                <a:ea typeface="Helvetica Neue Thin"/>
                <a:cs typeface="Helvetica Neue Thin"/>
                <a:sym typeface="Helvetica Neue Thin"/>
              </a:rPr>
              <a:t>.</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33" name="Imagen" descr="Imagen"/>
          <p:cNvPicPr>
            <a:picLocks noChangeAspect="1"/>
          </p:cNvPicPr>
          <p:nvPr/>
        </p:nvPicPr>
        <p:blipFill>
          <a:blip r:embed="rId3">
            <a:extLst/>
          </a:blip>
          <a:srcRect l="0" t="0" r="15650" b="12796"/>
          <a:stretch>
            <a:fillRect/>
          </a:stretch>
        </p:blipFill>
        <p:spPr>
          <a:xfrm>
            <a:off x="17339974" y="282348"/>
            <a:ext cx="7022507" cy="5901298"/>
          </a:xfrm>
          <a:prstGeom prst="rect">
            <a:avLst/>
          </a:prstGeom>
          <a:ln w="12700">
            <a:miter lim="400000"/>
          </a:ln>
        </p:spPr>
      </p:pic>
      <p:sp>
        <p:nvSpPr>
          <p:cNvPr id="234" name="TT 5:565 (1889). {1MCP 243.1}"/>
          <p:cNvSpPr txBox="1"/>
          <p:nvPr/>
        </p:nvSpPr>
        <p:spPr>
          <a:xfrm>
            <a:off x="18725197" y="12796428"/>
            <a:ext cx="5244085" cy="5477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2" algn="r">
              <a:buClrTx/>
              <a:defRPr sz="3000">
                <a:solidFill>
                  <a:srgbClr val="FFFFFF"/>
                </a:solidFill>
                <a:latin typeface="Helvetica Neue Thin"/>
                <a:ea typeface="Helvetica Neue Thin"/>
                <a:cs typeface="Helvetica Neue Thin"/>
                <a:sym typeface="Helvetica Neue Thin"/>
              </a:defRPr>
            </a:pPr>
            <a:r>
              <a:t>TT 5:565 (1889). {1MCP 243.1}</a:t>
            </a:r>
          </a:p>
        </p:txBody>
      </p:sp>
      <p:sp>
        <p:nvSpPr>
          <p:cNvPr id="235" name="El amor por otros produce gozo"/>
          <p:cNvSpPr txBox="1"/>
          <p:nvPr/>
        </p:nvSpPr>
        <p:spPr>
          <a:xfrm>
            <a:off x="1126787" y="839987"/>
            <a:ext cx="22130426" cy="20511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514094">
              <a:lnSpc>
                <a:spcPts val="8500"/>
              </a:lnSpc>
              <a:buClrTx/>
              <a:defRPr spc="-100" sz="8700">
                <a:solidFill>
                  <a:srgbClr val="FFFFFF"/>
                </a:solidFill>
                <a:effectLst>
                  <a:outerShdw sx="100000" sy="100000" kx="0" ky="0" algn="b" rotWithShape="0" blurRad="38100" dist="55880" dir="18900000">
                    <a:srgbClr val="C1C1C1"/>
                  </a:outerShdw>
                </a:effectLst>
                <a:latin typeface="Helvetica Neue Black Condensed"/>
                <a:ea typeface="Helvetica Neue Black Condensed"/>
                <a:cs typeface="Helvetica Neue Black Condensed"/>
                <a:sym typeface="Helvetica Neue Black Condensed"/>
              </a:defRPr>
            </a:lvl1pPr>
          </a:lstStyle>
          <a:p>
            <a:pPr/>
            <a:r>
              <a:t>Jesús y la ley del amor</a:t>
            </a:r>
          </a:p>
        </p:txBody>
      </p:sp>
      <p:sp>
        <p:nvSpPr>
          <p:cNvPr id="236" name="Debería surgir del alma del cristiano como manantiales en el desierto, que refrescan y embellecen, que llevan alegría, paz y gozo a su propia vida y a la de los demás."/>
          <p:cNvSpPr txBox="1"/>
          <p:nvPr/>
        </p:nvSpPr>
        <p:spPr>
          <a:xfrm>
            <a:off x="3385635" y="3948541"/>
            <a:ext cx="8084555" cy="83352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defTabSz="572516">
              <a:lnSpc>
                <a:spcPts val="7100"/>
              </a:lnSpc>
              <a:spcBef>
                <a:spcPts val="1200"/>
              </a:spcBef>
              <a:buClrTx/>
              <a:defRPr sz="5782">
                <a:solidFill>
                  <a:srgbClr val="FFFFFF"/>
                </a:solidFill>
                <a:effectLst>
                  <a:outerShdw sx="100000" sy="100000" kx="0" ky="0" algn="b" rotWithShape="0" blurRad="37338" dist="62230" dir="18900000">
                    <a:srgbClr val="C1C1C1"/>
                  </a:outerShdw>
                </a:effectLst>
                <a:latin typeface="Helvetica Neue Bold Condensed"/>
                <a:ea typeface="Helvetica Neue Bold Condensed"/>
                <a:cs typeface="Helvetica Neue Bold Condensed"/>
                <a:sym typeface="Helvetica Neue Bold Condensed"/>
              </a:defRPr>
            </a:lvl1pPr>
          </a:lstStyle>
          <a:p>
            <a:pPr>
              <a:defRPr spc="-98" sz="7742"/>
            </a:pPr>
            <a:r>
              <a:rPr spc="0" sz="5782"/>
              <a:t>La ley de Dios es inmutable en su carácter y, por lo tanto, Cristo se entregó como sacrificio en favor de la humanidad caída, y Adán perdió el Edén y fue puesto a prueba con toda su posteridad.</a:t>
            </a:r>
          </a:p>
        </p:txBody>
      </p:sp>
      <p:pic>
        <p:nvPicPr>
          <p:cNvPr id="237" name="Imagen" descr="Imagen"/>
          <p:cNvPicPr>
            <a:picLocks noChangeAspect="1"/>
          </p:cNvPicPr>
          <p:nvPr/>
        </p:nvPicPr>
        <p:blipFill>
          <a:blip r:embed="rId4">
            <a:extLst/>
          </a:blip>
          <a:stretch>
            <a:fillRect/>
          </a:stretch>
        </p:blipFill>
        <p:spPr>
          <a:xfrm>
            <a:off x="8854114" y="1723998"/>
            <a:ext cx="15498700" cy="12279962"/>
          </a:xfrm>
          <a:prstGeom prst="rect">
            <a:avLst/>
          </a:prstGeom>
          <a:ln w="12700">
            <a:miter lim="400000"/>
          </a:ln>
          <a:effectLst>
            <a:outerShdw sx="100000" sy="100000" kx="0" ky="0" algn="b" rotWithShape="0" blurRad="190500" dist="101600" dir="5400000">
              <a:srgbClr val="9F7B3E">
                <a:alpha val="95859"/>
              </a:srgbClr>
            </a:outerShdw>
          </a:effectLst>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pic>
        <p:nvPicPr>
          <p:cNvPr id="239" name="Imagen" descr="Imagen"/>
          <p:cNvPicPr>
            <a:picLocks noChangeAspect="1"/>
          </p:cNvPicPr>
          <p:nvPr/>
        </p:nvPicPr>
        <p:blipFill>
          <a:blip r:embed="rId2">
            <a:extLst/>
          </a:blip>
          <a:srcRect l="0" t="0" r="15650" b="12796"/>
          <a:stretch>
            <a:fillRect/>
          </a:stretch>
        </p:blipFill>
        <p:spPr>
          <a:xfrm>
            <a:off x="17339974" y="7749948"/>
            <a:ext cx="7022507" cy="5901298"/>
          </a:xfrm>
          <a:prstGeom prst="rect">
            <a:avLst/>
          </a:prstGeom>
          <a:ln w="12700">
            <a:miter lim="400000"/>
          </a:ln>
        </p:spPr>
      </p:pic>
      <p:sp>
        <p:nvSpPr>
          <p:cNvPr id="240" name="{1MCP 250.4}"/>
          <p:cNvSpPr txBox="1"/>
          <p:nvPr/>
        </p:nvSpPr>
        <p:spPr>
          <a:xfrm>
            <a:off x="18374677" y="12212228"/>
            <a:ext cx="2546605" cy="5477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2" algn="r">
              <a:buClrTx/>
              <a:defRPr sz="3000">
                <a:solidFill>
                  <a:srgbClr val="FFFFFF"/>
                </a:solidFill>
                <a:latin typeface="Helvetica Neue Thin"/>
                <a:ea typeface="Helvetica Neue Thin"/>
                <a:cs typeface="Helvetica Neue Thin"/>
                <a:sym typeface="Helvetica Neue Thin"/>
              </a:defRPr>
            </a:pPr>
            <a:r>
              <a:t> {1MCP 250.4}</a:t>
            </a:r>
          </a:p>
        </p:txBody>
      </p:sp>
      <p:sp>
        <p:nvSpPr>
          <p:cNvPr id="241" name="Si la ley de Dios hubiera sido cambiada en uno solo de sus preceptos después de la expulsión de Satanás, él hubiera conseguido en la tierra, después de su caída, aquello que no pudo obtener en el cielo antes de ella. Habría recibido todo lo que había ped"/>
          <p:cNvSpPr txBox="1"/>
          <p:nvPr/>
        </p:nvSpPr>
        <p:spPr>
          <a:xfrm>
            <a:off x="3302000" y="2812343"/>
            <a:ext cx="19709607" cy="80913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6800">
                <a:solidFill>
                  <a:srgbClr val="FFFFFF"/>
                </a:solidFill>
                <a:effectLst>
                  <a:outerShdw sx="100000" sy="100000" kx="0" ky="0" algn="b" rotWithShape="0" blurRad="25400" dist="63500" dir="18900000">
                    <a:srgbClr val="5F5857"/>
                  </a:outerShdw>
                </a:effectLst>
                <a:latin typeface="Times New Roman"/>
                <a:ea typeface="Times New Roman"/>
                <a:cs typeface="Times New Roman"/>
                <a:sym typeface="Times New Roman"/>
              </a:defRPr>
            </a:lvl1pPr>
          </a:lstStyle>
          <a:p>
            <a:pPr/>
            <a:r>
              <a:t>Si la ley de Dios hubiera sido cambiada en uno solo de sus preceptos después de la expulsión de Satanás, él hubiera conseguido en la tierra, después de su caída, aquello que no pudo obtener en el cielo antes de ella. Habría recibido todo lo que había pedido. Pero esto no ocurrió [...]. La ley [...] permanece inmutable como el trono de Dios, y la salvación de cada alma queda decidida por la obediencia o la desobediencia [...]. </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43" name="Imagen" descr="Imagen"/>
          <p:cNvPicPr>
            <a:picLocks noChangeAspect="1"/>
          </p:cNvPicPr>
          <p:nvPr/>
        </p:nvPicPr>
        <p:blipFill>
          <a:blip r:embed="rId3">
            <a:extLst/>
          </a:blip>
          <a:srcRect l="0" t="0" r="15650" b="12796"/>
          <a:stretch>
            <a:fillRect/>
          </a:stretch>
        </p:blipFill>
        <p:spPr>
          <a:xfrm>
            <a:off x="17713586" y="8029348"/>
            <a:ext cx="7022507" cy="5901298"/>
          </a:xfrm>
          <a:prstGeom prst="rect">
            <a:avLst/>
          </a:prstGeom>
          <a:ln w="12700">
            <a:miter lim="400000"/>
          </a:ln>
        </p:spPr>
      </p:pic>
      <p:sp>
        <p:nvSpPr>
          <p:cNvPr id="244" name="El amor por otros produce gozo"/>
          <p:cNvSpPr txBox="1"/>
          <p:nvPr/>
        </p:nvSpPr>
        <p:spPr>
          <a:xfrm>
            <a:off x="3936309" y="973634"/>
            <a:ext cx="17299260" cy="16675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472967">
              <a:lnSpc>
                <a:spcPts val="7800"/>
              </a:lnSpc>
              <a:buClrTx/>
              <a:defRPr spc="-92" sz="8004">
                <a:solidFill>
                  <a:srgbClr val="FFFFFF"/>
                </a:solidFill>
                <a:effectLst>
                  <a:outerShdw sx="100000" sy="100000" kx="0" ky="0" algn="b" rotWithShape="0" blurRad="35052" dist="51409" dir="18900000">
                    <a:srgbClr val="C1C1C1"/>
                  </a:outerShdw>
                </a:effectLst>
                <a:latin typeface="Helvetica Neue Black Condensed"/>
                <a:ea typeface="Helvetica Neue Black Condensed"/>
                <a:cs typeface="Helvetica Neue Black Condensed"/>
                <a:sym typeface="Helvetica Neue Black Condensed"/>
              </a:defRPr>
            </a:lvl1pPr>
          </a:lstStyle>
          <a:p>
            <a:pPr/>
            <a:r>
              <a:t>La naturaleza sensible y amante de Cristo</a:t>
            </a:r>
          </a:p>
        </p:txBody>
      </p:sp>
      <p:sp>
        <p:nvSpPr>
          <p:cNvPr id="245" name="Debería surgir del alma del cristiano como manantiales en el desierto, que refrescan y embellecen, que llevan alegría, paz y gozo a su propia vida y a la de los demás."/>
          <p:cNvSpPr txBox="1"/>
          <p:nvPr/>
        </p:nvSpPr>
        <p:spPr>
          <a:xfrm>
            <a:off x="424834" y="7300406"/>
            <a:ext cx="9649443" cy="47516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1109980" indent="-1109980" algn="l" defTabSz="554990">
              <a:lnSpc>
                <a:spcPts val="8100"/>
              </a:lnSpc>
              <a:spcBef>
                <a:spcPts val="900"/>
              </a:spcBef>
              <a:buClrTx/>
              <a:buSzPct val="80000"/>
              <a:buBlip>
                <a:blip r:embed="rId4"/>
              </a:buBlip>
              <a:defRPr spc="-74" sz="5890">
                <a:solidFill>
                  <a:srgbClr val="FFFFFF"/>
                </a:solidFill>
                <a:effectLst>
                  <a:outerShdw sx="100000" sy="100000" kx="0" ky="0" algn="b" rotWithShape="0" blurRad="36195" dist="60325" dir="18900000">
                    <a:srgbClr val="C1C1C1"/>
                  </a:outerShdw>
                </a:effectLst>
                <a:latin typeface="Helvetica Neue Light"/>
                <a:ea typeface="Helvetica Neue Light"/>
                <a:cs typeface="Helvetica Neue Light"/>
                <a:sym typeface="Helvetica Neue Light"/>
              </a:defRPr>
            </a:pPr>
            <a:r>
              <a:t>Su vida se distinguió por la abnegación y el sacrificio.</a:t>
            </a:r>
          </a:p>
          <a:p>
            <a:pPr marL="1109980" indent="-1109980" algn="l" defTabSz="554990">
              <a:lnSpc>
                <a:spcPts val="8100"/>
              </a:lnSpc>
              <a:spcBef>
                <a:spcPts val="900"/>
              </a:spcBef>
              <a:buClrTx/>
              <a:buSzPct val="80000"/>
              <a:buBlip>
                <a:blip r:embed="rId4"/>
              </a:buBlip>
              <a:defRPr spc="-74" sz="5890">
                <a:solidFill>
                  <a:srgbClr val="FFFFFF"/>
                </a:solidFill>
                <a:effectLst>
                  <a:outerShdw sx="100000" sy="100000" kx="0" ky="0" algn="b" rotWithShape="0" blurRad="36195" dist="60325" dir="18900000">
                    <a:srgbClr val="C1C1C1"/>
                  </a:outerShdw>
                </a:effectLst>
                <a:latin typeface="Helvetica Neue Light"/>
                <a:ea typeface="Helvetica Neue Light"/>
                <a:cs typeface="Helvetica Neue Light"/>
                <a:sym typeface="Helvetica Neue Light"/>
              </a:defRPr>
            </a:pPr>
            <a:r>
              <a:t>Se entregó a sí mismo en beneficio de la humanidad.</a:t>
            </a:r>
          </a:p>
        </p:txBody>
      </p:sp>
      <p:sp>
        <p:nvSpPr>
          <p:cNvPr id="246" name="TT 5:565 (1889). {1MCP 243.1}"/>
          <p:cNvSpPr txBox="1"/>
          <p:nvPr/>
        </p:nvSpPr>
        <p:spPr>
          <a:xfrm>
            <a:off x="9996995" y="12212228"/>
            <a:ext cx="2440687" cy="5477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2" algn="r">
              <a:buClrTx/>
              <a:defRPr sz="3000">
                <a:solidFill>
                  <a:srgbClr val="FFFFFF"/>
                </a:solidFill>
                <a:latin typeface="Helvetica Neue Thin"/>
                <a:ea typeface="Helvetica Neue Thin"/>
                <a:cs typeface="Helvetica Neue Thin"/>
                <a:sym typeface="Helvetica Neue Thin"/>
              </a:defRPr>
            </a:pPr>
            <a:r>
              <a:t>{1MCP 249.1}</a:t>
            </a:r>
          </a:p>
        </p:txBody>
      </p:sp>
      <p:pic>
        <p:nvPicPr>
          <p:cNvPr id="247" name="Imagen" descr="Imagen"/>
          <p:cNvPicPr>
            <a:picLocks noChangeAspect="1"/>
          </p:cNvPicPr>
          <p:nvPr/>
        </p:nvPicPr>
        <p:blipFill>
          <a:blip r:embed="rId5">
            <a:extLst/>
          </a:blip>
          <a:stretch>
            <a:fillRect/>
          </a:stretch>
        </p:blipFill>
        <p:spPr>
          <a:xfrm>
            <a:off x="5641963" y="1331894"/>
            <a:ext cx="13100074" cy="8309012"/>
          </a:xfrm>
          <a:prstGeom prst="rect">
            <a:avLst/>
          </a:prstGeom>
          <a:ln w="12700">
            <a:miter lim="400000"/>
          </a:ln>
        </p:spPr>
      </p:pic>
      <p:sp>
        <p:nvSpPr>
          <p:cNvPr id="248" name="Debería surgir del alma del cristiano como manantiales en el desierto, que refrescan y embellecen, que llevan alegría, paz y gozo a su propia vida y a la de los demás."/>
          <p:cNvSpPr txBox="1"/>
          <p:nvPr/>
        </p:nvSpPr>
        <p:spPr>
          <a:xfrm>
            <a:off x="13759834" y="7671434"/>
            <a:ext cx="10043738" cy="51632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1121664" indent="-1121664" algn="l" defTabSz="560831">
              <a:lnSpc>
                <a:spcPts val="6600"/>
              </a:lnSpc>
              <a:buClrTx/>
              <a:buSzPct val="80000"/>
              <a:buBlip>
                <a:blip r:embed="rId4"/>
              </a:buBlip>
              <a:defRPr spc="-64" sz="5087">
                <a:solidFill>
                  <a:srgbClr val="FFFFFF"/>
                </a:solidFill>
                <a:effectLst>
                  <a:outerShdw sx="100000" sy="100000" kx="0" ky="0" algn="b" rotWithShape="0" blurRad="36576" dist="60959" dir="18900000">
                    <a:srgbClr val="C1C1C1"/>
                  </a:outerShdw>
                </a:effectLst>
                <a:latin typeface="Helvetica Neue Light"/>
                <a:ea typeface="Helvetica Neue Light"/>
                <a:cs typeface="Helvetica Neue Light"/>
                <a:sym typeface="Helvetica Neue Light"/>
              </a:defRPr>
            </a:pPr>
            <a:r>
              <a:t>Para que todo el mundo obtuviera salvación si así lo quería.</a:t>
            </a:r>
          </a:p>
          <a:p>
            <a:pPr marL="1121664" indent="-1121664" algn="l" defTabSz="560831">
              <a:lnSpc>
                <a:spcPts val="6600"/>
              </a:lnSpc>
              <a:buClrTx/>
              <a:buSzPct val="80000"/>
              <a:buBlip>
                <a:blip r:embed="rId4"/>
              </a:buBlip>
              <a:defRPr spc="-64" sz="5087">
                <a:solidFill>
                  <a:srgbClr val="FFFFFF"/>
                </a:solidFill>
                <a:effectLst>
                  <a:outerShdw sx="100000" sy="100000" kx="0" ky="0" algn="b" rotWithShape="0" blurRad="36576" dist="60959" dir="18900000">
                    <a:srgbClr val="C1C1C1"/>
                  </a:outerShdw>
                </a:effectLst>
                <a:latin typeface="Helvetica Neue Light"/>
                <a:ea typeface="Helvetica Neue Light"/>
                <a:cs typeface="Helvetica Neue Light"/>
                <a:sym typeface="Helvetica Neue Light"/>
              </a:defRPr>
            </a:pPr>
            <a:r>
              <a:t>Cristo estaba oculto en Dios, y Dios fue revelado al mundo en el carácter de su Hijo [...]</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50" name="—Carta 27, 1901. {1MCP 251.3}"/>
          <p:cNvSpPr txBox="1"/>
          <p:nvPr/>
        </p:nvSpPr>
        <p:spPr>
          <a:xfrm>
            <a:off x="17573433" y="12288428"/>
            <a:ext cx="5481448" cy="10049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2" algn="r">
              <a:buClrTx/>
              <a:defRPr sz="3000">
                <a:solidFill>
                  <a:srgbClr val="FFFFFF"/>
                </a:solidFill>
                <a:latin typeface="Helvetica Neue Thin"/>
                <a:ea typeface="Helvetica Neue Thin"/>
                <a:cs typeface="Helvetica Neue Thin"/>
                <a:sym typeface="Helvetica Neue Thin"/>
              </a:defRPr>
            </a:pPr>
            <a:r>
              <a:t>—Carta 27, 1901. {1MCP 251.3}</a:t>
            </a:r>
          </a:p>
        </p:txBody>
      </p:sp>
      <p:sp>
        <p:nvSpPr>
          <p:cNvPr id="251" name="El amor por otros produce gozo"/>
          <p:cNvSpPr txBox="1"/>
          <p:nvPr/>
        </p:nvSpPr>
        <p:spPr>
          <a:xfrm>
            <a:off x="3701712" y="1043187"/>
            <a:ext cx="16980576" cy="13742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514094">
              <a:lnSpc>
                <a:spcPts val="8500"/>
              </a:lnSpc>
              <a:buClrTx/>
              <a:defRPr spc="-100" sz="8700">
                <a:solidFill>
                  <a:srgbClr val="FFFFFF"/>
                </a:solidFill>
                <a:effectLst>
                  <a:outerShdw sx="100000" sy="100000" kx="0" ky="0" algn="b" rotWithShape="0" blurRad="38100" dist="55880" dir="18900000">
                    <a:srgbClr val="C1C1C1"/>
                  </a:outerShdw>
                </a:effectLst>
                <a:latin typeface="Helvetica Neue Black Condensed"/>
                <a:ea typeface="Helvetica Neue Black Condensed"/>
                <a:cs typeface="Helvetica Neue Black Condensed"/>
                <a:sym typeface="Helvetica Neue Black Condensed"/>
              </a:defRPr>
            </a:lvl1pPr>
          </a:lstStyle>
          <a:p>
            <a:pPr/>
            <a:r>
              <a:t>El universo expresa el amor de Dios</a:t>
            </a:r>
          </a:p>
        </p:txBody>
      </p:sp>
      <p:sp>
        <p:nvSpPr>
          <p:cNvPr id="252" name="Debería surgir del alma del cristiano como manantiales en el desierto, que refrescan y embellecen, que llevan alegría, paz y gozo a su propia vida y a la de los demás."/>
          <p:cNvSpPr txBox="1"/>
          <p:nvPr/>
        </p:nvSpPr>
        <p:spPr>
          <a:xfrm>
            <a:off x="2907200" y="4020848"/>
            <a:ext cx="19266810" cy="31359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584200">
              <a:lnSpc>
                <a:spcPts val="8800"/>
              </a:lnSpc>
              <a:buClrTx/>
              <a:defRPr spc="-100" sz="7900">
                <a:solidFill>
                  <a:srgbClr val="FFFFFF"/>
                </a:solidFill>
                <a:effectLst>
                  <a:outerShdw sx="100000" sy="100000" kx="0" ky="0" algn="b" rotWithShape="0" blurRad="38100" dist="63500" dir="18900000">
                    <a:srgbClr val="C1C1C1"/>
                  </a:outerShdw>
                </a:effectLst>
                <a:latin typeface="Helvetica Neue Bold Condensed"/>
                <a:ea typeface="Helvetica Neue Bold Condensed"/>
                <a:cs typeface="Helvetica Neue Bold Condensed"/>
                <a:sym typeface="Helvetica Neue Bold Condensed"/>
              </a:defRPr>
            </a:pPr>
            <a:r>
              <a:rPr spc="0" sz="8600"/>
              <a:t>Dios</a:t>
            </a:r>
            <a:r>
              <a:rPr spc="0" sz="5000">
                <a:latin typeface="Helvetica Neue Thin"/>
                <a:ea typeface="Helvetica Neue Thin"/>
                <a:cs typeface="Helvetica Neue Thin"/>
                <a:sym typeface="Helvetica Neue Thin"/>
              </a:rPr>
              <a:t> pudo haber </a:t>
            </a:r>
            <a:r>
              <a:rPr spc="0" sz="8600"/>
              <a:t>enviado a su Hijo al mundo para condenarlo</a:t>
            </a:r>
            <a:r>
              <a:rPr spc="0" sz="5000">
                <a:latin typeface="Helvetica Neue Thin"/>
                <a:ea typeface="Helvetica Neue Thin"/>
                <a:cs typeface="Helvetica Neue Thin"/>
                <a:sym typeface="Helvetica Neue Thin"/>
              </a:rPr>
              <a:t>. Pero, </a:t>
            </a:r>
            <a:r>
              <a:rPr i="1" spc="0" sz="9300">
                <a:effectLst>
                  <a:outerShdw sx="100000" sy="100000" kx="0" ky="0" algn="b" rotWithShape="0" blurRad="38100" dist="63500" dir="18900000">
                    <a:srgbClr val="AAA6A6"/>
                  </a:outerShdw>
                </a:effectLst>
                <a:latin typeface="Times New Roman"/>
                <a:ea typeface="Times New Roman"/>
                <a:cs typeface="Times New Roman"/>
                <a:sym typeface="Times New Roman"/>
              </a:rPr>
              <a:t>¡maravillosa gracia!</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54" name="—El Camino a Cristo, 9 (1892). {1MCP 251.4}"/>
          <p:cNvSpPr txBox="1"/>
          <p:nvPr/>
        </p:nvSpPr>
        <p:spPr>
          <a:xfrm>
            <a:off x="18300636" y="11704228"/>
            <a:ext cx="5437466" cy="10049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2" algn="r">
              <a:buClrTx/>
              <a:defRPr sz="3000">
                <a:solidFill>
                  <a:srgbClr val="FFFFFF"/>
                </a:solidFill>
                <a:latin typeface="Helvetica Neue Thin"/>
                <a:ea typeface="Helvetica Neue Thin"/>
                <a:cs typeface="Helvetica Neue Thin"/>
                <a:sym typeface="Helvetica Neue Thin"/>
              </a:defRPr>
            </a:pPr>
            <a:r>
              <a:t>—El Camino a Cristo, 9 (1892). {1MCP 251.4}</a:t>
            </a:r>
          </a:p>
        </p:txBody>
      </p:sp>
      <p:sp>
        <p:nvSpPr>
          <p:cNvPr id="255" name="El amor por otros produce gozo"/>
          <p:cNvSpPr txBox="1"/>
          <p:nvPr/>
        </p:nvSpPr>
        <p:spPr>
          <a:xfrm>
            <a:off x="6646288" y="1078295"/>
            <a:ext cx="11091424" cy="8976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349584">
              <a:lnSpc>
                <a:spcPts val="5700"/>
              </a:lnSpc>
              <a:buClrTx/>
              <a:defRPr spc="-68" sz="5916">
                <a:solidFill>
                  <a:srgbClr val="FFFFFF"/>
                </a:solidFill>
                <a:effectLst>
                  <a:outerShdw sx="100000" sy="100000" kx="0" ky="0" algn="b" rotWithShape="0" blurRad="25908" dist="37998" dir="18900000">
                    <a:srgbClr val="C1C1C1"/>
                  </a:outerShdw>
                </a:effectLst>
                <a:latin typeface="Helvetica Neue Thin"/>
                <a:ea typeface="Helvetica Neue Thin"/>
                <a:cs typeface="Helvetica Neue Thin"/>
                <a:sym typeface="Helvetica Neue Thin"/>
              </a:defRPr>
            </a:lvl1pPr>
          </a:lstStyle>
          <a:p>
            <a:pPr/>
            <a:r>
              <a:t>El universo expresa el amor de Dios</a:t>
            </a:r>
          </a:p>
        </p:txBody>
      </p:sp>
      <p:sp>
        <p:nvSpPr>
          <p:cNvPr id="256" name="Debería surgir del alma del cristiano como manantiales en el desierto, que refrescan y embellecen, que llevan alegría, paz y gozo a su propia vida y a la de los demás."/>
          <p:cNvSpPr txBox="1"/>
          <p:nvPr/>
        </p:nvSpPr>
        <p:spPr>
          <a:xfrm>
            <a:off x="3084752" y="3219925"/>
            <a:ext cx="19042972" cy="396968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584200">
              <a:lnSpc>
                <a:spcPts val="6200"/>
              </a:lnSpc>
              <a:buClrTx/>
              <a:defRPr spc="-100" sz="7900">
                <a:solidFill>
                  <a:srgbClr val="FFFFFF"/>
                </a:solidFill>
                <a:effectLst>
                  <a:outerShdw sx="100000" sy="100000" kx="0" ky="0" algn="b" rotWithShape="0" blurRad="38100" dist="63500" dir="18900000">
                    <a:srgbClr val="C1C1C1"/>
                  </a:outerShdw>
                </a:effectLst>
                <a:latin typeface="Helvetica Neue Bold Condensed"/>
                <a:ea typeface="Helvetica Neue Bold Condensed"/>
                <a:cs typeface="Helvetica Neue Bold Condensed"/>
                <a:sym typeface="Helvetica Neue Bold Condensed"/>
              </a:defRPr>
            </a:pPr>
            <a:r>
              <a:rPr spc="0" sz="7100"/>
              <a:t>Cristo vino para salvar, no para destruir.</a:t>
            </a:r>
            <a:r>
              <a:rPr spc="0" sz="5000"/>
              <a:t> </a:t>
            </a:r>
            <a:r>
              <a:rPr spc="0" sz="5600">
                <a:latin typeface="Helvetica Neue Thin"/>
                <a:ea typeface="Helvetica Neue Thin"/>
                <a:cs typeface="Helvetica Neue Thin"/>
                <a:sym typeface="Helvetica Neue Thin"/>
              </a:rPr>
              <a:t>Los apóstoles nunca tocaron este tema sin que sus corazones ardieran con la inspiración del incomparable amor del Salvador.</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58" name="Imagen" descr="Imagen"/>
          <p:cNvPicPr>
            <a:picLocks noChangeAspect="1"/>
          </p:cNvPicPr>
          <p:nvPr/>
        </p:nvPicPr>
        <p:blipFill>
          <a:blip r:embed="rId3">
            <a:extLst/>
          </a:blip>
          <a:stretch>
            <a:fillRect/>
          </a:stretch>
        </p:blipFill>
        <p:spPr>
          <a:xfrm>
            <a:off x="11363871" y="2301958"/>
            <a:ext cx="11037787" cy="9729165"/>
          </a:xfrm>
          <a:prstGeom prst="rect">
            <a:avLst/>
          </a:prstGeom>
          <a:ln w="12700">
            <a:miter lim="400000"/>
          </a:ln>
        </p:spPr>
      </p:pic>
      <p:pic>
        <p:nvPicPr>
          <p:cNvPr id="259" name="Imagen" descr="Imagen"/>
          <p:cNvPicPr>
            <a:picLocks noChangeAspect="1"/>
          </p:cNvPicPr>
          <p:nvPr/>
        </p:nvPicPr>
        <p:blipFill>
          <a:blip r:embed="rId4">
            <a:extLst/>
          </a:blip>
          <a:stretch>
            <a:fillRect/>
          </a:stretch>
        </p:blipFill>
        <p:spPr>
          <a:xfrm>
            <a:off x="-1951141" y="2173017"/>
            <a:ext cx="14869453" cy="10706511"/>
          </a:xfrm>
          <a:prstGeom prst="rect">
            <a:avLst/>
          </a:prstGeom>
          <a:ln w="12700">
            <a:miter lim="400000"/>
          </a:ln>
        </p:spPr>
      </p:pic>
      <p:sp>
        <p:nvSpPr>
          <p:cNvPr id="260" name="—El Camino a Cristo, 9 (1892). {1MCP 251.4}"/>
          <p:cNvSpPr txBox="1"/>
          <p:nvPr/>
        </p:nvSpPr>
        <p:spPr>
          <a:xfrm>
            <a:off x="8369236" y="12390028"/>
            <a:ext cx="7522846" cy="5477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2" algn="r">
              <a:buClrTx/>
              <a:defRPr sz="3000">
                <a:solidFill>
                  <a:srgbClr val="FFFFFF"/>
                </a:solidFill>
                <a:latin typeface="Helvetica Neue Thin"/>
                <a:ea typeface="Helvetica Neue Thin"/>
                <a:cs typeface="Helvetica Neue Thin"/>
                <a:sym typeface="Helvetica Neue Thin"/>
              </a:defRPr>
            </a:pPr>
            <a:r>
              <a:t>—El Camino a Cristo, 9 (1892). {1MCP 251.4}</a:t>
            </a:r>
          </a:p>
        </p:txBody>
      </p:sp>
      <p:sp>
        <p:nvSpPr>
          <p:cNvPr id="261" name="El amor por otros produce gozo"/>
          <p:cNvSpPr txBox="1"/>
          <p:nvPr/>
        </p:nvSpPr>
        <p:spPr>
          <a:xfrm>
            <a:off x="3540368" y="1021119"/>
            <a:ext cx="17709664" cy="16413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416416">
              <a:lnSpc>
                <a:spcPts val="6800"/>
              </a:lnSpc>
              <a:buClrTx/>
              <a:defRPr spc="-81" sz="7047">
                <a:solidFill>
                  <a:srgbClr val="FFFFFF"/>
                </a:solidFill>
                <a:effectLst>
                  <a:outerShdw sx="100000" sy="100000" kx="0" ky="0" algn="b" rotWithShape="0" blurRad="30861" dist="45262" dir="18900000">
                    <a:srgbClr val="C1C1C1"/>
                  </a:outerShdw>
                </a:effectLst>
                <a:latin typeface="Helvetica Neue Black Condensed"/>
                <a:ea typeface="Helvetica Neue Black Condensed"/>
                <a:cs typeface="Helvetica Neue Black Condensed"/>
                <a:sym typeface="Helvetica Neue Black Condensed"/>
              </a:defRPr>
            </a:lvl1pPr>
          </a:lstStyle>
          <a:p>
            <a:pPr/>
            <a:r>
              <a:t>Satanás originó la idea de un Dios duro y severo</a:t>
            </a:r>
          </a:p>
        </p:txBody>
      </p:sp>
      <p:sp>
        <p:nvSpPr>
          <p:cNvPr id="262" name="Debería surgir del alma del cristiano como manantiales en el desierto, que refrescan y embellecen, que llevan alegría, paz y gozo a su propia vida y a la de los demás."/>
          <p:cNvSpPr txBox="1"/>
          <p:nvPr/>
        </p:nvSpPr>
        <p:spPr>
          <a:xfrm>
            <a:off x="1834157" y="3021422"/>
            <a:ext cx="7682834" cy="9009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479044">
              <a:lnSpc>
                <a:spcPts val="7200"/>
              </a:lnSpc>
              <a:buClrTx/>
              <a:defRPr spc="-82" sz="6478">
                <a:solidFill>
                  <a:srgbClr val="000000"/>
                </a:solidFill>
                <a:effectLst>
                  <a:outerShdw sx="100000" sy="100000" kx="0" ky="0" algn="b" rotWithShape="0" blurRad="31242" dist="52070" dir="18900000">
                    <a:srgbClr val="C1C1C1"/>
                  </a:outerShdw>
                </a:effectLst>
                <a:latin typeface="Helvetica Neue Thin"/>
                <a:ea typeface="Helvetica Neue Thin"/>
                <a:cs typeface="Helvetica Neue Thin"/>
                <a:sym typeface="Helvetica Neue Thin"/>
              </a:defRPr>
            </a:pPr>
            <a:r>
              <a:rPr spc="0" sz="7051"/>
              <a:t>Satanás indujo a los seres humanos a concebir a Dios como alguien cuyo principal atributo es una justicia inexorable</a:t>
            </a:r>
            <a:r>
              <a:rPr spc="0" sz="4100"/>
              <a:t>, como un </a:t>
            </a:r>
            <a:r>
              <a:rPr spc="0" sz="7051"/>
              <a:t>juez severo, un duro y estricto acreedor.</a:t>
            </a:r>
          </a:p>
        </p:txBody>
      </p:sp>
      <p:sp>
        <p:nvSpPr>
          <p:cNvPr id="263" name="Debería surgir del alma del cristiano como manantiales en el desierto, que refrescan y embellecen, que llevan alegría, paz y gozo a su propia vida y a la de los demás."/>
          <p:cNvSpPr txBox="1"/>
          <p:nvPr/>
        </p:nvSpPr>
        <p:spPr>
          <a:xfrm>
            <a:off x="12909442" y="3230710"/>
            <a:ext cx="7946645" cy="82272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414781">
              <a:lnSpc>
                <a:spcPts val="6200"/>
              </a:lnSpc>
              <a:buClrTx/>
              <a:defRPr spc="-71" sz="5609">
                <a:solidFill>
                  <a:srgbClr val="933C01"/>
                </a:solidFill>
                <a:effectLst>
                  <a:outerShdw sx="100000" sy="100000" kx="0" ky="0" algn="b" rotWithShape="0" blurRad="27050" dist="45085" dir="18900000">
                    <a:srgbClr val="C1C1C1"/>
                  </a:outerShdw>
                </a:effectLst>
                <a:latin typeface="Helvetica Neue Bold Condensed"/>
                <a:ea typeface="Helvetica Neue Bold Condensed"/>
                <a:cs typeface="Helvetica Neue Bold Condensed"/>
                <a:sym typeface="Helvetica Neue Bold Condensed"/>
              </a:defRPr>
            </a:pPr>
            <a:r>
              <a:rPr spc="0" sz="6106"/>
              <a:t>Pintó al Creador como un ser que está velando con ojo celoso por discernir los errores y faltas de los hombres, para visitarlos con juicios. </a:t>
            </a:r>
            <a:r>
              <a:rPr spc="0" sz="5041">
                <a:latin typeface="Helvetica Neue Thin"/>
                <a:ea typeface="Helvetica Neue Thin"/>
                <a:cs typeface="Helvetica Neue Thin"/>
                <a:sym typeface="Helvetica Neue Thin"/>
              </a:rPr>
              <a:t>Jesús vino a vivir entre los seres humanos para disipar esa densa sombra, revelando al mundo el amor infinito de Dios.</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65" name="Imagen" descr="Imagen"/>
          <p:cNvPicPr>
            <a:picLocks noChangeAspect="1"/>
          </p:cNvPicPr>
          <p:nvPr/>
        </p:nvPicPr>
        <p:blipFill>
          <a:blip r:embed="rId3">
            <a:extLst/>
          </a:blip>
          <a:stretch>
            <a:fillRect/>
          </a:stretch>
        </p:blipFill>
        <p:spPr>
          <a:xfrm>
            <a:off x="-76630" y="302920"/>
            <a:ext cx="24537260" cy="13580185"/>
          </a:xfrm>
          <a:prstGeom prst="rect">
            <a:avLst/>
          </a:prstGeom>
          <a:ln w="12700">
            <a:miter lim="400000"/>
          </a:ln>
        </p:spPr>
      </p:pic>
      <p:pic>
        <p:nvPicPr>
          <p:cNvPr id="266" name="Imagen" descr="Imagen"/>
          <p:cNvPicPr>
            <a:picLocks noChangeAspect="1"/>
          </p:cNvPicPr>
          <p:nvPr/>
        </p:nvPicPr>
        <p:blipFill>
          <a:blip r:embed="rId4">
            <a:extLst/>
          </a:blip>
          <a:srcRect l="0" t="0" r="15650" b="12796"/>
          <a:stretch>
            <a:fillRect/>
          </a:stretch>
        </p:blipFill>
        <p:spPr>
          <a:xfrm>
            <a:off x="17713586" y="8029348"/>
            <a:ext cx="7022508" cy="5901298"/>
          </a:xfrm>
          <a:prstGeom prst="rect">
            <a:avLst/>
          </a:prstGeom>
          <a:ln w="12700">
            <a:miter lim="400000"/>
          </a:ln>
        </p:spPr>
      </p:pic>
      <p:sp>
        <p:nvSpPr>
          <p:cNvPr id="267" name="El amor por otros produce gozo"/>
          <p:cNvSpPr txBox="1"/>
          <p:nvPr/>
        </p:nvSpPr>
        <p:spPr>
          <a:xfrm>
            <a:off x="2254065" y="999034"/>
            <a:ext cx="19875870" cy="16675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380430">
              <a:lnSpc>
                <a:spcPts val="6200"/>
              </a:lnSpc>
              <a:buClrTx/>
              <a:defRPr spc="-73" sz="6437">
                <a:solidFill>
                  <a:srgbClr val="FFFFFF"/>
                </a:solidFill>
                <a:effectLst>
                  <a:outerShdw sx="100000" sy="100000" kx="0" ky="0" algn="b" rotWithShape="0" blurRad="28194" dist="41351" dir="18900000">
                    <a:srgbClr val="C1C1C1"/>
                  </a:outerShdw>
                </a:effectLst>
                <a:latin typeface="Helvetica Neue Black Condensed"/>
                <a:ea typeface="Helvetica Neue Black Condensed"/>
                <a:cs typeface="Helvetica Neue Black Condensed"/>
                <a:sym typeface="Helvetica Neue Black Condensed"/>
              </a:defRPr>
            </a:lvl1pPr>
          </a:lstStyle>
          <a:p>
            <a:pPr/>
            <a:r>
              <a:t>El amor entre el padre y el hijo es un ejemplo para nosotros</a:t>
            </a:r>
          </a:p>
        </p:txBody>
      </p:sp>
      <p:sp>
        <p:nvSpPr>
          <p:cNvPr id="268" name="Debería surgir del alma del cristiano como manantiales en el desierto, que refrescan y embellecen, que llevan alegría, paz y gozo a su propia vida y a la de los demás."/>
          <p:cNvSpPr txBox="1"/>
          <p:nvPr/>
        </p:nvSpPr>
        <p:spPr>
          <a:xfrm>
            <a:off x="2543712" y="3392524"/>
            <a:ext cx="13362086" cy="69309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marL="1168400" indent="-1168400" algn="l" defTabSz="584200">
              <a:lnSpc>
                <a:spcPts val="8600"/>
              </a:lnSpc>
              <a:buClrTx/>
              <a:buSzPct val="80000"/>
              <a:buBlip>
                <a:blip r:embed="rId5"/>
              </a:buBlip>
              <a:defRPr spc="-78" sz="6200">
                <a:solidFill>
                  <a:srgbClr val="FFFFFF"/>
                </a:solidFill>
                <a:effectLst>
                  <a:outerShdw sx="100000" sy="100000" kx="0" ky="0" algn="b" rotWithShape="0" blurRad="38100" dist="63500" dir="18900000">
                    <a:srgbClr val="C1C1C1"/>
                  </a:outerShdw>
                </a:effectLst>
                <a:latin typeface="Helvetica Neue Light"/>
                <a:ea typeface="Helvetica Neue Light"/>
                <a:cs typeface="Helvetica Neue Light"/>
                <a:sym typeface="Helvetica Neue Light"/>
              </a:defRPr>
            </a:lvl1pPr>
          </a:lstStyle>
          <a:p>
            <a:pPr/>
            <a:r>
              <a:t>No es solamente nuestro pastor; es nuestro “Padre eterno”. Y el dice: “Y conozco mis ovejas, y las mías me conocen, así como el Padre me conoce y yo conozco al Padre”. </a:t>
            </a:r>
          </a:p>
        </p:txBody>
      </p:sp>
      <p:sp>
        <p:nvSpPr>
          <p:cNvPr id="269" name="TT 5:565 (1889). {1MCP 243.1}"/>
          <p:cNvSpPr txBox="1"/>
          <p:nvPr/>
        </p:nvSpPr>
        <p:spPr>
          <a:xfrm>
            <a:off x="6764590" y="12694828"/>
            <a:ext cx="10321291" cy="5477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2" algn="r">
              <a:buClrTx/>
              <a:defRPr sz="3000">
                <a:solidFill>
                  <a:srgbClr val="FFFFFF"/>
                </a:solidFill>
                <a:latin typeface="Helvetica Neue Thin"/>
                <a:ea typeface="Helvetica Neue Thin"/>
                <a:cs typeface="Helvetica Neue Thin"/>
                <a:sym typeface="Helvetica Neue Thin"/>
              </a:defRPr>
            </a:pPr>
            <a:r>
              <a:t>.—El Deseado de Todas las Gentes, 447 (1898). {1MCP 252.1}</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71" name="Imagen" descr="Imagen"/>
          <p:cNvPicPr>
            <a:picLocks noChangeAspect="1"/>
          </p:cNvPicPr>
          <p:nvPr/>
        </p:nvPicPr>
        <p:blipFill>
          <a:blip r:embed="rId3">
            <a:extLst/>
          </a:blip>
          <a:stretch>
            <a:fillRect/>
          </a:stretch>
        </p:blipFill>
        <p:spPr>
          <a:xfrm>
            <a:off x="-76630" y="302920"/>
            <a:ext cx="24537260" cy="13580185"/>
          </a:xfrm>
          <a:prstGeom prst="rect">
            <a:avLst/>
          </a:prstGeom>
          <a:ln w="12700">
            <a:miter lim="400000"/>
          </a:ln>
        </p:spPr>
      </p:pic>
      <p:pic>
        <p:nvPicPr>
          <p:cNvPr id="272" name="Imagen" descr="Imagen"/>
          <p:cNvPicPr>
            <a:picLocks noChangeAspect="1"/>
          </p:cNvPicPr>
          <p:nvPr/>
        </p:nvPicPr>
        <p:blipFill>
          <a:blip r:embed="rId4">
            <a:extLst/>
          </a:blip>
          <a:srcRect l="0" t="0" r="15650" b="12796"/>
          <a:stretch>
            <a:fillRect/>
          </a:stretch>
        </p:blipFill>
        <p:spPr>
          <a:xfrm>
            <a:off x="17713586" y="8029348"/>
            <a:ext cx="7022508" cy="5901298"/>
          </a:xfrm>
          <a:prstGeom prst="rect">
            <a:avLst/>
          </a:prstGeom>
          <a:ln w="12700">
            <a:miter lim="400000"/>
          </a:ln>
        </p:spPr>
      </p:pic>
      <p:sp>
        <p:nvSpPr>
          <p:cNvPr id="273" name="TT 5:565 (1889). {1MCP 243.1}"/>
          <p:cNvSpPr txBox="1"/>
          <p:nvPr/>
        </p:nvSpPr>
        <p:spPr>
          <a:xfrm>
            <a:off x="11368595" y="12694828"/>
            <a:ext cx="2440687" cy="5477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2" algn="r">
              <a:buClrTx/>
              <a:defRPr sz="3000">
                <a:solidFill>
                  <a:srgbClr val="FFFFFF"/>
                </a:solidFill>
                <a:latin typeface="Helvetica Neue Thin"/>
                <a:ea typeface="Helvetica Neue Thin"/>
                <a:cs typeface="Helvetica Neue Thin"/>
                <a:sym typeface="Helvetica Neue Thin"/>
              </a:defRPr>
            </a:pPr>
            <a:r>
              <a:t>{1MCP 249.1}</a:t>
            </a:r>
          </a:p>
        </p:txBody>
      </p:sp>
      <p:sp>
        <p:nvSpPr>
          <p:cNvPr id="274" name="Debería surgir del alma del cristiano como manantiales en el desierto, que refrescan y embellecen, que llevan alegría, paz y gozo a su propia vida y a la de los demás."/>
          <p:cNvSpPr txBox="1"/>
          <p:nvPr/>
        </p:nvSpPr>
        <p:spPr>
          <a:xfrm>
            <a:off x="1136034" y="2411960"/>
            <a:ext cx="16376574" cy="70622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1380226" indent="-1380226" algn="l" defTabSz="584200">
              <a:lnSpc>
                <a:spcPts val="8600"/>
              </a:lnSpc>
              <a:buClrTx/>
              <a:buSzPct val="80000"/>
              <a:buBlip>
                <a:blip r:embed="rId5"/>
              </a:buBlip>
              <a:defRPr spc="-67" sz="5300">
                <a:solidFill>
                  <a:srgbClr val="FFFFFF"/>
                </a:solidFill>
                <a:effectLst>
                  <a:outerShdw sx="100000" sy="100000" kx="0" ky="0" algn="b" rotWithShape="0" blurRad="38100" dist="63500" dir="18900000">
                    <a:srgbClr val="C1C1C1"/>
                  </a:outerShdw>
                </a:effectLst>
                <a:latin typeface="Helvetica Neue Light"/>
                <a:ea typeface="Helvetica Neue Light"/>
                <a:cs typeface="Helvetica Neue Light"/>
                <a:sym typeface="Helvetica Neue Light"/>
              </a:defRPr>
            </a:pPr>
            <a:r>
              <a:rPr i="1" spc="-91" sz="7200">
                <a:latin typeface="Times New Roman"/>
                <a:ea typeface="Times New Roman"/>
                <a:cs typeface="Times New Roman"/>
                <a:sym typeface="Times New Roman"/>
              </a:rPr>
              <a:t>¡Qué declaración! Es el Hijo unigénito</a:t>
            </a:r>
            <a:r>
              <a:t>, el que está en el seno del Padre, a quien Dios ha declarado ser “el hombre que me acompaña”</a:t>
            </a:r>
            <a:r>
              <a:rPr spc="-54" sz="4300">
                <a:latin typeface="Helvetica Neue Thin"/>
                <a:ea typeface="Helvetica Neue Thin"/>
                <a:cs typeface="Helvetica Neue Thin"/>
                <a:sym typeface="Helvetica Neue Thin"/>
              </a:rPr>
              <a:t> (Zacarías 13:7), </a:t>
            </a:r>
            <a:r>
              <a:t>y presenta la comunión que hay entre él y el Padre como ejemplo de la que existe entre él y sus hijos en la tierra.</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0" name="PortadA MENTEcaracterPer.png" descr="PortadA MENTEcaracterPer.png"/>
          <p:cNvPicPr>
            <a:picLocks noChangeAspect="1"/>
          </p:cNvPicPr>
          <p:nvPr/>
        </p:nvPicPr>
        <p:blipFill>
          <a:blip r:embed="rId2">
            <a:extLst/>
          </a:blip>
          <a:srcRect l="0" t="963" r="0" b="0"/>
          <a:stretch>
            <a:fillRect/>
          </a:stretch>
        </p:blipFill>
        <p:spPr>
          <a:xfrm>
            <a:off x="2640419" y="614846"/>
            <a:ext cx="8064798" cy="12864606"/>
          </a:xfrm>
          <a:prstGeom prst="rect">
            <a:avLst/>
          </a:prstGeom>
          <a:ln w="12700">
            <a:miter lim="400000"/>
          </a:ln>
        </p:spPr>
      </p:pic>
      <p:grpSp>
        <p:nvGrpSpPr>
          <p:cNvPr id="163" name="Grupo"/>
          <p:cNvGrpSpPr/>
          <p:nvPr/>
        </p:nvGrpSpPr>
        <p:grpSpPr>
          <a:xfrm>
            <a:off x="14263340" y="1913228"/>
            <a:ext cx="8164515" cy="5158919"/>
            <a:chOff x="0" y="0"/>
            <a:chExt cx="8164514" cy="5158917"/>
          </a:xfrm>
        </p:grpSpPr>
        <p:pic>
          <p:nvPicPr>
            <p:cNvPr id="161" name="Imagen" descr="Imagen"/>
            <p:cNvPicPr>
              <a:picLocks noChangeAspect="1"/>
            </p:cNvPicPr>
            <p:nvPr/>
          </p:nvPicPr>
          <p:blipFill>
            <a:blip r:embed="rId3">
              <a:extLst/>
            </a:blip>
            <a:stretch>
              <a:fillRect/>
            </a:stretch>
          </p:blipFill>
          <p:spPr>
            <a:xfrm>
              <a:off x="0" y="1352194"/>
              <a:ext cx="8164515" cy="3806724"/>
            </a:xfrm>
            <a:prstGeom prst="rect">
              <a:avLst/>
            </a:prstGeom>
            <a:ln w="12700" cap="flat">
              <a:noFill/>
              <a:miter lim="400000"/>
            </a:ln>
            <a:effectLst/>
          </p:spPr>
        </p:pic>
        <p:pic>
          <p:nvPicPr>
            <p:cNvPr id="162" name="LOGO MINMUJER.png" descr="LOGO MINMUJER.png"/>
            <p:cNvPicPr>
              <a:picLocks noChangeAspect="1"/>
            </p:cNvPicPr>
            <p:nvPr/>
          </p:nvPicPr>
          <p:blipFill>
            <a:blip r:embed="rId4">
              <a:extLst/>
            </a:blip>
            <a:srcRect l="632" t="0" r="632" b="0"/>
            <a:stretch>
              <a:fillRect/>
            </a:stretch>
          </p:blipFill>
          <p:spPr>
            <a:xfrm>
              <a:off x="1767163" y="0"/>
              <a:ext cx="4630435" cy="2140474"/>
            </a:xfrm>
            <a:prstGeom prst="rect">
              <a:avLst/>
            </a:prstGeom>
            <a:ln w="12700" cap="flat">
              <a:noFill/>
              <a:miter lim="400000"/>
            </a:ln>
            <a:effectLst>
              <a:outerShdw sx="100000" sy="100000" kx="0" ky="0" algn="b" rotWithShape="0" blurRad="254000" dist="127000" dir="5400000">
                <a:srgbClr val="000000">
                  <a:alpha val="70000"/>
                </a:srgbClr>
              </a:outerShdw>
            </a:effectLst>
          </p:spPr>
        </p:pic>
      </p:grpSp>
      <p:sp>
        <p:nvSpPr>
          <p:cNvPr id="164" name="Seminario  basado en el libro Mente, Carácter y Personalidad…"/>
          <p:cNvSpPr txBox="1"/>
          <p:nvPr/>
        </p:nvSpPr>
        <p:spPr>
          <a:xfrm>
            <a:off x="15020439" y="4198484"/>
            <a:ext cx="6650317" cy="283001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nSpc>
                <a:spcPts val="3900"/>
              </a:lnSpc>
              <a:spcBef>
                <a:spcPts val="1200"/>
              </a:spcBef>
              <a:buClrTx/>
              <a:defRPr cap="small" sz="2600">
                <a:solidFill>
                  <a:srgbClr val="FFFFFF"/>
                </a:solidFill>
                <a:effectLst>
                  <a:outerShdw sx="100000" sy="100000" kx="0" ky="0" algn="b" rotWithShape="0" blurRad="12700" dist="38100" dir="18900000">
                    <a:srgbClr val="8981F0"/>
                  </a:outerShdw>
                </a:effectLst>
                <a:latin typeface="Helvetica Light"/>
                <a:ea typeface="Helvetica Light"/>
                <a:cs typeface="Helvetica Light"/>
                <a:sym typeface="Helvetica Light"/>
              </a:defRPr>
            </a:lvl1pPr>
            <a:lvl2pPr>
              <a:lnSpc>
                <a:spcPts val="3900"/>
              </a:lnSpc>
              <a:spcBef>
                <a:spcPts val="1200"/>
              </a:spcBef>
              <a:buClrTx/>
              <a:defRPr cap="small" sz="2600">
                <a:solidFill>
                  <a:srgbClr val="FFFFFF"/>
                </a:solidFill>
                <a:effectLst>
                  <a:outerShdw sx="100000" sy="100000" kx="0" ky="0" algn="b" rotWithShape="0" blurRad="12700" dist="38100" dir="18900000">
                    <a:srgbClr val="8981F0"/>
                  </a:outerShdw>
                </a:effectLst>
                <a:latin typeface="Helvetica Light"/>
                <a:ea typeface="Helvetica Light"/>
                <a:cs typeface="Helvetica Light"/>
                <a:sym typeface="Helvetica Light"/>
              </a:defRPr>
            </a:lvl2pPr>
          </a:lstStyle>
          <a:p>
            <a:pPr/>
            <a:r>
              <a:t>Seminario  basado en el libro Mente, Carácter y Personalidad</a:t>
            </a:r>
          </a:p>
          <a:p>
            <a:pPr lvl="1"/>
            <a:r>
              <a:t>Autor: Elena G. de White</a:t>
            </a:r>
          </a:p>
        </p:txBody>
      </p:sp>
      <p:sp>
        <p:nvSpPr>
          <p:cNvPr id="165" name="Seminario  basado en el libro Mente, Carácter y Personalidad…"/>
          <p:cNvSpPr txBox="1"/>
          <p:nvPr/>
        </p:nvSpPr>
        <p:spPr>
          <a:xfrm>
            <a:off x="41131641" y="2776084"/>
            <a:ext cx="6650317" cy="283001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nSpc>
                <a:spcPts val="3900"/>
              </a:lnSpc>
              <a:spcBef>
                <a:spcPts val="1200"/>
              </a:spcBef>
              <a:buClrTx/>
              <a:defRPr cap="small" sz="2600">
                <a:solidFill>
                  <a:srgbClr val="FFFFFF"/>
                </a:solidFill>
                <a:effectLst>
                  <a:outerShdw sx="100000" sy="100000" kx="0" ky="0" algn="b" rotWithShape="0" blurRad="12700" dist="38100" dir="18900000">
                    <a:srgbClr val="8981F0"/>
                  </a:outerShdw>
                </a:effectLst>
                <a:latin typeface="Helvetica Light"/>
                <a:ea typeface="Helvetica Light"/>
                <a:cs typeface="Helvetica Light"/>
                <a:sym typeface="Helvetica Light"/>
              </a:defRPr>
            </a:lvl1pPr>
            <a:lvl2pPr>
              <a:lnSpc>
                <a:spcPts val="3900"/>
              </a:lnSpc>
              <a:spcBef>
                <a:spcPts val="1200"/>
              </a:spcBef>
              <a:buClrTx/>
              <a:defRPr cap="small" sz="2600">
                <a:solidFill>
                  <a:srgbClr val="FFFFFF"/>
                </a:solidFill>
                <a:effectLst>
                  <a:outerShdw sx="100000" sy="100000" kx="0" ky="0" algn="b" rotWithShape="0" blurRad="12700" dist="38100" dir="18900000">
                    <a:srgbClr val="8981F0"/>
                  </a:outerShdw>
                </a:effectLst>
                <a:latin typeface="Helvetica Light"/>
                <a:ea typeface="Helvetica Light"/>
                <a:cs typeface="Helvetica Light"/>
                <a:sym typeface="Helvetica Light"/>
              </a:defRPr>
            </a:lvl2pPr>
          </a:lstStyle>
          <a:p>
            <a:pPr/>
            <a:r>
              <a:t>Seminario  basado en el libro Mente, Carácter y Personalidad</a:t>
            </a:r>
          </a:p>
          <a:p>
            <a:pPr lvl="1"/>
            <a:r>
              <a:t>Autor: Elena G. de White</a:t>
            </a:r>
          </a:p>
        </p:txBody>
      </p:sp>
      <p:pic>
        <p:nvPicPr>
          <p:cNvPr id="166" name="Imagen" descr="Imagen"/>
          <p:cNvPicPr>
            <a:picLocks noChangeAspect="1"/>
          </p:cNvPicPr>
          <p:nvPr/>
        </p:nvPicPr>
        <p:blipFill>
          <a:blip r:embed="rId5">
            <a:extLst/>
          </a:blip>
          <a:stretch>
            <a:fillRect/>
          </a:stretch>
        </p:blipFill>
        <p:spPr>
          <a:xfrm>
            <a:off x="9883743" y="6335971"/>
            <a:ext cx="14021459" cy="8573968"/>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76" name="—El Ministerio de Curación, 78 (1905). {1MCP 252.3}"/>
          <p:cNvSpPr txBox="1"/>
          <p:nvPr/>
        </p:nvSpPr>
        <p:spPr>
          <a:xfrm>
            <a:off x="8627554" y="12288428"/>
            <a:ext cx="8712328" cy="10049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2" algn="r">
              <a:buClrTx/>
              <a:defRPr sz="3000">
                <a:solidFill>
                  <a:srgbClr val="FFFFFF"/>
                </a:solidFill>
                <a:latin typeface="Helvetica Neue Thin"/>
                <a:ea typeface="Helvetica Neue Thin"/>
                <a:cs typeface="Helvetica Neue Thin"/>
                <a:sym typeface="Helvetica Neue Thin"/>
              </a:defRPr>
            </a:pPr>
            <a:r>
              <a:t>—El Ministerio de Curación, 78 (1905). {1MCP 252.3}</a:t>
            </a:r>
          </a:p>
        </p:txBody>
      </p:sp>
      <p:sp>
        <p:nvSpPr>
          <p:cNvPr id="277" name="El amor por otros produce gozo"/>
          <p:cNvSpPr txBox="1"/>
          <p:nvPr/>
        </p:nvSpPr>
        <p:spPr>
          <a:xfrm>
            <a:off x="1126787" y="839987"/>
            <a:ext cx="22130426" cy="20511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514094">
              <a:lnSpc>
                <a:spcPts val="8500"/>
              </a:lnSpc>
              <a:buClrTx/>
              <a:defRPr spc="-100" sz="8700">
                <a:solidFill>
                  <a:srgbClr val="FFFFFF"/>
                </a:solidFill>
                <a:effectLst>
                  <a:outerShdw sx="100000" sy="100000" kx="0" ky="0" algn="b" rotWithShape="0" blurRad="38100" dist="55880" dir="18900000">
                    <a:srgbClr val="C1C1C1"/>
                  </a:outerShdw>
                </a:effectLst>
                <a:latin typeface="Helvetica Neue Black Condensed"/>
                <a:ea typeface="Helvetica Neue Black Condensed"/>
                <a:cs typeface="Helvetica Neue Black Condensed"/>
                <a:sym typeface="Helvetica Neue Black Condensed"/>
              </a:defRPr>
            </a:lvl1pPr>
          </a:lstStyle>
          <a:p>
            <a:pPr/>
            <a:r>
              <a:t>El amor de Dios es un manantial vivo</a:t>
            </a:r>
          </a:p>
        </p:txBody>
      </p:sp>
      <p:sp>
        <p:nvSpPr>
          <p:cNvPr id="278" name="Debería surgir del alma del cristiano como manantiales en el desierto, que refrescan y embellecen, que llevan alegría, paz y gozo a su propia vida y a la de los demás."/>
          <p:cNvSpPr txBox="1"/>
          <p:nvPr/>
        </p:nvSpPr>
        <p:spPr>
          <a:xfrm>
            <a:off x="4086263" y="4723184"/>
            <a:ext cx="7048424" cy="77143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461518">
              <a:lnSpc>
                <a:spcPts val="5700"/>
              </a:lnSpc>
              <a:spcBef>
                <a:spcPts val="1000"/>
              </a:spcBef>
              <a:buClrTx/>
              <a:defRPr spc="-79" sz="6241">
                <a:solidFill>
                  <a:srgbClr val="FFFFFF"/>
                </a:solidFill>
                <a:effectLst>
                  <a:outerShdw sx="100000" sy="100000" kx="0" ky="0" algn="b" rotWithShape="0" blurRad="30099" dist="50165" dir="18900000">
                    <a:srgbClr val="C1C1C1"/>
                  </a:outerShdw>
                </a:effectLst>
                <a:latin typeface="Helvetica Neue Bold Condensed"/>
                <a:ea typeface="Helvetica Neue Bold Condensed"/>
                <a:cs typeface="Helvetica Neue Bold Condensed"/>
                <a:sym typeface="Helvetica Neue Bold Condensed"/>
              </a:defRPr>
            </a:pPr>
            <a:r>
              <a:t>En todo nuestro ser </a:t>
            </a:r>
            <a:r>
              <a:rPr spc="0" sz="3950">
                <a:latin typeface="Helvetica Neue Thin"/>
                <a:ea typeface="Helvetica Neue Thin"/>
                <a:cs typeface="Helvetica Neue Thin"/>
                <a:sym typeface="Helvetica Neue Thin"/>
              </a:rPr>
              <a:t>un poder vivificante.</a:t>
            </a:r>
            <a:endParaRPr spc="0" sz="3950">
              <a:latin typeface="Helvetica Neue Thin"/>
              <a:ea typeface="Helvetica Neue Thin"/>
              <a:cs typeface="Helvetica Neue Thin"/>
              <a:sym typeface="Helvetica Neue Thin"/>
            </a:endParaRPr>
          </a:p>
          <a:p>
            <a:pPr algn="l" defTabSz="461518">
              <a:lnSpc>
                <a:spcPts val="5700"/>
              </a:lnSpc>
              <a:spcBef>
                <a:spcPts val="1000"/>
              </a:spcBef>
              <a:buClrTx/>
              <a:defRPr spc="-79" sz="6241">
                <a:solidFill>
                  <a:srgbClr val="FFFFFF"/>
                </a:solidFill>
                <a:effectLst>
                  <a:outerShdw sx="100000" sy="100000" kx="0" ky="0" algn="b" rotWithShape="0" blurRad="30099" dist="50165" dir="18900000">
                    <a:srgbClr val="C1C1C1"/>
                  </a:outerShdw>
                </a:effectLst>
                <a:latin typeface="Helvetica Neue Bold Condensed"/>
                <a:ea typeface="Helvetica Neue Bold Condensed"/>
                <a:cs typeface="Helvetica Neue Bold Condensed"/>
                <a:sym typeface="Helvetica Neue Bold Condensed"/>
              </a:defRPr>
            </a:pPr>
            <a:r>
              <a:t>Da salud a cada </a:t>
            </a:r>
            <a:r>
              <a:rPr spc="-61" sz="4819">
                <a:latin typeface="Helvetica Neue Thin"/>
                <a:ea typeface="Helvetica Neue Thin"/>
                <a:cs typeface="Helvetica Neue Thin"/>
                <a:sym typeface="Helvetica Neue Thin"/>
              </a:rPr>
              <a:t>una de las </a:t>
            </a:r>
            <a:r>
              <a:t>partes vitales</a:t>
            </a:r>
            <a:r>
              <a:rPr spc="0" sz="3950">
                <a:latin typeface="Helvetica Neue Thin"/>
                <a:ea typeface="Helvetica Neue Thin"/>
                <a:cs typeface="Helvetica Neue Thin"/>
                <a:sym typeface="Helvetica Neue Thin"/>
              </a:rPr>
              <a:t>: el cerebro, el corazón y los nervios.</a:t>
            </a:r>
            <a:endParaRPr spc="0" sz="3950">
              <a:latin typeface="Helvetica Neue Thin"/>
              <a:ea typeface="Helvetica Neue Thin"/>
              <a:cs typeface="Helvetica Neue Thin"/>
              <a:sym typeface="Helvetica Neue Thin"/>
            </a:endParaRPr>
          </a:p>
          <a:p>
            <a:pPr algn="l" defTabSz="461518">
              <a:lnSpc>
                <a:spcPts val="5700"/>
              </a:lnSpc>
              <a:spcBef>
                <a:spcPts val="1000"/>
              </a:spcBef>
              <a:buClrTx/>
              <a:defRPr spc="-79" sz="6241">
                <a:solidFill>
                  <a:srgbClr val="FFFFFF"/>
                </a:solidFill>
                <a:effectLst>
                  <a:outerShdw sx="100000" sy="100000" kx="0" ky="0" algn="b" rotWithShape="0" blurRad="30099" dist="50165" dir="18900000">
                    <a:srgbClr val="C1C1C1"/>
                  </a:outerShdw>
                </a:effectLst>
                <a:latin typeface="Helvetica Neue Bold Condensed"/>
                <a:ea typeface="Helvetica Neue Bold Condensed"/>
                <a:cs typeface="Helvetica Neue Bold Condensed"/>
                <a:sym typeface="Helvetica Neue Bold Condensed"/>
              </a:defRPr>
            </a:pPr>
            <a:r>
              <a:t>Las energías más poderosas de nuestro ser despiertan</a:t>
            </a:r>
            <a:r>
              <a:rPr spc="0" sz="3950">
                <a:latin typeface="Helvetica Neue Thin"/>
                <a:ea typeface="Helvetica Neue Thin"/>
                <a:cs typeface="Helvetica Neue Thin"/>
                <a:sym typeface="Helvetica Neue Thin"/>
              </a:rPr>
              <a:t> y entran en actividad.</a:t>
            </a:r>
          </a:p>
        </p:txBody>
      </p:sp>
      <p:sp>
        <p:nvSpPr>
          <p:cNvPr id="279" name="Debería surgir del alma del cristiano como manantiales en el desierto, que refrescan y embellecen, que llevan alegría, paz y gozo a su propia vida y a la de los demás."/>
          <p:cNvSpPr txBox="1"/>
          <p:nvPr/>
        </p:nvSpPr>
        <p:spPr>
          <a:xfrm>
            <a:off x="1270286" y="2806444"/>
            <a:ext cx="8969200" cy="11611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defTabSz="584200">
              <a:lnSpc>
                <a:spcPts val="7300"/>
              </a:lnSpc>
              <a:spcBef>
                <a:spcPts val="1300"/>
              </a:spcBef>
              <a:buClrTx/>
              <a:defRPr b="1" i="1" sz="5000">
                <a:solidFill>
                  <a:srgbClr val="FFFFFF"/>
                </a:solidFill>
                <a:effectLst>
                  <a:outerShdw sx="100000" sy="100000" kx="0" ky="0" algn="b" rotWithShape="0" blurRad="38100" dist="63500" dir="18900000">
                    <a:srgbClr val="C1C1C1"/>
                  </a:outerShdw>
                </a:effectLst>
                <a:latin typeface="Times New Roman"/>
                <a:ea typeface="Times New Roman"/>
                <a:cs typeface="Times New Roman"/>
                <a:sym typeface="Times New Roman"/>
              </a:defRPr>
            </a:lvl1pPr>
          </a:lstStyle>
          <a:p>
            <a:pPr>
              <a:defRPr spc="-100" sz="7900"/>
            </a:pPr>
            <a:r>
              <a:rPr spc="0" sz="5000"/>
              <a:t>El amor que Cristo infunde</a:t>
            </a:r>
          </a:p>
        </p:txBody>
      </p:sp>
      <p:sp>
        <p:nvSpPr>
          <p:cNvPr id="280" name="Debería surgir del alma del cristiano como manantiales en el desierto, que refrescan y embellecen, que llevan alegría, paz y gozo a su propia vida y a la de los demás."/>
          <p:cNvSpPr txBox="1"/>
          <p:nvPr/>
        </p:nvSpPr>
        <p:spPr>
          <a:xfrm>
            <a:off x="12411312" y="3732584"/>
            <a:ext cx="10439621" cy="77143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lgn="l" defTabSz="519937">
              <a:lnSpc>
                <a:spcPts val="6400"/>
              </a:lnSpc>
              <a:spcBef>
                <a:spcPts val="1100"/>
              </a:spcBef>
              <a:buClrTx/>
              <a:defRPr spc="-89" sz="7031">
                <a:solidFill>
                  <a:srgbClr val="FFFFFF"/>
                </a:solidFill>
                <a:effectLst>
                  <a:outerShdw sx="100000" sy="100000" kx="0" ky="0" algn="b" rotWithShape="0" blurRad="33909" dist="56514" dir="18900000">
                    <a:srgbClr val="C1C1C1"/>
                  </a:outerShdw>
                </a:effectLst>
                <a:latin typeface="Helvetica Neue Bold Condensed"/>
                <a:ea typeface="Helvetica Neue Bold Condensed"/>
                <a:cs typeface="Helvetica Neue Bold Condensed"/>
                <a:sym typeface="Helvetica Neue Bold Condensed"/>
              </a:defRPr>
            </a:pPr>
            <a:r>
              <a:t>Libra el alma de culpa y tristeza</a:t>
            </a:r>
            <a:r>
              <a:rPr spc="0" sz="4450">
                <a:latin typeface="Helvetica Neue Thin"/>
                <a:ea typeface="Helvetica Neue Thin"/>
                <a:cs typeface="Helvetica Neue Thin"/>
                <a:sym typeface="Helvetica Neue Thin"/>
              </a:rPr>
              <a:t>, de la </a:t>
            </a:r>
            <a:r>
              <a:t>ansiedad </a:t>
            </a:r>
            <a:r>
              <a:rPr spc="0" sz="4450">
                <a:latin typeface="Helvetica Neue Thin"/>
                <a:ea typeface="Helvetica Neue Thin"/>
                <a:cs typeface="Helvetica Neue Thin"/>
                <a:sym typeface="Helvetica Neue Thin"/>
              </a:rPr>
              <a:t>y </a:t>
            </a:r>
            <a:r>
              <a:t>congoja</a:t>
            </a:r>
            <a:r>
              <a:rPr spc="0" sz="4450">
                <a:latin typeface="Helvetica Neue Thin"/>
                <a:ea typeface="Helvetica Neue Thin"/>
                <a:cs typeface="Helvetica Neue Thin"/>
                <a:sym typeface="Helvetica Neue Thin"/>
              </a:rPr>
              <a:t> que </a:t>
            </a:r>
            <a:r>
              <a:t>agotan las fuerzas</a:t>
            </a:r>
            <a:r>
              <a:rPr spc="0" sz="4450">
                <a:latin typeface="Helvetica Neue Thin"/>
                <a:ea typeface="Helvetica Neue Thin"/>
                <a:cs typeface="Helvetica Neue Thin"/>
                <a:sym typeface="Helvetica Neue Thin"/>
              </a:rPr>
              <a:t> de la vida.</a:t>
            </a:r>
            <a:endParaRPr spc="0" sz="4450">
              <a:latin typeface="Helvetica Neue Thin"/>
              <a:ea typeface="Helvetica Neue Thin"/>
              <a:cs typeface="Helvetica Neue Thin"/>
              <a:sym typeface="Helvetica Neue Thin"/>
            </a:endParaRPr>
          </a:p>
          <a:p>
            <a:pPr algn="l" defTabSz="519937">
              <a:lnSpc>
                <a:spcPts val="6400"/>
              </a:lnSpc>
              <a:spcBef>
                <a:spcPts val="1100"/>
              </a:spcBef>
              <a:buClrTx/>
              <a:defRPr spc="-89" sz="7031">
                <a:solidFill>
                  <a:srgbClr val="FFFFFF"/>
                </a:solidFill>
                <a:effectLst>
                  <a:outerShdw sx="100000" sy="100000" kx="0" ky="0" algn="b" rotWithShape="0" blurRad="33909" dist="56514" dir="18900000">
                    <a:srgbClr val="C1C1C1"/>
                  </a:outerShdw>
                </a:effectLst>
                <a:latin typeface="Helvetica Neue Bold Condensed"/>
                <a:ea typeface="Helvetica Neue Bold Condensed"/>
                <a:cs typeface="Helvetica Neue Bold Condensed"/>
                <a:sym typeface="Helvetica Neue Bold Condensed"/>
              </a:defRPr>
            </a:pPr>
            <a:r>
              <a:rPr spc="0" sz="4450">
                <a:latin typeface="Helvetica Neue Thin"/>
                <a:ea typeface="Helvetica Neue Thin"/>
                <a:cs typeface="Helvetica Neue Thin"/>
                <a:sym typeface="Helvetica Neue Thin"/>
              </a:rPr>
              <a:t>Con él vienen la </a:t>
            </a:r>
            <a:r>
              <a:t>serenidad</a:t>
            </a:r>
            <a:r>
              <a:rPr spc="0" sz="4450">
                <a:latin typeface="Helvetica Neue Thin"/>
                <a:ea typeface="Helvetica Neue Thin"/>
                <a:cs typeface="Helvetica Neue Thin"/>
                <a:sym typeface="Helvetica Neue Thin"/>
              </a:rPr>
              <a:t> y la </a:t>
            </a:r>
            <a:r>
              <a:t>calma. Implanta </a:t>
            </a:r>
            <a:r>
              <a:rPr spc="0" sz="4450">
                <a:latin typeface="Helvetica Neue Thin"/>
                <a:ea typeface="Helvetica Neue Thin"/>
                <a:cs typeface="Helvetica Neue Thin"/>
                <a:sym typeface="Helvetica Neue Thin"/>
              </a:rPr>
              <a:t>en el alma un gozo que nada en la tierra puede destruir: el gozo que hay en el Espíritu Santo, un gozo que da salud y vida.</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82" name="Rectángulo redondeado"/>
          <p:cNvSpPr/>
          <p:nvPr/>
        </p:nvSpPr>
        <p:spPr>
          <a:xfrm>
            <a:off x="2744886" y="2920999"/>
            <a:ext cx="19300628" cy="1853920"/>
          </a:xfrm>
          <a:prstGeom prst="roundRect">
            <a:avLst>
              <a:gd name="adj" fmla="val 10276"/>
            </a:avLst>
          </a:prstGeom>
          <a:blipFill>
            <a:blip r:embed="rId3"/>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a:buClrTx/>
              <a:defRPr sz="5600">
                <a:solidFill>
                  <a:srgbClr val="FFFFFF"/>
                </a:solidFill>
                <a:effectLst>
                  <a:outerShdw sx="100000" sy="100000" kx="0" ky="0" algn="b" rotWithShape="0" blurRad="38100" dist="12700" dir="5400000">
                    <a:srgbClr val="000000">
                      <a:alpha val="50000"/>
                    </a:srgbClr>
                  </a:outerShdw>
                </a:effectLst>
              </a:defRPr>
            </a:pPr>
          </a:p>
        </p:txBody>
      </p:sp>
      <p:sp>
        <p:nvSpPr>
          <p:cNvPr id="283" name="El amor por otros produce gozo"/>
          <p:cNvSpPr txBox="1"/>
          <p:nvPr/>
        </p:nvSpPr>
        <p:spPr>
          <a:xfrm>
            <a:off x="6282987" y="749010"/>
            <a:ext cx="13184765" cy="15334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462685">
              <a:lnSpc>
                <a:spcPts val="7600"/>
              </a:lnSpc>
              <a:buClrTx/>
              <a:defRPr spc="-89" sz="7829">
                <a:solidFill>
                  <a:srgbClr val="FFFFFF"/>
                </a:solidFill>
                <a:effectLst>
                  <a:outerShdw sx="100000" sy="100000" kx="0" ky="0" algn="b" rotWithShape="0" blurRad="34289" dist="50292" dir="18900000">
                    <a:srgbClr val="C1C1C1"/>
                  </a:outerShdw>
                </a:effectLst>
                <a:latin typeface="Helvetica Neue Black Condensed"/>
                <a:ea typeface="Helvetica Neue Black Condensed"/>
                <a:cs typeface="Helvetica Neue Black Condensed"/>
                <a:sym typeface="Helvetica Neue Black Condensed"/>
              </a:defRPr>
            </a:lvl1pPr>
          </a:lstStyle>
          <a:p>
            <a:pPr/>
            <a:r>
              <a:t>El amor constituye nuestro cielo</a:t>
            </a:r>
          </a:p>
        </p:txBody>
      </p:sp>
      <p:sp>
        <p:nvSpPr>
          <p:cNvPr id="284" name="Debería surgir del alma del cristiano como manantiales en el desierto, que refrescan y embellecen, que llevan alegría, paz y gozo a su propia vida y a la de los demás."/>
          <p:cNvSpPr txBox="1"/>
          <p:nvPr/>
        </p:nvSpPr>
        <p:spPr>
          <a:xfrm>
            <a:off x="2651115" y="5690759"/>
            <a:ext cx="7246167" cy="62649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952500" indent="-952500" algn="l" defTabSz="584200">
              <a:lnSpc>
                <a:spcPts val="7300"/>
              </a:lnSpc>
              <a:spcBef>
                <a:spcPts val="1300"/>
              </a:spcBef>
              <a:buClrTx/>
              <a:buSzPct val="80000"/>
              <a:buBlip>
                <a:blip r:embed="rId4"/>
              </a:buBlip>
              <a:defRPr spc="-100" sz="7900">
                <a:solidFill>
                  <a:srgbClr val="FFFFFF"/>
                </a:solidFill>
                <a:effectLst>
                  <a:outerShdw sx="100000" sy="100000" kx="0" ky="0" algn="b" rotWithShape="0" blurRad="38100" dist="63500" dir="18900000">
                    <a:srgbClr val="C1C1C1"/>
                  </a:outerShdw>
                </a:effectLst>
                <a:latin typeface="Helvetica Neue Bold Condensed"/>
                <a:ea typeface="Helvetica Neue Bold Condensed"/>
                <a:cs typeface="Helvetica Neue Bold Condensed"/>
                <a:sym typeface="Helvetica Neue Bold Condensed"/>
              </a:defRPr>
            </a:pPr>
            <a:r>
              <a:t>Su vida sobre la tierra</a:t>
            </a:r>
          </a:p>
          <a:p>
            <a:pPr marL="952500" indent="-952500" algn="l" defTabSz="584200">
              <a:lnSpc>
                <a:spcPts val="7300"/>
              </a:lnSpc>
              <a:spcBef>
                <a:spcPts val="1300"/>
              </a:spcBef>
              <a:buClrTx/>
              <a:buSzPct val="80000"/>
              <a:buBlip>
                <a:blip r:embed="rId4"/>
              </a:buBlip>
              <a:defRPr spc="-100" sz="7900">
                <a:solidFill>
                  <a:srgbClr val="FFFFFF"/>
                </a:solidFill>
                <a:effectLst>
                  <a:outerShdw sx="100000" sy="100000" kx="0" ky="0" algn="b" rotWithShape="0" blurRad="38100" dist="63500" dir="18900000">
                    <a:srgbClr val="C1C1C1"/>
                  </a:outerShdw>
                </a:effectLst>
                <a:latin typeface="Helvetica Neue Bold Condensed"/>
                <a:ea typeface="Helvetica Neue Bold Condensed"/>
                <a:cs typeface="Helvetica Neue Bold Condensed"/>
                <a:sym typeface="Helvetica Neue Bold Condensed"/>
              </a:defRPr>
            </a:pPr>
            <a:r>
              <a:t>En su sacrificio por nosotros; </a:t>
            </a:r>
          </a:p>
        </p:txBody>
      </p:sp>
      <p:sp>
        <p:nvSpPr>
          <p:cNvPr id="285" name="Debería surgir del alma del cristiano como manantiales en el desierto, que refrescan y embellecen, que llevan alegría, paz y gozo a su propia vida y a la de los demás."/>
          <p:cNvSpPr txBox="1"/>
          <p:nvPr/>
        </p:nvSpPr>
        <p:spPr>
          <a:xfrm>
            <a:off x="2403364" y="3047400"/>
            <a:ext cx="19983672" cy="172751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543305">
              <a:lnSpc>
                <a:spcPts val="6400"/>
              </a:lnSpc>
              <a:buClrTx/>
              <a:defRPr spc="-70" sz="5580">
                <a:solidFill>
                  <a:srgbClr val="FFFFFF"/>
                </a:solidFill>
                <a:effectLst>
                  <a:outerShdw sx="100000" sy="100000" kx="0" ky="0" algn="b" rotWithShape="0" blurRad="35433" dist="59055" dir="18900000">
                    <a:srgbClr val="C1C1C1"/>
                  </a:outerShdw>
                </a:effectLst>
                <a:latin typeface="Times New Roman"/>
                <a:ea typeface="Times New Roman"/>
                <a:cs typeface="Times New Roman"/>
                <a:sym typeface="Times New Roman"/>
              </a:defRPr>
            </a:lvl1pPr>
          </a:lstStyle>
          <a:p>
            <a:pPr/>
            <a:r>
              <a:t>Pero cuando procuramos hablar de este amor, el lenguaje nos falta. Pensamos en:</a:t>
            </a:r>
          </a:p>
        </p:txBody>
      </p:sp>
      <p:sp>
        <p:nvSpPr>
          <p:cNvPr id="286" name="Debería surgir del alma del cristiano como manantiales en el desierto, que refrescan y embellecen, que llevan alegría, paz y gozo a su propia vida y a la de los demás."/>
          <p:cNvSpPr txBox="1"/>
          <p:nvPr/>
        </p:nvSpPr>
        <p:spPr>
          <a:xfrm>
            <a:off x="3410267" y="11344712"/>
            <a:ext cx="17969865" cy="16156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584200">
              <a:lnSpc>
                <a:spcPts val="5400"/>
              </a:lnSpc>
              <a:buClrTx/>
              <a:defRPr spc="-68" sz="5400">
                <a:solidFill>
                  <a:srgbClr val="FFFFFF"/>
                </a:solidFill>
                <a:effectLst>
                  <a:outerShdw sx="100000" sy="100000" kx="0" ky="0" algn="b" rotWithShape="0" blurRad="38100" dist="63500" dir="18900000">
                    <a:srgbClr val="C1C1C1"/>
                  </a:outerShdw>
                </a:effectLst>
                <a:latin typeface="Helvetica Neue Thin"/>
                <a:ea typeface="Helvetica Neue Thin"/>
                <a:cs typeface="Helvetica Neue Thin"/>
                <a:sym typeface="Helvetica Neue Thin"/>
              </a:defRPr>
            </a:pPr>
            <a:r>
              <a:rPr spc="-49" sz="3900"/>
              <a:t>Y no podemos menos que exclamar:</a:t>
            </a:r>
            <a:endParaRPr spc="-49" sz="3900"/>
          </a:p>
          <a:p>
            <a:pPr defTabSz="584200">
              <a:lnSpc>
                <a:spcPts val="5400"/>
              </a:lnSpc>
              <a:buClrTx/>
              <a:defRPr spc="-68" sz="5400">
                <a:solidFill>
                  <a:srgbClr val="FFFFFF"/>
                </a:solidFill>
                <a:effectLst>
                  <a:outerShdw sx="100000" sy="100000" kx="0" ky="0" algn="b" rotWithShape="0" blurRad="38100" dist="63500" dir="18900000">
                    <a:srgbClr val="C1C1C1"/>
                  </a:outerShdw>
                </a:effectLst>
                <a:latin typeface="Helvetica Neue Thin"/>
                <a:ea typeface="Helvetica Neue Thin"/>
                <a:cs typeface="Helvetica Neue Thin"/>
                <a:sym typeface="Helvetica Neue Thin"/>
              </a:defRPr>
            </a:pPr>
            <a:r>
              <a:rPr i="1" spc="-74" sz="5900">
                <a:latin typeface="Times New Roman"/>
                <a:ea typeface="Times New Roman"/>
                <a:cs typeface="Times New Roman"/>
                <a:sym typeface="Times New Roman"/>
              </a:rPr>
              <a:t>“¡Qué altura y qué profundidad del amor de Cristo!</a:t>
            </a:r>
          </a:p>
        </p:txBody>
      </p:sp>
      <p:sp>
        <p:nvSpPr>
          <p:cNvPr id="287" name="Debería surgir del alma del cristiano como manantiales en el desierto, que refrescan y embellecen, que llevan alegría, paz y gozo a su propia vida y a la de los demás."/>
          <p:cNvSpPr txBox="1"/>
          <p:nvPr/>
        </p:nvSpPr>
        <p:spPr>
          <a:xfrm>
            <a:off x="12279948" y="5690759"/>
            <a:ext cx="10340402" cy="47381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904875" indent="-904875" algn="l" defTabSz="554990">
              <a:lnSpc>
                <a:spcPts val="6900"/>
              </a:lnSpc>
              <a:spcBef>
                <a:spcPts val="1200"/>
              </a:spcBef>
              <a:buClrTx/>
              <a:buSzPct val="80000"/>
              <a:buBlip>
                <a:blip r:embed="rId4"/>
              </a:buBlip>
              <a:defRPr spc="-95" sz="7504">
                <a:solidFill>
                  <a:srgbClr val="FFFFFF"/>
                </a:solidFill>
                <a:effectLst>
                  <a:outerShdw sx="100000" sy="100000" kx="0" ky="0" algn="b" rotWithShape="0" blurRad="36195" dist="60325" dir="18900000">
                    <a:srgbClr val="C1C1C1"/>
                  </a:outerShdw>
                </a:effectLst>
                <a:latin typeface="Helvetica Neue Bold Condensed"/>
                <a:ea typeface="Helvetica Neue Bold Condensed"/>
                <a:cs typeface="Helvetica Neue Bold Condensed"/>
                <a:sym typeface="Helvetica Neue Bold Condensed"/>
              </a:defRPr>
            </a:pPr>
            <a:r>
              <a:t>Su obra </a:t>
            </a:r>
            <a:r>
              <a:rPr spc="-304" sz="6080">
                <a:latin typeface="Helvetica Neue Thin"/>
                <a:ea typeface="Helvetica Neue Thin"/>
                <a:cs typeface="Helvetica Neue Thin"/>
                <a:sym typeface="Helvetica Neue Thin"/>
              </a:rPr>
              <a:t>en los </a:t>
            </a:r>
            <a:r>
              <a:t>cielos como nuestro abogado, </a:t>
            </a:r>
          </a:p>
          <a:p>
            <a:pPr marL="904875" indent="-904875" algn="l" defTabSz="554990">
              <a:lnSpc>
                <a:spcPts val="6900"/>
              </a:lnSpc>
              <a:spcBef>
                <a:spcPts val="1200"/>
              </a:spcBef>
              <a:buClrTx/>
              <a:buSzPct val="80000"/>
              <a:buBlip>
                <a:blip r:embed="rId4"/>
              </a:buBlip>
              <a:defRPr spc="-95" sz="7504">
                <a:solidFill>
                  <a:srgbClr val="FFFFFF"/>
                </a:solidFill>
                <a:effectLst>
                  <a:outerShdw sx="100000" sy="100000" kx="0" ky="0" algn="b" rotWithShape="0" blurRad="36195" dist="60325" dir="18900000">
                    <a:srgbClr val="C1C1C1"/>
                  </a:outerShdw>
                </a:effectLst>
                <a:latin typeface="Helvetica Neue Bold Condensed"/>
                <a:ea typeface="Helvetica Neue Bold Condensed"/>
                <a:cs typeface="Helvetica Neue Bold Condensed"/>
                <a:sym typeface="Helvetica Neue Bold Condensed"/>
              </a:defRPr>
            </a:pPr>
            <a:r>
              <a:t>En las mansiones </a:t>
            </a:r>
            <a:r>
              <a:rPr spc="-304" sz="6080">
                <a:latin typeface="Helvetica Neue Thin"/>
                <a:ea typeface="Helvetica Neue Thin"/>
                <a:cs typeface="Helvetica Neue Thin"/>
                <a:sym typeface="Helvetica Neue Thin"/>
              </a:rPr>
              <a:t>que</a:t>
            </a:r>
            <a:r>
              <a:t> está preparando </a:t>
            </a:r>
            <a:r>
              <a:rPr spc="-304" sz="6080">
                <a:latin typeface="Helvetica Neue Thin"/>
                <a:ea typeface="Helvetica Neue Thin"/>
                <a:cs typeface="Helvetica Neue Thin"/>
                <a:sym typeface="Helvetica Neue Thin"/>
              </a:rPr>
              <a:t>para los que le </a:t>
            </a:r>
            <a:r>
              <a:t>aman.</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89" name="Rectángulo redondeado"/>
          <p:cNvSpPr/>
          <p:nvPr/>
        </p:nvSpPr>
        <p:spPr>
          <a:xfrm>
            <a:off x="964902" y="9467343"/>
            <a:ext cx="23503534" cy="3095741"/>
          </a:xfrm>
          <a:prstGeom prst="roundRect">
            <a:avLst>
              <a:gd name="adj" fmla="val 6154"/>
            </a:avLst>
          </a:prstGeom>
          <a:blipFill>
            <a:blip r:embed="rId3"/>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a:buClrTx/>
              <a:defRPr sz="5600">
                <a:solidFill>
                  <a:srgbClr val="FFFFFF"/>
                </a:solidFill>
                <a:effectLst>
                  <a:outerShdw sx="100000" sy="100000" kx="0" ky="0" algn="b" rotWithShape="0" blurRad="38100" dist="12700" dir="5400000">
                    <a:srgbClr val="000000">
                      <a:alpha val="50000"/>
                    </a:srgbClr>
                  </a:outerShdw>
                </a:effectLst>
              </a:defRPr>
            </a:pPr>
          </a:p>
        </p:txBody>
      </p:sp>
      <p:pic>
        <p:nvPicPr>
          <p:cNvPr id="290" name="Imagen" descr="Imagen"/>
          <p:cNvPicPr>
            <a:picLocks noChangeAspect="1"/>
          </p:cNvPicPr>
          <p:nvPr/>
        </p:nvPicPr>
        <p:blipFill>
          <a:blip r:embed="rId4">
            <a:extLst/>
          </a:blip>
          <a:stretch>
            <a:fillRect/>
          </a:stretch>
        </p:blipFill>
        <p:spPr>
          <a:xfrm>
            <a:off x="16459151" y="2465401"/>
            <a:ext cx="7008712" cy="9884244"/>
          </a:xfrm>
          <a:prstGeom prst="rect">
            <a:avLst/>
          </a:prstGeom>
          <a:ln w="12700">
            <a:miter lim="400000"/>
          </a:ln>
        </p:spPr>
      </p:pic>
      <p:sp>
        <p:nvSpPr>
          <p:cNvPr id="291" name="The Review and Herald, 6 de mayo de 1902. {1MCP 252.5}"/>
          <p:cNvSpPr txBox="1"/>
          <p:nvPr/>
        </p:nvSpPr>
        <p:spPr>
          <a:xfrm>
            <a:off x="12745782" y="12694828"/>
            <a:ext cx="9699499" cy="5477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2" algn="r">
              <a:buClrTx/>
              <a:defRPr sz="3000">
                <a:solidFill>
                  <a:srgbClr val="FFFFFF"/>
                </a:solidFill>
                <a:latin typeface="Helvetica Neue Thin"/>
                <a:ea typeface="Helvetica Neue Thin"/>
                <a:cs typeface="Helvetica Neue Thin"/>
                <a:sym typeface="Helvetica Neue Thin"/>
              </a:defRPr>
            </a:pPr>
            <a:r>
              <a:t>The Review and Herald, 6 de mayo de 1902. {1MCP 252.5}</a:t>
            </a:r>
          </a:p>
        </p:txBody>
      </p:sp>
      <p:sp>
        <p:nvSpPr>
          <p:cNvPr id="292" name="Debería surgir del alma del cristiano como manantiales en el desierto, que refrescan y embellecen, que llevan alegría, paz y gozo a su propia vida y a la de los demás."/>
          <p:cNvSpPr txBox="1"/>
          <p:nvPr/>
        </p:nvSpPr>
        <p:spPr>
          <a:xfrm>
            <a:off x="1854214" y="9738318"/>
            <a:ext cx="13655349" cy="24146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defTabSz="385572">
              <a:lnSpc>
                <a:spcPts val="5900"/>
              </a:lnSpc>
              <a:buClrTx/>
              <a:defRPr spc="-62" sz="4950">
                <a:solidFill>
                  <a:srgbClr val="FFFFFF"/>
                </a:solidFill>
                <a:effectLst>
                  <a:outerShdw sx="100000" sy="100000" kx="0" ky="0" algn="b" rotWithShape="0" blurRad="25146" dist="41910" dir="18900000">
                    <a:srgbClr val="C1C1C1"/>
                  </a:outerShdw>
                </a:effectLst>
                <a:latin typeface="Helvetica Neue Thin"/>
                <a:ea typeface="Helvetica Neue Thin"/>
                <a:cs typeface="Helvetica Neue Thin"/>
                <a:sym typeface="Helvetica Neue Thin"/>
              </a:defRPr>
            </a:lvl1pPr>
          </a:lstStyle>
          <a:p>
            <a:pPr/>
            <a:r>
              <a:t>Pero al contemplar a Jesús apenas estamos tocando el borde de un amor que es inmensurable. Su amor es como un vasto océano, sin fondo ni orillas</a:t>
            </a:r>
          </a:p>
        </p:txBody>
      </p:sp>
      <p:sp>
        <p:nvSpPr>
          <p:cNvPr id="293" name="Debería surgir del alma del cristiano como manantiales en el desierto, que refrescan y embellecen, que llevan alegría, paz y gozo a su propia vida y a la de los demás."/>
          <p:cNvSpPr txBox="1"/>
          <p:nvPr/>
        </p:nvSpPr>
        <p:spPr>
          <a:xfrm>
            <a:off x="2872248" y="2977359"/>
            <a:ext cx="12742735" cy="51164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514095">
              <a:lnSpc>
                <a:spcPts val="7900"/>
              </a:lnSpc>
              <a:buClrTx/>
              <a:defRPr spc="-83" sz="6600">
                <a:solidFill>
                  <a:srgbClr val="FFFFFF"/>
                </a:solidFill>
                <a:effectLst>
                  <a:outerShdw sx="100000" sy="100000" kx="0" ky="0" algn="b" rotWithShape="0" blurRad="33528" dist="55880" dir="18900000">
                    <a:srgbClr val="C1C1C1"/>
                  </a:outerShdw>
                </a:effectLst>
                <a:latin typeface="Helvetica Neue Thin"/>
                <a:ea typeface="Helvetica Neue Thin"/>
                <a:cs typeface="Helvetica Neue Thin"/>
                <a:sym typeface="Helvetica Neue Thin"/>
              </a:defRPr>
            </a:pPr>
            <a:r>
              <a:t>“En esto consiste el amor: no en que nosotros hayamos amado a Dios, sino en que él nos amó a nosotros y envió a su Hijo en propiciación por nuestros pecados”. </a:t>
            </a:r>
            <a:r>
              <a:rPr spc="0" sz="3959"/>
              <a:t>1 Juan 4:10.</a:t>
            </a:r>
          </a:p>
        </p:txBody>
      </p:sp>
      <p:sp>
        <p:nvSpPr>
          <p:cNvPr id="294" name="Debería surgir del alma del cristiano como manantiales en el desierto, que refrescan y embellecen, que llevan alegría, paz y gozo a su propia vida y a la de los demás."/>
          <p:cNvSpPr txBox="1"/>
          <p:nvPr/>
        </p:nvSpPr>
        <p:spPr>
          <a:xfrm>
            <a:off x="1097163" y="938844"/>
            <a:ext cx="21834074" cy="15494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408940">
              <a:lnSpc>
                <a:spcPts val="6200"/>
              </a:lnSpc>
              <a:buClrTx/>
              <a:defRPr i="1" spc="-104" sz="5250">
                <a:solidFill>
                  <a:srgbClr val="FFFFFF"/>
                </a:solidFill>
                <a:effectLst>
                  <a:outerShdw sx="100000" sy="100000" kx="0" ky="0" algn="b" rotWithShape="0" blurRad="26669" dist="44450" dir="18900000">
                    <a:srgbClr val="C1C1C1"/>
                  </a:outerShdw>
                </a:effectLst>
                <a:latin typeface="Times New Roman"/>
                <a:ea typeface="Times New Roman"/>
                <a:cs typeface="Times New Roman"/>
                <a:sym typeface="Times New Roman"/>
              </a:defRPr>
            </a:lvl1pPr>
          </a:lstStyle>
          <a:p>
            <a:pPr/>
            <a:r>
              <a:t>Al detenernos al pie de la cruz captamos una leve idea del amor de Dios, y decimos:</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96" name="Rectángulo redondeado"/>
          <p:cNvSpPr/>
          <p:nvPr/>
        </p:nvSpPr>
        <p:spPr>
          <a:xfrm>
            <a:off x="2246163" y="3693749"/>
            <a:ext cx="21258412" cy="8209376"/>
          </a:xfrm>
          <a:prstGeom prst="roundRect">
            <a:avLst>
              <a:gd name="adj" fmla="val 2463"/>
            </a:avLst>
          </a:prstGeom>
          <a:blipFill>
            <a:blip r:embed="rId3"/>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a:buClrTx/>
              <a:defRPr sz="5600">
                <a:solidFill>
                  <a:srgbClr val="FFFFFF"/>
                </a:solidFill>
                <a:effectLst>
                  <a:outerShdw sx="100000" sy="100000" kx="0" ky="0" algn="b" rotWithShape="0" blurRad="38100" dist="12700" dir="5400000">
                    <a:srgbClr val="000000">
                      <a:alpha val="50000"/>
                    </a:srgbClr>
                  </a:outerShdw>
                </a:effectLst>
              </a:defRPr>
            </a:pPr>
          </a:p>
        </p:txBody>
      </p:sp>
      <p:sp>
        <p:nvSpPr>
          <p:cNvPr id="297" name="El amor por otros produce gozo"/>
          <p:cNvSpPr txBox="1"/>
          <p:nvPr/>
        </p:nvSpPr>
        <p:spPr>
          <a:xfrm>
            <a:off x="4887759" y="891543"/>
            <a:ext cx="15975220" cy="18579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503813">
              <a:lnSpc>
                <a:spcPts val="8300"/>
              </a:lnSpc>
              <a:buClrTx/>
              <a:defRPr spc="-98" sz="8526">
                <a:solidFill>
                  <a:srgbClr val="FFFFFF"/>
                </a:solidFill>
                <a:effectLst>
                  <a:outerShdw sx="100000" sy="100000" kx="0" ky="0" algn="b" rotWithShape="0" blurRad="37338" dist="54762" dir="18900000">
                    <a:srgbClr val="C1C1C1"/>
                  </a:outerShdw>
                </a:effectLst>
                <a:latin typeface="Helvetica Neue Black Condensed"/>
                <a:ea typeface="Helvetica Neue Black Condensed"/>
                <a:cs typeface="Helvetica Neue Black Condensed"/>
                <a:sym typeface="Helvetica Neue Black Condensed"/>
              </a:defRPr>
            </a:lvl1pPr>
          </a:lstStyle>
          <a:p>
            <a:pPr/>
            <a:r>
              <a:t>El amor infinito e inagotable de Dios</a:t>
            </a:r>
          </a:p>
        </p:txBody>
      </p:sp>
      <p:sp>
        <p:nvSpPr>
          <p:cNvPr id="298" name="Debería surgir del alma del cristiano como manantiales en el desierto, que refrescan y embellecen, que llevan alegría, paz y gozo a su propia vida y a la de los demás."/>
          <p:cNvSpPr txBox="1"/>
          <p:nvPr/>
        </p:nvSpPr>
        <p:spPr>
          <a:xfrm>
            <a:off x="2918161" y="4038001"/>
            <a:ext cx="19319005" cy="752087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defTabSz="584200">
              <a:lnSpc>
                <a:spcPts val="6900"/>
              </a:lnSpc>
              <a:buClrTx/>
              <a:defRPr spc="-96" sz="7600">
                <a:solidFill>
                  <a:srgbClr val="FFFFFF"/>
                </a:solidFill>
                <a:effectLst>
                  <a:outerShdw sx="100000" sy="100000" kx="0" ky="0" algn="b" rotWithShape="0" blurRad="38100" dist="63500" dir="18900000">
                    <a:srgbClr val="C1C1C1"/>
                  </a:outerShdw>
                </a:effectLst>
                <a:latin typeface="Times New Roman"/>
                <a:ea typeface="Times New Roman"/>
                <a:cs typeface="Times New Roman"/>
                <a:sym typeface="Times New Roman"/>
              </a:defRPr>
            </a:lvl1pPr>
          </a:lstStyle>
          <a:p>
            <a:pPr/>
            <a:r>
              <a:t>Todo el amor paterno que se haya transmitido de generación a generación por medio de los corazones humanos, todos los manantiales de ternura que se hayan abierto en las almas de los hombres, son apenas como una gota del ilimitado océano, cuando se comparan con el amor infinito e inagotable de Dios. </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0" name="Rectángulo redondeado"/>
          <p:cNvSpPr/>
          <p:nvPr/>
        </p:nvSpPr>
        <p:spPr>
          <a:xfrm>
            <a:off x="11549955" y="1966549"/>
            <a:ext cx="12256096" cy="10462436"/>
          </a:xfrm>
          <a:prstGeom prst="roundRect">
            <a:avLst>
              <a:gd name="adj" fmla="val 1983"/>
            </a:avLst>
          </a:prstGeom>
          <a:blipFill>
            <a:blip r:embed="rId3"/>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a:buClrTx/>
              <a:defRPr sz="5600">
                <a:solidFill>
                  <a:srgbClr val="FFFFFF"/>
                </a:solidFill>
                <a:effectLst>
                  <a:outerShdw sx="100000" sy="100000" kx="0" ky="0" algn="b" rotWithShape="0" blurRad="38100" dist="12700" dir="5400000">
                    <a:srgbClr val="000000">
                      <a:alpha val="50000"/>
                    </a:srgbClr>
                  </a:outerShdw>
                </a:effectLst>
              </a:defRPr>
            </a:pPr>
          </a:p>
        </p:txBody>
      </p:sp>
      <p:sp>
        <p:nvSpPr>
          <p:cNvPr id="301" name="Rectángulo redondeado"/>
          <p:cNvSpPr/>
          <p:nvPr/>
        </p:nvSpPr>
        <p:spPr>
          <a:xfrm>
            <a:off x="958155" y="1966549"/>
            <a:ext cx="9799142" cy="10195736"/>
          </a:xfrm>
          <a:prstGeom prst="roundRect">
            <a:avLst>
              <a:gd name="adj" fmla="val 2063"/>
            </a:avLst>
          </a:prstGeom>
          <a:blipFill>
            <a:blip r:embed="rId4"/>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a:buClrTx/>
              <a:defRPr sz="5600">
                <a:solidFill>
                  <a:srgbClr val="FFFFFF"/>
                </a:solidFill>
                <a:effectLst>
                  <a:outerShdw sx="100000" sy="100000" kx="0" ky="0" algn="b" rotWithShape="0" blurRad="38100" dist="12700" dir="5400000">
                    <a:srgbClr val="000000">
                      <a:alpha val="50000"/>
                    </a:srgbClr>
                  </a:outerShdw>
                </a:effectLst>
              </a:defRPr>
            </a:pPr>
          </a:p>
        </p:txBody>
      </p:sp>
      <p:sp>
        <p:nvSpPr>
          <p:cNvPr id="302" name="Debería surgir del alma del cristiano como manantiales en el desierto, que refrescan y embellecen, que llevan alegría, paz y gozo a su propia vida y a la de los demás."/>
          <p:cNvSpPr txBox="1"/>
          <p:nvPr/>
        </p:nvSpPr>
        <p:spPr>
          <a:xfrm>
            <a:off x="1558994" y="2360503"/>
            <a:ext cx="8597464" cy="98098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1244219" indent="-1244219" algn="l" defTabSz="566674">
              <a:lnSpc>
                <a:spcPts val="6500"/>
              </a:lnSpc>
              <a:spcBef>
                <a:spcPts val="1500"/>
              </a:spcBef>
              <a:buClrTx/>
              <a:buSzPct val="80000"/>
              <a:buBlip>
                <a:blip r:embed="rId5"/>
              </a:buBlip>
              <a:defRPr spc="-78" sz="6208">
                <a:solidFill>
                  <a:srgbClr val="FFFFFF"/>
                </a:solidFill>
                <a:effectLst>
                  <a:outerShdw sx="100000" sy="100000" kx="0" ky="0" algn="b" rotWithShape="0" blurRad="36957" dist="61595" dir="18900000">
                    <a:srgbClr val="C1C1C1"/>
                  </a:outerShdw>
                </a:effectLst>
                <a:latin typeface="Helvetica Neue Thin"/>
                <a:ea typeface="Helvetica Neue Thin"/>
                <a:cs typeface="Helvetica Neue Thin"/>
                <a:sym typeface="Helvetica Neue Thin"/>
              </a:defRPr>
            </a:pPr>
            <a:r>
              <a:t>La lengua </a:t>
            </a:r>
            <a:r>
              <a:rPr spc="-97" sz="7663">
                <a:latin typeface="Helvetica Neue Bold Condensed"/>
                <a:ea typeface="Helvetica Neue Bold Condensed"/>
                <a:cs typeface="Helvetica Neue Bold Condensed"/>
                <a:sym typeface="Helvetica Neue Bold Condensed"/>
              </a:rPr>
              <a:t>no lo puede expresar</a:t>
            </a:r>
            <a:r>
              <a:t>,</a:t>
            </a:r>
          </a:p>
          <a:p>
            <a:pPr marL="1244219" indent="-1244219" algn="l" defTabSz="566674">
              <a:lnSpc>
                <a:spcPts val="6500"/>
              </a:lnSpc>
              <a:spcBef>
                <a:spcPts val="1500"/>
              </a:spcBef>
              <a:buClrTx/>
              <a:buSzPct val="80000"/>
              <a:buBlip>
                <a:blip r:embed="rId5"/>
              </a:buBlip>
              <a:defRPr spc="-78" sz="6208">
                <a:solidFill>
                  <a:srgbClr val="FFFFFF"/>
                </a:solidFill>
                <a:effectLst>
                  <a:outerShdw sx="100000" sy="100000" kx="0" ky="0" algn="b" rotWithShape="0" blurRad="36957" dist="61595" dir="18900000">
                    <a:srgbClr val="C1C1C1"/>
                  </a:outerShdw>
                </a:effectLst>
                <a:latin typeface="Helvetica Neue Thin"/>
                <a:ea typeface="Helvetica Neue Thin"/>
                <a:cs typeface="Helvetica Neue Thin"/>
                <a:sym typeface="Helvetica Neue Thin"/>
              </a:defRPr>
            </a:pPr>
            <a:r>
              <a:t>La pluma </a:t>
            </a:r>
            <a:r>
              <a:rPr spc="-97" sz="7663">
                <a:latin typeface="Helvetica Neue Bold Condensed"/>
                <a:ea typeface="Helvetica Neue Bold Condensed"/>
                <a:cs typeface="Helvetica Neue Bold Condensed"/>
                <a:sym typeface="Helvetica Neue Bold Condensed"/>
              </a:rPr>
              <a:t>no lo puede describir</a:t>
            </a:r>
            <a:r>
              <a:t>.</a:t>
            </a:r>
          </a:p>
          <a:p>
            <a:pPr marL="1244219" indent="-1244219" algn="l" defTabSz="566674">
              <a:lnSpc>
                <a:spcPts val="6500"/>
              </a:lnSpc>
              <a:spcBef>
                <a:spcPts val="1500"/>
              </a:spcBef>
              <a:buClrTx/>
              <a:buSzPct val="80000"/>
              <a:buBlip>
                <a:blip r:embed="rId5"/>
              </a:buBlip>
              <a:defRPr spc="-78" sz="6208">
                <a:solidFill>
                  <a:srgbClr val="FFFFFF"/>
                </a:solidFill>
                <a:effectLst>
                  <a:outerShdw sx="100000" sy="100000" kx="0" ky="0" algn="b" rotWithShape="0" blurRad="36957" dist="61595" dir="18900000">
                    <a:srgbClr val="C1C1C1"/>
                  </a:outerShdw>
                </a:effectLst>
                <a:latin typeface="Helvetica Neue Thin"/>
                <a:ea typeface="Helvetica Neue Thin"/>
                <a:cs typeface="Helvetica Neue Thin"/>
                <a:sym typeface="Helvetica Neue Thin"/>
              </a:defRPr>
            </a:pPr>
            <a:r>
              <a:t>Pueden </a:t>
            </a:r>
            <a:r>
              <a:rPr spc="-97" sz="7663">
                <a:latin typeface="Helvetica Neue Bold Condensed"/>
                <a:ea typeface="Helvetica Neue Bold Condensed"/>
                <a:cs typeface="Helvetica Neue Bold Condensed"/>
                <a:sym typeface="Helvetica Neue Bold Condensed"/>
              </a:rPr>
              <a:t>meditar</a:t>
            </a:r>
            <a:r>
              <a:t> en él cada día de su vida; </a:t>
            </a:r>
          </a:p>
          <a:p>
            <a:pPr marL="1535832" indent="-1535832" algn="l" defTabSz="566674">
              <a:lnSpc>
                <a:spcPts val="6500"/>
              </a:lnSpc>
              <a:spcBef>
                <a:spcPts val="1500"/>
              </a:spcBef>
              <a:buClrTx/>
              <a:buSzPct val="80000"/>
              <a:buBlip>
                <a:blip r:embed="rId5"/>
              </a:buBlip>
              <a:defRPr spc="-78" sz="6208">
                <a:solidFill>
                  <a:srgbClr val="FFFFFF"/>
                </a:solidFill>
                <a:effectLst>
                  <a:outerShdw sx="100000" sy="100000" kx="0" ky="0" algn="b" rotWithShape="0" blurRad="36957" dist="61595" dir="18900000">
                    <a:srgbClr val="C1C1C1"/>
                  </a:outerShdw>
                </a:effectLst>
                <a:latin typeface="Helvetica Neue Thin"/>
                <a:ea typeface="Helvetica Neue Thin"/>
                <a:cs typeface="Helvetica Neue Thin"/>
                <a:sym typeface="Helvetica Neue Thin"/>
              </a:defRPr>
            </a:pPr>
            <a:r>
              <a:rPr spc="-97" sz="7663">
                <a:latin typeface="Helvetica Neue Bold Condensed"/>
                <a:ea typeface="Helvetica Neue Bold Condensed"/>
                <a:cs typeface="Helvetica Neue Bold Condensed"/>
                <a:sym typeface="Helvetica Neue Bold Condensed"/>
              </a:rPr>
              <a:t>Escudriñar</a:t>
            </a:r>
            <a:r>
              <a:t> las Escrituras diligentemente a fin de comprenderlo;</a:t>
            </a:r>
          </a:p>
        </p:txBody>
      </p:sp>
      <p:sp>
        <p:nvSpPr>
          <p:cNvPr id="303" name="Debería surgir del alma del cristiano como manantiales en el desierto, que refrescan y embellecen, que llevan alegría, paz y gozo a su propia vida y a la de los demás."/>
          <p:cNvSpPr txBox="1"/>
          <p:nvPr/>
        </p:nvSpPr>
        <p:spPr>
          <a:xfrm>
            <a:off x="11471642" y="2692786"/>
            <a:ext cx="12318068" cy="914531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1424999" indent="-1424999" algn="l" defTabSz="525779">
              <a:lnSpc>
                <a:spcPts val="6100"/>
              </a:lnSpc>
              <a:spcBef>
                <a:spcPts val="1400"/>
              </a:spcBef>
              <a:buClrTx/>
              <a:buSzPct val="80000"/>
              <a:buBlip>
                <a:blip r:embed="rId5"/>
              </a:buBlip>
              <a:defRPr spc="-72" sz="5760">
                <a:solidFill>
                  <a:srgbClr val="FFFFFF"/>
                </a:solidFill>
                <a:effectLst>
                  <a:outerShdw sx="100000" sy="100000" kx="0" ky="0" algn="b" rotWithShape="0" blurRad="34289" dist="57150" dir="18900000">
                    <a:srgbClr val="C1C1C1"/>
                  </a:outerShdw>
                </a:effectLst>
                <a:latin typeface="Helvetica Neue Thin"/>
                <a:ea typeface="Helvetica Neue Thin"/>
                <a:cs typeface="Helvetica Neue Thin"/>
                <a:sym typeface="Helvetica Neue Thin"/>
              </a:defRPr>
            </a:pPr>
            <a:r>
              <a:rPr spc="-90" sz="7110">
                <a:latin typeface="Helvetica Neue Bold Condensed"/>
                <a:ea typeface="Helvetica Neue Bold Condensed"/>
                <a:cs typeface="Helvetica Neue Bold Condensed"/>
                <a:sym typeface="Helvetica Neue Bold Condensed"/>
              </a:rPr>
              <a:t>Dedicar toda facultad</a:t>
            </a:r>
            <a:r>
              <a:t> y capacidad que Dios les ha dado al esfuerzo de comprender el amor y la compasión del Padre celestial; y aún queda su infinidad. </a:t>
            </a:r>
          </a:p>
          <a:p>
            <a:pPr marL="1424999" indent="-1424999" algn="l" defTabSz="525779">
              <a:lnSpc>
                <a:spcPts val="6100"/>
              </a:lnSpc>
              <a:spcBef>
                <a:spcPts val="1400"/>
              </a:spcBef>
              <a:buClrTx/>
              <a:buSzPct val="80000"/>
              <a:buBlip>
                <a:blip r:embed="rId5"/>
              </a:buBlip>
              <a:defRPr spc="-72" sz="5760">
                <a:solidFill>
                  <a:srgbClr val="FFFFFF"/>
                </a:solidFill>
                <a:effectLst>
                  <a:outerShdw sx="100000" sy="100000" kx="0" ky="0" algn="b" rotWithShape="0" blurRad="34289" dist="57150" dir="18900000">
                    <a:srgbClr val="C1C1C1"/>
                  </a:outerShdw>
                </a:effectLst>
                <a:latin typeface="Helvetica Neue Thin"/>
                <a:ea typeface="Helvetica Neue Thin"/>
                <a:cs typeface="Helvetica Neue Thin"/>
                <a:sym typeface="Helvetica Neue Thin"/>
              </a:defRPr>
            </a:pPr>
            <a:r>
              <a:rPr spc="-90" sz="7110">
                <a:latin typeface="Helvetica Neue Bold Condensed"/>
                <a:ea typeface="Helvetica Neue Bold Condensed"/>
                <a:cs typeface="Helvetica Neue Bold Condensed"/>
                <a:sym typeface="Helvetica Neue Bold Condensed"/>
              </a:rPr>
              <a:t>Estudiar </a:t>
            </a:r>
            <a:r>
              <a:rPr spc="-64" sz="5130">
                <a:latin typeface="Helvetica Neue Light"/>
                <a:ea typeface="Helvetica Neue Light"/>
                <a:cs typeface="Helvetica Neue Light"/>
                <a:sym typeface="Helvetica Neue Light"/>
              </a:rPr>
              <a:t>este amor durante siglos, y</a:t>
            </a:r>
            <a:r>
              <a:t> nunca comprender la plenitud, la longitud y la anchura, la profundidad y la altura del amor </a:t>
            </a:r>
            <a:r>
              <a:rPr spc="-60" sz="4769"/>
              <a:t>de Dios </a:t>
            </a:r>
            <a:endParaRPr spc="-60" sz="4769"/>
          </a:p>
          <a:p>
            <a:pPr marL="1154429" indent="-1154429" algn="l" defTabSz="525779">
              <a:lnSpc>
                <a:spcPts val="6100"/>
              </a:lnSpc>
              <a:spcBef>
                <a:spcPts val="1400"/>
              </a:spcBef>
              <a:buClrTx/>
              <a:buSzPct val="80000"/>
              <a:buBlip>
                <a:blip r:embed="rId5"/>
              </a:buBlip>
              <a:defRPr spc="-72" sz="5760">
                <a:solidFill>
                  <a:srgbClr val="FFFFFF"/>
                </a:solidFill>
                <a:effectLst>
                  <a:outerShdw sx="100000" sy="100000" kx="0" ky="0" algn="b" rotWithShape="0" blurRad="34289" dist="57150" dir="18900000">
                    <a:srgbClr val="C1C1C1"/>
                  </a:outerShdw>
                </a:effectLst>
                <a:latin typeface="Helvetica Neue Thin"/>
                <a:ea typeface="Helvetica Neue Thin"/>
                <a:cs typeface="Helvetica Neue Thin"/>
                <a:sym typeface="Helvetica Neue Thin"/>
              </a:defRPr>
            </a:pPr>
            <a:r>
              <a:t>La </a:t>
            </a:r>
            <a:r>
              <a:rPr spc="-90" sz="7110">
                <a:latin typeface="Helvetica Neue Bold Condensed"/>
                <a:ea typeface="Helvetica Neue Bold Condensed"/>
                <a:cs typeface="Helvetica Neue Bold Condensed"/>
                <a:sym typeface="Helvetica Neue Bold Condensed"/>
              </a:rPr>
              <a:t>eternidad misma nunca lo revelará</a:t>
            </a:r>
            <a:r>
              <a:t> plenamente.</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5" name="Rectángulo redondeado"/>
          <p:cNvSpPr/>
          <p:nvPr/>
        </p:nvSpPr>
        <p:spPr>
          <a:xfrm>
            <a:off x="2246163" y="3693749"/>
            <a:ext cx="21258412" cy="8209376"/>
          </a:xfrm>
          <a:prstGeom prst="roundRect">
            <a:avLst>
              <a:gd name="adj" fmla="val 2463"/>
            </a:avLst>
          </a:prstGeom>
          <a:blipFill>
            <a:blip r:embed="rId3"/>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a:buClrTx/>
              <a:defRPr sz="5600">
                <a:solidFill>
                  <a:srgbClr val="FFFFFF"/>
                </a:solidFill>
                <a:effectLst>
                  <a:outerShdw sx="100000" sy="100000" kx="0" ky="0" algn="b" rotWithShape="0" blurRad="38100" dist="12700" dir="5400000">
                    <a:srgbClr val="000000">
                      <a:alpha val="50000"/>
                    </a:srgbClr>
                  </a:outerShdw>
                </a:effectLst>
              </a:defRPr>
            </a:pPr>
          </a:p>
        </p:txBody>
      </p:sp>
      <p:sp>
        <p:nvSpPr>
          <p:cNvPr id="306" name="El amor por otros produce gozo"/>
          <p:cNvSpPr txBox="1"/>
          <p:nvPr/>
        </p:nvSpPr>
        <p:spPr>
          <a:xfrm>
            <a:off x="4887759" y="1153690"/>
            <a:ext cx="15975220" cy="18579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514094">
              <a:lnSpc>
                <a:spcPts val="8500"/>
              </a:lnSpc>
              <a:buClrTx/>
              <a:defRPr spc="-100" sz="8700">
                <a:solidFill>
                  <a:srgbClr val="FFFFFF"/>
                </a:solidFill>
                <a:effectLst>
                  <a:outerShdw sx="100000" sy="100000" kx="0" ky="0" algn="b" rotWithShape="0" blurRad="38100" dist="55880" dir="18900000">
                    <a:srgbClr val="C1C1C1"/>
                  </a:outerShdw>
                </a:effectLst>
                <a:latin typeface="Helvetica Neue Black Condensed"/>
                <a:ea typeface="Helvetica Neue Black Condensed"/>
                <a:cs typeface="Helvetica Neue Black Condensed"/>
                <a:sym typeface="Helvetica Neue Black Condensed"/>
              </a:defRPr>
            </a:lvl1pPr>
          </a:lstStyle>
          <a:p>
            <a:pPr/>
            <a:r>
              <a:t>El amor de Dios es progresivo</a:t>
            </a:r>
          </a:p>
        </p:txBody>
      </p:sp>
      <p:sp>
        <p:nvSpPr>
          <p:cNvPr id="307" name="Debería surgir del alma del cristiano como manantiales en el desierto, que refrescan y embellecen, que llevan alegría, paz y gozo a su propia vida y a la de los demás."/>
          <p:cNvSpPr txBox="1"/>
          <p:nvPr/>
        </p:nvSpPr>
        <p:spPr>
          <a:xfrm>
            <a:off x="2594708" y="3050427"/>
            <a:ext cx="20561322" cy="94960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defTabSz="584200">
              <a:lnSpc>
                <a:spcPts val="7900"/>
              </a:lnSpc>
              <a:buClrTx/>
              <a:defRPr spc="-92" sz="7300">
                <a:solidFill>
                  <a:srgbClr val="FFFFFF"/>
                </a:solidFill>
                <a:effectLst>
                  <a:outerShdw sx="100000" sy="100000" kx="0" ky="0" algn="b" rotWithShape="0" blurRad="38100" dist="63500" dir="18900000">
                    <a:srgbClr val="C1C1C1"/>
                  </a:outerShdw>
                </a:effectLst>
                <a:latin typeface="Times New Roman"/>
                <a:ea typeface="Times New Roman"/>
                <a:cs typeface="Times New Roman"/>
                <a:sym typeface="Times New Roman"/>
              </a:defRPr>
            </a:lvl1pPr>
          </a:lstStyle>
          <a:p>
            <a:pPr/>
            <a:r>
              <a:t>A medida que los años de la eternidad transcurran, traerán consigo revelaciones más ricas y aún más gloriosas respecto de Dios y de Cristo. Así como el conocimiento es progresivo, así también el amor, la reverencia y la dicha irán en aumento. Cuanto más conozcan los hombres de Dios, tanto más admirarán su carácter.</a:t>
            </a:r>
          </a:p>
        </p:txBody>
      </p:sp>
      <p:sp>
        <p:nvSpPr>
          <p:cNvPr id="308" name="—Seguridad y Paz en el Conflicto de los Siglos, 736 (1911) . {1MCP 253.2}"/>
          <p:cNvSpPr txBox="1"/>
          <p:nvPr/>
        </p:nvSpPr>
        <p:spPr>
          <a:xfrm>
            <a:off x="5027076" y="12585244"/>
            <a:ext cx="14329849" cy="5851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200">
                <a:solidFill>
                  <a:srgbClr val="FFFFFF"/>
                </a:solidFill>
                <a:latin typeface="Helvetica Neue Thin"/>
                <a:ea typeface="Helvetica Neue Thin"/>
                <a:cs typeface="Helvetica Neue Thin"/>
                <a:sym typeface="Helvetica Neue Thin"/>
              </a:defRPr>
            </a:lvl1pPr>
          </a:lstStyle>
          <a:p>
            <a:pPr/>
            <a:r>
              <a:t>—Seguridad y Paz en el Conflicto de los Siglos, 736 (1911) . {1MCP 253.2}</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5E7385"/>
            </a:gs>
            <a:gs pos="100000">
              <a:srgbClr val="3E5075"/>
            </a:gs>
          </a:gsLst>
          <a:lin ang="7015973" scaled="0"/>
        </a:gradFill>
      </p:bgPr>
    </p:bg>
    <p:spTree>
      <p:nvGrpSpPr>
        <p:cNvPr id="1" name=""/>
        <p:cNvGrpSpPr/>
        <p:nvPr/>
      </p:nvGrpSpPr>
      <p:grpSpPr>
        <a:xfrm>
          <a:off x="0" y="0"/>
          <a:ext cx="0" cy="0"/>
          <a:chOff x="0" y="0"/>
          <a:chExt cx="0" cy="0"/>
        </a:xfrm>
      </p:grpSpPr>
      <p:pic>
        <p:nvPicPr>
          <p:cNvPr id="168" name="Galería de imágenes" descr="Galería de imágenes"/>
          <p:cNvPicPr>
            <a:picLocks noChangeAspect="1"/>
          </p:cNvPicPr>
          <p:nvPr/>
        </p:nvPicPr>
        <p:blipFill>
          <a:blip r:embed="rId2">
            <a:extLst/>
          </a:blip>
          <a:srcRect l="0" t="9402" r="0" b="9402"/>
          <a:stretch>
            <a:fillRect/>
          </a:stretch>
        </p:blipFill>
        <p:spPr>
          <a:xfrm>
            <a:off x="8788400" y="3259832"/>
            <a:ext cx="15474058" cy="8974336"/>
          </a:xfrm>
          <a:prstGeom prst="rect">
            <a:avLst/>
          </a:prstGeom>
          <a:ln w="12700">
            <a:miter lim="400000"/>
          </a:ln>
        </p:spPr>
      </p:pic>
      <p:sp>
        <p:nvSpPr>
          <p:cNvPr id="169" name="La fuerza reconfortante de la vida"/>
          <p:cNvSpPr txBox="1"/>
          <p:nvPr>
            <p:ph type="title"/>
          </p:nvPr>
        </p:nvSpPr>
        <p:spPr>
          <a:xfrm>
            <a:off x="879445" y="1550755"/>
            <a:ext cx="8464610" cy="3407142"/>
          </a:xfrm>
          <a:prstGeom prst="rect">
            <a:avLst/>
          </a:prstGeom>
          <a:effectLst>
            <a:outerShdw sx="100000" sy="100000" kx="0" ky="0" algn="b" rotWithShape="0" blurRad="190500" dist="8455" dir="5400000">
              <a:srgbClr val="000000"/>
            </a:outerShdw>
          </a:effectLst>
        </p:spPr>
        <p:txBody>
          <a:bodyPr anchor="t"/>
          <a:lstStyle/>
          <a:p>
            <a:pPr defTabSz="701675">
              <a:lnSpc>
                <a:spcPts val="8500"/>
              </a:lnSpc>
              <a:defRPr i="0" sz="9520">
                <a:solidFill>
                  <a:srgbClr val="FFFFFF"/>
                </a:solidFill>
                <a:effectLst>
                  <a:outerShdw sx="100000" sy="100000" kx="0" ky="0" algn="b" rotWithShape="0" blurRad="21590" dist="32385" dir="18900000">
                    <a:srgbClr val="FFD583"/>
                  </a:outerShdw>
                </a:effectLst>
                <a:latin typeface="Roboto Bold Condensed"/>
                <a:ea typeface="Roboto Bold Condensed"/>
                <a:cs typeface="Roboto Bold Condensed"/>
                <a:sym typeface="Roboto Bold Condensed"/>
              </a:defRPr>
            </a:pPr>
            <a:r>
              <a:rPr sz="5695">
                <a:latin typeface="Roboto Light"/>
                <a:ea typeface="Roboto Light"/>
                <a:cs typeface="Roboto Light"/>
                <a:sym typeface="Roboto Light"/>
              </a:rPr>
              <a:t>La </a:t>
            </a:r>
            <a:r>
              <a:rPr b="1">
                <a:latin typeface="Helvetica Neue"/>
                <a:ea typeface="Helvetica Neue"/>
                <a:cs typeface="Helvetica Neue"/>
                <a:sym typeface="Helvetica Neue"/>
              </a:rPr>
              <a:t>fuerza reconfortante </a:t>
            </a:r>
            <a:r>
              <a:rPr sz="5695">
                <a:latin typeface="Roboto Light"/>
                <a:ea typeface="Roboto Light"/>
                <a:cs typeface="Roboto Light"/>
                <a:sym typeface="Roboto Light"/>
              </a:rPr>
              <a:t>de la </a:t>
            </a:r>
            <a:r>
              <a:rPr b="1">
                <a:latin typeface="Helvetica Neue"/>
                <a:ea typeface="Helvetica Neue"/>
                <a:cs typeface="Helvetica Neue"/>
                <a:sym typeface="Helvetica Neue"/>
              </a:rPr>
              <a:t>vida</a:t>
            </a:r>
          </a:p>
        </p:txBody>
      </p:sp>
      <p:sp>
        <p:nvSpPr>
          <p:cNvPr id="170" name="Comprensión"/>
          <p:cNvSpPr txBox="1"/>
          <p:nvPr/>
        </p:nvSpPr>
        <p:spPr>
          <a:xfrm>
            <a:off x="11199860" y="3683586"/>
            <a:ext cx="4626599" cy="178308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l">
              <a:lnSpc>
                <a:spcPct val="80000"/>
              </a:lnSpc>
              <a:buClrTx/>
              <a:defRPr sz="47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pPr>
            <a:r>
              <a:rPr sz="2700"/>
              <a:t>El </a:t>
            </a:r>
            <a:r>
              <a:t>amor</a:t>
            </a:r>
            <a:r>
              <a:rPr sz="2700"/>
              <a:t>, un </a:t>
            </a:r>
            <a:r>
              <a:t>principio divino </a:t>
            </a:r>
            <a:r>
              <a:rPr sz="2700"/>
              <a:t>y </a:t>
            </a:r>
            <a:r>
              <a:t>eterno</a:t>
            </a:r>
          </a:p>
        </p:txBody>
      </p:sp>
      <p:sp>
        <p:nvSpPr>
          <p:cNvPr id="171" name="10"/>
          <p:cNvSpPr txBox="1"/>
          <p:nvPr/>
        </p:nvSpPr>
        <p:spPr>
          <a:xfrm>
            <a:off x="9745338" y="3090267"/>
            <a:ext cx="1489773" cy="52367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ts val="16100"/>
              </a:lnSpc>
              <a:buClrTx/>
              <a:defRPr sz="6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pPr>
            <a:r>
              <a:t>23</a:t>
            </a:r>
          </a:p>
          <a:p>
            <a:pPr algn="l">
              <a:lnSpc>
                <a:spcPts val="12500"/>
              </a:lnSpc>
              <a:buClrTx/>
              <a:defRPr sz="6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pPr>
          </a:p>
          <a:p>
            <a:pPr algn="l">
              <a:lnSpc>
                <a:spcPts val="12500"/>
              </a:lnSpc>
              <a:spcBef>
                <a:spcPts val="400"/>
              </a:spcBef>
              <a:buClrTx/>
              <a:defRPr sz="6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pPr>
            <a:r>
              <a:t>24</a:t>
            </a:r>
          </a:p>
        </p:txBody>
      </p:sp>
      <p:sp>
        <p:nvSpPr>
          <p:cNvPr id="172" name="Comprensión"/>
          <p:cNvSpPr txBox="1"/>
          <p:nvPr/>
        </p:nvSpPr>
        <p:spPr>
          <a:xfrm>
            <a:off x="11501424" y="7031632"/>
            <a:ext cx="4480671" cy="145288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lgn="l">
              <a:lnSpc>
                <a:spcPct val="80000"/>
              </a:lnSpc>
              <a:buClrTx/>
              <a:defRPr sz="3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pPr>
            <a:r>
              <a:rPr sz="4700"/>
              <a:t>El amor</a:t>
            </a:r>
            <a:endParaRPr sz="4700"/>
          </a:p>
          <a:p>
            <a:pPr algn="l">
              <a:lnSpc>
                <a:spcPct val="80000"/>
              </a:lnSpc>
              <a:buClrTx/>
              <a:defRPr sz="3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pPr>
            <a:r>
              <a:rPr sz="2700"/>
              <a:t>en el </a:t>
            </a:r>
            <a:r>
              <a:rPr sz="4700"/>
              <a:t>hogar</a:t>
            </a:r>
          </a:p>
        </p:txBody>
      </p:sp>
      <p:sp>
        <p:nvSpPr>
          <p:cNvPr id="173" name="Comprensión"/>
          <p:cNvSpPr txBox="1"/>
          <p:nvPr/>
        </p:nvSpPr>
        <p:spPr>
          <a:xfrm>
            <a:off x="18660491" y="3549630"/>
            <a:ext cx="4626599" cy="205099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l">
              <a:lnSpc>
                <a:spcPts val="4100"/>
              </a:lnSpc>
              <a:buClrTx/>
              <a:defRPr sz="3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pPr>
            <a:r>
              <a:rPr sz="4700"/>
              <a:t>Amor </a:t>
            </a:r>
            <a:r>
              <a:rPr sz="2700"/>
              <a:t>y</a:t>
            </a:r>
            <a:r>
              <a:rPr sz="4700"/>
              <a:t> sexualidad </a:t>
            </a:r>
            <a:r>
              <a:rPr sz="2700"/>
              <a:t>en la</a:t>
            </a:r>
            <a:r>
              <a:rPr sz="4700"/>
              <a:t> experiencia </a:t>
            </a:r>
            <a:r>
              <a:rPr sz="2700"/>
              <a:t>humana</a:t>
            </a:r>
          </a:p>
        </p:txBody>
      </p:sp>
      <p:sp>
        <p:nvSpPr>
          <p:cNvPr id="174" name="Comprensión"/>
          <p:cNvSpPr txBox="1"/>
          <p:nvPr/>
        </p:nvSpPr>
        <p:spPr>
          <a:xfrm>
            <a:off x="18884230" y="7129779"/>
            <a:ext cx="4179122" cy="12344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l">
              <a:lnSpc>
                <a:spcPct val="80000"/>
              </a:lnSpc>
              <a:buClrTx/>
              <a:defRPr sz="47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lvl1pPr>
          </a:lstStyle>
          <a:p>
            <a:pPr>
              <a:defRPr sz="3800"/>
            </a:pPr>
            <a:r>
              <a:rPr sz="4700"/>
              <a:t>Amor fraternal</a:t>
            </a:r>
          </a:p>
        </p:txBody>
      </p:sp>
      <p:sp>
        <p:nvSpPr>
          <p:cNvPr id="175" name="Comprensión"/>
          <p:cNvSpPr txBox="1"/>
          <p:nvPr/>
        </p:nvSpPr>
        <p:spPr>
          <a:xfrm>
            <a:off x="14991988" y="10478381"/>
            <a:ext cx="4179122" cy="685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l">
              <a:lnSpc>
                <a:spcPct val="80000"/>
              </a:lnSpc>
              <a:buClrTx/>
              <a:defRPr sz="3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pPr>
            <a:r>
              <a:rPr sz="2700"/>
              <a:t>El </a:t>
            </a:r>
            <a:r>
              <a:rPr sz="4700"/>
              <a:t>amor </a:t>
            </a:r>
            <a:r>
              <a:rPr sz="2700"/>
              <a:t>de</a:t>
            </a:r>
            <a:r>
              <a:rPr sz="4700"/>
              <a:t> Dios</a:t>
            </a:r>
          </a:p>
        </p:txBody>
      </p:sp>
      <p:sp>
        <p:nvSpPr>
          <p:cNvPr id="176" name="10"/>
          <p:cNvSpPr txBox="1"/>
          <p:nvPr/>
        </p:nvSpPr>
        <p:spPr>
          <a:xfrm>
            <a:off x="16889063" y="3448407"/>
            <a:ext cx="1489773" cy="46932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ts val="12400"/>
              </a:lnSpc>
              <a:buClrTx/>
              <a:defRPr sz="6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pPr>
            <a:r>
              <a:t>25</a:t>
            </a:r>
          </a:p>
          <a:p>
            <a:pPr algn="l">
              <a:lnSpc>
                <a:spcPts val="12400"/>
              </a:lnSpc>
              <a:buClrTx/>
              <a:defRPr sz="6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pPr>
          </a:p>
          <a:p>
            <a:pPr algn="l">
              <a:lnSpc>
                <a:spcPts val="12400"/>
              </a:lnSpc>
              <a:buClrTx/>
              <a:defRPr sz="6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pPr>
            <a:r>
              <a:t>26</a:t>
            </a:r>
          </a:p>
        </p:txBody>
      </p:sp>
      <p:sp>
        <p:nvSpPr>
          <p:cNvPr id="177" name="Contenido:"/>
          <p:cNvSpPr txBox="1"/>
          <p:nvPr/>
        </p:nvSpPr>
        <p:spPr>
          <a:xfrm>
            <a:off x="11276806" y="2028497"/>
            <a:ext cx="10497245" cy="1449350"/>
          </a:xfrm>
          <a:prstGeom prst="rect">
            <a:avLst/>
          </a:prstGeom>
          <a:ln w="12700">
            <a:miter lim="400000"/>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nSpc>
                <a:spcPts val="5000"/>
              </a:lnSpc>
              <a:buClrTx/>
              <a:defRPr sz="4300">
                <a:solidFill>
                  <a:srgbClr val="FFFFFF"/>
                </a:solidFill>
                <a:effectLst>
                  <a:outerShdw sx="100000" sy="100000" kx="0" ky="0" algn="b" rotWithShape="0" blurRad="25400" dist="38100" dir="18900000">
                    <a:srgbClr val="FFD583"/>
                  </a:outerShdw>
                </a:effectLst>
                <a:latin typeface="Roboto Light"/>
                <a:ea typeface="Roboto Light"/>
                <a:cs typeface="Roboto Light"/>
                <a:sym typeface="Roboto Light"/>
              </a:defRPr>
            </a:lvl1pPr>
          </a:lstStyle>
          <a:p>
            <a:pPr>
              <a:defRPr>
                <a:latin typeface="Roboto Bold Condensed"/>
                <a:ea typeface="Roboto Bold Condensed"/>
                <a:cs typeface="Roboto Bold Condensed"/>
                <a:sym typeface="Roboto Bold Condensed"/>
              </a:defRPr>
            </a:pPr>
            <a:r>
              <a:rPr>
                <a:latin typeface="Roboto Light"/>
                <a:ea typeface="Roboto Light"/>
                <a:cs typeface="Roboto Light"/>
                <a:sym typeface="Roboto Light"/>
              </a:rPr>
              <a:t>Contenido:</a:t>
            </a:r>
          </a:p>
        </p:txBody>
      </p:sp>
      <p:pic>
        <p:nvPicPr>
          <p:cNvPr id="178" name="Imagen" descr="Imagen"/>
          <p:cNvPicPr>
            <a:picLocks noChangeAspect="1"/>
          </p:cNvPicPr>
          <p:nvPr/>
        </p:nvPicPr>
        <p:blipFill>
          <a:blip r:embed="rId3">
            <a:extLst/>
          </a:blip>
          <a:stretch>
            <a:fillRect/>
          </a:stretch>
        </p:blipFill>
        <p:spPr>
          <a:xfrm>
            <a:off x="450922" y="8280737"/>
            <a:ext cx="10236056" cy="6259236"/>
          </a:xfrm>
          <a:prstGeom prst="rect">
            <a:avLst/>
          </a:prstGeom>
          <a:ln w="12700">
            <a:miter lim="400000"/>
          </a:ln>
        </p:spPr>
      </p:pic>
      <p:sp>
        <p:nvSpPr>
          <p:cNvPr id="179" name="10"/>
          <p:cNvSpPr txBox="1"/>
          <p:nvPr/>
        </p:nvSpPr>
        <p:spPr>
          <a:xfrm>
            <a:off x="13256863" y="10049478"/>
            <a:ext cx="1489773" cy="15436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lnSpc>
                <a:spcPts val="12400"/>
              </a:lnSpc>
              <a:buClrTx/>
              <a:defRPr sz="6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lvl1pPr>
          </a:lstStyle>
          <a:p>
            <a:pPr/>
            <a:r>
              <a:t>27</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1" name="Capítulo 8"/>
          <p:cNvSpPr txBox="1"/>
          <p:nvPr/>
        </p:nvSpPr>
        <p:spPr>
          <a:xfrm>
            <a:off x="1113235" y="736811"/>
            <a:ext cx="8462800" cy="29967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lvl="1">
              <a:lnSpc>
                <a:spcPts val="9400"/>
              </a:lnSpc>
              <a:buClrTx/>
              <a:defRPr sz="11200">
                <a:solidFill>
                  <a:srgbClr val="FFFFFF"/>
                </a:solidFill>
                <a:effectLst>
                  <a:outerShdw sx="100000" sy="100000" kx="0" ky="0" algn="b" rotWithShape="0" blurRad="25400" dist="63500" dir="4500000">
                    <a:srgbClr val="633414"/>
                  </a:outerShdw>
                </a:effectLst>
                <a:latin typeface="Helvetica Neue Black Condensed"/>
                <a:ea typeface="Helvetica Neue Black Condensed"/>
                <a:cs typeface="Helvetica Neue Black Condensed"/>
                <a:sym typeface="Helvetica Neue Black Condensed"/>
              </a:defRPr>
            </a:pPr>
            <a:r>
              <a:t>Capítulo 27</a:t>
            </a:r>
          </a:p>
        </p:txBody>
      </p:sp>
      <p:sp>
        <p:nvSpPr>
          <p:cNvPr id="182" name="El Amor de Dios"/>
          <p:cNvSpPr txBox="1"/>
          <p:nvPr/>
        </p:nvSpPr>
        <p:spPr>
          <a:xfrm>
            <a:off x="5297965" y="10169331"/>
            <a:ext cx="13788070" cy="3105538"/>
          </a:xfrm>
          <a:prstGeom prst="rect">
            <a:avLst/>
          </a:prstGeom>
          <a:ln w="12700">
            <a:miter lim="400000"/>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lnSpc>
                <a:spcPts val="8700"/>
              </a:lnSpc>
              <a:buClrTx/>
              <a:defRPr spc="1520" sz="15200">
                <a:solidFill>
                  <a:srgbClr val="EFD3A3"/>
                </a:solidFill>
                <a:effectLst>
                  <a:outerShdw sx="100000" sy="100000" kx="0" ky="0" algn="b" rotWithShape="0" blurRad="25400" dist="38100" dir="18900000">
                    <a:srgbClr val="FFD583"/>
                  </a:outerShdw>
                </a:effectLst>
                <a:latin typeface="Helvetica Neue Black Condensed"/>
                <a:ea typeface="Helvetica Neue Black Condensed"/>
                <a:cs typeface="Helvetica Neue Black Condensed"/>
                <a:sym typeface="Helvetica Neue Black Condensed"/>
              </a:defRPr>
            </a:pPr>
            <a:r>
              <a:rPr baseline="32786" spc="610" sz="6100"/>
              <a:t> </a:t>
            </a:r>
            <a:r>
              <a:rPr baseline="32786" spc="610" sz="6100"/>
              <a:t>El </a:t>
            </a:r>
            <a:r>
              <a:t>Amor</a:t>
            </a:r>
            <a:r>
              <a:rPr baseline="32786" spc="610" sz="6100"/>
              <a:t> </a:t>
            </a:r>
            <a:r>
              <a:rPr baseline="32786" spc="610" sz="6100"/>
              <a:t>de</a:t>
            </a:r>
            <a:r>
              <a:rPr baseline="16279" spc="430" sz="4300"/>
              <a:t> </a:t>
            </a:r>
            <a:r>
              <a:t>Dios</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84" name="Imagen" descr="Imagen"/>
          <p:cNvPicPr>
            <a:picLocks noChangeAspect="1"/>
          </p:cNvPicPr>
          <p:nvPr/>
        </p:nvPicPr>
        <p:blipFill>
          <a:blip r:embed="rId3">
            <a:extLst/>
          </a:blip>
          <a:srcRect l="0" t="0" r="15650" b="12796"/>
          <a:stretch>
            <a:fillRect/>
          </a:stretch>
        </p:blipFill>
        <p:spPr>
          <a:xfrm>
            <a:off x="17339974" y="7749948"/>
            <a:ext cx="7022507" cy="5901298"/>
          </a:xfrm>
          <a:prstGeom prst="rect">
            <a:avLst/>
          </a:prstGeom>
          <a:ln w="12700">
            <a:miter lim="400000"/>
          </a:ln>
        </p:spPr>
      </p:pic>
      <p:sp>
        <p:nvSpPr>
          <p:cNvPr id="185" name="El amor por otros produce gozo"/>
          <p:cNvSpPr txBox="1"/>
          <p:nvPr/>
        </p:nvSpPr>
        <p:spPr>
          <a:xfrm>
            <a:off x="5448349" y="1119387"/>
            <a:ext cx="14275180" cy="13760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514094">
              <a:lnSpc>
                <a:spcPts val="8500"/>
              </a:lnSpc>
              <a:buClrTx/>
              <a:defRPr spc="-100" sz="8700">
                <a:solidFill>
                  <a:srgbClr val="FFFFFF"/>
                </a:solidFill>
                <a:effectLst>
                  <a:outerShdw sx="100000" sy="100000" kx="0" ky="0" algn="b" rotWithShape="0" blurRad="38100" dist="55880" dir="18900000">
                    <a:srgbClr val="C1C1C1"/>
                  </a:outerShdw>
                </a:effectLst>
                <a:latin typeface="Helvetica Neue Black Condensed"/>
                <a:ea typeface="Helvetica Neue Black Condensed"/>
                <a:cs typeface="Helvetica Neue Black Condensed"/>
                <a:sym typeface="Helvetica Neue Black Condensed"/>
              </a:defRPr>
            </a:lvl1pPr>
          </a:lstStyle>
          <a:p>
            <a:pPr/>
            <a:r>
              <a:t>Dios es amor</a:t>
            </a:r>
          </a:p>
        </p:txBody>
      </p:sp>
      <p:sp>
        <p:nvSpPr>
          <p:cNvPr id="186" name="Debería surgir del alma del cristiano como manantiales en el desierto, que refrescan y embellecen, que llevan alegría, paz y gozo a su propia vida y a la de los demás."/>
          <p:cNvSpPr txBox="1"/>
          <p:nvPr/>
        </p:nvSpPr>
        <p:spPr>
          <a:xfrm>
            <a:off x="2934225" y="3762221"/>
            <a:ext cx="19303428" cy="100819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1168400" indent="-1168400" algn="l" defTabSz="584200">
              <a:lnSpc>
                <a:spcPts val="8600"/>
              </a:lnSpc>
              <a:spcBef>
                <a:spcPts val="1300"/>
              </a:spcBef>
              <a:buClrTx/>
              <a:buSzPct val="80000"/>
              <a:buBlip>
                <a:blip r:embed="rId4"/>
              </a:buBlip>
              <a:defRPr spc="-100" sz="7900">
                <a:solidFill>
                  <a:srgbClr val="FFFFFF"/>
                </a:solidFill>
                <a:effectLst>
                  <a:outerShdw sx="100000" sy="100000" kx="0" ky="0" algn="b" rotWithShape="0" blurRad="38100" dist="63500" dir="18900000">
                    <a:srgbClr val="C1C1C1"/>
                  </a:outerShdw>
                </a:effectLst>
                <a:latin typeface="Helvetica Neue Bold Condensed"/>
                <a:ea typeface="Helvetica Neue Bold Condensed"/>
                <a:cs typeface="Helvetica Neue Bold Condensed"/>
                <a:sym typeface="Helvetica Neue Bold Condensed"/>
              </a:defRPr>
            </a:pPr>
            <a:r>
              <a:t>Su naturaleza </a:t>
            </a:r>
            <a:r>
              <a:rPr spc="-74" sz="5900">
                <a:latin typeface="Helvetica Neue Thin"/>
                <a:ea typeface="Helvetica Neue Thin"/>
                <a:cs typeface="Helvetica Neue Thin"/>
                <a:sym typeface="Helvetica Neue Thin"/>
              </a:rPr>
              <a:t>y su</a:t>
            </a:r>
            <a:r>
              <a:t> ley son amor.</a:t>
            </a:r>
          </a:p>
          <a:p>
            <a:pPr marL="1168400" indent="-1168400" algn="l" defTabSz="584200">
              <a:lnSpc>
                <a:spcPts val="8600"/>
              </a:lnSpc>
              <a:spcBef>
                <a:spcPts val="1300"/>
              </a:spcBef>
              <a:buClrTx/>
              <a:buSzPct val="80000"/>
              <a:buBlip>
                <a:blip r:embed="rId4"/>
              </a:buBlip>
              <a:defRPr spc="-100" sz="7900">
                <a:solidFill>
                  <a:srgbClr val="FFFFFF"/>
                </a:solidFill>
                <a:effectLst>
                  <a:outerShdw sx="100000" sy="100000" kx="0" ky="0" algn="b" rotWithShape="0" blurRad="38100" dist="63500" dir="18900000">
                    <a:srgbClr val="C1C1C1"/>
                  </a:outerShdw>
                </a:effectLst>
                <a:latin typeface="Helvetica Neue Bold Condensed"/>
                <a:ea typeface="Helvetica Neue Bold Condensed"/>
                <a:cs typeface="Helvetica Neue Bold Condensed"/>
                <a:sym typeface="Helvetica Neue Bold Condensed"/>
              </a:defRPr>
            </a:pPr>
            <a:r>
              <a:t>Lo han sido siempre</a:t>
            </a:r>
            <a:r>
              <a:rPr spc="-74" sz="5900">
                <a:latin typeface="Helvetica Neue Thin"/>
                <a:ea typeface="Helvetica Neue Thin"/>
                <a:cs typeface="Helvetica Neue Thin"/>
                <a:sym typeface="Helvetica Neue Thin"/>
              </a:rPr>
              <a:t>, y lo </a:t>
            </a:r>
            <a:r>
              <a:t>serán para siempre. </a:t>
            </a:r>
          </a:p>
          <a:p>
            <a:pPr marL="1168400" indent="-1168400" algn="l" defTabSz="584200">
              <a:lnSpc>
                <a:spcPts val="8600"/>
              </a:lnSpc>
              <a:spcBef>
                <a:spcPts val="1300"/>
              </a:spcBef>
              <a:buClrTx/>
              <a:buSzPct val="80000"/>
              <a:buBlip>
                <a:blip r:embed="rId4"/>
              </a:buBlip>
              <a:defRPr spc="-100" sz="7900">
                <a:solidFill>
                  <a:srgbClr val="FFFFFF"/>
                </a:solidFill>
                <a:effectLst>
                  <a:outerShdw sx="100000" sy="100000" kx="0" ky="0" algn="b" rotWithShape="0" blurRad="38100" dist="63500" dir="18900000">
                    <a:srgbClr val="C1C1C1"/>
                  </a:outerShdw>
                </a:effectLst>
                <a:latin typeface="Helvetica Neue Bold Condensed"/>
                <a:ea typeface="Helvetica Neue Bold Condensed"/>
                <a:cs typeface="Helvetica Neue Bold Condensed"/>
                <a:sym typeface="Helvetica Neue Bold Condensed"/>
              </a:defRPr>
            </a:pPr>
            <a:r>
              <a:t>“El Alto y Sublime</a:t>
            </a:r>
            <a:r>
              <a:rPr spc="-74" sz="5900">
                <a:latin typeface="Helvetica Neue Thin"/>
                <a:ea typeface="Helvetica Neue Thin"/>
                <a:cs typeface="Helvetica Neue Thin"/>
                <a:sym typeface="Helvetica Neue Thin"/>
              </a:rPr>
              <a:t>, el que </a:t>
            </a:r>
            <a:r>
              <a:t>habita la eternidad” </a:t>
            </a:r>
            <a:r>
              <a:rPr spc="-51" sz="4100">
                <a:latin typeface="Helvetica Neue Thin"/>
                <a:ea typeface="Helvetica Neue Thin"/>
                <a:cs typeface="Helvetica Neue Thin"/>
                <a:sym typeface="Helvetica Neue Thin"/>
              </a:rPr>
              <a:t>(Isaías 57:15), </a:t>
            </a:r>
            <a:r>
              <a:t>cuyos “caminos son eternos” </a:t>
            </a:r>
            <a:r>
              <a:rPr spc="-51" sz="4100">
                <a:latin typeface="Helvetica Neue Thin"/>
                <a:ea typeface="Helvetica Neue Thin"/>
                <a:cs typeface="Helvetica Neue Thin"/>
                <a:sym typeface="Helvetica Neue Thin"/>
              </a:rPr>
              <a:t>(Habacuc 3:6),</a:t>
            </a:r>
            <a:r>
              <a:t> no cambia. </a:t>
            </a:r>
          </a:p>
          <a:p>
            <a:pPr marL="1168400" indent="-1168400" algn="l" defTabSz="584200">
              <a:lnSpc>
                <a:spcPts val="8600"/>
              </a:lnSpc>
              <a:spcBef>
                <a:spcPts val="1300"/>
              </a:spcBef>
              <a:buClrTx/>
              <a:buSzPct val="80000"/>
              <a:buBlip>
                <a:blip r:embed="rId4"/>
              </a:buBlip>
              <a:defRPr spc="-100" sz="7900">
                <a:solidFill>
                  <a:srgbClr val="FFFFFF"/>
                </a:solidFill>
                <a:effectLst>
                  <a:outerShdw sx="100000" sy="100000" kx="0" ky="0" algn="b" rotWithShape="0" blurRad="38100" dist="63500" dir="18900000">
                    <a:srgbClr val="C1C1C1"/>
                  </a:outerShdw>
                </a:effectLst>
                <a:latin typeface="Helvetica Neue Bold Condensed"/>
                <a:ea typeface="Helvetica Neue Bold Condensed"/>
                <a:cs typeface="Helvetica Neue Bold Condensed"/>
                <a:sym typeface="Helvetica Neue Bold Condensed"/>
              </a:defRPr>
            </a:pPr>
            <a:r>
              <a:t>En él “no hay mudanza, ni sombra de variación”. </a:t>
            </a:r>
          </a:p>
        </p:txBody>
      </p:sp>
      <p:sp>
        <p:nvSpPr>
          <p:cNvPr id="187" name="TT 5:565 (1889). {1MCP 243.1}"/>
          <p:cNvSpPr txBox="1"/>
          <p:nvPr/>
        </p:nvSpPr>
        <p:spPr>
          <a:xfrm>
            <a:off x="20004595" y="12110628"/>
            <a:ext cx="2440687" cy="5477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2" algn="r">
              <a:buClrTx/>
              <a:defRPr sz="3000">
                <a:solidFill>
                  <a:srgbClr val="FFFFFF"/>
                </a:solidFill>
                <a:latin typeface="Helvetica Neue Thin"/>
                <a:ea typeface="Helvetica Neue Thin"/>
                <a:cs typeface="Helvetica Neue Thin"/>
                <a:sym typeface="Helvetica Neue Thin"/>
              </a:defRPr>
            </a:pPr>
            <a:r>
              <a:t>{1MCP 249.1}</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5E7385"/>
            </a:gs>
            <a:gs pos="100000">
              <a:srgbClr val="3E5075"/>
            </a:gs>
          </a:gsLst>
          <a:lin ang="7015973" scaled="0"/>
        </a:gradFill>
      </p:bgPr>
    </p:bg>
    <p:spTree>
      <p:nvGrpSpPr>
        <p:cNvPr id="1" name=""/>
        <p:cNvGrpSpPr/>
        <p:nvPr/>
      </p:nvGrpSpPr>
      <p:grpSpPr>
        <a:xfrm>
          <a:off x="0" y="0"/>
          <a:ext cx="0" cy="0"/>
          <a:chOff x="0" y="0"/>
          <a:chExt cx="0" cy="0"/>
        </a:xfrm>
      </p:grpSpPr>
      <p:sp>
        <p:nvSpPr>
          <p:cNvPr id="189" name="Rectángulo redondeado"/>
          <p:cNvSpPr/>
          <p:nvPr/>
        </p:nvSpPr>
        <p:spPr>
          <a:xfrm>
            <a:off x="1503212" y="1460946"/>
            <a:ext cx="9100942" cy="10794108"/>
          </a:xfrm>
          <a:prstGeom prst="roundRect">
            <a:avLst>
              <a:gd name="adj" fmla="val 13726"/>
            </a:avLst>
          </a:prstGeom>
          <a:gradFill>
            <a:gsLst>
              <a:gs pos="0">
                <a:srgbClr val="FD3D90"/>
              </a:gs>
              <a:gs pos="100000">
                <a:srgbClr val="2E2E38"/>
              </a:gs>
            </a:gsLst>
            <a:lin ang="5400000"/>
          </a:gradFill>
          <a:ln w="12700">
            <a:miter lim="400000"/>
          </a:ln>
          <a:effectLst>
            <a:outerShdw sx="100000" sy="100000" kx="0" ky="0" algn="b" rotWithShape="0" blurRad="190500" dist="8455" dir="5400000">
              <a:srgbClr val="AAA6A6">
                <a:alpha val="95859"/>
              </a:srgbClr>
            </a:outerShdw>
            <a:reflection blurRad="0" stA="50000" stPos="0" endA="0" endPos="40000" dist="0" dir="5400000" fadeDir="5400000" sx="100000" sy="-100000" kx="0" ky="0" algn="bl" rotWithShape="0"/>
          </a:effectLst>
        </p:spPr>
        <p:txBody>
          <a:bodyPr lIns="50800" tIns="50800" rIns="50800" bIns="50800" anchor="ctr"/>
          <a:lstStyle/>
          <a:p>
            <a:pPr>
              <a:buClrTx/>
              <a:defRPr sz="5600">
                <a:solidFill>
                  <a:srgbClr val="FFFFFF"/>
                </a:solidFill>
                <a:effectLst>
                  <a:outerShdw sx="100000" sy="100000" kx="0" ky="0" algn="b" rotWithShape="0" blurRad="38100" dist="12700" dir="5400000">
                    <a:srgbClr val="000000">
                      <a:alpha val="50000"/>
                    </a:srgbClr>
                  </a:outerShdw>
                </a:effectLst>
              </a:defRPr>
            </a:pPr>
          </a:p>
        </p:txBody>
      </p:sp>
      <p:pic>
        <p:nvPicPr>
          <p:cNvPr id="190" name="Imagen" descr="Imagen"/>
          <p:cNvPicPr>
            <a:picLocks noChangeAspect="1"/>
          </p:cNvPicPr>
          <p:nvPr/>
        </p:nvPicPr>
        <p:blipFill>
          <a:blip r:embed="rId2">
            <a:extLst/>
          </a:blip>
          <a:stretch>
            <a:fillRect/>
          </a:stretch>
        </p:blipFill>
        <p:spPr>
          <a:xfrm>
            <a:off x="10473580" y="3154262"/>
            <a:ext cx="1870276" cy="1870275"/>
          </a:xfrm>
          <a:prstGeom prst="rect">
            <a:avLst/>
          </a:prstGeom>
          <a:ln w="12700">
            <a:miter lim="400000"/>
          </a:ln>
        </p:spPr>
      </p:pic>
      <p:pic>
        <p:nvPicPr>
          <p:cNvPr id="191" name="Imagen" descr="Imagen"/>
          <p:cNvPicPr>
            <a:picLocks noChangeAspect="1"/>
          </p:cNvPicPr>
          <p:nvPr/>
        </p:nvPicPr>
        <p:blipFill>
          <a:blip r:embed="rId3">
            <a:extLst/>
          </a:blip>
          <a:srcRect l="0" t="0" r="15650" b="12796"/>
          <a:stretch>
            <a:fillRect/>
          </a:stretch>
        </p:blipFill>
        <p:spPr>
          <a:xfrm>
            <a:off x="17339974" y="7749948"/>
            <a:ext cx="7022507" cy="5901298"/>
          </a:xfrm>
          <a:prstGeom prst="rect">
            <a:avLst/>
          </a:prstGeom>
          <a:ln w="12700">
            <a:miter lim="400000"/>
          </a:ln>
        </p:spPr>
      </p:pic>
      <p:sp>
        <p:nvSpPr>
          <p:cNvPr id="192" name="{1MCP 243.3"/>
          <p:cNvSpPr txBox="1"/>
          <p:nvPr/>
        </p:nvSpPr>
        <p:spPr>
          <a:xfrm>
            <a:off x="16651668" y="11664125"/>
            <a:ext cx="2313814" cy="5477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2" algn="r">
              <a:buClrTx/>
              <a:defRPr sz="3000">
                <a:solidFill>
                  <a:srgbClr val="FFFFFF"/>
                </a:solidFill>
                <a:latin typeface="Helvetica Neue Thin"/>
                <a:ea typeface="Helvetica Neue Thin"/>
                <a:cs typeface="Helvetica Neue Thin"/>
                <a:sym typeface="Helvetica Neue Thin"/>
              </a:defRPr>
            </a:pPr>
            <a:r>
              <a:t>{1MCP 243.3</a:t>
            </a:r>
          </a:p>
        </p:txBody>
      </p:sp>
      <p:sp>
        <p:nvSpPr>
          <p:cNvPr id="193" name="La historia del gran conflicto entre el bien y el mal, desde que inició en el cielo hasta la destrucción de la rebelión y la extirpación total del pecado, es también una demostración del amor de Dios."/>
          <p:cNvSpPr txBox="1"/>
          <p:nvPr/>
        </p:nvSpPr>
        <p:spPr>
          <a:xfrm>
            <a:off x="12455437" y="3017431"/>
            <a:ext cx="10295509" cy="83923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6100">
                <a:solidFill>
                  <a:srgbClr val="FFFFFF"/>
                </a:solidFill>
                <a:latin typeface="Times New Roman"/>
                <a:ea typeface="Times New Roman"/>
                <a:cs typeface="Times New Roman"/>
                <a:sym typeface="Times New Roman"/>
              </a:defRPr>
            </a:pPr>
            <a:r>
              <a:t>La </a:t>
            </a:r>
            <a:r>
              <a:rPr b="1" sz="7500">
                <a:effectLst>
                  <a:outerShdw sx="100000" sy="100000" kx="0" ky="0" algn="b" rotWithShape="0" blurRad="38100" dist="63500" dir="18900000">
                    <a:srgbClr val="5F5857"/>
                  </a:outerShdw>
                </a:effectLst>
              </a:rPr>
              <a:t>historia del gran conflicto entre el bien y el mal</a:t>
            </a:r>
            <a:r>
              <a:t>, desde que inició en el cielo hasta la destrucción de la rebelión y la extirpación total del pecado, </a:t>
            </a:r>
            <a:r>
              <a:rPr b="1" sz="7500">
                <a:effectLst>
                  <a:outerShdw sx="100000" sy="100000" kx="0" ky="0" algn="b" rotWithShape="0" blurRad="38100" dist="63500" dir="18900000">
                    <a:srgbClr val="5F5857"/>
                  </a:outerShdw>
                </a:effectLst>
              </a:rPr>
              <a:t>es también una demostración del amor de Dios.</a:t>
            </a:r>
          </a:p>
        </p:txBody>
      </p:sp>
      <p:sp>
        <p:nvSpPr>
          <p:cNvPr id="194" name="Cada manifestación del poder creador es una expresión del amor infinito. La soberanía de Dios encierra plenitud de bendiciones para todos los seres creados."/>
          <p:cNvSpPr txBox="1"/>
          <p:nvPr/>
        </p:nvSpPr>
        <p:spPr>
          <a:xfrm>
            <a:off x="2451856" y="1620552"/>
            <a:ext cx="7203655" cy="1047489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ts val="8200"/>
              </a:lnSpc>
              <a:defRPr sz="6100">
                <a:solidFill>
                  <a:srgbClr val="FFFFFF"/>
                </a:solidFill>
                <a:latin typeface="Times New Roman"/>
                <a:ea typeface="Times New Roman"/>
                <a:cs typeface="Times New Roman"/>
                <a:sym typeface="Times New Roman"/>
              </a:defRPr>
            </a:pPr>
            <a:r>
              <a:t>Cada manifestación del </a:t>
            </a:r>
            <a:r>
              <a:rPr b="1" sz="7500">
                <a:effectLst>
                  <a:outerShdw sx="100000" sy="100000" kx="0" ky="0" algn="b" rotWithShape="0" blurRad="38100" dist="63500" dir="18900000">
                    <a:srgbClr val="5F5857"/>
                  </a:outerShdw>
                </a:effectLst>
              </a:rPr>
              <a:t>poder creador es una </a:t>
            </a:r>
            <a:r>
              <a:rPr b="1" i="1" sz="7500">
                <a:effectLst>
                  <a:outerShdw sx="100000" sy="100000" kx="0" ky="0" algn="b" rotWithShape="0" blurRad="38100" dist="63500" dir="18900000">
                    <a:srgbClr val="5F5857"/>
                  </a:outerShdw>
                </a:effectLst>
              </a:rPr>
              <a:t>expresión</a:t>
            </a:r>
            <a:r>
              <a:rPr b="1" sz="7500">
                <a:effectLst>
                  <a:outerShdw sx="100000" sy="100000" kx="0" ky="0" algn="b" rotWithShape="0" blurRad="38100" dist="63500" dir="18900000">
                    <a:srgbClr val="5F5857"/>
                  </a:outerShdw>
                </a:effectLst>
              </a:rPr>
              <a:t> del amor infinito</a:t>
            </a:r>
            <a:r>
              <a:t>. La </a:t>
            </a:r>
            <a:r>
              <a:rPr b="1" i="1" sz="7500">
                <a:effectLst>
                  <a:outerShdw sx="100000" sy="100000" kx="0" ky="0" algn="b" rotWithShape="0" blurRad="38100" dist="63500" dir="18900000">
                    <a:srgbClr val="5F5857"/>
                  </a:outerShdw>
                </a:effectLst>
              </a:rPr>
              <a:t>soberanía</a:t>
            </a:r>
            <a:r>
              <a:t> de Dios </a:t>
            </a:r>
            <a:r>
              <a:rPr b="1" i="1" sz="7500">
                <a:effectLst>
                  <a:outerShdw sx="100000" sy="100000" kx="0" ky="0" algn="b" rotWithShape="0" blurRad="38100" dist="63500" dir="18900000">
                    <a:srgbClr val="5F5857"/>
                  </a:outerShdw>
                </a:effectLst>
              </a:rPr>
              <a:t>encierra plenitud</a:t>
            </a:r>
            <a:r>
              <a:t> de </a:t>
            </a:r>
            <a:r>
              <a:rPr b="1" i="1" sz="7500">
                <a:effectLst>
                  <a:outerShdw sx="100000" sy="100000" kx="0" ky="0" algn="b" rotWithShape="0" blurRad="38100" dist="63500" dir="18900000">
                    <a:srgbClr val="5F5857"/>
                  </a:outerShdw>
                </a:effectLst>
              </a:rPr>
              <a:t>bendiciones </a:t>
            </a:r>
            <a:r>
              <a:t>para todos los seres creados.</a:t>
            </a:r>
          </a:p>
        </p:txBody>
      </p:sp>
      <p:sp>
        <p:nvSpPr>
          <p:cNvPr id="195" name="{1MCP 243.2"/>
          <p:cNvSpPr txBox="1"/>
          <p:nvPr/>
        </p:nvSpPr>
        <p:spPr>
          <a:xfrm>
            <a:off x="4180268" y="12491628"/>
            <a:ext cx="2313814" cy="5477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2" algn="r">
              <a:buClrTx/>
              <a:defRPr sz="3000">
                <a:solidFill>
                  <a:srgbClr val="FFFFFF"/>
                </a:solidFill>
                <a:latin typeface="Helvetica Neue Thin"/>
                <a:ea typeface="Helvetica Neue Thin"/>
                <a:cs typeface="Helvetica Neue Thin"/>
                <a:sym typeface="Helvetica Neue Thin"/>
              </a:defRPr>
            </a:pPr>
            <a:r>
              <a:t>{1MCP 243.2</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97" name="Imagen" descr="Imagen"/>
          <p:cNvPicPr>
            <a:picLocks noChangeAspect="1"/>
          </p:cNvPicPr>
          <p:nvPr/>
        </p:nvPicPr>
        <p:blipFill>
          <a:blip r:embed="rId3">
            <a:extLst/>
          </a:blip>
          <a:srcRect l="0" t="0" r="15650" b="12796"/>
          <a:stretch>
            <a:fillRect/>
          </a:stretch>
        </p:blipFill>
        <p:spPr>
          <a:xfrm>
            <a:off x="17339974" y="7749948"/>
            <a:ext cx="7022507" cy="5901298"/>
          </a:xfrm>
          <a:prstGeom prst="rect">
            <a:avLst/>
          </a:prstGeom>
          <a:ln w="12700">
            <a:miter lim="400000"/>
          </a:ln>
        </p:spPr>
      </p:pic>
      <p:sp>
        <p:nvSpPr>
          <p:cNvPr id="198" name="TT 5:565 (1889). {1MCP 243.1}"/>
          <p:cNvSpPr txBox="1"/>
          <p:nvPr/>
        </p:nvSpPr>
        <p:spPr>
          <a:xfrm>
            <a:off x="18725197" y="12796428"/>
            <a:ext cx="5244085" cy="5477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2" algn="r">
              <a:buClrTx/>
              <a:defRPr sz="3000">
                <a:solidFill>
                  <a:srgbClr val="FFFFFF"/>
                </a:solidFill>
                <a:latin typeface="Helvetica Neue Thin"/>
                <a:ea typeface="Helvetica Neue Thin"/>
                <a:cs typeface="Helvetica Neue Thin"/>
                <a:sym typeface="Helvetica Neue Thin"/>
              </a:defRPr>
            </a:pPr>
            <a:r>
              <a:t>TT 5:565 (1889). {1MCP 243.1}</a:t>
            </a:r>
          </a:p>
        </p:txBody>
      </p:sp>
      <p:sp>
        <p:nvSpPr>
          <p:cNvPr id="199" name="El amor por otros produce gozo"/>
          <p:cNvSpPr txBox="1"/>
          <p:nvPr/>
        </p:nvSpPr>
        <p:spPr>
          <a:xfrm>
            <a:off x="3373289" y="839987"/>
            <a:ext cx="18425301" cy="205113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457544">
              <a:lnSpc>
                <a:spcPts val="7500"/>
              </a:lnSpc>
              <a:buClrTx/>
              <a:defRPr spc="-89" sz="7743">
                <a:solidFill>
                  <a:srgbClr val="FFFFFF"/>
                </a:solidFill>
                <a:effectLst>
                  <a:outerShdw sx="100000" sy="100000" kx="0" ky="0" algn="b" rotWithShape="0" blurRad="33909" dist="49733" dir="18900000">
                    <a:srgbClr val="C1C1C1"/>
                  </a:outerShdw>
                </a:effectLst>
                <a:latin typeface="Helvetica Neue Black Condensed"/>
                <a:ea typeface="Helvetica Neue Black Condensed"/>
                <a:cs typeface="Helvetica Neue Black Condensed"/>
                <a:sym typeface="Helvetica Neue Black Condensed"/>
              </a:defRPr>
            </a:lvl1pPr>
          </a:lstStyle>
          <a:p>
            <a:pPr/>
            <a:r>
              <a:t>El amor de Dios se manifiesta en la naturaleza</a:t>
            </a:r>
          </a:p>
        </p:txBody>
      </p:sp>
      <p:sp>
        <p:nvSpPr>
          <p:cNvPr id="200" name="Debería surgir del alma del cristiano como manantiales en el desierto, que refrescan y embellecen, que llevan alegría, paz y gozo a su propia vida y a la de los demás."/>
          <p:cNvSpPr txBox="1"/>
          <p:nvPr/>
        </p:nvSpPr>
        <p:spPr>
          <a:xfrm>
            <a:off x="3670825" y="4191932"/>
            <a:ext cx="19303428" cy="100819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1168400" indent="-1168400" algn="l" defTabSz="584200">
              <a:lnSpc>
                <a:spcPts val="7300"/>
              </a:lnSpc>
              <a:spcBef>
                <a:spcPts val="1300"/>
              </a:spcBef>
              <a:buClrTx/>
              <a:buSzPct val="80000"/>
              <a:buBlip>
                <a:blip r:embed="rId4"/>
              </a:buBlip>
              <a:defRPr spc="-100" sz="7900">
                <a:solidFill>
                  <a:srgbClr val="FFFFFF"/>
                </a:solidFill>
                <a:effectLst>
                  <a:outerShdw sx="100000" sy="100000" kx="0" ky="0" algn="b" rotWithShape="0" blurRad="38100" dist="63500" dir="18900000">
                    <a:srgbClr val="C1C1C1"/>
                  </a:outerShdw>
                </a:effectLst>
                <a:latin typeface="Helvetica Neue Bold Condensed"/>
                <a:ea typeface="Helvetica Neue Bold Condensed"/>
                <a:cs typeface="Helvetica Neue Bold Condensed"/>
                <a:sym typeface="Helvetica Neue Bold Condensed"/>
              </a:defRPr>
            </a:pPr>
            <a:r>
              <a:t>La naturaleza</a:t>
            </a:r>
            <a:r>
              <a:rPr spc="0" sz="5900">
                <a:latin typeface="Helvetica Neue Thin"/>
                <a:ea typeface="Helvetica Neue Thin"/>
                <a:cs typeface="Helvetica Neue Thin"/>
                <a:sym typeface="Helvetica Neue Thin"/>
              </a:rPr>
              <a:t> y la </a:t>
            </a:r>
            <a:r>
              <a:t>revelación </a:t>
            </a:r>
            <a:r>
              <a:rPr spc="0" sz="3000">
                <a:latin typeface="Helvetica Neue Thin"/>
                <a:ea typeface="Helvetica Neue Thin"/>
                <a:cs typeface="Helvetica Neue Thin"/>
                <a:sym typeface="Helvetica Neue Thin"/>
              </a:rPr>
              <a:t>a una </a:t>
            </a:r>
            <a:r>
              <a:t>dan testimonio </a:t>
            </a:r>
            <a:r>
              <a:rPr spc="0" sz="5000">
                <a:latin typeface="Helvetica Neue Thin"/>
                <a:ea typeface="Helvetica Neue Thin"/>
                <a:cs typeface="Helvetica Neue Thin"/>
                <a:sym typeface="Helvetica Neue Thin"/>
              </a:rPr>
              <a:t>del amor de Dios.</a:t>
            </a:r>
            <a:endParaRPr spc="0" sz="5000">
              <a:latin typeface="Helvetica Neue Thin"/>
              <a:ea typeface="Helvetica Neue Thin"/>
              <a:cs typeface="Helvetica Neue Thin"/>
              <a:sym typeface="Helvetica Neue Thin"/>
            </a:endParaRPr>
          </a:p>
          <a:p>
            <a:pPr marL="1168400" indent="-1168400" algn="l" defTabSz="584200">
              <a:lnSpc>
                <a:spcPts val="8600"/>
              </a:lnSpc>
              <a:spcBef>
                <a:spcPts val="1300"/>
              </a:spcBef>
              <a:buClrTx/>
              <a:buSzPct val="80000"/>
              <a:buBlip>
                <a:blip r:embed="rId4"/>
              </a:buBlip>
              <a:defRPr spc="-100" sz="7900">
                <a:solidFill>
                  <a:srgbClr val="FFFFFF"/>
                </a:solidFill>
                <a:effectLst>
                  <a:outerShdw sx="100000" sy="100000" kx="0" ky="0" algn="b" rotWithShape="0" blurRad="38100" dist="63500" dir="18900000">
                    <a:srgbClr val="C1C1C1"/>
                  </a:outerShdw>
                </a:effectLst>
                <a:latin typeface="Helvetica Neue Bold Condensed"/>
                <a:ea typeface="Helvetica Neue Bold Condensed"/>
                <a:cs typeface="Helvetica Neue Bold Condensed"/>
                <a:sym typeface="Helvetica Neue Bold Condensed"/>
              </a:defRPr>
            </a:pPr>
            <a:r>
              <a:t>Nuestro Padre celestial </a:t>
            </a:r>
            <a:r>
              <a:rPr spc="0" sz="5000">
                <a:latin typeface="Helvetica Neue Thin"/>
                <a:ea typeface="Helvetica Neue Thin"/>
                <a:cs typeface="Helvetica Neue Thin"/>
                <a:sym typeface="Helvetica Neue Thin"/>
              </a:rPr>
              <a:t>es la </a:t>
            </a:r>
            <a:r>
              <a:t>fuente </a:t>
            </a:r>
            <a:r>
              <a:rPr spc="0" sz="5000">
                <a:latin typeface="Helvetica Neue Thin"/>
                <a:ea typeface="Helvetica Neue Thin"/>
                <a:cs typeface="Helvetica Neue Thin"/>
                <a:sym typeface="Helvetica Neue Thin"/>
              </a:rPr>
              <a:t>de </a:t>
            </a:r>
            <a:r>
              <a:t>vida</a:t>
            </a:r>
            <a:r>
              <a:rPr spc="0" sz="5000">
                <a:latin typeface="Helvetica Neue Thin"/>
                <a:ea typeface="Helvetica Neue Thin"/>
                <a:cs typeface="Helvetica Neue Thin"/>
                <a:sym typeface="Helvetica Neue Thin"/>
              </a:rPr>
              <a:t>, de </a:t>
            </a:r>
            <a:r>
              <a:t>sabiduría </a:t>
            </a:r>
            <a:r>
              <a:rPr spc="0" sz="5000">
                <a:latin typeface="Helvetica Neue Thin"/>
                <a:ea typeface="Helvetica Neue Thin"/>
                <a:cs typeface="Helvetica Neue Thin"/>
                <a:sym typeface="Helvetica Neue Thin"/>
              </a:rPr>
              <a:t>y de </a:t>
            </a:r>
            <a:r>
              <a:t>gozo.</a:t>
            </a:r>
          </a:p>
          <a:p>
            <a:pPr marL="1168400" indent="-1168400" algn="l" defTabSz="584200">
              <a:lnSpc>
                <a:spcPts val="8600"/>
              </a:lnSpc>
              <a:spcBef>
                <a:spcPts val="1300"/>
              </a:spcBef>
              <a:buClrTx/>
              <a:buSzPct val="80000"/>
              <a:buBlip>
                <a:blip r:embed="rId4"/>
              </a:buBlip>
              <a:defRPr spc="-100" sz="7900">
                <a:solidFill>
                  <a:srgbClr val="FFFFFF"/>
                </a:solidFill>
                <a:effectLst>
                  <a:outerShdw sx="100000" sy="100000" kx="0" ky="0" algn="b" rotWithShape="0" blurRad="38100" dist="63500" dir="18900000">
                    <a:srgbClr val="C1C1C1"/>
                  </a:outerShdw>
                </a:effectLst>
                <a:latin typeface="Helvetica Neue Bold Condensed"/>
                <a:ea typeface="Helvetica Neue Bold Condensed"/>
                <a:cs typeface="Helvetica Neue Bold Condensed"/>
                <a:sym typeface="Helvetica Neue Bold Condensed"/>
              </a:defRPr>
            </a:pPr>
            <a:r>
              <a:t>Mira </a:t>
            </a:r>
            <a:r>
              <a:rPr spc="0" sz="5000">
                <a:latin typeface="Helvetica Neue Thin"/>
                <a:ea typeface="Helvetica Neue Thin"/>
                <a:cs typeface="Helvetica Neue Thin"/>
                <a:sym typeface="Helvetica Neue Thin"/>
              </a:rPr>
              <a:t>las </a:t>
            </a:r>
            <a:r>
              <a:t>maravillas y bellezas </a:t>
            </a:r>
            <a:r>
              <a:rPr spc="0" sz="5000">
                <a:latin typeface="Helvetica Neue Thin"/>
                <a:ea typeface="Helvetica Neue Thin"/>
                <a:cs typeface="Helvetica Neue Thin"/>
                <a:sym typeface="Helvetica Neue Thin"/>
              </a:rPr>
              <a:t>de la naturaleza.</a:t>
            </a:r>
            <a:endParaRPr spc="0" sz="5000">
              <a:latin typeface="Helvetica Neue Thin"/>
              <a:ea typeface="Helvetica Neue Thin"/>
              <a:cs typeface="Helvetica Neue Thin"/>
              <a:sym typeface="Helvetica Neue Thin"/>
            </a:endParaRPr>
          </a:p>
          <a:p>
            <a:pPr marL="1168400" indent="-1168400" algn="l" defTabSz="584200">
              <a:lnSpc>
                <a:spcPts val="7600"/>
              </a:lnSpc>
              <a:spcBef>
                <a:spcPts val="1000"/>
              </a:spcBef>
              <a:buClrTx/>
              <a:buSzPct val="80000"/>
              <a:buBlip>
                <a:blip r:embed="rId4"/>
              </a:buBlip>
              <a:defRPr spc="-100" sz="7900">
                <a:solidFill>
                  <a:srgbClr val="FFFFFF"/>
                </a:solidFill>
                <a:effectLst>
                  <a:outerShdw sx="100000" sy="100000" kx="0" ky="0" algn="b" rotWithShape="0" blurRad="38100" dist="63500" dir="18900000">
                    <a:srgbClr val="C1C1C1"/>
                  </a:outerShdw>
                </a:effectLst>
                <a:latin typeface="Helvetica Neue Bold Condensed"/>
                <a:ea typeface="Helvetica Neue Bold Condensed"/>
                <a:cs typeface="Helvetica Neue Bold Condensed"/>
                <a:sym typeface="Helvetica Neue Bold Condensed"/>
              </a:defRPr>
            </a:pPr>
            <a:r>
              <a:t>Piensa en su maravillosa adaptación </a:t>
            </a:r>
            <a:r>
              <a:rPr spc="0" sz="5000">
                <a:latin typeface="Helvetica Neue Thin"/>
                <a:ea typeface="Helvetica Neue Thin"/>
                <a:cs typeface="Helvetica Neue Thin"/>
                <a:sym typeface="Helvetica Neue Thin"/>
              </a:rPr>
              <a:t>a las </a:t>
            </a:r>
            <a:r>
              <a:t>necesidades y a la felicidad </a:t>
            </a:r>
            <a:r>
              <a:rPr spc="0" sz="5000">
                <a:latin typeface="Helvetica Neue Thin"/>
                <a:ea typeface="Helvetica Neue Thin"/>
                <a:cs typeface="Helvetica Neue Thin"/>
                <a:sym typeface="Helvetica Neue Thin"/>
              </a:rPr>
              <a:t>de todo ser viviente.</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2" name="Rectángulo redondeado"/>
          <p:cNvSpPr/>
          <p:nvPr/>
        </p:nvSpPr>
        <p:spPr>
          <a:xfrm>
            <a:off x="3276302" y="4573032"/>
            <a:ext cx="15052279" cy="6851667"/>
          </a:xfrm>
          <a:prstGeom prst="roundRect">
            <a:avLst>
              <a:gd name="adj" fmla="val 3795"/>
            </a:avLst>
          </a:prstGeom>
          <a:blipFill>
            <a:blip r:embed="rId3"/>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a:buClrTx/>
              <a:defRPr sz="5600">
                <a:solidFill>
                  <a:srgbClr val="FFFFFF"/>
                </a:solidFill>
                <a:effectLst>
                  <a:outerShdw sx="100000" sy="100000" kx="0" ky="0" algn="b" rotWithShape="0" blurRad="38100" dist="12700" dir="5400000">
                    <a:srgbClr val="000000">
                      <a:alpha val="50000"/>
                    </a:srgbClr>
                  </a:outerShdw>
                </a:effectLst>
              </a:defRPr>
            </a:pPr>
          </a:p>
        </p:txBody>
      </p:sp>
      <p:pic>
        <p:nvPicPr>
          <p:cNvPr id="203" name="Imagen" descr="Imagen"/>
          <p:cNvPicPr>
            <a:picLocks noChangeAspect="1"/>
          </p:cNvPicPr>
          <p:nvPr/>
        </p:nvPicPr>
        <p:blipFill>
          <a:blip r:embed="rId4">
            <a:extLst/>
          </a:blip>
          <a:stretch>
            <a:fillRect/>
          </a:stretch>
        </p:blipFill>
        <p:spPr>
          <a:xfrm>
            <a:off x="14706678" y="3195763"/>
            <a:ext cx="9101629" cy="8387004"/>
          </a:xfrm>
          <a:prstGeom prst="rect">
            <a:avLst/>
          </a:prstGeom>
          <a:ln w="12700">
            <a:miter lim="400000"/>
          </a:ln>
        </p:spPr>
      </p:pic>
      <p:pic>
        <p:nvPicPr>
          <p:cNvPr id="204" name="Imagen" descr="Imagen"/>
          <p:cNvPicPr>
            <a:picLocks noChangeAspect="1"/>
          </p:cNvPicPr>
          <p:nvPr/>
        </p:nvPicPr>
        <p:blipFill>
          <a:blip r:embed="rId5">
            <a:extLst/>
          </a:blip>
          <a:srcRect l="0" t="0" r="15650" b="12796"/>
          <a:stretch>
            <a:fillRect/>
          </a:stretch>
        </p:blipFill>
        <p:spPr>
          <a:xfrm>
            <a:off x="17339974" y="6886348"/>
            <a:ext cx="7022507" cy="5901298"/>
          </a:xfrm>
          <a:prstGeom prst="rect">
            <a:avLst/>
          </a:prstGeom>
          <a:ln w="12700">
            <a:miter lim="400000"/>
          </a:ln>
        </p:spPr>
      </p:pic>
      <p:sp>
        <p:nvSpPr>
          <p:cNvPr id="205" name="—El Camino a Cristo, 7, 8 (1892). {1MCP 250.1}"/>
          <p:cNvSpPr txBox="1"/>
          <p:nvPr/>
        </p:nvSpPr>
        <p:spPr>
          <a:xfrm>
            <a:off x="16022763" y="12796428"/>
            <a:ext cx="7946518" cy="5477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2" algn="r">
              <a:buClrTx/>
              <a:defRPr sz="3000">
                <a:solidFill>
                  <a:srgbClr val="FFFFFF"/>
                </a:solidFill>
                <a:latin typeface="Helvetica Neue Thin"/>
                <a:ea typeface="Helvetica Neue Thin"/>
                <a:cs typeface="Helvetica Neue Thin"/>
                <a:sym typeface="Helvetica Neue Thin"/>
              </a:defRPr>
            </a:pPr>
            <a:r>
              <a:t>—El Camino a Cristo, 7, 8 (1892). {1MCP 250.1}</a:t>
            </a:r>
          </a:p>
        </p:txBody>
      </p:sp>
      <p:sp>
        <p:nvSpPr>
          <p:cNvPr id="206" name="Debería surgir del alma del cristiano como manantiales en el desierto, que refrescan y embellecen, que llevan alegría, paz y gozo a su propia vida y a la de los demás."/>
          <p:cNvSpPr txBox="1"/>
          <p:nvPr/>
        </p:nvSpPr>
        <p:spPr>
          <a:xfrm>
            <a:off x="5716995" y="5591461"/>
            <a:ext cx="9556972" cy="61618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1803400" indent="-1803400" algn="l" defTabSz="584200">
              <a:lnSpc>
                <a:spcPts val="11200"/>
              </a:lnSpc>
              <a:spcBef>
                <a:spcPts val="400"/>
              </a:spcBef>
              <a:buClrTx/>
              <a:buSzPct val="80000"/>
              <a:buBlip>
                <a:blip r:embed="rId6"/>
              </a:buBlip>
              <a:defRPr spc="-144" sz="11400">
                <a:solidFill>
                  <a:srgbClr val="FFFFFF"/>
                </a:solidFill>
                <a:effectLst>
                  <a:outerShdw sx="100000" sy="100000" kx="0" ky="0" algn="b" rotWithShape="0" blurRad="38100" dist="63500" dir="18900000">
                    <a:srgbClr val="C1C1C1"/>
                  </a:outerShdw>
                </a:effectLst>
                <a:latin typeface="Helvetica Neue Bold Condensed"/>
                <a:ea typeface="Helvetica Neue Bold Condensed"/>
                <a:cs typeface="Helvetica Neue Bold Condensed"/>
                <a:sym typeface="Helvetica Neue Bold Condensed"/>
              </a:defRPr>
            </a:pPr>
            <a:r>
              <a:t>Cada </a:t>
            </a:r>
            <a:r>
              <a:rPr spc="-216" sz="17100"/>
              <a:t>capullo</a:t>
            </a:r>
            <a:r>
              <a:t> </a:t>
            </a:r>
            <a:r>
              <a:rPr i="1" spc="-159" sz="12600">
                <a:latin typeface="Times New Roman"/>
                <a:ea typeface="Times New Roman"/>
                <a:cs typeface="Times New Roman"/>
                <a:sym typeface="Times New Roman"/>
              </a:rPr>
              <a:t>que se abre</a:t>
            </a:r>
          </a:p>
        </p:txBody>
      </p:sp>
      <p:sp>
        <p:nvSpPr>
          <p:cNvPr id="207" name="Debería surgir del alma del cristiano como manantiales en el desierto, que refrescan y embellecen, que llevan alegría, paz y gozo a su propia vida y a la de los demás."/>
          <p:cNvSpPr txBox="1"/>
          <p:nvPr/>
        </p:nvSpPr>
        <p:spPr>
          <a:xfrm>
            <a:off x="4395650" y="1241166"/>
            <a:ext cx="14485265" cy="13738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defTabSz="566674">
              <a:lnSpc>
                <a:spcPts val="7000"/>
              </a:lnSpc>
              <a:spcBef>
                <a:spcPts val="1200"/>
              </a:spcBef>
              <a:buClrTx/>
              <a:defRPr i="1" sz="8342">
                <a:solidFill>
                  <a:srgbClr val="FFFFFF"/>
                </a:solidFill>
                <a:effectLst>
                  <a:outerShdw sx="100000" sy="100000" kx="0" ky="0" algn="b" rotWithShape="0" blurRad="36957" dist="61595" dir="18900000">
                    <a:srgbClr val="C1C1C1"/>
                  </a:outerShdw>
                </a:effectLst>
                <a:latin typeface="Times New Roman"/>
                <a:ea typeface="Times New Roman"/>
                <a:cs typeface="Times New Roman"/>
                <a:sym typeface="Times New Roman"/>
              </a:defRPr>
            </a:lvl1pPr>
          </a:lstStyle>
          <a:p>
            <a:pPr>
              <a:defRPr spc="-105"/>
            </a:pPr>
            <a:r>
              <a:rPr spc="0"/>
              <a:t>“Dios es amor” está escrito en</a:t>
            </a:r>
          </a:p>
        </p:txBody>
      </p:sp>
      <p:pic>
        <p:nvPicPr>
          <p:cNvPr id="208" name="Imagen" descr="Imagen"/>
          <p:cNvPicPr>
            <a:picLocks noChangeAspect="1"/>
          </p:cNvPicPr>
          <p:nvPr/>
        </p:nvPicPr>
        <p:blipFill>
          <a:blip r:embed="rId7">
            <a:alphaModFix amt="94913"/>
            <a:extLst/>
          </a:blip>
          <a:stretch>
            <a:fillRect/>
          </a:stretch>
        </p:blipFill>
        <p:spPr>
          <a:xfrm>
            <a:off x="1451626" y="1243052"/>
            <a:ext cx="5125728" cy="11828281"/>
          </a:xfrm>
          <a:prstGeom prst="rect">
            <a:avLst/>
          </a:prstGeom>
          <a:ln w="12700">
            <a:miter lim="400000"/>
          </a:ln>
          <a:effectLst>
            <a:outerShdw sx="100000" sy="100000" kx="0" ky="0" algn="b" rotWithShape="0" blurRad="190500" dist="101600" dir="5400000">
              <a:srgbClr val="09273B">
                <a:alpha val="95859"/>
              </a:srgbClr>
            </a:outerShdw>
          </a:effectLst>
        </p:spPr>
      </p:pic>
      <p:pic>
        <p:nvPicPr>
          <p:cNvPr id="209" name="Imagen" descr="Imagen"/>
          <p:cNvPicPr>
            <a:picLocks noChangeAspect="1"/>
          </p:cNvPicPr>
          <p:nvPr/>
        </p:nvPicPr>
        <p:blipFill>
          <a:blip r:embed="rId8">
            <a:extLst/>
          </a:blip>
          <a:stretch>
            <a:fillRect/>
          </a:stretch>
        </p:blipFill>
        <p:spPr>
          <a:xfrm>
            <a:off x="9036347" y="9863740"/>
            <a:ext cx="3532189" cy="358972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1" name="Rectángulo redondeado"/>
          <p:cNvSpPr/>
          <p:nvPr/>
        </p:nvSpPr>
        <p:spPr>
          <a:xfrm>
            <a:off x="7954934" y="3167699"/>
            <a:ext cx="12753777" cy="7380602"/>
          </a:xfrm>
          <a:prstGeom prst="roundRect">
            <a:avLst>
              <a:gd name="adj" fmla="val 2745"/>
            </a:avLst>
          </a:prstGeom>
          <a:blipFill>
            <a:blip r:embed="rId3"/>
          </a:blipFill>
          <a:ln w="12700">
            <a:miter lim="400000"/>
          </a:ln>
          <a:effectLst>
            <a:outerShdw sx="100000" sy="100000" kx="0" ky="0" algn="b" rotWithShape="0" blurRad="190500" dist="101600" dir="5400000">
              <a:srgbClr val="09273B">
                <a:alpha val="95859"/>
              </a:srgbClr>
            </a:outerShdw>
          </a:effectLst>
        </p:spPr>
        <p:txBody>
          <a:bodyPr lIns="50800" tIns="50800" rIns="50800" bIns="50800" anchor="ctr"/>
          <a:lstStyle/>
          <a:p>
            <a:pPr>
              <a:buClrTx/>
              <a:defRPr sz="5600">
                <a:solidFill>
                  <a:srgbClr val="FFFFFF"/>
                </a:solidFill>
                <a:effectLst>
                  <a:outerShdw sx="100000" sy="100000" kx="0" ky="0" algn="b" rotWithShape="0" blurRad="38100" dist="12700" dir="5400000">
                    <a:srgbClr val="000000">
                      <a:alpha val="50000"/>
                    </a:srgbClr>
                  </a:outerShdw>
                </a:effectLst>
              </a:defRPr>
            </a:pPr>
          </a:p>
        </p:txBody>
      </p:sp>
      <p:pic>
        <p:nvPicPr>
          <p:cNvPr id="212" name="Imagen" descr="Imagen"/>
          <p:cNvPicPr>
            <a:picLocks noChangeAspect="1"/>
          </p:cNvPicPr>
          <p:nvPr/>
        </p:nvPicPr>
        <p:blipFill>
          <a:blip r:embed="rId4">
            <a:extLst/>
          </a:blip>
          <a:srcRect l="0" t="0" r="15650" b="12796"/>
          <a:stretch>
            <a:fillRect/>
          </a:stretch>
        </p:blipFill>
        <p:spPr>
          <a:xfrm>
            <a:off x="17339974" y="8029348"/>
            <a:ext cx="7022507" cy="5901298"/>
          </a:xfrm>
          <a:prstGeom prst="rect">
            <a:avLst/>
          </a:prstGeom>
          <a:ln w="12700">
            <a:miter lim="400000"/>
          </a:ln>
        </p:spPr>
      </p:pic>
      <p:sp>
        <p:nvSpPr>
          <p:cNvPr id="213" name="—El Camino a Cristo, 7, 8 (1892). {1MCP 250.1}"/>
          <p:cNvSpPr txBox="1"/>
          <p:nvPr/>
        </p:nvSpPr>
        <p:spPr>
          <a:xfrm>
            <a:off x="10358563" y="12186828"/>
            <a:ext cx="7946518" cy="5477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2" algn="r">
              <a:buClrTx/>
              <a:defRPr sz="3000">
                <a:solidFill>
                  <a:srgbClr val="FFFFFF"/>
                </a:solidFill>
                <a:latin typeface="Helvetica Neue Thin"/>
                <a:ea typeface="Helvetica Neue Thin"/>
                <a:cs typeface="Helvetica Neue Thin"/>
                <a:sym typeface="Helvetica Neue Thin"/>
              </a:defRPr>
            </a:pPr>
            <a:r>
              <a:t>—El Camino a Cristo, 7, 8 (1892). {1MCP 250.1}</a:t>
            </a:r>
          </a:p>
        </p:txBody>
      </p:sp>
      <p:sp>
        <p:nvSpPr>
          <p:cNvPr id="214" name="Debería surgir del alma del cristiano como manantiales en el desierto, que refrescan y embellecen, que llevan alegría, paz y gozo a su propia vida y a la de los demás."/>
          <p:cNvSpPr txBox="1"/>
          <p:nvPr/>
        </p:nvSpPr>
        <p:spPr>
          <a:xfrm>
            <a:off x="5943886" y="809366"/>
            <a:ext cx="14485266" cy="13738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gn="l" defTabSz="584200">
              <a:lnSpc>
                <a:spcPts val="7300"/>
              </a:lnSpc>
              <a:spcBef>
                <a:spcPts val="1300"/>
              </a:spcBef>
              <a:buClrTx/>
              <a:defRPr sz="8000">
                <a:solidFill>
                  <a:srgbClr val="FFFFFF"/>
                </a:solidFill>
                <a:effectLst>
                  <a:outerShdw sx="100000" sy="100000" kx="0" ky="0" algn="b" rotWithShape="0" blurRad="38100" dist="63500" dir="18900000">
                    <a:srgbClr val="C1C1C1"/>
                  </a:outerShdw>
                </a:effectLst>
                <a:latin typeface="Helvetica Neue Thin"/>
                <a:ea typeface="Helvetica Neue Thin"/>
                <a:cs typeface="Helvetica Neue Thin"/>
                <a:sym typeface="Helvetica Neue Thin"/>
              </a:defRPr>
            </a:lvl1pPr>
          </a:lstStyle>
          <a:p>
            <a:pPr>
              <a:defRPr spc="-101">
                <a:latin typeface="Helvetica Neue Bold Condensed"/>
                <a:ea typeface="Helvetica Neue Bold Condensed"/>
                <a:cs typeface="Helvetica Neue Bold Condensed"/>
                <a:sym typeface="Helvetica Neue Bold Condensed"/>
              </a:defRPr>
            </a:pPr>
            <a:r>
              <a:rPr spc="0">
                <a:latin typeface="Helvetica Neue Thin"/>
                <a:ea typeface="Helvetica Neue Thin"/>
                <a:cs typeface="Helvetica Neue Thin"/>
                <a:sym typeface="Helvetica Neue Thin"/>
              </a:rPr>
              <a:t>“Dios es amor” está escrito en</a:t>
            </a:r>
          </a:p>
        </p:txBody>
      </p:sp>
      <p:pic>
        <p:nvPicPr>
          <p:cNvPr id="215" name="Imagen" descr="Imagen"/>
          <p:cNvPicPr>
            <a:picLocks noChangeAspect="1"/>
          </p:cNvPicPr>
          <p:nvPr/>
        </p:nvPicPr>
        <p:blipFill>
          <a:blip r:embed="rId5">
            <a:extLst/>
          </a:blip>
          <a:stretch>
            <a:fillRect/>
          </a:stretch>
        </p:blipFill>
        <p:spPr>
          <a:xfrm>
            <a:off x="19375825" y="1467662"/>
            <a:ext cx="4475002" cy="6030876"/>
          </a:xfrm>
          <a:prstGeom prst="rect">
            <a:avLst/>
          </a:prstGeom>
          <a:ln w="12700">
            <a:miter lim="400000"/>
          </a:ln>
        </p:spPr>
      </p:pic>
      <p:sp>
        <p:nvSpPr>
          <p:cNvPr id="216" name="Debería surgir del alma del cristiano como manantiales en el desierto, que refrescan y embellecen, que llevan alegría, paz y gozo a su propia vida y a la de los demás."/>
          <p:cNvSpPr txBox="1"/>
          <p:nvPr/>
        </p:nvSpPr>
        <p:spPr>
          <a:xfrm>
            <a:off x="8657888" y="3573615"/>
            <a:ext cx="11837812" cy="570427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marL="1294383" indent="-1294383" algn="l" defTabSz="531622">
              <a:lnSpc>
                <a:spcPts val="10900"/>
              </a:lnSpc>
              <a:spcBef>
                <a:spcPts val="500"/>
              </a:spcBef>
              <a:buClrTx/>
              <a:buSzPct val="80000"/>
              <a:buBlip>
                <a:blip r:embed="rId6"/>
              </a:buBlip>
              <a:defRPr spc="-137" sz="10829">
                <a:solidFill>
                  <a:srgbClr val="FFFFFF"/>
                </a:solidFill>
                <a:effectLst>
                  <a:outerShdw sx="100000" sy="100000" kx="0" ky="0" algn="b" rotWithShape="0" blurRad="34671" dist="57785" dir="18900000">
                    <a:srgbClr val="C1C1C1"/>
                  </a:outerShdw>
                </a:effectLst>
                <a:latin typeface="Helvetica Neue Bold Condensed"/>
                <a:ea typeface="Helvetica Neue Bold Condensed"/>
                <a:cs typeface="Helvetica Neue Bold Condensed"/>
                <a:sym typeface="Helvetica Neue Bold Condensed"/>
              </a:defRPr>
            </a:pPr>
            <a:r>
              <a:t>Los pájaros que llenan</a:t>
            </a:r>
            <a:r>
              <a:rPr>
                <a:latin typeface="Helvetica Neue Thin"/>
                <a:ea typeface="Helvetica Neue Thin"/>
                <a:cs typeface="Helvetica Neue Thin"/>
                <a:sym typeface="Helvetica Neue Thin"/>
              </a:rPr>
              <a:t> el </a:t>
            </a:r>
            <a:r>
              <a:t>aire </a:t>
            </a:r>
            <a:r>
              <a:rPr>
                <a:latin typeface="Helvetica Neue Thin"/>
                <a:ea typeface="Helvetica Neue Thin"/>
                <a:cs typeface="Helvetica Neue Thin"/>
                <a:sym typeface="Helvetica Neue Thin"/>
              </a:rPr>
              <a:t>de </a:t>
            </a:r>
            <a:r>
              <a:t>melodías </a:t>
            </a:r>
            <a:r>
              <a:rPr spc="0">
                <a:latin typeface="Helvetica Neue Thin"/>
                <a:ea typeface="Helvetica Neue Thin"/>
                <a:cs typeface="Helvetica Neue Thin"/>
                <a:sym typeface="Helvetica Neue Thin"/>
              </a:rPr>
              <a:t>con sus preciosos cantos.</a:t>
            </a:r>
          </a:p>
        </p:txBody>
      </p:sp>
      <p:pic>
        <p:nvPicPr>
          <p:cNvPr id="217" name="Imagen" descr="Imagen"/>
          <p:cNvPicPr>
            <a:picLocks noChangeAspect="1"/>
          </p:cNvPicPr>
          <p:nvPr/>
        </p:nvPicPr>
        <p:blipFill>
          <a:blip r:embed="rId7">
            <a:extLst/>
          </a:blip>
          <a:stretch>
            <a:fillRect/>
          </a:stretch>
        </p:blipFill>
        <p:spPr>
          <a:xfrm>
            <a:off x="100520" y="2961336"/>
            <a:ext cx="10822560" cy="9564034"/>
          </a:xfrm>
          <a:prstGeom prst="rect">
            <a:avLst/>
          </a:prstGeom>
          <a:ln w="12700">
            <a:miter lim="400000"/>
          </a:ln>
        </p:spPr>
      </p:pic>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xmlns:r="http://schemas.openxmlformats.org/officeDocument/2006/relationships" name="Vintage">
  <a:themeElements>
    <a:clrScheme name="Vintage">
      <a:dk1>
        <a:srgbClr val="6F6A5A"/>
      </a:dk1>
      <a:lt1>
        <a:srgbClr val="142B6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
            <a:srgbClr val="A29A85"/>
          </a:buClr>
          <a:buSzTx/>
          <a:buFontTx/>
          <a:buNone/>
          <a:tabLst/>
          <a:defRPr b="0" baseline="0" cap="none" i="0" spc="0" strike="noStrike" sz="5800" u="none" kumimoji="0" normalizeH="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Vintage">
  <a:themeElements>
    <a:clrScheme name="Vintage">
      <a:dk1>
        <a:srgbClr val="000000"/>
      </a:dk1>
      <a:lt1>
        <a:srgbClr val="FFFFFF"/>
      </a:lt1>
      <a:dk2>
        <a:srgbClr val="5F5857"/>
      </a:dk2>
      <a:lt2>
        <a:srgbClr val="DCDDE0"/>
      </a:lt2>
      <a:accent1>
        <a:srgbClr val="596D92"/>
      </a:accent1>
      <a:accent2>
        <a:srgbClr val="848857"/>
      </a:accent2>
      <a:accent3>
        <a:srgbClr val="C1A347"/>
      </a:accent3>
      <a:accent4>
        <a:srgbClr val="CF7E46"/>
      </a:accent4>
      <a:accent5>
        <a:srgbClr val="AA4A4C"/>
      </a:accent5>
      <a:accent6>
        <a:srgbClr val="745786"/>
      </a:accent6>
      <a:hlink>
        <a:srgbClr val="0000FF"/>
      </a:hlink>
      <a:folHlink>
        <a:srgbClr val="FF00FF"/>
      </a:folHlink>
    </a:clrScheme>
    <a:fontScheme name="Vintage">
      <a:majorFont>
        <a:latin typeface="Copperplate"/>
        <a:ea typeface="Copperplate"/>
        <a:cs typeface="Copperplate"/>
      </a:majorFont>
      <a:minorFont>
        <a:latin typeface="Copperplate"/>
        <a:ea typeface="Copperplate"/>
        <a:cs typeface="Copperplate"/>
      </a:minorFont>
    </a:fontScheme>
    <a:fmtScheme name="Vintag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5F5857"/>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
            <a:srgbClr val="A29A85"/>
          </a:buClr>
          <a:buSzTx/>
          <a:buFontTx/>
          <a:buNone/>
          <a:tabLst/>
          <a:defRPr b="0" baseline="0" cap="none" i="0" spc="0" strike="noStrike" sz="5800" u="none" kumimoji="0" normalizeH="0">
            <a:ln>
              <a:noFill/>
            </a:ln>
            <a:solidFill>
              <a:srgbClr val="6F6A5A"/>
            </a:solidFill>
            <a:effectLst/>
            <a:uFillTx/>
            <a:latin typeface="Baskerville"/>
            <a:ea typeface="Baskerville"/>
            <a:cs typeface="Baskerville"/>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