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257" r:id="rId2"/>
    <p:sldId id="259" r:id="rId3"/>
    <p:sldId id="282" r:id="rId4"/>
    <p:sldId id="273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83" r:id="rId16"/>
    <p:sldId id="270" r:id="rId17"/>
    <p:sldId id="284" r:id="rId18"/>
    <p:sldId id="271" r:id="rId19"/>
    <p:sldId id="272" r:id="rId20"/>
    <p:sldId id="274" r:id="rId21"/>
    <p:sldId id="285" r:id="rId22"/>
    <p:sldId id="275" r:id="rId23"/>
    <p:sldId id="276" r:id="rId24"/>
    <p:sldId id="277" r:id="rId25"/>
    <p:sldId id="278" r:id="rId26"/>
    <p:sldId id="279" r:id="rId27"/>
    <p:sldId id="280" r:id="rId28"/>
    <p:sldId id="286" r:id="rId29"/>
    <p:sldId id="281" r:id="rId30"/>
    <p:sldId id="287" r:id="rId3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BACFC4-AE2F-4C96-9D3A-79A5B959B304}" type="datetimeFigureOut">
              <a:rPr lang="en-US" smtClean="0"/>
              <a:t>3/25/2019</a:t>
            </a:fld>
            <a:endParaRPr lang="en-US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490F7F-B492-4536-8BA5-45A385D306C1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60856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Google Shape;182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29565148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EF7174-5CDA-4949-B8EC-0DCA98DEA9D9}" type="slidenum">
              <a:rPr lang="es-CR" smtClean="0"/>
              <a:t>13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237881248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EF7174-5CDA-4949-B8EC-0DCA98DEA9D9}" type="slidenum">
              <a:rPr lang="es-CR" smtClean="0"/>
              <a:t>14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74344185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EF7174-5CDA-4949-B8EC-0DCA98DEA9D9}" type="slidenum">
              <a:rPr lang="es-CR" smtClean="0"/>
              <a:t>15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349065456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EF7174-5CDA-4949-B8EC-0DCA98DEA9D9}" type="slidenum">
              <a:rPr lang="es-CR" smtClean="0"/>
              <a:t>16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234106947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EF7174-5CDA-4949-B8EC-0DCA98DEA9D9}" type="slidenum">
              <a:rPr lang="es-CR" smtClean="0"/>
              <a:t>17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60454134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EF7174-5CDA-4949-B8EC-0DCA98DEA9D9}" type="slidenum">
              <a:rPr lang="es-CR" smtClean="0"/>
              <a:t>18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4728574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EF7174-5CDA-4949-B8EC-0DCA98DEA9D9}" type="slidenum">
              <a:rPr lang="es-CR" smtClean="0"/>
              <a:t>19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63744313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EF7174-5CDA-4949-B8EC-0DCA98DEA9D9}" type="slidenum">
              <a:rPr lang="es-CR" smtClean="0"/>
              <a:t>20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301919702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EF7174-5CDA-4949-B8EC-0DCA98DEA9D9}" type="slidenum">
              <a:rPr lang="es-CR" smtClean="0"/>
              <a:t>21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243603540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EF7174-5CDA-4949-B8EC-0DCA98DEA9D9}" type="slidenum">
              <a:rPr lang="es-CR" smtClean="0"/>
              <a:t>22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26328750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EF7174-5CDA-4949-B8EC-0DCA98DEA9D9}" type="slidenum">
              <a:rPr lang="es-CR" smtClean="0"/>
              <a:t>5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1866908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EF7174-5CDA-4949-B8EC-0DCA98DEA9D9}" type="slidenum">
              <a:rPr lang="es-CR" smtClean="0"/>
              <a:t>23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20290429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EF7174-5CDA-4949-B8EC-0DCA98DEA9D9}" type="slidenum">
              <a:rPr lang="es-CR" smtClean="0"/>
              <a:t>24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326304334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EF7174-5CDA-4949-B8EC-0DCA98DEA9D9}" type="slidenum">
              <a:rPr lang="es-CR" smtClean="0"/>
              <a:t>25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424875426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EF7174-5CDA-4949-B8EC-0DCA98DEA9D9}" type="slidenum">
              <a:rPr lang="es-CR" smtClean="0"/>
              <a:t>26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186275317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EF7174-5CDA-4949-B8EC-0DCA98DEA9D9}" type="slidenum">
              <a:rPr lang="es-CR" smtClean="0"/>
              <a:t>27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225624499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EF7174-5CDA-4949-B8EC-0DCA98DEA9D9}" type="slidenum">
              <a:rPr lang="es-CR" smtClean="0"/>
              <a:t>28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19375458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EF7174-5CDA-4949-B8EC-0DCA98DEA9D9}" type="slidenum">
              <a:rPr lang="es-CR" smtClean="0"/>
              <a:t>6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36523884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EF7174-5CDA-4949-B8EC-0DCA98DEA9D9}" type="slidenum">
              <a:rPr lang="es-CR" smtClean="0"/>
              <a:t>7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28922407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EF7174-5CDA-4949-B8EC-0DCA98DEA9D9}" type="slidenum">
              <a:rPr lang="es-CR" smtClean="0"/>
              <a:t>8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40189152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EF7174-5CDA-4949-B8EC-0DCA98DEA9D9}" type="slidenum">
              <a:rPr lang="es-CR" smtClean="0"/>
              <a:t>9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10047538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EF7174-5CDA-4949-B8EC-0DCA98DEA9D9}" type="slidenum">
              <a:rPr lang="es-CR" smtClean="0"/>
              <a:t>10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31756587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EF7174-5CDA-4949-B8EC-0DCA98DEA9D9}" type="slidenum">
              <a:rPr lang="es-CR" smtClean="0"/>
              <a:t>11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172604236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EF7174-5CDA-4949-B8EC-0DCA98DEA9D9}" type="slidenum">
              <a:rPr lang="es-CR" smtClean="0"/>
              <a:t>12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27747717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0928D-F923-4FBE-AC65-8784DB413359}" type="datetimeFigureOut">
              <a:rPr lang="en-US" smtClean="0"/>
              <a:t>3/25/2019</a:t>
            </a:fld>
            <a:endParaRPr lang="en-U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91583-B1B0-4A57-A3D0-B1160CFF7884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830478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0928D-F923-4FBE-AC65-8784DB413359}" type="datetimeFigureOut">
              <a:rPr lang="en-US" smtClean="0"/>
              <a:t>3/25/2019</a:t>
            </a:fld>
            <a:endParaRPr lang="en-U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91583-B1B0-4A57-A3D0-B1160CFF7884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153006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0928D-F923-4FBE-AC65-8784DB413359}" type="datetimeFigureOut">
              <a:rPr lang="en-US" smtClean="0"/>
              <a:t>3/25/2019</a:t>
            </a:fld>
            <a:endParaRPr lang="en-U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91583-B1B0-4A57-A3D0-B1160CFF7884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146940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10059311" y="877033"/>
            <a:ext cx="1732400" cy="577200"/>
          </a:xfrm>
          <a:prstGeom prst="triangle">
            <a:avLst>
              <a:gd name="adj" fmla="val 32425"/>
            </a:avLst>
          </a:prstGeom>
          <a:solidFill>
            <a:srgbClr val="263248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latin typeface="Arvo"/>
              <a:ea typeface="Arvo"/>
              <a:cs typeface="Arvo"/>
              <a:sym typeface="Arvo"/>
            </a:endParaRPr>
          </a:p>
        </p:txBody>
      </p:sp>
      <p:grpSp>
        <p:nvGrpSpPr>
          <p:cNvPr id="11" name="Google Shape;11;p2"/>
          <p:cNvGrpSpPr/>
          <p:nvPr/>
        </p:nvGrpSpPr>
        <p:grpSpPr>
          <a:xfrm>
            <a:off x="0" y="-9451"/>
            <a:ext cx="11548531" cy="6867451"/>
            <a:chOff x="0" y="-7088"/>
            <a:chExt cx="8661398" cy="5150588"/>
          </a:xfrm>
        </p:grpSpPr>
        <p:sp>
          <p:nvSpPr>
            <p:cNvPr id="12" name="Google Shape;12;p2"/>
            <p:cNvSpPr/>
            <p:nvPr/>
          </p:nvSpPr>
          <p:spPr>
            <a:xfrm>
              <a:off x="0" y="0"/>
              <a:ext cx="3525000" cy="5143500"/>
            </a:xfrm>
            <a:prstGeom prst="rect">
              <a:avLst/>
            </a:prstGeom>
            <a:solidFill>
              <a:srgbClr val="C7D3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13" name="Google Shape;13;p2"/>
            <p:cNvSpPr/>
            <p:nvPr/>
          </p:nvSpPr>
          <p:spPr>
            <a:xfrm rot="10800000" flipH="1">
              <a:off x="3517898" y="-7088"/>
              <a:ext cx="5143500" cy="5143500"/>
            </a:xfrm>
            <a:prstGeom prst="rtTriangle">
              <a:avLst/>
            </a:prstGeom>
            <a:solidFill>
              <a:srgbClr val="C7D3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14" name="Google Shape;14;p2"/>
          <p:cNvGrpSpPr/>
          <p:nvPr/>
        </p:nvGrpSpPr>
        <p:grpSpPr>
          <a:xfrm rot="10800000" flipH="1">
            <a:off x="2" y="1454351"/>
            <a:ext cx="11796669" cy="3949300"/>
            <a:chOff x="-8178042" y="-4493254"/>
            <a:chExt cx="19483598" cy="6522736"/>
          </a:xfrm>
        </p:grpSpPr>
        <p:sp>
          <p:nvSpPr>
            <p:cNvPr id="15" name="Google Shape;15;p2"/>
            <p:cNvSpPr/>
            <p:nvPr/>
          </p:nvSpPr>
          <p:spPr>
            <a:xfrm>
              <a:off x="-8178042" y="-4493118"/>
              <a:ext cx="12968400" cy="6522600"/>
            </a:xfrm>
            <a:prstGeom prst="rect">
              <a:avLst/>
            </a:prstGeom>
            <a:solidFill>
              <a:srgbClr val="3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>
                <a:latin typeface="Arvo"/>
                <a:ea typeface="Arvo"/>
                <a:cs typeface="Arvo"/>
                <a:sym typeface="Arvo"/>
              </a:endParaRPr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4782955" y="-4493254"/>
              <a:ext cx="6522600" cy="6522600"/>
            </a:xfrm>
            <a:prstGeom prst="rtTriangle">
              <a:avLst/>
            </a:prstGeom>
            <a:solidFill>
              <a:srgbClr val="3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17" name="Google Shape;17;p2"/>
          <p:cNvGrpSpPr/>
          <p:nvPr/>
        </p:nvGrpSpPr>
        <p:grpSpPr>
          <a:xfrm>
            <a:off x="4902982" y="5704465"/>
            <a:ext cx="7307772" cy="577328"/>
            <a:chOff x="5582265" y="4646738"/>
            <a:chExt cx="5480829" cy="432996"/>
          </a:xfrm>
        </p:grpSpPr>
        <p:sp>
          <p:nvSpPr>
            <p:cNvPr id="18" name="Google Shape;18;p2"/>
            <p:cNvSpPr/>
            <p:nvPr/>
          </p:nvSpPr>
          <p:spPr>
            <a:xfrm rot="10800000">
              <a:off x="5582265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rgbClr val="D26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grpSp>
          <p:nvGrpSpPr>
            <p:cNvPr id="19" name="Google Shape;19;p2"/>
            <p:cNvGrpSpPr/>
            <p:nvPr/>
          </p:nvGrpSpPr>
          <p:grpSpPr>
            <a:xfrm flipH="1">
              <a:off x="5585232" y="4646738"/>
              <a:ext cx="5477861" cy="304551"/>
              <a:chOff x="-24158748" y="330075"/>
              <a:chExt cx="30568423" cy="1699506"/>
            </a:xfrm>
          </p:grpSpPr>
          <p:sp>
            <p:nvSpPr>
              <p:cNvPr id="20" name="Google Shape;20;p2"/>
              <p:cNvSpPr/>
              <p:nvPr/>
            </p:nvSpPr>
            <p:spPr>
              <a:xfrm>
                <a:off x="-24158748" y="330081"/>
                <a:ext cx="28908000" cy="1699500"/>
              </a:xfrm>
              <a:prstGeom prst="rect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dirty="0"/>
              </a:p>
            </p:txBody>
          </p:sp>
          <p:sp>
            <p:nvSpPr>
              <p:cNvPr id="21" name="Google Shape;21;p2"/>
              <p:cNvSpPr/>
              <p:nvPr/>
            </p:nvSpPr>
            <p:spPr>
              <a:xfrm>
                <a:off x="4710175" y="330075"/>
                <a:ext cx="1699500" cy="1699500"/>
              </a:xfrm>
              <a:prstGeom prst="rtTriangle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dirty="0"/>
              </a:p>
            </p:txBody>
          </p:sp>
        </p:grpSp>
      </p:grpSp>
      <p:sp>
        <p:nvSpPr>
          <p:cNvPr id="22" name="Google Shape;22;p2"/>
          <p:cNvSpPr txBox="1">
            <a:spLocks noGrp="1"/>
          </p:cNvSpPr>
          <p:nvPr>
            <p:ph type="ctrTitle"/>
          </p:nvPr>
        </p:nvSpPr>
        <p:spPr>
          <a:xfrm>
            <a:off x="914400" y="1454333"/>
            <a:ext cx="7157200" cy="394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3598120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 + 1 column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" name="Google Shape;62;p5"/>
          <p:cNvGrpSpPr/>
          <p:nvPr/>
        </p:nvGrpSpPr>
        <p:grpSpPr>
          <a:xfrm>
            <a:off x="-6" y="54"/>
            <a:ext cx="9429907" cy="1769753"/>
            <a:chOff x="-4" y="40"/>
            <a:chExt cx="7072430" cy="1327315"/>
          </a:xfrm>
        </p:grpSpPr>
        <p:sp>
          <p:nvSpPr>
            <p:cNvPr id="63" name="Google Shape;63;p5"/>
            <p:cNvSpPr/>
            <p:nvPr/>
          </p:nvSpPr>
          <p:spPr>
            <a:xfrm>
              <a:off x="6292649" y="126425"/>
              <a:ext cx="779700" cy="259800"/>
            </a:xfrm>
            <a:prstGeom prst="triangle">
              <a:avLst>
                <a:gd name="adj" fmla="val 32425"/>
              </a:avLst>
            </a:prstGeom>
            <a:solidFill>
              <a:srgbClr val="263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>
                <a:latin typeface="Arvo"/>
                <a:ea typeface="Arvo"/>
                <a:cs typeface="Arvo"/>
                <a:sym typeface="Arvo"/>
              </a:endParaRPr>
            </a:p>
          </p:txBody>
        </p:sp>
        <p:grpSp>
          <p:nvGrpSpPr>
            <p:cNvPr id="64" name="Google Shape;64;p5"/>
            <p:cNvGrpSpPr/>
            <p:nvPr/>
          </p:nvGrpSpPr>
          <p:grpSpPr>
            <a:xfrm rot="10800000" flipH="1">
              <a:off x="3" y="40"/>
              <a:ext cx="6756168" cy="1327315"/>
              <a:chOff x="-2168138" y="330075"/>
              <a:chExt cx="8650663" cy="1699506"/>
            </a:xfrm>
          </p:grpSpPr>
          <p:sp>
            <p:nvSpPr>
              <p:cNvPr id="65" name="Google Shape;65;p5"/>
              <p:cNvSpPr/>
              <p:nvPr/>
            </p:nvSpPr>
            <p:spPr>
              <a:xfrm>
                <a:off x="-2168138" y="330081"/>
                <a:ext cx="69582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dirty="0"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66" name="Google Shape;66;p5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dirty="0"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  <p:grpSp>
          <p:nvGrpSpPr>
            <p:cNvPr id="67" name="Google Shape;67;p5"/>
            <p:cNvGrpSpPr/>
            <p:nvPr/>
          </p:nvGrpSpPr>
          <p:grpSpPr>
            <a:xfrm rot="10800000" flipH="1">
              <a:off x="-4" y="381007"/>
              <a:ext cx="7072430" cy="771744"/>
              <a:chOff x="-9092084" y="330075"/>
              <a:chExt cx="15574609" cy="1699501"/>
            </a:xfrm>
          </p:grpSpPr>
          <p:sp>
            <p:nvSpPr>
              <p:cNvPr id="68" name="Google Shape;68;p5"/>
              <p:cNvSpPr/>
              <p:nvPr/>
            </p:nvSpPr>
            <p:spPr>
              <a:xfrm>
                <a:off x="-9092084" y="330076"/>
                <a:ext cx="13882200" cy="1699500"/>
              </a:xfrm>
              <a:prstGeom prst="rect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dirty="0"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69" name="Google Shape;69;p5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dirty="0"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</p:grpSp>
      <p:grpSp>
        <p:nvGrpSpPr>
          <p:cNvPr id="70" name="Google Shape;70;p5"/>
          <p:cNvGrpSpPr/>
          <p:nvPr/>
        </p:nvGrpSpPr>
        <p:grpSpPr>
          <a:xfrm>
            <a:off x="9262456" y="5963632"/>
            <a:ext cx="2937107" cy="894393"/>
            <a:chOff x="5575242" y="4472723"/>
            <a:chExt cx="2202830" cy="670795"/>
          </a:xfrm>
        </p:grpSpPr>
        <p:sp>
          <p:nvSpPr>
            <p:cNvPr id="71" name="Google Shape;71;p5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rgbClr val="D26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grpSp>
          <p:nvGrpSpPr>
            <p:cNvPr id="72" name="Google Shape;72;p5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73" name="Google Shape;73;p5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dirty="0"/>
              </a:p>
            </p:txBody>
          </p:sp>
          <p:sp>
            <p:nvSpPr>
              <p:cNvPr id="74" name="Google Shape;74;p5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dirty="0"/>
              </a:p>
            </p:txBody>
          </p:sp>
        </p:grpSp>
        <p:grpSp>
          <p:nvGrpSpPr>
            <p:cNvPr id="75" name="Google Shape;75;p5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76" name="Google Shape;76;p5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dirty="0"/>
              </a:p>
            </p:txBody>
          </p:sp>
          <p:sp>
            <p:nvSpPr>
              <p:cNvPr id="77" name="Google Shape;77;p5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dirty="0"/>
              </a:p>
            </p:txBody>
          </p:sp>
        </p:grpSp>
      </p:grpSp>
      <p:sp>
        <p:nvSpPr>
          <p:cNvPr id="78" name="Google Shape;78;p5"/>
          <p:cNvSpPr txBox="1">
            <a:spLocks noGrp="1"/>
          </p:cNvSpPr>
          <p:nvPr>
            <p:ph type="title"/>
          </p:nvPr>
        </p:nvSpPr>
        <p:spPr>
          <a:xfrm>
            <a:off x="1085700" y="523433"/>
            <a:ext cx="7323200" cy="102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5"/>
          <p:cNvSpPr txBox="1">
            <a:spLocks noGrp="1"/>
          </p:cNvSpPr>
          <p:nvPr>
            <p:ph type="body" idx="1"/>
          </p:nvPr>
        </p:nvSpPr>
        <p:spPr>
          <a:xfrm>
            <a:off x="1085700" y="1769800"/>
            <a:ext cx="8176800" cy="419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609585" lvl="0" indent="-507987">
              <a:spcBef>
                <a:spcPts val="800"/>
              </a:spcBef>
              <a:spcAft>
                <a:spcPts val="0"/>
              </a:spcAft>
              <a:buSzPts val="2400"/>
              <a:buChar char="▰"/>
              <a:defRPr/>
            </a:lvl1pPr>
            <a:lvl2pPr marL="1219170" lvl="1" indent="-507987">
              <a:spcBef>
                <a:spcPts val="1333"/>
              </a:spcBef>
              <a:spcAft>
                <a:spcPts val="0"/>
              </a:spcAft>
              <a:buSzPts val="2400"/>
              <a:buChar char="▻"/>
              <a:defRPr/>
            </a:lvl2pPr>
            <a:lvl3pPr marL="1828754" lvl="2" indent="-507987">
              <a:spcBef>
                <a:spcPts val="1333"/>
              </a:spcBef>
              <a:spcAft>
                <a:spcPts val="0"/>
              </a:spcAft>
              <a:buSzPts val="2400"/>
              <a:buChar char="▻"/>
              <a:defRPr/>
            </a:lvl3pPr>
            <a:lvl4pPr marL="2438339" lvl="3" indent="-507987">
              <a:spcBef>
                <a:spcPts val="1333"/>
              </a:spcBef>
              <a:spcAft>
                <a:spcPts val="0"/>
              </a:spcAft>
              <a:buSzPts val="2400"/>
              <a:buChar char="▻"/>
              <a:defRPr/>
            </a:lvl4pPr>
            <a:lvl5pPr marL="3047924" lvl="4" indent="-507987">
              <a:spcBef>
                <a:spcPts val="1333"/>
              </a:spcBef>
              <a:spcAft>
                <a:spcPts val="0"/>
              </a:spcAft>
              <a:buSzPts val="2400"/>
              <a:buChar char="▻"/>
              <a:defRPr/>
            </a:lvl5pPr>
            <a:lvl6pPr marL="3657509" lvl="5" indent="-507987">
              <a:spcBef>
                <a:spcPts val="1333"/>
              </a:spcBef>
              <a:spcAft>
                <a:spcPts val="0"/>
              </a:spcAft>
              <a:buSzPts val="2400"/>
              <a:buChar char="▻"/>
              <a:defRPr/>
            </a:lvl6pPr>
            <a:lvl7pPr marL="4267093" lvl="6" indent="-507987">
              <a:spcBef>
                <a:spcPts val="1333"/>
              </a:spcBef>
              <a:spcAft>
                <a:spcPts val="0"/>
              </a:spcAft>
              <a:buSzPts val="2400"/>
              <a:buChar char="▻"/>
              <a:defRPr/>
            </a:lvl7pPr>
            <a:lvl8pPr marL="4876678" lvl="7" indent="-507987">
              <a:spcBef>
                <a:spcPts val="1333"/>
              </a:spcBef>
              <a:spcAft>
                <a:spcPts val="0"/>
              </a:spcAft>
              <a:buSzPts val="2400"/>
              <a:buChar char="▻"/>
              <a:defRPr/>
            </a:lvl8pPr>
            <a:lvl9pPr marL="5486263" lvl="8" indent="-507987">
              <a:spcBef>
                <a:spcPts val="1333"/>
              </a:spcBef>
              <a:spcAft>
                <a:spcPts val="1333"/>
              </a:spcAft>
              <a:buSzPts val="2400"/>
              <a:buChar char="▻"/>
              <a:defRPr/>
            </a:lvl9pPr>
          </a:lstStyle>
          <a:p>
            <a:endParaRPr/>
          </a:p>
        </p:txBody>
      </p:sp>
      <p:sp>
        <p:nvSpPr>
          <p:cNvPr id="80" name="Google Shape;80;p5"/>
          <p:cNvSpPr txBox="1">
            <a:spLocks noGrp="1"/>
          </p:cNvSpPr>
          <p:nvPr>
            <p:ph type="sldNum" idx="12"/>
          </p:nvPr>
        </p:nvSpPr>
        <p:spPr>
          <a:xfrm>
            <a:off x="10157333" y="6182000"/>
            <a:ext cx="19832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s-CR" smtClean="0"/>
              <a:pPr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124679251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0928D-F923-4FBE-AC65-8784DB413359}" type="datetimeFigureOut">
              <a:rPr lang="en-US" smtClean="0"/>
              <a:t>3/25/2019</a:t>
            </a:fld>
            <a:endParaRPr lang="en-U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91583-B1B0-4A57-A3D0-B1160CFF7884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721492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0928D-F923-4FBE-AC65-8784DB413359}" type="datetimeFigureOut">
              <a:rPr lang="en-US" smtClean="0"/>
              <a:t>3/25/2019</a:t>
            </a:fld>
            <a:endParaRPr lang="en-U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91583-B1B0-4A57-A3D0-B1160CFF7884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529828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0928D-F923-4FBE-AC65-8784DB413359}" type="datetimeFigureOut">
              <a:rPr lang="en-US" smtClean="0"/>
              <a:t>3/25/2019</a:t>
            </a:fld>
            <a:endParaRPr lang="en-U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91583-B1B0-4A57-A3D0-B1160CFF7884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416277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0928D-F923-4FBE-AC65-8784DB413359}" type="datetimeFigureOut">
              <a:rPr lang="en-US" smtClean="0"/>
              <a:t>3/25/2019</a:t>
            </a:fld>
            <a:endParaRPr lang="en-US" dirty="0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91583-B1B0-4A57-A3D0-B1160CFF7884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217071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0928D-F923-4FBE-AC65-8784DB413359}" type="datetimeFigureOut">
              <a:rPr lang="en-US" smtClean="0"/>
              <a:t>3/25/2019</a:t>
            </a:fld>
            <a:endParaRPr lang="en-US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91583-B1B0-4A57-A3D0-B1160CFF7884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684622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0928D-F923-4FBE-AC65-8784DB413359}" type="datetimeFigureOut">
              <a:rPr lang="en-US" smtClean="0"/>
              <a:t>3/25/2019</a:t>
            </a:fld>
            <a:endParaRPr lang="en-US" dirty="0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91583-B1B0-4A57-A3D0-B1160CFF7884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694114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0928D-F923-4FBE-AC65-8784DB413359}" type="datetimeFigureOut">
              <a:rPr lang="en-US" smtClean="0"/>
              <a:t>3/25/2019</a:t>
            </a:fld>
            <a:endParaRPr lang="en-U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91583-B1B0-4A57-A3D0-B1160CFF7884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733340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0928D-F923-4FBE-AC65-8784DB413359}" type="datetimeFigureOut">
              <a:rPr lang="en-US" smtClean="0"/>
              <a:t>3/25/2019</a:t>
            </a:fld>
            <a:endParaRPr lang="en-U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91583-B1B0-4A57-A3D0-B1160CFF7884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319683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10928D-F923-4FBE-AC65-8784DB413359}" type="datetimeFigureOut">
              <a:rPr lang="en-US" smtClean="0"/>
              <a:t>3/25/2019</a:t>
            </a:fld>
            <a:endParaRPr lang="en-U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691583-B1B0-4A57-A3D0-B1160CFF7884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9920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4.jpe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4.jpe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4.jpe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4.jpe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4.jpe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4.jpe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4.jpe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4.jpeg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4.jpeg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4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4.jpeg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4.jpeg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4.jpeg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4.jpeg"/><Relationship Id="rId4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4.jpeg"/><Relationship Id="rId4" Type="http://schemas.openxmlformats.org/officeDocument/2006/relationships/image" Target="../media/image2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4.jpeg"/><Relationship Id="rId4" Type="http://schemas.openxmlformats.org/officeDocument/2006/relationships/image" Target="../media/image2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4.jpeg"/><Relationship Id="rId4" Type="http://schemas.openxmlformats.org/officeDocument/2006/relationships/image" Target="../media/image2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4.jpeg"/><Relationship Id="rId4" Type="http://schemas.openxmlformats.org/officeDocument/2006/relationships/image" Target="../media/image2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4.jpeg"/><Relationship Id="rId4" Type="http://schemas.openxmlformats.org/officeDocument/2006/relationships/image" Target="../media/image2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jpe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4.jpe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4.jpe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4.jpe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4.jpe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5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1"/>
          <p:cNvSpPr txBox="1">
            <a:spLocks noGrp="1"/>
          </p:cNvSpPr>
          <p:nvPr>
            <p:ph type="ctrTitle"/>
          </p:nvPr>
        </p:nvSpPr>
        <p:spPr>
          <a:xfrm>
            <a:off x="906302" y="1454348"/>
            <a:ext cx="7669152" cy="39492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just"/>
            <a:r>
              <a:rPr lang="es-ES" b="1" dirty="0" smtClean="0">
                <a:solidFill>
                  <a:schemeClr val="bg1"/>
                </a:solidFill>
                <a:latin typeface="Roboto Condensed" panose="020B0604020202020204" charset="0"/>
                <a:ea typeface="Roboto Condensed" panose="020B0604020202020204" charset="0"/>
              </a:rPr>
              <a:t>REAVIVAMIENTO ES</a:t>
            </a:r>
            <a:r>
              <a:rPr lang="es-ES" b="1" dirty="0" smtClean="0">
                <a:solidFill>
                  <a:schemeClr val="bg1"/>
                </a:solidFill>
                <a:latin typeface="Roboto Condensed" panose="020B0604020202020204" charset="0"/>
                <a:ea typeface="Roboto Condensed" panose="020B0604020202020204" charset="0"/>
              </a:rPr>
              <a:t>: </a:t>
            </a:r>
            <a:r>
              <a:rPr lang="es-ES" b="1" dirty="0" smtClean="0">
                <a:solidFill>
                  <a:schemeClr val="bg1"/>
                </a:solidFill>
                <a:latin typeface="Roboto Condensed" panose="020B0604020202020204" charset="0"/>
                <a:ea typeface="Roboto Condensed" panose="020B0604020202020204" charset="0"/>
              </a:rPr>
              <a:t>SER UNA </a:t>
            </a:r>
            <a:r>
              <a:rPr lang="es-ES" b="1" dirty="0" smtClean="0">
                <a:solidFill>
                  <a:schemeClr val="bg1"/>
                </a:solidFill>
                <a:latin typeface="Roboto Condensed" panose="020B0604020202020204" charset="0"/>
                <a:ea typeface="Roboto Condensed" panose="020B0604020202020204" charset="0"/>
              </a:rPr>
              <a:t>NUEVA </a:t>
            </a:r>
            <a:r>
              <a:rPr lang="es-ES" b="1" dirty="0" smtClean="0">
                <a:solidFill>
                  <a:schemeClr val="bg1"/>
                </a:solidFill>
                <a:latin typeface="Roboto Condensed" panose="020B0604020202020204" charset="0"/>
                <a:ea typeface="Roboto Condensed" panose="020B0604020202020204" charset="0"/>
              </a:rPr>
              <a:t>CRIATURA </a:t>
            </a:r>
            <a:r>
              <a:rPr lang="es-ES" b="1" dirty="0">
                <a:solidFill>
                  <a:schemeClr val="bg1"/>
                </a:solidFill>
                <a:latin typeface="Roboto Condensed" panose="020B0604020202020204" charset="0"/>
                <a:ea typeface="Roboto Condensed" panose="020B0604020202020204" charset="0"/>
              </a:rPr>
              <a:t>EN CRISTO</a:t>
            </a:r>
            <a:endParaRPr lang="en-US" b="1" dirty="0">
              <a:solidFill>
                <a:schemeClr val="bg1"/>
              </a:solidFill>
              <a:latin typeface="Roboto Condensed" panose="020B0604020202020204" charset="0"/>
              <a:ea typeface="Roboto Condensed" panose="020B0604020202020204" charset="0"/>
            </a:endParaRPr>
          </a:p>
        </p:txBody>
      </p:sp>
      <p:pic>
        <p:nvPicPr>
          <p:cNvPr id="1028" name="Picture 4" descr="Imagen relacionada">
            <a:extLst>
              <a:ext uri="{FF2B5EF4-FFF2-40B4-BE49-F238E27FC236}">
                <a16:creationId xmlns:a16="http://schemas.microsoft.com/office/drawing/2014/main" id="{B1D97338-3D59-4400-98D5-6DA428DB65D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15" b="21208"/>
          <a:stretch/>
        </p:blipFill>
        <p:spPr bwMode="auto">
          <a:xfrm>
            <a:off x="9925297" y="4966872"/>
            <a:ext cx="1754751" cy="1454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Resultado de imagen para logo de mayordomia">
            <a:extLst>
              <a:ext uri="{FF2B5EF4-FFF2-40B4-BE49-F238E27FC236}">
                <a16:creationId xmlns:a16="http://schemas.microsoft.com/office/drawing/2014/main" id="{2E119204-9255-4CB1-A240-B04B53BD7A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73725">
            <a:off x="8738904" y="5051073"/>
            <a:ext cx="1795993" cy="12859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FBD342AA-5DB7-4FB2-BE8D-2ACD80EE86AE}"/>
              </a:ext>
            </a:extLst>
          </p:cNvPr>
          <p:cNvSpPr txBox="1"/>
          <p:nvPr/>
        </p:nvSpPr>
        <p:spPr>
          <a:xfrm>
            <a:off x="8478955" y="6326220"/>
            <a:ext cx="3713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b="1" dirty="0">
                <a:latin typeface="Arial Black" panose="020B0A04020102020204" pitchFamily="34" charset="0"/>
                <a:ea typeface="Roboto Condensed" panose="020B0604020202020204" charset="0"/>
              </a:rPr>
              <a:t>Comunión y Misión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B25FA3DF-F206-4CEE-9F23-E8EB3B15C455}"/>
              </a:ext>
            </a:extLst>
          </p:cNvPr>
          <p:cNvSpPr/>
          <p:nvPr/>
        </p:nvSpPr>
        <p:spPr>
          <a:xfrm>
            <a:off x="5450719" y="5694038"/>
            <a:ext cx="152477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CR" sz="2000" b="1" dirty="0">
                <a:solidFill>
                  <a:schemeClr val="bg1"/>
                </a:solidFill>
                <a:latin typeface="Roboto Condensed" panose="020B0604020202020204"/>
              </a:rPr>
              <a:t>SERMON </a:t>
            </a:r>
            <a:r>
              <a:rPr lang="es-CR" sz="2000" b="1" dirty="0" smtClean="0">
                <a:solidFill>
                  <a:schemeClr val="bg1"/>
                </a:solidFill>
                <a:latin typeface="Roboto Condensed" panose="020B0604020202020204"/>
              </a:rPr>
              <a:t>8</a:t>
            </a:r>
            <a:endParaRPr lang="es-CR" sz="2000" b="1" dirty="0">
              <a:solidFill>
                <a:schemeClr val="bg1"/>
              </a:solidFill>
              <a:latin typeface="Roboto Condensed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12636387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riángulo rectángulo 5">
            <a:extLst>
              <a:ext uri="{FF2B5EF4-FFF2-40B4-BE49-F238E27FC236}">
                <a16:creationId xmlns:a16="http://schemas.microsoft.com/office/drawing/2014/main" id="{58AA4ABA-B426-4214-81D5-21235679123F}"/>
              </a:ext>
            </a:extLst>
          </p:cNvPr>
          <p:cNvSpPr/>
          <p:nvPr/>
        </p:nvSpPr>
        <p:spPr>
          <a:xfrm rot="5400000">
            <a:off x="8404798" y="501030"/>
            <a:ext cx="1021600" cy="1013396"/>
          </a:xfrm>
          <a:prstGeom prst="rtTriangle">
            <a:avLst/>
          </a:prstGeom>
          <a:solidFill>
            <a:srgbClr val="FC9804"/>
          </a:solidFill>
          <a:ln>
            <a:solidFill>
              <a:srgbClr val="FC9804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EEE8E1F-DAC9-4F02-A52F-4849486C00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496928"/>
            <a:ext cx="8821271" cy="1021599"/>
          </a:xfrm>
          <a:solidFill>
            <a:srgbClr val="FC9804"/>
          </a:solidFill>
          <a:ln>
            <a:solidFill>
              <a:srgbClr val="FC9804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perspectiveFront"/>
            <a:lightRig rig="threePt" dir="t"/>
          </a:scene3d>
        </p:spPr>
        <p:txBody>
          <a:bodyPr>
            <a:normAutofit/>
          </a:bodyPr>
          <a:lstStyle/>
          <a:p>
            <a:pPr algn="ctr"/>
            <a:r>
              <a:rPr lang="es-CR" b="1" dirty="0">
                <a:latin typeface="Roboto Condensed" panose="020B0604020202020204"/>
              </a:rPr>
              <a:t>     </a:t>
            </a:r>
            <a:r>
              <a:rPr lang="es-CR" b="1" dirty="0">
                <a:solidFill>
                  <a:srgbClr val="002060"/>
                </a:solidFill>
                <a:latin typeface="Roboto Condensed" panose="020B0604020202020204"/>
              </a:rPr>
              <a:t>Mandato </a:t>
            </a:r>
            <a:r>
              <a:rPr lang="es-CR" b="1" dirty="0" smtClean="0">
                <a:solidFill>
                  <a:srgbClr val="002060"/>
                </a:solidFill>
                <a:latin typeface="Roboto Condensed" panose="020B0604020202020204"/>
              </a:rPr>
              <a:t>2 “nueva criatura es”</a:t>
            </a:r>
            <a:endParaRPr lang="es-CR" b="1" dirty="0">
              <a:solidFill>
                <a:srgbClr val="002060"/>
              </a:solidFill>
              <a:latin typeface="Roboto Condensed" panose="020B0604020202020204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2091AA0-FFDC-4006-A97E-7595D759A1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70549" y="2030506"/>
            <a:ext cx="10324320" cy="4303059"/>
          </a:xfrm>
        </p:spPr>
        <p:txBody>
          <a:bodyPr>
            <a:noAutofit/>
          </a:bodyPr>
          <a:lstStyle/>
          <a:p>
            <a:pPr marL="101598" indent="0" algn="just">
              <a:buNone/>
            </a:pPr>
            <a:r>
              <a:rPr lang="es-CR" sz="4000" b="1" dirty="0" smtClean="0">
                <a:solidFill>
                  <a:srgbClr val="0070C0"/>
                </a:solidFill>
                <a:latin typeface="Roboto Condensed" panose="020B0604020202020204"/>
              </a:rPr>
              <a:t>2. </a:t>
            </a:r>
            <a:r>
              <a:rPr lang="es-CR" sz="4000" b="1" dirty="0" smtClean="0">
                <a:solidFill>
                  <a:srgbClr val="0070C0"/>
                </a:solidFill>
                <a:latin typeface="Roboto Condensed" panose="020B0604020202020204"/>
              </a:rPr>
              <a:t>No </a:t>
            </a:r>
            <a:r>
              <a:rPr lang="es-CR" sz="4000" b="1" dirty="0" smtClean="0">
                <a:solidFill>
                  <a:srgbClr val="0070C0"/>
                </a:solidFill>
                <a:latin typeface="Roboto Condensed" panose="020B0604020202020204"/>
              </a:rPr>
              <a:t>vive más para el yo sino para Dios</a:t>
            </a:r>
            <a:r>
              <a:rPr lang="es-ES" sz="4000" b="1" dirty="0" smtClean="0">
                <a:solidFill>
                  <a:srgbClr val="0070C0"/>
                </a:solidFill>
                <a:latin typeface="Roboto Condensed" panose="020B0604020202020204"/>
              </a:rPr>
              <a:t>.</a:t>
            </a:r>
            <a:endParaRPr lang="es-ES" sz="4000" b="1" dirty="0">
              <a:solidFill>
                <a:srgbClr val="0070C0"/>
              </a:solidFill>
              <a:latin typeface="Roboto Condensed" panose="020B0604020202020204"/>
            </a:endParaRPr>
          </a:p>
          <a:p>
            <a:pPr marL="0" indent="0" algn="just">
              <a:buNone/>
            </a:pPr>
            <a:r>
              <a:rPr lang="es-ES" sz="4000" b="1" dirty="0" smtClean="0">
                <a:latin typeface="Roboto Condensed" panose="020B0604020202020204"/>
              </a:rPr>
              <a:t>“Le respondió Jesús: De cierto, de cierto te digo que el que no nace de nuevo no puede ver el reino de Dios. Respondió Jesús: De cierto, de cierto te digo que el que no nace de agua y del Espíritu no puede entrar en el reino de Dios”. Juan 3:3,5</a:t>
            </a:r>
            <a:endParaRPr lang="es-ES" sz="4000" b="1" dirty="0">
              <a:latin typeface="Roboto Condensed" panose="020B0604020202020204"/>
            </a:endParaRPr>
          </a:p>
        </p:txBody>
      </p:sp>
      <p:pic>
        <p:nvPicPr>
          <p:cNvPr id="4" name="Picture 4" descr="Imagen relacionada">
            <a:extLst>
              <a:ext uri="{FF2B5EF4-FFF2-40B4-BE49-F238E27FC236}">
                <a16:creationId xmlns:a16="http://schemas.microsoft.com/office/drawing/2014/main" id="{643748BC-381C-4012-97AA-743626FE1E5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15" b="21208"/>
          <a:stretch/>
        </p:blipFill>
        <p:spPr bwMode="auto">
          <a:xfrm>
            <a:off x="10828653" y="5882042"/>
            <a:ext cx="1031538" cy="854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6" descr="Resultado de imagen para logo de mayordomia">
            <a:extLst>
              <a:ext uri="{FF2B5EF4-FFF2-40B4-BE49-F238E27FC236}">
                <a16:creationId xmlns:a16="http://schemas.microsoft.com/office/drawing/2014/main" id="{25793A4A-2424-4DCE-B486-B1DC1A3754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73725">
            <a:off x="10285327" y="5920490"/>
            <a:ext cx="1086652" cy="778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id="{BEE447DD-BAEB-4F98-A67D-C7AA373AC010}"/>
              </a:ext>
            </a:extLst>
          </p:cNvPr>
          <p:cNvSpPr txBox="1"/>
          <p:nvPr/>
        </p:nvSpPr>
        <p:spPr>
          <a:xfrm>
            <a:off x="9653804" y="6619009"/>
            <a:ext cx="234969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1100" b="1" dirty="0">
                <a:latin typeface="Arial Black" panose="020B0A04020102020204" pitchFamily="34" charset="0"/>
                <a:ea typeface="Roboto Condensed" panose="020B0604020202020204" charset="0"/>
              </a:rPr>
              <a:t>Comunión y Misión</a:t>
            </a:r>
          </a:p>
        </p:txBody>
      </p:sp>
      <p:pic>
        <p:nvPicPr>
          <p:cNvPr id="9" name="Picture 2" descr="Resultado de imagen para nueva vida en Cristo.">
            <a:extLst>
              <a:ext uri="{FF2B5EF4-FFF2-40B4-BE49-F238E27FC236}">
                <a16:creationId xmlns:a16="http://schemas.microsoft.com/office/drawing/2014/main" id="{DD58E51D-3275-488E-92A8-6F62019DD4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53804" y="751631"/>
            <a:ext cx="2349698" cy="1657199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496388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riángulo rectángulo 5">
            <a:extLst>
              <a:ext uri="{FF2B5EF4-FFF2-40B4-BE49-F238E27FC236}">
                <a16:creationId xmlns:a16="http://schemas.microsoft.com/office/drawing/2014/main" id="{58AA4ABA-B426-4214-81D5-21235679123F}"/>
              </a:ext>
            </a:extLst>
          </p:cNvPr>
          <p:cNvSpPr/>
          <p:nvPr/>
        </p:nvSpPr>
        <p:spPr>
          <a:xfrm rot="5400000">
            <a:off x="8404798" y="501030"/>
            <a:ext cx="1021600" cy="1013396"/>
          </a:xfrm>
          <a:prstGeom prst="rtTriangle">
            <a:avLst/>
          </a:prstGeom>
          <a:solidFill>
            <a:srgbClr val="FC9804"/>
          </a:solidFill>
          <a:ln>
            <a:solidFill>
              <a:srgbClr val="FC9804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EEE8E1F-DAC9-4F02-A52F-4849486C00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496928"/>
            <a:ext cx="8821271" cy="1021599"/>
          </a:xfrm>
          <a:solidFill>
            <a:srgbClr val="FC9804"/>
          </a:solidFill>
          <a:ln>
            <a:solidFill>
              <a:srgbClr val="FC9804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perspectiveFront"/>
            <a:lightRig rig="threePt" dir="t"/>
          </a:scene3d>
        </p:spPr>
        <p:txBody>
          <a:bodyPr>
            <a:normAutofit/>
          </a:bodyPr>
          <a:lstStyle/>
          <a:p>
            <a:pPr algn="ctr"/>
            <a:r>
              <a:rPr lang="es-CR" b="1" dirty="0">
                <a:latin typeface="Roboto Condensed" panose="020B0604020202020204"/>
              </a:rPr>
              <a:t>     </a:t>
            </a:r>
            <a:r>
              <a:rPr lang="es-CR" b="1" dirty="0">
                <a:solidFill>
                  <a:srgbClr val="002060"/>
                </a:solidFill>
                <a:latin typeface="Roboto Condensed" panose="020B0604020202020204"/>
              </a:rPr>
              <a:t>Mandato </a:t>
            </a:r>
            <a:r>
              <a:rPr lang="es-CR" b="1" dirty="0" smtClean="0">
                <a:solidFill>
                  <a:srgbClr val="002060"/>
                </a:solidFill>
                <a:latin typeface="Roboto Condensed" panose="020B0604020202020204"/>
              </a:rPr>
              <a:t>2 “nueva criatura es”</a:t>
            </a:r>
            <a:endParaRPr lang="es-CR" b="1" dirty="0">
              <a:solidFill>
                <a:srgbClr val="002060"/>
              </a:solidFill>
              <a:latin typeface="Roboto Condensed" panose="020B0604020202020204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2091AA0-FFDC-4006-A97E-7595D759A1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97283" y="1896035"/>
            <a:ext cx="9538380" cy="4491317"/>
          </a:xfrm>
        </p:spPr>
        <p:txBody>
          <a:bodyPr>
            <a:noAutofit/>
          </a:bodyPr>
          <a:lstStyle/>
          <a:p>
            <a:pPr marL="101598" indent="0" algn="just">
              <a:buNone/>
            </a:pPr>
            <a:r>
              <a:rPr lang="es-ES" sz="3200" b="1" dirty="0" smtClean="0">
                <a:latin typeface="Roboto Condensed" panose="020B0604020202020204"/>
              </a:rPr>
              <a:t>Si fuimos plantados juntamente con él en la semejanza de su muerte, así también lo seremos en la de su resurrección; sabiendo esto, que nuestro viejo hombre fue crucificado juntamente con él, para que el cuerpo del pecado sea destruido, a fin de que no sirvamos más al pecado”. Romanos 6:5,6</a:t>
            </a:r>
            <a:endParaRPr lang="es-ES" sz="3200" b="1" dirty="0">
              <a:latin typeface="Roboto Condensed" panose="020B0604020202020204"/>
            </a:endParaRPr>
          </a:p>
        </p:txBody>
      </p:sp>
      <p:pic>
        <p:nvPicPr>
          <p:cNvPr id="4" name="Picture 4" descr="Imagen relacionada">
            <a:extLst>
              <a:ext uri="{FF2B5EF4-FFF2-40B4-BE49-F238E27FC236}">
                <a16:creationId xmlns:a16="http://schemas.microsoft.com/office/drawing/2014/main" id="{643748BC-381C-4012-97AA-743626FE1E5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15" b="21208"/>
          <a:stretch/>
        </p:blipFill>
        <p:spPr bwMode="auto">
          <a:xfrm>
            <a:off x="10828653" y="5882042"/>
            <a:ext cx="1031538" cy="854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6" descr="Resultado de imagen para logo de mayordomia">
            <a:extLst>
              <a:ext uri="{FF2B5EF4-FFF2-40B4-BE49-F238E27FC236}">
                <a16:creationId xmlns:a16="http://schemas.microsoft.com/office/drawing/2014/main" id="{25793A4A-2424-4DCE-B486-B1DC1A3754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73725">
            <a:off x="10285327" y="5920490"/>
            <a:ext cx="1086652" cy="778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id="{BEE447DD-BAEB-4F98-A67D-C7AA373AC010}"/>
              </a:ext>
            </a:extLst>
          </p:cNvPr>
          <p:cNvSpPr txBox="1"/>
          <p:nvPr/>
        </p:nvSpPr>
        <p:spPr>
          <a:xfrm>
            <a:off x="9653804" y="6619009"/>
            <a:ext cx="234969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1100" b="1" dirty="0">
                <a:latin typeface="Arial Black" panose="020B0A04020102020204" pitchFamily="34" charset="0"/>
                <a:ea typeface="Roboto Condensed" panose="020B0604020202020204" charset="0"/>
              </a:rPr>
              <a:t>Comunión y Misión</a:t>
            </a:r>
          </a:p>
        </p:txBody>
      </p:sp>
      <p:pic>
        <p:nvPicPr>
          <p:cNvPr id="9" name="Picture 2" descr="Resultado de imagen para nueva vida en Cristo.">
            <a:extLst>
              <a:ext uri="{FF2B5EF4-FFF2-40B4-BE49-F238E27FC236}">
                <a16:creationId xmlns:a16="http://schemas.microsoft.com/office/drawing/2014/main" id="{DD58E51D-3275-488E-92A8-6F62019DD4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21840" y="496928"/>
            <a:ext cx="2349698" cy="1657199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815087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riángulo rectángulo 5">
            <a:extLst>
              <a:ext uri="{FF2B5EF4-FFF2-40B4-BE49-F238E27FC236}">
                <a16:creationId xmlns:a16="http://schemas.microsoft.com/office/drawing/2014/main" id="{58AA4ABA-B426-4214-81D5-21235679123F}"/>
              </a:ext>
            </a:extLst>
          </p:cNvPr>
          <p:cNvSpPr/>
          <p:nvPr/>
        </p:nvSpPr>
        <p:spPr>
          <a:xfrm rot="5400000">
            <a:off x="8404798" y="501030"/>
            <a:ext cx="1021600" cy="1013396"/>
          </a:xfrm>
          <a:prstGeom prst="rtTriangle">
            <a:avLst/>
          </a:prstGeom>
          <a:solidFill>
            <a:srgbClr val="FC9804"/>
          </a:solidFill>
          <a:ln>
            <a:solidFill>
              <a:srgbClr val="FC9804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EEE8E1F-DAC9-4F02-A52F-4849486C00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96928"/>
            <a:ext cx="8579224" cy="1021599"/>
          </a:xfrm>
          <a:solidFill>
            <a:srgbClr val="FC9804"/>
          </a:solidFill>
          <a:ln>
            <a:solidFill>
              <a:srgbClr val="FC9804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perspectiveFront"/>
            <a:lightRig rig="threePt" dir="t"/>
          </a:scene3d>
        </p:spPr>
        <p:txBody>
          <a:bodyPr>
            <a:normAutofit/>
          </a:bodyPr>
          <a:lstStyle/>
          <a:p>
            <a:pPr algn="ctr"/>
            <a:r>
              <a:rPr lang="es-CR" b="1" dirty="0">
                <a:latin typeface="Roboto Condensed" panose="020B0604020202020204"/>
              </a:rPr>
              <a:t>     </a:t>
            </a:r>
            <a:r>
              <a:rPr lang="es-CR" b="1" dirty="0">
                <a:solidFill>
                  <a:srgbClr val="002060"/>
                </a:solidFill>
                <a:latin typeface="Roboto Condensed" panose="020B0604020202020204"/>
              </a:rPr>
              <a:t>Mandato </a:t>
            </a:r>
            <a:r>
              <a:rPr lang="es-CR" b="1" dirty="0" smtClean="0">
                <a:solidFill>
                  <a:srgbClr val="002060"/>
                </a:solidFill>
                <a:latin typeface="Roboto Condensed" panose="020B0604020202020204"/>
              </a:rPr>
              <a:t>2 “nueva criatura es”</a:t>
            </a:r>
            <a:endParaRPr lang="es-CR" b="1" dirty="0">
              <a:solidFill>
                <a:srgbClr val="002060"/>
              </a:solidFill>
              <a:latin typeface="Roboto Condensed" panose="020B0604020202020204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2091AA0-FFDC-4006-A97E-7595D759A1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27909" y="2084294"/>
            <a:ext cx="9600744" cy="4007223"/>
          </a:xfrm>
        </p:spPr>
        <p:txBody>
          <a:bodyPr>
            <a:noAutofit/>
          </a:bodyPr>
          <a:lstStyle/>
          <a:p>
            <a:pPr marL="101598" indent="0" algn="just">
              <a:buNone/>
            </a:pPr>
            <a:r>
              <a:rPr lang="es-ES" sz="4000" b="1" dirty="0" smtClean="0">
                <a:latin typeface="Roboto Condensed" panose="020B0604020202020204"/>
              </a:rPr>
              <a:t>pues somos hechura suya, creados en Cristo Jesús para buenas obras, las cuales Dios preparó de antemano para que anduviéramos en ellas”. Efesios 2:10</a:t>
            </a:r>
            <a:endParaRPr lang="es-ES" sz="4000" b="1" dirty="0">
              <a:latin typeface="Roboto Condensed" panose="020B0604020202020204"/>
            </a:endParaRPr>
          </a:p>
        </p:txBody>
      </p:sp>
      <p:pic>
        <p:nvPicPr>
          <p:cNvPr id="4" name="Picture 4" descr="Imagen relacionada">
            <a:extLst>
              <a:ext uri="{FF2B5EF4-FFF2-40B4-BE49-F238E27FC236}">
                <a16:creationId xmlns:a16="http://schemas.microsoft.com/office/drawing/2014/main" id="{643748BC-381C-4012-97AA-743626FE1E5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15" b="21208"/>
          <a:stretch/>
        </p:blipFill>
        <p:spPr bwMode="auto">
          <a:xfrm>
            <a:off x="10828653" y="5882042"/>
            <a:ext cx="1031538" cy="854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6" descr="Resultado de imagen para logo de mayordomia">
            <a:extLst>
              <a:ext uri="{FF2B5EF4-FFF2-40B4-BE49-F238E27FC236}">
                <a16:creationId xmlns:a16="http://schemas.microsoft.com/office/drawing/2014/main" id="{25793A4A-2424-4DCE-B486-B1DC1A3754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73725">
            <a:off x="10285327" y="5920490"/>
            <a:ext cx="1086652" cy="778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id="{BEE447DD-BAEB-4F98-A67D-C7AA373AC010}"/>
              </a:ext>
            </a:extLst>
          </p:cNvPr>
          <p:cNvSpPr txBox="1"/>
          <p:nvPr/>
        </p:nvSpPr>
        <p:spPr>
          <a:xfrm>
            <a:off x="9653804" y="6619009"/>
            <a:ext cx="234969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1100" b="1" dirty="0">
                <a:latin typeface="Arial Black" panose="020B0A04020102020204" pitchFamily="34" charset="0"/>
                <a:ea typeface="Roboto Condensed" panose="020B0604020202020204" charset="0"/>
              </a:rPr>
              <a:t>Comunión y Misión</a:t>
            </a:r>
          </a:p>
        </p:txBody>
      </p:sp>
      <p:pic>
        <p:nvPicPr>
          <p:cNvPr id="9" name="Picture 2" descr="Resultado de imagen para nueva vida en Cristo.">
            <a:extLst>
              <a:ext uri="{FF2B5EF4-FFF2-40B4-BE49-F238E27FC236}">
                <a16:creationId xmlns:a16="http://schemas.microsoft.com/office/drawing/2014/main" id="{DD58E51D-3275-488E-92A8-6F62019DD4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10493" y="689927"/>
            <a:ext cx="2349698" cy="1657199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7537432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riángulo rectángulo 5">
            <a:extLst>
              <a:ext uri="{FF2B5EF4-FFF2-40B4-BE49-F238E27FC236}">
                <a16:creationId xmlns:a16="http://schemas.microsoft.com/office/drawing/2014/main" id="{58AA4ABA-B426-4214-81D5-21235679123F}"/>
              </a:ext>
            </a:extLst>
          </p:cNvPr>
          <p:cNvSpPr/>
          <p:nvPr/>
        </p:nvSpPr>
        <p:spPr>
          <a:xfrm rot="5400000">
            <a:off x="8404798" y="501030"/>
            <a:ext cx="1021600" cy="1013396"/>
          </a:xfrm>
          <a:prstGeom prst="rtTriangle">
            <a:avLst/>
          </a:prstGeom>
          <a:solidFill>
            <a:srgbClr val="FC9804"/>
          </a:solidFill>
          <a:ln>
            <a:solidFill>
              <a:srgbClr val="FC9804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EEE8E1F-DAC9-4F02-A52F-4849486C00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96928"/>
            <a:ext cx="8686800" cy="1021599"/>
          </a:xfrm>
          <a:solidFill>
            <a:srgbClr val="FC9804"/>
          </a:solidFill>
          <a:ln>
            <a:solidFill>
              <a:srgbClr val="FC9804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perspectiveFront"/>
            <a:lightRig rig="threePt" dir="t"/>
          </a:scene3d>
        </p:spPr>
        <p:txBody>
          <a:bodyPr>
            <a:normAutofit/>
          </a:bodyPr>
          <a:lstStyle/>
          <a:p>
            <a:pPr algn="ctr"/>
            <a:r>
              <a:rPr lang="es-CR" b="1" dirty="0">
                <a:latin typeface="Roboto Condensed" panose="020B0604020202020204"/>
              </a:rPr>
              <a:t>     </a:t>
            </a:r>
            <a:r>
              <a:rPr lang="es-CR" b="1" dirty="0">
                <a:solidFill>
                  <a:srgbClr val="002060"/>
                </a:solidFill>
                <a:latin typeface="Roboto Condensed" panose="020B0604020202020204"/>
              </a:rPr>
              <a:t>Mandato </a:t>
            </a:r>
            <a:r>
              <a:rPr lang="es-CR" b="1" dirty="0" smtClean="0">
                <a:solidFill>
                  <a:srgbClr val="002060"/>
                </a:solidFill>
                <a:latin typeface="Roboto Condensed" panose="020B0604020202020204"/>
              </a:rPr>
              <a:t>2 “nueva criatura es”</a:t>
            </a:r>
            <a:endParaRPr lang="es-CR" b="1" dirty="0">
              <a:solidFill>
                <a:srgbClr val="002060"/>
              </a:solidFill>
              <a:latin typeface="Roboto Condensed" panose="020B0604020202020204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2091AA0-FFDC-4006-A97E-7595D759A1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01338" y="1963271"/>
            <a:ext cx="9681691" cy="4437529"/>
          </a:xfrm>
        </p:spPr>
        <p:txBody>
          <a:bodyPr>
            <a:normAutofit/>
          </a:bodyPr>
          <a:lstStyle/>
          <a:p>
            <a:pPr marL="101598" indent="0" algn="just">
              <a:buNone/>
            </a:pPr>
            <a:r>
              <a:rPr lang="es-ES" sz="3200" b="1" dirty="0" smtClean="0">
                <a:latin typeface="Roboto Condensed" panose="020B0604020202020204"/>
              </a:rPr>
              <a:t>No mintáis los unos a los otros, habiéndoos despojado del viejo hombre con sus hechos y revestido del nuevo. Vestíos, pues, como escogidos de Dios, santos y amados, de entrañable misericordia, de bondad, de humildad, de mansedumbre, de paciencia”. Col. 3:9,10</a:t>
            </a:r>
            <a:endParaRPr lang="es-ES" sz="3200" b="1" dirty="0">
              <a:latin typeface="Roboto Condensed" panose="020B0604020202020204"/>
            </a:endParaRPr>
          </a:p>
        </p:txBody>
      </p:sp>
      <p:pic>
        <p:nvPicPr>
          <p:cNvPr id="4" name="Picture 4" descr="Imagen relacionada">
            <a:extLst>
              <a:ext uri="{FF2B5EF4-FFF2-40B4-BE49-F238E27FC236}">
                <a16:creationId xmlns:a16="http://schemas.microsoft.com/office/drawing/2014/main" id="{643748BC-381C-4012-97AA-743626FE1E5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15" b="21208"/>
          <a:stretch/>
        </p:blipFill>
        <p:spPr bwMode="auto">
          <a:xfrm>
            <a:off x="10828653" y="5882042"/>
            <a:ext cx="1031538" cy="854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6" descr="Resultado de imagen para logo de mayordomia">
            <a:extLst>
              <a:ext uri="{FF2B5EF4-FFF2-40B4-BE49-F238E27FC236}">
                <a16:creationId xmlns:a16="http://schemas.microsoft.com/office/drawing/2014/main" id="{25793A4A-2424-4DCE-B486-B1DC1A3754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73725">
            <a:off x="10285327" y="5920490"/>
            <a:ext cx="1086652" cy="778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id="{BEE447DD-BAEB-4F98-A67D-C7AA373AC010}"/>
              </a:ext>
            </a:extLst>
          </p:cNvPr>
          <p:cNvSpPr txBox="1"/>
          <p:nvPr/>
        </p:nvSpPr>
        <p:spPr>
          <a:xfrm>
            <a:off x="9653804" y="6619009"/>
            <a:ext cx="234969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1100" b="1" dirty="0">
                <a:latin typeface="Arial Black" panose="020B0A04020102020204" pitchFamily="34" charset="0"/>
                <a:ea typeface="Roboto Condensed" panose="020B0604020202020204" charset="0"/>
              </a:rPr>
              <a:t>Comunión y Misión</a:t>
            </a:r>
          </a:p>
        </p:txBody>
      </p:sp>
      <p:pic>
        <p:nvPicPr>
          <p:cNvPr id="9" name="Picture 2" descr="Resultado de imagen para nueva vida en Cristo.">
            <a:extLst>
              <a:ext uri="{FF2B5EF4-FFF2-40B4-BE49-F238E27FC236}">
                <a16:creationId xmlns:a16="http://schemas.microsoft.com/office/drawing/2014/main" id="{DD58E51D-3275-488E-92A8-6F62019DD4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22296" y="496928"/>
            <a:ext cx="2349698" cy="1657199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6785434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riángulo rectángulo 5">
            <a:extLst>
              <a:ext uri="{FF2B5EF4-FFF2-40B4-BE49-F238E27FC236}">
                <a16:creationId xmlns:a16="http://schemas.microsoft.com/office/drawing/2014/main" id="{58AA4ABA-B426-4214-81D5-21235679123F}"/>
              </a:ext>
            </a:extLst>
          </p:cNvPr>
          <p:cNvSpPr/>
          <p:nvPr/>
        </p:nvSpPr>
        <p:spPr>
          <a:xfrm rot="5400000">
            <a:off x="8404798" y="501030"/>
            <a:ext cx="1021600" cy="1013396"/>
          </a:xfrm>
          <a:prstGeom prst="rtTriangle">
            <a:avLst/>
          </a:prstGeom>
          <a:solidFill>
            <a:srgbClr val="FC9804"/>
          </a:solidFill>
          <a:ln>
            <a:solidFill>
              <a:srgbClr val="FC9804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EEE8E1F-DAC9-4F02-A52F-4849486C00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96928"/>
            <a:ext cx="8408900" cy="1021599"/>
          </a:xfrm>
          <a:solidFill>
            <a:srgbClr val="FC9804"/>
          </a:solidFill>
          <a:ln>
            <a:solidFill>
              <a:srgbClr val="FC9804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perspectiveFront"/>
            <a:lightRig rig="threePt" dir="t"/>
          </a:scene3d>
        </p:spPr>
        <p:txBody>
          <a:bodyPr>
            <a:normAutofit/>
          </a:bodyPr>
          <a:lstStyle/>
          <a:p>
            <a:pPr algn="ctr"/>
            <a:r>
              <a:rPr lang="es-CR" b="1" dirty="0">
                <a:latin typeface="Roboto Condensed" panose="020B0604020202020204"/>
              </a:rPr>
              <a:t>     </a:t>
            </a:r>
            <a:r>
              <a:rPr lang="es-CR" b="1" dirty="0">
                <a:solidFill>
                  <a:srgbClr val="002060"/>
                </a:solidFill>
                <a:latin typeface="Roboto Condensed" panose="020B0604020202020204"/>
              </a:rPr>
              <a:t>Mandato </a:t>
            </a:r>
            <a:r>
              <a:rPr lang="es-CR" b="1" dirty="0" smtClean="0">
                <a:solidFill>
                  <a:srgbClr val="002060"/>
                </a:solidFill>
                <a:latin typeface="Roboto Condensed" panose="020B0604020202020204"/>
              </a:rPr>
              <a:t>2 “nueva criatura es”</a:t>
            </a:r>
            <a:endParaRPr lang="es-CR" b="1" dirty="0">
              <a:solidFill>
                <a:srgbClr val="002060"/>
              </a:solidFill>
              <a:latin typeface="Roboto Condensed" panose="020B0604020202020204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2091AA0-FFDC-4006-A97E-7595D759A1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70550" y="2076994"/>
            <a:ext cx="8430204" cy="4114800"/>
          </a:xfrm>
        </p:spPr>
        <p:txBody>
          <a:bodyPr>
            <a:normAutofit/>
          </a:bodyPr>
          <a:lstStyle/>
          <a:p>
            <a:pPr marL="101598" indent="0" algn="just">
              <a:buNone/>
            </a:pPr>
            <a:r>
              <a:rPr lang="es-CR" sz="4400" b="1" dirty="0" smtClean="0">
                <a:latin typeface="Roboto Condensed" panose="020B0604020202020204"/>
              </a:rPr>
              <a:t>SIGNIFICA</a:t>
            </a:r>
            <a:r>
              <a:rPr lang="es-ES" sz="4400" b="1" dirty="0" smtClean="0">
                <a:latin typeface="Roboto Condensed" panose="020B0604020202020204"/>
              </a:rPr>
              <a:t>:</a:t>
            </a:r>
          </a:p>
          <a:p>
            <a:pPr algn="just"/>
            <a:r>
              <a:rPr lang="es-ES" sz="4400" b="1" dirty="0" smtClean="0">
                <a:latin typeface="Roboto Condensed" panose="020B0604020202020204"/>
              </a:rPr>
              <a:t>Nacer del agua “el bautismo”.</a:t>
            </a:r>
          </a:p>
          <a:p>
            <a:pPr algn="just"/>
            <a:r>
              <a:rPr lang="es-ES" sz="4400" b="1" dirty="0" smtClean="0">
                <a:latin typeface="Roboto Condensed" panose="020B0604020202020204"/>
              </a:rPr>
              <a:t>Nacer del Espíritu Santo.</a:t>
            </a:r>
          </a:p>
          <a:p>
            <a:pPr algn="just"/>
            <a:r>
              <a:rPr lang="es-ES" sz="4400" b="1" dirty="0" smtClean="0">
                <a:latin typeface="Roboto Condensed" panose="020B0604020202020204"/>
              </a:rPr>
              <a:t>No servir más al pecado.</a:t>
            </a:r>
          </a:p>
          <a:p>
            <a:pPr marL="101598" indent="0" algn="just">
              <a:buNone/>
            </a:pPr>
            <a:endParaRPr lang="es-ES" b="1" dirty="0">
              <a:latin typeface="Roboto Condensed" panose="020B0604020202020204"/>
            </a:endParaRPr>
          </a:p>
        </p:txBody>
      </p:sp>
      <p:pic>
        <p:nvPicPr>
          <p:cNvPr id="4" name="Picture 4" descr="Imagen relacionada">
            <a:extLst>
              <a:ext uri="{FF2B5EF4-FFF2-40B4-BE49-F238E27FC236}">
                <a16:creationId xmlns:a16="http://schemas.microsoft.com/office/drawing/2014/main" id="{643748BC-381C-4012-97AA-743626FE1E5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15" b="21208"/>
          <a:stretch/>
        </p:blipFill>
        <p:spPr bwMode="auto">
          <a:xfrm>
            <a:off x="10828653" y="5882042"/>
            <a:ext cx="1031538" cy="854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6" descr="Resultado de imagen para logo de mayordomia">
            <a:extLst>
              <a:ext uri="{FF2B5EF4-FFF2-40B4-BE49-F238E27FC236}">
                <a16:creationId xmlns:a16="http://schemas.microsoft.com/office/drawing/2014/main" id="{25793A4A-2424-4DCE-B486-B1DC1A3754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73725">
            <a:off x="10285327" y="5920490"/>
            <a:ext cx="1086652" cy="778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id="{BEE447DD-BAEB-4F98-A67D-C7AA373AC010}"/>
              </a:ext>
            </a:extLst>
          </p:cNvPr>
          <p:cNvSpPr txBox="1"/>
          <p:nvPr/>
        </p:nvSpPr>
        <p:spPr>
          <a:xfrm>
            <a:off x="9653804" y="6619009"/>
            <a:ext cx="234969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1100" b="1" dirty="0">
                <a:latin typeface="Arial Black" panose="020B0A04020102020204" pitchFamily="34" charset="0"/>
                <a:ea typeface="Roboto Condensed" panose="020B0604020202020204" charset="0"/>
              </a:rPr>
              <a:t>Comunión y Misión</a:t>
            </a:r>
          </a:p>
        </p:txBody>
      </p:sp>
      <p:pic>
        <p:nvPicPr>
          <p:cNvPr id="9" name="Picture 2" descr="Resultado de imagen para nueva vida en Cristo.">
            <a:extLst>
              <a:ext uri="{FF2B5EF4-FFF2-40B4-BE49-F238E27FC236}">
                <a16:creationId xmlns:a16="http://schemas.microsoft.com/office/drawing/2014/main" id="{DD58E51D-3275-488E-92A8-6F62019DD4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0572" y="751631"/>
            <a:ext cx="3402930" cy="2400024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3569372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riángulo rectángulo 5">
            <a:extLst>
              <a:ext uri="{FF2B5EF4-FFF2-40B4-BE49-F238E27FC236}">
                <a16:creationId xmlns:a16="http://schemas.microsoft.com/office/drawing/2014/main" id="{58AA4ABA-B426-4214-81D5-21235679123F}"/>
              </a:ext>
            </a:extLst>
          </p:cNvPr>
          <p:cNvSpPr/>
          <p:nvPr/>
        </p:nvSpPr>
        <p:spPr>
          <a:xfrm rot="5400000">
            <a:off x="8404798" y="501030"/>
            <a:ext cx="1021600" cy="1013396"/>
          </a:xfrm>
          <a:prstGeom prst="rtTriangle">
            <a:avLst/>
          </a:prstGeom>
          <a:solidFill>
            <a:srgbClr val="FC9804"/>
          </a:solidFill>
          <a:ln>
            <a:solidFill>
              <a:srgbClr val="FC9804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EEE8E1F-DAC9-4F02-A52F-4849486C00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96928"/>
            <a:ext cx="8408900" cy="1021599"/>
          </a:xfrm>
          <a:solidFill>
            <a:srgbClr val="FC9804"/>
          </a:solidFill>
          <a:ln>
            <a:solidFill>
              <a:srgbClr val="FC9804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perspectiveFront"/>
            <a:lightRig rig="threePt" dir="t"/>
          </a:scene3d>
        </p:spPr>
        <p:txBody>
          <a:bodyPr>
            <a:normAutofit/>
          </a:bodyPr>
          <a:lstStyle/>
          <a:p>
            <a:pPr algn="ctr"/>
            <a:r>
              <a:rPr lang="es-CR" b="1" dirty="0">
                <a:latin typeface="Roboto Condensed" panose="020B0604020202020204"/>
              </a:rPr>
              <a:t>     </a:t>
            </a:r>
            <a:r>
              <a:rPr lang="es-CR" b="1" dirty="0">
                <a:solidFill>
                  <a:srgbClr val="002060"/>
                </a:solidFill>
                <a:latin typeface="Roboto Condensed" panose="020B0604020202020204"/>
              </a:rPr>
              <a:t>Mandato </a:t>
            </a:r>
            <a:r>
              <a:rPr lang="es-CR" b="1" dirty="0" smtClean="0">
                <a:solidFill>
                  <a:srgbClr val="002060"/>
                </a:solidFill>
                <a:latin typeface="Roboto Condensed" panose="020B0604020202020204"/>
              </a:rPr>
              <a:t>2 “nueva criatura es”</a:t>
            </a:r>
            <a:endParaRPr lang="es-CR" b="1" dirty="0">
              <a:solidFill>
                <a:srgbClr val="002060"/>
              </a:solidFill>
              <a:latin typeface="Roboto Condensed" panose="020B0604020202020204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2091AA0-FFDC-4006-A97E-7595D759A1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70550" y="2076994"/>
            <a:ext cx="8430204" cy="4114800"/>
          </a:xfrm>
        </p:spPr>
        <p:txBody>
          <a:bodyPr>
            <a:normAutofit/>
          </a:bodyPr>
          <a:lstStyle/>
          <a:p>
            <a:pPr marL="101598" indent="0" algn="just">
              <a:buNone/>
            </a:pPr>
            <a:r>
              <a:rPr lang="es-CR" sz="4400" b="1" dirty="0" smtClean="0">
                <a:latin typeface="Roboto Condensed" panose="020B0604020202020204"/>
              </a:rPr>
              <a:t>SIGNIFICA</a:t>
            </a:r>
            <a:r>
              <a:rPr lang="es-ES" sz="4400" b="1" dirty="0" smtClean="0">
                <a:latin typeface="Roboto Condensed" panose="020B0604020202020204"/>
              </a:rPr>
              <a:t>:</a:t>
            </a:r>
          </a:p>
          <a:p>
            <a:pPr algn="just"/>
            <a:r>
              <a:rPr lang="es-ES" sz="4400" b="1" dirty="0" smtClean="0">
                <a:latin typeface="Roboto Condensed" panose="020B0604020202020204"/>
              </a:rPr>
              <a:t>Andar </a:t>
            </a:r>
            <a:r>
              <a:rPr lang="es-ES" sz="4400" b="1" dirty="0" smtClean="0">
                <a:latin typeface="Roboto Condensed" panose="020B0604020202020204"/>
              </a:rPr>
              <a:t>en buenas obras.</a:t>
            </a:r>
          </a:p>
          <a:p>
            <a:pPr algn="just"/>
            <a:r>
              <a:rPr lang="es-ES" sz="4400" b="1" dirty="0" smtClean="0">
                <a:latin typeface="Roboto Condensed" panose="020B0604020202020204"/>
              </a:rPr>
              <a:t>No mentir.</a:t>
            </a:r>
          </a:p>
          <a:p>
            <a:pPr algn="just"/>
            <a:r>
              <a:rPr lang="es-ES" sz="4400" b="1" dirty="0" smtClean="0">
                <a:latin typeface="Roboto Condensed" panose="020B0604020202020204"/>
              </a:rPr>
              <a:t>Vestirnos como escogidos de Dios</a:t>
            </a:r>
          </a:p>
          <a:p>
            <a:pPr algn="just"/>
            <a:endParaRPr lang="es-ES" b="1" dirty="0">
              <a:latin typeface="Roboto Condensed" panose="020B0604020202020204"/>
            </a:endParaRPr>
          </a:p>
        </p:txBody>
      </p:sp>
      <p:pic>
        <p:nvPicPr>
          <p:cNvPr id="4" name="Picture 4" descr="Imagen relacionada">
            <a:extLst>
              <a:ext uri="{FF2B5EF4-FFF2-40B4-BE49-F238E27FC236}">
                <a16:creationId xmlns:a16="http://schemas.microsoft.com/office/drawing/2014/main" id="{643748BC-381C-4012-97AA-743626FE1E5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15" b="21208"/>
          <a:stretch/>
        </p:blipFill>
        <p:spPr bwMode="auto">
          <a:xfrm>
            <a:off x="10828653" y="5882042"/>
            <a:ext cx="1031538" cy="854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6" descr="Resultado de imagen para logo de mayordomia">
            <a:extLst>
              <a:ext uri="{FF2B5EF4-FFF2-40B4-BE49-F238E27FC236}">
                <a16:creationId xmlns:a16="http://schemas.microsoft.com/office/drawing/2014/main" id="{25793A4A-2424-4DCE-B486-B1DC1A3754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73725">
            <a:off x="10285327" y="5920490"/>
            <a:ext cx="1086652" cy="778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id="{BEE447DD-BAEB-4F98-A67D-C7AA373AC010}"/>
              </a:ext>
            </a:extLst>
          </p:cNvPr>
          <p:cNvSpPr txBox="1"/>
          <p:nvPr/>
        </p:nvSpPr>
        <p:spPr>
          <a:xfrm>
            <a:off x="9653804" y="6619009"/>
            <a:ext cx="234969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1100" b="1" dirty="0">
                <a:latin typeface="Arial Black" panose="020B0A04020102020204" pitchFamily="34" charset="0"/>
                <a:ea typeface="Roboto Condensed" panose="020B0604020202020204" charset="0"/>
              </a:rPr>
              <a:t>Comunión y Misión</a:t>
            </a:r>
          </a:p>
        </p:txBody>
      </p:sp>
      <p:pic>
        <p:nvPicPr>
          <p:cNvPr id="9" name="Picture 2" descr="Resultado de imagen para nueva vida en Cristo.">
            <a:extLst>
              <a:ext uri="{FF2B5EF4-FFF2-40B4-BE49-F238E27FC236}">
                <a16:creationId xmlns:a16="http://schemas.microsoft.com/office/drawing/2014/main" id="{DD58E51D-3275-488E-92A8-6F62019DD4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0572" y="751631"/>
            <a:ext cx="3402930" cy="2400024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894653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riángulo rectángulo 5">
            <a:extLst>
              <a:ext uri="{FF2B5EF4-FFF2-40B4-BE49-F238E27FC236}">
                <a16:creationId xmlns:a16="http://schemas.microsoft.com/office/drawing/2014/main" id="{58AA4ABA-B426-4214-81D5-21235679123F}"/>
              </a:ext>
            </a:extLst>
          </p:cNvPr>
          <p:cNvSpPr/>
          <p:nvPr/>
        </p:nvSpPr>
        <p:spPr>
          <a:xfrm rot="5400000">
            <a:off x="8404798" y="501030"/>
            <a:ext cx="1021600" cy="1013396"/>
          </a:xfrm>
          <a:prstGeom prst="rtTriangle">
            <a:avLst/>
          </a:prstGeom>
          <a:solidFill>
            <a:srgbClr val="FC9804"/>
          </a:solidFill>
          <a:ln>
            <a:solidFill>
              <a:srgbClr val="FC9804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EEE8E1F-DAC9-4F02-A52F-4849486C00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96928"/>
            <a:ext cx="8600572" cy="1021599"/>
          </a:xfrm>
          <a:solidFill>
            <a:srgbClr val="FC9804"/>
          </a:solidFill>
          <a:ln>
            <a:solidFill>
              <a:srgbClr val="FC9804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perspectiveFront"/>
            <a:lightRig rig="threePt" dir="t"/>
          </a:scene3d>
        </p:spPr>
        <p:txBody>
          <a:bodyPr>
            <a:normAutofit/>
          </a:bodyPr>
          <a:lstStyle/>
          <a:p>
            <a:pPr algn="ctr"/>
            <a:r>
              <a:rPr lang="es-CR" b="1" dirty="0">
                <a:latin typeface="Roboto Condensed" panose="020B0604020202020204"/>
              </a:rPr>
              <a:t>     </a:t>
            </a:r>
            <a:r>
              <a:rPr lang="es-CR" b="1" dirty="0">
                <a:solidFill>
                  <a:srgbClr val="002060"/>
                </a:solidFill>
                <a:latin typeface="Roboto Condensed" panose="020B0604020202020204"/>
              </a:rPr>
              <a:t>Mandato </a:t>
            </a:r>
            <a:r>
              <a:rPr lang="es-CR" b="1" dirty="0" smtClean="0">
                <a:solidFill>
                  <a:srgbClr val="002060"/>
                </a:solidFill>
                <a:latin typeface="Roboto Condensed" panose="020B0604020202020204"/>
              </a:rPr>
              <a:t>2 “nueva criatura es”</a:t>
            </a:r>
            <a:endParaRPr lang="es-CR" b="1" dirty="0">
              <a:solidFill>
                <a:srgbClr val="002060"/>
              </a:solidFill>
              <a:latin typeface="Roboto Condensed" panose="020B0604020202020204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2091AA0-FFDC-4006-A97E-7595D759A1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70549" y="2011680"/>
            <a:ext cx="9315883" cy="4227755"/>
          </a:xfrm>
        </p:spPr>
        <p:txBody>
          <a:bodyPr>
            <a:normAutofit/>
          </a:bodyPr>
          <a:lstStyle/>
          <a:p>
            <a:pPr marL="101598" indent="0" algn="just">
              <a:buNone/>
            </a:pPr>
            <a:r>
              <a:rPr lang="es-CR" sz="4400" b="1" dirty="0" smtClean="0">
                <a:latin typeface="Roboto Condensed" panose="020B0604020202020204"/>
              </a:rPr>
              <a:t>SIGNIFICA</a:t>
            </a:r>
            <a:r>
              <a:rPr lang="es-ES" sz="4400" b="1" dirty="0" smtClean="0">
                <a:latin typeface="Roboto Condensed" panose="020B0604020202020204"/>
              </a:rPr>
              <a:t>:</a:t>
            </a:r>
          </a:p>
          <a:p>
            <a:pPr algn="just"/>
            <a:r>
              <a:rPr lang="es-ES" sz="4400" b="1" dirty="0" smtClean="0">
                <a:latin typeface="Roboto Condensed" panose="020B0604020202020204"/>
              </a:rPr>
              <a:t>Ser santos.</a:t>
            </a:r>
          </a:p>
          <a:p>
            <a:pPr algn="just"/>
            <a:r>
              <a:rPr lang="es-ES" sz="4400" b="1" dirty="0" smtClean="0">
                <a:latin typeface="Roboto Condensed" panose="020B0604020202020204"/>
              </a:rPr>
              <a:t>Ser amados.</a:t>
            </a:r>
          </a:p>
          <a:p>
            <a:pPr algn="just"/>
            <a:r>
              <a:rPr lang="es-ES" sz="4400" b="1" dirty="0" smtClean="0">
                <a:latin typeface="Roboto Condensed" panose="020B0604020202020204"/>
              </a:rPr>
              <a:t>De entrañable misericordia.</a:t>
            </a:r>
          </a:p>
          <a:p>
            <a:pPr algn="just"/>
            <a:r>
              <a:rPr lang="es-ES" sz="4400" b="1" dirty="0" smtClean="0">
                <a:latin typeface="Roboto Condensed" panose="020B0604020202020204"/>
              </a:rPr>
              <a:t>Llenos de Bondad.</a:t>
            </a:r>
          </a:p>
          <a:p>
            <a:pPr algn="just"/>
            <a:endParaRPr lang="es-ES" b="1" dirty="0">
              <a:latin typeface="Roboto Condensed" panose="020B0604020202020204"/>
            </a:endParaRPr>
          </a:p>
        </p:txBody>
      </p:sp>
      <p:pic>
        <p:nvPicPr>
          <p:cNvPr id="4" name="Picture 4" descr="Imagen relacionada">
            <a:extLst>
              <a:ext uri="{FF2B5EF4-FFF2-40B4-BE49-F238E27FC236}">
                <a16:creationId xmlns:a16="http://schemas.microsoft.com/office/drawing/2014/main" id="{643748BC-381C-4012-97AA-743626FE1E5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15" b="21208"/>
          <a:stretch/>
        </p:blipFill>
        <p:spPr bwMode="auto">
          <a:xfrm>
            <a:off x="10828653" y="5882042"/>
            <a:ext cx="1031538" cy="854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6" descr="Resultado de imagen para logo de mayordomia">
            <a:extLst>
              <a:ext uri="{FF2B5EF4-FFF2-40B4-BE49-F238E27FC236}">
                <a16:creationId xmlns:a16="http://schemas.microsoft.com/office/drawing/2014/main" id="{25793A4A-2424-4DCE-B486-B1DC1A3754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73725">
            <a:off x="10285327" y="5920490"/>
            <a:ext cx="1086652" cy="778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id="{BEE447DD-BAEB-4F98-A67D-C7AA373AC010}"/>
              </a:ext>
            </a:extLst>
          </p:cNvPr>
          <p:cNvSpPr txBox="1"/>
          <p:nvPr/>
        </p:nvSpPr>
        <p:spPr>
          <a:xfrm>
            <a:off x="9653804" y="6619009"/>
            <a:ext cx="234969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1100" b="1" dirty="0">
                <a:latin typeface="Arial Black" panose="020B0A04020102020204" pitchFamily="34" charset="0"/>
                <a:ea typeface="Roboto Condensed" panose="020B0604020202020204" charset="0"/>
              </a:rPr>
              <a:t>Comunión y Misión</a:t>
            </a:r>
          </a:p>
        </p:txBody>
      </p:sp>
      <p:pic>
        <p:nvPicPr>
          <p:cNvPr id="9" name="Picture 2" descr="Resultado de imagen para nueva vida en Cristo.">
            <a:extLst>
              <a:ext uri="{FF2B5EF4-FFF2-40B4-BE49-F238E27FC236}">
                <a16:creationId xmlns:a16="http://schemas.microsoft.com/office/drawing/2014/main" id="{DD58E51D-3275-488E-92A8-6F62019DD4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22296" y="428699"/>
            <a:ext cx="2581206" cy="1820477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2931248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riángulo rectángulo 5">
            <a:extLst>
              <a:ext uri="{FF2B5EF4-FFF2-40B4-BE49-F238E27FC236}">
                <a16:creationId xmlns:a16="http://schemas.microsoft.com/office/drawing/2014/main" id="{58AA4ABA-B426-4214-81D5-21235679123F}"/>
              </a:ext>
            </a:extLst>
          </p:cNvPr>
          <p:cNvSpPr/>
          <p:nvPr/>
        </p:nvSpPr>
        <p:spPr>
          <a:xfrm rot="5400000">
            <a:off x="8404798" y="501030"/>
            <a:ext cx="1021600" cy="1013396"/>
          </a:xfrm>
          <a:prstGeom prst="rtTriangle">
            <a:avLst/>
          </a:prstGeom>
          <a:solidFill>
            <a:srgbClr val="FC9804"/>
          </a:solidFill>
          <a:ln>
            <a:solidFill>
              <a:srgbClr val="FC9804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EEE8E1F-DAC9-4F02-A52F-4849486C00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96928"/>
            <a:ext cx="8600572" cy="1021599"/>
          </a:xfrm>
          <a:solidFill>
            <a:srgbClr val="FC9804"/>
          </a:solidFill>
          <a:ln>
            <a:solidFill>
              <a:srgbClr val="FC9804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perspectiveFront"/>
            <a:lightRig rig="threePt" dir="t"/>
          </a:scene3d>
        </p:spPr>
        <p:txBody>
          <a:bodyPr>
            <a:normAutofit/>
          </a:bodyPr>
          <a:lstStyle/>
          <a:p>
            <a:pPr algn="ctr"/>
            <a:r>
              <a:rPr lang="es-CR" b="1" dirty="0">
                <a:latin typeface="Roboto Condensed" panose="020B0604020202020204"/>
              </a:rPr>
              <a:t>     </a:t>
            </a:r>
            <a:r>
              <a:rPr lang="es-CR" b="1" dirty="0">
                <a:solidFill>
                  <a:srgbClr val="002060"/>
                </a:solidFill>
                <a:latin typeface="Roboto Condensed" panose="020B0604020202020204"/>
              </a:rPr>
              <a:t>Mandato </a:t>
            </a:r>
            <a:r>
              <a:rPr lang="es-CR" b="1" dirty="0" smtClean="0">
                <a:solidFill>
                  <a:srgbClr val="002060"/>
                </a:solidFill>
                <a:latin typeface="Roboto Condensed" panose="020B0604020202020204"/>
              </a:rPr>
              <a:t>2 “nueva criatura es”</a:t>
            </a:r>
            <a:endParaRPr lang="es-CR" b="1" dirty="0">
              <a:solidFill>
                <a:srgbClr val="002060"/>
              </a:solidFill>
              <a:latin typeface="Roboto Condensed" panose="020B0604020202020204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2091AA0-FFDC-4006-A97E-7595D759A1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70549" y="2011680"/>
            <a:ext cx="9315883" cy="4227755"/>
          </a:xfrm>
        </p:spPr>
        <p:txBody>
          <a:bodyPr>
            <a:normAutofit/>
          </a:bodyPr>
          <a:lstStyle/>
          <a:p>
            <a:pPr marL="101598" indent="0" algn="just">
              <a:buNone/>
            </a:pPr>
            <a:r>
              <a:rPr lang="es-CR" sz="4400" b="1" dirty="0" smtClean="0">
                <a:latin typeface="Roboto Condensed" panose="020B0604020202020204"/>
              </a:rPr>
              <a:t>SIGNIFICA</a:t>
            </a:r>
            <a:r>
              <a:rPr lang="es-ES" sz="4400" b="1" dirty="0" smtClean="0">
                <a:latin typeface="Roboto Condensed" panose="020B0604020202020204"/>
              </a:rPr>
              <a:t>:</a:t>
            </a:r>
          </a:p>
          <a:p>
            <a:pPr algn="just"/>
            <a:r>
              <a:rPr lang="es-ES" sz="4400" b="1" dirty="0" smtClean="0">
                <a:latin typeface="Roboto Condensed" panose="020B0604020202020204"/>
              </a:rPr>
              <a:t>De </a:t>
            </a:r>
            <a:r>
              <a:rPr lang="es-ES" sz="4400" b="1" dirty="0" smtClean="0">
                <a:latin typeface="Roboto Condensed" panose="020B0604020202020204"/>
              </a:rPr>
              <a:t>humildad.</a:t>
            </a:r>
          </a:p>
          <a:p>
            <a:pPr algn="just"/>
            <a:r>
              <a:rPr lang="es-ES" sz="4400" b="1" dirty="0" smtClean="0">
                <a:latin typeface="Roboto Condensed" panose="020B0604020202020204"/>
              </a:rPr>
              <a:t>De </a:t>
            </a:r>
            <a:r>
              <a:rPr lang="es-ES" sz="4400" b="1" dirty="0" smtClean="0">
                <a:latin typeface="Roboto Condensed" panose="020B0604020202020204"/>
              </a:rPr>
              <a:t>mansedumbre = “Inteligencia </a:t>
            </a:r>
            <a:r>
              <a:rPr lang="es-ES" sz="4400" b="1" dirty="0" smtClean="0">
                <a:latin typeface="Roboto Condensed" panose="020B0604020202020204"/>
              </a:rPr>
              <a:t>emocional”.</a:t>
            </a:r>
          </a:p>
          <a:p>
            <a:pPr algn="just"/>
            <a:r>
              <a:rPr lang="es-ES" sz="4400" b="1" dirty="0" smtClean="0">
                <a:latin typeface="Roboto Condensed" panose="020B0604020202020204"/>
              </a:rPr>
              <a:t>De paciencia.</a:t>
            </a:r>
          </a:p>
          <a:p>
            <a:pPr algn="just"/>
            <a:endParaRPr lang="es-ES" sz="4400" b="1" dirty="0">
              <a:latin typeface="Roboto Condensed" panose="020B0604020202020204"/>
            </a:endParaRPr>
          </a:p>
        </p:txBody>
      </p:sp>
      <p:pic>
        <p:nvPicPr>
          <p:cNvPr id="4" name="Picture 4" descr="Imagen relacionada">
            <a:extLst>
              <a:ext uri="{FF2B5EF4-FFF2-40B4-BE49-F238E27FC236}">
                <a16:creationId xmlns:a16="http://schemas.microsoft.com/office/drawing/2014/main" id="{643748BC-381C-4012-97AA-743626FE1E5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15" b="21208"/>
          <a:stretch/>
        </p:blipFill>
        <p:spPr bwMode="auto">
          <a:xfrm>
            <a:off x="10828653" y="5882042"/>
            <a:ext cx="1031538" cy="854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6" descr="Resultado de imagen para logo de mayordomia">
            <a:extLst>
              <a:ext uri="{FF2B5EF4-FFF2-40B4-BE49-F238E27FC236}">
                <a16:creationId xmlns:a16="http://schemas.microsoft.com/office/drawing/2014/main" id="{25793A4A-2424-4DCE-B486-B1DC1A3754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73725">
            <a:off x="10285327" y="5920490"/>
            <a:ext cx="1086652" cy="778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id="{BEE447DD-BAEB-4F98-A67D-C7AA373AC010}"/>
              </a:ext>
            </a:extLst>
          </p:cNvPr>
          <p:cNvSpPr txBox="1"/>
          <p:nvPr/>
        </p:nvSpPr>
        <p:spPr>
          <a:xfrm>
            <a:off x="9653804" y="6619009"/>
            <a:ext cx="234969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1100" b="1" dirty="0">
                <a:latin typeface="Arial Black" panose="020B0A04020102020204" pitchFamily="34" charset="0"/>
                <a:ea typeface="Roboto Condensed" panose="020B0604020202020204" charset="0"/>
              </a:rPr>
              <a:t>Comunión y Misión</a:t>
            </a:r>
          </a:p>
        </p:txBody>
      </p:sp>
      <p:pic>
        <p:nvPicPr>
          <p:cNvPr id="9" name="Picture 2" descr="Resultado de imagen para nueva vida en Cristo.">
            <a:extLst>
              <a:ext uri="{FF2B5EF4-FFF2-40B4-BE49-F238E27FC236}">
                <a16:creationId xmlns:a16="http://schemas.microsoft.com/office/drawing/2014/main" id="{DD58E51D-3275-488E-92A8-6F62019DD4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22296" y="428699"/>
            <a:ext cx="2581206" cy="1820477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6726773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riángulo rectángulo 5">
            <a:extLst>
              <a:ext uri="{FF2B5EF4-FFF2-40B4-BE49-F238E27FC236}">
                <a16:creationId xmlns:a16="http://schemas.microsoft.com/office/drawing/2014/main" id="{58AA4ABA-B426-4214-81D5-21235679123F}"/>
              </a:ext>
            </a:extLst>
          </p:cNvPr>
          <p:cNvSpPr/>
          <p:nvPr/>
        </p:nvSpPr>
        <p:spPr>
          <a:xfrm rot="5400000">
            <a:off x="8404798" y="501030"/>
            <a:ext cx="1021600" cy="1013396"/>
          </a:xfrm>
          <a:prstGeom prst="rtTriangle">
            <a:avLst/>
          </a:prstGeom>
          <a:solidFill>
            <a:srgbClr val="FC9804"/>
          </a:solidFill>
          <a:ln>
            <a:solidFill>
              <a:srgbClr val="FC9804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EEE8E1F-DAC9-4F02-A52F-4849486C00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96928"/>
            <a:ext cx="8794376" cy="1021599"/>
          </a:xfrm>
          <a:solidFill>
            <a:srgbClr val="FC9804"/>
          </a:solidFill>
          <a:ln>
            <a:solidFill>
              <a:srgbClr val="FC9804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perspectiveFront"/>
            <a:lightRig rig="threePt" dir="t"/>
          </a:scene3d>
        </p:spPr>
        <p:txBody>
          <a:bodyPr>
            <a:normAutofit/>
          </a:bodyPr>
          <a:lstStyle/>
          <a:p>
            <a:pPr algn="ctr"/>
            <a:r>
              <a:rPr lang="es-CR" b="1" dirty="0">
                <a:latin typeface="Roboto Condensed" panose="020B0604020202020204"/>
              </a:rPr>
              <a:t> </a:t>
            </a:r>
            <a:r>
              <a:rPr lang="es-CR" sz="4000" b="1" dirty="0" smtClean="0">
                <a:solidFill>
                  <a:srgbClr val="002060"/>
                </a:solidFill>
                <a:latin typeface="Roboto Condensed" panose="020B0604020202020204"/>
              </a:rPr>
              <a:t>Mandato 3 “las cosas viejas pasaron”</a:t>
            </a:r>
            <a:endParaRPr lang="es-CR" sz="4000" b="1" dirty="0">
              <a:solidFill>
                <a:srgbClr val="002060"/>
              </a:solidFill>
              <a:latin typeface="Roboto Condensed" panose="020B0604020202020204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2091AA0-FFDC-4006-A97E-7595D759A1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70549" y="1976718"/>
            <a:ext cx="10363507" cy="4168588"/>
          </a:xfrm>
        </p:spPr>
        <p:txBody>
          <a:bodyPr>
            <a:noAutofit/>
          </a:bodyPr>
          <a:lstStyle/>
          <a:p>
            <a:pPr marL="101598" indent="0" algn="just">
              <a:buNone/>
            </a:pPr>
            <a:r>
              <a:rPr lang="es-CR" sz="3600" b="1" dirty="0" smtClean="0">
                <a:solidFill>
                  <a:srgbClr val="0070C0"/>
                </a:solidFill>
                <a:latin typeface="Roboto Condensed" panose="020B0604020202020204"/>
              </a:rPr>
              <a:t>3. La persona muere a su vida pasada</a:t>
            </a:r>
            <a:r>
              <a:rPr lang="es-ES" sz="3600" b="1" dirty="0" smtClean="0">
                <a:solidFill>
                  <a:srgbClr val="0070C0"/>
                </a:solidFill>
                <a:latin typeface="Roboto Condensed" panose="020B0604020202020204"/>
              </a:rPr>
              <a:t>.</a:t>
            </a:r>
          </a:p>
          <a:p>
            <a:pPr marL="101598" indent="0" algn="just">
              <a:buNone/>
            </a:pPr>
            <a:r>
              <a:rPr lang="es-ES" sz="3600" b="1" dirty="0" smtClean="0">
                <a:latin typeface="Roboto Condensed" panose="020B0604020202020204"/>
              </a:rPr>
              <a:t>“Haced morir, pues, lo terrenal en vosotros: fornicación, impureza, pasiones desordenadas, malos deseos y avaricia, que es idolatría. Por estas cosas la ira de Dios viene sobre los hijos de desobediencia, </a:t>
            </a:r>
            <a:r>
              <a:rPr lang="es-ES" sz="3600" b="1" dirty="0">
                <a:latin typeface="Roboto Condensed" panose="020B0604020202020204"/>
              </a:rPr>
              <a:t>en las cuales vosotros también anduvisteis en otro tiempo cuando vivíais en ellas</a:t>
            </a:r>
            <a:r>
              <a:rPr lang="es-ES" sz="3600" b="1" dirty="0" smtClean="0">
                <a:latin typeface="Roboto Condensed" panose="020B0604020202020204"/>
              </a:rPr>
              <a:t>” Colosenses 3:5-7</a:t>
            </a:r>
            <a:endParaRPr lang="es-ES" sz="3600" b="1" dirty="0">
              <a:latin typeface="Roboto Condensed" panose="020B0604020202020204"/>
            </a:endParaRPr>
          </a:p>
        </p:txBody>
      </p:sp>
      <p:pic>
        <p:nvPicPr>
          <p:cNvPr id="4" name="Picture 4" descr="Imagen relacionada">
            <a:extLst>
              <a:ext uri="{FF2B5EF4-FFF2-40B4-BE49-F238E27FC236}">
                <a16:creationId xmlns:a16="http://schemas.microsoft.com/office/drawing/2014/main" id="{643748BC-381C-4012-97AA-743626FE1E5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15" b="21208"/>
          <a:stretch/>
        </p:blipFill>
        <p:spPr bwMode="auto">
          <a:xfrm>
            <a:off x="10828653" y="5882042"/>
            <a:ext cx="1031538" cy="854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6" descr="Resultado de imagen para logo de mayordomia">
            <a:extLst>
              <a:ext uri="{FF2B5EF4-FFF2-40B4-BE49-F238E27FC236}">
                <a16:creationId xmlns:a16="http://schemas.microsoft.com/office/drawing/2014/main" id="{25793A4A-2424-4DCE-B486-B1DC1A3754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73725">
            <a:off x="10285327" y="5920490"/>
            <a:ext cx="1086652" cy="778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id="{BEE447DD-BAEB-4F98-A67D-C7AA373AC010}"/>
              </a:ext>
            </a:extLst>
          </p:cNvPr>
          <p:cNvSpPr txBox="1"/>
          <p:nvPr/>
        </p:nvSpPr>
        <p:spPr>
          <a:xfrm>
            <a:off x="9653804" y="6619009"/>
            <a:ext cx="234969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1100" b="1" dirty="0">
                <a:latin typeface="Arial Black" panose="020B0A04020102020204" pitchFamily="34" charset="0"/>
                <a:ea typeface="Roboto Condensed" panose="020B0604020202020204" charset="0"/>
              </a:rPr>
              <a:t>Comunión y Misión</a:t>
            </a:r>
          </a:p>
        </p:txBody>
      </p:sp>
      <p:pic>
        <p:nvPicPr>
          <p:cNvPr id="9" name="Picture 2" descr="Resultado de imagen para nueva vida en Cristo.">
            <a:extLst>
              <a:ext uri="{FF2B5EF4-FFF2-40B4-BE49-F238E27FC236}">
                <a16:creationId xmlns:a16="http://schemas.microsoft.com/office/drawing/2014/main" id="{DD58E51D-3275-488E-92A8-6F62019DD4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10493" y="496928"/>
            <a:ext cx="2349698" cy="1657199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7837526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riángulo rectángulo 5">
            <a:extLst>
              <a:ext uri="{FF2B5EF4-FFF2-40B4-BE49-F238E27FC236}">
                <a16:creationId xmlns:a16="http://schemas.microsoft.com/office/drawing/2014/main" id="{58AA4ABA-B426-4214-81D5-21235679123F}"/>
              </a:ext>
            </a:extLst>
          </p:cNvPr>
          <p:cNvSpPr/>
          <p:nvPr/>
        </p:nvSpPr>
        <p:spPr>
          <a:xfrm rot="5400000">
            <a:off x="8404798" y="501030"/>
            <a:ext cx="1021600" cy="1013396"/>
          </a:xfrm>
          <a:prstGeom prst="rtTriangle">
            <a:avLst/>
          </a:prstGeom>
          <a:solidFill>
            <a:srgbClr val="FC9804"/>
          </a:solidFill>
          <a:ln>
            <a:solidFill>
              <a:srgbClr val="FC9804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EEE8E1F-DAC9-4F02-A52F-4849486C00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96928"/>
            <a:ext cx="8633012" cy="1021599"/>
          </a:xfrm>
          <a:solidFill>
            <a:srgbClr val="FC9804"/>
          </a:solidFill>
          <a:ln>
            <a:solidFill>
              <a:srgbClr val="FC9804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perspectiveFront"/>
            <a:lightRig rig="threePt" dir="t"/>
          </a:scene3d>
        </p:spPr>
        <p:txBody>
          <a:bodyPr>
            <a:normAutofit fontScale="90000"/>
          </a:bodyPr>
          <a:lstStyle/>
          <a:p>
            <a:pPr algn="ctr"/>
            <a:r>
              <a:rPr lang="es-CR" b="1" dirty="0">
                <a:latin typeface="Roboto Condensed" panose="020B0604020202020204"/>
              </a:rPr>
              <a:t> </a:t>
            </a:r>
            <a:r>
              <a:rPr lang="es-CR" sz="4000" b="1" dirty="0" smtClean="0">
                <a:solidFill>
                  <a:srgbClr val="002060"/>
                </a:solidFill>
                <a:latin typeface="Roboto Condensed" panose="020B0604020202020204"/>
              </a:rPr>
              <a:t>Mandato 3 “las cosas viejas pasaron”</a:t>
            </a:r>
            <a:endParaRPr lang="es-CR" sz="4000" b="1" dirty="0">
              <a:solidFill>
                <a:srgbClr val="002060"/>
              </a:solidFill>
              <a:latin typeface="Roboto Condensed" panose="020B0604020202020204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2091AA0-FFDC-4006-A97E-7595D759A1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3793" y="2050869"/>
            <a:ext cx="10376571" cy="4297679"/>
          </a:xfrm>
        </p:spPr>
        <p:txBody>
          <a:bodyPr>
            <a:noAutofit/>
          </a:bodyPr>
          <a:lstStyle/>
          <a:p>
            <a:pPr marL="101598" indent="0" algn="just">
              <a:buNone/>
            </a:pPr>
            <a:r>
              <a:rPr lang="es-ES" sz="4000" b="1" dirty="0" smtClean="0">
                <a:latin typeface="Roboto Condensed" panose="020B0604020202020204"/>
              </a:rPr>
              <a:t>“para no vivir el tiempo que resta en la carne, conforme a las pasiones humanas, sino conforme a la voluntad de Dios. Baste ya el tiempo pasado para haber hecho lo que agrada a los gentiles, andando en lascivias, placeres, borracheras, orgías, disipación y abominables idolatrías.”         </a:t>
            </a:r>
            <a:endParaRPr lang="es-ES" sz="4000" b="1" dirty="0" smtClean="0">
              <a:latin typeface="Roboto Condensed" panose="020B0604020202020204"/>
            </a:endParaRPr>
          </a:p>
          <a:p>
            <a:pPr marL="101598" indent="0" algn="just">
              <a:buNone/>
            </a:pPr>
            <a:r>
              <a:rPr lang="es-ES" sz="4000" b="1" dirty="0" smtClean="0">
                <a:latin typeface="Roboto Condensed" panose="020B0604020202020204"/>
              </a:rPr>
              <a:t>1 </a:t>
            </a:r>
            <a:r>
              <a:rPr lang="es-ES" sz="4000" b="1" dirty="0" smtClean="0">
                <a:latin typeface="Roboto Condensed" panose="020B0604020202020204"/>
              </a:rPr>
              <a:t>Pedro 4:2,3</a:t>
            </a:r>
            <a:endParaRPr lang="es-ES" sz="4000" b="1" dirty="0">
              <a:latin typeface="Roboto Condensed" panose="020B0604020202020204"/>
            </a:endParaRPr>
          </a:p>
        </p:txBody>
      </p:sp>
      <p:pic>
        <p:nvPicPr>
          <p:cNvPr id="4" name="Picture 4" descr="Imagen relacionada">
            <a:extLst>
              <a:ext uri="{FF2B5EF4-FFF2-40B4-BE49-F238E27FC236}">
                <a16:creationId xmlns:a16="http://schemas.microsoft.com/office/drawing/2014/main" id="{643748BC-381C-4012-97AA-743626FE1E5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15" b="21208"/>
          <a:stretch/>
        </p:blipFill>
        <p:spPr bwMode="auto">
          <a:xfrm>
            <a:off x="10828653" y="5882042"/>
            <a:ext cx="1031538" cy="854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6" descr="Resultado de imagen para logo de mayordomia">
            <a:extLst>
              <a:ext uri="{FF2B5EF4-FFF2-40B4-BE49-F238E27FC236}">
                <a16:creationId xmlns:a16="http://schemas.microsoft.com/office/drawing/2014/main" id="{25793A4A-2424-4DCE-B486-B1DC1A3754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73725">
            <a:off x="10285327" y="5920490"/>
            <a:ext cx="1086652" cy="778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id="{BEE447DD-BAEB-4F98-A67D-C7AA373AC010}"/>
              </a:ext>
            </a:extLst>
          </p:cNvPr>
          <p:cNvSpPr txBox="1"/>
          <p:nvPr/>
        </p:nvSpPr>
        <p:spPr>
          <a:xfrm>
            <a:off x="9653804" y="6619009"/>
            <a:ext cx="234969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1100" b="1" dirty="0">
                <a:latin typeface="Arial Black" panose="020B0A04020102020204" pitchFamily="34" charset="0"/>
                <a:ea typeface="Roboto Condensed" panose="020B0604020202020204" charset="0"/>
              </a:rPr>
              <a:t>Comunión y Misión</a:t>
            </a:r>
          </a:p>
        </p:txBody>
      </p:sp>
      <p:pic>
        <p:nvPicPr>
          <p:cNvPr id="9" name="Picture 2" descr="Resultado de imagen para nueva vida en Cristo.">
            <a:extLst>
              <a:ext uri="{FF2B5EF4-FFF2-40B4-BE49-F238E27FC236}">
                <a16:creationId xmlns:a16="http://schemas.microsoft.com/office/drawing/2014/main" id="{DD58E51D-3275-488E-92A8-6F62019DD4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3302" y="496928"/>
            <a:ext cx="2347138" cy="1655393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624613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F61BD3-6851-4CDE-A496-A9844F8570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R" sz="4000" b="1" dirty="0">
                <a:solidFill>
                  <a:schemeClr val="bg1"/>
                </a:solidFill>
                <a:latin typeface="Roboto Condensed" panose="020B0604020202020204"/>
              </a:rPr>
              <a:t>INTRODUCCIÓN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3929C60-15E0-42F5-9445-8793B89B18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85699" y="1920125"/>
            <a:ext cx="9353637" cy="432053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ES" sz="4000" b="1" dirty="0" smtClean="0">
                <a:latin typeface="Roboto Condensed" panose="020B0604020202020204"/>
              </a:rPr>
              <a:t>En verano el pasto de los valles se seca y parece que ya nunca volverá. Pero con las primeras gotas de la lluvia del invierno renace, crece y engalana los valles de gran hermosura. </a:t>
            </a:r>
          </a:p>
        </p:txBody>
      </p:sp>
      <p:pic>
        <p:nvPicPr>
          <p:cNvPr id="6" name="Picture 4" descr="Imagen relacionada">
            <a:extLst>
              <a:ext uri="{FF2B5EF4-FFF2-40B4-BE49-F238E27FC236}">
                <a16:creationId xmlns:a16="http://schemas.microsoft.com/office/drawing/2014/main" id="{2D2C81E0-0081-4534-94EC-C0657A4F1F3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15" b="21208"/>
          <a:stretch/>
        </p:blipFill>
        <p:spPr bwMode="auto">
          <a:xfrm>
            <a:off x="10828653" y="5882042"/>
            <a:ext cx="1031538" cy="854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Resultado de imagen para logo de mayordomia">
            <a:extLst>
              <a:ext uri="{FF2B5EF4-FFF2-40B4-BE49-F238E27FC236}">
                <a16:creationId xmlns:a16="http://schemas.microsoft.com/office/drawing/2014/main" id="{08EFCB1E-0B1C-44AF-AAFE-831251339D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73725">
            <a:off x="10285327" y="5920490"/>
            <a:ext cx="1086652" cy="778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4" name="Picture 2" descr="Resultado de imagen para nueva vida en Cristo.">
            <a:extLst>
              <a:ext uri="{FF2B5EF4-FFF2-40B4-BE49-F238E27FC236}">
                <a16:creationId xmlns:a16="http://schemas.microsoft.com/office/drawing/2014/main" id="{DD58E51D-3275-488E-92A8-6F62019DD4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71892" y="384978"/>
            <a:ext cx="2513522" cy="1772741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CuadroTexto 8">
            <a:extLst>
              <a:ext uri="{FF2B5EF4-FFF2-40B4-BE49-F238E27FC236}">
                <a16:creationId xmlns:a16="http://schemas.microsoft.com/office/drawing/2014/main" id="{976760FB-827A-4FA7-807D-3F073731EFF0}"/>
              </a:ext>
            </a:extLst>
          </p:cNvPr>
          <p:cNvSpPr txBox="1"/>
          <p:nvPr/>
        </p:nvSpPr>
        <p:spPr>
          <a:xfrm>
            <a:off x="9653804" y="6619009"/>
            <a:ext cx="234969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1100" b="1" dirty="0">
                <a:latin typeface="Arial Black" panose="020B0A04020102020204" pitchFamily="34" charset="0"/>
                <a:ea typeface="Roboto Condensed" panose="020B0604020202020204" charset="0"/>
              </a:rPr>
              <a:t>Comunión y Misión</a:t>
            </a:r>
          </a:p>
        </p:txBody>
      </p:sp>
    </p:spTree>
    <p:extLst>
      <p:ext uri="{BB962C8B-B14F-4D97-AF65-F5344CB8AC3E}">
        <p14:creationId xmlns:p14="http://schemas.microsoft.com/office/powerpoint/2010/main" val="56555795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riángulo rectángulo 5">
            <a:extLst>
              <a:ext uri="{FF2B5EF4-FFF2-40B4-BE49-F238E27FC236}">
                <a16:creationId xmlns:a16="http://schemas.microsoft.com/office/drawing/2014/main" id="{58AA4ABA-B426-4214-81D5-21235679123F}"/>
              </a:ext>
            </a:extLst>
          </p:cNvPr>
          <p:cNvSpPr/>
          <p:nvPr/>
        </p:nvSpPr>
        <p:spPr>
          <a:xfrm rot="5400000">
            <a:off x="8404798" y="501030"/>
            <a:ext cx="1021600" cy="1013396"/>
          </a:xfrm>
          <a:prstGeom prst="rtTriangle">
            <a:avLst/>
          </a:prstGeom>
          <a:solidFill>
            <a:srgbClr val="FC9804"/>
          </a:solidFill>
          <a:ln>
            <a:solidFill>
              <a:srgbClr val="FC9804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EEE8E1F-DAC9-4F02-A52F-4849486C00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96928"/>
            <a:ext cx="9170126" cy="1021599"/>
          </a:xfrm>
          <a:solidFill>
            <a:srgbClr val="FC9804"/>
          </a:solidFill>
          <a:ln>
            <a:solidFill>
              <a:srgbClr val="FC9804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perspectiveFront"/>
            <a:lightRig rig="threePt" dir="t"/>
          </a:scene3d>
        </p:spPr>
        <p:txBody>
          <a:bodyPr>
            <a:normAutofit fontScale="90000"/>
          </a:bodyPr>
          <a:lstStyle/>
          <a:p>
            <a:pPr algn="ctr"/>
            <a:r>
              <a:rPr lang="es-CR" b="1" dirty="0">
                <a:latin typeface="Roboto Condensed" panose="020B0604020202020204"/>
              </a:rPr>
              <a:t>     </a:t>
            </a:r>
            <a:r>
              <a:rPr lang="es-CR" sz="4200" b="1" dirty="0">
                <a:solidFill>
                  <a:srgbClr val="002060"/>
                </a:solidFill>
                <a:latin typeface="Roboto Condensed" panose="020B0604020202020204"/>
              </a:rPr>
              <a:t>Mandato </a:t>
            </a:r>
            <a:r>
              <a:rPr lang="es-CR" sz="4200" b="1" dirty="0" smtClean="0">
                <a:solidFill>
                  <a:srgbClr val="002060"/>
                </a:solidFill>
                <a:latin typeface="Roboto Condensed" panose="020B0604020202020204"/>
              </a:rPr>
              <a:t>3 “las cosas viejas pasaron”</a:t>
            </a:r>
            <a:endParaRPr lang="es-CR" sz="4200" b="1" dirty="0">
              <a:solidFill>
                <a:srgbClr val="002060"/>
              </a:solidFill>
              <a:latin typeface="Roboto Condensed" panose="020B0604020202020204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2091AA0-FFDC-4006-A97E-7595D759A1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70549" y="1828798"/>
            <a:ext cx="9315883" cy="4227755"/>
          </a:xfrm>
        </p:spPr>
        <p:txBody>
          <a:bodyPr>
            <a:normAutofit/>
          </a:bodyPr>
          <a:lstStyle/>
          <a:p>
            <a:pPr marL="101598" indent="0" algn="just">
              <a:buNone/>
            </a:pPr>
            <a:r>
              <a:rPr lang="es-CR" sz="4400" b="1" dirty="0" smtClean="0">
                <a:latin typeface="Roboto Condensed" panose="020B0604020202020204"/>
              </a:rPr>
              <a:t>SIGNIFICA</a:t>
            </a:r>
            <a:r>
              <a:rPr lang="es-ES" sz="4400" b="1" dirty="0" smtClean="0">
                <a:latin typeface="Roboto Condensed" panose="020B0604020202020204"/>
              </a:rPr>
              <a:t>:</a:t>
            </a:r>
          </a:p>
          <a:p>
            <a:pPr algn="just"/>
            <a:r>
              <a:rPr lang="es-ES" sz="4400" b="1" dirty="0" smtClean="0">
                <a:latin typeface="Roboto Condensed" panose="020B0604020202020204"/>
              </a:rPr>
              <a:t>Morir a lo terrenal.</a:t>
            </a:r>
          </a:p>
          <a:p>
            <a:pPr algn="just"/>
            <a:r>
              <a:rPr lang="es-ES" sz="4400" b="1" dirty="0" smtClean="0">
                <a:latin typeface="Roboto Condensed" panose="020B0604020202020204"/>
              </a:rPr>
              <a:t>Morir a la fornicación.</a:t>
            </a:r>
          </a:p>
          <a:p>
            <a:pPr algn="just"/>
            <a:r>
              <a:rPr lang="es-ES" sz="4400" b="1" dirty="0" smtClean="0">
                <a:latin typeface="Roboto Condensed" panose="020B0604020202020204"/>
              </a:rPr>
              <a:t>Morir a la impureza</a:t>
            </a:r>
            <a:r>
              <a:rPr lang="es-ES" sz="4400" b="1" dirty="0" smtClean="0">
                <a:latin typeface="Roboto Condensed" panose="020B0604020202020204"/>
              </a:rPr>
              <a:t>.</a:t>
            </a:r>
            <a:endParaRPr lang="es-ES" sz="4400" b="1" dirty="0">
              <a:latin typeface="Roboto Condensed" panose="020B0604020202020204"/>
            </a:endParaRPr>
          </a:p>
        </p:txBody>
      </p:sp>
      <p:pic>
        <p:nvPicPr>
          <p:cNvPr id="4" name="Picture 4" descr="Imagen relacionada">
            <a:extLst>
              <a:ext uri="{FF2B5EF4-FFF2-40B4-BE49-F238E27FC236}">
                <a16:creationId xmlns:a16="http://schemas.microsoft.com/office/drawing/2014/main" id="{643748BC-381C-4012-97AA-743626FE1E5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15" b="21208"/>
          <a:stretch/>
        </p:blipFill>
        <p:spPr bwMode="auto">
          <a:xfrm>
            <a:off x="10828653" y="5882042"/>
            <a:ext cx="1031538" cy="854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6" descr="Resultado de imagen para logo de mayordomia">
            <a:extLst>
              <a:ext uri="{FF2B5EF4-FFF2-40B4-BE49-F238E27FC236}">
                <a16:creationId xmlns:a16="http://schemas.microsoft.com/office/drawing/2014/main" id="{25793A4A-2424-4DCE-B486-B1DC1A3754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73725">
            <a:off x="10285327" y="5920490"/>
            <a:ext cx="1086652" cy="778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id="{BEE447DD-BAEB-4F98-A67D-C7AA373AC010}"/>
              </a:ext>
            </a:extLst>
          </p:cNvPr>
          <p:cNvSpPr txBox="1"/>
          <p:nvPr/>
        </p:nvSpPr>
        <p:spPr>
          <a:xfrm>
            <a:off x="9653804" y="6619009"/>
            <a:ext cx="234969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1100" b="1" dirty="0">
                <a:latin typeface="Arial Black" panose="020B0A04020102020204" pitchFamily="34" charset="0"/>
                <a:ea typeface="Roboto Condensed" panose="020B0604020202020204" charset="0"/>
              </a:rPr>
              <a:t>Comunión y Misión</a:t>
            </a:r>
          </a:p>
        </p:txBody>
      </p:sp>
      <p:pic>
        <p:nvPicPr>
          <p:cNvPr id="9" name="Picture 2" descr="Resultado de imagen para nueva vida en Cristo.">
            <a:extLst>
              <a:ext uri="{FF2B5EF4-FFF2-40B4-BE49-F238E27FC236}">
                <a16:creationId xmlns:a16="http://schemas.microsoft.com/office/drawing/2014/main" id="{DD58E51D-3275-488E-92A8-6F62019DD4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22296" y="428699"/>
            <a:ext cx="2581206" cy="1820477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889952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riángulo rectángulo 5">
            <a:extLst>
              <a:ext uri="{FF2B5EF4-FFF2-40B4-BE49-F238E27FC236}">
                <a16:creationId xmlns:a16="http://schemas.microsoft.com/office/drawing/2014/main" id="{58AA4ABA-B426-4214-81D5-21235679123F}"/>
              </a:ext>
            </a:extLst>
          </p:cNvPr>
          <p:cNvSpPr/>
          <p:nvPr/>
        </p:nvSpPr>
        <p:spPr>
          <a:xfrm rot="5400000">
            <a:off x="8404798" y="501030"/>
            <a:ext cx="1021600" cy="1013396"/>
          </a:xfrm>
          <a:prstGeom prst="rtTriangle">
            <a:avLst/>
          </a:prstGeom>
          <a:solidFill>
            <a:srgbClr val="FC9804"/>
          </a:solidFill>
          <a:ln>
            <a:solidFill>
              <a:srgbClr val="FC9804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EEE8E1F-DAC9-4F02-A52F-4849486C00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96928"/>
            <a:ext cx="9170126" cy="1021599"/>
          </a:xfrm>
          <a:solidFill>
            <a:srgbClr val="FC9804"/>
          </a:solidFill>
          <a:ln>
            <a:solidFill>
              <a:srgbClr val="FC9804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perspectiveFront"/>
            <a:lightRig rig="threePt" dir="t"/>
          </a:scene3d>
        </p:spPr>
        <p:txBody>
          <a:bodyPr>
            <a:normAutofit fontScale="90000"/>
          </a:bodyPr>
          <a:lstStyle/>
          <a:p>
            <a:pPr algn="ctr"/>
            <a:r>
              <a:rPr lang="es-CR" b="1" dirty="0">
                <a:latin typeface="Roboto Condensed" panose="020B0604020202020204"/>
              </a:rPr>
              <a:t>     </a:t>
            </a:r>
            <a:r>
              <a:rPr lang="es-CR" sz="4200" b="1" dirty="0">
                <a:solidFill>
                  <a:srgbClr val="002060"/>
                </a:solidFill>
                <a:latin typeface="Roboto Condensed" panose="020B0604020202020204"/>
              </a:rPr>
              <a:t>Mandato </a:t>
            </a:r>
            <a:r>
              <a:rPr lang="es-CR" sz="4200" b="1" dirty="0" smtClean="0">
                <a:solidFill>
                  <a:srgbClr val="002060"/>
                </a:solidFill>
                <a:latin typeface="Roboto Condensed" panose="020B0604020202020204"/>
              </a:rPr>
              <a:t>3 “las cosas viejas pasaron”</a:t>
            </a:r>
            <a:endParaRPr lang="es-CR" sz="4200" b="1" dirty="0">
              <a:solidFill>
                <a:srgbClr val="002060"/>
              </a:solidFill>
              <a:latin typeface="Roboto Condensed" panose="020B0604020202020204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2091AA0-FFDC-4006-A97E-7595D759A1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70549" y="2011680"/>
            <a:ext cx="9814793" cy="4227755"/>
          </a:xfrm>
        </p:spPr>
        <p:txBody>
          <a:bodyPr>
            <a:normAutofit/>
          </a:bodyPr>
          <a:lstStyle/>
          <a:p>
            <a:pPr marL="101598" indent="0" algn="just">
              <a:buNone/>
            </a:pPr>
            <a:r>
              <a:rPr lang="es-CR" sz="4400" b="1" dirty="0" smtClean="0">
                <a:latin typeface="Roboto Condensed" panose="020B0604020202020204"/>
              </a:rPr>
              <a:t>SIGNIFICA</a:t>
            </a:r>
            <a:r>
              <a:rPr lang="es-ES" sz="4400" b="1" dirty="0" smtClean="0">
                <a:latin typeface="Roboto Condensed" panose="020B0604020202020204"/>
              </a:rPr>
              <a:t>:</a:t>
            </a:r>
          </a:p>
          <a:p>
            <a:pPr algn="just"/>
            <a:r>
              <a:rPr lang="es-ES" sz="4400" b="1" dirty="0" smtClean="0">
                <a:latin typeface="Roboto Condensed" panose="020B0604020202020204"/>
              </a:rPr>
              <a:t>Morir </a:t>
            </a:r>
            <a:r>
              <a:rPr lang="es-ES" sz="4400" b="1" dirty="0" smtClean="0">
                <a:latin typeface="Roboto Condensed" panose="020B0604020202020204"/>
              </a:rPr>
              <a:t>a las pasiones desordenadas.</a:t>
            </a:r>
          </a:p>
          <a:p>
            <a:pPr algn="just"/>
            <a:r>
              <a:rPr lang="es-ES" sz="4400" b="1" dirty="0" smtClean="0">
                <a:latin typeface="Roboto Condensed" panose="020B0604020202020204"/>
              </a:rPr>
              <a:t>Morir a los malos deseos.</a:t>
            </a:r>
          </a:p>
          <a:p>
            <a:pPr algn="just"/>
            <a:r>
              <a:rPr lang="es-ES" sz="4400" b="1" dirty="0" smtClean="0">
                <a:latin typeface="Roboto Condensed" panose="020B0604020202020204"/>
              </a:rPr>
              <a:t>Morir a la avaricia</a:t>
            </a:r>
            <a:r>
              <a:rPr lang="es-ES" sz="4400" b="1" dirty="0" smtClean="0">
                <a:latin typeface="Roboto Condensed" panose="020B0604020202020204"/>
              </a:rPr>
              <a:t>.</a:t>
            </a:r>
            <a:endParaRPr lang="es-ES" b="1" dirty="0">
              <a:latin typeface="Roboto Condensed" panose="020B0604020202020204"/>
            </a:endParaRPr>
          </a:p>
        </p:txBody>
      </p:sp>
      <p:pic>
        <p:nvPicPr>
          <p:cNvPr id="4" name="Picture 4" descr="Imagen relacionada">
            <a:extLst>
              <a:ext uri="{FF2B5EF4-FFF2-40B4-BE49-F238E27FC236}">
                <a16:creationId xmlns:a16="http://schemas.microsoft.com/office/drawing/2014/main" id="{643748BC-381C-4012-97AA-743626FE1E5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15" b="21208"/>
          <a:stretch/>
        </p:blipFill>
        <p:spPr bwMode="auto">
          <a:xfrm>
            <a:off x="10828653" y="5882042"/>
            <a:ext cx="1031538" cy="854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6" descr="Resultado de imagen para logo de mayordomia">
            <a:extLst>
              <a:ext uri="{FF2B5EF4-FFF2-40B4-BE49-F238E27FC236}">
                <a16:creationId xmlns:a16="http://schemas.microsoft.com/office/drawing/2014/main" id="{25793A4A-2424-4DCE-B486-B1DC1A3754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73725">
            <a:off x="10285327" y="5920490"/>
            <a:ext cx="1086652" cy="778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id="{BEE447DD-BAEB-4F98-A67D-C7AA373AC010}"/>
              </a:ext>
            </a:extLst>
          </p:cNvPr>
          <p:cNvSpPr txBox="1"/>
          <p:nvPr/>
        </p:nvSpPr>
        <p:spPr>
          <a:xfrm>
            <a:off x="9653804" y="6619009"/>
            <a:ext cx="234969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1100" b="1" dirty="0">
                <a:latin typeface="Arial Black" panose="020B0A04020102020204" pitchFamily="34" charset="0"/>
                <a:ea typeface="Roboto Condensed" panose="020B0604020202020204" charset="0"/>
              </a:rPr>
              <a:t>Comunión y Misión</a:t>
            </a:r>
          </a:p>
        </p:txBody>
      </p:sp>
      <p:pic>
        <p:nvPicPr>
          <p:cNvPr id="9" name="Picture 2" descr="Resultado de imagen para nueva vida en Cristo.">
            <a:extLst>
              <a:ext uri="{FF2B5EF4-FFF2-40B4-BE49-F238E27FC236}">
                <a16:creationId xmlns:a16="http://schemas.microsoft.com/office/drawing/2014/main" id="{DD58E51D-3275-488E-92A8-6F62019DD4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22296" y="428699"/>
            <a:ext cx="2581206" cy="1820477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946400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riángulo rectángulo 5">
            <a:extLst>
              <a:ext uri="{FF2B5EF4-FFF2-40B4-BE49-F238E27FC236}">
                <a16:creationId xmlns:a16="http://schemas.microsoft.com/office/drawing/2014/main" id="{58AA4ABA-B426-4214-81D5-21235679123F}"/>
              </a:ext>
            </a:extLst>
          </p:cNvPr>
          <p:cNvSpPr/>
          <p:nvPr/>
        </p:nvSpPr>
        <p:spPr>
          <a:xfrm rot="5400000">
            <a:off x="8404798" y="501030"/>
            <a:ext cx="1021600" cy="1013396"/>
          </a:xfrm>
          <a:prstGeom prst="rtTriangle">
            <a:avLst/>
          </a:prstGeom>
          <a:solidFill>
            <a:srgbClr val="FC9804"/>
          </a:solidFill>
          <a:ln>
            <a:solidFill>
              <a:srgbClr val="FC9804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EEE8E1F-DAC9-4F02-A52F-4849486C00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96928"/>
            <a:ext cx="9170126" cy="1021599"/>
          </a:xfrm>
          <a:solidFill>
            <a:srgbClr val="FC9804"/>
          </a:solidFill>
          <a:ln>
            <a:solidFill>
              <a:srgbClr val="FC9804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perspectiveFront"/>
            <a:lightRig rig="threePt" dir="t"/>
          </a:scene3d>
        </p:spPr>
        <p:txBody>
          <a:bodyPr>
            <a:normAutofit fontScale="90000"/>
          </a:bodyPr>
          <a:lstStyle/>
          <a:p>
            <a:pPr algn="ctr"/>
            <a:r>
              <a:rPr lang="es-CR" b="1" dirty="0">
                <a:latin typeface="Roboto Condensed" panose="020B0604020202020204"/>
              </a:rPr>
              <a:t>     </a:t>
            </a:r>
            <a:r>
              <a:rPr lang="es-CR" sz="4200" b="1" dirty="0">
                <a:solidFill>
                  <a:srgbClr val="002060"/>
                </a:solidFill>
                <a:latin typeface="Roboto Condensed" panose="020B0604020202020204"/>
              </a:rPr>
              <a:t>Mandato </a:t>
            </a:r>
            <a:r>
              <a:rPr lang="es-CR" sz="4200" b="1" dirty="0" smtClean="0">
                <a:solidFill>
                  <a:srgbClr val="002060"/>
                </a:solidFill>
                <a:latin typeface="Roboto Condensed" panose="020B0604020202020204"/>
              </a:rPr>
              <a:t>3 “las cosas viejas pasaron”</a:t>
            </a:r>
            <a:endParaRPr lang="es-CR" sz="4200" b="1" dirty="0">
              <a:solidFill>
                <a:srgbClr val="002060"/>
              </a:solidFill>
              <a:latin typeface="Roboto Condensed" panose="020B0604020202020204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2091AA0-FFDC-4006-A97E-7595D759A1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70549" y="1804231"/>
            <a:ext cx="10141440" cy="5259724"/>
          </a:xfrm>
        </p:spPr>
        <p:txBody>
          <a:bodyPr>
            <a:noAutofit/>
          </a:bodyPr>
          <a:lstStyle/>
          <a:p>
            <a:pPr marL="101598" indent="0" algn="just">
              <a:buNone/>
            </a:pPr>
            <a:r>
              <a:rPr lang="es-CR" sz="4400" b="1" dirty="0" smtClean="0">
                <a:latin typeface="Roboto Condensed" panose="020B0604020202020204"/>
              </a:rPr>
              <a:t>SIGNIFICA</a:t>
            </a:r>
            <a:r>
              <a:rPr lang="es-ES" sz="4400" b="1" dirty="0" smtClean="0">
                <a:latin typeface="Roboto Condensed" panose="020B0604020202020204"/>
              </a:rPr>
              <a:t>:</a:t>
            </a:r>
          </a:p>
          <a:p>
            <a:pPr algn="just"/>
            <a:r>
              <a:rPr lang="es-ES" sz="4400" b="1" dirty="0" smtClean="0">
                <a:latin typeface="Roboto Condensed" panose="020B0604020202020204"/>
              </a:rPr>
              <a:t>No vivir el tiempo que resta en la carne.</a:t>
            </a:r>
          </a:p>
          <a:p>
            <a:pPr algn="just"/>
            <a:r>
              <a:rPr lang="es-ES" sz="4400" b="1" dirty="0" smtClean="0">
                <a:latin typeface="Roboto Condensed" panose="020B0604020202020204"/>
              </a:rPr>
              <a:t>No vivir sujeto a las pasiones humanas.</a:t>
            </a:r>
          </a:p>
          <a:p>
            <a:pPr algn="just"/>
            <a:r>
              <a:rPr lang="es-ES" sz="4400" b="1" dirty="0" smtClean="0">
                <a:latin typeface="Roboto Condensed" panose="020B0604020202020204"/>
              </a:rPr>
              <a:t>No andar en lascivia.</a:t>
            </a:r>
          </a:p>
          <a:p>
            <a:pPr algn="just"/>
            <a:r>
              <a:rPr lang="es-ES" sz="4400" b="1" dirty="0" smtClean="0">
                <a:latin typeface="Roboto Condensed" panose="020B0604020202020204"/>
              </a:rPr>
              <a:t>No andar en placeres.</a:t>
            </a:r>
          </a:p>
          <a:p>
            <a:pPr algn="just"/>
            <a:endParaRPr lang="es-ES" sz="4000" b="1" dirty="0">
              <a:latin typeface="Roboto Condensed" panose="020B0604020202020204"/>
            </a:endParaRPr>
          </a:p>
        </p:txBody>
      </p:sp>
      <p:pic>
        <p:nvPicPr>
          <p:cNvPr id="4" name="Picture 4" descr="Imagen relacionada">
            <a:extLst>
              <a:ext uri="{FF2B5EF4-FFF2-40B4-BE49-F238E27FC236}">
                <a16:creationId xmlns:a16="http://schemas.microsoft.com/office/drawing/2014/main" id="{643748BC-381C-4012-97AA-743626FE1E5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15" b="21208"/>
          <a:stretch/>
        </p:blipFill>
        <p:spPr bwMode="auto">
          <a:xfrm>
            <a:off x="10828653" y="5882042"/>
            <a:ext cx="1031538" cy="854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6" descr="Resultado de imagen para logo de mayordomia">
            <a:extLst>
              <a:ext uri="{FF2B5EF4-FFF2-40B4-BE49-F238E27FC236}">
                <a16:creationId xmlns:a16="http://schemas.microsoft.com/office/drawing/2014/main" id="{25793A4A-2424-4DCE-B486-B1DC1A3754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73725">
            <a:off x="10285327" y="5920490"/>
            <a:ext cx="1086652" cy="778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id="{BEE447DD-BAEB-4F98-A67D-C7AA373AC010}"/>
              </a:ext>
            </a:extLst>
          </p:cNvPr>
          <p:cNvSpPr txBox="1"/>
          <p:nvPr/>
        </p:nvSpPr>
        <p:spPr>
          <a:xfrm>
            <a:off x="9653804" y="6619009"/>
            <a:ext cx="234969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1100" b="1" dirty="0">
                <a:latin typeface="Arial Black" panose="020B0A04020102020204" pitchFamily="34" charset="0"/>
                <a:ea typeface="Roboto Condensed" panose="020B0604020202020204" charset="0"/>
              </a:rPr>
              <a:t>Comunión y Misión</a:t>
            </a:r>
          </a:p>
        </p:txBody>
      </p:sp>
      <p:pic>
        <p:nvPicPr>
          <p:cNvPr id="9" name="Picture 2" descr="Resultado de imagen para nueva vida en Cristo.">
            <a:extLst>
              <a:ext uri="{FF2B5EF4-FFF2-40B4-BE49-F238E27FC236}">
                <a16:creationId xmlns:a16="http://schemas.microsoft.com/office/drawing/2014/main" id="{DD58E51D-3275-488E-92A8-6F62019DD4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22296" y="428699"/>
            <a:ext cx="2581206" cy="1820477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9961086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riángulo rectángulo 5">
            <a:extLst>
              <a:ext uri="{FF2B5EF4-FFF2-40B4-BE49-F238E27FC236}">
                <a16:creationId xmlns:a16="http://schemas.microsoft.com/office/drawing/2014/main" id="{58AA4ABA-B426-4214-81D5-21235679123F}"/>
              </a:ext>
            </a:extLst>
          </p:cNvPr>
          <p:cNvSpPr/>
          <p:nvPr/>
        </p:nvSpPr>
        <p:spPr>
          <a:xfrm rot="5400000">
            <a:off x="8404798" y="501030"/>
            <a:ext cx="1021600" cy="1013396"/>
          </a:xfrm>
          <a:prstGeom prst="rtTriangle">
            <a:avLst/>
          </a:prstGeom>
          <a:solidFill>
            <a:srgbClr val="FC9804"/>
          </a:solidFill>
          <a:ln>
            <a:solidFill>
              <a:srgbClr val="FC9804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EEE8E1F-DAC9-4F02-A52F-4849486C00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96928"/>
            <a:ext cx="9170126" cy="1021599"/>
          </a:xfrm>
          <a:solidFill>
            <a:srgbClr val="FC9804"/>
          </a:solidFill>
          <a:ln>
            <a:solidFill>
              <a:srgbClr val="FC9804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perspectiveFront"/>
            <a:lightRig rig="threePt" dir="t"/>
          </a:scene3d>
        </p:spPr>
        <p:txBody>
          <a:bodyPr>
            <a:normAutofit fontScale="90000"/>
          </a:bodyPr>
          <a:lstStyle/>
          <a:p>
            <a:pPr algn="ctr"/>
            <a:r>
              <a:rPr lang="es-CR" b="1" dirty="0">
                <a:latin typeface="Roboto Condensed" panose="020B0604020202020204"/>
              </a:rPr>
              <a:t>     </a:t>
            </a:r>
            <a:r>
              <a:rPr lang="es-CR" sz="4200" b="1" dirty="0">
                <a:solidFill>
                  <a:srgbClr val="002060"/>
                </a:solidFill>
                <a:latin typeface="Roboto Condensed" panose="020B0604020202020204"/>
              </a:rPr>
              <a:t>Mandato </a:t>
            </a:r>
            <a:r>
              <a:rPr lang="es-CR" sz="4200" b="1" dirty="0" smtClean="0">
                <a:solidFill>
                  <a:srgbClr val="002060"/>
                </a:solidFill>
                <a:latin typeface="Roboto Condensed" panose="020B0604020202020204"/>
              </a:rPr>
              <a:t>3 “las cosas viejas pasaron”</a:t>
            </a:r>
            <a:endParaRPr lang="es-CR" sz="4200" b="1" dirty="0">
              <a:solidFill>
                <a:srgbClr val="002060"/>
              </a:solidFill>
              <a:latin typeface="Roboto Condensed" panose="020B0604020202020204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2091AA0-FFDC-4006-A97E-7595D759A1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70549" y="1763483"/>
            <a:ext cx="9958104" cy="4227755"/>
          </a:xfrm>
        </p:spPr>
        <p:txBody>
          <a:bodyPr>
            <a:noAutofit/>
          </a:bodyPr>
          <a:lstStyle/>
          <a:p>
            <a:pPr marL="101598" indent="0" algn="just">
              <a:buNone/>
            </a:pPr>
            <a:r>
              <a:rPr lang="es-CR" sz="4400" b="1" dirty="0" smtClean="0">
                <a:latin typeface="Roboto Condensed" panose="020B0604020202020204"/>
              </a:rPr>
              <a:t>SIGNIFICA</a:t>
            </a:r>
            <a:r>
              <a:rPr lang="es-ES" sz="4400" b="1" dirty="0" smtClean="0">
                <a:latin typeface="Roboto Condensed" panose="020B0604020202020204"/>
              </a:rPr>
              <a:t>:</a:t>
            </a:r>
          </a:p>
          <a:p>
            <a:pPr algn="just"/>
            <a:r>
              <a:rPr lang="es-ES" sz="4400" b="1" dirty="0" smtClean="0">
                <a:latin typeface="Roboto Condensed" panose="020B0604020202020204"/>
              </a:rPr>
              <a:t>No </a:t>
            </a:r>
            <a:r>
              <a:rPr lang="es-ES" sz="4400" b="1" dirty="0">
                <a:latin typeface="Roboto Condensed" panose="020B0604020202020204"/>
              </a:rPr>
              <a:t>andar en borracheras.</a:t>
            </a:r>
          </a:p>
          <a:p>
            <a:pPr algn="just"/>
            <a:r>
              <a:rPr lang="es-ES" sz="4400" b="1" dirty="0">
                <a:latin typeface="Roboto Condensed" panose="020B0604020202020204"/>
              </a:rPr>
              <a:t>No andar en orgías.</a:t>
            </a:r>
          </a:p>
          <a:p>
            <a:pPr algn="just"/>
            <a:r>
              <a:rPr lang="es-ES" sz="4400" b="1" dirty="0" smtClean="0">
                <a:latin typeface="Roboto Condensed" panose="020B0604020202020204"/>
              </a:rPr>
              <a:t>No andar en disipación.</a:t>
            </a:r>
          </a:p>
          <a:p>
            <a:pPr algn="just"/>
            <a:r>
              <a:rPr lang="es-ES" sz="4400" b="1" dirty="0" smtClean="0">
                <a:latin typeface="Roboto Condensed" panose="020B0604020202020204"/>
              </a:rPr>
              <a:t>No andar en abominables idolatrías.</a:t>
            </a:r>
            <a:endParaRPr lang="es-ES" sz="4400" b="1" dirty="0">
              <a:latin typeface="Roboto Condensed" panose="020B0604020202020204"/>
            </a:endParaRPr>
          </a:p>
        </p:txBody>
      </p:sp>
      <p:pic>
        <p:nvPicPr>
          <p:cNvPr id="4" name="Picture 4" descr="Imagen relacionada">
            <a:extLst>
              <a:ext uri="{FF2B5EF4-FFF2-40B4-BE49-F238E27FC236}">
                <a16:creationId xmlns:a16="http://schemas.microsoft.com/office/drawing/2014/main" id="{643748BC-381C-4012-97AA-743626FE1E5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15" b="21208"/>
          <a:stretch/>
        </p:blipFill>
        <p:spPr bwMode="auto">
          <a:xfrm>
            <a:off x="10828653" y="5882042"/>
            <a:ext cx="1031538" cy="854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6" descr="Resultado de imagen para logo de mayordomia">
            <a:extLst>
              <a:ext uri="{FF2B5EF4-FFF2-40B4-BE49-F238E27FC236}">
                <a16:creationId xmlns:a16="http://schemas.microsoft.com/office/drawing/2014/main" id="{25793A4A-2424-4DCE-B486-B1DC1A3754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73725">
            <a:off x="10285327" y="5920490"/>
            <a:ext cx="1086652" cy="778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id="{BEE447DD-BAEB-4F98-A67D-C7AA373AC010}"/>
              </a:ext>
            </a:extLst>
          </p:cNvPr>
          <p:cNvSpPr txBox="1"/>
          <p:nvPr/>
        </p:nvSpPr>
        <p:spPr>
          <a:xfrm>
            <a:off x="9653804" y="6619009"/>
            <a:ext cx="234969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1100" b="1" dirty="0">
                <a:latin typeface="Arial Black" panose="020B0A04020102020204" pitchFamily="34" charset="0"/>
                <a:ea typeface="Roboto Condensed" panose="020B0604020202020204" charset="0"/>
              </a:rPr>
              <a:t>Comunión y Misión</a:t>
            </a:r>
          </a:p>
        </p:txBody>
      </p:sp>
      <p:pic>
        <p:nvPicPr>
          <p:cNvPr id="9" name="Picture 2" descr="Resultado de imagen para nueva vida en Cristo.">
            <a:extLst>
              <a:ext uri="{FF2B5EF4-FFF2-40B4-BE49-F238E27FC236}">
                <a16:creationId xmlns:a16="http://schemas.microsoft.com/office/drawing/2014/main" id="{DD58E51D-3275-488E-92A8-6F62019DD4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22296" y="428699"/>
            <a:ext cx="2581206" cy="1820477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1313310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riángulo rectángulo 5">
            <a:extLst>
              <a:ext uri="{FF2B5EF4-FFF2-40B4-BE49-F238E27FC236}">
                <a16:creationId xmlns:a16="http://schemas.microsoft.com/office/drawing/2014/main" id="{58AA4ABA-B426-4214-81D5-21235679123F}"/>
              </a:ext>
            </a:extLst>
          </p:cNvPr>
          <p:cNvSpPr/>
          <p:nvPr/>
        </p:nvSpPr>
        <p:spPr>
          <a:xfrm rot="5400000">
            <a:off x="8404798" y="501030"/>
            <a:ext cx="1021600" cy="1013396"/>
          </a:xfrm>
          <a:prstGeom prst="rtTriangle">
            <a:avLst/>
          </a:prstGeom>
          <a:solidFill>
            <a:srgbClr val="FC9804"/>
          </a:solidFill>
          <a:ln>
            <a:solidFill>
              <a:srgbClr val="FC9804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EEE8E1F-DAC9-4F02-A52F-4849486C00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96928"/>
            <a:ext cx="9170126" cy="1021599"/>
          </a:xfrm>
          <a:solidFill>
            <a:srgbClr val="FC9804"/>
          </a:solidFill>
          <a:ln>
            <a:solidFill>
              <a:srgbClr val="FC9804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perspectiveFront"/>
            <a:lightRig rig="threePt" dir="t"/>
          </a:scene3d>
        </p:spPr>
        <p:txBody>
          <a:bodyPr>
            <a:normAutofit fontScale="90000"/>
          </a:bodyPr>
          <a:lstStyle/>
          <a:p>
            <a:pPr algn="ctr"/>
            <a:r>
              <a:rPr lang="es-CR" b="1" dirty="0">
                <a:latin typeface="Roboto Condensed" panose="020B0604020202020204"/>
              </a:rPr>
              <a:t>     </a:t>
            </a:r>
            <a:r>
              <a:rPr lang="es-CR" sz="4200" b="1" dirty="0">
                <a:solidFill>
                  <a:srgbClr val="002060"/>
                </a:solidFill>
                <a:latin typeface="Roboto Condensed" panose="020B0604020202020204"/>
              </a:rPr>
              <a:t>Mandato </a:t>
            </a:r>
            <a:r>
              <a:rPr lang="es-CR" sz="4200" b="1" dirty="0" smtClean="0">
                <a:solidFill>
                  <a:srgbClr val="002060"/>
                </a:solidFill>
                <a:latin typeface="Roboto Condensed" panose="020B0604020202020204"/>
              </a:rPr>
              <a:t>4 “todas son hechas nuevas”</a:t>
            </a:r>
            <a:endParaRPr lang="es-CR" sz="4200" b="1" dirty="0">
              <a:solidFill>
                <a:srgbClr val="002060"/>
              </a:solidFill>
              <a:latin typeface="Roboto Condensed" panose="020B0604020202020204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2091AA0-FFDC-4006-A97E-7595D759A1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70549" y="2011680"/>
            <a:ext cx="10337382" cy="4227755"/>
          </a:xfrm>
        </p:spPr>
        <p:txBody>
          <a:bodyPr>
            <a:normAutofit/>
          </a:bodyPr>
          <a:lstStyle/>
          <a:p>
            <a:pPr marL="101598" indent="0" algn="just">
              <a:buNone/>
            </a:pPr>
            <a:r>
              <a:rPr lang="es-CR" sz="4000" b="1" dirty="0" smtClean="0">
                <a:solidFill>
                  <a:srgbClr val="0070C0"/>
                </a:solidFill>
                <a:latin typeface="Roboto Condensed" panose="020B0604020202020204"/>
              </a:rPr>
              <a:t>4. </a:t>
            </a:r>
            <a:r>
              <a:rPr lang="es-CR" sz="4000" b="1" dirty="0" smtClean="0">
                <a:solidFill>
                  <a:srgbClr val="0070C0"/>
                </a:solidFill>
                <a:latin typeface="Roboto Condensed" panose="020B0604020202020204"/>
              </a:rPr>
              <a:t>Nace a </a:t>
            </a:r>
            <a:r>
              <a:rPr lang="es-CR" sz="4000" b="1" dirty="0" smtClean="0">
                <a:solidFill>
                  <a:srgbClr val="0070C0"/>
                </a:solidFill>
                <a:latin typeface="Roboto Condensed" panose="020B0604020202020204"/>
              </a:rPr>
              <a:t>una naturaleza espiritual</a:t>
            </a:r>
            <a:r>
              <a:rPr lang="es-ES" sz="4000" b="1" dirty="0" smtClean="0">
                <a:solidFill>
                  <a:srgbClr val="0070C0"/>
                </a:solidFill>
                <a:latin typeface="Roboto Condensed" panose="020B0604020202020204"/>
              </a:rPr>
              <a:t>:</a:t>
            </a:r>
          </a:p>
          <a:p>
            <a:pPr marL="101598" indent="0" algn="just">
              <a:buNone/>
            </a:pPr>
            <a:r>
              <a:rPr lang="es-ES" sz="4000" b="1" dirty="0" smtClean="0">
                <a:latin typeface="Roboto Condensed" panose="020B0604020202020204"/>
              </a:rPr>
              <a:t>“Los que son de la carne piensan en las cosas de la carne; pero los que son del Espíritu, en las cosas del Espíritu. El ocuparse de la carne es muerte, pero el ocuparse del Espíritu es vida y paz”. Romanos 8:5,6</a:t>
            </a:r>
            <a:endParaRPr lang="es-ES" sz="4000" b="1" dirty="0">
              <a:latin typeface="Roboto Condensed" panose="020B0604020202020204"/>
            </a:endParaRPr>
          </a:p>
        </p:txBody>
      </p:sp>
      <p:pic>
        <p:nvPicPr>
          <p:cNvPr id="4" name="Picture 4" descr="Imagen relacionada">
            <a:extLst>
              <a:ext uri="{FF2B5EF4-FFF2-40B4-BE49-F238E27FC236}">
                <a16:creationId xmlns:a16="http://schemas.microsoft.com/office/drawing/2014/main" id="{643748BC-381C-4012-97AA-743626FE1E5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15" b="21208"/>
          <a:stretch/>
        </p:blipFill>
        <p:spPr bwMode="auto">
          <a:xfrm>
            <a:off x="10828653" y="5882042"/>
            <a:ext cx="1031538" cy="854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6" descr="Resultado de imagen para logo de mayordomia">
            <a:extLst>
              <a:ext uri="{FF2B5EF4-FFF2-40B4-BE49-F238E27FC236}">
                <a16:creationId xmlns:a16="http://schemas.microsoft.com/office/drawing/2014/main" id="{25793A4A-2424-4DCE-B486-B1DC1A3754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73725">
            <a:off x="10285327" y="5920490"/>
            <a:ext cx="1086652" cy="778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id="{BEE447DD-BAEB-4F98-A67D-C7AA373AC010}"/>
              </a:ext>
            </a:extLst>
          </p:cNvPr>
          <p:cNvSpPr txBox="1"/>
          <p:nvPr/>
        </p:nvSpPr>
        <p:spPr>
          <a:xfrm>
            <a:off x="9653804" y="6619009"/>
            <a:ext cx="234969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1100" b="1" dirty="0">
                <a:latin typeface="Arial Black" panose="020B0A04020102020204" pitchFamily="34" charset="0"/>
                <a:ea typeface="Roboto Condensed" panose="020B0604020202020204" charset="0"/>
              </a:rPr>
              <a:t>Comunión y Misión</a:t>
            </a:r>
          </a:p>
        </p:txBody>
      </p:sp>
      <p:pic>
        <p:nvPicPr>
          <p:cNvPr id="9" name="Picture 2" descr="Resultado de imagen para nueva vida en Cristo.">
            <a:extLst>
              <a:ext uri="{FF2B5EF4-FFF2-40B4-BE49-F238E27FC236}">
                <a16:creationId xmlns:a16="http://schemas.microsoft.com/office/drawing/2014/main" id="{DD58E51D-3275-488E-92A8-6F62019DD4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22296" y="428699"/>
            <a:ext cx="2581206" cy="1820477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835919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riángulo rectángulo 5">
            <a:extLst>
              <a:ext uri="{FF2B5EF4-FFF2-40B4-BE49-F238E27FC236}">
                <a16:creationId xmlns:a16="http://schemas.microsoft.com/office/drawing/2014/main" id="{58AA4ABA-B426-4214-81D5-21235679123F}"/>
              </a:ext>
            </a:extLst>
          </p:cNvPr>
          <p:cNvSpPr/>
          <p:nvPr/>
        </p:nvSpPr>
        <p:spPr>
          <a:xfrm rot="5400000">
            <a:off x="8404798" y="501030"/>
            <a:ext cx="1021600" cy="1013396"/>
          </a:xfrm>
          <a:prstGeom prst="rtTriangle">
            <a:avLst/>
          </a:prstGeom>
          <a:solidFill>
            <a:srgbClr val="FC9804"/>
          </a:solidFill>
          <a:ln>
            <a:solidFill>
              <a:srgbClr val="FC9804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EEE8E1F-DAC9-4F02-A52F-4849486C00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96928"/>
            <a:ext cx="9170126" cy="1021599"/>
          </a:xfrm>
          <a:solidFill>
            <a:srgbClr val="FC9804"/>
          </a:solidFill>
          <a:ln>
            <a:solidFill>
              <a:srgbClr val="FC9804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perspectiveFront"/>
            <a:lightRig rig="threePt" dir="t"/>
          </a:scene3d>
        </p:spPr>
        <p:txBody>
          <a:bodyPr>
            <a:normAutofit fontScale="90000"/>
          </a:bodyPr>
          <a:lstStyle/>
          <a:p>
            <a:pPr algn="ctr"/>
            <a:r>
              <a:rPr lang="es-CR" b="1" dirty="0">
                <a:latin typeface="Roboto Condensed" panose="020B0604020202020204"/>
              </a:rPr>
              <a:t>     </a:t>
            </a:r>
            <a:r>
              <a:rPr lang="es-CR" sz="4200" b="1" dirty="0">
                <a:solidFill>
                  <a:srgbClr val="002060"/>
                </a:solidFill>
                <a:latin typeface="Roboto Condensed" panose="020B0604020202020204"/>
              </a:rPr>
              <a:t>Mandato </a:t>
            </a:r>
            <a:r>
              <a:rPr lang="es-CR" sz="4200" b="1" dirty="0" smtClean="0">
                <a:solidFill>
                  <a:srgbClr val="002060"/>
                </a:solidFill>
                <a:latin typeface="Roboto Condensed" panose="020B0604020202020204"/>
              </a:rPr>
              <a:t>4 “todas son hechas nuevas”</a:t>
            </a:r>
            <a:endParaRPr lang="es-CR" sz="4200" b="1" dirty="0">
              <a:solidFill>
                <a:srgbClr val="002060"/>
              </a:solidFill>
              <a:latin typeface="Roboto Condensed" panose="020B0604020202020204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2091AA0-FFDC-4006-A97E-7595D759A1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44872" y="1841861"/>
            <a:ext cx="9540470" cy="4227755"/>
          </a:xfrm>
        </p:spPr>
        <p:txBody>
          <a:bodyPr>
            <a:normAutofit/>
          </a:bodyPr>
          <a:lstStyle/>
          <a:p>
            <a:pPr marL="101598" indent="0" algn="just">
              <a:buNone/>
            </a:pPr>
            <a:r>
              <a:rPr lang="es-ES" sz="4400" b="1" dirty="0" smtClean="0">
                <a:latin typeface="Roboto Condensed" panose="020B0604020202020204"/>
              </a:rPr>
              <a:t>“Todos los que son guiados por el Espíritu de Dios, son hijos de Dios”.         Romanos 8:14</a:t>
            </a:r>
            <a:endParaRPr lang="es-ES" sz="4400" b="1" dirty="0">
              <a:latin typeface="Roboto Condensed" panose="020B0604020202020204"/>
            </a:endParaRPr>
          </a:p>
        </p:txBody>
      </p:sp>
      <p:pic>
        <p:nvPicPr>
          <p:cNvPr id="4" name="Picture 4" descr="Imagen relacionada">
            <a:extLst>
              <a:ext uri="{FF2B5EF4-FFF2-40B4-BE49-F238E27FC236}">
                <a16:creationId xmlns:a16="http://schemas.microsoft.com/office/drawing/2014/main" id="{643748BC-381C-4012-97AA-743626FE1E5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15" b="21208"/>
          <a:stretch/>
        </p:blipFill>
        <p:spPr bwMode="auto">
          <a:xfrm>
            <a:off x="10828653" y="5882042"/>
            <a:ext cx="1031538" cy="854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6" descr="Resultado de imagen para logo de mayordomia">
            <a:extLst>
              <a:ext uri="{FF2B5EF4-FFF2-40B4-BE49-F238E27FC236}">
                <a16:creationId xmlns:a16="http://schemas.microsoft.com/office/drawing/2014/main" id="{25793A4A-2424-4DCE-B486-B1DC1A3754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73725">
            <a:off x="10285327" y="5920490"/>
            <a:ext cx="1086652" cy="778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id="{BEE447DD-BAEB-4F98-A67D-C7AA373AC010}"/>
              </a:ext>
            </a:extLst>
          </p:cNvPr>
          <p:cNvSpPr txBox="1"/>
          <p:nvPr/>
        </p:nvSpPr>
        <p:spPr>
          <a:xfrm>
            <a:off x="9653804" y="6619009"/>
            <a:ext cx="234969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1100" b="1" dirty="0">
                <a:latin typeface="Arial Black" panose="020B0A04020102020204" pitchFamily="34" charset="0"/>
                <a:ea typeface="Roboto Condensed" panose="020B0604020202020204" charset="0"/>
              </a:rPr>
              <a:t>Comunión y Misión</a:t>
            </a:r>
          </a:p>
        </p:txBody>
      </p:sp>
      <p:pic>
        <p:nvPicPr>
          <p:cNvPr id="9" name="Picture 2" descr="Resultado de imagen para nueva vida en Cristo.">
            <a:extLst>
              <a:ext uri="{FF2B5EF4-FFF2-40B4-BE49-F238E27FC236}">
                <a16:creationId xmlns:a16="http://schemas.microsoft.com/office/drawing/2014/main" id="{DD58E51D-3275-488E-92A8-6F62019DD4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22296" y="428699"/>
            <a:ext cx="2581206" cy="1820477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013494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riángulo rectángulo 5">
            <a:extLst>
              <a:ext uri="{FF2B5EF4-FFF2-40B4-BE49-F238E27FC236}">
                <a16:creationId xmlns:a16="http://schemas.microsoft.com/office/drawing/2014/main" id="{58AA4ABA-B426-4214-81D5-21235679123F}"/>
              </a:ext>
            </a:extLst>
          </p:cNvPr>
          <p:cNvSpPr/>
          <p:nvPr/>
        </p:nvSpPr>
        <p:spPr>
          <a:xfrm rot="5400000">
            <a:off x="8404798" y="501030"/>
            <a:ext cx="1021600" cy="1013396"/>
          </a:xfrm>
          <a:prstGeom prst="rtTriangle">
            <a:avLst/>
          </a:prstGeom>
          <a:solidFill>
            <a:srgbClr val="FC9804"/>
          </a:solidFill>
          <a:ln>
            <a:solidFill>
              <a:srgbClr val="FC9804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EEE8E1F-DAC9-4F02-A52F-4849486C00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96928"/>
            <a:ext cx="9170126" cy="1021599"/>
          </a:xfrm>
          <a:solidFill>
            <a:srgbClr val="FC9804"/>
          </a:solidFill>
          <a:ln>
            <a:solidFill>
              <a:srgbClr val="FC9804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perspectiveFront"/>
            <a:lightRig rig="threePt" dir="t"/>
          </a:scene3d>
        </p:spPr>
        <p:txBody>
          <a:bodyPr>
            <a:normAutofit fontScale="90000"/>
          </a:bodyPr>
          <a:lstStyle/>
          <a:p>
            <a:pPr algn="ctr"/>
            <a:r>
              <a:rPr lang="es-CR" b="1" dirty="0">
                <a:latin typeface="Roboto Condensed" panose="020B0604020202020204"/>
              </a:rPr>
              <a:t>     </a:t>
            </a:r>
            <a:r>
              <a:rPr lang="es-CR" sz="4200" b="1" dirty="0">
                <a:solidFill>
                  <a:srgbClr val="002060"/>
                </a:solidFill>
                <a:latin typeface="Roboto Condensed" panose="020B0604020202020204"/>
              </a:rPr>
              <a:t>Mandato </a:t>
            </a:r>
            <a:r>
              <a:rPr lang="es-CR" sz="4200" b="1" dirty="0" smtClean="0">
                <a:solidFill>
                  <a:srgbClr val="002060"/>
                </a:solidFill>
                <a:latin typeface="Roboto Condensed" panose="020B0604020202020204"/>
              </a:rPr>
              <a:t>4 “todas son hechas nuevas”</a:t>
            </a:r>
            <a:endParaRPr lang="es-CR" sz="4200" b="1" dirty="0">
              <a:solidFill>
                <a:srgbClr val="002060"/>
              </a:solidFill>
              <a:latin typeface="Roboto Condensed" panose="020B0604020202020204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2091AA0-FFDC-4006-A97E-7595D759A1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92620" y="1933302"/>
            <a:ext cx="9867117" cy="4227755"/>
          </a:xfrm>
        </p:spPr>
        <p:txBody>
          <a:bodyPr>
            <a:normAutofit/>
          </a:bodyPr>
          <a:lstStyle/>
          <a:p>
            <a:pPr marL="101598" indent="0" algn="just">
              <a:buNone/>
            </a:pPr>
            <a:r>
              <a:rPr lang="es-ES" sz="4400" b="1" dirty="0" smtClean="0">
                <a:latin typeface="Roboto Condensed" panose="020B0604020202020204"/>
              </a:rPr>
              <a:t>“Si vivimos por el Espíritu, andemos también por el Espíritu. No busquemos la vanagloria, irritándonos unos a otros, envidiándonos unos a otros. Gálatas 5:25,26</a:t>
            </a:r>
            <a:endParaRPr lang="es-ES" sz="4400" b="1" dirty="0">
              <a:latin typeface="Roboto Condensed" panose="020B0604020202020204"/>
            </a:endParaRPr>
          </a:p>
        </p:txBody>
      </p:sp>
      <p:pic>
        <p:nvPicPr>
          <p:cNvPr id="4" name="Picture 4" descr="Imagen relacionada">
            <a:extLst>
              <a:ext uri="{FF2B5EF4-FFF2-40B4-BE49-F238E27FC236}">
                <a16:creationId xmlns:a16="http://schemas.microsoft.com/office/drawing/2014/main" id="{643748BC-381C-4012-97AA-743626FE1E5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15" b="21208"/>
          <a:stretch/>
        </p:blipFill>
        <p:spPr bwMode="auto">
          <a:xfrm>
            <a:off x="10828653" y="5882042"/>
            <a:ext cx="1031538" cy="854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6" descr="Resultado de imagen para logo de mayordomia">
            <a:extLst>
              <a:ext uri="{FF2B5EF4-FFF2-40B4-BE49-F238E27FC236}">
                <a16:creationId xmlns:a16="http://schemas.microsoft.com/office/drawing/2014/main" id="{25793A4A-2424-4DCE-B486-B1DC1A3754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73725">
            <a:off x="10285327" y="5920490"/>
            <a:ext cx="1086652" cy="778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id="{BEE447DD-BAEB-4F98-A67D-C7AA373AC010}"/>
              </a:ext>
            </a:extLst>
          </p:cNvPr>
          <p:cNvSpPr txBox="1"/>
          <p:nvPr/>
        </p:nvSpPr>
        <p:spPr>
          <a:xfrm>
            <a:off x="9653804" y="6619009"/>
            <a:ext cx="234969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1100" b="1" dirty="0">
                <a:latin typeface="Arial Black" panose="020B0A04020102020204" pitchFamily="34" charset="0"/>
                <a:ea typeface="Roboto Condensed" panose="020B0604020202020204" charset="0"/>
              </a:rPr>
              <a:t>Comunión y Misión</a:t>
            </a:r>
          </a:p>
        </p:txBody>
      </p:sp>
      <p:pic>
        <p:nvPicPr>
          <p:cNvPr id="9" name="Picture 2" descr="Resultado de imagen para nueva vida en Cristo.">
            <a:extLst>
              <a:ext uri="{FF2B5EF4-FFF2-40B4-BE49-F238E27FC236}">
                <a16:creationId xmlns:a16="http://schemas.microsoft.com/office/drawing/2014/main" id="{DD58E51D-3275-488E-92A8-6F62019DD4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22296" y="428699"/>
            <a:ext cx="2581206" cy="1820477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8661867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riángulo rectángulo 5">
            <a:extLst>
              <a:ext uri="{FF2B5EF4-FFF2-40B4-BE49-F238E27FC236}">
                <a16:creationId xmlns:a16="http://schemas.microsoft.com/office/drawing/2014/main" id="{58AA4ABA-B426-4214-81D5-21235679123F}"/>
              </a:ext>
            </a:extLst>
          </p:cNvPr>
          <p:cNvSpPr/>
          <p:nvPr/>
        </p:nvSpPr>
        <p:spPr>
          <a:xfrm rot="5400000">
            <a:off x="8404798" y="501030"/>
            <a:ext cx="1021600" cy="1013396"/>
          </a:xfrm>
          <a:prstGeom prst="rtTriangle">
            <a:avLst/>
          </a:prstGeom>
          <a:solidFill>
            <a:srgbClr val="FC9804"/>
          </a:solidFill>
          <a:ln>
            <a:solidFill>
              <a:srgbClr val="FC9804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EEE8E1F-DAC9-4F02-A52F-4849486C00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96928"/>
            <a:ext cx="9170126" cy="1021599"/>
          </a:xfrm>
          <a:solidFill>
            <a:srgbClr val="FC9804"/>
          </a:solidFill>
          <a:ln>
            <a:solidFill>
              <a:srgbClr val="FC9804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perspectiveFront"/>
            <a:lightRig rig="threePt" dir="t"/>
          </a:scene3d>
        </p:spPr>
        <p:txBody>
          <a:bodyPr>
            <a:normAutofit fontScale="90000"/>
          </a:bodyPr>
          <a:lstStyle/>
          <a:p>
            <a:pPr algn="ctr"/>
            <a:r>
              <a:rPr lang="es-CR" b="1" dirty="0">
                <a:latin typeface="Roboto Condensed" panose="020B0604020202020204"/>
              </a:rPr>
              <a:t>     </a:t>
            </a:r>
            <a:r>
              <a:rPr lang="es-CR" sz="4200" b="1" dirty="0">
                <a:solidFill>
                  <a:srgbClr val="002060"/>
                </a:solidFill>
                <a:latin typeface="Roboto Condensed" panose="020B0604020202020204"/>
              </a:rPr>
              <a:t>Mandato </a:t>
            </a:r>
            <a:r>
              <a:rPr lang="es-CR" sz="4200" b="1" dirty="0" smtClean="0">
                <a:solidFill>
                  <a:srgbClr val="002060"/>
                </a:solidFill>
                <a:latin typeface="Roboto Condensed" panose="020B0604020202020204"/>
              </a:rPr>
              <a:t>4 “todas son hechas nuevas”</a:t>
            </a:r>
            <a:endParaRPr lang="es-CR" sz="4200" b="1" dirty="0">
              <a:solidFill>
                <a:srgbClr val="002060"/>
              </a:solidFill>
              <a:latin typeface="Roboto Condensed" panose="020B0604020202020204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2091AA0-FFDC-4006-A97E-7595D759A1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70549" y="1541415"/>
            <a:ext cx="10102251" cy="4581255"/>
          </a:xfrm>
        </p:spPr>
        <p:txBody>
          <a:bodyPr>
            <a:normAutofit/>
          </a:bodyPr>
          <a:lstStyle/>
          <a:p>
            <a:pPr marL="101598" indent="0" algn="just">
              <a:buNone/>
            </a:pPr>
            <a:r>
              <a:rPr lang="es-CR" sz="4400" b="1" dirty="0" smtClean="0">
                <a:latin typeface="Roboto Condensed" panose="020B0604020202020204"/>
              </a:rPr>
              <a:t>SIGNIFICA</a:t>
            </a:r>
            <a:r>
              <a:rPr lang="es-ES" sz="4400" b="1" dirty="0" smtClean="0">
                <a:latin typeface="Roboto Condensed" panose="020B0604020202020204"/>
              </a:rPr>
              <a:t>:</a:t>
            </a:r>
          </a:p>
          <a:p>
            <a:pPr algn="just"/>
            <a:r>
              <a:rPr lang="es-ES" sz="4400" b="1" dirty="0" smtClean="0">
                <a:latin typeface="Roboto Condensed" panose="020B0604020202020204"/>
              </a:rPr>
              <a:t>Pensar en las cosas del Espíritu.</a:t>
            </a:r>
            <a:endParaRPr lang="es-ES" sz="4400" b="1" dirty="0">
              <a:latin typeface="Roboto Condensed" panose="020B0604020202020204"/>
            </a:endParaRPr>
          </a:p>
          <a:p>
            <a:pPr algn="just"/>
            <a:r>
              <a:rPr lang="es-ES" sz="4400" b="1" dirty="0" smtClean="0">
                <a:latin typeface="Roboto Condensed" panose="020B0604020202020204"/>
              </a:rPr>
              <a:t>Ocuparse de las cosas del Espíritu.</a:t>
            </a:r>
            <a:endParaRPr lang="es-ES" sz="4400" b="1" dirty="0">
              <a:latin typeface="Roboto Condensed" panose="020B0604020202020204"/>
            </a:endParaRPr>
          </a:p>
          <a:p>
            <a:pPr algn="just"/>
            <a:r>
              <a:rPr lang="es-ES" sz="4400" b="1" dirty="0" smtClean="0">
                <a:latin typeface="Roboto Condensed" panose="020B0604020202020204"/>
              </a:rPr>
              <a:t>Ser guiado por el Espíritu</a:t>
            </a:r>
            <a:r>
              <a:rPr lang="es-ES" sz="4400" b="1" dirty="0" smtClean="0">
                <a:latin typeface="Roboto Condensed" panose="020B0604020202020204"/>
              </a:rPr>
              <a:t>.</a:t>
            </a:r>
            <a:endParaRPr lang="es-ES" sz="4400" b="1" dirty="0">
              <a:latin typeface="Roboto Condensed" panose="020B0604020202020204"/>
            </a:endParaRPr>
          </a:p>
        </p:txBody>
      </p:sp>
      <p:pic>
        <p:nvPicPr>
          <p:cNvPr id="4" name="Picture 4" descr="Imagen relacionada">
            <a:extLst>
              <a:ext uri="{FF2B5EF4-FFF2-40B4-BE49-F238E27FC236}">
                <a16:creationId xmlns:a16="http://schemas.microsoft.com/office/drawing/2014/main" id="{643748BC-381C-4012-97AA-743626FE1E5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15" b="21208"/>
          <a:stretch/>
        </p:blipFill>
        <p:spPr bwMode="auto">
          <a:xfrm>
            <a:off x="10828653" y="5882042"/>
            <a:ext cx="1031538" cy="854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6" descr="Resultado de imagen para logo de mayordomia">
            <a:extLst>
              <a:ext uri="{FF2B5EF4-FFF2-40B4-BE49-F238E27FC236}">
                <a16:creationId xmlns:a16="http://schemas.microsoft.com/office/drawing/2014/main" id="{25793A4A-2424-4DCE-B486-B1DC1A3754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73725">
            <a:off x="10285327" y="5920490"/>
            <a:ext cx="1086652" cy="778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id="{BEE447DD-BAEB-4F98-A67D-C7AA373AC010}"/>
              </a:ext>
            </a:extLst>
          </p:cNvPr>
          <p:cNvSpPr txBox="1"/>
          <p:nvPr/>
        </p:nvSpPr>
        <p:spPr>
          <a:xfrm>
            <a:off x="9653804" y="6619009"/>
            <a:ext cx="234969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1100" b="1" dirty="0">
                <a:latin typeface="Arial Black" panose="020B0A04020102020204" pitchFamily="34" charset="0"/>
                <a:ea typeface="Roboto Condensed" panose="020B0604020202020204" charset="0"/>
              </a:rPr>
              <a:t>Comunión y Misión</a:t>
            </a:r>
          </a:p>
        </p:txBody>
      </p:sp>
      <p:pic>
        <p:nvPicPr>
          <p:cNvPr id="9" name="Picture 2" descr="Resultado de imagen para nueva vida en Cristo.">
            <a:extLst>
              <a:ext uri="{FF2B5EF4-FFF2-40B4-BE49-F238E27FC236}">
                <a16:creationId xmlns:a16="http://schemas.microsoft.com/office/drawing/2014/main" id="{DD58E51D-3275-488E-92A8-6F62019DD4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22296" y="428699"/>
            <a:ext cx="2581206" cy="1820477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2403352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riángulo rectángulo 5">
            <a:extLst>
              <a:ext uri="{FF2B5EF4-FFF2-40B4-BE49-F238E27FC236}">
                <a16:creationId xmlns:a16="http://schemas.microsoft.com/office/drawing/2014/main" id="{58AA4ABA-B426-4214-81D5-21235679123F}"/>
              </a:ext>
            </a:extLst>
          </p:cNvPr>
          <p:cNvSpPr/>
          <p:nvPr/>
        </p:nvSpPr>
        <p:spPr>
          <a:xfrm rot="5400000">
            <a:off x="8404798" y="501030"/>
            <a:ext cx="1021600" cy="1013396"/>
          </a:xfrm>
          <a:prstGeom prst="rtTriangle">
            <a:avLst/>
          </a:prstGeom>
          <a:solidFill>
            <a:srgbClr val="FC9804"/>
          </a:solidFill>
          <a:ln>
            <a:solidFill>
              <a:srgbClr val="FC9804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EEE8E1F-DAC9-4F02-A52F-4849486C00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96928"/>
            <a:ext cx="9170126" cy="1021599"/>
          </a:xfrm>
          <a:solidFill>
            <a:srgbClr val="FC9804"/>
          </a:solidFill>
          <a:ln>
            <a:solidFill>
              <a:srgbClr val="FC9804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perspectiveFront"/>
            <a:lightRig rig="threePt" dir="t"/>
          </a:scene3d>
        </p:spPr>
        <p:txBody>
          <a:bodyPr>
            <a:normAutofit fontScale="90000"/>
          </a:bodyPr>
          <a:lstStyle/>
          <a:p>
            <a:pPr algn="ctr"/>
            <a:r>
              <a:rPr lang="es-CR" b="1" dirty="0">
                <a:latin typeface="Roboto Condensed" panose="020B0604020202020204"/>
              </a:rPr>
              <a:t>     </a:t>
            </a:r>
            <a:r>
              <a:rPr lang="es-CR" sz="4200" b="1" dirty="0">
                <a:solidFill>
                  <a:srgbClr val="002060"/>
                </a:solidFill>
                <a:latin typeface="Roboto Condensed" panose="020B0604020202020204"/>
              </a:rPr>
              <a:t>Mandato </a:t>
            </a:r>
            <a:r>
              <a:rPr lang="es-CR" sz="4200" b="1" dirty="0" smtClean="0">
                <a:solidFill>
                  <a:srgbClr val="002060"/>
                </a:solidFill>
                <a:latin typeface="Roboto Condensed" panose="020B0604020202020204"/>
              </a:rPr>
              <a:t>4 “todas son hechas nuevas”</a:t>
            </a:r>
            <a:endParaRPr lang="es-CR" sz="4200" b="1" dirty="0">
              <a:solidFill>
                <a:srgbClr val="002060"/>
              </a:solidFill>
              <a:latin typeface="Roboto Condensed" panose="020B0604020202020204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2091AA0-FFDC-4006-A97E-7595D759A1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70549" y="1894114"/>
            <a:ext cx="10102251" cy="4581255"/>
          </a:xfrm>
        </p:spPr>
        <p:txBody>
          <a:bodyPr>
            <a:normAutofit/>
          </a:bodyPr>
          <a:lstStyle/>
          <a:p>
            <a:pPr marL="101598" indent="0" algn="just">
              <a:buNone/>
            </a:pPr>
            <a:r>
              <a:rPr lang="es-CR" sz="4400" b="1" dirty="0" smtClean="0">
                <a:latin typeface="Roboto Condensed" panose="020B0604020202020204"/>
              </a:rPr>
              <a:t>SIGNIFICA</a:t>
            </a:r>
            <a:r>
              <a:rPr lang="es-ES" sz="4400" b="1" dirty="0" smtClean="0">
                <a:latin typeface="Roboto Condensed" panose="020B0604020202020204"/>
              </a:rPr>
              <a:t>:</a:t>
            </a:r>
          </a:p>
          <a:p>
            <a:pPr algn="just"/>
            <a:r>
              <a:rPr lang="es-ES" sz="4400" b="1" dirty="0" smtClean="0">
                <a:latin typeface="Roboto Condensed" panose="020B0604020202020204"/>
              </a:rPr>
              <a:t>No </a:t>
            </a:r>
            <a:r>
              <a:rPr lang="es-ES" sz="4400" b="1" dirty="0" smtClean="0">
                <a:latin typeface="Roboto Condensed" panose="020B0604020202020204"/>
              </a:rPr>
              <a:t>buscar la vanagloria.</a:t>
            </a:r>
          </a:p>
          <a:p>
            <a:pPr algn="just"/>
            <a:r>
              <a:rPr lang="es-ES" sz="4400" b="1" dirty="0" smtClean="0">
                <a:latin typeface="Roboto Condensed" panose="020B0604020202020204"/>
              </a:rPr>
              <a:t>No irritar a nadie.</a:t>
            </a:r>
          </a:p>
          <a:p>
            <a:pPr algn="just"/>
            <a:r>
              <a:rPr lang="es-ES" sz="4400" b="1" dirty="0" smtClean="0">
                <a:latin typeface="Roboto Condensed" panose="020B0604020202020204"/>
              </a:rPr>
              <a:t>No envidiar a nadie.</a:t>
            </a:r>
          </a:p>
          <a:p>
            <a:pPr algn="just"/>
            <a:endParaRPr lang="es-ES" b="1" dirty="0">
              <a:latin typeface="Roboto Condensed" panose="020B0604020202020204"/>
            </a:endParaRPr>
          </a:p>
        </p:txBody>
      </p:sp>
      <p:pic>
        <p:nvPicPr>
          <p:cNvPr id="4" name="Picture 4" descr="Imagen relacionada">
            <a:extLst>
              <a:ext uri="{FF2B5EF4-FFF2-40B4-BE49-F238E27FC236}">
                <a16:creationId xmlns:a16="http://schemas.microsoft.com/office/drawing/2014/main" id="{643748BC-381C-4012-97AA-743626FE1E5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15" b="21208"/>
          <a:stretch/>
        </p:blipFill>
        <p:spPr bwMode="auto">
          <a:xfrm>
            <a:off x="10828653" y="5882042"/>
            <a:ext cx="1031538" cy="854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6" descr="Resultado de imagen para logo de mayordomia">
            <a:extLst>
              <a:ext uri="{FF2B5EF4-FFF2-40B4-BE49-F238E27FC236}">
                <a16:creationId xmlns:a16="http://schemas.microsoft.com/office/drawing/2014/main" id="{25793A4A-2424-4DCE-B486-B1DC1A3754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73725">
            <a:off x="10285327" y="5920490"/>
            <a:ext cx="1086652" cy="778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id="{BEE447DD-BAEB-4F98-A67D-C7AA373AC010}"/>
              </a:ext>
            </a:extLst>
          </p:cNvPr>
          <p:cNvSpPr txBox="1"/>
          <p:nvPr/>
        </p:nvSpPr>
        <p:spPr>
          <a:xfrm>
            <a:off x="9653804" y="6619009"/>
            <a:ext cx="234969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1100" b="1" dirty="0">
                <a:latin typeface="Arial Black" panose="020B0A04020102020204" pitchFamily="34" charset="0"/>
                <a:ea typeface="Roboto Condensed" panose="020B0604020202020204" charset="0"/>
              </a:rPr>
              <a:t>Comunión y Misión</a:t>
            </a:r>
          </a:p>
        </p:txBody>
      </p:sp>
      <p:pic>
        <p:nvPicPr>
          <p:cNvPr id="9" name="Picture 2" descr="Resultado de imagen para nueva vida en Cristo.">
            <a:extLst>
              <a:ext uri="{FF2B5EF4-FFF2-40B4-BE49-F238E27FC236}">
                <a16:creationId xmlns:a16="http://schemas.microsoft.com/office/drawing/2014/main" id="{DD58E51D-3275-488E-92A8-6F62019DD4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22296" y="428699"/>
            <a:ext cx="2581206" cy="1820477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297019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F61BD3-6851-4CDE-A496-A9844F8570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R" sz="4000" b="1" dirty="0" smtClean="0">
                <a:solidFill>
                  <a:schemeClr val="bg1"/>
                </a:solidFill>
                <a:latin typeface="Roboto Condensed" panose="020B0604020202020204"/>
              </a:rPr>
              <a:t>LLAMADO</a:t>
            </a:r>
            <a:endParaRPr lang="es-CR" sz="4000" b="1" dirty="0">
              <a:solidFill>
                <a:schemeClr val="bg1"/>
              </a:solidFill>
              <a:latin typeface="Roboto Condensed" panose="020B0604020202020204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3929C60-15E0-42F5-9445-8793B89B18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6246" y="1929996"/>
            <a:ext cx="9839095" cy="432053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ES" sz="3200" b="1" dirty="0" smtClean="0">
                <a:latin typeface="Roboto Condensed" panose="020B0604020202020204"/>
              </a:rPr>
              <a:t>Por la gracia de Dios debemos abandonar el egoísmo y el orgullo y permitir que el amor de Jesús y su humildad tome el control pleno de nuestra vida.</a:t>
            </a:r>
          </a:p>
          <a:p>
            <a:pPr marL="0" indent="0" algn="just">
              <a:buNone/>
            </a:pPr>
            <a:r>
              <a:rPr lang="es-ES" sz="3200" b="1" dirty="0" smtClean="0">
                <a:latin typeface="Roboto Condensed" panose="020B0604020202020204"/>
              </a:rPr>
              <a:t>“El amor de Cristo nos constriñe, pensando esto: que si uno murió por todos, luego todos murieron; y él por todos murió, para que los que viven ya no vivan para sí, sino para aquel que murió y resucitó por ellos”</a:t>
            </a:r>
          </a:p>
          <a:p>
            <a:pPr marL="0" indent="0" algn="just">
              <a:buNone/>
            </a:pPr>
            <a:r>
              <a:rPr lang="es-ES" sz="3200" b="1" smtClean="0">
                <a:latin typeface="Roboto Condensed" panose="020B0604020202020204"/>
              </a:rPr>
              <a:t>2 Corintios 5:14-15</a:t>
            </a:r>
            <a:endParaRPr lang="es-ES" sz="3200" b="1" dirty="0">
              <a:latin typeface="Roboto Condensed" panose="020B0604020202020204"/>
            </a:endParaRPr>
          </a:p>
        </p:txBody>
      </p:sp>
      <p:pic>
        <p:nvPicPr>
          <p:cNvPr id="6" name="Picture 4" descr="Imagen relacionada">
            <a:extLst>
              <a:ext uri="{FF2B5EF4-FFF2-40B4-BE49-F238E27FC236}">
                <a16:creationId xmlns:a16="http://schemas.microsoft.com/office/drawing/2014/main" id="{2D2C81E0-0081-4534-94EC-C0657A4F1F3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15" b="21208"/>
          <a:stretch/>
        </p:blipFill>
        <p:spPr bwMode="auto">
          <a:xfrm>
            <a:off x="10828653" y="5882042"/>
            <a:ext cx="1031538" cy="854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Resultado de imagen para logo de mayordomia">
            <a:extLst>
              <a:ext uri="{FF2B5EF4-FFF2-40B4-BE49-F238E27FC236}">
                <a16:creationId xmlns:a16="http://schemas.microsoft.com/office/drawing/2014/main" id="{08EFCB1E-0B1C-44AF-AAFE-831251339D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73725">
            <a:off x="10285327" y="5920490"/>
            <a:ext cx="1086652" cy="778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4" name="Picture 2" descr="Resultado de imagen para nueva vida en Cristo.">
            <a:extLst>
              <a:ext uri="{FF2B5EF4-FFF2-40B4-BE49-F238E27FC236}">
                <a16:creationId xmlns:a16="http://schemas.microsoft.com/office/drawing/2014/main" id="{DD58E51D-3275-488E-92A8-6F62019DD4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85402" y="358084"/>
            <a:ext cx="2513522" cy="1772741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CuadroTexto 8">
            <a:extLst>
              <a:ext uri="{FF2B5EF4-FFF2-40B4-BE49-F238E27FC236}">
                <a16:creationId xmlns:a16="http://schemas.microsoft.com/office/drawing/2014/main" id="{976760FB-827A-4FA7-807D-3F073731EFF0}"/>
              </a:ext>
            </a:extLst>
          </p:cNvPr>
          <p:cNvSpPr txBox="1"/>
          <p:nvPr/>
        </p:nvSpPr>
        <p:spPr>
          <a:xfrm>
            <a:off x="9653804" y="6619009"/>
            <a:ext cx="234969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1100" b="1" dirty="0">
                <a:latin typeface="Arial Black" panose="020B0A04020102020204" pitchFamily="34" charset="0"/>
                <a:ea typeface="Roboto Condensed" panose="020B0604020202020204" charset="0"/>
              </a:rPr>
              <a:t>Comunión y Misión</a:t>
            </a:r>
          </a:p>
        </p:txBody>
      </p:sp>
    </p:spTree>
    <p:extLst>
      <p:ext uri="{BB962C8B-B14F-4D97-AF65-F5344CB8AC3E}">
        <p14:creationId xmlns:p14="http://schemas.microsoft.com/office/powerpoint/2010/main" val="103921957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F61BD3-6851-4CDE-A496-A9844F8570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R" sz="4000" b="1" dirty="0">
                <a:solidFill>
                  <a:schemeClr val="bg1"/>
                </a:solidFill>
                <a:latin typeface="Roboto Condensed" panose="020B0604020202020204"/>
              </a:rPr>
              <a:t>INTRODUCCIÓN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3929C60-15E0-42F5-9445-8793B89B18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83771" y="1920125"/>
            <a:ext cx="9655565" cy="432053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ES" sz="4000" b="1" dirty="0" smtClean="0">
                <a:latin typeface="Roboto Condensed" panose="020B0604020202020204"/>
              </a:rPr>
              <a:t>Algo similar sucede en la vida de la persona que vive en el verano de esta vida, llena de inseguridad, ansiedad, miedo, dolor y enfermedad. Solo Jesús, el manantial de vida puede traerle paz, perdón, seguridad, esperanza y salud. </a:t>
            </a:r>
            <a:endParaRPr lang="es-ES" sz="4000" b="1" dirty="0">
              <a:latin typeface="Roboto Condensed" panose="020B0604020202020204"/>
            </a:endParaRPr>
          </a:p>
        </p:txBody>
      </p:sp>
      <p:pic>
        <p:nvPicPr>
          <p:cNvPr id="6" name="Picture 4" descr="Imagen relacionada">
            <a:extLst>
              <a:ext uri="{FF2B5EF4-FFF2-40B4-BE49-F238E27FC236}">
                <a16:creationId xmlns:a16="http://schemas.microsoft.com/office/drawing/2014/main" id="{2D2C81E0-0081-4534-94EC-C0657A4F1F3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15" b="21208"/>
          <a:stretch/>
        </p:blipFill>
        <p:spPr bwMode="auto">
          <a:xfrm>
            <a:off x="10828653" y="5882042"/>
            <a:ext cx="1031538" cy="854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Resultado de imagen para logo de mayordomia">
            <a:extLst>
              <a:ext uri="{FF2B5EF4-FFF2-40B4-BE49-F238E27FC236}">
                <a16:creationId xmlns:a16="http://schemas.microsoft.com/office/drawing/2014/main" id="{08EFCB1E-0B1C-44AF-AAFE-831251339D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73725">
            <a:off x="10285327" y="5920490"/>
            <a:ext cx="1086652" cy="778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4" name="Picture 2" descr="Resultado de imagen para nueva vida en Cristo.">
            <a:extLst>
              <a:ext uri="{FF2B5EF4-FFF2-40B4-BE49-F238E27FC236}">
                <a16:creationId xmlns:a16="http://schemas.microsoft.com/office/drawing/2014/main" id="{DD58E51D-3275-488E-92A8-6F62019DD4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71892" y="384978"/>
            <a:ext cx="2513522" cy="1772741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CuadroTexto 8">
            <a:extLst>
              <a:ext uri="{FF2B5EF4-FFF2-40B4-BE49-F238E27FC236}">
                <a16:creationId xmlns:a16="http://schemas.microsoft.com/office/drawing/2014/main" id="{976760FB-827A-4FA7-807D-3F073731EFF0}"/>
              </a:ext>
            </a:extLst>
          </p:cNvPr>
          <p:cNvSpPr txBox="1"/>
          <p:nvPr/>
        </p:nvSpPr>
        <p:spPr>
          <a:xfrm>
            <a:off x="9653804" y="6619009"/>
            <a:ext cx="234969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1100" b="1" dirty="0">
                <a:latin typeface="Arial Black" panose="020B0A04020102020204" pitchFamily="34" charset="0"/>
                <a:ea typeface="Roboto Condensed" panose="020B0604020202020204" charset="0"/>
              </a:rPr>
              <a:t>Comunión y Misión</a:t>
            </a:r>
          </a:p>
        </p:txBody>
      </p:sp>
    </p:spTree>
    <p:extLst>
      <p:ext uri="{BB962C8B-B14F-4D97-AF65-F5344CB8AC3E}">
        <p14:creationId xmlns:p14="http://schemas.microsoft.com/office/powerpoint/2010/main" val="19201798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F61BD3-6851-4CDE-A496-A9844F8570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R" sz="4000" b="1" dirty="0" smtClean="0">
                <a:solidFill>
                  <a:schemeClr val="bg1"/>
                </a:solidFill>
                <a:latin typeface="Roboto Condensed" panose="020B0604020202020204"/>
              </a:rPr>
              <a:t>LLAMADO</a:t>
            </a:r>
            <a:endParaRPr lang="es-CR" sz="4000" b="1" dirty="0">
              <a:solidFill>
                <a:schemeClr val="bg1"/>
              </a:solidFill>
              <a:latin typeface="Roboto Condensed" panose="020B0604020202020204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3929C60-15E0-42F5-9445-8793B89B18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67097" y="1929996"/>
            <a:ext cx="9418244" cy="432053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ES" sz="4400" b="1" dirty="0" smtClean="0">
                <a:latin typeface="Roboto Condensed" panose="020B0604020202020204"/>
              </a:rPr>
              <a:t>¿Cuántos desean por la gracia de Dios ser nuevas criaturas en Cristo Jesús?</a:t>
            </a:r>
            <a:endParaRPr lang="es-ES" sz="4400" b="1" dirty="0">
              <a:latin typeface="Roboto Condensed" panose="020B0604020202020204"/>
            </a:endParaRPr>
          </a:p>
        </p:txBody>
      </p:sp>
      <p:pic>
        <p:nvPicPr>
          <p:cNvPr id="6" name="Picture 4" descr="Imagen relacionada">
            <a:extLst>
              <a:ext uri="{FF2B5EF4-FFF2-40B4-BE49-F238E27FC236}">
                <a16:creationId xmlns:a16="http://schemas.microsoft.com/office/drawing/2014/main" id="{2D2C81E0-0081-4534-94EC-C0657A4F1F3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15" b="21208"/>
          <a:stretch/>
        </p:blipFill>
        <p:spPr bwMode="auto">
          <a:xfrm>
            <a:off x="10828653" y="5882042"/>
            <a:ext cx="1031538" cy="854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Resultado de imagen para logo de mayordomia">
            <a:extLst>
              <a:ext uri="{FF2B5EF4-FFF2-40B4-BE49-F238E27FC236}">
                <a16:creationId xmlns:a16="http://schemas.microsoft.com/office/drawing/2014/main" id="{08EFCB1E-0B1C-44AF-AAFE-831251339D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73725">
            <a:off x="10285327" y="5920490"/>
            <a:ext cx="1086652" cy="778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4" name="Picture 2" descr="Resultado de imagen para nueva vida en Cristo.">
            <a:extLst>
              <a:ext uri="{FF2B5EF4-FFF2-40B4-BE49-F238E27FC236}">
                <a16:creationId xmlns:a16="http://schemas.microsoft.com/office/drawing/2014/main" id="{DD58E51D-3275-488E-92A8-6F62019DD4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85402" y="358084"/>
            <a:ext cx="2513522" cy="1772741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CuadroTexto 8">
            <a:extLst>
              <a:ext uri="{FF2B5EF4-FFF2-40B4-BE49-F238E27FC236}">
                <a16:creationId xmlns:a16="http://schemas.microsoft.com/office/drawing/2014/main" id="{976760FB-827A-4FA7-807D-3F073731EFF0}"/>
              </a:ext>
            </a:extLst>
          </p:cNvPr>
          <p:cNvSpPr txBox="1"/>
          <p:nvPr/>
        </p:nvSpPr>
        <p:spPr>
          <a:xfrm>
            <a:off x="9653804" y="6619009"/>
            <a:ext cx="234969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1100" b="1" dirty="0">
                <a:latin typeface="Arial Black" panose="020B0A04020102020204" pitchFamily="34" charset="0"/>
                <a:ea typeface="Roboto Condensed" panose="020B0604020202020204" charset="0"/>
              </a:rPr>
              <a:t>Comunión y Misión</a:t>
            </a:r>
          </a:p>
        </p:txBody>
      </p:sp>
    </p:spTree>
    <p:extLst>
      <p:ext uri="{BB962C8B-B14F-4D97-AF65-F5344CB8AC3E}">
        <p14:creationId xmlns:p14="http://schemas.microsoft.com/office/powerpoint/2010/main" val="358206791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F61BD3-6851-4CDE-A496-A9844F8570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R" sz="4000" b="1" dirty="0">
                <a:solidFill>
                  <a:schemeClr val="bg1"/>
                </a:solidFill>
                <a:latin typeface="Roboto Condensed" panose="020B0604020202020204"/>
              </a:rPr>
              <a:t>INTRODUCCIÓN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3929C60-15E0-42F5-9445-8793B89B18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6247" y="1929996"/>
            <a:ext cx="9449778" cy="432053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ES" sz="4000" b="1" dirty="0" smtClean="0">
                <a:latin typeface="Roboto Condensed" panose="020B0604020202020204"/>
              </a:rPr>
              <a:t>En </a:t>
            </a:r>
            <a:r>
              <a:rPr lang="es-ES" sz="4000" b="1" dirty="0">
                <a:latin typeface="Roboto Condensed" panose="020B0604020202020204"/>
              </a:rPr>
              <a:t>sus escritos el apóstol pablo insiste en esta idea de la </a:t>
            </a:r>
            <a:r>
              <a:rPr lang="es-ES" sz="4000" b="1" u="sng" dirty="0">
                <a:latin typeface="Roboto Condensed" panose="020B0604020202020204"/>
              </a:rPr>
              <a:t>nueva vida en Cristo. </a:t>
            </a:r>
          </a:p>
          <a:p>
            <a:pPr marL="0" indent="0" algn="just">
              <a:buNone/>
            </a:pPr>
            <a:r>
              <a:rPr lang="es-ES" sz="4000" b="1" dirty="0" smtClean="0">
                <a:latin typeface="Roboto Condensed" panose="020B0604020202020204"/>
              </a:rPr>
              <a:t>“</a:t>
            </a:r>
            <a:r>
              <a:rPr lang="es-ES" sz="4000" b="1" dirty="0">
                <a:latin typeface="Roboto Condensed" panose="020B0604020202020204"/>
              </a:rPr>
              <a:t>De modo que si alguno está en Cristo, nueva criatura es: las cosas viejas pasaron; todas son hechas nuevas.”</a:t>
            </a:r>
          </a:p>
          <a:p>
            <a:pPr marL="0" indent="0" algn="just">
              <a:buNone/>
            </a:pPr>
            <a:r>
              <a:rPr lang="es-ES" sz="4000" b="1" dirty="0">
                <a:latin typeface="Roboto Condensed" panose="020B0604020202020204"/>
              </a:rPr>
              <a:t> 2 Corintios 5:17</a:t>
            </a:r>
          </a:p>
        </p:txBody>
      </p:sp>
      <p:pic>
        <p:nvPicPr>
          <p:cNvPr id="6" name="Picture 4" descr="Imagen relacionada">
            <a:extLst>
              <a:ext uri="{FF2B5EF4-FFF2-40B4-BE49-F238E27FC236}">
                <a16:creationId xmlns:a16="http://schemas.microsoft.com/office/drawing/2014/main" id="{2D2C81E0-0081-4534-94EC-C0657A4F1F3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15" b="21208"/>
          <a:stretch/>
        </p:blipFill>
        <p:spPr bwMode="auto">
          <a:xfrm>
            <a:off x="10828653" y="5882042"/>
            <a:ext cx="1031538" cy="854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Resultado de imagen para logo de mayordomia">
            <a:extLst>
              <a:ext uri="{FF2B5EF4-FFF2-40B4-BE49-F238E27FC236}">
                <a16:creationId xmlns:a16="http://schemas.microsoft.com/office/drawing/2014/main" id="{08EFCB1E-0B1C-44AF-AAFE-831251339D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73725">
            <a:off x="10285327" y="5920490"/>
            <a:ext cx="1086652" cy="778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4" name="Picture 2" descr="Resultado de imagen para nueva vida en Cristo.">
            <a:extLst>
              <a:ext uri="{FF2B5EF4-FFF2-40B4-BE49-F238E27FC236}">
                <a16:creationId xmlns:a16="http://schemas.microsoft.com/office/drawing/2014/main" id="{DD58E51D-3275-488E-92A8-6F62019DD4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85402" y="358084"/>
            <a:ext cx="2513522" cy="1772741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CuadroTexto 8">
            <a:extLst>
              <a:ext uri="{FF2B5EF4-FFF2-40B4-BE49-F238E27FC236}">
                <a16:creationId xmlns:a16="http://schemas.microsoft.com/office/drawing/2014/main" id="{976760FB-827A-4FA7-807D-3F073731EFF0}"/>
              </a:ext>
            </a:extLst>
          </p:cNvPr>
          <p:cNvSpPr txBox="1"/>
          <p:nvPr/>
        </p:nvSpPr>
        <p:spPr>
          <a:xfrm>
            <a:off x="9653804" y="6619009"/>
            <a:ext cx="234969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1100" b="1" dirty="0">
                <a:latin typeface="Arial Black" panose="020B0A04020102020204" pitchFamily="34" charset="0"/>
                <a:ea typeface="Roboto Condensed" panose="020B0604020202020204" charset="0"/>
              </a:rPr>
              <a:t>Comunión y Misión</a:t>
            </a:r>
          </a:p>
        </p:txBody>
      </p:sp>
    </p:spTree>
    <p:extLst>
      <p:ext uri="{BB962C8B-B14F-4D97-AF65-F5344CB8AC3E}">
        <p14:creationId xmlns:p14="http://schemas.microsoft.com/office/powerpoint/2010/main" val="74787574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riángulo rectángulo 5">
            <a:extLst>
              <a:ext uri="{FF2B5EF4-FFF2-40B4-BE49-F238E27FC236}">
                <a16:creationId xmlns:a16="http://schemas.microsoft.com/office/drawing/2014/main" id="{58AA4ABA-B426-4214-81D5-21235679123F}"/>
              </a:ext>
            </a:extLst>
          </p:cNvPr>
          <p:cNvSpPr/>
          <p:nvPr/>
        </p:nvSpPr>
        <p:spPr>
          <a:xfrm rot="5400000">
            <a:off x="8404798" y="501030"/>
            <a:ext cx="1021600" cy="1013396"/>
          </a:xfrm>
          <a:prstGeom prst="rtTriangle">
            <a:avLst/>
          </a:prstGeom>
          <a:solidFill>
            <a:srgbClr val="FC9804"/>
          </a:solidFill>
          <a:ln>
            <a:solidFill>
              <a:srgbClr val="FC9804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EEE8E1F-DAC9-4F02-A52F-4849486C00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96928"/>
            <a:ext cx="8408900" cy="1021599"/>
          </a:xfrm>
          <a:solidFill>
            <a:srgbClr val="FC9804"/>
          </a:solidFill>
          <a:ln>
            <a:solidFill>
              <a:srgbClr val="FC9804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perspectiveFront"/>
            <a:lightRig rig="threePt" dir="t"/>
          </a:scene3d>
        </p:spPr>
        <p:txBody>
          <a:bodyPr>
            <a:normAutofit/>
          </a:bodyPr>
          <a:lstStyle/>
          <a:p>
            <a:pPr algn="ctr"/>
            <a:r>
              <a:rPr lang="es-CR" b="1" dirty="0">
                <a:latin typeface="Roboto Condensed" panose="020B0604020202020204"/>
              </a:rPr>
              <a:t>     </a:t>
            </a:r>
            <a:r>
              <a:rPr lang="es-CR" b="1" dirty="0">
                <a:solidFill>
                  <a:srgbClr val="002060"/>
                </a:solidFill>
                <a:latin typeface="Roboto Condensed" panose="020B0604020202020204"/>
              </a:rPr>
              <a:t>Mandato 1 </a:t>
            </a:r>
            <a:r>
              <a:rPr lang="es-CR" b="1" dirty="0" smtClean="0">
                <a:solidFill>
                  <a:srgbClr val="002060"/>
                </a:solidFill>
                <a:latin typeface="Roboto Condensed" panose="020B0604020202020204"/>
              </a:rPr>
              <a:t>“Esta en Cristo”</a:t>
            </a:r>
            <a:endParaRPr lang="es-CR" b="1" dirty="0">
              <a:solidFill>
                <a:srgbClr val="002060"/>
              </a:solidFill>
              <a:latin typeface="Roboto Condensed" panose="020B0604020202020204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2091AA0-FFDC-4006-A97E-7595D759A1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3954" y="1838487"/>
            <a:ext cx="8808342" cy="4519749"/>
          </a:xfrm>
        </p:spPr>
        <p:txBody>
          <a:bodyPr>
            <a:noAutofit/>
          </a:bodyPr>
          <a:lstStyle/>
          <a:p>
            <a:pPr marL="101598" indent="0" algn="just">
              <a:buNone/>
            </a:pPr>
            <a:r>
              <a:rPr lang="es-CR" sz="3600" b="1" dirty="0" smtClean="0">
                <a:latin typeface="Roboto Condensed" panose="020B0604020202020204"/>
              </a:rPr>
              <a:t>1. Según </a:t>
            </a:r>
            <a:r>
              <a:rPr lang="es-CR" sz="3600" b="1" dirty="0">
                <a:latin typeface="Roboto Condensed" panose="020B0604020202020204"/>
              </a:rPr>
              <a:t>pablo </a:t>
            </a:r>
            <a:r>
              <a:rPr lang="es-ES" sz="3600" b="1" dirty="0" smtClean="0">
                <a:latin typeface="Roboto Condensed" panose="020B0604020202020204"/>
              </a:rPr>
              <a:t>la vida debe estar centrada en Cristo.</a:t>
            </a:r>
            <a:endParaRPr lang="es-ES" sz="3600" b="1" dirty="0">
              <a:latin typeface="Roboto Condensed" panose="020B0604020202020204"/>
            </a:endParaRPr>
          </a:p>
          <a:p>
            <a:pPr marL="0" indent="0" algn="just">
              <a:buNone/>
            </a:pPr>
            <a:r>
              <a:rPr lang="es-ES" sz="3600" b="1" dirty="0" smtClean="0">
                <a:latin typeface="Roboto Condensed" panose="020B0604020202020204"/>
              </a:rPr>
              <a:t>“Permaneced en mí, y yo en vosotros. Como el pámpano no puede llevar fruto por sí mismo, sino permanece en la vid, así tampoco vosotros, si no permanecéis en mi”. Juan 15:4</a:t>
            </a:r>
            <a:endParaRPr lang="es-ES" sz="3600" b="1" dirty="0">
              <a:latin typeface="Roboto Condensed" panose="020B0604020202020204"/>
            </a:endParaRPr>
          </a:p>
        </p:txBody>
      </p:sp>
      <p:pic>
        <p:nvPicPr>
          <p:cNvPr id="4" name="Picture 4" descr="Imagen relacionada">
            <a:extLst>
              <a:ext uri="{FF2B5EF4-FFF2-40B4-BE49-F238E27FC236}">
                <a16:creationId xmlns:a16="http://schemas.microsoft.com/office/drawing/2014/main" id="{643748BC-381C-4012-97AA-743626FE1E5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15" b="21208"/>
          <a:stretch/>
        </p:blipFill>
        <p:spPr bwMode="auto">
          <a:xfrm>
            <a:off x="10828653" y="5882042"/>
            <a:ext cx="1031538" cy="854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6" descr="Resultado de imagen para logo de mayordomia">
            <a:extLst>
              <a:ext uri="{FF2B5EF4-FFF2-40B4-BE49-F238E27FC236}">
                <a16:creationId xmlns:a16="http://schemas.microsoft.com/office/drawing/2014/main" id="{25793A4A-2424-4DCE-B486-B1DC1A3754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73725">
            <a:off x="10285327" y="5920490"/>
            <a:ext cx="1086652" cy="778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id="{BEE447DD-BAEB-4F98-A67D-C7AA373AC010}"/>
              </a:ext>
            </a:extLst>
          </p:cNvPr>
          <p:cNvSpPr txBox="1"/>
          <p:nvPr/>
        </p:nvSpPr>
        <p:spPr>
          <a:xfrm>
            <a:off x="9653804" y="6619009"/>
            <a:ext cx="234969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1100" b="1" dirty="0">
                <a:latin typeface="Arial Black" panose="020B0A04020102020204" pitchFamily="34" charset="0"/>
                <a:ea typeface="Roboto Condensed" panose="020B0604020202020204" charset="0"/>
              </a:rPr>
              <a:t>Comunión y Misión</a:t>
            </a:r>
          </a:p>
        </p:txBody>
      </p:sp>
      <p:pic>
        <p:nvPicPr>
          <p:cNvPr id="9" name="Picture 2" descr="Resultado de imagen para nueva vida en Cristo.">
            <a:extLst>
              <a:ext uri="{FF2B5EF4-FFF2-40B4-BE49-F238E27FC236}">
                <a16:creationId xmlns:a16="http://schemas.microsoft.com/office/drawing/2014/main" id="{DD58E51D-3275-488E-92A8-6F62019DD4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61039" y="729308"/>
            <a:ext cx="2581206" cy="1820477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9124608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riángulo rectángulo 5">
            <a:extLst>
              <a:ext uri="{FF2B5EF4-FFF2-40B4-BE49-F238E27FC236}">
                <a16:creationId xmlns:a16="http://schemas.microsoft.com/office/drawing/2014/main" id="{58AA4ABA-B426-4214-81D5-21235679123F}"/>
              </a:ext>
            </a:extLst>
          </p:cNvPr>
          <p:cNvSpPr/>
          <p:nvPr/>
        </p:nvSpPr>
        <p:spPr>
          <a:xfrm rot="5400000">
            <a:off x="8404798" y="501030"/>
            <a:ext cx="1021600" cy="1013396"/>
          </a:xfrm>
          <a:prstGeom prst="rtTriangle">
            <a:avLst/>
          </a:prstGeom>
          <a:solidFill>
            <a:srgbClr val="FC9804"/>
          </a:solidFill>
          <a:ln>
            <a:solidFill>
              <a:srgbClr val="FC9804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EEE8E1F-DAC9-4F02-A52F-4849486C00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96928"/>
            <a:ext cx="8408900" cy="1021599"/>
          </a:xfrm>
          <a:solidFill>
            <a:srgbClr val="FC9804"/>
          </a:solidFill>
          <a:ln>
            <a:solidFill>
              <a:srgbClr val="FC9804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perspectiveFront"/>
            <a:lightRig rig="threePt" dir="t"/>
          </a:scene3d>
        </p:spPr>
        <p:txBody>
          <a:bodyPr>
            <a:normAutofit/>
          </a:bodyPr>
          <a:lstStyle/>
          <a:p>
            <a:pPr algn="ctr"/>
            <a:r>
              <a:rPr lang="es-CR" b="1" dirty="0">
                <a:latin typeface="Roboto Condensed" panose="020B0604020202020204"/>
              </a:rPr>
              <a:t>     </a:t>
            </a:r>
            <a:r>
              <a:rPr lang="es-CR" b="1" dirty="0">
                <a:solidFill>
                  <a:srgbClr val="002060"/>
                </a:solidFill>
                <a:latin typeface="Roboto Condensed" panose="020B0604020202020204"/>
              </a:rPr>
              <a:t>Mandato 1 </a:t>
            </a:r>
            <a:r>
              <a:rPr lang="es-CR" b="1" dirty="0" smtClean="0">
                <a:solidFill>
                  <a:srgbClr val="002060"/>
                </a:solidFill>
                <a:latin typeface="Roboto Condensed" panose="020B0604020202020204"/>
              </a:rPr>
              <a:t>“Esta en Cristo”</a:t>
            </a:r>
            <a:endParaRPr lang="es-CR" b="1" dirty="0">
              <a:solidFill>
                <a:srgbClr val="002060"/>
              </a:solidFill>
              <a:latin typeface="Roboto Condensed" panose="020B0604020202020204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2091AA0-FFDC-4006-A97E-7595D759A1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29464" y="2089842"/>
            <a:ext cx="8909602" cy="404948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ES" sz="4000" b="1" dirty="0" smtClean="0">
                <a:latin typeface="Roboto Condensed" panose="020B0604020202020204"/>
              </a:rPr>
              <a:t>“Yo soy la vid, vosotros los pámpanos; el que permanece en mí y yo en él, este lleva mucho fruto, porque separados de mí nada podéis hacer”. Juan 15:5</a:t>
            </a:r>
            <a:endParaRPr lang="es-ES" sz="4000" b="1" dirty="0">
              <a:latin typeface="Roboto Condensed" panose="020B0604020202020204"/>
            </a:endParaRPr>
          </a:p>
        </p:txBody>
      </p:sp>
      <p:pic>
        <p:nvPicPr>
          <p:cNvPr id="4" name="Picture 4" descr="Imagen relacionada">
            <a:extLst>
              <a:ext uri="{FF2B5EF4-FFF2-40B4-BE49-F238E27FC236}">
                <a16:creationId xmlns:a16="http://schemas.microsoft.com/office/drawing/2014/main" id="{643748BC-381C-4012-97AA-743626FE1E5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15" b="21208"/>
          <a:stretch/>
        </p:blipFill>
        <p:spPr bwMode="auto">
          <a:xfrm>
            <a:off x="10828653" y="5882042"/>
            <a:ext cx="1031538" cy="854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6" descr="Resultado de imagen para logo de mayordomia">
            <a:extLst>
              <a:ext uri="{FF2B5EF4-FFF2-40B4-BE49-F238E27FC236}">
                <a16:creationId xmlns:a16="http://schemas.microsoft.com/office/drawing/2014/main" id="{25793A4A-2424-4DCE-B486-B1DC1A3754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73725">
            <a:off x="10285327" y="5920490"/>
            <a:ext cx="1086652" cy="778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id="{BEE447DD-BAEB-4F98-A67D-C7AA373AC010}"/>
              </a:ext>
            </a:extLst>
          </p:cNvPr>
          <p:cNvSpPr txBox="1"/>
          <p:nvPr/>
        </p:nvSpPr>
        <p:spPr>
          <a:xfrm>
            <a:off x="9653804" y="6619009"/>
            <a:ext cx="234969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1100" b="1" dirty="0">
                <a:latin typeface="Arial Black" panose="020B0A04020102020204" pitchFamily="34" charset="0"/>
                <a:ea typeface="Roboto Condensed" panose="020B0604020202020204" charset="0"/>
              </a:rPr>
              <a:t>Comunión y Misión</a:t>
            </a:r>
          </a:p>
        </p:txBody>
      </p:sp>
      <p:pic>
        <p:nvPicPr>
          <p:cNvPr id="9" name="Picture 2" descr="Resultado de imagen para nueva vida en Cristo.">
            <a:extLst>
              <a:ext uri="{FF2B5EF4-FFF2-40B4-BE49-F238E27FC236}">
                <a16:creationId xmlns:a16="http://schemas.microsoft.com/office/drawing/2014/main" id="{DD58E51D-3275-488E-92A8-6F62019DD4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10493" y="689927"/>
            <a:ext cx="2349698" cy="1657199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2267138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riángulo rectángulo 5">
            <a:extLst>
              <a:ext uri="{FF2B5EF4-FFF2-40B4-BE49-F238E27FC236}">
                <a16:creationId xmlns:a16="http://schemas.microsoft.com/office/drawing/2014/main" id="{58AA4ABA-B426-4214-81D5-21235679123F}"/>
              </a:ext>
            </a:extLst>
          </p:cNvPr>
          <p:cNvSpPr/>
          <p:nvPr/>
        </p:nvSpPr>
        <p:spPr>
          <a:xfrm rot="5400000">
            <a:off x="8404798" y="501030"/>
            <a:ext cx="1021600" cy="1013396"/>
          </a:xfrm>
          <a:prstGeom prst="rtTriangle">
            <a:avLst/>
          </a:prstGeom>
          <a:solidFill>
            <a:srgbClr val="FC9804"/>
          </a:solidFill>
          <a:ln>
            <a:solidFill>
              <a:srgbClr val="FC9804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EEE8E1F-DAC9-4F02-A52F-4849486C00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96928"/>
            <a:ext cx="8408900" cy="1021599"/>
          </a:xfrm>
          <a:solidFill>
            <a:srgbClr val="FC9804"/>
          </a:solidFill>
          <a:ln>
            <a:solidFill>
              <a:srgbClr val="FC9804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perspectiveFront"/>
            <a:lightRig rig="threePt" dir="t"/>
          </a:scene3d>
        </p:spPr>
        <p:txBody>
          <a:bodyPr>
            <a:normAutofit/>
          </a:bodyPr>
          <a:lstStyle/>
          <a:p>
            <a:pPr algn="ctr"/>
            <a:r>
              <a:rPr lang="es-CR" b="1" dirty="0">
                <a:latin typeface="Roboto Condensed" panose="020B0604020202020204"/>
              </a:rPr>
              <a:t>     </a:t>
            </a:r>
            <a:r>
              <a:rPr lang="es-CR" b="1" dirty="0">
                <a:solidFill>
                  <a:srgbClr val="002060"/>
                </a:solidFill>
                <a:latin typeface="Roboto Condensed" panose="020B0604020202020204"/>
              </a:rPr>
              <a:t>Mandato 1 </a:t>
            </a:r>
            <a:r>
              <a:rPr lang="es-CR" b="1" dirty="0" smtClean="0">
                <a:solidFill>
                  <a:srgbClr val="002060"/>
                </a:solidFill>
                <a:latin typeface="Roboto Condensed" panose="020B0604020202020204"/>
              </a:rPr>
              <a:t>“Esta en Cristo”</a:t>
            </a:r>
            <a:endParaRPr lang="es-CR" b="1" dirty="0">
              <a:solidFill>
                <a:srgbClr val="002060"/>
              </a:solidFill>
              <a:latin typeface="Roboto Condensed" panose="020B0604020202020204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2091AA0-FFDC-4006-A97E-7595D759A1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99028" y="2211076"/>
            <a:ext cx="8926593" cy="378091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ES" sz="4400" b="1" dirty="0" smtClean="0">
                <a:latin typeface="Roboto Condensed" panose="020B0604020202020204"/>
              </a:rPr>
              <a:t>“El que en mí no permanece, será echado fuera como pámpano, y se secará; y los recogen, los echan en el fuego y arden”. Juan 15:6</a:t>
            </a:r>
            <a:endParaRPr lang="es-ES" sz="4400" b="1" dirty="0">
              <a:latin typeface="Roboto Condensed" panose="020B0604020202020204"/>
            </a:endParaRPr>
          </a:p>
        </p:txBody>
      </p:sp>
      <p:pic>
        <p:nvPicPr>
          <p:cNvPr id="4" name="Picture 4" descr="Imagen relacionada">
            <a:extLst>
              <a:ext uri="{FF2B5EF4-FFF2-40B4-BE49-F238E27FC236}">
                <a16:creationId xmlns:a16="http://schemas.microsoft.com/office/drawing/2014/main" id="{643748BC-381C-4012-97AA-743626FE1E5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15" b="21208"/>
          <a:stretch/>
        </p:blipFill>
        <p:spPr bwMode="auto">
          <a:xfrm>
            <a:off x="10828653" y="5882042"/>
            <a:ext cx="1031538" cy="854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6" descr="Resultado de imagen para logo de mayordomia">
            <a:extLst>
              <a:ext uri="{FF2B5EF4-FFF2-40B4-BE49-F238E27FC236}">
                <a16:creationId xmlns:a16="http://schemas.microsoft.com/office/drawing/2014/main" id="{25793A4A-2424-4DCE-B486-B1DC1A3754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73725">
            <a:off x="10285327" y="5920490"/>
            <a:ext cx="1086652" cy="778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id="{BEE447DD-BAEB-4F98-A67D-C7AA373AC010}"/>
              </a:ext>
            </a:extLst>
          </p:cNvPr>
          <p:cNvSpPr txBox="1"/>
          <p:nvPr/>
        </p:nvSpPr>
        <p:spPr>
          <a:xfrm>
            <a:off x="9653804" y="6619009"/>
            <a:ext cx="234969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1100" b="1" dirty="0">
                <a:latin typeface="Arial Black" panose="020B0A04020102020204" pitchFamily="34" charset="0"/>
                <a:ea typeface="Roboto Condensed" panose="020B0604020202020204" charset="0"/>
              </a:rPr>
              <a:t>Comunión y Misión</a:t>
            </a:r>
          </a:p>
        </p:txBody>
      </p:sp>
      <p:pic>
        <p:nvPicPr>
          <p:cNvPr id="9" name="Picture 2" descr="Resultado de imagen para nueva vida en Cristo.">
            <a:extLst>
              <a:ext uri="{FF2B5EF4-FFF2-40B4-BE49-F238E27FC236}">
                <a16:creationId xmlns:a16="http://schemas.microsoft.com/office/drawing/2014/main" id="{DD58E51D-3275-488E-92A8-6F62019DD4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22296" y="751631"/>
            <a:ext cx="2315569" cy="1633128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082604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riángulo rectángulo 5">
            <a:extLst>
              <a:ext uri="{FF2B5EF4-FFF2-40B4-BE49-F238E27FC236}">
                <a16:creationId xmlns:a16="http://schemas.microsoft.com/office/drawing/2014/main" id="{58AA4ABA-B426-4214-81D5-21235679123F}"/>
              </a:ext>
            </a:extLst>
          </p:cNvPr>
          <p:cNvSpPr/>
          <p:nvPr/>
        </p:nvSpPr>
        <p:spPr>
          <a:xfrm rot="5400000">
            <a:off x="8404798" y="501030"/>
            <a:ext cx="1021600" cy="1013396"/>
          </a:xfrm>
          <a:prstGeom prst="rtTriangle">
            <a:avLst/>
          </a:prstGeom>
          <a:solidFill>
            <a:srgbClr val="FC9804"/>
          </a:solidFill>
          <a:ln>
            <a:solidFill>
              <a:srgbClr val="FC9804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EEE8E1F-DAC9-4F02-A52F-4849486C00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96928"/>
            <a:ext cx="8408900" cy="1021599"/>
          </a:xfrm>
          <a:solidFill>
            <a:srgbClr val="FC9804"/>
          </a:solidFill>
          <a:ln>
            <a:solidFill>
              <a:srgbClr val="FC9804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perspectiveFront"/>
            <a:lightRig rig="threePt" dir="t"/>
          </a:scene3d>
        </p:spPr>
        <p:txBody>
          <a:bodyPr>
            <a:normAutofit/>
          </a:bodyPr>
          <a:lstStyle/>
          <a:p>
            <a:pPr algn="ctr"/>
            <a:r>
              <a:rPr lang="es-CR" b="1" dirty="0">
                <a:latin typeface="Roboto Condensed" panose="020B0604020202020204"/>
              </a:rPr>
              <a:t>     </a:t>
            </a:r>
            <a:r>
              <a:rPr lang="es-CR" b="1" dirty="0">
                <a:solidFill>
                  <a:srgbClr val="002060"/>
                </a:solidFill>
                <a:latin typeface="Roboto Condensed" panose="020B0604020202020204"/>
              </a:rPr>
              <a:t>Mandato 1 </a:t>
            </a:r>
            <a:r>
              <a:rPr lang="es-CR" b="1" dirty="0" smtClean="0">
                <a:solidFill>
                  <a:srgbClr val="002060"/>
                </a:solidFill>
                <a:latin typeface="Roboto Condensed" panose="020B0604020202020204"/>
              </a:rPr>
              <a:t>“Esta en Cristo”</a:t>
            </a:r>
            <a:endParaRPr lang="es-CR" b="1" dirty="0">
              <a:solidFill>
                <a:srgbClr val="002060"/>
              </a:solidFill>
              <a:latin typeface="Roboto Condensed" panose="020B0604020202020204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2091AA0-FFDC-4006-A97E-7595D759A1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41256" y="2319443"/>
            <a:ext cx="8783254" cy="367986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ES" sz="4400" b="1" dirty="0" smtClean="0">
                <a:latin typeface="Roboto Condensed" panose="020B0604020202020204"/>
              </a:rPr>
              <a:t>“Si permanecéis en mí y mis palabras permanecen en vosotros, pedid todo lo que queráis y os será hecho”. Juan 15:7</a:t>
            </a:r>
            <a:endParaRPr lang="es-ES" sz="4400" b="1" dirty="0">
              <a:latin typeface="Roboto Condensed" panose="020B0604020202020204"/>
            </a:endParaRPr>
          </a:p>
        </p:txBody>
      </p:sp>
      <p:pic>
        <p:nvPicPr>
          <p:cNvPr id="4" name="Picture 4" descr="Imagen relacionada">
            <a:extLst>
              <a:ext uri="{FF2B5EF4-FFF2-40B4-BE49-F238E27FC236}">
                <a16:creationId xmlns:a16="http://schemas.microsoft.com/office/drawing/2014/main" id="{643748BC-381C-4012-97AA-743626FE1E5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15" b="21208"/>
          <a:stretch/>
        </p:blipFill>
        <p:spPr bwMode="auto">
          <a:xfrm>
            <a:off x="10828653" y="5882042"/>
            <a:ext cx="1031538" cy="854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6" descr="Resultado de imagen para logo de mayordomia">
            <a:extLst>
              <a:ext uri="{FF2B5EF4-FFF2-40B4-BE49-F238E27FC236}">
                <a16:creationId xmlns:a16="http://schemas.microsoft.com/office/drawing/2014/main" id="{25793A4A-2424-4DCE-B486-B1DC1A3754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73725">
            <a:off x="10285327" y="5920490"/>
            <a:ext cx="1086652" cy="778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id="{BEE447DD-BAEB-4F98-A67D-C7AA373AC010}"/>
              </a:ext>
            </a:extLst>
          </p:cNvPr>
          <p:cNvSpPr txBox="1"/>
          <p:nvPr/>
        </p:nvSpPr>
        <p:spPr>
          <a:xfrm>
            <a:off x="9653804" y="6619009"/>
            <a:ext cx="234969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1100" b="1" dirty="0">
                <a:latin typeface="Arial Black" panose="020B0A04020102020204" pitchFamily="34" charset="0"/>
                <a:ea typeface="Roboto Condensed" panose="020B0604020202020204" charset="0"/>
              </a:rPr>
              <a:t>Comunión y Misión</a:t>
            </a:r>
          </a:p>
        </p:txBody>
      </p:sp>
      <p:pic>
        <p:nvPicPr>
          <p:cNvPr id="9" name="Picture 2" descr="Resultado de imagen para nueva vida en Cristo.">
            <a:extLst>
              <a:ext uri="{FF2B5EF4-FFF2-40B4-BE49-F238E27FC236}">
                <a16:creationId xmlns:a16="http://schemas.microsoft.com/office/drawing/2014/main" id="{DD58E51D-3275-488E-92A8-6F62019DD4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22296" y="751631"/>
            <a:ext cx="2315569" cy="1633128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2802265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riángulo rectángulo 5">
            <a:extLst>
              <a:ext uri="{FF2B5EF4-FFF2-40B4-BE49-F238E27FC236}">
                <a16:creationId xmlns:a16="http://schemas.microsoft.com/office/drawing/2014/main" id="{58AA4ABA-B426-4214-81D5-21235679123F}"/>
              </a:ext>
            </a:extLst>
          </p:cNvPr>
          <p:cNvSpPr/>
          <p:nvPr/>
        </p:nvSpPr>
        <p:spPr>
          <a:xfrm rot="5400000">
            <a:off x="8404798" y="501030"/>
            <a:ext cx="1021600" cy="1013396"/>
          </a:xfrm>
          <a:prstGeom prst="rtTriangle">
            <a:avLst/>
          </a:prstGeom>
          <a:solidFill>
            <a:srgbClr val="FC9804"/>
          </a:solidFill>
          <a:ln>
            <a:solidFill>
              <a:srgbClr val="FC9804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EEE8E1F-DAC9-4F02-A52F-4849486C00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96928"/>
            <a:ext cx="8408900" cy="1021599"/>
          </a:xfrm>
          <a:solidFill>
            <a:srgbClr val="FC9804"/>
          </a:solidFill>
          <a:ln>
            <a:solidFill>
              <a:srgbClr val="FC9804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perspectiveFront"/>
            <a:lightRig rig="threePt" dir="t"/>
          </a:scene3d>
        </p:spPr>
        <p:txBody>
          <a:bodyPr>
            <a:normAutofit/>
          </a:bodyPr>
          <a:lstStyle/>
          <a:p>
            <a:pPr algn="ctr"/>
            <a:r>
              <a:rPr lang="es-CR" b="1" dirty="0">
                <a:latin typeface="Roboto Condensed" panose="020B0604020202020204"/>
              </a:rPr>
              <a:t>     </a:t>
            </a:r>
            <a:r>
              <a:rPr lang="es-CR" b="1" dirty="0">
                <a:solidFill>
                  <a:srgbClr val="002060"/>
                </a:solidFill>
                <a:latin typeface="Roboto Condensed" panose="020B0604020202020204"/>
              </a:rPr>
              <a:t>Mandato 1 </a:t>
            </a:r>
            <a:r>
              <a:rPr lang="es-CR" b="1" dirty="0" smtClean="0">
                <a:solidFill>
                  <a:srgbClr val="002060"/>
                </a:solidFill>
                <a:latin typeface="Roboto Condensed" panose="020B0604020202020204"/>
              </a:rPr>
              <a:t>“Esta en Cristo”</a:t>
            </a:r>
            <a:endParaRPr lang="es-CR" b="1" dirty="0">
              <a:solidFill>
                <a:srgbClr val="002060"/>
              </a:solidFill>
              <a:latin typeface="Roboto Condensed" panose="020B0604020202020204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2091AA0-FFDC-4006-A97E-7595D759A1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70549" y="2255494"/>
            <a:ext cx="9814793" cy="3809130"/>
          </a:xfrm>
        </p:spPr>
        <p:txBody>
          <a:bodyPr>
            <a:noAutofit/>
          </a:bodyPr>
          <a:lstStyle/>
          <a:p>
            <a:pPr marL="101598" indent="0" algn="just">
              <a:buNone/>
            </a:pPr>
            <a:r>
              <a:rPr lang="es-CR" sz="3600" b="1" dirty="0" smtClean="0">
                <a:solidFill>
                  <a:srgbClr val="0070C0"/>
                </a:solidFill>
                <a:latin typeface="Roboto Condensed" panose="020B0604020202020204"/>
              </a:rPr>
              <a:t>1. Una vida c</a:t>
            </a:r>
            <a:r>
              <a:rPr lang="es-ES" sz="3600" b="1" dirty="0" smtClean="0">
                <a:solidFill>
                  <a:srgbClr val="0070C0"/>
                </a:solidFill>
                <a:latin typeface="Roboto Condensed" panose="020B0604020202020204"/>
              </a:rPr>
              <a:t>entrada en Cristo significa estar sometido:</a:t>
            </a:r>
          </a:p>
          <a:p>
            <a:pPr algn="just"/>
            <a:r>
              <a:rPr lang="es-ES" sz="3600" b="1" dirty="0" smtClean="0">
                <a:latin typeface="Roboto Condensed" panose="020B0604020202020204"/>
              </a:rPr>
              <a:t> a su </a:t>
            </a:r>
            <a:r>
              <a:rPr lang="es-ES" sz="3600" b="1" dirty="0" smtClean="0">
                <a:latin typeface="Roboto Condensed" panose="020B0604020202020204"/>
              </a:rPr>
              <a:t>ejemplo = vida sin pecado</a:t>
            </a:r>
            <a:r>
              <a:rPr lang="es-ES" sz="3600" b="1" dirty="0" smtClean="0">
                <a:latin typeface="Roboto Condensed" panose="020B0604020202020204"/>
              </a:rPr>
              <a:t>	</a:t>
            </a:r>
          </a:p>
          <a:p>
            <a:pPr algn="just"/>
            <a:r>
              <a:rPr lang="es-ES" sz="3600" b="1" dirty="0" smtClean="0">
                <a:latin typeface="Roboto Condensed" panose="020B0604020202020204"/>
              </a:rPr>
              <a:t> a su </a:t>
            </a:r>
            <a:r>
              <a:rPr lang="es-ES" sz="3600" b="1" dirty="0" smtClean="0">
                <a:latin typeface="Roboto Condensed" panose="020B0604020202020204"/>
              </a:rPr>
              <a:t>poder = No tiene limite</a:t>
            </a:r>
            <a:endParaRPr lang="es-ES" sz="3600" b="1" dirty="0" smtClean="0">
              <a:latin typeface="Roboto Condensed" panose="020B0604020202020204"/>
            </a:endParaRPr>
          </a:p>
          <a:p>
            <a:pPr algn="just"/>
            <a:r>
              <a:rPr lang="es-ES" sz="3600" b="1" dirty="0" smtClean="0">
                <a:latin typeface="Roboto Condensed" panose="020B0604020202020204"/>
              </a:rPr>
              <a:t> a su </a:t>
            </a:r>
            <a:r>
              <a:rPr lang="es-ES" sz="3600" b="1" dirty="0" smtClean="0">
                <a:latin typeface="Roboto Condensed" panose="020B0604020202020204"/>
              </a:rPr>
              <a:t>voluntad = Verdad</a:t>
            </a:r>
            <a:endParaRPr lang="es-ES" sz="3600" b="1" dirty="0" smtClean="0">
              <a:latin typeface="Roboto Condensed" panose="020B0604020202020204"/>
            </a:endParaRPr>
          </a:p>
          <a:p>
            <a:pPr algn="just"/>
            <a:r>
              <a:rPr lang="es-ES" sz="3600" b="1" dirty="0" smtClean="0">
                <a:latin typeface="Roboto Condensed" panose="020B0604020202020204"/>
              </a:rPr>
              <a:t> a su </a:t>
            </a:r>
            <a:r>
              <a:rPr lang="es-ES" sz="3600" b="1" dirty="0" smtClean="0">
                <a:latin typeface="Roboto Condensed" panose="020B0604020202020204"/>
              </a:rPr>
              <a:t>palabra = Libertad</a:t>
            </a:r>
            <a:endParaRPr lang="es-ES" sz="3600" b="1" dirty="0">
              <a:latin typeface="Roboto Condensed" panose="020B0604020202020204"/>
            </a:endParaRPr>
          </a:p>
        </p:txBody>
      </p:sp>
      <p:pic>
        <p:nvPicPr>
          <p:cNvPr id="4" name="Picture 4" descr="Imagen relacionada">
            <a:extLst>
              <a:ext uri="{FF2B5EF4-FFF2-40B4-BE49-F238E27FC236}">
                <a16:creationId xmlns:a16="http://schemas.microsoft.com/office/drawing/2014/main" id="{643748BC-381C-4012-97AA-743626FE1E5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15" b="21208"/>
          <a:stretch/>
        </p:blipFill>
        <p:spPr bwMode="auto">
          <a:xfrm>
            <a:off x="10828653" y="5882042"/>
            <a:ext cx="1031538" cy="854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6" descr="Resultado de imagen para logo de mayordomia">
            <a:extLst>
              <a:ext uri="{FF2B5EF4-FFF2-40B4-BE49-F238E27FC236}">
                <a16:creationId xmlns:a16="http://schemas.microsoft.com/office/drawing/2014/main" id="{25793A4A-2424-4DCE-B486-B1DC1A3754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73725">
            <a:off x="10285327" y="5920490"/>
            <a:ext cx="1086652" cy="778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id="{BEE447DD-BAEB-4F98-A67D-C7AA373AC010}"/>
              </a:ext>
            </a:extLst>
          </p:cNvPr>
          <p:cNvSpPr txBox="1"/>
          <p:nvPr/>
        </p:nvSpPr>
        <p:spPr>
          <a:xfrm>
            <a:off x="9653804" y="6619009"/>
            <a:ext cx="234969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1100" b="1" dirty="0">
                <a:latin typeface="Arial Black" panose="020B0A04020102020204" pitchFamily="34" charset="0"/>
                <a:ea typeface="Roboto Condensed" panose="020B0604020202020204" charset="0"/>
              </a:rPr>
              <a:t>Comunión y Misión</a:t>
            </a:r>
          </a:p>
        </p:txBody>
      </p:sp>
      <p:pic>
        <p:nvPicPr>
          <p:cNvPr id="9" name="Picture 2" descr="Resultado de imagen para nueva vida en Cristo.">
            <a:extLst>
              <a:ext uri="{FF2B5EF4-FFF2-40B4-BE49-F238E27FC236}">
                <a16:creationId xmlns:a16="http://schemas.microsoft.com/office/drawing/2014/main" id="{DD58E51D-3275-488E-92A8-6F62019DD4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30681" y="697843"/>
            <a:ext cx="2003944" cy="1413345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523123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6950</TotalTime>
  <Words>1355</Words>
  <Application>Microsoft Office PowerPoint</Application>
  <PresentationFormat>Panorámica</PresentationFormat>
  <Paragraphs>160</Paragraphs>
  <Slides>30</Slides>
  <Notes>25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30</vt:i4>
      </vt:variant>
    </vt:vector>
  </HeadingPairs>
  <TitlesOfParts>
    <vt:vector size="37" baseType="lpstr">
      <vt:lpstr>Arial</vt:lpstr>
      <vt:lpstr>Arial Black</vt:lpstr>
      <vt:lpstr>Arvo</vt:lpstr>
      <vt:lpstr>Calibri</vt:lpstr>
      <vt:lpstr>Calibri Light</vt:lpstr>
      <vt:lpstr>Roboto Condensed</vt:lpstr>
      <vt:lpstr>Tema de Office</vt:lpstr>
      <vt:lpstr>REAVIVAMIENTO ES: SER UNA NUEVA CRIATURA EN CRISTO</vt:lpstr>
      <vt:lpstr>INTRODUCCIÓN</vt:lpstr>
      <vt:lpstr>INTRODUCCIÓN</vt:lpstr>
      <vt:lpstr>INTRODUCCIÓN</vt:lpstr>
      <vt:lpstr>     Mandato 1 “Esta en Cristo”</vt:lpstr>
      <vt:lpstr>     Mandato 1 “Esta en Cristo”</vt:lpstr>
      <vt:lpstr>     Mandato 1 “Esta en Cristo”</vt:lpstr>
      <vt:lpstr>     Mandato 1 “Esta en Cristo”</vt:lpstr>
      <vt:lpstr>     Mandato 1 “Esta en Cristo”</vt:lpstr>
      <vt:lpstr>     Mandato 2 “nueva criatura es”</vt:lpstr>
      <vt:lpstr>     Mandato 2 “nueva criatura es”</vt:lpstr>
      <vt:lpstr>     Mandato 2 “nueva criatura es”</vt:lpstr>
      <vt:lpstr>     Mandato 2 “nueva criatura es”</vt:lpstr>
      <vt:lpstr>     Mandato 2 “nueva criatura es”</vt:lpstr>
      <vt:lpstr>     Mandato 2 “nueva criatura es”</vt:lpstr>
      <vt:lpstr>     Mandato 2 “nueva criatura es”</vt:lpstr>
      <vt:lpstr>     Mandato 2 “nueva criatura es”</vt:lpstr>
      <vt:lpstr> Mandato 3 “las cosas viejas pasaron”</vt:lpstr>
      <vt:lpstr> Mandato 3 “las cosas viejas pasaron”</vt:lpstr>
      <vt:lpstr>     Mandato 3 “las cosas viejas pasaron”</vt:lpstr>
      <vt:lpstr>     Mandato 3 “las cosas viejas pasaron”</vt:lpstr>
      <vt:lpstr>     Mandato 3 “las cosas viejas pasaron”</vt:lpstr>
      <vt:lpstr>     Mandato 3 “las cosas viejas pasaron”</vt:lpstr>
      <vt:lpstr>     Mandato 4 “todas son hechas nuevas”</vt:lpstr>
      <vt:lpstr>     Mandato 4 “todas son hechas nuevas”</vt:lpstr>
      <vt:lpstr>     Mandato 4 “todas son hechas nuevas”</vt:lpstr>
      <vt:lpstr>     Mandato 4 “todas son hechas nuevas”</vt:lpstr>
      <vt:lpstr>     Mandato 4 “todas son hechas nuevas”</vt:lpstr>
      <vt:lpstr>LLAMADO</vt:lpstr>
      <vt:lpstr>LLAMADO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REAVIVAMIENTOES: UNA NUEVA VIDA EN CRISTO</dc:title>
  <dc:creator>USUARIO</dc:creator>
  <cp:lastModifiedBy>USUARIO</cp:lastModifiedBy>
  <cp:revision>39</cp:revision>
  <dcterms:created xsi:type="dcterms:W3CDTF">2019-01-26T00:34:44Z</dcterms:created>
  <dcterms:modified xsi:type="dcterms:W3CDTF">2019-03-25T23:09:51Z</dcterms:modified>
</cp:coreProperties>
</file>