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60" r:id="rId3"/>
    <p:sldId id="259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05" r:id="rId29"/>
    <p:sldId id="306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8095"/>
  </p:normalViewPr>
  <p:slideViewPr>
    <p:cSldViewPr snapToGrid="0" snapToObjects="1">
      <p:cViewPr>
        <p:scale>
          <a:sx n="60" d="100"/>
          <a:sy n="60" d="100"/>
        </p:scale>
        <p:origin x="88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1E033-EB73-EE4F-A575-4805DE10106E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E4696-1D04-F741-B27F-1299BD42532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9446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obesidad en niños y adolescentes, entre los cinco y 19 años de edad, se multiplicó </a:t>
            </a:r>
            <a:r>
              <a:rPr lang="es-ES_tradn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veces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las últimas cuatro décadas:</a:t>
            </a:r>
          </a:p>
          <a:p>
            <a:endParaRPr lang="es-ES_tradnl" dirty="0" smtClean="0"/>
          </a:p>
          <a:p>
            <a:r>
              <a:rPr lang="es-ES_tradnl" sz="1600" b="1" dirty="0" smtClean="0"/>
              <a:t>Total= 337 millones </a:t>
            </a:r>
            <a:endParaRPr lang="es-ES_tradnl" sz="16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E4696-1D04-F741-B27F-1299BD425323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0957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902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933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505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577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2151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386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329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260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576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259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381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5248-0E10-9244-8CA2-22E5A30B692D}" type="datetimeFigureOut">
              <a:rPr lang="es-ES_tradnl" smtClean="0"/>
              <a:t>03/12/2018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ECBE-5506-1B47-8126-4D2695C345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231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13" y="807577"/>
            <a:ext cx="6447098" cy="363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95" y="199977"/>
            <a:ext cx="10682789" cy="665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8" y="491602"/>
            <a:ext cx="11321950" cy="61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267022"/>
            <a:ext cx="11826857" cy="65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65" y="324092"/>
            <a:ext cx="11338042" cy="64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9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" y="444499"/>
            <a:ext cx="11618249" cy="62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8" y="137449"/>
            <a:ext cx="11783028" cy="63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253999"/>
            <a:ext cx="11538673" cy="65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17500"/>
            <a:ext cx="11595100" cy="64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8" y="529702"/>
            <a:ext cx="10854040" cy="60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15900"/>
            <a:ext cx="11849100" cy="661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7" y="226515"/>
            <a:ext cx="11301266" cy="62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342899"/>
            <a:ext cx="11136775" cy="65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" y="711200"/>
            <a:ext cx="11989797" cy="59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4" y="474563"/>
            <a:ext cx="11602501" cy="614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4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9" y="588540"/>
            <a:ext cx="11177286" cy="61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431800"/>
            <a:ext cx="10592282" cy="638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244033"/>
            <a:ext cx="10452582" cy="63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47" y="282133"/>
            <a:ext cx="10926180" cy="628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2" y="450770"/>
            <a:ext cx="11429876" cy="618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355599"/>
            <a:ext cx="11096103" cy="644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" y="584200"/>
            <a:ext cx="11058003" cy="613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4" y="387593"/>
            <a:ext cx="11605966" cy="611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3" y="611529"/>
            <a:ext cx="11847013" cy="60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5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0" y="393539"/>
            <a:ext cx="11433955" cy="62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6" y="509288"/>
            <a:ext cx="11323267" cy="621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7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0" y="694482"/>
            <a:ext cx="11144544" cy="571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1" y="544012"/>
            <a:ext cx="11500192" cy="60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7" y="681942"/>
            <a:ext cx="11648846" cy="600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17500"/>
            <a:ext cx="11532404" cy="62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82600"/>
            <a:ext cx="11063308" cy="613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9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50" y="237874"/>
            <a:ext cx="10534891" cy="63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3" y="694480"/>
            <a:ext cx="10986443" cy="60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824"/>
            <a:ext cx="12205716" cy="477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" y="590309"/>
            <a:ext cx="11029653" cy="60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2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2" y="567160"/>
            <a:ext cx="11406085" cy="609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0" y="266218"/>
            <a:ext cx="11510815" cy="61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3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393539"/>
            <a:ext cx="11469709" cy="623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9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5" y="231493"/>
            <a:ext cx="11361052" cy="639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4" y="544493"/>
            <a:ext cx="11050442" cy="621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1" y="474563"/>
            <a:ext cx="11386943" cy="590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98" y="753849"/>
            <a:ext cx="10518333" cy="594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5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152400"/>
            <a:ext cx="10861533" cy="64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08029"/>
            <a:ext cx="11115876" cy="66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9480</TotalTime>
  <Words>31</Words>
  <Application>Microsoft Office PowerPoint</Application>
  <PresentationFormat>Panorámica</PresentationFormat>
  <Paragraphs>4</Paragraphs>
  <Slides>44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karla melissa ruiz dyck</dc:creator>
  <cp:lastModifiedBy>Pr. Mauricio</cp:lastModifiedBy>
  <cp:revision>10</cp:revision>
  <dcterms:created xsi:type="dcterms:W3CDTF">2017-10-22T20:19:17Z</dcterms:created>
  <dcterms:modified xsi:type="dcterms:W3CDTF">2018-12-10T12:42:58Z</dcterms:modified>
</cp:coreProperties>
</file>