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67" r:id="rId4"/>
    <p:sldId id="263" r:id="rId5"/>
    <p:sldId id="264" r:id="rId6"/>
    <p:sldId id="265" r:id="rId7"/>
    <p:sldId id="261" r:id="rId8"/>
    <p:sldId id="262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1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5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4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6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9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5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7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6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7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01722-04A1-4CF6-B5C4-B3711380084C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E40C-9CCD-49DA-B877-B5CFB706A7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910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8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0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4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2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0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1</cp:revision>
  <dcterms:created xsi:type="dcterms:W3CDTF">2020-01-13T16:14:12Z</dcterms:created>
  <dcterms:modified xsi:type="dcterms:W3CDTF">2020-01-28T14:59:09Z</dcterms:modified>
</cp:coreProperties>
</file>