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3" r:id="rId2"/>
    <p:sldId id="257" r:id="rId3"/>
    <p:sldId id="276" r:id="rId4"/>
    <p:sldId id="277" r:id="rId5"/>
    <p:sldId id="278" r:id="rId6"/>
    <p:sldId id="258" r:id="rId7"/>
    <p:sldId id="259" r:id="rId8"/>
    <p:sldId id="260" r:id="rId9"/>
    <p:sldId id="261" r:id="rId10"/>
    <p:sldId id="262" r:id="rId11"/>
    <p:sldId id="263" r:id="rId12"/>
    <p:sldId id="264" r:id="rId13"/>
    <p:sldId id="279" r:id="rId14"/>
    <p:sldId id="265" r:id="rId15"/>
    <p:sldId id="280" r:id="rId16"/>
    <p:sldId id="266" r:id="rId17"/>
    <p:sldId id="281" r:id="rId18"/>
    <p:sldId id="282" r:id="rId19"/>
    <p:sldId id="283" r:id="rId20"/>
    <p:sldId id="267" r:id="rId21"/>
    <p:sldId id="268" r:id="rId22"/>
    <p:sldId id="269" r:id="rId23"/>
    <p:sldId id="270" r:id="rId24"/>
    <p:sldId id="271" r:id="rId25"/>
    <p:sldId id="284" r:id="rId26"/>
    <p:sldId id="285" r:id="rId27"/>
    <p:sldId id="272" r:id="rId28"/>
    <p:sldId id="273" r:id="rId29"/>
    <p:sldId id="274" r:id="rId30"/>
    <p:sldId id="309" r:id="rId31"/>
    <p:sldId id="275" r:id="rId32"/>
    <p:sldId id="310" r:id="rId33"/>
    <p:sldId id="286" r:id="rId34"/>
    <p:sldId id="287" r:id="rId35"/>
    <p:sldId id="311" r:id="rId36"/>
    <p:sldId id="288" r:id="rId37"/>
    <p:sldId id="289" r:id="rId38"/>
    <p:sldId id="322" r:id="rId39"/>
    <p:sldId id="290" r:id="rId40"/>
    <p:sldId id="292" r:id="rId41"/>
    <p:sldId id="291" r:id="rId42"/>
    <p:sldId id="293" r:id="rId43"/>
    <p:sldId id="294" r:id="rId44"/>
    <p:sldId id="295" r:id="rId45"/>
    <p:sldId id="296" r:id="rId46"/>
    <p:sldId id="297" r:id="rId47"/>
    <p:sldId id="304" r:id="rId48"/>
    <p:sldId id="298" r:id="rId49"/>
    <p:sldId id="312" r:id="rId50"/>
    <p:sldId id="315" r:id="rId51"/>
    <p:sldId id="299" r:id="rId52"/>
    <p:sldId id="313" r:id="rId53"/>
    <p:sldId id="314" r:id="rId54"/>
    <p:sldId id="300" r:id="rId55"/>
    <p:sldId id="316" r:id="rId56"/>
    <p:sldId id="301" r:id="rId57"/>
    <p:sldId id="317" r:id="rId58"/>
    <p:sldId id="318" r:id="rId59"/>
    <p:sldId id="319" r:id="rId60"/>
    <p:sldId id="302" r:id="rId61"/>
    <p:sldId id="303" r:id="rId62"/>
    <p:sldId id="320" r:id="rId63"/>
    <p:sldId id="308" r:id="rId64"/>
    <p:sldId id="321" r:id="rId65"/>
    <p:sldId id="305" r:id="rId6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ECFF"/>
    <a:srgbClr val="1FD9FF"/>
    <a:srgbClr val="6DD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646"/>
  </p:normalViewPr>
  <p:slideViewPr>
    <p:cSldViewPr snapToGrid="0" snapToObjects="1">
      <p:cViewPr varScale="1">
        <p:scale>
          <a:sx n="80" d="100"/>
          <a:sy n="80" d="100"/>
        </p:scale>
        <p:origin x="-1112" y="-10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B3B329-843C-2843-8031-B37DB9401FC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28280467-87D7-CB4D-B143-F82D0A1C7D2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0B25EDC8-F11D-3147-8A1D-4B2609D44593}"/>
              </a:ext>
            </a:extLst>
          </p:cNvPr>
          <p:cNvSpPr>
            <a:spLocks noGrp="1"/>
          </p:cNvSpPr>
          <p:nvPr>
            <p:ph type="dt" sz="half" idx="10"/>
          </p:nvPr>
        </p:nvSpPr>
        <p:spPr>
          <a:xfrm>
            <a:off x="838200" y="6356350"/>
            <a:ext cx="2743200" cy="365125"/>
          </a:xfrm>
          <a:prstGeom prst="rect">
            <a:avLst/>
          </a:prstGeom>
        </p:spPr>
        <p:txBody>
          <a:bodyPr/>
          <a:lstStyle/>
          <a:p>
            <a:fld id="{0AC63BE3-DCC1-3F45-BE8F-29C89453DB80}" type="datetimeFigureOut">
              <a:rPr lang="es-CO" smtClean="0"/>
              <a:t>16/04/20</a:t>
            </a:fld>
            <a:endParaRPr lang="es-CO"/>
          </a:p>
        </p:txBody>
      </p:sp>
      <p:sp>
        <p:nvSpPr>
          <p:cNvPr id="5" name="Marcador de pie de página 4">
            <a:extLst>
              <a:ext uri="{FF2B5EF4-FFF2-40B4-BE49-F238E27FC236}">
                <a16:creationId xmlns:a16="http://schemas.microsoft.com/office/drawing/2014/main" xmlns="" id="{722192E9-18C6-244D-8855-16D49580A5DA}"/>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FF37F836-5E55-0B44-B46A-012A3D621250}"/>
              </a:ext>
            </a:extLst>
          </p:cNvPr>
          <p:cNvSpPr>
            <a:spLocks noGrp="1"/>
          </p:cNvSpPr>
          <p:nvPr>
            <p:ph type="sldNum" sz="quarter" idx="12"/>
          </p:nvPr>
        </p:nvSpPr>
        <p:spPr>
          <a:xfrm>
            <a:off x="8610600" y="6356350"/>
            <a:ext cx="2743200" cy="365125"/>
          </a:xfrm>
          <a:prstGeom prst="rect">
            <a:avLst/>
          </a:prstGeom>
        </p:spPr>
        <p:txBody>
          <a:bodyPr/>
          <a:lstStyle/>
          <a:p>
            <a:fld id="{6FFACA15-D619-784F-A82C-1685400FAD0C}" type="slidenum">
              <a:rPr lang="es-CO" smtClean="0"/>
              <a:t>‹Nr.›</a:t>
            </a:fld>
            <a:endParaRPr lang="es-CO"/>
          </a:p>
        </p:txBody>
      </p:sp>
    </p:spTree>
    <p:extLst>
      <p:ext uri="{BB962C8B-B14F-4D97-AF65-F5344CB8AC3E}">
        <p14:creationId xmlns:p14="http://schemas.microsoft.com/office/powerpoint/2010/main" val="274163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9718D9-6D12-874A-A35E-491CC95CB64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33B4640B-7C96-3E45-85CD-10888A10AEA7}"/>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C956C055-8723-4A49-A3BF-2539F6E2DDB5}"/>
              </a:ext>
            </a:extLst>
          </p:cNvPr>
          <p:cNvSpPr>
            <a:spLocks noGrp="1"/>
          </p:cNvSpPr>
          <p:nvPr>
            <p:ph type="dt" sz="half" idx="10"/>
          </p:nvPr>
        </p:nvSpPr>
        <p:spPr>
          <a:xfrm>
            <a:off x="838200" y="6356350"/>
            <a:ext cx="2743200" cy="365125"/>
          </a:xfrm>
          <a:prstGeom prst="rect">
            <a:avLst/>
          </a:prstGeom>
        </p:spPr>
        <p:txBody>
          <a:bodyPr/>
          <a:lstStyle/>
          <a:p>
            <a:fld id="{0AC63BE3-DCC1-3F45-BE8F-29C89453DB80}" type="datetimeFigureOut">
              <a:rPr lang="es-CO" smtClean="0"/>
              <a:t>16/04/20</a:t>
            </a:fld>
            <a:endParaRPr lang="es-CO"/>
          </a:p>
        </p:txBody>
      </p:sp>
      <p:sp>
        <p:nvSpPr>
          <p:cNvPr id="5" name="Marcador de pie de página 4">
            <a:extLst>
              <a:ext uri="{FF2B5EF4-FFF2-40B4-BE49-F238E27FC236}">
                <a16:creationId xmlns:a16="http://schemas.microsoft.com/office/drawing/2014/main" xmlns="" id="{C9139B3D-EB70-0941-82EF-B747D035714F}"/>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1E19EEC5-A965-BB48-AA64-E9E2460273C1}"/>
              </a:ext>
            </a:extLst>
          </p:cNvPr>
          <p:cNvSpPr>
            <a:spLocks noGrp="1"/>
          </p:cNvSpPr>
          <p:nvPr>
            <p:ph type="sldNum" sz="quarter" idx="12"/>
          </p:nvPr>
        </p:nvSpPr>
        <p:spPr>
          <a:xfrm>
            <a:off x="8610600" y="6356350"/>
            <a:ext cx="2743200" cy="365125"/>
          </a:xfrm>
          <a:prstGeom prst="rect">
            <a:avLst/>
          </a:prstGeom>
        </p:spPr>
        <p:txBody>
          <a:bodyPr/>
          <a:lstStyle/>
          <a:p>
            <a:fld id="{6FFACA15-D619-784F-A82C-1685400FAD0C}" type="slidenum">
              <a:rPr lang="es-CO" smtClean="0"/>
              <a:t>‹Nr.›</a:t>
            </a:fld>
            <a:endParaRPr lang="es-CO"/>
          </a:p>
        </p:txBody>
      </p:sp>
    </p:spTree>
    <p:extLst>
      <p:ext uri="{BB962C8B-B14F-4D97-AF65-F5344CB8AC3E}">
        <p14:creationId xmlns:p14="http://schemas.microsoft.com/office/powerpoint/2010/main" val="40594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0FA10D5-7E31-AC40-BE3C-5603882E9931}"/>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59344713-450C-BF48-8B29-A08F2A6A1C25}"/>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563594E9-5F2E-5442-B317-11B71DC602A7}"/>
              </a:ext>
            </a:extLst>
          </p:cNvPr>
          <p:cNvSpPr>
            <a:spLocks noGrp="1"/>
          </p:cNvSpPr>
          <p:nvPr>
            <p:ph type="dt" sz="half" idx="10"/>
          </p:nvPr>
        </p:nvSpPr>
        <p:spPr>
          <a:xfrm>
            <a:off x="838200" y="6356350"/>
            <a:ext cx="2743200" cy="365125"/>
          </a:xfrm>
          <a:prstGeom prst="rect">
            <a:avLst/>
          </a:prstGeom>
        </p:spPr>
        <p:txBody>
          <a:bodyPr/>
          <a:lstStyle/>
          <a:p>
            <a:fld id="{0AC63BE3-DCC1-3F45-BE8F-29C89453DB80}" type="datetimeFigureOut">
              <a:rPr lang="es-CO" smtClean="0"/>
              <a:t>16/04/20</a:t>
            </a:fld>
            <a:endParaRPr lang="es-CO"/>
          </a:p>
        </p:txBody>
      </p:sp>
      <p:sp>
        <p:nvSpPr>
          <p:cNvPr id="5" name="Marcador de pie de página 4">
            <a:extLst>
              <a:ext uri="{FF2B5EF4-FFF2-40B4-BE49-F238E27FC236}">
                <a16:creationId xmlns:a16="http://schemas.microsoft.com/office/drawing/2014/main" xmlns="" id="{60DE4206-2261-FC4D-A6BA-43F0F1D5C0F5}"/>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6FDAD5AD-D041-A544-B1AD-E6BA0EC317C0}"/>
              </a:ext>
            </a:extLst>
          </p:cNvPr>
          <p:cNvSpPr>
            <a:spLocks noGrp="1"/>
          </p:cNvSpPr>
          <p:nvPr>
            <p:ph type="sldNum" sz="quarter" idx="12"/>
          </p:nvPr>
        </p:nvSpPr>
        <p:spPr>
          <a:xfrm>
            <a:off x="8610600" y="6356350"/>
            <a:ext cx="2743200" cy="365125"/>
          </a:xfrm>
          <a:prstGeom prst="rect">
            <a:avLst/>
          </a:prstGeom>
        </p:spPr>
        <p:txBody>
          <a:bodyPr/>
          <a:lstStyle/>
          <a:p>
            <a:fld id="{6FFACA15-D619-784F-A82C-1685400FAD0C}" type="slidenum">
              <a:rPr lang="es-CO" smtClean="0"/>
              <a:t>‹Nr.›</a:t>
            </a:fld>
            <a:endParaRPr lang="es-CO"/>
          </a:p>
        </p:txBody>
      </p:sp>
    </p:spTree>
    <p:extLst>
      <p:ext uri="{BB962C8B-B14F-4D97-AF65-F5344CB8AC3E}">
        <p14:creationId xmlns:p14="http://schemas.microsoft.com/office/powerpoint/2010/main" val="375000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0EEA13-5127-B643-98B8-C7AA3AE99F69}"/>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A1F97A64-18BA-1F4E-BC1E-B409F94EE68F}"/>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AC043DE5-4696-6D4B-B21C-E67E4DB2AD45}"/>
              </a:ext>
            </a:extLst>
          </p:cNvPr>
          <p:cNvSpPr>
            <a:spLocks noGrp="1"/>
          </p:cNvSpPr>
          <p:nvPr>
            <p:ph type="dt" sz="half" idx="10"/>
          </p:nvPr>
        </p:nvSpPr>
        <p:spPr>
          <a:xfrm>
            <a:off x="838200" y="6356350"/>
            <a:ext cx="2743200" cy="365125"/>
          </a:xfrm>
          <a:prstGeom prst="rect">
            <a:avLst/>
          </a:prstGeom>
        </p:spPr>
        <p:txBody>
          <a:bodyPr/>
          <a:lstStyle/>
          <a:p>
            <a:fld id="{0AC63BE3-DCC1-3F45-BE8F-29C89453DB80}" type="datetimeFigureOut">
              <a:rPr lang="es-CO" smtClean="0"/>
              <a:t>16/04/20</a:t>
            </a:fld>
            <a:endParaRPr lang="es-CO"/>
          </a:p>
        </p:txBody>
      </p:sp>
      <p:sp>
        <p:nvSpPr>
          <p:cNvPr id="5" name="Marcador de pie de página 4">
            <a:extLst>
              <a:ext uri="{FF2B5EF4-FFF2-40B4-BE49-F238E27FC236}">
                <a16:creationId xmlns:a16="http://schemas.microsoft.com/office/drawing/2014/main" xmlns="" id="{77121227-5099-F346-81E5-C36957EA3F9B}"/>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DF13FB20-09C3-854D-9745-7A6085422EFD}"/>
              </a:ext>
            </a:extLst>
          </p:cNvPr>
          <p:cNvSpPr>
            <a:spLocks noGrp="1"/>
          </p:cNvSpPr>
          <p:nvPr>
            <p:ph type="sldNum" sz="quarter" idx="12"/>
          </p:nvPr>
        </p:nvSpPr>
        <p:spPr>
          <a:xfrm>
            <a:off x="8610600" y="6356350"/>
            <a:ext cx="2743200" cy="365125"/>
          </a:xfrm>
          <a:prstGeom prst="rect">
            <a:avLst/>
          </a:prstGeom>
        </p:spPr>
        <p:txBody>
          <a:bodyPr/>
          <a:lstStyle/>
          <a:p>
            <a:fld id="{6FFACA15-D619-784F-A82C-1685400FAD0C}" type="slidenum">
              <a:rPr lang="es-CO" smtClean="0"/>
              <a:t>‹Nr.›</a:t>
            </a:fld>
            <a:endParaRPr lang="es-CO"/>
          </a:p>
        </p:txBody>
      </p:sp>
    </p:spTree>
    <p:extLst>
      <p:ext uri="{BB962C8B-B14F-4D97-AF65-F5344CB8AC3E}">
        <p14:creationId xmlns:p14="http://schemas.microsoft.com/office/powerpoint/2010/main" val="126446524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60480B-0FAF-BF48-9E9C-80D4233979E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5D7E010E-F79D-D94D-82AB-DC8FF0E9F6A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511E2E9C-EF47-7144-B313-AE273736625E}"/>
              </a:ext>
            </a:extLst>
          </p:cNvPr>
          <p:cNvSpPr>
            <a:spLocks noGrp="1"/>
          </p:cNvSpPr>
          <p:nvPr>
            <p:ph type="dt" sz="half" idx="10"/>
          </p:nvPr>
        </p:nvSpPr>
        <p:spPr>
          <a:xfrm>
            <a:off x="838200" y="6356350"/>
            <a:ext cx="2743200" cy="365125"/>
          </a:xfrm>
          <a:prstGeom prst="rect">
            <a:avLst/>
          </a:prstGeom>
        </p:spPr>
        <p:txBody>
          <a:bodyPr/>
          <a:lstStyle/>
          <a:p>
            <a:fld id="{0AC63BE3-DCC1-3F45-BE8F-29C89453DB80}" type="datetimeFigureOut">
              <a:rPr lang="es-CO" smtClean="0"/>
              <a:t>16/04/20</a:t>
            </a:fld>
            <a:endParaRPr lang="es-CO"/>
          </a:p>
        </p:txBody>
      </p:sp>
      <p:sp>
        <p:nvSpPr>
          <p:cNvPr id="5" name="Marcador de pie de página 4">
            <a:extLst>
              <a:ext uri="{FF2B5EF4-FFF2-40B4-BE49-F238E27FC236}">
                <a16:creationId xmlns:a16="http://schemas.microsoft.com/office/drawing/2014/main" xmlns="" id="{6D9440AB-34DB-5045-B555-745FCB829A47}"/>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xmlns="" id="{B7B04C3D-28E5-5E40-9787-79972FC5D1CE}"/>
              </a:ext>
            </a:extLst>
          </p:cNvPr>
          <p:cNvSpPr>
            <a:spLocks noGrp="1"/>
          </p:cNvSpPr>
          <p:nvPr>
            <p:ph type="sldNum" sz="quarter" idx="12"/>
          </p:nvPr>
        </p:nvSpPr>
        <p:spPr>
          <a:xfrm>
            <a:off x="8610600" y="6356350"/>
            <a:ext cx="2743200" cy="365125"/>
          </a:xfrm>
          <a:prstGeom prst="rect">
            <a:avLst/>
          </a:prstGeom>
        </p:spPr>
        <p:txBody>
          <a:bodyPr/>
          <a:lstStyle/>
          <a:p>
            <a:fld id="{6FFACA15-D619-784F-A82C-1685400FAD0C}" type="slidenum">
              <a:rPr lang="es-CO" smtClean="0"/>
              <a:t>‹Nr.›</a:t>
            </a:fld>
            <a:endParaRPr lang="es-CO"/>
          </a:p>
        </p:txBody>
      </p:sp>
    </p:spTree>
    <p:extLst>
      <p:ext uri="{BB962C8B-B14F-4D97-AF65-F5344CB8AC3E}">
        <p14:creationId xmlns:p14="http://schemas.microsoft.com/office/powerpoint/2010/main" val="398899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976D60-9D3E-494B-9ECC-127A68D39FD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5CA22D22-B011-4342-977F-70B3913052C5}"/>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4CD887C2-6DBD-184C-B210-24980208867C}"/>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C1BDDD00-0A9D-3841-A620-DFEEA248D583}"/>
              </a:ext>
            </a:extLst>
          </p:cNvPr>
          <p:cNvSpPr>
            <a:spLocks noGrp="1"/>
          </p:cNvSpPr>
          <p:nvPr>
            <p:ph type="dt" sz="half" idx="10"/>
          </p:nvPr>
        </p:nvSpPr>
        <p:spPr>
          <a:xfrm>
            <a:off x="838200" y="6356350"/>
            <a:ext cx="2743200" cy="365125"/>
          </a:xfrm>
          <a:prstGeom prst="rect">
            <a:avLst/>
          </a:prstGeom>
        </p:spPr>
        <p:txBody>
          <a:bodyPr/>
          <a:lstStyle/>
          <a:p>
            <a:fld id="{0AC63BE3-DCC1-3F45-BE8F-29C89453DB80}" type="datetimeFigureOut">
              <a:rPr lang="es-CO" smtClean="0"/>
              <a:t>16/04/20</a:t>
            </a:fld>
            <a:endParaRPr lang="es-CO"/>
          </a:p>
        </p:txBody>
      </p:sp>
      <p:sp>
        <p:nvSpPr>
          <p:cNvPr id="6" name="Marcador de pie de página 5">
            <a:extLst>
              <a:ext uri="{FF2B5EF4-FFF2-40B4-BE49-F238E27FC236}">
                <a16:creationId xmlns:a16="http://schemas.microsoft.com/office/drawing/2014/main" xmlns="" id="{FC9D9D18-47CD-174B-8DE9-96E17CC44F54}"/>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xmlns="" id="{BC1A844E-0B23-8A4F-94C7-61BD8AA60F26}"/>
              </a:ext>
            </a:extLst>
          </p:cNvPr>
          <p:cNvSpPr>
            <a:spLocks noGrp="1"/>
          </p:cNvSpPr>
          <p:nvPr>
            <p:ph type="sldNum" sz="quarter" idx="12"/>
          </p:nvPr>
        </p:nvSpPr>
        <p:spPr>
          <a:xfrm>
            <a:off x="8610600" y="6356350"/>
            <a:ext cx="2743200" cy="365125"/>
          </a:xfrm>
          <a:prstGeom prst="rect">
            <a:avLst/>
          </a:prstGeom>
        </p:spPr>
        <p:txBody>
          <a:bodyPr/>
          <a:lstStyle/>
          <a:p>
            <a:fld id="{6FFACA15-D619-784F-A82C-1685400FAD0C}" type="slidenum">
              <a:rPr lang="es-CO" smtClean="0"/>
              <a:t>‹Nr.›</a:t>
            </a:fld>
            <a:endParaRPr lang="es-CO"/>
          </a:p>
        </p:txBody>
      </p:sp>
    </p:spTree>
    <p:extLst>
      <p:ext uri="{BB962C8B-B14F-4D97-AF65-F5344CB8AC3E}">
        <p14:creationId xmlns:p14="http://schemas.microsoft.com/office/powerpoint/2010/main" val="777327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8795D8F-4881-E34A-8A90-1C053CF8B969}"/>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0BE9249B-B97F-D34C-87A8-1CFB7962512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F865DB5-0304-C244-ABFC-94190C635B77}"/>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0DA15BDD-63F5-AB4E-AA4B-650AE851DC7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608E14F7-B033-9949-92B7-481B78983F08}"/>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8E4DA4E7-6694-2D41-AD58-83C04A2D0595}"/>
              </a:ext>
            </a:extLst>
          </p:cNvPr>
          <p:cNvSpPr>
            <a:spLocks noGrp="1"/>
          </p:cNvSpPr>
          <p:nvPr>
            <p:ph type="dt" sz="half" idx="10"/>
          </p:nvPr>
        </p:nvSpPr>
        <p:spPr>
          <a:xfrm>
            <a:off x="838200" y="6356350"/>
            <a:ext cx="2743200" cy="365125"/>
          </a:xfrm>
          <a:prstGeom prst="rect">
            <a:avLst/>
          </a:prstGeom>
        </p:spPr>
        <p:txBody>
          <a:bodyPr/>
          <a:lstStyle/>
          <a:p>
            <a:fld id="{0AC63BE3-DCC1-3F45-BE8F-29C89453DB80}" type="datetimeFigureOut">
              <a:rPr lang="es-CO" smtClean="0"/>
              <a:t>16/04/20</a:t>
            </a:fld>
            <a:endParaRPr lang="es-CO"/>
          </a:p>
        </p:txBody>
      </p:sp>
      <p:sp>
        <p:nvSpPr>
          <p:cNvPr id="8" name="Marcador de pie de página 7">
            <a:extLst>
              <a:ext uri="{FF2B5EF4-FFF2-40B4-BE49-F238E27FC236}">
                <a16:creationId xmlns:a16="http://schemas.microsoft.com/office/drawing/2014/main" xmlns="" id="{62EC42B8-DB3B-DE46-98B6-1CD2F801D92A}"/>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xmlns="" id="{4E5DC1C8-AC0B-D946-88CC-94F99A8F1C29}"/>
              </a:ext>
            </a:extLst>
          </p:cNvPr>
          <p:cNvSpPr>
            <a:spLocks noGrp="1"/>
          </p:cNvSpPr>
          <p:nvPr>
            <p:ph type="sldNum" sz="quarter" idx="12"/>
          </p:nvPr>
        </p:nvSpPr>
        <p:spPr>
          <a:xfrm>
            <a:off x="8610600" y="6356350"/>
            <a:ext cx="2743200" cy="365125"/>
          </a:xfrm>
          <a:prstGeom prst="rect">
            <a:avLst/>
          </a:prstGeom>
        </p:spPr>
        <p:txBody>
          <a:bodyPr/>
          <a:lstStyle/>
          <a:p>
            <a:fld id="{6FFACA15-D619-784F-A82C-1685400FAD0C}" type="slidenum">
              <a:rPr lang="es-CO" smtClean="0"/>
              <a:t>‹Nr.›</a:t>
            </a:fld>
            <a:endParaRPr lang="es-CO"/>
          </a:p>
        </p:txBody>
      </p:sp>
    </p:spTree>
    <p:extLst>
      <p:ext uri="{BB962C8B-B14F-4D97-AF65-F5344CB8AC3E}">
        <p14:creationId xmlns:p14="http://schemas.microsoft.com/office/powerpoint/2010/main" val="406139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B775A9-EEF5-1040-AA12-288E818992A5}"/>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C779CA97-1334-384C-83AE-C99861573743}"/>
              </a:ext>
            </a:extLst>
          </p:cNvPr>
          <p:cNvSpPr>
            <a:spLocks noGrp="1"/>
          </p:cNvSpPr>
          <p:nvPr>
            <p:ph type="dt" sz="half" idx="10"/>
          </p:nvPr>
        </p:nvSpPr>
        <p:spPr>
          <a:xfrm>
            <a:off x="838200" y="6356350"/>
            <a:ext cx="2743200" cy="365125"/>
          </a:xfrm>
          <a:prstGeom prst="rect">
            <a:avLst/>
          </a:prstGeom>
        </p:spPr>
        <p:txBody>
          <a:bodyPr/>
          <a:lstStyle/>
          <a:p>
            <a:fld id="{0AC63BE3-DCC1-3F45-BE8F-29C89453DB80}" type="datetimeFigureOut">
              <a:rPr lang="es-CO" smtClean="0"/>
              <a:t>16/04/20</a:t>
            </a:fld>
            <a:endParaRPr lang="es-CO"/>
          </a:p>
        </p:txBody>
      </p:sp>
      <p:sp>
        <p:nvSpPr>
          <p:cNvPr id="4" name="Marcador de pie de página 3">
            <a:extLst>
              <a:ext uri="{FF2B5EF4-FFF2-40B4-BE49-F238E27FC236}">
                <a16:creationId xmlns:a16="http://schemas.microsoft.com/office/drawing/2014/main" xmlns="" id="{ACAD531A-6590-5D4C-A56A-F552DB5C7E0F}"/>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xmlns="" id="{5D5CEDDC-DFB9-0C43-A100-EF5B16AE8BD4}"/>
              </a:ext>
            </a:extLst>
          </p:cNvPr>
          <p:cNvSpPr>
            <a:spLocks noGrp="1"/>
          </p:cNvSpPr>
          <p:nvPr>
            <p:ph type="sldNum" sz="quarter" idx="12"/>
          </p:nvPr>
        </p:nvSpPr>
        <p:spPr>
          <a:xfrm>
            <a:off x="8610600" y="6356350"/>
            <a:ext cx="2743200" cy="365125"/>
          </a:xfrm>
          <a:prstGeom prst="rect">
            <a:avLst/>
          </a:prstGeom>
        </p:spPr>
        <p:txBody>
          <a:bodyPr/>
          <a:lstStyle/>
          <a:p>
            <a:fld id="{6FFACA15-D619-784F-A82C-1685400FAD0C}" type="slidenum">
              <a:rPr lang="es-CO" smtClean="0"/>
              <a:t>‹Nr.›</a:t>
            </a:fld>
            <a:endParaRPr lang="es-CO"/>
          </a:p>
        </p:txBody>
      </p:sp>
    </p:spTree>
    <p:extLst>
      <p:ext uri="{BB962C8B-B14F-4D97-AF65-F5344CB8AC3E}">
        <p14:creationId xmlns:p14="http://schemas.microsoft.com/office/powerpoint/2010/main" val="351597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4BD8066-113A-CB49-BA7A-3CAB36678BF6}"/>
              </a:ext>
            </a:extLst>
          </p:cNvPr>
          <p:cNvSpPr>
            <a:spLocks noGrp="1"/>
          </p:cNvSpPr>
          <p:nvPr>
            <p:ph type="dt" sz="half" idx="10"/>
          </p:nvPr>
        </p:nvSpPr>
        <p:spPr>
          <a:xfrm>
            <a:off x="838200" y="6356350"/>
            <a:ext cx="2743200" cy="365125"/>
          </a:xfrm>
          <a:prstGeom prst="rect">
            <a:avLst/>
          </a:prstGeom>
        </p:spPr>
        <p:txBody>
          <a:bodyPr/>
          <a:lstStyle/>
          <a:p>
            <a:fld id="{0AC63BE3-DCC1-3F45-BE8F-29C89453DB80}" type="datetimeFigureOut">
              <a:rPr lang="es-CO" smtClean="0"/>
              <a:t>16/04/20</a:t>
            </a:fld>
            <a:endParaRPr lang="es-CO"/>
          </a:p>
        </p:txBody>
      </p:sp>
      <p:sp>
        <p:nvSpPr>
          <p:cNvPr id="3" name="Marcador de pie de página 2">
            <a:extLst>
              <a:ext uri="{FF2B5EF4-FFF2-40B4-BE49-F238E27FC236}">
                <a16:creationId xmlns:a16="http://schemas.microsoft.com/office/drawing/2014/main" xmlns="" id="{E60614A0-AE06-DC44-8F3C-B4935397DFE8}"/>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xmlns="" id="{AF3B8DD4-98B0-BD46-A18E-22FBB9AA05B3}"/>
              </a:ext>
            </a:extLst>
          </p:cNvPr>
          <p:cNvSpPr>
            <a:spLocks noGrp="1"/>
          </p:cNvSpPr>
          <p:nvPr>
            <p:ph type="sldNum" sz="quarter" idx="12"/>
          </p:nvPr>
        </p:nvSpPr>
        <p:spPr>
          <a:xfrm>
            <a:off x="8610600" y="6356350"/>
            <a:ext cx="2743200" cy="365125"/>
          </a:xfrm>
          <a:prstGeom prst="rect">
            <a:avLst/>
          </a:prstGeom>
        </p:spPr>
        <p:txBody>
          <a:bodyPr/>
          <a:lstStyle/>
          <a:p>
            <a:fld id="{6FFACA15-D619-784F-A82C-1685400FAD0C}" type="slidenum">
              <a:rPr lang="es-CO" smtClean="0"/>
              <a:t>‹Nr.›</a:t>
            </a:fld>
            <a:endParaRPr lang="es-CO"/>
          </a:p>
        </p:txBody>
      </p:sp>
    </p:spTree>
    <p:extLst>
      <p:ext uri="{BB962C8B-B14F-4D97-AF65-F5344CB8AC3E}">
        <p14:creationId xmlns:p14="http://schemas.microsoft.com/office/powerpoint/2010/main" val="29695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0C0BAB-B232-174A-868C-004AF7008DE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C656740E-D542-2F47-8386-825AC1E85C2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8D9FABF7-AA39-124E-9CEB-C69259130D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2FF09CB3-A360-FD46-985B-A6B6BD60523A}"/>
              </a:ext>
            </a:extLst>
          </p:cNvPr>
          <p:cNvSpPr>
            <a:spLocks noGrp="1"/>
          </p:cNvSpPr>
          <p:nvPr>
            <p:ph type="dt" sz="half" idx="10"/>
          </p:nvPr>
        </p:nvSpPr>
        <p:spPr>
          <a:xfrm>
            <a:off x="838200" y="6356350"/>
            <a:ext cx="2743200" cy="365125"/>
          </a:xfrm>
          <a:prstGeom prst="rect">
            <a:avLst/>
          </a:prstGeom>
        </p:spPr>
        <p:txBody>
          <a:bodyPr/>
          <a:lstStyle/>
          <a:p>
            <a:fld id="{0AC63BE3-DCC1-3F45-BE8F-29C89453DB80}" type="datetimeFigureOut">
              <a:rPr lang="es-CO" smtClean="0"/>
              <a:t>16/04/20</a:t>
            </a:fld>
            <a:endParaRPr lang="es-CO"/>
          </a:p>
        </p:txBody>
      </p:sp>
      <p:sp>
        <p:nvSpPr>
          <p:cNvPr id="6" name="Marcador de pie de página 5">
            <a:extLst>
              <a:ext uri="{FF2B5EF4-FFF2-40B4-BE49-F238E27FC236}">
                <a16:creationId xmlns:a16="http://schemas.microsoft.com/office/drawing/2014/main" xmlns="" id="{BFE3D381-DF80-BD4C-ABFE-7DC26450E58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xmlns="" id="{642A00BD-9CA6-E541-9DF1-9FE153069915}"/>
              </a:ext>
            </a:extLst>
          </p:cNvPr>
          <p:cNvSpPr>
            <a:spLocks noGrp="1"/>
          </p:cNvSpPr>
          <p:nvPr>
            <p:ph type="sldNum" sz="quarter" idx="12"/>
          </p:nvPr>
        </p:nvSpPr>
        <p:spPr>
          <a:xfrm>
            <a:off x="8610600" y="6356350"/>
            <a:ext cx="2743200" cy="365125"/>
          </a:xfrm>
          <a:prstGeom prst="rect">
            <a:avLst/>
          </a:prstGeom>
        </p:spPr>
        <p:txBody>
          <a:bodyPr/>
          <a:lstStyle/>
          <a:p>
            <a:fld id="{6FFACA15-D619-784F-A82C-1685400FAD0C}" type="slidenum">
              <a:rPr lang="es-CO" smtClean="0"/>
              <a:t>‹Nr.›</a:t>
            </a:fld>
            <a:endParaRPr lang="es-CO"/>
          </a:p>
        </p:txBody>
      </p:sp>
    </p:spTree>
    <p:extLst>
      <p:ext uri="{BB962C8B-B14F-4D97-AF65-F5344CB8AC3E}">
        <p14:creationId xmlns:p14="http://schemas.microsoft.com/office/powerpoint/2010/main" val="205136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812F24-16F0-BC43-A02A-F5E776A5B9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C376B3AE-6760-EB4A-AC6A-3AE742E7F0B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6BB106EE-F2D8-474D-B59D-723416BFD5E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B147DAC5-D5D8-6044-8511-10EF6FCF79F1}"/>
              </a:ext>
            </a:extLst>
          </p:cNvPr>
          <p:cNvSpPr>
            <a:spLocks noGrp="1"/>
          </p:cNvSpPr>
          <p:nvPr>
            <p:ph type="dt" sz="half" idx="10"/>
          </p:nvPr>
        </p:nvSpPr>
        <p:spPr>
          <a:xfrm>
            <a:off x="838200" y="6356350"/>
            <a:ext cx="2743200" cy="365125"/>
          </a:xfrm>
          <a:prstGeom prst="rect">
            <a:avLst/>
          </a:prstGeom>
        </p:spPr>
        <p:txBody>
          <a:bodyPr/>
          <a:lstStyle/>
          <a:p>
            <a:fld id="{0AC63BE3-DCC1-3F45-BE8F-29C89453DB80}" type="datetimeFigureOut">
              <a:rPr lang="es-CO" smtClean="0"/>
              <a:t>16/04/20</a:t>
            </a:fld>
            <a:endParaRPr lang="es-CO"/>
          </a:p>
        </p:txBody>
      </p:sp>
      <p:sp>
        <p:nvSpPr>
          <p:cNvPr id="6" name="Marcador de pie de página 5">
            <a:extLst>
              <a:ext uri="{FF2B5EF4-FFF2-40B4-BE49-F238E27FC236}">
                <a16:creationId xmlns:a16="http://schemas.microsoft.com/office/drawing/2014/main" xmlns="" id="{4E134D65-9F28-F843-A494-C67B7A40BB64}"/>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xmlns="" id="{B3D9A4E5-ADFF-9947-9306-196BDA12ECA9}"/>
              </a:ext>
            </a:extLst>
          </p:cNvPr>
          <p:cNvSpPr>
            <a:spLocks noGrp="1"/>
          </p:cNvSpPr>
          <p:nvPr>
            <p:ph type="sldNum" sz="quarter" idx="12"/>
          </p:nvPr>
        </p:nvSpPr>
        <p:spPr>
          <a:xfrm>
            <a:off x="8610600" y="6356350"/>
            <a:ext cx="2743200" cy="365125"/>
          </a:xfrm>
          <a:prstGeom prst="rect">
            <a:avLst/>
          </a:prstGeom>
        </p:spPr>
        <p:txBody>
          <a:bodyPr/>
          <a:lstStyle/>
          <a:p>
            <a:fld id="{6FFACA15-D619-784F-A82C-1685400FAD0C}" type="slidenum">
              <a:rPr lang="es-CO" smtClean="0"/>
              <a:t>‹Nr.›</a:t>
            </a:fld>
            <a:endParaRPr lang="es-CO"/>
          </a:p>
        </p:txBody>
      </p:sp>
    </p:spTree>
    <p:extLst>
      <p:ext uri="{BB962C8B-B14F-4D97-AF65-F5344CB8AC3E}">
        <p14:creationId xmlns:p14="http://schemas.microsoft.com/office/powerpoint/2010/main" val="36482381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n 8"/>
          <p:cNvPicPr>
            <a:picLocks noChangeAspect="1"/>
          </p:cNvPicPr>
          <p:nvPr userDrawn="1"/>
        </p:nvPicPr>
        <p:blipFill rotWithShape="1">
          <a:blip r:embed="rId13">
            <a:extLst>
              <a:ext uri="{28A0092B-C50C-407E-A947-70E740481C1C}">
                <a14:useLocalDpi xmlns:a14="http://schemas.microsoft.com/office/drawing/2010/main" val="0"/>
              </a:ext>
            </a:extLst>
          </a:blip>
          <a:srcRect b="2061"/>
          <a:stretch/>
        </p:blipFill>
        <p:spPr>
          <a:xfrm>
            <a:off x="0" y="0"/>
            <a:ext cx="12192000" cy="6858000"/>
          </a:xfrm>
          <a:prstGeom prst="rect">
            <a:avLst/>
          </a:prstGeom>
        </p:spPr>
      </p:pic>
    </p:spTree>
    <p:extLst>
      <p:ext uri="{BB962C8B-B14F-4D97-AF65-F5344CB8AC3E}">
        <p14:creationId xmlns:p14="http://schemas.microsoft.com/office/powerpoint/2010/main" val="2471811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4" y="0"/>
            <a:ext cx="12181756" cy="6858000"/>
          </a:xfrm>
          <a:prstGeom prst="rect">
            <a:avLst/>
          </a:prstGeom>
        </p:spPr>
      </p:pic>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t="68190" b="-1483"/>
          <a:stretch/>
        </p:blipFill>
        <p:spPr>
          <a:xfrm>
            <a:off x="10244" y="4507828"/>
            <a:ext cx="12192001" cy="228600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5791" y="0"/>
            <a:ext cx="6853988" cy="6853988"/>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8948" y="0"/>
            <a:ext cx="4973052" cy="3729789"/>
          </a:xfrm>
          <a:prstGeom prst="rect">
            <a:avLst/>
          </a:prstGeom>
        </p:spPr>
      </p:pic>
      <p:pic>
        <p:nvPicPr>
          <p:cNvPr id="13" name="Imagen 12"/>
          <p:cNvPicPr>
            <a:picLocks noChangeAspect="1"/>
          </p:cNvPicPr>
          <p:nvPr/>
        </p:nvPicPr>
        <p:blipFill rotWithShape="1">
          <a:blip r:embed="rId6">
            <a:extLst>
              <a:ext uri="{28A0092B-C50C-407E-A947-70E740481C1C}">
                <a14:useLocalDpi xmlns:a14="http://schemas.microsoft.com/office/drawing/2010/main" val="0"/>
              </a:ext>
            </a:extLst>
          </a:blip>
          <a:srcRect l="11620" t="69944" r="57365" b="16319"/>
          <a:stretch/>
        </p:blipFill>
        <p:spPr>
          <a:xfrm>
            <a:off x="7197750" y="4838702"/>
            <a:ext cx="4775334" cy="1191126"/>
          </a:xfrm>
          <a:prstGeom prst="rect">
            <a:avLst/>
          </a:prstGeom>
        </p:spPr>
      </p:pic>
      <p:pic>
        <p:nvPicPr>
          <p:cNvPr id="14" name="Imagen 13"/>
          <p:cNvPicPr>
            <a:picLocks noChangeAspect="1"/>
          </p:cNvPicPr>
          <p:nvPr/>
        </p:nvPicPr>
        <p:blipFill rotWithShape="1">
          <a:blip r:embed="rId6">
            <a:extLst>
              <a:ext uri="{28A0092B-C50C-407E-A947-70E740481C1C}">
                <a14:useLocalDpi xmlns:a14="http://schemas.microsoft.com/office/drawing/2010/main" val="0"/>
              </a:ext>
            </a:extLst>
          </a:blip>
          <a:srcRect l="61158" t="65121" r="9773" b="25305"/>
          <a:stretch/>
        </p:blipFill>
        <p:spPr>
          <a:xfrm>
            <a:off x="8361947" y="5847347"/>
            <a:ext cx="3473376" cy="644255"/>
          </a:xfrm>
          <a:prstGeom prst="rect">
            <a:avLst/>
          </a:prstGeom>
        </p:spPr>
      </p:pic>
      <p:pic>
        <p:nvPicPr>
          <p:cNvPr id="7" name="Imagen 6"/>
          <p:cNvPicPr>
            <a:picLocks noChangeAspect="1"/>
          </p:cNvPicPr>
          <p:nvPr/>
        </p:nvPicPr>
        <p:blipFill rotWithShape="1">
          <a:blip r:embed="rId7">
            <a:extLst>
              <a:ext uri="{28A0092B-C50C-407E-A947-70E740481C1C}">
                <a14:useLocalDpi xmlns:a14="http://schemas.microsoft.com/office/drawing/2010/main" val="0"/>
              </a:ext>
            </a:extLst>
          </a:blip>
          <a:srcRect l="27865"/>
          <a:stretch/>
        </p:blipFill>
        <p:spPr>
          <a:xfrm>
            <a:off x="0" y="0"/>
            <a:ext cx="8794744" cy="6858000"/>
          </a:xfrm>
          <a:prstGeom prst="rect">
            <a:avLst/>
          </a:prstGeom>
        </p:spPr>
      </p:pic>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b="45303"/>
          <a:stretch/>
        </p:blipFill>
        <p:spPr>
          <a:xfrm>
            <a:off x="-1" y="2102616"/>
            <a:ext cx="12192001" cy="3755672"/>
          </a:xfrm>
          <a:prstGeom prst="rect">
            <a:avLst/>
          </a:prstGeom>
        </p:spPr>
      </p:pic>
      <p:pic>
        <p:nvPicPr>
          <p:cNvPr id="12" name="Imagen 11"/>
          <p:cNvPicPr>
            <a:picLocks noChangeAspect="1"/>
          </p:cNvPicPr>
          <p:nvPr/>
        </p:nvPicPr>
        <p:blipFill rotWithShape="1">
          <a:blip r:embed="rId6">
            <a:extLst>
              <a:ext uri="{28A0092B-C50C-407E-A947-70E740481C1C}">
                <a14:useLocalDpi xmlns:a14="http://schemas.microsoft.com/office/drawing/2010/main" val="0"/>
              </a:ext>
            </a:extLst>
          </a:blip>
          <a:srcRect l="11620" t="5310" b="52423"/>
          <a:stretch/>
        </p:blipFill>
        <p:spPr>
          <a:xfrm>
            <a:off x="385011" y="2791328"/>
            <a:ext cx="11212542" cy="3019923"/>
          </a:xfrm>
          <a:prstGeom prst="rect">
            <a:avLst/>
          </a:prstGeom>
        </p:spPr>
      </p:pic>
    </p:spTree>
    <p:extLst>
      <p:ext uri="{BB962C8B-B14F-4D97-AF65-F5344CB8AC3E}">
        <p14:creationId xmlns:p14="http://schemas.microsoft.com/office/powerpoint/2010/main" val="1193172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110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170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nodeType="withEffect">
                                  <p:stCondLst>
                                    <p:cond delay="220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260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nodeType="withEffect">
                                  <p:stCondLst>
                                    <p:cond delay="320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nodeType="withEffect">
                                  <p:stCondLst>
                                    <p:cond delay="370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400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08AC97-73B4-8246-9BB2-83685CD2FB09}"/>
              </a:ext>
            </a:extLst>
          </p:cNvPr>
          <p:cNvSpPr>
            <a:spLocks noGrp="1"/>
          </p:cNvSpPr>
          <p:nvPr>
            <p:ph type="title"/>
          </p:nvPr>
        </p:nvSpPr>
        <p:spPr>
          <a:xfrm>
            <a:off x="838199" y="1027906"/>
            <a:ext cx="10515600" cy="1325563"/>
          </a:xfrm>
        </p:spPr>
        <p:txBody>
          <a:bodyPr/>
          <a:lstStyle/>
          <a:p>
            <a:pPr algn="ctr"/>
            <a:r>
              <a:rPr lang="es-CO" sz="8000" b="1"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Clave:</a:t>
            </a:r>
          </a:p>
        </p:txBody>
      </p:sp>
      <p:sp>
        <p:nvSpPr>
          <p:cNvPr id="3" name="Marcador de contenido 2">
            <a:extLst>
              <a:ext uri="{FF2B5EF4-FFF2-40B4-BE49-F238E27FC236}">
                <a16:creationId xmlns:a16="http://schemas.microsoft.com/office/drawing/2014/main" xmlns="" id="{9FC8273C-796A-5742-9CD7-E82DFD79A68E}"/>
              </a:ext>
            </a:extLst>
          </p:cNvPr>
          <p:cNvSpPr>
            <a:spLocks noGrp="1"/>
          </p:cNvSpPr>
          <p:nvPr>
            <p:ph idx="1"/>
          </p:nvPr>
        </p:nvSpPr>
        <p:spPr>
          <a:xfrm>
            <a:off x="1535776" y="2436234"/>
            <a:ext cx="9120447" cy="3482427"/>
          </a:xfrm>
        </p:spPr>
        <p:txBody>
          <a:bodyPr>
            <a:normAutofit/>
          </a:bodyPr>
          <a:lstStyle/>
          <a:p>
            <a:pPr marL="0" indent="0" algn="ctr">
              <a:buNone/>
            </a:pPr>
            <a:r>
              <a:rPr lang="es-CO" sz="4000" dirty="0">
                <a:solidFill>
                  <a:schemeClr val="bg1"/>
                </a:solidFill>
                <a:effectLst>
                  <a:outerShdw blurRad="38100" dist="38100" dir="2700000" algn="tl">
                    <a:srgbClr val="000000">
                      <a:alpha val="43137"/>
                    </a:srgbClr>
                  </a:outerShdw>
                </a:effectLst>
              </a:rPr>
              <a:t>Una clave para saber si un elemento del pasado se cumplirá en el futuro es: si </a:t>
            </a:r>
            <a:r>
              <a:rPr lang="es-CO" sz="4000" dirty="0" smtClean="0">
                <a:solidFill>
                  <a:schemeClr val="bg1"/>
                </a:solidFill>
                <a:effectLst>
                  <a:outerShdw blurRad="38100" dist="38100" dir="2700000" algn="tl">
                    <a:srgbClr val="000000">
                      <a:alpha val="43137"/>
                    </a:srgbClr>
                  </a:outerShdw>
                </a:effectLst>
              </a:rPr>
              <a:t>es mencionado </a:t>
            </a:r>
            <a:r>
              <a:rPr lang="es-CO" sz="4000" dirty="0">
                <a:solidFill>
                  <a:schemeClr val="bg1"/>
                </a:solidFill>
                <a:effectLst>
                  <a:outerShdw blurRad="38100" dist="38100" dir="2700000" algn="tl">
                    <a:srgbClr val="000000">
                      <a:alpha val="43137"/>
                    </a:srgbClr>
                  </a:outerShdw>
                </a:effectLst>
              </a:rPr>
              <a:t>por primera vez en el Antiguo </a:t>
            </a:r>
            <a:r>
              <a:rPr lang="es-CO" sz="4000" dirty="0" smtClean="0">
                <a:solidFill>
                  <a:schemeClr val="bg1"/>
                </a:solidFill>
                <a:effectLst>
                  <a:outerShdw blurRad="38100" dist="38100" dir="2700000" algn="tl">
                    <a:srgbClr val="000000">
                      <a:alpha val="43137"/>
                    </a:srgbClr>
                  </a:outerShdw>
                </a:effectLst>
              </a:rPr>
              <a:t>Testamento, </a:t>
            </a:r>
            <a:r>
              <a:rPr lang="es-CO" sz="4000" dirty="0">
                <a:solidFill>
                  <a:schemeClr val="bg1"/>
                </a:solidFill>
                <a:effectLst>
                  <a:outerShdw blurRad="38100" dist="38100" dir="2700000" algn="tl">
                    <a:srgbClr val="000000">
                      <a:alpha val="43137"/>
                    </a:srgbClr>
                  </a:outerShdw>
                </a:effectLst>
              </a:rPr>
              <a:t>debe ser ratificado por el </a:t>
            </a:r>
            <a:r>
              <a:rPr lang="es-CO" sz="4000" dirty="0" smtClean="0">
                <a:solidFill>
                  <a:schemeClr val="bg1"/>
                </a:solidFill>
                <a:effectLst>
                  <a:outerShdw blurRad="38100" dist="38100" dir="2700000" algn="tl">
                    <a:srgbClr val="000000">
                      <a:alpha val="43137"/>
                    </a:srgbClr>
                  </a:outerShdw>
                </a:effectLst>
              </a:rPr>
              <a:t>Nuevo </a:t>
            </a:r>
            <a:r>
              <a:rPr lang="es-CO" sz="4000" dirty="0">
                <a:solidFill>
                  <a:schemeClr val="bg1"/>
                </a:solidFill>
                <a:effectLst>
                  <a:outerShdw blurRad="38100" dist="38100" dir="2700000" algn="tl">
                    <a:srgbClr val="000000">
                      <a:alpha val="43137"/>
                    </a:srgbClr>
                  </a:outerShdw>
                </a:effectLst>
              </a:rPr>
              <a:t>T</a:t>
            </a:r>
            <a:r>
              <a:rPr lang="es-CO" sz="4000" dirty="0" smtClean="0">
                <a:solidFill>
                  <a:schemeClr val="bg1"/>
                </a:solidFill>
                <a:effectLst>
                  <a:outerShdw blurRad="38100" dist="38100" dir="2700000" algn="tl">
                    <a:srgbClr val="000000">
                      <a:alpha val="43137"/>
                    </a:srgbClr>
                  </a:outerShdw>
                </a:effectLst>
              </a:rPr>
              <a:t>estamento </a:t>
            </a:r>
            <a:r>
              <a:rPr lang="es-CO" sz="4000" dirty="0">
                <a:solidFill>
                  <a:schemeClr val="bg1"/>
                </a:solidFill>
                <a:effectLst>
                  <a:outerShdw blurRad="38100" dist="38100" dir="2700000" algn="tl">
                    <a:srgbClr val="000000">
                      <a:alpha val="43137"/>
                    </a:srgbClr>
                  </a:outerShdw>
                </a:effectLst>
              </a:rPr>
              <a:t>o  en el </a:t>
            </a:r>
            <a:r>
              <a:rPr lang="es-CO" sz="4000" dirty="0" smtClean="0">
                <a:solidFill>
                  <a:schemeClr val="bg1"/>
                </a:solidFill>
                <a:effectLst>
                  <a:outerShdw blurRad="38100" dist="38100" dir="2700000" algn="tl">
                    <a:srgbClr val="000000">
                      <a:alpha val="43137"/>
                    </a:srgbClr>
                  </a:outerShdw>
                </a:effectLst>
              </a:rPr>
              <a:t>Don </a:t>
            </a:r>
            <a:r>
              <a:rPr lang="es-CO" sz="4000" dirty="0">
                <a:solidFill>
                  <a:schemeClr val="bg1"/>
                </a:solidFill>
                <a:effectLst>
                  <a:outerShdw blurRad="38100" dist="38100" dir="2700000" algn="tl">
                    <a:srgbClr val="000000">
                      <a:alpha val="43137"/>
                    </a:srgbClr>
                  </a:outerShdw>
                </a:effectLst>
              </a:rPr>
              <a:t>P</a:t>
            </a:r>
            <a:r>
              <a:rPr lang="es-CO" sz="4000" dirty="0" smtClean="0">
                <a:solidFill>
                  <a:schemeClr val="bg1"/>
                </a:solidFill>
                <a:effectLst>
                  <a:outerShdw blurRad="38100" dist="38100" dir="2700000" algn="tl">
                    <a:srgbClr val="000000">
                      <a:alpha val="43137"/>
                    </a:srgbClr>
                  </a:outerShdw>
                </a:effectLst>
              </a:rPr>
              <a:t>rofético</a:t>
            </a:r>
            <a:r>
              <a:rPr lang="es-CO" sz="4000" dirty="0">
                <a:solidFill>
                  <a:schemeClr val="bg1"/>
                </a:solidFill>
                <a:effectLst>
                  <a:outerShdw blurRad="38100" dist="38100" dir="2700000" algn="tl">
                    <a:srgbClr val="000000">
                      <a:alpha val="43137"/>
                    </a:srgbClr>
                  </a:outerShdw>
                </a:effectLst>
              </a:rPr>
              <a:t>.</a:t>
            </a:r>
          </a:p>
          <a:p>
            <a:pPr algn="ctr"/>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54306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475018"/>
            <a:ext cx="3574471" cy="2382980"/>
          </a:xfrm>
          <a:prstGeom prst="rect">
            <a:avLst/>
          </a:prstGeom>
        </p:spPr>
      </p:pic>
      <p:sp>
        <p:nvSpPr>
          <p:cNvPr id="2" name="Título 1">
            <a:extLst>
              <a:ext uri="{FF2B5EF4-FFF2-40B4-BE49-F238E27FC236}">
                <a16:creationId xmlns:a16="http://schemas.microsoft.com/office/drawing/2014/main" xmlns="" id="{43609E9A-71DE-CB49-BAC5-39E6B1EF6D66}"/>
              </a:ext>
            </a:extLst>
          </p:cNvPr>
          <p:cNvSpPr>
            <a:spLocks noGrp="1"/>
          </p:cNvSpPr>
          <p:nvPr>
            <p:ph type="title"/>
          </p:nvPr>
        </p:nvSpPr>
        <p:spPr>
          <a:xfrm>
            <a:off x="838200" y="1027906"/>
            <a:ext cx="10515600" cy="1325563"/>
          </a:xfrm>
        </p:spPr>
        <p:txBody>
          <a:bodyPr/>
          <a:lstStyle/>
          <a:p>
            <a:pPr algn="ctr"/>
            <a:r>
              <a:rPr lang="es-CO" sz="6000" b="1"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Antiguo Testamento</a:t>
            </a:r>
          </a:p>
        </p:txBody>
      </p:sp>
      <p:sp>
        <p:nvSpPr>
          <p:cNvPr id="3" name="Marcador de contenido 2">
            <a:extLst>
              <a:ext uri="{FF2B5EF4-FFF2-40B4-BE49-F238E27FC236}">
                <a16:creationId xmlns:a16="http://schemas.microsoft.com/office/drawing/2014/main" xmlns="" id="{88DA8844-8359-BD49-B613-911F61F741DB}"/>
              </a:ext>
            </a:extLst>
          </p:cNvPr>
          <p:cNvSpPr>
            <a:spLocks noGrp="1"/>
          </p:cNvSpPr>
          <p:nvPr>
            <p:ph idx="1"/>
          </p:nvPr>
        </p:nvSpPr>
        <p:spPr>
          <a:xfrm>
            <a:off x="1976351" y="2540520"/>
            <a:ext cx="8239298" cy="3012382"/>
          </a:xfrm>
        </p:spPr>
        <p:txBody>
          <a:bodyPr>
            <a:normAutofit fontScale="92500"/>
          </a:bodyPr>
          <a:lstStyle/>
          <a:p>
            <a:pPr marL="0" indent="0" algn="ctr">
              <a:buNone/>
            </a:pPr>
            <a:r>
              <a:rPr lang="es-CO" sz="4000" dirty="0">
                <a:solidFill>
                  <a:srgbClr val="8BECFF"/>
                </a:solidFill>
                <a:effectLst>
                  <a:outerShdw blurRad="38100" dist="38100" dir="2700000" algn="tl">
                    <a:srgbClr val="000000">
                      <a:alpha val="43137"/>
                    </a:srgbClr>
                  </a:outerShdw>
                </a:effectLst>
              </a:rPr>
              <a:t>Daniel 12:11 (RVR1960)</a:t>
            </a:r>
          </a:p>
          <a:p>
            <a:pPr marL="0" indent="0" algn="ctr">
              <a:buNone/>
            </a:pPr>
            <a:r>
              <a:rPr lang="es-CO" sz="4000" baseline="30000" dirty="0">
                <a:solidFill>
                  <a:schemeClr val="bg1"/>
                </a:solidFill>
                <a:effectLst>
                  <a:outerShdw blurRad="38100" dist="38100" dir="2700000" algn="tl">
                    <a:srgbClr val="000000">
                      <a:alpha val="43137"/>
                    </a:srgbClr>
                  </a:outerShdw>
                </a:effectLst>
              </a:rPr>
              <a:t>11 </a:t>
            </a:r>
            <a:r>
              <a:rPr lang="es-CO" sz="4000" dirty="0">
                <a:solidFill>
                  <a:schemeClr val="bg1"/>
                </a:solidFill>
                <a:effectLst>
                  <a:outerShdw blurRad="38100" dist="38100" dir="2700000" algn="tl">
                    <a:srgbClr val="000000">
                      <a:alpha val="43137"/>
                    </a:srgbClr>
                  </a:outerShdw>
                </a:effectLst>
              </a:rPr>
              <a:t>Y desde el tiempo que sea quitado el continuo sacrificio hasta la </a:t>
            </a:r>
            <a:r>
              <a:rPr lang="es-CO" sz="4800" b="1" i="1" u="sng" dirty="0">
                <a:solidFill>
                  <a:schemeClr val="bg1"/>
                </a:solidFill>
                <a:effectLst>
                  <a:outerShdw blurRad="38100" dist="38100" dir="2700000" algn="tl">
                    <a:srgbClr val="000000">
                      <a:alpha val="43137"/>
                    </a:srgbClr>
                  </a:outerShdw>
                </a:effectLst>
              </a:rPr>
              <a:t>abominación desoladora</a:t>
            </a:r>
            <a:r>
              <a:rPr lang="es-CO" sz="4000" dirty="0">
                <a:solidFill>
                  <a:schemeClr val="bg1"/>
                </a:solidFill>
                <a:effectLst>
                  <a:outerShdw blurRad="38100" dist="38100" dir="2700000" algn="tl">
                    <a:srgbClr val="000000">
                      <a:alpha val="43137"/>
                    </a:srgbClr>
                  </a:outerShdw>
                </a:effectLst>
              </a:rPr>
              <a:t>, habrá mil doscientos noventa días.</a:t>
            </a:r>
          </a:p>
          <a:p>
            <a:pPr algn="ctr"/>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19560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3657600"/>
            <a:ext cx="4800598" cy="3200398"/>
          </a:xfrm>
          <a:prstGeom prst="rect">
            <a:avLst/>
          </a:prstGeom>
        </p:spPr>
      </p:pic>
      <p:sp>
        <p:nvSpPr>
          <p:cNvPr id="2" name="Título 1">
            <a:extLst>
              <a:ext uri="{FF2B5EF4-FFF2-40B4-BE49-F238E27FC236}">
                <a16:creationId xmlns:a16="http://schemas.microsoft.com/office/drawing/2014/main" xmlns="" id="{8E72A58F-0035-F047-9401-C50B22397A3D}"/>
              </a:ext>
            </a:extLst>
          </p:cNvPr>
          <p:cNvSpPr>
            <a:spLocks noGrp="1"/>
          </p:cNvSpPr>
          <p:nvPr>
            <p:ph type="title"/>
          </p:nvPr>
        </p:nvSpPr>
        <p:spPr>
          <a:xfrm>
            <a:off x="838200" y="964940"/>
            <a:ext cx="10515600" cy="1325563"/>
          </a:xfrm>
        </p:spPr>
        <p:txBody>
          <a:bodyPr/>
          <a:lstStyle/>
          <a:p>
            <a:pPr algn="ctr"/>
            <a:r>
              <a:rPr lang="es-CO" sz="7200" b="1"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Nuevo Testamento</a:t>
            </a:r>
          </a:p>
        </p:txBody>
      </p:sp>
      <p:sp>
        <p:nvSpPr>
          <p:cNvPr id="3" name="Marcador de contenido 2">
            <a:extLst>
              <a:ext uri="{FF2B5EF4-FFF2-40B4-BE49-F238E27FC236}">
                <a16:creationId xmlns:a16="http://schemas.microsoft.com/office/drawing/2014/main" xmlns="" id="{2853EEAF-789C-FC41-BC44-44394D1BF903}"/>
              </a:ext>
            </a:extLst>
          </p:cNvPr>
          <p:cNvSpPr>
            <a:spLocks noGrp="1"/>
          </p:cNvSpPr>
          <p:nvPr>
            <p:ph idx="1"/>
          </p:nvPr>
        </p:nvSpPr>
        <p:spPr>
          <a:xfrm>
            <a:off x="2018607" y="2307763"/>
            <a:ext cx="8688185" cy="2995757"/>
          </a:xfrm>
        </p:spPr>
        <p:txBody>
          <a:bodyPr>
            <a:normAutofit lnSpcReduction="10000"/>
          </a:bodyPr>
          <a:lstStyle/>
          <a:p>
            <a:pPr marL="0" indent="0" algn="ctr">
              <a:buNone/>
            </a:pPr>
            <a:r>
              <a:rPr lang="es-CO" sz="4000" b="1" dirty="0">
                <a:solidFill>
                  <a:srgbClr val="8BECFF"/>
                </a:solidFill>
                <a:effectLst>
                  <a:outerShdw blurRad="38100" dist="38100" dir="2700000" algn="tl">
                    <a:srgbClr val="000000">
                      <a:alpha val="43137"/>
                    </a:srgbClr>
                  </a:outerShdw>
                </a:effectLst>
              </a:rPr>
              <a:t>Mateo 24:15 (RVR1960)</a:t>
            </a:r>
          </a:p>
          <a:p>
            <a:pPr marL="0" indent="0" algn="ctr">
              <a:buNone/>
            </a:pPr>
            <a:r>
              <a:rPr lang="es-CO" sz="4000" baseline="30000" dirty="0">
                <a:solidFill>
                  <a:schemeClr val="bg1"/>
                </a:solidFill>
                <a:effectLst>
                  <a:outerShdw blurRad="38100" dist="38100" dir="2700000" algn="tl">
                    <a:srgbClr val="000000">
                      <a:alpha val="43137"/>
                    </a:srgbClr>
                  </a:outerShdw>
                </a:effectLst>
              </a:rPr>
              <a:t> </a:t>
            </a:r>
            <a:r>
              <a:rPr lang="es-CO" sz="4000" dirty="0">
                <a:solidFill>
                  <a:schemeClr val="bg1"/>
                </a:solidFill>
                <a:effectLst>
                  <a:outerShdw blurRad="38100" dist="38100" dir="2700000" algn="tl">
                    <a:srgbClr val="000000">
                      <a:alpha val="43137"/>
                    </a:srgbClr>
                  </a:outerShdw>
                </a:effectLst>
              </a:rPr>
              <a:t>Por tanto, cuando veáis en el lugar santo </a:t>
            </a:r>
            <a:r>
              <a:rPr lang="es-CO" sz="4800" b="1" i="1" u="sng" dirty="0">
                <a:solidFill>
                  <a:schemeClr val="bg1"/>
                </a:solidFill>
                <a:effectLst>
                  <a:outerShdw blurRad="38100" dist="38100" dir="2700000" algn="tl">
                    <a:srgbClr val="000000">
                      <a:alpha val="43137"/>
                    </a:srgbClr>
                  </a:outerShdw>
                </a:effectLst>
              </a:rPr>
              <a:t>la abominación desoladora </a:t>
            </a:r>
            <a:r>
              <a:rPr lang="es-CO" sz="4000" dirty="0">
                <a:solidFill>
                  <a:schemeClr val="bg1"/>
                </a:solidFill>
                <a:effectLst>
                  <a:outerShdw blurRad="38100" dist="38100" dir="2700000" algn="tl">
                    <a:srgbClr val="000000">
                      <a:alpha val="43137"/>
                    </a:srgbClr>
                  </a:outerShdw>
                </a:effectLst>
              </a:rPr>
              <a:t>de que habló el profeta Daniel (el que lee, entienda),</a:t>
            </a:r>
          </a:p>
          <a:p>
            <a:pPr algn="ctr"/>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89840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1F68AF3-CEDA-744A-9EBD-F10D919D6EE9}"/>
              </a:ext>
            </a:extLst>
          </p:cNvPr>
          <p:cNvSpPr>
            <a:spLocks noGrp="1"/>
          </p:cNvSpPr>
          <p:nvPr>
            <p:ph type="title"/>
          </p:nvPr>
        </p:nvSpPr>
        <p:spPr>
          <a:xfrm>
            <a:off x="838200" y="1027906"/>
            <a:ext cx="10515600" cy="797719"/>
          </a:xfrm>
        </p:spPr>
        <p:txBody>
          <a:bodyPr/>
          <a:lstStyle/>
          <a:p>
            <a:pPr algn="ctr"/>
            <a:r>
              <a:rPr lang="es-CO" sz="4800" b="1"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ABOMINACIÓN </a:t>
            </a:r>
            <a:r>
              <a:rPr lang="es-CO" sz="4800" b="1" dirty="0" smtClean="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DESOLADORA</a:t>
            </a:r>
            <a:endParaRPr lang="es-CO" sz="4800"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xmlns="" id="{8E68CE44-7C80-2344-A4DE-77335402C7CD}"/>
              </a:ext>
            </a:extLst>
          </p:cNvPr>
          <p:cNvSpPr>
            <a:spLocks noGrp="1"/>
          </p:cNvSpPr>
          <p:nvPr>
            <p:ph idx="1"/>
          </p:nvPr>
        </p:nvSpPr>
        <p:spPr>
          <a:xfrm>
            <a:off x="838200" y="1825625"/>
            <a:ext cx="10515600" cy="3876906"/>
          </a:xfrm>
        </p:spPr>
        <p:txBody>
          <a:bodyPr>
            <a:normAutofit/>
          </a:bodyPr>
          <a:lstStyle/>
          <a:p>
            <a:pPr marL="0" lvl="0" indent="0">
              <a:buNone/>
            </a:pPr>
            <a:r>
              <a:rPr lang="es-CO" b="1" dirty="0">
                <a:solidFill>
                  <a:schemeClr val="bg1"/>
                </a:solidFill>
                <a:effectLst>
                  <a:outerShdw blurRad="38100" dist="38100" dir="2700000" algn="tl">
                    <a:srgbClr val="000000">
                      <a:alpha val="43137"/>
                    </a:srgbClr>
                  </a:outerShdw>
                </a:effectLst>
              </a:rPr>
              <a:t>En el Antiguo Testamento en </a:t>
            </a:r>
            <a:r>
              <a:rPr lang="es-CO" b="1" dirty="0">
                <a:solidFill>
                  <a:srgbClr val="8BECFF"/>
                </a:solidFill>
                <a:effectLst>
                  <a:outerShdw blurRad="38100" dist="38100" dir="2700000" algn="tl">
                    <a:srgbClr val="000000">
                      <a:alpha val="43137"/>
                    </a:srgbClr>
                  </a:outerShdw>
                </a:effectLst>
              </a:rPr>
              <a:t>Daniel 12:11</a:t>
            </a:r>
            <a:endParaRPr lang="es-CO" dirty="0">
              <a:solidFill>
                <a:srgbClr val="8BECFF"/>
              </a:solidFill>
              <a:effectLst>
                <a:outerShdw blurRad="38100" dist="38100" dir="2700000" algn="tl">
                  <a:srgbClr val="000000">
                    <a:alpha val="43137"/>
                  </a:srgbClr>
                </a:outerShdw>
              </a:effectLst>
            </a:endParaRPr>
          </a:p>
          <a:p>
            <a:r>
              <a:rPr lang="es-CO" b="1" dirty="0">
                <a:solidFill>
                  <a:schemeClr val="bg1"/>
                </a:solidFill>
                <a:effectLst>
                  <a:outerShdw blurRad="38100" dist="38100" dir="2700000" algn="tl">
                    <a:srgbClr val="000000">
                      <a:alpha val="43137"/>
                    </a:srgbClr>
                  </a:outerShdw>
                </a:effectLst>
              </a:rPr>
              <a:t>a</a:t>
            </a:r>
            <a:r>
              <a:rPr lang="es-CO" b="1" i="1" u="sng" dirty="0" smtClean="0">
                <a:solidFill>
                  <a:schemeClr val="bg1"/>
                </a:solidFill>
                <a:effectLst>
                  <a:outerShdw blurRad="38100" dist="38100" dir="2700000" algn="tl">
                    <a:srgbClr val="000000">
                      <a:alpha val="43137"/>
                    </a:srgbClr>
                  </a:outerShdw>
                </a:effectLst>
              </a:rPr>
              <a:t>. Abominación</a:t>
            </a:r>
            <a:r>
              <a:rPr lang="es-CO" b="1" dirty="0" smtClean="0">
                <a:solidFill>
                  <a:schemeClr val="bg1"/>
                </a:solidFill>
                <a:effectLst>
                  <a:outerShdw blurRad="38100" dist="38100" dir="2700000" algn="tl">
                    <a:srgbClr val="000000">
                      <a:alpha val="43137"/>
                    </a:srgbClr>
                  </a:outerShdw>
                </a:effectLst>
              </a:rPr>
              <a:t> </a:t>
            </a:r>
            <a:r>
              <a:rPr lang="es-CO" b="1" dirty="0">
                <a:solidFill>
                  <a:schemeClr val="bg1"/>
                </a:solidFill>
                <a:effectLst>
                  <a:outerShdw blurRad="38100" dist="38100" dir="2700000" algn="tl">
                    <a:srgbClr val="000000">
                      <a:alpha val="43137"/>
                    </a:srgbClr>
                  </a:outerShdw>
                </a:effectLst>
              </a:rPr>
              <a:t>(Shiccúts</a:t>
            </a:r>
            <a:r>
              <a:rPr lang="es-CO" dirty="0">
                <a:solidFill>
                  <a:schemeClr val="bg1"/>
                </a:solidFill>
                <a:effectLst>
                  <a:outerShdw blurRad="38100" dist="38100" dir="2700000" algn="tl">
                    <a:srgbClr val="000000">
                      <a:alpha val="43137"/>
                    </a:srgbClr>
                  </a:outerShdw>
                </a:effectLst>
              </a:rPr>
              <a:t>) Nauseabundo, sucio, inmundo, idólatra, idolo, abominable, repugnante.</a:t>
            </a:r>
          </a:p>
          <a:p>
            <a:r>
              <a:rPr lang="es-CO" b="1" dirty="0" smtClean="0">
                <a:solidFill>
                  <a:schemeClr val="bg1"/>
                </a:solidFill>
                <a:effectLst>
                  <a:outerShdw blurRad="38100" dist="38100" dir="2700000" algn="tl">
                    <a:srgbClr val="000000">
                      <a:alpha val="43137"/>
                    </a:srgbClr>
                  </a:outerShdw>
                </a:effectLst>
              </a:rPr>
              <a:t>b</a:t>
            </a:r>
            <a:r>
              <a:rPr lang="es-CO" b="1" i="1" u="sng" dirty="0" smtClean="0">
                <a:solidFill>
                  <a:schemeClr val="bg1"/>
                </a:solidFill>
                <a:effectLst>
                  <a:outerShdw blurRad="38100" dist="38100" dir="2700000" algn="tl">
                    <a:srgbClr val="000000">
                      <a:alpha val="43137"/>
                    </a:srgbClr>
                  </a:outerShdw>
                </a:effectLst>
              </a:rPr>
              <a:t>.Desoladora</a:t>
            </a:r>
            <a:r>
              <a:rPr lang="es-CO" b="1" dirty="0" smtClean="0">
                <a:solidFill>
                  <a:schemeClr val="bg1"/>
                </a:solidFill>
                <a:effectLst>
                  <a:outerShdw blurRad="38100" dist="38100" dir="2700000" algn="tl">
                    <a:srgbClr val="000000">
                      <a:alpha val="43137"/>
                    </a:srgbClr>
                  </a:outerShdw>
                </a:effectLst>
              </a:rPr>
              <a:t> </a:t>
            </a:r>
            <a:r>
              <a:rPr lang="es-CO" b="1" dirty="0">
                <a:solidFill>
                  <a:schemeClr val="bg1"/>
                </a:solidFill>
                <a:effectLst>
                  <a:outerShdw blurRad="38100" dist="38100" dir="2700000" algn="tl">
                    <a:srgbClr val="000000">
                      <a:alpha val="43137"/>
                    </a:srgbClr>
                  </a:outerShdw>
                </a:effectLst>
              </a:rPr>
              <a:t>(Shamém)</a:t>
            </a:r>
            <a:r>
              <a:rPr lang="es-CO" dirty="0">
                <a:solidFill>
                  <a:schemeClr val="bg1"/>
                </a:solidFill>
                <a:effectLst>
                  <a:outerShdw blurRad="38100" dist="38100" dir="2700000" algn="tl">
                    <a:srgbClr val="000000">
                      <a:alpha val="43137"/>
                    </a:srgbClr>
                  </a:outerShdw>
                </a:effectLst>
              </a:rPr>
              <a:t> Destrucción, despojo, devastar, deshacer, talar.</a:t>
            </a:r>
          </a:p>
          <a:p>
            <a:pPr marL="0" indent="0" algn="ctr">
              <a:buNone/>
            </a:pPr>
            <a:r>
              <a:rPr lang="es-CO" sz="3600" b="1" dirty="0">
                <a:solidFill>
                  <a:schemeClr val="bg1"/>
                </a:solidFill>
                <a:effectLst>
                  <a:outerShdw blurRad="38100" dist="38100" dir="2700000" algn="tl">
                    <a:srgbClr val="000000">
                      <a:alpha val="43137"/>
                    </a:srgbClr>
                  </a:outerShdw>
                </a:effectLst>
              </a:rPr>
              <a:t>Estaría haciendo referencia a un acto de idolatría que afecta tanto a Dios, que lo lleva  a responder con  destrucción.</a:t>
            </a:r>
          </a:p>
        </p:txBody>
      </p:sp>
    </p:spTree>
    <p:extLst>
      <p:ext uri="{BB962C8B-B14F-4D97-AF65-F5344CB8AC3E}">
        <p14:creationId xmlns:p14="http://schemas.microsoft.com/office/powerpoint/2010/main" val="29845153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3465095"/>
            <a:ext cx="5089356" cy="3392903"/>
          </a:xfrm>
          <a:prstGeom prst="rect">
            <a:avLst/>
          </a:prstGeom>
        </p:spPr>
      </p:pic>
      <p:sp>
        <p:nvSpPr>
          <p:cNvPr id="2" name="Título 1">
            <a:extLst>
              <a:ext uri="{FF2B5EF4-FFF2-40B4-BE49-F238E27FC236}">
                <a16:creationId xmlns:a16="http://schemas.microsoft.com/office/drawing/2014/main" xmlns="" id="{B1F68AF3-CEDA-744A-9EBD-F10D919D6EE9}"/>
              </a:ext>
            </a:extLst>
          </p:cNvPr>
          <p:cNvSpPr>
            <a:spLocks noGrp="1"/>
          </p:cNvSpPr>
          <p:nvPr>
            <p:ph type="title"/>
          </p:nvPr>
        </p:nvSpPr>
        <p:spPr>
          <a:xfrm>
            <a:off x="838200" y="1977794"/>
            <a:ext cx="10515600" cy="665653"/>
          </a:xfrm>
        </p:spPr>
        <p:txBody>
          <a:bodyPr/>
          <a:lstStyle/>
          <a:p>
            <a:pPr algn="ctr"/>
            <a:r>
              <a:rPr lang="es-CO" sz="4800" b="1"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ABOMINACIÓN </a:t>
            </a:r>
            <a:r>
              <a:rPr lang="es-CO" sz="4800" b="1" dirty="0" smtClean="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DESOLADORA</a:t>
            </a:r>
            <a:endParaRPr lang="es-CO" sz="4800"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xmlns="" id="{8E68CE44-7C80-2344-A4DE-77335402C7CD}"/>
              </a:ext>
            </a:extLst>
          </p:cNvPr>
          <p:cNvSpPr>
            <a:spLocks noGrp="1"/>
          </p:cNvSpPr>
          <p:nvPr>
            <p:ph idx="1"/>
          </p:nvPr>
        </p:nvSpPr>
        <p:spPr>
          <a:xfrm>
            <a:off x="1103514" y="2972781"/>
            <a:ext cx="9984971" cy="2081357"/>
          </a:xfrm>
        </p:spPr>
        <p:txBody>
          <a:bodyPr>
            <a:normAutofit fontScale="92500"/>
          </a:bodyPr>
          <a:lstStyle/>
          <a:p>
            <a:pPr marL="0" lvl="0" indent="0">
              <a:buNone/>
            </a:pPr>
            <a:r>
              <a:rPr lang="es-CO" sz="3200" b="1" dirty="0">
                <a:solidFill>
                  <a:schemeClr val="bg1"/>
                </a:solidFill>
                <a:effectLst>
                  <a:outerShdw blurRad="38100" dist="38100" dir="2700000" algn="tl">
                    <a:srgbClr val="000000">
                      <a:alpha val="43137"/>
                    </a:srgbClr>
                  </a:outerShdw>
                </a:effectLst>
              </a:rPr>
              <a:t>En el Nuevo Testamento en </a:t>
            </a:r>
            <a:r>
              <a:rPr lang="es-CO" sz="3200" b="1" dirty="0">
                <a:solidFill>
                  <a:srgbClr val="8BECFF"/>
                </a:solidFill>
                <a:effectLst>
                  <a:outerShdw blurRad="38100" dist="38100" dir="2700000" algn="tl">
                    <a:srgbClr val="000000">
                      <a:alpha val="43137"/>
                    </a:srgbClr>
                  </a:outerShdw>
                </a:effectLst>
              </a:rPr>
              <a:t>Mateo 24: 15</a:t>
            </a:r>
            <a:endParaRPr lang="es-CO" sz="3200" dirty="0">
              <a:solidFill>
                <a:srgbClr val="8BECFF"/>
              </a:solidFill>
              <a:effectLst>
                <a:outerShdw blurRad="38100" dist="38100" dir="2700000" algn="tl">
                  <a:srgbClr val="000000">
                    <a:alpha val="43137"/>
                  </a:srgbClr>
                </a:outerShdw>
              </a:effectLst>
            </a:endParaRPr>
          </a:p>
          <a:p>
            <a:r>
              <a:rPr lang="es-CO" sz="3200" b="1" dirty="0">
                <a:solidFill>
                  <a:schemeClr val="bg1"/>
                </a:solidFill>
                <a:effectLst>
                  <a:outerShdw blurRad="38100" dist="38100" dir="2700000" algn="tl">
                    <a:srgbClr val="000000">
                      <a:alpha val="43137"/>
                    </a:srgbClr>
                  </a:outerShdw>
                </a:effectLst>
              </a:rPr>
              <a:t>a</a:t>
            </a:r>
            <a:r>
              <a:rPr lang="es-CO" sz="3200" b="1" dirty="0" smtClean="0">
                <a:solidFill>
                  <a:schemeClr val="bg1"/>
                </a:solidFill>
                <a:effectLst>
                  <a:outerShdw blurRad="38100" dist="38100" dir="2700000" algn="tl">
                    <a:srgbClr val="000000">
                      <a:alpha val="43137"/>
                    </a:srgbClr>
                  </a:outerShdw>
                </a:effectLst>
              </a:rPr>
              <a:t>. </a:t>
            </a:r>
            <a:r>
              <a:rPr lang="es-CO" sz="3200" b="1" i="1" u="sng" dirty="0" smtClean="0">
                <a:solidFill>
                  <a:schemeClr val="bg1"/>
                </a:solidFill>
                <a:effectLst>
                  <a:outerShdw blurRad="38100" dist="38100" dir="2700000" algn="tl">
                    <a:srgbClr val="000000">
                      <a:alpha val="43137"/>
                    </a:srgbClr>
                  </a:outerShdw>
                </a:effectLst>
              </a:rPr>
              <a:t>Abominación</a:t>
            </a:r>
            <a:r>
              <a:rPr lang="es-CO" sz="3200" b="1" dirty="0" smtClean="0">
                <a:solidFill>
                  <a:schemeClr val="bg1"/>
                </a:solidFill>
                <a:effectLst>
                  <a:outerShdw blurRad="38100" dist="38100" dir="2700000" algn="tl">
                    <a:srgbClr val="000000">
                      <a:alpha val="43137"/>
                    </a:srgbClr>
                  </a:outerShdw>
                </a:effectLst>
              </a:rPr>
              <a:t> </a:t>
            </a:r>
            <a:r>
              <a:rPr lang="es-CO" sz="3200" b="1" dirty="0">
                <a:solidFill>
                  <a:schemeClr val="bg1"/>
                </a:solidFill>
                <a:effectLst>
                  <a:outerShdw blurRad="38100" dist="38100" dir="2700000" algn="tl">
                    <a:srgbClr val="000000">
                      <a:alpha val="43137"/>
                    </a:srgbClr>
                  </a:outerShdw>
                </a:effectLst>
              </a:rPr>
              <a:t>(Bdélugma)</a:t>
            </a:r>
            <a:r>
              <a:rPr lang="es-CO" sz="3200" dirty="0">
                <a:solidFill>
                  <a:schemeClr val="bg1"/>
                </a:solidFill>
                <a:effectLst>
                  <a:outerShdw blurRad="38100" dist="38100" dir="2700000" algn="tl">
                    <a:srgbClr val="000000">
                      <a:alpha val="43137"/>
                    </a:srgbClr>
                  </a:outerShdw>
                </a:effectLst>
              </a:rPr>
              <a:t> Algo detestable, idolatría</a:t>
            </a:r>
          </a:p>
          <a:p>
            <a:r>
              <a:rPr lang="es-CO" sz="3200" b="1" dirty="0">
                <a:solidFill>
                  <a:schemeClr val="bg1"/>
                </a:solidFill>
                <a:effectLst>
                  <a:outerShdw blurRad="38100" dist="38100" dir="2700000" algn="tl">
                    <a:srgbClr val="000000">
                      <a:alpha val="43137"/>
                    </a:srgbClr>
                  </a:outerShdw>
                </a:effectLst>
              </a:rPr>
              <a:t>b</a:t>
            </a:r>
            <a:r>
              <a:rPr lang="es-CO" sz="3200" b="1" dirty="0" smtClean="0">
                <a:solidFill>
                  <a:schemeClr val="bg1"/>
                </a:solidFill>
                <a:effectLst>
                  <a:outerShdw blurRad="38100" dist="38100" dir="2700000" algn="tl">
                    <a:srgbClr val="000000">
                      <a:alpha val="43137"/>
                    </a:srgbClr>
                  </a:outerShdw>
                </a:effectLst>
              </a:rPr>
              <a:t>. </a:t>
            </a:r>
            <a:r>
              <a:rPr lang="es-CO" sz="3200" b="1" i="1" u="sng" dirty="0" smtClean="0">
                <a:solidFill>
                  <a:schemeClr val="bg1"/>
                </a:solidFill>
                <a:effectLst>
                  <a:outerShdw blurRad="38100" dist="38100" dir="2700000" algn="tl">
                    <a:srgbClr val="000000">
                      <a:alpha val="43137"/>
                    </a:srgbClr>
                  </a:outerShdw>
                </a:effectLst>
              </a:rPr>
              <a:t>Desoladora</a:t>
            </a:r>
            <a:r>
              <a:rPr lang="es-CO" sz="3200" b="1" dirty="0" smtClean="0">
                <a:solidFill>
                  <a:schemeClr val="bg1"/>
                </a:solidFill>
                <a:effectLst>
                  <a:outerShdw blurRad="38100" dist="38100" dir="2700000" algn="tl">
                    <a:srgbClr val="000000">
                      <a:alpha val="43137"/>
                    </a:srgbClr>
                  </a:outerShdw>
                </a:effectLst>
              </a:rPr>
              <a:t> </a:t>
            </a:r>
            <a:r>
              <a:rPr lang="es-CO" sz="3200" b="1" dirty="0">
                <a:solidFill>
                  <a:schemeClr val="bg1"/>
                </a:solidFill>
                <a:effectLst>
                  <a:outerShdw blurRad="38100" dist="38100" dir="2700000" algn="tl">
                    <a:srgbClr val="000000">
                      <a:alpha val="43137"/>
                    </a:srgbClr>
                  </a:outerShdw>
                </a:effectLst>
              </a:rPr>
              <a:t>(Erémosis)</a:t>
            </a:r>
            <a:r>
              <a:rPr lang="es-CO" sz="3200" dirty="0">
                <a:solidFill>
                  <a:schemeClr val="bg1"/>
                </a:solidFill>
                <a:effectLst>
                  <a:outerShdw blurRad="38100" dist="38100" dir="2700000" algn="tl">
                    <a:srgbClr val="000000">
                      <a:alpha val="43137"/>
                    </a:srgbClr>
                  </a:outerShdw>
                </a:effectLst>
              </a:rPr>
              <a:t> Desolación, desolador, destrucción</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83234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61642E5-3320-714D-A323-980483B07CD2}"/>
              </a:ext>
            </a:extLst>
          </p:cNvPr>
          <p:cNvSpPr>
            <a:spLocks noGrp="1"/>
          </p:cNvSpPr>
          <p:nvPr>
            <p:ph type="ctrTitle"/>
          </p:nvPr>
        </p:nvSpPr>
        <p:spPr>
          <a:xfrm>
            <a:off x="1524000" y="2011681"/>
            <a:ext cx="9144000" cy="3061074"/>
          </a:xfrm>
        </p:spPr>
        <p:txBody>
          <a:bodyPr>
            <a:noAutofit/>
          </a:bodyPr>
          <a:lstStyle/>
          <a:p>
            <a:r>
              <a:rPr lang="es-CO" sz="7200" b="1"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 DESTRUCCIÓN DE JERUSALEN EN EL 586 </a:t>
            </a:r>
            <a:r>
              <a:rPr lang="es-CO" sz="7200" b="1" dirty="0" smtClean="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AC</a:t>
            </a:r>
            <a:endParaRPr lang="es-CO" sz="7200"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17425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3465095"/>
            <a:ext cx="5089356" cy="3392903"/>
          </a:xfrm>
          <a:prstGeom prst="rect">
            <a:avLst/>
          </a:prstGeom>
        </p:spPr>
      </p:pic>
      <p:sp>
        <p:nvSpPr>
          <p:cNvPr id="2" name="Título 1">
            <a:extLst>
              <a:ext uri="{FF2B5EF4-FFF2-40B4-BE49-F238E27FC236}">
                <a16:creationId xmlns:a16="http://schemas.microsoft.com/office/drawing/2014/main" xmlns="" id="{28BB7462-8415-5A48-8EEB-1A634470D76C}"/>
              </a:ext>
            </a:extLst>
          </p:cNvPr>
          <p:cNvSpPr>
            <a:spLocks noGrp="1"/>
          </p:cNvSpPr>
          <p:nvPr>
            <p:ph type="title"/>
          </p:nvPr>
        </p:nvSpPr>
        <p:spPr>
          <a:xfrm>
            <a:off x="838200" y="998191"/>
            <a:ext cx="10515600" cy="1325563"/>
          </a:xfrm>
        </p:spPr>
        <p:txBody>
          <a:bodyPr/>
          <a:lstStyle/>
          <a:p>
            <a:pPr algn="ctr"/>
            <a:r>
              <a:rPr lang="es-CO" sz="7200" b="1"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Dios se compromete</a:t>
            </a:r>
          </a:p>
        </p:txBody>
      </p:sp>
      <p:sp>
        <p:nvSpPr>
          <p:cNvPr id="3" name="Marcador de contenido 2">
            <a:extLst>
              <a:ext uri="{FF2B5EF4-FFF2-40B4-BE49-F238E27FC236}">
                <a16:creationId xmlns:a16="http://schemas.microsoft.com/office/drawing/2014/main" xmlns="" id="{53A6949F-B8D3-404E-938A-AECCB2E3723A}"/>
              </a:ext>
            </a:extLst>
          </p:cNvPr>
          <p:cNvSpPr>
            <a:spLocks noGrp="1"/>
          </p:cNvSpPr>
          <p:nvPr>
            <p:ph idx="1"/>
          </p:nvPr>
        </p:nvSpPr>
        <p:spPr>
          <a:xfrm>
            <a:off x="1544089" y="2357640"/>
            <a:ext cx="9103822" cy="3461270"/>
          </a:xfrm>
        </p:spPr>
        <p:txBody>
          <a:bodyPr>
            <a:normAutofit/>
          </a:bodyPr>
          <a:lstStyle/>
          <a:p>
            <a:pPr marL="0" indent="0" algn="ctr">
              <a:buNone/>
            </a:pPr>
            <a:r>
              <a:rPr lang="es-CO" sz="3200" b="1" dirty="0">
                <a:solidFill>
                  <a:srgbClr val="8BECFF"/>
                </a:solidFill>
                <a:effectLst>
                  <a:outerShdw blurRad="38100" dist="38100" dir="2700000" algn="tl">
                    <a:srgbClr val="000000">
                      <a:alpha val="43137"/>
                    </a:srgbClr>
                  </a:outerShdw>
                </a:effectLst>
              </a:rPr>
              <a:t>Éxodo 19:1-6  (RVR1960)</a:t>
            </a:r>
          </a:p>
          <a:p>
            <a:pPr marL="0" indent="0" algn="ctr">
              <a:buNone/>
            </a:pPr>
            <a:r>
              <a:rPr lang="es-CO" sz="3200" b="1" baseline="30000" dirty="0">
                <a:solidFill>
                  <a:schemeClr val="bg1"/>
                </a:solidFill>
                <a:effectLst>
                  <a:outerShdw blurRad="38100" dist="38100" dir="2700000" algn="tl">
                    <a:srgbClr val="000000">
                      <a:alpha val="43137"/>
                    </a:srgbClr>
                  </a:outerShdw>
                </a:effectLst>
              </a:rPr>
              <a:t> 5 </a:t>
            </a:r>
            <a:r>
              <a:rPr lang="es-CO" sz="3200" b="1" dirty="0">
                <a:solidFill>
                  <a:schemeClr val="bg1"/>
                </a:solidFill>
                <a:effectLst>
                  <a:outerShdw blurRad="38100" dist="38100" dir="2700000" algn="tl">
                    <a:srgbClr val="000000">
                      <a:alpha val="43137"/>
                    </a:srgbClr>
                  </a:outerShdw>
                </a:effectLst>
              </a:rPr>
              <a:t>Ahora, pues, si diereis oído a mi voz, y </a:t>
            </a:r>
            <a:r>
              <a:rPr lang="es-CO" sz="3200" b="1" i="1" u="sng" dirty="0">
                <a:solidFill>
                  <a:schemeClr val="bg1"/>
                </a:solidFill>
                <a:effectLst>
                  <a:outerShdw blurRad="38100" dist="38100" dir="2700000" algn="tl">
                    <a:srgbClr val="000000">
                      <a:alpha val="43137"/>
                    </a:srgbClr>
                  </a:outerShdw>
                </a:effectLst>
              </a:rPr>
              <a:t>guardareis mi pacto</a:t>
            </a:r>
            <a:r>
              <a:rPr lang="es-CO" sz="3200" b="1" dirty="0">
                <a:solidFill>
                  <a:schemeClr val="bg1"/>
                </a:solidFill>
                <a:effectLst>
                  <a:outerShdw blurRad="38100" dist="38100" dir="2700000" algn="tl">
                    <a:srgbClr val="000000">
                      <a:alpha val="43137"/>
                    </a:srgbClr>
                  </a:outerShdw>
                </a:effectLst>
              </a:rPr>
              <a:t>, vosotros seréis mi especial tesoro sobre todos los pueblos; porque mía es toda la tierra. </a:t>
            </a:r>
            <a:endParaRPr lang="es-CO" sz="3200" dirty="0">
              <a:solidFill>
                <a:schemeClr val="bg1"/>
              </a:solidFill>
              <a:effectLst>
                <a:outerShdw blurRad="38100" dist="38100" dir="2700000" algn="tl">
                  <a:srgbClr val="000000">
                    <a:alpha val="43137"/>
                  </a:srgbClr>
                </a:outerShdw>
              </a:effectLst>
            </a:endParaRPr>
          </a:p>
          <a:p>
            <a:pPr marL="0" indent="0" algn="ctr">
              <a:buNone/>
            </a:pPr>
            <a:r>
              <a:rPr lang="es-CO" sz="3200" b="1" baseline="30000" dirty="0">
                <a:solidFill>
                  <a:schemeClr val="bg1"/>
                </a:solidFill>
                <a:effectLst>
                  <a:outerShdw blurRad="38100" dist="38100" dir="2700000" algn="tl">
                    <a:srgbClr val="000000">
                      <a:alpha val="43137"/>
                    </a:srgbClr>
                  </a:outerShdw>
                </a:effectLst>
              </a:rPr>
              <a:t>6 </a:t>
            </a:r>
            <a:r>
              <a:rPr lang="es-CO" sz="3200" b="1" dirty="0">
                <a:solidFill>
                  <a:schemeClr val="bg1"/>
                </a:solidFill>
                <a:effectLst>
                  <a:outerShdw blurRad="38100" dist="38100" dir="2700000" algn="tl">
                    <a:srgbClr val="000000">
                      <a:alpha val="43137"/>
                    </a:srgbClr>
                  </a:outerShdw>
                </a:effectLst>
              </a:rPr>
              <a:t>Y vosotros </a:t>
            </a:r>
            <a:r>
              <a:rPr lang="es-CO" sz="3200" b="1" i="1" u="sng" dirty="0">
                <a:solidFill>
                  <a:schemeClr val="bg1"/>
                </a:solidFill>
                <a:effectLst>
                  <a:outerShdw blurRad="38100" dist="38100" dir="2700000" algn="tl">
                    <a:srgbClr val="000000">
                      <a:alpha val="43137"/>
                    </a:srgbClr>
                  </a:outerShdw>
                </a:effectLst>
              </a:rPr>
              <a:t>me seréis un reino de sacerdotes, y gente sa</a:t>
            </a:r>
            <a:r>
              <a:rPr lang="es-CO" sz="3200" b="1" dirty="0">
                <a:solidFill>
                  <a:schemeClr val="bg1"/>
                </a:solidFill>
                <a:effectLst>
                  <a:outerShdw blurRad="38100" dist="38100" dir="2700000" algn="tl">
                    <a:srgbClr val="000000">
                      <a:alpha val="43137"/>
                    </a:srgbClr>
                  </a:outerShdw>
                </a:effectLst>
              </a:rPr>
              <a:t>nta.  </a:t>
            </a:r>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27368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3465095"/>
            <a:ext cx="5089356" cy="3392903"/>
          </a:xfrm>
          <a:prstGeom prst="rect">
            <a:avLst/>
          </a:prstGeom>
        </p:spPr>
      </p:pic>
      <p:sp>
        <p:nvSpPr>
          <p:cNvPr id="2" name="Título 1">
            <a:extLst>
              <a:ext uri="{FF2B5EF4-FFF2-40B4-BE49-F238E27FC236}">
                <a16:creationId xmlns:a16="http://schemas.microsoft.com/office/drawing/2014/main" xmlns="" id="{28BB7462-8415-5A48-8EEB-1A634470D76C}"/>
              </a:ext>
            </a:extLst>
          </p:cNvPr>
          <p:cNvSpPr>
            <a:spLocks noGrp="1"/>
          </p:cNvSpPr>
          <p:nvPr>
            <p:ph type="title"/>
          </p:nvPr>
        </p:nvSpPr>
        <p:spPr>
          <a:xfrm>
            <a:off x="838200" y="1295846"/>
            <a:ext cx="10515600" cy="1325563"/>
          </a:xfrm>
        </p:spPr>
        <p:txBody>
          <a:bodyPr/>
          <a:lstStyle/>
          <a:p>
            <a:pPr algn="ctr"/>
            <a:r>
              <a:rPr lang="es-CO" sz="6000" b="1"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El pueblo se compromete</a:t>
            </a:r>
          </a:p>
        </p:txBody>
      </p:sp>
      <p:sp>
        <p:nvSpPr>
          <p:cNvPr id="3" name="Marcador de contenido 2">
            <a:extLst>
              <a:ext uri="{FF2B5EF4-FFF2-40B4-BE49-F238E27FC236}">
                <a16:creationId xmlns:a16="http://schemas.microsoft.com/office/drawing/2014/main" xmlns="" id="{53A6949F-B8D3-404E-938A-AECCB2E3723A}"/>
              </a:ext>
            </a:extLst>
          </p:cNvPr>
          <p:cNvSpPr>
            <a:spLocks noGrp="1"/>
          </p:cNvSpPr>
          <p:nvPr>
            <p:ph idx="1"/>
          </p:nvPr>
        </p:nvSpPr>
        <p:spPr>
          <a:xfrm>
            <a:off x="2284614" y="2754413"/>
            <a:ext cx="7856913" cy="2731988"/>
          </a:xfrm>
        </p:spPr>
        <p:txBody>
          <a:bodyPr>
            <a:normAutofit/>
          </a:bodyPr>
          <a:lstStyle/>
          <a:p>
            <a:pPr marL="0" indent="0" algn="ctr">
              <a:buNone/>
            </a:pPr>
            <a:r>
              <a:rPr lang="es-CO" sz="3600" dirty="0">
                <a:solidFill>
                  <a:schemeClr val="bg1"/>
                </a:solidFill>
                <a:effectLst>
                  <a:outerShdw blurRad="38100" dist="38100" dir="2700000" algn="tl">
                    <a:srgbClr val="000000">
                      <a:alpha val="43137"/>
                    </a:srgbClr>
                  </a:outerShdw>
                </a:effectLst>
              </a:rPr>
              <a:t> </a:t>
            </a:r>
            <a:r>
              <a:rPr lang="es-CO" sz="3600" dirty="0" smtClean="0">
                <a:solidFill>
                  <a:srgbClr val="8BECFF"/>
                </a:solidFill>
                <a:effectLst>
                  <a:outerShdw blurRad="38100" dist="38100" dir="2700000" algn="tl">
                    <a:srgbClr val="000000">
                      <a:alpha val="43137"/>
                    </a:srgbClr>
                  </a:outerShdw>
                </a:effectLst>
              </a:rPr>
              <a:t>Éxodo </a:t>
            </a:r>
            <a:r>
              <a:rPr lang="es-CO" sz="3600" dirty="0">
                <a:solidFill>
                  <a:srgbClr val="8BECFF"/>
                </a:solidFill>
                <a:effectLst>
                  <a:outerShdw blurRad="38100" dist="38100" dir="2700000" algn="tl">
                    <a:srgbClr val="000000">
                      <a:alpha val="43137"/>
                    </a:srgbClr>
                  </a:outerShdw>
                </a:effectLst>
              </a:rPr>
              <a:t>19:8  (RVR1960)</a:t>
            </a:r>
          </a:p>
          <a:p>
            <a:pPr marL="0" indent="0" algn="ctr">
              <a:buNone/>
            </a:pPr>
            <a:r>
              <a:rPr lang="es-CO" sz="3600" baseline="30000" dirty="0">
                <a:solidFill>
                  <a:schemeClr val="bg1"/>
                </a:solidFill>
                <a:effectLst>
                  <a:outerShdw blurRad="38100" dist="38100" dir="2700000" algn="tl">
                    <a:srgbClr val="000000">
                      <a:alpha val="43137"/>
                    </a:srgbClr>
                  </a:outerShdw>
                </a:effectLst>
              </a:rPr>
              <a:t>8 </a:t>
            </a:r>
            <a:r>
              <a:rPr lang="es-CO" sz="3600" dirty="0">
                <a:solidFill>
                  <a:schemeClr val="bg1"/>
                </a:solidFill>
                <a:effectLst>
                  <a:outerShdw blurRad="38100" dist="38100" dir="2700000" algn="tl">
                    <a:srgbClr val="000000">
                      <a:alpha val="43137"/>
                    </a:srgbClr>
                  </a:outerShdw>
                </a:effectLst>
              </a:rPr>
              <a:t>Y todo el pueblo respondió a una, y dijeron: Todo lo que Jehová ha dicho, haremos. Y Moisés refirió a Jehová las palabras del pueblo.</a:t>
            </a:r>
          </a:p>
        </p:txBody>
      </p:sp>
    </p:spTree>
    <p:extLst>
      <p:ext uri="{BB962C8B-B14F-4D97-AF65-F5344CB8AC3E}">
        <p14:creationId xmlns:p14="http://schemas.microsoft.com/office/powerpoint/2010/main" val="36541941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209011"/>
            <a:ext cx="3973482" cy="2648987"/>
          </a:xfrm>
          <a:prstGeom prst="rect">
            <a:avLst/>
          </a:prstGeom>
        </p:spPr>
      </p:pic>
      <p:sp>
        <p:nvSpPr>
          <p:cNvPr id="2" name="Título 1">
            <a:extLst>
              <a:ext uri="{FF2B5EF4-FFF2-40B4-BE49-F238E27FC236}">
                <a16:creationId xmlns:a16="http://schemas.microsoft.com/office/drawing/2014/main" xmlns="" id="{28BB7462-8415-5A48-8EEB-1A634470D76C}"/>
              </a:ext>
            </a:extLst>
          </p:cNvPr>
          <p:cNvSpPr>
            <a:spLocks noGrp="1"/>
          </p:cNvSpPr>
          <p:nvPr>
            <p:ph type="title"/>
          </p:nvPr>
        </p:nvSpPr>
        <p:spPr>
          <a:xfrm>
            <a:off x="838200" y="952124"/>
            <a:ext cx="10515600" cy="1325563"/>
          </a:xfrm>
        </p:spPr>
        <p:txBody>
          <a:bodyPr/>
          <a:lstStyle/>
          <a:p>
            <a:pPr algn="ctr"/>
            <a:r>
              <a:rPr lang="es-CO" sz="6600" b="1"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Morada de Dios</a:t>
            </a:r>
          </a:p>
        </p:txBody>
      </p:sp>
      <p:sp>
        <p:nvSpPr>
          <p:cNvPr id="3" name="Marcador de contenido 2">
            <a:extLst>
              <a:ext uri="{FF2B5EF4-FFF2-40B4-BE49-F238E27FC236}">
                <a16:creationId xmlns:a16="http://schemas.microsoft.com/office/drawing/2014/main" xmlns="" id="{53A6949F-B8D3-404E-938A-AECCB2E3723A}"/>
              </a:ext>
            </a:extLst>
          </p:cNvPr>
          <p:cNvSpPr>
            <a:spLocks noGrp="1"/>
          </p:cNvSpPr>
          <p:nvPr>
            <p:ph idx="1"/>
          </p:nvPr>
        </p:nvSpPr>
        <p:spPr>
          <a:xfrm>
            <a:off x="838200" y="2277687"/>
            <a:ext cx="10515600" cy="3899276"/>
          </a:xfrm>
        </p:spPr>
        <p:txBody>
          <a:bodyPr>
            <a:normAutofit/>
          </a:bodyPr>
          <a:lstStyle/>
          <a:p>
            <a:pPr marL="0" indent="0">
              <a:buNone/>
            </a:pPr>
            <a:r>
              <a:rPr lang="es-CO" sz="3600" b="1" dirty="0">
                <a:solidFill>
                  <a:schemeClr val="bg1"/>
                </a:solidFill>
                <a:effectLst>
                  <a:outerShdw blurRad="38100" dist="38100" dir="2700000" algn="tl">
                    <a:srgbClr val="000000">
                      <a:alpha val="43137"/>
                    </a:srgbClr>
                  </a:outerShdw>
                </a:effectLst>
              </a:rPr>
              <a:t>  </a:t>
            </a:r>
            <a:r>
              <a:rPr lang="es-CO" sz="3600" dirty="0">
                <a:solidFill>
                  <a:schemeClr val="bg1"/>
                </a:solidFill>
                <a:effectLst>
                  <a:outerShdw blurRad="38100" dist="38100" dir="2700000" algn="tl">
                    <a:srgbClr val="000000">
                      <a:alpha val="43137"/>
                    </a:srgbClr>
                  </a:outerShdw>
                </a:effectLst>
              </a:rPr>
              <a:t>Dios decide morar con su pueblo y les ordena hacer un santuario</a:t>
            </a:r>
          </a:p>
          <a:p>
            <a:pPr marL="0" indent="0" algn="ctr">
              <a:buNone/>
            </a:pPr>
            <a:r>
              <a:rPr lang="es-CO" sz="3600" b="1" dirty="0">
                <a:solidFill>
                  <a:srgbClr val="8BECFF"/>
                </a:solidFill>
                <a:effectLst>
                  <a:outerShdw blurRad="38100" dist="38100" dir="2700000" algn="tl">
                    <a:srgbClr val="000000">
                      <a:alpha val="43137"/>
                    </a:srgbClr>
                  </a:outerShdw>
                </a:effectLst>
              </a:rPr>
              <a:t>Éxodo 25:1,8</a:t>
            </a:r>
            <a:r>
              <a:rPr lang="es-CO" sz="3600" b="1" dirty="0">
                <a:solidFill>
                  <a:schemeClr val="bg1"/>
                </a:solidFill>
                <a:effectLst>
                  <a:outerShdw blurRad="38100" dist="38100" dir="2700000" algn="tl">
                    <a:srgbClr val="000000">
                      <a:alpha val="43137"/>
                    </a:srgbClr>
                  </a:outerShdw>
                </a:effectLst>
              </a:rPr>
              <a:t>  (RVR1960)</a:t>
            </a:r>
          </a:p>
          <a:p>
            <a:pPr marL="0" indent="0" algn="ctr">
              <a:buNone/>
            </a:pPr>
            <a:r>
              <a:rPr lang="es-CO" sz="3600" b="1" dirty="0">
                <a:solidFill>
                  <a:schemeClr val="bg1"/>
                </a:solidFill>
                <a:effectLst>
                  <a:outerShdw blurRad="38100" dist="38100" dir="2700000" algn="tl">
                    <a:srgbClr val="000000">
                      <a:alpha val="43137"/>
                    </a:srgbClr>
                  </a:outerShdw>
                </a:effectLst>
              </a:rPr>
              <a:t>Jehová habló a Moisés, diciendo: </a:t>
            </a:r>
            <a:endParaRPr lang="es-CO" sz="3600" dirty="0">
              <a:solidFill>
                <a:schemeClr val="bg1"/>
              </a:solidFill>
              <a:effectLst>
                <a:outerShdw blurRad="38100" dist="38100" dir="2700000" algn="tl">
                  <a:srgbClr val="000000">
                    <a:alpha val="43137"/>
                  </a:srgbClr>
                </a:outerShdw>
              </a:effectLst>
            </a:endParaRPr>
          </a:p>
          <a:p>
            <a:pPr marL="0" indent="0" algn="ctr">
              <a:buNone/>
            </a:pPr>
            <a:r>
              <a:rPr lang="es-CO" sz="3600" b="1" baseline="30000" dirty="0">
                <a:solidFill>
                  <a:schemeClr val="bg1"/>
                </a:solidFill>
                <a:effectLst>
                  <a:outerShdw blurRad="38100" dist="38100" dir="2700000" algn="tl">
                    <a:srgbClr val="000000">
                      <a:alpha val="43137"/>
                    </a:srgbClr>
                  </a:outerShdw>
                </a:effectLst>
              </a:rPr>
              <a:t>8 </a:t>
            </a:r>
            <a:r>
              <a:rPr lang="es-CO" sz="3600" b="1" dirty="0">
                <a:solidFill>
                  <a:schemeClr val="bg1"/>
                </a:solidFill>
                <a:effectLst>
                  <a:outerShdw blurRad="38100" dist="38100" dir="2700000" algn="tl">
                    <a:srgbClr val="000000">
                      <a:alpha val="43137"/>
                    </a:srgbClr>
                  </a:outerShdw>
                </a:effectLst>
              </a:rPr>
              <a:t>Y harán un santuario para mí, y habitaré en medio de ellos.</a:t>
            </a:r>
            <a:endParaRPr lang="es-CO" sz="3600" dirty="0">
              <a:solidFill>
                <a:schemeClr val="bg1"/>
              </a:solidFill>
              <a:effectLst>
                <a:outerShdw blurRad="38100" dist="38100" dir="2700000" algn="tl">
                  <a:srgbClr val="000000">
                    <a:alpha val="43137"/>
                  </a:srgbClr>
                </a:outerShdw>
              </a:effectLst>
            </a:endParaRPr>
          </a:p>
          <a:p>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93202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4414908-3E04-414C-A6C1-FF5706005D9A}"/>
              </a:ext>
            </a:extLst>
          </p:cNvPr>
          <p:cNvSpPr>
            <a:spLocks noGrp="1"/>
          </p:cNvSpPr>
          <p:nvPr>
            <p:ph type="title"/>
          </p:nvPr>
        </p:nvSpPr>
        <p:spPr>
          <a:xfrm>
            <a:off x="838200" y="1362654"/>
            <a:ext cx="10515600" cy="815282"/>
          </a:xfrm>
        </p:spPr>
        <p:txBody>
          <a:bodyPr/>
          <a:lstStyle/>
          <a:p>
            <a:pPr algn="ctr"/>
            <a:r>
              <a:rPr lang="es-CO" sz="7200" b="1"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En el desierto: </a:t>
            </a:r>
            <a:endParaRPr lang="es-CO" sz="7200"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xmlns="" id="{77979DB0-70BC-2945-99DE-251DB22149BC}"/>
              </a:ext>
            </a:extLst>
          </p:cNvPr>
          <p:cNvSpPr>
            <a:spLocks noGrp="1"/>
          </p:cNvSpPr>
          <p:nvPr>
            <p:ph idx="1"/>
          </p:nvPr>
        </p:nvSpPr>
        <p:spPr>
          <a:xfrm>
            <a:off x="2766752" y="2457392"/>
            <a:ext cx="6892636" cy="2696499"/>
          </a:xfrm>
        </p:spPr>
        <p:txBody>
          <a:bodyPr>
            <a:normAutofit/>
          </a:bodyPr>
          <a:lstStyle/>
          <a:p>
            <a:pPr marL="0" indent="0" algn="ctr">
              <a:buNone/>
            </a:pPr>
            <a:r>
              <a:rPr lang="es-CO" sz="3600" b="1" dirty="0">
                <a:solidFill>
                  <a:srgbClr val="8BECFF"/>
                </a:solidFill>
                <a:effectLst>
                  <a:outerShdw blurRad="38100" dist="38100" dir="2700000" algn="tl">
                    <a:srgbClr val="000000">
                      <a:alpha val="43137"/>
                    </a:srgbClr>
                  </a:outerShdw>
                </a:effectLst>
              </a:rPr>
              <a:t> </a:t>
            </a:r>
            <a:r>
              <a:rPr lang="es-CO" sz="3600" b="1" dirty="0" smtClean="0">
                <a:solidFill>
                  <a:srgbClr val="8BECFF"/>
                </a:solidFill>
                <a:effectLst>
                  <a:outerShdw blurRad="38100" dist="38100" dir="2700000" algn="tl">
                    <a:srgbClr val="000000">
                      <a:alpha val="43137"/>
                    </a:srgbClr>
                  </a:outerShdw>
                </a:effectLst>
              </a:rPr>
              <a:t>Éxodo </a:t>
            </a:r>
            <a:r>
              <a:rPr lang="es-CO" sz="3600" b="1" dirty="0">
                <a:solidFill>
                  <a:srgbClr val="8BECFF"/>
                </a:solidFill>
                <a:effectLst>
                  <a:outerShdw blurRad="38100" dist="38100" dir="2700000" algn="tl">
                    <a:srgbClr val="000000">
                      <a:alpha val="43137"/>
                    </a:srgbClr>
                  </a:outerShdw>
                </a:effectLst>
              </a:rPr>
              <a:t>40:34 (RVR1960)</a:t>
            </a:r>
          </a:p>
          <a:p>
            <a:pPr marL="0" indent="0" algn="ctr">
              <a:buNone/>
            </a:pPr>
            <a:r>
              <a:rPr lang="es-CO" sz="3600" baseline="30000" dirty="0">
                <a:solidFill>
                  <a:schemeClr val="bg1"/>
                </a:solidFill>
                <a:effectLst>
                  <a:outerShdw blurRad="38100" dist="38100" dir="2700000" algn="tl">
                    <a:srgbClr val="000000">
                      <a:alpha val="43137"/>
                    </a:srgbClr>
                  </a:outerShdw>
                </a:effectLst>
              </a:rPr>
              <a:t>34 </a:t>
            </a:r>
            <a:r>
              <a:rPr lang="es-CO" sz="3600" dirty="0">
                <a:solidFill>
                  <a:schemeClr val="bg1"/>
                </a:solidFill>
                <a:effectLst>
                  <a:outerShdw blurRad="38100" dist="38100" dir="2700000" algn="tl">
                    <a:srgbClr val="000000">
                      <a:alpha val="43137"/>
                    </a:srgbClr>
                  </a:outerShdw>
                </a:effectLst>
              </a:rPr>
              <a:t>Entonces una nube cubrió el tabernáculo de reunión, </a:t>
            </a:r>
            <a:r>
              <a:rPr lang="es-CO" sz="3600" i="1" u="sng" dirty="0">
                <a:solidFill>
                  <a:schemeClr val="bg1"/>
                </a:solidFill>
                <a:effectLst>
                  <a:outerShdw blurRad="38100" dist="38100" dir="2700000" algn="tl">
                    <a:srgbClr val="000000">
                      <a:alpha val="43137"/>
                    </a:srgbClr>
                  </a:outerShdw>
                </a:effectLst>
              </a:rPr>
              <a:t>y la gloria de Jehová llenó</a:t>
            </a:r>
            <a:r>
              <a:rPr lang="es-CO" sz="3600" dirty="0">
                <a:solidFill>
                  <a:schemeClr val="bg1"/>
                </a:solidFill>
                <a:effectLst>
                  <a:outerShdw blurRad="38100" dist="38100" dir="2700000" algn="tl">
                    <a:srgbClr val="000000">
                      <a:alpha val="43137"/>
                    </a:srgbClr>
                  </a:outerShdw>
                </a:effectLst>
              </a:rPr>
              <a:t> el tabernáculo..</a:t>
            </a:r>
          </a:p>
          <a:p>
            <a:pPr algn="ctr"/>
            <a:endParaRPr lang="es-CO" sz="3600" dirty="0">
              <a:solidFill>
                <a:schemeClr val="bg1"/>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3465095"/>
            <a:ext cx="5089356" cy="3392903"/>
          </a:xfrm>
          <a:prstGeom prst="rect">
            <a:avLst/>
          </a:prstGeom>
        </p:spPr>
      </p:pic>
    </p:spTree>
    <p:extLst>
      <p:ext uri="{BB962C8B-B14F-4D97-AF65-F5344CB8AC3E}">
        <p14:creationId xmlns:p14="http://schemas.microsoft.com/office/powerpoint/2010/main" val="27585224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AAA49D-C97D-754F-BCC5-A7AA594ED33E}"/>
              </a:ext>
            </a:extLst>
          </p:cNvPr>
          <p:cNvSpPr>
            <a:spLocks noGrp="1"/>
          </p:cNvSpPr>
          <p:nvPr>
            <p:ph type="title"/>
          </p:nvPr>
        </p:nvSpPr>
        <p:spPr>
          <a:xfrm>
            <a:off x="2508364" y="1383870"/>
            <a:ext cx="7175269" cy="1325563"/>
          </a:xfrm>
        </p:spPr>
        <p:txBody>
          <a:bodyPr/>
          <a:lstStyle/>
          <a:p>
            <a:pPr algn="ctr"/>
            <a:r>
              <a:rPr lang="es-CO" sz="6000" b="1" dirty="0">
                <a:ln w="28575">
                  <a:solidFill>
                    <a:schemeClr val="bg1"/>
                  </a:solidFill>
                </a:ln>
                <a:gradFill>
                  <a:gsLst>
                    <a:gs pos="91000">
                      <a:srgbClr val="00B0F0"/>
                    </a:gs>
                    <a:gs pos="33000">
                      <a:schemeClr val="bg1"/>
                    </a:gs>
                  </a:gsLst>
                  <a:lin ang="5400000" scaled="1"/>
                </a:gradFill>
                <a:effectLst>
                  <a:outerShdw blurRad="38100" dist="38100" dir="2700000" algn="tl">
                    <a:srgbClr val="000000">
                      <a:alpha val="43137"/>
                    </a:srgbClr>
                  </a:outerShdw>
                </a:effectLst>
              </a:rPr>
              <a:t>Principio de </a:t>
            </a:r>
            <a:r>
              <a:rPr lang="es-CO" sz="6000" b="1" dirty="0" smtClean="0">
                <a:ln w="28575">
                  <a:solidFill>
                    <a:schemeClr val="bg1"/>
                  </a:solidFill>
                </a:ln>
                <a:gradFill>
                  <a:gsLst>
                    <a:gs pos="91000">
                      <a:srgbClr val="00B0F0"/>
                    </a:gs>
                    <a:gs pos="33000">
                      <a:schemeClr val="bg1"/>
                    </a:gs>
                  </a:gsLst>
                  <a:lin ang="5400000" scaled="1"/>
                </a:gradFill>
                <a:effectLst>
                  <a:outerShdw blurRad="38100" dist="38100" dir="2700000" algn="tl">
                    <a:srgbClr val="000000">
                      <a:alpha val="43137"/>
                    </a:srgbClr>
                  </a:outerShdw>
                </a:effectLst>
              </a:rPr>
              <a:t>interpretación:</a:t>
            </a:r>
            <a:endParaRPr lang="es-CO" sz="6000" b="1" dirty="0">
              <a:ln w="28575">
                <a:solidFill>
                  <a:schemeClr val="bg1"/>
                </a:solidFill>
              </a:ln>
              <a:gradFill>
                <a:gsLst>
                  <a:gs pos="91000">
                    <a:srgbClr val="00B0F0"/>
                  </a:gs>
                  <a:gs pos="33000">
                    <a:schemeClr val="bg1"/>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xmlns="" id="{E762291D-A31E-AD4D-B3D3-597B62EBF74D}"/>
              </a:ext>
            </a:extLst>
          </p:cNvPr>
          <p:cNvSpPr>
            <a:spLocks noGrp="1"/>
          </p:cNvSpPr>
          <p:nvPr>
            <p:ph idx="1"/>
          </p:nvPr>
        </p:nvSpPr>
        <p:spPr>
          <a:xfrm>
            <a:off x="3158289" y="3058426"/>
            <a:ext cx="5875421" cy="2695075"/>
          </a:xfrm>
        </p:spPr>
        <p:txBody>
          <a:bodyPr>
            <a:noAutofit/>
          </a:bodyPr>
          <a:lstStyle/>
          <a:p>
            <a:pPr marL="0" indent="0" algn="ctr">
              <a:buNone/>
            </a:pPr>
            <a:r>
              <a:rPr lang="es-CO" sz="6000" dirty="0">
                <a:solidFill>
                  <a:schemeClr val="bg1"/>
                </a:solidFill>
                <a:effectLst>
                  <a:outerShdw blurRad="38100" dist="38100" dir="2700000" algn="tl">
                    <a:srgbClr val="000000">
                      <a:alpha val="43137"/>
                    </a:srgbClr>
                  </a:outerShdw>
                </a:effectLst>
              </a:rPr>
              <a:t>La </a:t>
            </a:r>
            <a:r>
              <a:rPr lang="es-CO" sz="6000" dirty="0" smtClean="0">
                <a:solidFill>
                  <a:schemeClr val="bg1"/>
                </a:solidFill>
                <a:effectLst>
                  <a:outerShdw blurRad="38100" dist="38100" dir="2700000" algn="tl">
                    <a:srgbClr val="000000">
                      <a:alpha val="43137"/>
                    </a:srgbClr>
                  </a:outerShdw>
                </a:effectLst>
              </a:rPr>
              <a:t>historia </a:t>
            </a:r>
            <a:r>
              <a:rPr lang="es-CO" sz="6000" dirty="0">
                <a:solidFill>
                  <a:schemeClr val="bg1"/>
                </a:solidFill>
                <a:effectLst>
                  <a:outerShdw blurRad="38100" dist="38100" dir="2700000" algn="tl">
                    <a:srgbClr val="000000">
                      <a:alpha val="43137"/>
                    </a:srgbClr>
                  </a:outerShdw>
                </a:effectLst>
              </a:rPr>
              <a:t>se repite a escala mayor</a:t>
            </a:r>
          </a:p>
          <a:p>
            <a:pPr marL="0" indent="0" algn="ctr">
              <a:buNone/>
            </a:pPr>
            <a:r>
              <a:rPr lang="es-CO" sz="60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4178770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120342"/>
            <a:ext cx="4106485" cy="2737656"/>
          </a:xfrm>
          <a:prstGeom prst="rect">
            <a:avLst/>
          </a:prstGeom>
        </p:spPr>
      </p:pic>
      <p:sp>
        <p:nvSpPr>
          <p:cNvPr id="2" name="Título 1">
            <a:extLst>
              <a:ext uri="{FF2B5EF4-FFF2-40B4-BE49-F238E27FC236}">
                <a16:creationId xmlns:a16="http://schemas.microsoft.com/office/drawing/2014/main" xmlns="" id="{74414908-3E04-414C-A6C1-FF5706005D9A}"/>
              </a:ext>
            </a:extLst>
          </p:cNvPr>
          <p:cNvSpPr>
            <a:spLocks noGrp="1"/>
          </p:cNvSpPr>
          <p:nvPr>
            <p:ph type="title"/>
          </p:nvPr>
        </p:nvSpPr>
        <p:spPr/>
        <p:txBody>
          <a:bodyPr/>
          <a:lstStyle/>
          <a:p>
            <a:pPr algn="ctr"/>
            <a:r>
              <a:rPr lang="es-CO" sz="6000" b="1"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En el templo de Salomón</a:t>
            </a:r>
            <a:r>
              <a:rPr lang="es-CO" sz="6000" b="1" dirty="0" smtClean="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t>
            </a:r>
            <a:endParaRPr lang="es-CO" sz="6000"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xmlns="" id="{77979DB0-70BC-2945-99DE-251DB22149BC}"/>
              </a:ext>
            </a:extLst>
          </p:cNvPr>
          <p:cNvSpPr>
            <a:spLocks noGrp="1"/>
          </p:cNvSpPr>
          <p:nvPr>
            <p:ph idx="1"/>
          </p:nvPr>
        </p:nvSpPr>
        <p:spPr>
          <a:xfrm>
            <a:off x="1735282" y="1825625"/>
            <a:ext cx="8721436" cy="3876906"/>
          </a:xfrm>
        </p:spPr>
        <p:txBody>
          <a:bodyPr>
            <a:normAutofit/>
          </a:bodyPr>
          <a:lstStyle/>
          <a:p>
            <a:pPr marL="0" indent="0" algn="ctr">
              <a:buNone/>
            </a:pPr>
            <a:r>
              <a:rPr lang="es-CO" sz="3600" b="1" dirty="0">
                <a:solidFill>
                  <a:srgbClr val="8BECFF"/>
                </a:solidFill>
                <a:effectLst>
                  <a:outerShdw blurRad="38100" dist="38100" dir="2700000" algn="tl">
                    <a:srgbClr val="000000">
                      <a:alpha val="43137"/>
                    </a:srgbClr>
                  </a:outerShdw>
                </a:effectLst>
              </a:rPr>
              <a:t>1 Reyes 8:10-11  (RVR1960)</a:t>
            </a:r>
          </a:p>
          <a:p>
            <a:pPr marL="0" indent="0" algn="ctr">
              <a:buNone/>
            </a:pPr>
            <a:r>
              <a:rPr lang="es-CO" sz="3600" baseline="30000" dirty="0">
                <a:solidFill>
                  <a:schemeClr val="bg1"/>
                </a:solidFill>
                <a:effectLst>
                  <a:outerShdw blurRad="38100" dist="38100" dir="2700000" algn="tl">
                    <a:srgbClr val="000000">
                      <a:alpha val="43137"/>
                    </a:srgbClr>
                  </a:outerShdw>
                </a:effectLst>
              </a:rPr>
              <a:t>10 </a:t>
            </a:r>
            <a:r>
              <a:rPr lang="es-CO" sz="3600" dirty="0">
                <a:solidFill>
                  <a:schemeClr val="bg1"/>
                </a:solidFill>
                <a:effectLst>
                  <a:outerShdw blurRad="38100" dist="38100" dir="2700000" algn="tl">
                    <a:srgbClr val="000000">
                      <a:alpha val="43137"/>
                    </a:srgbClr>
                  </a:outerShdw>
                </a:effectLst>
              </a:rPr>
              <a:t>Y cuando los sacerdotes salieron del santuario, la nube llenó la casa de Jehová. </a:t>
            </a:r>
          </a:p>
          <a:p>
            <a:pPr marL="0" indent="0" algn="ctr">
              <a:buNone/>
            </a:pPr>
            <a:r>
              <a:rPr lang="es-CO" sz="3600" baseline="30000" dirty="0">
                <a:solidFill>
                  <a:schemeClr val="bg1"/>
                </a:solidFill>
                <a:effectLst>
                  <a:outerShdw blurRad="38100" dist="38100" dir="2700000" algn="tl">
                    <a:srgbClr val="000000">
                      <a:alpha val="43137"/>
                    </a:srgbClr>
                  </a:outerShdw>
                </a:effectLst>
              </a:rPr>
              <a:t>11 </a:t>
            </a:r>
            <a:r>
              <a:rPr lang="es-CO" sz="3600" dirty="0">
                <a:solidFill>
                  <a:schemeClr val="bg1"/>
                </a:solidFill>
                <a:effectLst>
                  <a:outerShdw blurRad="38100" dist="38100" dir="2700000" algn="tl">
                    <a:srgbClr val="000000">
                      <a:alpha val="43137"/>
                    </a:srgbClr>
                  </a:outerShdw>
                </a:effectLst>
              </a:rPr>
              <a:t>Y los sacerdotes no pudieron permanecer para ministrar por causa de la nube; porque </a:t>
            </a:r>
            <a:r>
              <a:rPr lang="es-CO" sz="3600" i="1" u="sng" dirty="0">
                <a:solidFill>
                  <a:schemeClr val="bg1"/>
                </a:solidFill>
                <a:effectLst>
                  <a:outerShdw blurRad="38100" dist="38100" dir="2700000" algn="tl">
                    <a:srgbClr val="000000">
                      <a:alpha val="43137"/>
                    </a:srgbClr>
                  </a:outerShdw>
                </a:effectLst>
              </a:rPr>
              <a:t>la gloria de Jehová había llenado la casa </a:t>
            </a:r>
            <a:r>
              <a:rPr lang="es-CO" sz="3600" dirty="0">
                <a:solidFill>
                  <a:schemeClr val="bg1"/>
                </a:solidFill>
                <a:effectLst>
                  <a:outerShdw blurRad="38100" dist="38100" dir="2700000" algn="tl">
                    <a:srgbClr val="000000">
                      <a:alpha val="43137"/>
                    </a:srgbClr>
                  </a:outerShdw>
                </a:effectLst>
              </a:rPr>
              <a:t>de Jehová.</a:t>
            </a:r>
          </a:p>
          <a:p>
            <a:pPr algn="ctr"/>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93738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098175"/>
            <a:ext cx="4139736" cy="2759823"/>
          </a:xfrm>
          <a:prstGeom prst="rect">
            <a:avLst/>
          </a:prstGeom>
        </p:spPr>
      </p:pic>
      <p:sp>
        <p:nvSpPr>
          <p:cNvPr id="2" name="Título 1">
            <a:extLst>
              <a:ext uri="{FF2B5EF4-FFF2-40B4-BE49-F238E27FC236}">
                <a16:creationId xmlns:a16="http://schemas.microsoft.com/office/drawing/2014/main" xmlns="" id="{D420800B-A82E-4C4C-9FD1-F9350BC13788}"/>
              </a:ext>
            </a:extLst>
          </p:cNvPr>
          <p:cNvSpPr>
            <a:spLocks noGrp="1"/>
          </p:cNvSpPr>
          <p:nvPr>
            <p:ph type="title"/>
          </p:nvPr>
        </p:nvSpPr>
        <p:spPr>
          <a:xfrm>
            <a:off x="838200" y="1014817"/>
            <a:ext cx="10515600" cy="1325563"/>
          </a:xfrm>
        </p:spPr>
        <p:txBody>
          <a:bodyPr/>
          <a:lstStyle/>
          <a:p>
            <a:pPr algn="ctr"/>
            <a:r>
              <a:rPr lang="es-CO" sz="8800" b="1" dirty="0">
                <a:ln w="444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Juicio</a:t>
            </a:r>
          </a:p>
        </p:txBody>
      </p:sp>
      <p:sp>
        <p:nvSpPr>
          <p:cNvPr id="3" name="Marcador de contenido 2">
            <a:extLst>
              <a:ext uri="{FF2B5EF4-FFF2-40B4-BE49-F238E27FC236}">
                <a16:creationId xmlns:a16="http://schemas.microsoft.com/office/drawing/2014/main" xmlns="" id="{A0433A55-53D8-324D-9268-D1275B72349B}"/>
              </a:ext>
            </a:extLst>
          </p:cNvPr>
          <p:cNvSpPr>
            <a:spLocks noGrp="1"/>
          </p:cNvSpPr>
          <p:nvPr>
            <p:ph idx="1"/>
          </p:nvPr>
        </p:nvSpPr>
        <p:spPr>
          <a:xfrm>
            <a:off x="1884911" y="2341015"/>
            <a:ext cx="8422178" cy="3527771"/>
          </a:xfrm>
        </p:spPr>
        <p:txBody>
          <a:bodyPr>
            <a:normAutofit lnSpcReduction="10000"/>
          </a:bodyPr>
          <a:lstStyle/>
          <a:p>
            <a:pPr marL="0" indent="0" algn="ctr">
              <a:buNone/>
            </a:pPr>
            <a:r>
              <a:rPr lang="es-CO" sz="3600" dirty="0">
                <a:solidFill>
                  <a:srgbClr val="8BECFF"/>
                </a:solidFill>
                <a:effectLst>
                  <a:outerShdw blurRad="38100" dist="38100" dir="2700000" algn="tl">
                    <a:srgbClr val="000000">
                      <a:alpha val="43137"/>
                    </a:srgbClr>
                  </a:outerShdw>
                </a:effectLst>
              </a:rPr>
              <a:t>Ezequiel 1:4  (RVR1960)</a:t>
            </a:r>
          </a:p>
          <a:p>
            <a:pPr marL="0" indent="0" algn="ctr">
              <a:buNone/>
            </a:pPr>
            <a:r>
              <a:rPr lang="es-CO" sz="3600" baseline="30000" dirty="0">
                <a:solidFill>
                  <a:schemeClr val="bg1"/>
                </a:solidFill>
                <a:effectLst>
                  <a:outerShdw blurRad="38100" dist="38100" dir="2700000" algn="tl">
                    <a:srgbClr val="000000">
                      <a:alpha val="43137"/>
                    </a:srgbClr>
                  </a:outerShdw>
                </a:effectLst>
              </a:rPr>
              <a:t>4 </a:t>
            </a:r>
            <a:r>
              <a:rPr lang="es-CO" sz="3600" dirty="0">
                <a:solidFill>
                  <a:schemeClr val="bg1"/>
                </a:solidFill>
                <a:effectLst>
                  <a:outerShdw blurRad="38100" dist="38100" dir="2700000" algn="tl">
                    <a:srgbClr val="000000">
                      <a:alpha val="43137"/>
                    </a:srgbClr>
                  </a:outerShdw>
                </a:effectLst>
              </a:rPr>
              <a:t>Y miré, y he aquí venía del norte un viento tempestuoso, y una gran nube, con un fuego envolvente, y alrededor de él un resplandor, y en medio del fuego algo que parecía como bronce refulgente,</a:t>
            </a:r>
          </a:p>
          <a:p>
            <a:pPr algn="ctr"/>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45110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419600"/>
            <a:ext cx="3657598" cy="2438398"/>
          </a:xfrm>
          <a:prstGeom prst="rect">
            <a:avLst/>
          </a:prstGeom>
        </p:spPr>
      </p:pic>
      <p:sp>
        <p:nvSpPr>
          <p:cNvPr id="2" name="Título 1">
            <a:extLst>
              <a:ext uri="{FF2B5EF4-FFF2-40B4-BE49-F238E27FC236}">
                <a16:creationId xmlns:a16="http://schemas.microsoft.com/office/drawing/2014/main" xmlns="" id="{C5ACDE2D-3491-8A4B-AD81-A41217D1CA30}"/>
              </a:ext>
            </a:extLst>
          </p:cNvPr>
          <p:cNvSpPr>
            <a:spLocks noGrp="1"/>
          </p:cNvSpPr>
          <p:nvPr>
            <p:ph type="title"/>
          </p:nvPr>
        </p:nvSpPr>
        <p:spPr>
          <a:xfrm>
            <a:off x="838200" y="898438"/>
            <a:ext cx="10515600" cy="1325563"/>
          </a:xfrm>
        </p:spPr>
        <p:txBody>
          <a:bodyPr/>
          <a:lstStyle/>
          <a:p>
            <a:pPr algn="ctr"/>
            <a:r>
              <a:rPr lang="es-CO" sz="7200" b="1" dirty="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Abominación</a:t>
            </a:r>
          </a:p>
        </p:txBody>
      </p:sp>
      <p:sp>
        <p:nvSpPr>
          <p:cNvPr id="3" name="Marcador de contenido 2">
            <a:extLst>
              <a:ext uri="{FF2B5EF4-FFF2-40B4-BE49-F238E27FC236}">
                <a16:creationId xmlns:a16="http://schemas.microsoft.com/office/drawing/2014/main" xmlns="" id="{0895E0FB-7139-6847-B4C9-FF80B6D21676}"/>
              </a:ext>
            </a:extLst>
          </p:cNvPr>
          <p:cNvSpPr>
            <a:spLocks noGrp="1"/>
          </p:cNvSpPr>
          <p:nvPr>
            <p:ph idx="1"/>
          </p:nvPr>
        </p:nvSpPr>
        <p:spPr>
          <a:xfrm>
            <a:off x="2167543" y="2224636"/>
            <a:ext cx="7856913" cy="3760528"/>
          </a:xfrm>
        </p:spPr>
        <p:txBody>
          <a:bodyPr>
            <a:normAutofit/>
          </a:bodyPr>
          <a:lstStyle/>
          <a:p>
            <a:pPr marL="0" indent="0" algn="ctr">
              <a:buNone/>
            </a:pPr>
            <a:r>
              <a:rPr lang="es-CO" sz="3200" dirty="0">
                <a:solidFill>
                  <a:srgbClr val="8BECFF"/>
                </a:solidFill>
                <a:effectLst>
                  <a:outerShdw blurRad="38100" dist="38100" dir="2700000" algn="tl">
                    <a:srgbClr val="000000">
                      <a:alpha val="43137"/>
                    </a:srgbClr>
                  </a:outerShdw>
                </a:effectLst>
              </a:rPr>
              <a:t>Ezequiel 8:16-18 (RVR1960)</a:t>
            </a:r>
            <a:endParaRPr lang="es-CO" sz="3200" b="1" dirty="0">
              <a:solidFill>
                <a:srgbClr val="8BECFF"/>
              </a:solidFill>
              <a:effectLst>
                <a:outerShdw blurRad="38100" dist="38100" dir="2700000" algn="tl">
                  <a:srgbClr val="000000">
                    <a:alpha val="43137"/>
                  </a:srgbClr>
                </a:outerShdw>
              </a:effectLst>
            </a:endParaRPr>
          </a:p>
          <a:p>
            <a:pPr marL="0" indent="0" algn="ctr">
              <a:buNone/>
            </a:pPr>
            <a:r>
              <a:rPr lang="es-CO" sz="3200" b="1" baseline="30000" dirty="0">
                <a:solidFill>
                  <a:schemeClr val="bg1"/>
                </a:solidFill>
                <a:effectLst>
                  <a:outerShdw blurRad="38100" dist="38100" dir="2700000" algn="tl">
                    <a:srgbClr val="000000">
                      <a:alpha val="43137"/>
                    </a:srgbClr>
                  </a:outerShdw>
                </a:effectLst>
              </a:rPr>
              <a:t>16 </a:t>
            </a:r>
            <a:r>
              <a:rPr lang="es-CO" sz="3200" dirty="0">
                <a:solidFill>
                  <a:schemeClr val="bg1"/>
                </a:solidFill>
                <a:effectLst>
                  <a:outerShdw blurRad="38100" dist="38100" dir="2700000" algn="tl">
                    <a:srgbClr val="000000">
                      <a:alpha val="43137"/>
                    </a:srgbClr>
                  </a:outerShdw>
                </a:effectLst>
              </a:rPr>
              <a:t>Y me llevó al atrio de adentro de la casa de Jehová; y he aquí junto a la entrada del templo de Jehová, entre la entrada y el altar, como veinticinco varones, sus espaldas vueltas al templo de Jehová y sus rostros hacia el oriente, </a:t>
            </a:r>
            <a:r>
              <a:rPr lang="es-CO" sz="3200" b="1" i="1" u="sng" dirty="0">
                <a:solidFill>
                  <a:schemeClr val="bg1"/>
                </a:solidFill>
                <a:effectLst>
                  <a:outerShdw blurRad="38100" dist="38100" dir="2700000" algn="tl">
                    <a:srgbClr val="000000">
                      <a:alpha val="43137"/>
                    </a:srgbClr>
                  </a:outerShdw>
                </a:effectLst>
              </a:rPr>
              <a:t>y adoraban al sol, postrándose hacia el oriente</a:t>
            </a:r>
            <a:r>
              <a:rPr lang="es-CO" sz="3200" dirty="0">
                <a:solidFill>
                  <a:schemeClr val="bg1"/>
                </a:solidFill>
                <a:effectLst>
                  <a:outerShdw blurRad="38100" dist="38100" dir="2700000" algn="tl">
                    <a:srgbClr val="000000">
                      <a:alpha val="43137"/>
                    </a:srgbClr>
                  </a:outerShdw>
                </a:effectLst>
              </a:rPr>
              <a:t>. </a:t>
            </a:r>
          </a:p>
          <a:p>
            <a:pPr algn="ctr"/>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01395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862945"/>
            <a:ext cx="2992580" cy="1995053"/>
          </a:xfrm>
          <a:prstGeom prst="rect">
            <a:avLst/>
          </a:prstGeom>
        </p:spPr>
      </p:pic>
      <p:sp>
        <p:nvSpPr>
          <p:cNvPr id="2" name="Título 1">
            <a:extLst>
              <a:ext uri="{FF2B5EF4-FFF2-40B4-BE49-F238E27FC236}">
                <a16:creationId xmlns:a16="http://schemas.microsoft.com/office/drawing/2014/main" xmlns="" id="{0992F205-630B-394C-BF4C-41E775DBBC5B}"/>
              </a:ext>
            </a:extLst>
          </p:cNvPr>
          <p:cNvSpPr>
            <a:spLocks noGrp="1"/>
          </p:cNvSpPr>
          <p:nvPr>
            <p:ph type="title"/>
          </p:nvPr>
        </p:nvSpPr>
        <p:spPr/>
        <p:txBody>
          <a:bodyPr/>
          <a:lstStyle/>
          <a:p>
            <a:pPr algn="ctr"/>
            <a:r>
              <a:rPr lang="es-CO" sz="8800" b="1" dirty="0">
                <a:ln w="444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Juicio</a:t>
            </a:r>
          </a:p>
        </p:txBody>
      </p:sp>
      <p:sp>
        <p:nvSpPr>
          <p:cNvPr id="3" name="Marcador de contenido 2">
            <a:extLst>
              <a:ext uri="{FF2B5EF4-FFF2-40B4-BE49-F238E27FC236}">
                <a16:creationId xmlns:a16="http://schemas.microsoft.com/office/drawing/2014/main" xmlns="" id="{23162A03-7F43-384C-9376-1FE08132FBA5}"/>
              </a:ext>
            </a:extLst>
          </p:cNvPr>
          <p:cNvSpPr>
            <a:spLocks noGrp="1"/>
          </p:cNvSpPr>
          <p:nvPr>
            <p:ph idx="1"/>
          </p:nvPr>
        </p:nvSpPr>
        <p:spPr>
          <a:xfrm>
            <a:off x="838200" y="1825625"/>
            <a:ext cx="10515600" cy="3860280"/>
          </a:xfrm>
        </p:spPr>
        <p:txBody>
          <a:bodyPr/>
          <a:lstStyle/>
          <a:p>
            <a:pPr marL="514350" lvl="0" indent="-514350">
              <a:buFont typeface="+mj-lt"/>
              <a:buAutoNum type="alphaLcPeriod"/>
            </a:pPr>
            <a:r>
              <a:rPr lang="es-CO" b="1" dirty="0" smtClean="0">
                <a:solidFill>
                  <a:schemeClr val="bg1"/>
                </a:solidFill>
                <a:effectLst>
                  <a:outerShdw blurRad="38100" dist="38100" dir="2700000" algn="tl">
                    <a:srgbClr val="000000">
                      <a:alpha val="43137"/>
                    </a:srgbClr>
                  </a:outerShdw>
                </a:effectLst>
              </a:rPr>
              <a:t>Hay una separación </a:t>
            </a:r>
            <a:r>
              <a:rPr lang="es-CO" b="1" dirty="0" smtClean="0">
                <a:solidFill>
                  <a:srgbClr val="8BECFF"/>
                </a:solidFill>
                <a:effectLst>
                  <a:outerShdw blurRad="38100" dist="38100" dir="2700000" algn="tl">
                    <a:srgbClr val="000000">
                      <a:alpha val="43137"/>
                    </a:srgbClr>
                  </a:outerShdw>
                </a:effectLst>
              </a:rPr>
              <a:t>Ezequiel 9:1-7:</a:t>
            </a:r>
            <a:endParaRPr lang="es-CO" dirty="0" smtClean="0">
              <a:solidFill>
                <a:srgbClr val="8BECFF"/>
              </a:solidFill>
              <a:effectLst>
                <a:outerShdw blurRad="38100" dist="38100" dir="2700000" algn="tl">
                  <a:srgbClr val="000000">
                    <a:alpha val="43137"/>
                  </a:srgbClr>
                </a:outerShdw>
              </a:effectLst>
            </a:endParaRPr>
          </a:p>
          <a:p>
            <a:pPr marL="814388"/>
            <a:r>
              <a:rPr lang="es-CO" dirty="0" smtClean="0">
                <a:solidFill>
                  <a:schemeClr val="bg1"/>
                </a:solidFill>
                <a:effectLst>
                  <a:outerShdw blurRad="38100" dist="38100" dir="2700000" algn="tl">
                    <a:srgbClr val="000000">
                      <a:alpha val="43137"/>
                    </a:srgbClr>
                  </a:outerShdw>
                </a:effectLst>
              </a:rPr>
              <a:t>Los </a:t>
            </a:r>
            <a:r>
              <a:rPr lang="es-CO" dirty="0">
                <a:solidFill>
                  <a:schemeClr val="bg1"/>
                </a:solidFill>
                <a:effectLst>
                  <a:outerShdw blurRad="38100" dist="38100" dir="2700000" algn="tl">
                    <a:srgbClr val="000000">
                      <a:alpha val="43137"/>
                    </a:srgbClr>
                  </a:outerShdw>
                </a:effectLst>
              </a:rPr>
              <a:t>que abominan </a:t>
            </a:r>
          </a:p>
          <a:p>
            <a:pPr marL="814388"/>
            <a:r>
              <a:rPr lang="es-CO" dirty="0">
                <a:solidFill>
                  <a:schemeClr val="bg1"/>
                </a:solidFill>
                <a:effectLst>
                  <a:outerShdw blurRad="38100" dist="38100" dir="2700000" algn="tl">
                    <a:srgbClr val="000000">
                      <a:alpha val="43137"/>
                    </a:srgbClr>
                  </a:outerShdw>
                </a:effectLst>
              </a:rPr>
              <a:t>Los que gimen por las abominaciones (un remanente)</a:t>
            </a:r>
          </a:p>
          <a:p>
            <a:pPr marL="814388"/>
            <a:r>
              <a:rPr lang="es-CO" dirty="0">
                <a:solidFill>
                  <a:schemeClr val="bg1"/>
                </a:solidFill>
                <a:effectLst>
                  <a:outerShdw blurRad="38100" dist="38100" dir="2700000" algn="tl">
                    <a:srgbClr val="000000">
                      <a:alpha val="43137"/>
                    </a:srgbClr>
                  </a:outerShdw>
                </a:effectLst>
              </a:rPr>
              <a:t>Hay un sellamiento en la frente de los que gimen (el remanente)</a:t>
            </a:r>
          </a:p>
          <a:p>
            <a:pPr marL="514350" lvl="0" indent="-514350">
              <a:buFont typeface="+mj-lt"/>
              <a:buAutoNum type="alphaLcPeriod" startAt="2"/>
            </a:pPr>
            <a:r>
              <a:rPr lang="es-CO" b="1" dirty="0" smtClean="0">
                <a:solidFill>
                  <a:schemeClr val="bg1"/>
                </a:solidFill>
                <a:effectLst>
                  <a:outerShdw blurRad="38100" dist="38100" dir="2700000" algn="tl">
                    <a:srgbClr val="000000">
                      <a:alpha val="43137"/>
                    </a:srgbClr>
                  </a:outerShdw>
                </a:effectLst>
              </a:rPr>
              <a:t>Dios </a:t>
            </a:r>
            <a:r>
              <a:rPr lang="es-CO" b="1" dirty="0">
                <a:solidFill>
                  <a:schemeClr val="bg1"/>
                </a:solidFill>
                <a:effectLst>
                  <a:outerShdw blurRad="38100" dist="38100" dir="2700000" algn="tl">
                    <a:srgbClr val="000000">
                      <a:alpha val="43137"/>
                    </a:srgbClr>
                  </a:outerShdw>
                </a:effectLst>
              </a:rPr>
              <a:t>se marcha del templo </a:t>
            </a:r>
            <a:r>
              <a:rPr lang="es-CO" b="1" dirty="0">
                <a:solidFill>
                  <a:srgbClr val="8BECFF"/>
                </a:solidFill>
                <a:effectLst>
                  <a:outerShdw blurRad="38100" dist="38100" dir="2700000" algn="tl">
                    <a:srgbClr val="000000">
                      <a:alpha val="43137"/>
                    </a:srgbClr>
                  </a:outerShdw>
                </a:effectLst>
              </a:rPr>
              <a:t>Ezequiel 10:18,19 </a:t>
            </a:r>
            <a:r>
              <a:rPr lang="es-CO" b="1" dirty="0">
                <a:solidFill>
                  <a:schemeClr val="bg1"/>
                </a:solidFill>
                <a:effectLst>
                  <a:outerShdw blurRad="38100" dist="38100" dir="2700000" algn="tl">
                    <a:srgbClr val="000000">
                      <a:alpha val="43137"/>
                    </a:srgbClr>
                  </a:outerShdw>
                </a:effectLst>
              </a:rPr>
              <a:t>(La Shekinah).</a:t>
            </a:r>
            <a:endParaRPr lang="es-CO" dirty="0">
              <a:solidFill>
                <a:schemeClr val="bg1"/>
              </a:solidFill>
              <a:effectLst>
                <a:outerShdw blurRad="38100" dist="38100" dir="2700000" algn="tl">
                  <a:srgbClr val="000000">
                    <a:alpha val="43137"/>
                  </a:srgbClr>
                </a:outerShdw>
              </a:effectLst>
            </a:endParaRPr>
          </a:p>
          <a:p>
            <a:pPr marL="514350" lvl="0" indent="-514350">
              <a:buFont typeface="+mj-lt"/>
              <a:buAutoNum type="alphaLcPeriod" startAt="3"/>
            </a:pPr>
            <a:r>
              <a:rPr lang="es-CO" b="1" dirty="0" smtClean="0">
                <a:solidFill>
                  <a:schemeClr val="bg1"/>
                </a:solidFill>
                <a:effectLst>
                  <a:outerShdw blurRad="38100" dist="38100" dir="2700000" algn="tl">
                    <a:srgbClr val="000000">
                      <a:alpha val="43137"/>
                    </a:srgbClr>
                  </a:outerShdw>
                </a:effectLst>
              </a:rPr>
              <a:t>La </a:t>
            </a:r>
            <a:r>
              <a:rPr lang="es-CO" b="1" dirty="0">
                <a:solidFill>
                  <a:schemeClr val="bg1"/>
                </a:solidFill>
                <a:effectLst>
                  <a:outerShdw blurRad="38100" dist="38100" dir="2700000" algn="tl">
                    <a:srgbClr val="000000">
                      <a:alpha val="43137"/>
                    </a:srgbClr>
                  </a:outerShdw>
                </a:effectLst>
              </a:rPr>
              <a:t>Shekinah se estaciona sobre el monte de los olivos </a:t>
            </a:r>
            <a:r>
              <a:rPr lang="es-CO" b="1" dirty="0">
                <a:solidFill>
                  <a:srgbClr val="8BECFF"/>
                </a:solidFill>
                <a:effectLst>
                  <a:outerShdw blurRad="38100" dist="38100" dir="2700000" algn="tl">
                    <a:srgbClr val="000000">
                      <a:alpha val="43137"/>
                    </a:srgbClr>
                  </a:outerShdw>
                </a:effectLst>
              </a:rPr>
              <a:t>Ezequiel 11:22,23</a:t>
            </a:r>
            <a:r>
              <a:rPr lang="es-CO" b="1" dirty="0" smtClean="0">
                <a:solidFill>
                  <a:srgbClr val="8BECFF"/>
                </a:solidFill>
                <a:effectLst>
                  <a:outerShdw blurRad="38100" dist="38100" dir="2700000" algn="tl">
                    <a:srgbClr val="000000">
                      <a:alpha val="43137"/>
                    </a:srgbClr>
                  </a:outerShdw>
                </a:effectLst>
              </a:rPr>
              <a:t>.</a:t>
            </a:r>
            <a:endParaRPr lang="es-CO" dirty="0">
              <a:solidFill>
                <a:srgbClr val="8B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79627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009506"/>
            <a:ext cx="4272740" cy="2848492"/>
          </a:xfrm>
          <a:prstGeom prst="rect">
            <a:avLst/>
          </a:prstGeom>
        </p:spPr>
      </p:pic>
      <p:sp>
        <p:nvSpPr>
          <p:cNvPr id="2" name="Título 1">
            <a:extLst>
              <a:ext uri="{FF2B5EF4-FFF2-40B4-BE49-F238E27FC236}">
                <a16:creationId xmlns:a16="http://schemas.microsoft.com/office/drawing/2014/main" xmlns="" id="{F256E15F-31D0-AE40-BCFE-18A57995C453}"/>
              </a:ext>
            </a:extLst>
          </p:cNvPr>
          <p:cNvSpPr>
            <a:spLocks noGrp="1"/>
          </p:cNvSpPr>
          <p:nvPr>
            <p:ph type="title"/>
          </p:nvPr>
        </p:nvSpPr>
        <p:spPr>
          <a:xfrm>
            <a:off x="838200" y="880514"/>
            <a:ext cx="10515600" cy="1325563"/>
          </a:xfrm>
        </p:spPr>
        <p:txBody>
          <a:bodyPr/>
          <a:lstStyle/>
          <a:p>
            <a:pPr algn="ctr"/>
            <a:r>
              <a:rPr lang="es-CO" sz="8800" b="1" dirty="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Babilonia</a:t>
            </a:r>
          </a:p>
        </p:txBody>
      </p:sp>
      <p:sp>
        <p:nvSpPr>
          <p:cNvPr id="3" name="Marcador de contenido 2">
            <a:extLst>
              <a:ext uri="{FF2B5EF4-FFF2-40B4-BE49-F238E27FC236}">
                <a16:creationId xmlns:a16="http://schemas.microsoft.com/office/drawing/2014/main" xmlns="" id="{D6094D6A-E542-074E-82A2-B264A01A9512}"/>
              </a:ext>
            </a:extLst>
          </p:cNvPr>
          <p:cNvSpPr>
            <a:spLocks noGrp="1"/>
          </p:cNvSpPr>
          <p:nvPr>
            <p:ph idx="1"/>
          </p:nvPr>
        </p:nvSpPr>
        <p:spPr>
          <a:xfrm>
            <a:off x="2599805" y="2357639"/>
            <a:ext cx="6992389" cy="3195262"/>
          </a:xfrm>
        </p:spPr>
        <p:txBody>
          <a:bodyPr>
            <a:normAutofit/>
          </a:bodyPr>
          <a:lstStyle/>
          <a:p>
            <a:pPr marL="0" indent="0" algn="ctr">
              <a:buNone/>
            </a:pPr>
            <a:r>
              <a:rPr lang="es-CO" sz="3600" dirty="0">
                <a:solidFill>
                  <a:srgbClr val="8BECFF"/>
                </a:solidFill>
                <a:effectLst>
                  <a:outerShdw blurRad="38100" dist="38100" dir="2700000" algn="tl">
                    <a:srgbClr val="000000">
                      <a:alpha val="43137"/>
                    </a:srgbClr>
                  </a:outerShdw>
                </a:effectLst>
              </a:rPr>
              <a:t>Jeremías 32:24-25  (TLA)</a:t>
            </a:r>
          </a:p>
          <a:p>
            <a:pPr marL="0" indent="0" algn="ctr">
              <a:buNone/>
            </a:pPr>
            <a:r>
              <a:rPr lang="es-CO" sz="3600" baseline="30000" dirty="0">
                <a:solidFill>
                  <a:schemeClr val="bg1"/>
                </a:solidFill>
                <a:effectLst>
                  <a:outerShdw blurRad="38100" dist="38100" dir="2700000" algn="tl">
                    <a:srgbClr val="000000">
                      <a:alpha val="43137"/>
                    </a:srgbClr>
                  </a:outerShdw>
                </a:effectLst>
              </a:rPr>
              <a:t>24 </a:t>
            </a:r>
            <a:r>
              <a:rPr lang="es-CO" sz="3600" dirty="0">
                <a:solidFill>
                  <a:schemeClr val="bg1"/>
                </a:solidFill>
                <a:effectLst>
                  <a:outerShdw blurRad="38100" dist="38100" dir="2700000" algn="tl">
                    <a:srgbClr val="000000">
                      <a:alpha val="43137"/>
                    </a:srgbClr>
                  </a:outerShdw>
                </a:effectLst>
              </a:rPr>
              <a:t>Los </a:t>
            </a:r>
            <a:r>
              <a:rPr lang="es-CO" sz="3600" i="1" u="sng" dirty="0">
                <a:solidFill>
                  <a:schemeClr val="bg1"/>
                </a:solidFill>
                <a:effectLst>
                  <a:outerShdw blurRad="38100" dist="38100" dir="2700000" algn="tl">
                    <a:srgbClr val="000000">
                      <a:alpha val="43137"/>
                    </a:srgbClr>
                  </a:outerShdw>
                </a:effectLst>
              </a:rPr>
              <a:t>ejércitos de Babilonia </a:t>
            </a:r>
            <a:r>
              <a:rPr lang="es-CO" sz="3600" dirty="0">
                <a:solidFill>
                  <a:schemeClr val="bg1"/>
                </a:solidFill>
                <a:effectLst>
                  <a:outerShdw blurRad="38100" dist="38100" dir="2700000" algn="tl">
                    <a:srgbClr val="000000">
                      <a:alpha val="43137"/>
                    </a:srgbClr>
                  </a:outerShdw>
                </a:effectLst>
              </a:rPr>
              <a:t>están listos para atacar a Jerusalén, y nuestra ciudad será conquistada por medio de la guerra, el hambre y las enfermedades.</a:t>
            </a:r>
          </a:p>
          <a:p>
            <a:pPr algn="ctr"/>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1756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3843251"/>
            <a:ext cx="4522122" cy="3014747"/>
          </a:xfrm>
          <a:prstGeom prst="rect">
            <a:avLst/>
          </a:prstGeom>
        </p:spPr>
      </p:pic>
      <p:sp>
        <p:nvSpPr>
          <p:cNvPr id="2" name="Título 1">
            <a:extLst>
              <a:ext uri="{FF2B5EF4-FFF2-40B4-BE49-F238E27FC236}">
                <a16:creationId xmlns:a16="http://schemas.microsoft.com/office/drawing/2014/main" xmlns="" id="{D0DD39D0-BC39-B94E-9B9A-F439592CE777}"/>
              </a:ext>
            </a:extLst>
          </p:cNvPr>
          <p:cNvSpPr>
            <a:spLocks noGrp="1"/>
          </p:cNvSpPr>
          <p:nvPr>
            <p:ph type="title"/>
          </p:nvPr>
        </p:nvSpPr>
        <p:spPr>
          <a:xfrm>
            <a:off x="838200" y="1027906"/>
            <a:ext cx="10515600" cy="1325563"/>
          </a:xfrm>
        </p:spPr>
        <p:txBody>
          <a:bodyPr/>
          <a:lstStyle/>
          <a:p>
            <a:pPr algn="ctr"/>
            <a:r>
              <a:rPr lang="es-CO" sz="8000" b="1" dirty="0">
                <a:ln w="444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Aguilas</a:t>
            </a:r>
          </a:p>
        </p:txBody>
      </p:sp>
      <p:sp>
        <p:nvSpPr>
          <p:cNvPr id="3" name="Marcador de contenido 2">
            <a:extLst>
              <a:ext uri="{FF2B5EF4-FFF2-40B4-BE49-F238E27FC236}">
                <a16:creationId xmlns:a16="http://schemas.microsoft.com/office/drawing/2014/main" xmlns="" id="{69DF4719-0D90-4F48-9BBF-C14541275E7F}"/>
              </a:ext>
            </a:extLst>
          </p:cNvPr>
          <p:cNvSpPr>
            <a:spLocks noGrp="1"/>
          </p:cNvSpPr>
          <p:nvPr>
            <p:ph idx="1"/>
          </p:nvPr>
        </p:nvSpPr>
        <p:spPr>
          <a:xfrm>
            <a:off x="2125980" y="2374265"/>
            <a:ext cx="7940040" cy="3228513"/>
          </a:xfrm>
        </p:spPr>
        <p:txBody>
          <a:bodyPr>
            <a:normAutofit lnSpcReduction="10000"/>
          </a:bodyPr>
          <a:lstStyle/>
          <a:p>
            <a:pPr marL="0" indent="0" algn="ctr">
              <a:buNone/>
            </a:pPr>
            <a:r>
              <a:rPr lang="es-CO" sz="3600" dirty="0">
                <a:solidFill>
                  <a:srgbClr val="8BECFF"/>
                </a:solidFill>
                <a:effectLst>
                  <a:outerShdw blurRad="38100" dist="38100" dir="2700000" algn="tl">
                    <a:srgbClr val="000000">
                      <a:alpha val="43137"/>
                    </a:srgbClr>
                  </a:outerShdw>
                </a:effectLst>
              </a:rPr>
              <a:t>Jeremías 4:13 (RVR1960)</a:t>
            </a:r>
          </a:p>
          <a:p>
            <a:pPr marL="0" indent="0" algn="ctr">
              <a:buNone/>
            </a:pPr>
            <a:r>
              <a:rPr lang="es-CO" sz="3600" baseline="30000" dirty="0">
                <a:solidFill>
                  <a:schemeClr val="bg1"/>
                </a:solidFill>
                <a:effectLst>
                  <a:outerShdw blurRad="38100" dist="38100" dir="2700000" algn="tl">
                    <a:srgbClr val="000000">
                      <a:alpha val="43137"/>
                    </a:srgbClr>
                  </a:outerShdw>
                </a:effectLst>
              </a:rPr>
              <a:t>13 </a:t>
            </a:r>
            <a:r>
              <a:rPr lang="es-CO" sz="3600" dirty="0">
                <a:solidFill>
                  <a:schemeClr val="bg1"/>
                </a:solidFill>
                <a:effectLst>
                  <a:outerShdw blurRad="38100" dist="38100" dir="2700000" algn="tl">
                    <a:srgbClr val="000000">
                      <a:alpha val="43137"/>
                    </a:srgbClr>
                  </a:outerShdw>
                </a:effectLst>
              </a:rPr>
              <a:t>He aquí que subirá como nube, y su carro como torbellino; más ligeros son sus caballos que </a:t>
            </a:r>
            <a:r>
              <a:rPr lang="es-CO" sz="4000" b="1" i="1" u="sng" dirty="0">
                <a:solidFill>
                  <a:schemeClr val="bg1"/>
                </a:solidFill>
                <a:effectLst>
                  <a:outerShdw blurRad="38100" dist="38100" dir="2700000" algn="tl">
                    <a:srgbClr val="000000">
                      <a:alpha val="43137"/>
                    </a:srgbClr>
                  </a:outerShdw>
                </a:effectLst>
              </a:rPr>
              <a:t>las águilas</a:t>
            </a:r>
            <a:r>
              <a:rPr lang="es-CO" sz="3600" dirty="0">
                <a:solidFill>
                  <a:schemeClr val="bg1"/>
                </a:solidFill>
                <a:effectLst>
                  <a:outerShdw blurRad="38100" dist="38100" dir="2700000" algn="tl">
                    <a:srgbClr val="000000">
                      <a:alpha val="43137"/>
                    </a:srgbClr>
                  </a:outerShdw>
                </a:effectLst>
              </a:rPr>
              <a:t>. !!Ay de nosotros, porque entregados somos a despojo!</a:t>
            </a:r>
          </a:p>
        </p:txBody>
      </p:sp>
    </p:spTree>
    <p:extLst>
      <p:ext uri="{BB962C8B-B14F-4D97-AF65-F5344CB8AC3E}">
        <p14:creationId xmlns:p14="http://schemas.microsoft.com/office/powerpoint/2010/main" val="34879585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3976255"/>
            <a:ext cx="4322616" cy="2881743"/>
          </a:xfrm>
          <a:prstGeom prst="rect">
            <a:avLst/>
          </a:prstGeom>
        </p:spPr>
      </p:pic>
      <p:sp>
        <p:nvSpPr>
          <p:cNvPr id="2" name="Título 1">
            <a:extLst>
              <a:ext uri="{FF2B5EF4-FFF2-40B4-BE49-F238E27FC236}">
                <a16:creationId xmlns:a16="http://schemas.microsoft.com/office/drawing/2014/main" xmlns="" id="{D0DD39D0-BC39-B94E-9B9A-F439592CE777}"/>
              </a:ext>
            </a:extLst>
          </p:cNvPr>
          <p:cNvSpPr>
            <a:spLocks noGrp="1"/>
          </p:cNvSpPr>
          <p:nvPr>
            <p:ph type="title"/>
          </p:nvPr>
        </p:nvSpPr>
        <p:spPr>
          <a:xfrm>
            <a:off x="838199" y="1027906"/>
            <a:ext cx="10515600" cy="1325563"/>
          </a:xfrm>
        </p:spPr>
        <p:txBody>
          <a:bodyPr/>
          <a:lstStyle/>
          <a:p>
            <a:pPr algn="ctr"/>
            <a:r>
              <a:rPr lang="es-CO" sz="8800" b="1" dirty="0">
                <a:ln w="4762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Aguilas</a:t>
            </a:r>
          </a:p>
        </p:txBody>
      </p:sp>
      <p:sp>
        <p:nvSpPr>
          <p:cNvPr id="3" name="Marcador de contenido 2">
            <a:extLst>
              <a:ext uri="{FF2B5EF4-FFF2-40B4-BE49-F238E27FC236}">
                <a16:creationId xmlns:a16="http://schemas.microsoft.com/office/drawing/2014/main" xmlns="" id="{69DF4719-0D90-4F48-9BBF-C14541275E7F}"/>
              </a:ext>
            </a:extLst>
          </p:cNvPr>
          <p:cNvSpPr>
            <a:spLocks noGrp="1"/>
          </p:cNvSpPr>
          <p:nvPr>
            <p:ph idx="1"/>
          </p:nvPr>
        </p:nvSpPr>
        <p:spPr>
          <a:xfrm>
            <a:off x="2117667" y="2490643"/>
            <a:ext cx="7956665" cy="2929255"/>
          </a:xfrm>
        </p:spPr>
        <p:txBody>
          <a:bodyPr>
            <a:normAutofit lnSpcReduction="10000"/>
          </a:bodyPr>
          <a:lstStyle/>
          <a:p>
            <a:pPr marL="0" indent="0" algn="ctr">
              <a:buNone/>
            </a:pPr>
            <a:r>
              <a:rPr lang="es-CO" sz="3200" dirty="0">
                <a:solidFill>
                  <a:srgbClr val="8BECFF"/>
                </a:solidFill>
                <a:effectLst>
                  <a:outerShdw blurRad="38100" dist="38100" dir="2700000" algn="tl">
                    <a:srgbClr val="000000">
                      <a:alpha val="43137"/>
                    </a:srgbClr>
                  </a:outerShdw>
                </a:effectLst>
              </a:rPr>
              <a:t>Habacuc 1:8 (RVR1960)</a:t>
            </a:r>
          </a:p>
          <a:p>
            <a:pPr marL="0" indent="0" algn="ctr">
              <a:buNone/>
            </a:pPr>
            <a:r>
              <a:rPr lang="es-CO" sz="3200" baseline="30000" dirty="0">
                <a:solidFill>
                  <a:schemeClr val="bg1"/>
                </a:solidFill>
                <a:effectLst>
                  <a:outerShdw blurRad="38100" dist="38100" dir="2700000" algn="tl">
                    <a:srgbClr val="000000">
                      <a:alpha val="43137"/>
                    </a:srgbClr>
                  </a:outerShdw>
                </a:effectLst>
              </a:rPr>
              <a:t>8 </a:t>
            </a:r>
            <a:r>
              <a:rPr lang="es-CO" sz="3200" dirty="0">
                <a:solidFill>
                  <a:schemeClr val="bg1"/>
                </a:solidFill>
                <a:effectLst>
                  <a:outerShdw blurRad="38100" dist="38100" dir="2700000" algn="tl">
                    <a:srgbClr val="000000">
                      <a:alpha val="43137"/>
                    </a:srgbClr>
                  </a:outerShdw>
                </a:effectLst>
              </a:rPr>
              <a:t>Sus caballos serán más ligeros que leopardos, y más feroces que lobos nocturnos, y sus jinetes se multiplicarán; vendrán de lejos sus jinetes, y </a:t>
            </a:r>
            <a:r>
              <a:rPr lang="es-CO" sz="3600" b="1" i="1" u="sng" dirty="0">
                <a:solidFill>
                  <a:schemeClr val="bg1"/>
                </a:solidFill>
                <a:effectLst>
                  <a:outerShdw blurRad="38100" dist="38100" dir="2700000" algn="tl">
                    <a:srgbClr val="000000">
                      <a:alpha val="43137"/>
                    </a:srgbClr>
                  </a:outerShdw>
                </a:effectLst>
              </a:rPr>
              <a:t>volarán como águilas</a:t>
            </a:r>
            <a:r>
              <a:rPr lang="es-CO" sz="3200" dirty="0">
                <a:solidFill>
                  <a:schemeClr val="bg1"/>
                </a:solidFill>
                <a:effectLst>
                  <a:outerShdw blurRad="38100" dist="38100" dir="2700000" algn="tl">
                    <a:srgbClr val="000000">
                      <a:alpha val="43137"/>
                    </a:srgbClr>
                  </a:outerShdw>
                </a:effectLst>
              </a:rPr>
              <a:t> que se apresuran a devorar</a:t>
            </a:r>
          </a:p>
        </p:txBody>
      </p:sp>
    </p:spTree>
    <p:extLst>
      <p:ext uri="{BB962C8B-B14F-4D97-AF65-F5344CB8AC3E}">
        <p14:creationId xmlns:p14="http://schemas.microsoft.com/office/powerpoint/2010/main" val="9320110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3465095"/>
            <a:ext cx="5089356" cy="3392903"/>
          </a:xfrm>
          <a:prstGeom prst="rect">
            <a:avLst/>
          </a:prstGeom>
        </p:spPr>
      </p:pic>
      <p:sp>
        <p:nvSpPr>
          <p:cNvPr id="2" name="Título 1">
            <a:extLst>
              <a:ext uri="{FF2B5EF4-FFF2-40B4-BE49-F238E27FC236}">
                <a16:creationId xmlns:a16="http://schemas.microsoft.com/office/drawing/2014/main" xmlns="" id="{D0DD39D0-BC39-B94E-9B9A-F439592CE777}"/>
              </a:ext>
            </a:extLst>
          </p:cNvPr>
          <p:cNvSpPr>
            <a:spLocks noGrp="1"/>
          </p:cNvSpPr>
          <p:nvPr>
            <p:ph type="title"/>
          </p:nvPr>
        </p:nvSpPr>
        <p:spPr>
          <a:xfrm>
            <a:off x="838200" y="1479030"/>
            <a:ext cx="10515600" cy="1325563"/>
          </a:xfrm>
        </p:spPr>
        <p:txBody>
          <a:bodyPr/>
          <a:lstStyle/>
          <a:p>
            <a:pPr algn="ctr"/>
            <a:r>
              <a:rPr lang="es-CO" sz="8800" b="1" dirty="0">
                <a:ln w="4762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Aguilas</a:t>
            </a:r>
          </a:p>
        </p:txBody>
      </p:sp>
      <p:sp>
        <p:nvSpPr>
          <p:cNvPr id="3" name="Marcador de contenido 2">
            <a:extLst>
              <a:ext uri="{FF2B5EF4-FFF2-40B4-BE49-F238E27FC236}">
                <a16:creationId xmlns:a16="http://schemas.microsoft.com/office/drawing/2014/main" xmlns="" id="{69DF4719-0D90-4F48-9BBF-C14541275E7F}"/>
              </a:ext>
            </a:extLst>
          </p:cNvPr>
          <p:cNvSpPr>
            <a:spLocks noGrp="1"/>
          </p:cNvSpPr>
          <p:nvPr>
            <p:ph idx="1"/>
          </p:nvPr>
        </p:nvSpPr>
        <p:spPr>
          <a:xfrm>
            <a:off x="2890751" y="3006032"/>
            <a:ext cx="6410498" cy="2729750"/>
          </a:xfrm>
        </p:spPr>
        <p:txBody>
          <a:bodyPr>
            <a:normAutofit/>
          </a:bodyPr>
          <a:lstStyle/>
          <a:p>
            <a:pPr marL="0" indent="0" algn="ctr">
              <a:buNone/>
            </a:pPr>
            <a:r>
              <a:rPr lang="es-CO" sz="4400" dirty="0">
                <a:solidFill>
                  <a:srgbClr val="8BECFF"/>
                </a:solidFill>
                <a:effectLst>
                  <a:outerShdw blurRad="38100" dist="38100" dir="2700000" algn="tl">
                    <a:srgbClr val="000000">
                      <a:alpha val="43137"/>
                    </a:srgbClr>
                  </a:outerShdw>
                </a:effectLst>
              </a:rPr>
              <a:t>Daniel 7:4 (RVR1960)</a:t>
            </a:r>
          </a:p>
          <a:p>
            <a:pPr marL="0" indent="0" algn="ctr">
              <a:buNone/>
            </a:pPr>
            <a:r>
              <a:rPr lang="es-CO" sz="4400" baseline="30000" dirty="0">
                <a:solidFill>
                  <a:schemeClr val="bg1"/>
                </a:solidFill>
                <a:effectLst>
                  <a:outerShdw blurRad="38100" dist="38100" dir="2700000" algn="tl">
                    <a:srgbClr val="000000">
                      <a:alpha val="43137"/>
                    </a:srgbClr>
                  </a:outerShdw>
                </a:effectLst>
              </a:rPr>
              <a:t>4 </a:t>
            </a:r>
            <a:r>
              <a:rPr lang="es-CO" sz="4400" dirty="0">
                <a:solidFill>
                  <a:schemeClr val="bg1"/>
                </a:solidFill>
                <a:effectLst>
                  <a:outerShdw blurRad="38100" dist="38100" dir="2700000" algn="tl">
                    <a:srgbClr val="000000">
                      <a:alpha val="43137"/>
                    </a:srgbClr>
                  </a:outerShdw>
                </a:effectLst>
              </a:rPr>
              <a:t>La primera era como león, y tenía </a:t>
            </a:r>
            <a:r>
              <a:rPr lang="es-CO" sz="4400" i="1" u="sng" dirty="0">
                <a:solidFill>
                  <a:schemeClr val="bg1"/>
                </a:solidFill>
                <a:effectLst>
                  <a:outerShdw blurRad="38100" dist="38100" dir="2700000" algn="tl">
                    <a:srgbClr val="000000">
                      <a:alpha val="43137"/>
                    </a:srgbClr>
                  </a:outerShdw>
                </a:effectLst>
              </a:rPr>
              <a:t>alas de águila</a:t>
            </a:r>
            <a:r>
              <a:rPr lang="es-CO" sz="4400" dirty="0">
                <a:solidFill>
                  <a:schemeClr val="bg1"/>
                </a:solidFill>
                <a:effectLst>
                  <a:outerShdw blurRad="38100" dist="38100" dir="2700000" algn="tl">
                    <a:srgbClr val="000000">
                      <a:alpha val="43137"/>
                    </a:srgbClr>
                  </a:outerShdw>
                </a:effectLst>
              </a:rPr>
              <a:t>. </a:t>
            </a:r>
          </a:p>
          <a:p>
            <a:pPr algn="ctr"/>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14665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9BE569-1328-7B44-BEF1-46215112D6CE}"/>
              </a:ext>
            </a:extLst>
          </p:cNvPr>
          <p:cNvSpPr>
            <a:spLocks noGrp="1"/>
          </p:cNvSpPr>
          <p:nvPr>
            <p:ph type="title"/>
          </p:nvPr>
        </p:nvSpPr>
        <p:spPr>
          <a:xfrm>
            <a:off x="838200" y="1027906"/>
            <a:ext cx="10515600" cy="1325563"/>
          </a:xfrm>
        </p:spPr>
        <p:txBody>
          <a:bodyPr/>
          <a:lstStyle/>
          <a:p>
            <a:pPr algn="ctr"/>
            <a:r>
              <a:rPr lang="es-CO" sz="7200" b="1"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Primera Conclusión</a:t>
            </a:r>
          </a:p>
        </p:txBody>
      </p:sp>
      <p:sp>
        <p:nvSpPr>
          <p:cNvPr id="3" name="Marcador de contenido 2">
            <a:extLst>
              <a:ext uri="{FF2B5EF4-FFF2-40B4-BE49-F238E27FC236}">
                <a16:creationId xmlns:a16="http://schemas.microsoft.com/office/drawing/2014/main" xmlns="" id="{B695FA08-07B1-D646-AF35-979FA483027F}"/>
              </a:ext>
            </a:extLst>
          </p:cNvPr>
          <p:cNvSpPr>
            <a:spLocks noGrp="1"/>
          </p:cNvSpPr>
          <p:nvPr>
            <p:ph idx="1"/>
          </p:nvPr>
        </p:nvSpPr>
        <p:spPr>
          <a:xfrm>
            <a:off x="1427711" y="2390891"/>
            <a:ext cx="9336578" cy="2879379"/>
          </a:xfrm>
        </p:spPr>
        <p:txBody>
          <a:bodyPr>
            <a:normAutofit/>
          </a:bodyPr>
          <a:lstStyle/>
          <a:p>
            <a:pPr marL="0" indent="0">
              <a:buNone/>
            </a:pPr>
            <a:r>
              <a:rPr lang="es-CO" sz="3600" dirty="0">
                <a:solidFill>
                  <a:schemeClr val="bg1"/>
                </a:solidFill>
                <a:effectLst>
                  <a:outerShdw blurRad="38100" dist="38100" dir="2700000" algn="tl">
                    <a:srgbClr val="000000">
                      <a:alpha val="43137"/>
                    </a:srgbClr>
                  </a:outerShdw>
                </a:effectLst>
              </a:rPr>
              <a:t>Podemos sacar una primera conclusión:</a:t>
            </a:r>
          </a:p>
          <a:p>
            <a:pPr marL="742950" indent="-742950">
              <a:buFont typeface="+mj-lt"/>
              <a:buAutoNum type="alphaLcPeriod"/>
            </a:pPr>
            <a:r>
              <a:rPr lang="es-CO" sz="3600" u="sng" dirty="0" smtClean="0">
                <a:solidFill>
                  <a:schemeClr val="bg1"/>
                </a:solidFill>
                <a:effectLst>
                  <a:outerShdw blurRad="38100" dist="38100" dir="2700000" algn="tl">
                    <a:srgbClr val="000000">
                      <a:alpha val="43137"/>
                    </a:srgbClr>
                  </a:outerShdw>
                </a:effectLst>
              </a:rPr>
              <a:t>La </a:t>
            </a:r>
            <a:r>
              <a:rPr lang="es-CO" sz="3600" u="sng" dirty="0">
                <a:solidFill>
                  <a:schemeClr val="bg1"/>
                </a:solidFill>
                <a:effectLst>
                  <a:outerShdw blurRad="38100" dist="38100" dir="2700000" algn="tl">
                    <a:srgbClr val="000000">
                      <a:alpha val="43137"/>
                    </a:srgbClr>
                  </a:outerShdw>
                </a:effectLst>
              </a:rPr>
              <a:t>abominación</a:t>
            </a:r>
            <a:r>
              <a:rPr lang="es-CO" sz="3600" dirty="0">
                <a:solidFill>
                  <a:schemeClr val="bg1"/>
                </a:solidFill>
                <a:effectLst>
                  <a:outerShdw blurRad="38100" dist="38100" dir="2700000" algn="tl">
                    <a:srgbClr val="000000">
                      <a:alpha val="43137"/>
                    </a:srgbClr>
                  </a:outerShdw>
                </a:effectLst>
              </a:rPr>
              <a:t>: la violación del Sábado y la adoración al sol.</a:t>
            </a:r>
          </a:p>
          <a:p>
            <a:pPr marL="742950" indent="-742950">
              <a:buFont typeface="+mj-lt"/>
              <a:buAutoNum type="alphaLcPeriod"/>
            </a:pPr>
            <a:r>
              <a:rPr lang="es-CO" sz="3600" u="sng" dirty="0" smtClean="0">
                <a:solidFill>
                  <a:schemeClr val="bg1"/>
                </a:solidFill>
                <a:effectLst>
                  <a:outerShdw blurRad="38100" dist="38100" dir="2700000" algn="tl">
                    <a:srgbClr val="000000">
                      <a:alpha val="43137"/>
                    </a:srgbClr>
                  </a:outerShdw>
                </a:effectLst>
              </a:rPr>
              <a:t>La </a:t>
            </a:r>
            <a:r>
              <a:rPr lang="es-CO" sz="3600" u="sng" dirty="0">
                <a:solidFill>
                  <a:schemeClr val="bg1"/>
                </a:solidFill>
                <a:effectLst>
                  <a:outerShdw blurRad="38100" dist="38100" dir="2700000" algn="tl">
                    <a:srgbClr val="000000">
                      <a:alpha val="43137"/>
                    </a:srgbClr>
                  </a:outerShdw>
                </a:effectLst>
              </a:rPr>
              <a:t>desolación</a:t>
            </a:r>
            <a:r>
              <a:rPr lang="es-CO" sz="3600" dirty="0">
                <a:solidFill>
                  <a:schemeClr val="bg1"/>
                </a:solidFill>
                <a:effectLst>
                  <a:outerShdw blurRad="38100" dist="38100" dir="2700000" algn="tl">
                    <a:srgbClr val="000000">
                      <a:alpha val="43137"/>
                    </a:srgbClr>
                  </a:outerShdw>
                </a:effectLst>
              </a:rPr>
              <a:t>: La destrucción hecha por los ejercitos de Babilonia (Las Aguilas).</a:t>
            </a:r>
          </a:p>
          <a:p>
            <a:pPr marL="742950" indent="-742950">
              <a:buFont typeface="+mj-lt"/>
              <a:buAutoNum type="alphaLcPeriod"/>
            </a:pPr>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79643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051367"/>
            <a:ext cx="2709947" cy="1806631"/>
          </a:xfrm>
          <a:prstGeom prst="rect">
            <a:avLst/>
          </a:prstGeom>
        </p:spPr>
      </p:pic>
      <p:sp>
        <p:nvSpPr>
          <p:cNvPr id="2" name="Título 1">
            <a:extLst>
              <a:ext uri="{FF2B5EF4-FFF2-40B4-BE49-F238E27FC236}">
                <a16:creationId xmlns:a16="http://schemas.microsoft.com/office/drawing/2014/main" xmlns="" id="{8C53113A-A79A-AB48-8BD8-A3759E55C2B8}"/>
              </a:ext>
            </a:extLst>
          </p:cNvPr>
          <p:cNvSpPr>
            <a:spLocks noGrp="1"/>
          </p:cNvSpPr>
          <p:nvPr>
            <p:ph type="title"/>
          </p:nvPr>
        </p:nvSpPr>
        <p:spPr>
          <a:xfrm>
            <a:off x="838200" y="929758"/>
            <a:ext cx="10515600" cy="940002"/>
          </a:xfrm>
        </p:spPr>
        <p:txBody>
          <a:bodyPr/>
          <a:lstStyle/>
          <a:p>
            <a:pPr algn="ctr"/>
            <a:r>
              <a:rPr lang="es-CO" b="1"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El templo se terminó en el año </a:t>
            </a:r>
            <a:r>
              <a:rPr lang="es-CO" b="1" dirty="0" smtClean="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515AC</a:t>
            </a:r>
            <a:endParaRPr lang="es-CO" b="1"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xmlns="" id="{0C802D92-D475-F14C-9D79-69F688B84F3A}"/>
              </a:ext>
            </a:extLst>
          </p:cNvPr>
          <p:cNvSpPr>
            <a:spLocks noGrp="1"/>
          </p:cNvSpPr>
          <p:nvPr>
            <p:ph idx="1"/>
          </p:nvPr>
        </p:nvSpPr>
        <p:spPr>
          <a:xfrm>
            <a:off x="1197033" y="1853768"/>
            <a:ext cx="10156767" cy="4351338"/>
          </a:xfrm>
        </p:spPr>
        <p:txBody>
          <a:bodyPr>
            <a:noAutofit/>
          </a:bodyPr>
          <a:lstStyle/>
          <a:p>
            <a:r>
              <a:rPr lang="es-CO" sz="2600" dirty="0">
                <a:solidFill>
                  <a:srgbClr val="8BECFF"/>
                </a:solidFill>
                <a:effectLst>
                  <a:outerShdw blurRad="38100" dist="38100" dir="2700000" algn="tl">
                    <a:srgbClr val="000000">
                      <a:alpha val="43137"/>
                    </a:srgbClr>
                  </a:outerShdw>
                </a:effectLst>
              </a:rPr>
              <a:t>Hageo 2:6-9 (RVR1960)</a:t>
            </a:r>
          </a:p>
          <a:p>
            <a:r>
              <a:rPr lang="es-CO" sz="2600" baseline="30000" dirty="0">
                <a:solidFill>
                  <a:schemeClr val="bg1"/>
                </a:solidFill>
                <a:effectLst>
                  <a:outerShdw blurRad="38100" dist="38100" dir="2700000" algn="tl">
                    <a:srgbClr val="000000">
                      <a:alpha val="43137"/>
                    </a:srgbClr>
                  </a:outerShdw>
                </a:effectLst>
              </a:rPr>
              <a:t>6 </a:t>
            </a:r>
            <a:r>
              <a:rPr lang="es-CO" sz="2600" dirty="0">
                <a:solidFill>
                  <a:schemeClr val="bg1"/>
                </a:solidFill>
                <a:effectLst>
                  <a:outerShdw blurRad="38100" dist="38100" dir="2700000" algn="tl">
                    <a:srgbClr val="000000">
                      <a:alpha val="43137"/>
                    </a:srgbClr>
                  </a:outerShdw>
                </a:effectLst>
              </a:rPr>
              <a:t>Porque así dice Jehová de los ejércitos: De aquí a poco yo haré temblar los cielos y la tierra, el mar y la tierra seca; </a:t>
            </a:r>
          </a:p>
          <a:p>
            <a:r>
              <a:rPr lang="es-CO" sz="2600" baseline="30000" dirty="0">
                <a:solidFill>
                  <a:schemeClr val="bg1"/>
                </a:solidFill>
                <a:effectLst>
                  <a:outerShdw blurRad="38100" dist="38100" dir="2700000" algn="tl">
                    <a:srgbClr val="000000">
                      <a:alpha val="43137"/>
                    </a:srgbClr>
                  </a:outerShdw>
                </a:effectLst>
              </a:rPr>
              <a:t>7 </a:t>
            </a:r>
            <a:r>
              <a:rPr lang="es-CO" sz="2600" dirty="0">
                <a:solidFill>
                  <a:schemeClr val="bg1"/>
                </a:solidFill>
                <a:effectLst>
                  <a:outerShdw blurRad="38100" dist="38100" dir="2700000" algn="tl">
                    <a:srgbClr val="000000">
                      <a:alpha val="43137"/>
                    </a:srgbClr>
                  </a:outerShdw>
                </a:effectLst>
              </a:rPr>
              <a:t>y haré temblar a todas las naciones, </a:t>
            </a:r>
            <a:r>
              <a:rPr lang="es-CO" sz="2600" i="1" u="sng" dirty="0">
                <a:solidFill>
                  <a:schemeClr val="bg1"/>
                </a:solidFill>
                <a:effectLst>
                  <a:outerShdw blurRad="38100" dist="38100" dir="2700000" algn="tl">
                    <a:srgbClr val="000000">
                      <a:alpha val="43137"/>
                    </a:srgbClr>
                  </a:outerShdw>
                </a:effectLst>
              </a:rPr>
              <a:t>y vendrá el Deseado de todas las naciones; y llenaré de gloria esta casa,</a:t>
            </a:r>
            <a:r>
              <a:rPr lang="es-CO" sz="2600" dirty="0">
                <a:solidFill>
                  <a:schemeClr val="bg1"/>
                </a:solidFill>
                <a:effectLst>
                  <a:outerShdw blurRad="38100" dist="38100" dir="2700000" algn="tl">
                    <a:srgbClr val="000000">
                      <a:alpha val="43137"/>
                    </a:srgbClr>
                  </a:outerShdw>
                </a:effectLst>
              </a:rPr>
              <a:t> ha dicho Jehová de los ejércitos. </a:t>
            </a:r>
          </a:p>
          <a:p>
            <a:r>
              <a:rPr lang="es-CO" sz="2600" baseline="30000" dirty="0">
                <a:solidFill>
                  <a:schemeClr val="bg1"/>
                </a:solidFill>
                <a:effectLst>
                  <a:outerShdw blurRad="38100" dist="38100" dir="2700000" algn="tl">
                    <a:srgbClr val="000000">
                      <a:alpha val="43137"/>
                    </a:srgbClr>
                  </a:outerShdw>
                </a:effectLst>
              </a:rPr>
              <a:t>8 </a:t>
            </a:r>
            <a:r>
              <a:rPr lang="es-CO" sz="2600" dirty="0">
                <a:solidFill>
                  <a:schemeClr val="bg1"/>
                </a:solidFill>
                <a:effectLst>
                  <a:outerShdw blurRad="38100" dist="38100" dir="2700000" algn="tl">
                    <a:srgbClr val="000000">
                      <a:alpha val="43137"/>
                    </a:srgbClr>
                  </a:outerShdw>
                </a:effectLst>
              </a:rPr>
              <a:t>Mía es la plata, y mío es el oro, dice Jehová de los ejércitos. </a:t>
            </a:r>
          </a:p>
          <a:p>
            <a:r>
              <a:rPr lang="es-CO" sz="2600" baseline="30000" dirty="0">
                <a:solidFill>
                  <a:schemeClr val="bg1"/>
                </a:solidFill>
                <a:effectLst>
                  <a:outerShdw blurRad="38100" dist="38100" dir="2700000" algn="tl">
                    <a:srgbClr val="000000">
                      <a:alpha val="43137"/>
                    </a:srgbClr>
                  </a:outerShdw>
                </a:effectLst>
              </a:rPr>
              <a:t>9 </a:t>
            </a:r>
            <a:r>
              <a:rPr lang="es-CO" sz="2600" dirty="0">
                <a:solidFill>
                  <a:schemeClr val="bg1"/>
                </a:solidFill>
                <a:effectLst>
                  <a:outerShdw blurRad="38100" dist="38100" dir="2700000" algn="tl">
                    <a:srgbClr val="000000">
                      <a:alpha val="43137"/>
                    </a:srgbClr>
                  </a:outerShdw>
                </a:effectLst>
              </a:rPr>
              <a:t>La gloria postrera de esta casa será mayor que la primera, ha dicho Jehová de los ejércitos; y daré paz en este lugar, dice Jehová de los ejércitos.</a:t>
            </a:r>
          </a:p>
          <a:p>
            <a:endParaRPr lang="es-CO" sz="2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335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253345"/>
            <a:ext cx="3906980" cy="2604653"/>
          </a:xfrm>
          <a:prstGeom prst="rect">
            <a:avLst/>
          </a:prstGeom>
        </p:spPr>
      </p:pic>
      <p:sp>
        <p:nvSpPr>
          <p:cNvPr id="2" name="Título 1">
            <a:extLst>
              <a:ext uri="{FF2B5EF4-FFF2-40B4-BE49-F238E27FC236}">
                <a16:creationId xmlns:a16="http://schemas.microsoft.com/office/drawing/2014/main" xmlns="" id="{A2AAA49D-C97D-754F-BCC5-A7AA594ED33E}"/>
              </a:ext>
            </a:extLst>
          </p:cNvPr>
          <p:cNvSpPr>
            <a:spLocks noGrp="1"/>
          </p:cNvSpPr>
          <p:nvPr>
            <p:ph type="title"/>
          </p:nvPr>
        </p:nvSpPr>
        <p:spPr>
          <a:xfrm>
            <a:off x="838200" y="1684104"/>
            <a:ext cx="10515600" cy="860466"/>
          </a:xfrm>
        </p:spPr>
        <p:txBody>
          <a:bodyPr>
            <a:normAutofit/>
          </a:bodyPr>
          <a:lstStyle/>
          <a:p>
            <a:pPr algn="ctr"/>
            <a:r>
              <a:rPr lang="es-CO" sz="5400" b="1" dirty="0">
                <a:ln w="25400">
                  <a:solidFill>
                    <a:schemeClr val="bg1"/>
                  </a:solidFill>
                </a:ln>
                <a:gradFill>
                  <a:gsLst>
                    <a:gs pos="91000">
                      <a:srgbClr val="00B0F0"/>
                    </a:gs>
                    <a:gs pos="33000">
                      <a:schemeClr val="bg1"/>
                    </a:gs>
                  </a:gsLst>
                  <a:lin ang="5400000" scaled="1"/>
                </a:gradFill>
                <a:effectLst>
                  <a:outerShdw blurRad="38100" dist="38100" dir="2700000" algn="tl">
                    <a:srgbClr val="000000">
                      <a:alpha val="43137"/>
                    </a:srgbClr>
                  </a:outerShdw>
                </a:effectLst>
              </a:rPr>
              <a:t>Eclesiastés 1:9-10 (RVR1995</a:t>
            </a:r>
            <a:r>
              <a:rPr lang="es-CO" sz="5400" b="1" dirty="0" smtClean="0">
                <a:ln w="25400">
                  <a:solidFill>
                    <a:schemeClr val="bg1"/>
                  </a:solidFill>
                </a:ln>
                <a:gradFill>
                  <a:gsLst>
                    <a:gs pos="91000">
                      <a:srgbClr val="00B0F0"/>
                    </a:gs>
                    <a:gs pos="33000">
                      <a:schemeClr val="bg1"/>
                    </a:gs>
                  </a:gsLst>
                  <a:lin ang="5400000" scaled="1"/>
                </a:gradFill>
                <a:effectLst>
                  <a:outerShdw blurRad="38100" dist="38100" dir="2700000" algn="tl">
                    <a:srgbClr val="000000">
                      <a:alpha val="43137"/>
                    </a:srgbClr>
                  </a:outerShdw>
                </a:effectLst>
              </a:rPr>
              <a:t>)</a:t>
            </a:r>
            <a:endParaRPr lang="es-CO" sz="5400" dirty="0">
              <a:ln w="25400">
                <a:solidFill>
                  <a:schemeClr val="bg1"/>
                </a:solidFill>
              </a:ln>
              <a:gradFill>
                <a:gsLst>
                  <a:gs pos="91000">
                    <a:srgbClr val="00B0F0"/>
                  </a:gs>
                  <a:gs pos="33000">
                    <a:schemeClr val="bg1"/>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xmlns="" id="{E762291D-A31E-AD4D-B3D3-597B62EBF74D}"/>
              </a:ext>
            </a:extLst>
          </p:cNvPr>
          <p:cNvSpPr>
            <a:spLocks noGrp="1"/>
          </p:cNvSpPr>
          <p:nvPr>
            <p:ph idx="1"/>
          </p:nvPr>
        </p:nvSpPr>
        <p:spPr>
          <a:xfrm>
            <a:off x="838200" y="2544570"/>
            <a:ext cx="10515600" cy="3224463"/>
          </a:xfrm>
        </p:spPr>
        <p:txBody>
          <a:bodyPr>
            <a:normAutofit/>
          </a:bodyPr>
          <a:lstStyle/>
          <a:p>
            <a:pPr algn="ctr"/>
            <a:r>
              <a:rPr lang="es-CO" sz="3200" baseline="30000" dirty="0">
                <a:solidFill>
                  <a:schemeClr val="bg1"/>
                </a:solidFill>
                <a:effectLst>
                  <a:outerShdw blurRad="38100" dist="38100" dir="2700000" algn="tl">
                    <a:srgbClr val="000000">
                      <a:alpha val="43137"/>
                    </a:srgbClr>
                  </a:outerShdw>
                </a:effectLst>
              </a:rPr>
              <a:t>9 </a:t>
            </a:r>
            <a:r>
              <a:rPr lang="es-CO" sz="3200" dirty="0">
                <a:solidFill>
                  <a:schemeClr val="bg1"/>
                </a:solidFill>
                <a:effectLst>
                  <a:outerShdw blurRad="38100" dist="38100" dir="2700000" algn="tl">
                    <a:srgbClr val="000000">
                      <a:alpha val="43137"/>
                    </a:srgbClr>
                  </a:outerShdw>
                </a:effectLst>
              </a:rPr>
              <a:t>¿Qué es lo que fue? Lo mismo que será.</a:t>
            </a:r>
            <a:br>
              <a:rPr lang="es-CO" sz="3200" dirty="0">
                <a:solidFill>
                  <a:schemeClr val="bg1"/>
                </a:solidFill>
                <a:effectLst>
                  <a:outerShdw blurRad="38100" dist="38100" dir="2700000" algn="tl">
                    <a:srgbClr val="000000">
                      <a:alpha val="43137"/>
                    </a:srgbClr>
                  </a:outerShdw>
                </a:effectLst>
              </a:rPr>
            </a:br>
            <a:r>
              <a:rPr lang="es-CO" sz="3200" dirty="0">
                <a:solidFill>
                  <a:schemeClr val="bg1"/>
                </a:solidFill>
                <a:effectLst>
                  <a:outerShdw blurRad="38100" dist="38100" dir="2700000" algn="tl">
                    <a:srgbClr val="000000">
                      <a:alpha val="43137"/>
                    </a:srgbClr>
                  </a:outerShdw>
                </a:effectLst>
              </a:rPr>
              <a:t>¿Qué es lo que ha sido hecho?</a:t>
            </a:r>
            <a:br>
              <a:rPr lang="es-CO" sz="3200" dirty="0">
                <a:solidFill>
                  <a:schemeClr val="bg1"/>
                </a:solidFill>
                <a:effectLst>
                  <a:outerShdw blurRad="38100" dist="38100" dir="2700000" algn="tl">
                    <a:srgbClr val="000000">
                      <a:alpha val="43137"/>
                    </a:srgbClr>
                  </a:outerShdw>
                </a:effectLst>
              </a:rPr>
            </a:br>
            <a:r>
              <a:rPr lang="es-CO" sz="3200" dirty="0">
                <a:solidFill>
                  <a:schemeClr val="bg1"/>
                </a:solidFill>
                <a:effectLst>
                  <a:outerShdw blurRad="38100" dist="38100" dir="2700000" algn="tl">
                    <a:srgbClr val="000000">
                      <a:alpha val="43137"/>
                    </a:srgbClr>
                  </a:outerShdw>
                </a:effectLst>
              </a:rPr>
              <a:t>Lo mismo que se hará,</a:t>
            </a:r>
            <a:br>
              <a:rPr lang="es-CO" sz="3200" dirty="0">
                <a:solidFill>
                  <a:schemeClr val="bg1"/>
                </a:solidFill>
                <a:effectLst>
                  <a:outerShdw blurRad="38100" dist="38100" dir="2700000" algn="tl">
                    <a:srgbClr val="000000">
                      <a:alpha val="43137"/>
                    </a:srgbClr>
                  </a:outerShdw>
                </a:effectLst>
              </a:rPr>
            </a:br>
            <a:r>
              <a:rPr lang="es-CO" sz="3200" dirty="0">
                <a:solidFill>
                  <a:schemeClr val="bg1"/>
                </a:solidFill>
                <a:effectLst>
                  <a:outerShdw blurRad="38100" dist="38100" dir="2700000" algn="tl">
                    <a:srgbClr val="000000">
                      <a:alpha val="43137"/>
                    </a:srgbClr>
                  </a:outerShdw>
                </a:effectLst>
              </a:rPr>
              <a:t>pues nada hay nuevo debajo del sol.</a:t>
            </a:r>
            <a:br>
              <a:rPr lang="es-CO" sz="3200" dirty="0">
                <a:solidFill>
                  <a:schemeClr val="bg1"/>
                </a:solidFill>
                <a:effectLst>
                  <a:outerShdw blurRad="38100" dist="38100" dir="2700000" algn="tl">
                    <a:srgbClr val="000000">
                      <a:alpha val="43137"/>
                    </a:srgbClr>
                  </a:outerShdw>
                </a:effectLst>
              </a:rPr>
            </a:br>
            <a:r>
              <a:rPr lang="es-CO" sz="3200" baseline="30000" dirty="0">
                <a:solidFill>
                  <a:schemeClr val="bg1"/>
                </a:solidFill>
                <a:effectLst>
                  <a:outerShdw blurRad="38100" dist="38100" dir="2700000" algn="tl">
                    <a:srgbClr val="000000">
                      <a:alpha val="43137"/>
                    </a:srgbClr>
                  </a:outerShdw>
                </a:effectLst>
              </a:rPr>
              <a:t>10 </a:t>
            </a:r>
            <a:r>
              <a:rPr lang="es-CO" sz="3200" dirty="0">
                <a:solidFill>
                  <a:schemeClr val="bg1"/>
                </a:solidFill>
                <a:effectLst>
                  <a:outerShdw blurRad="38100" dist="38100" dir="2700000" algn="tl">
                    <a:srgbClr val="000000">
                      <a:alpha val="43137"/>
                    </a:srgbClr>
                  </a:outerShdw>
                </a:effectLst>
              </a:rPr>
              <a:t>¿Acaso hay algo de que se pueda decir:</a:t>
            </a:r>
            <a:br>
              <a:rPr lang="es-CO" sz="3200" dirty="0">
                <a:solidFill>
                  <a:schemeClr val="bg1"/>
                </a:solidFill>
                <a:effectLst>
                  <a:outerShdw blurRad="38100" dist="38100" dir="2700000" algn="tl">
                    <a:srgbClr val="000000">
                      <a:alpha val="43137"/>
                    </a:srgbClr>
                  </a:outerShdw>
                </a:effectLst>
              </a:rPr>
            </a:br>
            <a:r>
              <a:rPr lang="es-CO" sz="3200" dirty="0">
                <a:solidFill>
                  <a:schemeClr val="bg1"/>
                </a:solidFill>
                <a:effectLst>
                  <a:outerShdw blurRad="38100" dist="38100" dir="2700000" algn="tl">
                    <a:srgbClr val="000000">
                      <a:alpha val="43137"/>
                    </a:srgbClr>
                  </a:outerShdw>
                </a:effectLst>
              </a:rPr>
              <a:t>«He aquí esto es nuevo»?</a:t>
            </a:r>
            <a:br>
              <a:rPr lang="es-CO" sz="3200" dirty="0">
                <a:solidFill>
                  <a:schemeClr val="bg1"/>
                </a:solidFill>
                <a:effectLst>
                  <a:outerShdw blurRad="38100" dist="38100" dir="2700000" algn="tl">
                    <a:srgbClr val="000000">
                      <a:alpha val="43137"/>
                    </a:srgbClr>
                  </a:outerShdw>
                </a:effectLst>
              </a:rPr>
            </a:br>
            <a:r>
              <a:rPr lang="es-CO" sz="3200" dirty="0">
                <a:solidFill>
                  <a:schemeClr val="bg1"/>
                </a:solidFill>
                <a:effectLst>
                  <a:outerShdw blurRad="38100" dist="38100" dir="2700000" algn="tl">
                    <a:srgbClr val="000000">
                      <a:alpha val="43137"/>
                    </a:srgbClr>
                  </a:outerShdw>
                </a:effectLst>
              </a:rPr>
              <a:t>Ya aconteció en los siglos que nos han precedido.</a:t>
            </a:r>
          </a:p>
        </p:txBody>
      </p:sp>
    </p:spTree>
    <p:extLst>
      <p:ext uri="{BB962C8B-B14F-4D97-AF65-F5344CB8AC3E}">
        <p14:creationId xmlns:p14="http://schemas.microsoft.com/office/powerpoint/2010/main" val="2100478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7861A25-A64B-864C-B55F-672D07914897}"/>
              </a:ext>
            </a:extLst>
          </p:cNvPr>
          <p:cNvSpPr>
            <a:spLocks noGrp="1"/>
          </p:cNvSpPr>
          <p:nvPr>
            <p:ph type="title"/>
          </p:nvPr>
        </p:nvSpPr>
        <p:spPr>
          <a:xfrm>
            <a:off x="838200" y="1015451"/>
            <a:ext cx="10515600" cy="1325563"/>
          </a:xfrm>
        </p:spPr>
        <p:txBody>
          <a:bodyPr/>
          <a:lstStyle/>
          <a:p>
            <a:pPr algn="ctr"/>
            <a:r>
              <a:rPr lang="es-CO" sz="6000" b="1" dirty="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Abandona el templo</a:t>
            </a:r>
          </a:p>
        </p:txBody>
      </p:sp>
      <p:sp>
        <p:nvSpPr>
          <p:cNvPr id="3" name="Marcador de contenido 2">
            <a:extLst>
              <a:ext uri="{FF2B5EF4-FFF2-40B4-BE49-F238E27FC236}">
                <a16:creationId xmlns:a16="http://schemas.microsoft.com/office/drawing/2014/main" xmlns="" id="{74990349-6E67-8A48-B1CD-D75501A00CD1}"/>
              </a:ext>
            </a:extLst>
          </p:cNvPr>
          <p:cNvSpPr>
            <a:spLocks noGrp="1"/>
          </p:cNvSpPr>
          <p:nvPr>
            <p:ph idx="1"/>
          </p:nvPr>
        </p:nvSpPr>
        <p:spPr>
          <a:xfrm>
            <a:off x="1785158" y="2341014"/>
            <a:ext cx="8621684" cy="3444644"/>
          </a:xfrm>
        </p:spPr>
        <p:txBody>
          <a:bodyPr>
            <a:normAutofit lnSpcReduction="10000"/>
          </a:bodyPr>
          <a:lstStyle/>
          <a:p>
            <a:pPr algn="ctr"/>
            <a:r>
              <a:rPr lang="es-CO" sz="3600" dirty="0">
                <a:solidFill>
                  <a:schemeClr val="bg1"/>
                </a:solidFill>
                <a:effectLst>
                  <a:outerShdw blurRad="38100" dist="38100" dir="2700000" algn="tl">
                    <a:srgbClr val="000000">
                      <a:alpha val="43137"/>
                    </a:srgbClr>
                  </a:outerShdw>
                </a:effectLst>
              </a:rPr>
              <a:t>“Mirando por última vez al interior del templo, Jesús dijo con un tono patético y lastimoso: </a:t>
            </a:r>
            <a:r>
              <a:rPr lang="es-CO" sz="3600" i="1" u="sng" dirty="0">
                <a:solidFill>
                  <a:schemeClr val="bg1"/>
                </a:solidFill>
                <a:effectLst>
                  <a:outerShdw blurRad="38100" dist="38100" dir="2700000" algn="tl">
                    <a:srgbClr val="000000">
                      <a:alpha val="43137"/>
                    </a:srgbClr>
                  </a:outerShdw>
                </a:effectLst>
              </a:rPr>
              <a:t>He aquí vuestra casa os es dejada desierta</a:t>
            </a:r>
            <a:r>
              <a:rPr lang="es-CO" sz="3600" dirty="0">
                <a:solidFill>
                  <a:schemeClr val="bg1"/>
                </a:solidFill>
                <a:effectLst>
                  <a:outerShdw blurRad="38100" dist="38100" dir="2700000" algn="tl">
                    <a:srgbClr val="000000">
                      <a:alpha val="43137"/>
                    </a:srgbClr>
                  </a:outerShdw>
                </a:effectLst>
              </a:rPr>
              <a:t>. Porque os digo que desde ahora no me vereis, hasta que digaís: Bendito el que viene en el nombre del Señor”.</a:t>
            </a:r>
            <a:r>
              <a:rPr lang="es-CO" sz="3600" dirty="0">
                <a:solidFill>
                  <a:srgbClr val="8BECFF"/>
                </a:solidFill>
                <a:effectLst>
                  <a:outerShdw blurRad="38100" dist="38100" dir="2700000" algn="tl">
                    <a:srgbClr val="000000">
                      <a:alpha val="43137"/>
                    </a:srgbClr>
                  </a:outerShdw>
                </a:effectLst>
              </a:rPr>
              <a:t>DTG</a:t>
            </a:r>
          </a:p>
        </p:txBody>
      </p:sp>
      <p:pic>
        <p:nvPicPr>
          <p:cNvPr id="4" name="3 Imagen" descr="Cópia de 0606210.png"/>
          <p:cNvPicPr>
            <a:picLocks noChangeAspect="1"/>
          </p:cNvPicPr>
          <p:nvPr/>
        </p:nvPicPr>
        <p:blipFill>
          <a:blip r:embed="rId2" cstate="print"/>
          <a:srcRect b="8001"/>
          <a:stretch>
            <a:fillRect/>
          </a:stretch>
        </p:blipFill>
        <p:spPr>
          <a:xfrm>
            <a:off x="0" y="3890356"/>
            <a:ext cx="2418533" cy="2967644"/>
          </a:xfrm>
          <a:prstGeom prst="rect">
            <a:avLst/>
          </a:prstGeom>
        </p:spPr>
      </p:pic>
    </p:spTree>
    <p:extLst>
      <p:ext uri="{BB962C8B-B14F-4D97-AF65-F5344CB8AC3E}">
        <p14:creationId xmlns:p14="http://schemas.microsoft.com/office/powerpoint/2010/main" val="19108997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364182"/>
            <a:ext cx="3740725" cy="2493816"/>
          </a:xfrm>
          <a:prstGeom prst="rect">
            <a:avLst/>
          </a:prstGeom>
        </p:spPr>
      </p:pic>
      <p:sp>
        <p:nvSpPr>
          <p:cNvPr id="2" name="Título 1">
            <a:extLst>
              <a:ext uri="{FF2B5EF4-FFF2-40B4-BE49-F238E27FC236}">
                <a16:creationId xmlns:a16="http://schemas.microsoft.com/office/drawing/2014/main" xmlns="" id="{D7861A25-A64B-864C-B55F-672D07914897}"/>
              </a:ext>
            </a:extLst>
          </p:cNvPr>
          <p:cNvSpPr>
            <a:spLocks noGrp="1"/>
          </p:cNvSpPr>
          <p:nvPr>
            <p:ph type="title"/>
          </p:nvPr>
        </p:nvSpPr>
        <p:spPr>
          <a:xfrm>
            <a:off x="838200" y="948949"/>
            <a:ext cx="10515600" cy="1325563"/>
          </a:xfrm>
        </p:spPr>
        <p:txBody>
          <a:bodyPr/>
          <a:lstStyle/>
          <a:p>
            <a:pPr algn="ctr"/>
            <a:r>
              <a:rPr lang="es-CO" sz="8000" b="1" dirty="0">
                <a:ln w="3492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Advertencia</a:t>
            </a:r>
          </a:p>
        </p:txBody>
      </p:sp>
      <p:sp>
        <p:nvSpPr>
          <p:cNvPr id="3" name="Marcador de contenido 2">
            <a:extLst>
              <a:ext uri="{FF2B5EF4-FFF2-40B4-BE49-F238E27FC236}">
                <a16:creationId xmlns:a16="http://schemas.microsoft.com/office/drawing/2014/main" xmlns="" id="{74990349-6E67-8A48-B1CD-D75501A00CD1}"/>
              </a:ext>
            </a:extLst>
          </p:cNvPr>
          <p:cNvSpPr>
            <a:spLocks noGrp="1"/>
          </p:cNvSpPr>
          <p:nvPr>
            <p:ph idx="1"/>
          </p:nvPr>
        </p:nvSpPr>
        <p:spPr>
          <a:xfrm>
            <a:off x="2059478" y="2274512"/>
            <a:ext cx="8073044" cy="3029008"/>
          </a:xfrm>
        </p:spPr>
        <p:txBody>
          <a:bodyPr>
            <a:normAutofit/>
          </a:bodyPr>
          <a:lstStyle/>
          <a:p>
            <a:pPr marL="0" indent="0" algn="ctr">
              <a:buNone/>
            </a:pPr>
            <a:r>
              <a:rPr lang="es-CO" sz="4000" dirty="0">
                <a:solidFill>
                  <a:srgbClr val="8BECFF"/>
                </a:solidFill>
                <a:effectLst>
                  <a:outerShdw blurRad="38100" dist="38100" dir="2700000" algn="tl">
                    <a:srgbClr val="000000">
                      <a:alpha val="43137"/>
                    </a:srgbClr>
                  </a:outerShdw>
                </a:effectLst>
              </a:rPr>
              <a:t>Mateo 24:15 (RVR1960)</a:t>
            </a:r>
          </a:p>
          <a:p>
            <a:pPr marL="0" indent="0" algn="ctr">
              <a:buNone/>
            </a:pPr>
            <a:r>
              <a:rPr lang="es-CO" sz="4000" baseline="30000" dirty="0">
                <a:solidFill>
                  <a:schemeClr val="bg1"/>
                </a:solidFill>
                <a:effectLst>
                  <a:outerShdw blurRad="38100" dist="38100" dir="2700000" algn="tl">
                    <a:srgbClr val="000000">
                      <a:alpha val="43137"/>
                    </a:srgbClr>
                  </a:outerShdw>
                </a:effectLst>
              </a:rPr>
              <a:t>15 </a:t>
            </a:r>
            <a:r>
              <a:rPr lang="es-CO" sz="4000" dirty="0">
                <a:solidFill>
                  <a:schemeClr val="bg1"/>
                </a:solidFill>
                <a:effectLst>
                  <a:outerShdw blurRad="38100" dist="38100" dir="2700000" algn="tl">
                    <a:srgbClr val="000000">
                      <a:alpha val="43137"/>
                    </a:srgbClr>
                  </a:outerShdw>
                </a:effectLst>
              </a:rPr>
              <a:t>Por tanto, cuando veáis en el lugar santo la abominación desoladora de que habló el profeta Daniel (el que lee, entienda),</a:t>
            </a:r>
          </a:p>
          <a:p>
            <a:pPr algn="ctr"/>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270641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C58E41E-381E-114F-AB54-24298F34C0ED}"/>
              </a:ext>
            </a:extLst>
          </p:cNvPr>
          <p:cNvSpPr>
            <a:spLocks noGrp="1"/>
          </p:cNvSpPr>
          <p:nvPr>
            <p:ph type="title"/>
          </p:nvPr>
        </p:nvSpPr>
        <p:spPr>
          <a:xfrm>
            <a:off x="838200" y="932324"/>
            <a:ext cx="10515600" cy="1325563"/>
          </a:xfrm>
        </p:spPr>
        <p:txBody>
          <a:bodyPr/>
          <a:lstStyle/>
          <a:p>
            <a:pPr algn="ctr"/>
            <a:r>
              <a:rPr lang="es-CO" sz="8000" b="1" dirty="0">
                <a:ln w="444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Flavio Josefo</a:t>
            </a:r>
          </a:p>
        </p:txBody>
      </p:sp>
      <p:sp>
        <p:nvSpPr>
          <p:cNvPr id="3" name="Marcador de contenido 2">
            <a:extLst>
              <a:ext uri="{FF2B5EF4-FFF2-40B4-BE49-F238E27FC236}">
                <a16:creationId xmlns:a16="http://schemas.microsoft.com/office/drawing/2014/main" xmlns="" id="{BD70BB9C-5C2E-1345-8727-1E690BA43AA4}"/>
              </a:ext>
            </a:extLst>
          </p:cNvPr>
          <p:cNvSpPr>
            <a:spLocks noGrp="1"/>
          </p:cNvSpPr>
          <p:nvPr>
            <p:ph idx="1"/>
          </p:nvPr>
        </p:nvSpPr>
        <p:spPr>
          <a:xfrm>
            <a:off x="2192482" y="2257887"/>
            <a:ext cx="7807036" cy="3411393"/>
          </a:xfrm>
        </p:spPr>
        <p:txBody>
          <a:bodyPr>
            <a:noAutofit/>
          </a:bodyPr>
          <a:lstStyle/>
          <a:p>
            <a:pPr marL="0" indent="0" algn="ctr">
              <a:buNone/>
            </a:pPr>
            <a:r>
              <a:rPr lang="es-CO" sz="4000" dirty="0">
                <a:solidFill>
                  <a:schemeClr val="bg1"/>
                </a:solidFill>
                <a:effectLst>
                  <a:outerShdw blurRad="38100" dist="38100" dir="2700000" algn="tl">
                    <a:srgbClr val="000000">
                      <a:alpha val="43137"/>
                    </a:srgbClr>
                  </a:outerShdw>
                </a:effectLst>
              </a:rPr>
              <a:t>“Así mismo, Daniel escribió en cuanto al gobierno romano y que nuestra nación seria  asolada por ellos.</a:t>
            </a:r>
            <a:r>
              <a:rPr lang="es-CO" sz="4000" dirty="0" smtClean="0">
                <a:solidFill>
                  <a:schemeClr val="bg1"/>
                </a:solidFill>
                <a:effectLst>
                  <a:outerShdw blurRad="38100" dist="38100" dir="2700000" algn="tl">
                    <a:srgbClr val="000000">
                      <a:alpha val="43137"/>
                    </a:srgbClr>
                  </a:outerShdw>
                </a:effectLst>
              </a:rPr>
              <a:t>”</a:t>
            </a:r>
          </a:p>
          <a:p>
            <a:pPr marL="0" indent="0" algn="ctr">
              <a:buNone/>
            </a:pPr>
            <a:r>
              <a:rPr lang="es-CO" sz="4000" dirty="0" smtClean="0">
                <a:solidFill>
                  <a:schemeClr val="bg1"/>
                </a:solidFill>
                <a:effectLst>
                  <a:outerShdw blurRad="38100" dist="38100" dir="2700000" algn="tl">
                    <a:srgbClr val="000000">
                      <a:alpha val="43137"/>
                    </a:srgbClr>
                  </a:outerShdw>
                </a:effectLst>
              </a:rPr>
              <a:t> </a:t>
            </a:r>
            <a:r>
              <a:rPr lang="es-CO" sz="4000" dirty="0">
                <a:solidFill>
                  <a:schemeClr val="bg1"/>
                </a:solidFill>
                <a:effectLst>
                  <a:outerShdw blurRad="38100" dist="38100" dir="2700000" algn="tl">
                    <a:srgbClr val="000000">
                      <a:alpha val="43137"/>
                    </a:srgbClr>
                  </a:outerShdw>
                </a:effectLst>
              </a:rPr>
              <a:t>(Las Antigüedades de los Judíos, 10.11.7) </a:t>
            </a:r>
          </a:p>
          <a:p>
            <a:pPr marL="0" indent="0" algn="ctr">
              <a:buNone/>
            </a:pPr>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527922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3954088"/>
            <a:ext cx="4355867" cy="2903910"/>
          </a:xfrm>
          <a:prstGeom prst="rect">
            <a:avLst/>
          </a:prstGeom>
        </p:spPr>
      </p:pic>
      <p:sp>
        <p:nvSpPr>
          <p:cNvPr id="2" name="Título 1">
            <a:extLst>
              <a:ext uri="{FF2B5EF4-FFF2-40B4-BE49-F238E27FC236}">
                <a16:creationId xmlns:a16="http://schemas.microsoft.com/office/drawing/2014/main" xmlns="" id="{9C58E41E-381E-114F-AB54-24298F34C0ED}"/>
              </a:ext>
            </a:extLst>
          </p:cNvPr>
          <p:cNvSpPr>
            <a:spLocks noGrp="1"/>
          </p:cNvSpPr>
          <p:nvPr>
            <p:ph type="title"/>
          </p:nvPr>
        </p:nvSpPr>
        <p:spPr>
          <a:xfrm>
            <a:off x="838200" y="783993"/>
            <a:ext cx="10515600" cy="1325563"/>
          </a:xfrm>
        </p:spPr>
        <p:txBody>
          <a:bodyPr/>
          <a:lstStyle/>
          <a:p>
            <a:pPr algn="ctr"/>
            <a:r>
              <a:rPr lang="es-CO" sz="7200" b="1"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El lugar equivocado</a:t>
            </a:r>
          </a:p>
        </p:txBody>
      </p:sp>
      <p:sp>
        <p:nvSpPr>
          <p:cNvPr id="3" name="Marcador de contenido 2">
            <a:extLst>
              <a:ext uri="{FF2B5EF4-FFF2-40B4-BE49-F238E27FC236}">
                <a16:creationId xmlns:a16="http://schemas.microsoft.com/office/drawing/2014/main" xmlns="" id="{BD70BB9C-5C2E-1345-8727-1E690BA43AA4}"/>
              </a:ext>
            </a:extLst>
          </p:cNvPr>
          <p:cNvSpPr>
            <a:spLocks noGrp="1"/>
          </p:cNvSpPr>
          <p:nvPr>
            <p:ph idx="1"/>
          </p:nvPr>
        </p:nvSpPr>
        <p:spPr>
          <a:xfrm>
            <a:off x="2375362" y="2324388"/>
            <a:ext cx="7441276" cy="3727277"/>
          </a:xfrm>
        </p:spPr>
        <p:txBody>
          <a:bodyPr>
            <a:normAutofit lnSpcReduction="10000"/>
          </a:bodyPr>
          <a:lstStyle/>
          <a:p>
            <a:pPr marL="0" indent="0" algn="ctr">
              <a:buNone/>
            </a:pPr>
            <a:r>
              <a:rPr lang="es-CO" sz="3600" dirty="0">
                <a:solidFill>
                  <a:srgbClr val="8BECFF"/>
                </a:solidFill>
                <a:effectLst>
                  <a:outerShdw blurRad="38100" dist="38100" dir="2700000" algn="tl">
                    <a:srgbClr val="000000">
                      <a:alpha val="43137"/>
                    </a:srgbClr>
                  </a:outerShdw>
                </a:effectLst>
              </a:rPr>
              <a:t>Marcos 13:14 (RVR1960)</a:t>
            </a:r>
          </a:p>
          <a:p>
            <a:pPr marL="0" indent="0" algn="ctr">
              <a:buNone/>
            </a:pPr>
            <a:r>
              <a:rPr lang="es-CO" sz="3600" baseline="30000" dirty="0">
                <a:solidFill>
                  <a:schemeClr val="bg1"/>
                </a:solidFill>
                <a:effectLst>
                  <a:outerShdw blurRad="38100" dist="38100" dir="2700000" algn="tl">
                    <a:srgbClr val="000000">
                      <a:alpha val="43137"/>
                    </a:srgbClr>
                  </a:outerShdw>
                </a:effectLst>
              </a:rPr>
              <a:t>14 </a:t>
            </a:r>
            <a:r>
              <a:rPr lang="es-CO" sz="3600" dirty="0">
                <a:solidFill>
                  <a:schemeClr val="bg1"/>
                </a:solidFill>
                <a:effectLst>
                  <a:outerShdw blurRad="38100" dist="38100" dir="2700000" algn="tl">
                    <a:srgbClr val="000000">
                      <a:alpha val="43137"/>
                    </a:srgbClr>
                  </a:outerShdw>
                </a:effectLst>
              </a:rPr>
              <a:t>Pero cuando veáis la abominación desoladora de que habló el profeta Daniel, </a:t>
            </a:r>
            <a:r>
              <a:rPr lang="es-CO" sz="4000" b="1" i="1" u="sng" dirty="0">
                <a:solidFill>
                  <a:schemeClr val="bg1"/>
                </a:solidFill>
                <a:effectLst>
                  <a:outerShdw blurRad="38100" dist="38100" dir="2700000" algn="tl">
                    <a:srgbClr val="000000">
                      <a:alpha val="43137"/>
                    </a:srgbClr>
                  </a:outerShdw>
                </a:effectLst>
              </a:rPr>
              <a:t>puesta donde no debe estar</a:t>
            </a:r>
            <a:r>
              <a:rPr lang="es-CO" sz="3600" dirty="0">
                <a:solidFill>
                  <a:schemeClr val="bg1"/>
                </a:solidFill>
                <a:effectLst>
                  <a:outerShdw blurRad="38100" dist="38100" dir="2700000" algn="tl">
                    <a:srgbClr val="000000">
                      <a:alpha val="43137"/>
                    </a:srgbClr>
                  </a:outerShdw>
                </a:effectLst>
              </a:rPr>
              <a:t> (el que lee, entienda), entonces los que estén en Judea huyan a los montes.</a:t>
            </a:r>
          </a:p>
          <a:p>
            <a:pPr algn="ctr"/>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246085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3987338"/>
            <a:ext cx="4305991" cy="2870660"/>
          </a:xfrm>
          <a:prstGeom prst="rect">
            <a:avLst/>
          </a:prstGeom>
        </p:spPr>
      </p:pic>
      <p:sp>
        <p:nvSpPr>
          <p:cNvPr id="2" name="Título 1">
            <a:extLst>
              <a:ext uri="{FF2B5EF4-FFF2-40B4-BE49-F238E27FC236}">
                <a16:creationId xmlns:a16="http://schemas.microsoft.com/office/drawing/2014/main" xmlns="" id="{F45A386F-12E9-FF47-98CF-76C1CC4A31A9}"/>
              </a:ext>
            </a:extLst>
          </p:cNvPr>
          <p:cNvSpPr>
            <a:spLocks noGrp="1"/>
          </p:cNvSpPr>
          <p:nvPr>
            <p:ph type="title"/>
          </p:nvPr>
        </p:nvSpPr>
        <p:spPr>
          <a:xfrm>
            <a:off x="838200" y="1246273"/>
            <a:ext cx="10515600" cy="1325563"/>
          </a:xfrm>
        </p:spPr>
        <p:txBody>
          <a:bodyPr/>
          <a:lstStyle/>
          <a:p>
            <a:pPr algn="ctr"/>
            <a:r>
              <a:rPr lang="es-CO" sz="8800" b="1"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Ejercitos</a:t>
            </a:r>
          </a:p>
        </p:txBody>
      </p:sp>
      <p:sp>
        <p:nvSpPr>
          <p:cNvPr id="3" name="Marcador de contenido 2">
            <a:extLst>
              <a:ext uri="{FF2B5EF4-FFF2-40B4-BE49-F238E27FC236}">
                <a16:creationId xmlns:a16="http://schemas.microsoft.com/office/drawing/2014/main" xmlns="" id="{599E3CC4-39B7-CB40-94B9-177DAF168569}"/>
              </a:ext>
            </a:extLst>
          </p:cNvPr>
          <p:cNvSpPr>
            <a:spLocks noGrp="1"/>
          </p:cNvSpPr>
          <p:nvPr>
            <p:ph idx="1"/>
          </p:nvPr>
        </p:nvSpPr>
        <p:spPr>
          <a:xfrm>
            <a:off x="2500052" y="2789901"/>
            <a:ext cx="7191895" cy="3062259"/>
          </a:xfrm>
        </p:spPr>
        <p:txBody>
          <a:bodyPr>
            <a:normAutofit/>
          </a:bodyPr>
          <a:lstStyle/>
          <a:p>
            <a:pPr marL="0" indent="0" algn="ctr">
              <a:buNone/>
            </a:pPr>
            <a:r>
              <a:rPr lang="es-CO" sz="4000" dirty="0">
                <a:solidFill>
                  <a:srgbClr val="8BECFF"/>
                </a:solidFill>
                <a:effectLst>
                  <a:outerShdw blurRad="38100" dist="38100" dir="2700000" algn="tl">
                    <a:srgbClr val="000000">
                      <a:alpha val="43137"/>
                    </a:srgbClr>
                  </a:outerShdw>
                </a:effectLst>
              </a:rPr>
              <a:t>Lucas 21:20  (RVR1960)</a:t>
            </a:r>
          </a:p>
          <a:p>
            <a:pPr marL="0" indent="0" algn="ctr">
              <a:buNone/>
            </a:pPr>
            <a:r>
              <a:rPr lang="es-CO" sz="4000" baseline="30000" dirty="0">
                <a:solidFill>
                  <a:schemeClr val="bg1"/>
                </a:solidFill>
                <a:effectLst>
                  <a:outerShdw blurRad="38100" dist="38100" dir="2700000" algn="tl">
                    <a:srgbClr val="000000">
                      <a:alpha val="43137"/>
                    </a:srgbClr>
                  </a:outerShdw>
                </a:effectLst>
              </a:rPr>
              <a:t>20 </a:t>
            </a:r>
            <a:r>
              <a:rPr lang="es-CO" sz="4000" dirty="0">
                <a:solidFill>
                  <a:schemeClr val="bg1"/>
                </a:solidFill>
                <a:effectLst>
                  <a:outerShdw blurRad="38100" dist="38100" dir="2700000" algn="tl">
                    <a:srgbClr val="000000">
                      <a:alpha val="43137"/>
                    </a:srgbClr>
                  </a:outerShdw>
                </a:effectLst>
              </a:rPr>
              <a:t>Pero cuando viereis a </a:t>
            </a:r>
            <a:r>
              <a:rPr lang="es-CO" sz="4400" i="1" u="sng" dirty="0">
                <a:solidFill>
                  <a:schemeClr val="bg1"/>
                </a:solidFill>
                <a:effectLst>
                  <a:outerShdw blurRad="38100" dist="38100" dir="2700000" algn="tl">
                    <a:srgbClr val="000000">
                      <a:alpha val="43137"/>
                    </a:srgbClr>
                  </a:outerShdw>
                </a:effectLst>
              </a:rPr>
              <a:t>Jerusalén rodeada de ejércitos</a:t>
            </a:r>
            <a:r>
              <a:rPr lang="es-CO" sz="4000" i="1" u="sng" dirty="0">
                <a:solidFill>
                  <a:schemeClr val="bg1"/>
                </a:solidFill>
                <a:effectLst>
                  <a:outerShdw blurRad="38100" dist="38100" dir="2700000" algn="tl">
                    <a:srgbClr val="000000">
                      <a:alpha val="43137"/>
                    </a:srgbClr>
                  </a:outerShdw>
                </a:effectLst>
              </a:rPr>
              <a:t>,</a:t>
            </a:r>
            <a:r>
              <a:rPr lang="es-CO" sz="4000" dirty="0">
                <a:solidFill>
                  <a:schemeClr val="bg1"/>
                </a:solidFill>
                <a:effectLst>
                  <a:outerShdw blurRad="38100" dist="38100" dir="2700000" algn="tl">
                    <a:srgbClr val="000000">
                      <a:alpha val="43137"/>
                    </a:srgbClr>
                  </a:outerShdw>
                </a:effectLst>
              </a:rPr>
              <a:t> sabed entonces que su destrucción ha llegado.</a:t>
            </a:r>
          </a:p>
          <a:p>
            <a:pPr algn="ctr"/>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07467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595F47-D399-6B4A-B203-9688B57E9AD8}"/>
              </a:ext>
            </a:extLst>
          </p:cNvPr>
          <p:cNvSpPr>
            <a:spLocks noGrp="1"/>
          </p:cNvSpPr>
          <p:nvPr>
            <p:ph type="title"/>
          </p:nvPr>
        </p:nvSpPr>
        <p:spPr>
          <a:xfrm>
            <a:off x="838200" y="795509"/>
            <a:ext cx="10515600" cy="1325563"/>
          </a:xfrm>
        </p:spPr>
        <p:txBody>
          <a:bodyPr/>
          <a:lstStyle/>
          <a:p>
            <a:pPr algn="ctr"/>
            <a:r>
              <a:rPr lang="es-CO" sz="6600" b="1" dirty="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Estandartes romanos</a:t>
            </a:r>
          </a:p>
        </p:txBody>
      </p:sp>
      <p:sp>
        <p:nvSpPr>
          <p:cNvPr id="3" name="Marcador de contenido 2">
            <a:extLst>
              <a:ext uri="{FF2B5EF4-FFF2-40B4-BE49-F238E27FC236}">
                <a16:creationId xmlns:a16="http://schemas.microsoft.com/office/drawing/2014/main" xmlns="" id="{94E6ED09-780B-4940-8926-0B7956B192E0}"/>
              </a:ext>
            </a:extLst>
          </p:cNvPr>
          <p:cNvSpPr>
            <a:spLocks noGrp="1"/>
          </p:cNvSpPr>
          <p:nvPr>
            <p:ph idx="1"/>
          </p:nvPr>
        </p:nvSpPr>
        <p:spPr>
          <a:xfrm>
            <a:off x="1719349" y="2005329"/>
            <a:ext cx="8472055" cy="4026535"/>
          </a:xfrm>
        </p:spPr>
        <p:txBody>
          <a:bodyPr>
            <a:normAutofit/>
          </a:bodyPr>
          <a:lstStyle/>
          <a:p>
            <a:pPr marL="0" indent="0" algn="ctr">
              <a:buNone/>
            </a:pPr>
            <a:r>
              <a:rPr lang="es-CO" b="1" i="1" u="sng" dirty="0">
                <a:solidFill>
                  <a:schemeClr val="bg1"/>
                </a:solidFill>
                <a:effectLst>
                  <a:outerShdw blurRad="38100" dist="38100" dir="2700000" algn="tl">
                    <a:srgbClr val="000000">
                      <a:alpha val="43137"/>
                    </a:srgbClr>
                  </a:outerShdw>
                </a:effectLst>
              </a:rPr>
              <a:t>Tan pronto como los estandartes del ejército romano idólatra fuesen clavados en el suelo sagrado, que se extendía varios estadios más allá de los muros, los creyentes en Cristo debían huir a un lugar seguro.</a:t>
            </a:r>
            <a:r>
              <a:rPr lang="es-CO" b="1" dirty="0">
                <a:solidFill>
                  <a:schemeClr val="bg1"/>
                </a:solidFill>
                <a:effectLst>
                  <a:outerShdw blurRad="38100" dist="38100" dir="2700000" algn="tl">
                    <a:srgbClr val="000000">
                      <a:alpha val="43137"/>
                    </a:srgbClr>
                  </a:outerShdw>
                </a:effectLst>
              </a:rPr>
              <a:t> Al ver la señal preventiva, todos los que quisieran escapar debían hacerlo sin tardar… Todos debían marcharse sin tardar si no querían verse envueltos en la ruina general.</a:t>
            </a:r>
          </a:p>
          <a:p>
            <a:pPr marL="0" indent="0" algn="ctr">
              <a:buNone/>
            </a:pPr>
            <a:r>
              <a:rPr lang="es-CO" b="1" dirty="0">
                <a:solidFill>
                  <a:srgbClr val="8BECFF"/>
                </a:solidFill>
                <a:effectLst>
                  <a:outerShdw blurRad="38100" dist="38100" dir="2700000" algn="tl">
                    <a:srgbClr val="000000">
                      <a:alpha val="43137"/>
                    </a:srgbClr>
                  </a:outerShdw>
                </a:effectLst>
              </a:rPr>
              <a:t> CS 25.</a:t>
            </a:r>
            <a:endParaRPr lang="es-CO" dirty="0">
              <a:solidFill>
                <a:srgbClr val="8BECFF"/>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0" y="3840480"/>
            <a:ext cx="2459181" cy="3017520"/>
          </a:xfrm>
          <a:prstGeom prst="rect">
            <a:avLst/>
          </a:prstGeom>
        </p:spPr>
      </p:pic>
    </p:spTree>
    <p:extLst>
      <p:ext uri="{BB962C8B-B14F-4D97-AF65-F5344CB8AC3E}">
        <p14:creationId xmlns:p14="http://schemas.microsoft.com/office/powerpoint/2010/main" val="147900278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595F47-D399-6B4A-B203-9688B57E9AD8}"/>
              </a:ext>
            </a:extLst>
          </p:cNvPr>
          <p:cNvSpPr>
            <a:spLocks noGrp="1"/>
          </p:cNvSpPr>
          <p:nvPr>
            <p:ph type="title"/>
          </p:nvPr>
        </p:nvSpPr>
        <p:spPr>
          <a:xfrm>
            <a:off x="838200" y="831937"/>
            <a:ext cx="10515600" cy="1325563"/>
          </a:xfrm>
        </p:spPr>
        <p:txBody>
          <a:bodyPr/>
          <a:lstStyle/>
          <a:p>
            <a:pPr algn="ctr"/>
            <a:r>
              <a:rPr lang="es-CO" sz="7200" b="1" dirty="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Aguilas romanas</a:t>
            </a:r>
          </a:p>
        </p:txBody>
      </p:sp>
      <p:sp>
        <p:nvSpPr>
          <p:cNvPr id="3" name="Marcador de contenido 2">
            <a:extLst>
              <a:ext uri="{FF2B5EF4-FFF2-40B4-BE49-F238E27FC236}">
                <a16:creationId xmlns:a16="http://schemas.microsoft.com/office/drawing/2014/main" xmlns="" id="{94E6ED09-780B-4940-8926-0B7956B192E0}"/>
              </a:ext>
            </a:extLst>
          </p:cNvPr>
          <p:cNvSpPr>
            <a:spLocks noGrp="1"/>
          </p:cNvSpPr>
          <p:nvPr>
            <p:ph idx="1"/>
          </p:nvPr>
        </p:nvSpPr>
        <p:spPr>
          <a:xfrm>
            <a:off x="2001289" y="2141510"/>
            <a:ext cx="8189422" cy="3793779"/>
          </a:xfrm>
        </p:spPr>
        <p:txBody>
          <a:bodyPr>
            <a:normAutofit/>
          </a:bodyPr>
          <a:lstStyle/>
          <a:p>
            <a:pPr marL="0" indent="0" algn="ctr">
              <a:buNone/>
            </a:pPr>
            <a:r>
              <a:rPr lang="es-CO" sz="4400" dirty="0">
                <a:solidFill>
                  <a:schemeClr val="bg1"/>
                </a:solidFill>
                <a:effectLst>
                  <a:outerShdw blurRad="38100" dist="38100" dir="2700000" algn="tl">
                    <a:srgbClr val="000000">
                      <a:alpha val="43137"/>
                    </a:srgbClr>
                  </a:outerShdw>
                </a:effectLst>
              </a:rPr>
              <a:t> </a:t>
            </a:r>
            <a:r>
              <a:rPr lang="es-CO" sz="4400" b="1" dirty="0" smtClean="0">
                <a:solidFill>
                  <a:schemeClr val="bg1"/>
                </a:solidFill>
                <a:effectLst>
                  <a:outerShdw blurRad="38100" dist="38100" dir="2700000" algn="tl">
                    <a:srgbClr val="000000">
                      <a:alpha val="43137"/>
                    </a:srgbClr>
                  </a:outerShdw>
                </a:effectLst>
              </a:rPr>
              <a:t>“El </a:t>
            </a:r>
            <a:r>
              <a:rPr lang="es-CO" sz="4400" b="1" dirty="0">
                <a:solidFill>
                  <a:schemeClr val="bg1"/>
                </a:solidFill>
                <a:effectLst>
                  <a:outerShdw blurRad="38100" dist="38100" dir="2700000" algn="tl">
                    <a:srgbClr val="000000">
                      <a:alpha val="43137"/>
                    </a:srgbClr>
                  </a:outerShdw>
                </a:effectLst>
              </a:rPr>
              <a:t>evangelio cundía más y más, y el número de sus adherentes iba en aumento. Alcanzó hasta las regiones inaccesibles </a:t>
            </a:r>
            <a:r>
              <a:rPr lang="es-CO" sz="4400" b="1" i="1" u="sng" dirty="0">
                <a:solidFill>
                  <a:schemeClr val="bg1"/>
                </a:solidFill>
                <a:effectLst>
                  <a:outerShdw blurRad="38100" dist="38100" dir="2700000" algn="tl">
                    <a:srgbClr val="000000">
                      <a:alpha val="43137"/>
                    </a:srgbClr>
                  </a:outerShdw>
                </a:effectLst>
              </a:rPr>
              <a:t>para las águilas de Roma</a:t>
            </a:r>
            <a:r>
              <a:rPr lang="es-CO" sz="4400" b="1" dirty="0">
                <a:solidFill>
                  <a:schemeClr val="bg1"/>
                </a:solidFill>
                <a:effectLst>
                  <a:outerShdw blurRad="38100" dist="38100" dir="2700000" algn="tl">
                    <a:srgbClr val="000000">
                      <a:alpha val="43137"/>
                    </a:srgbClr>
                  </a:outerShdw>
                </a:effectLst>
              </a:rPr>
              <a:t>. </a:t>
            </a:r>
            <a:r>
              <a:rPr lang="es-CO" sz="4400" b="1" dirty="0">
                <a:solidFill>
                  <a:srgbClr val="8BECFF"/>
                </a:solidFill>
                <a:effectLst>
                  <a:outerShdw blurRad="38100" dist="38100" dir="2700000" algn="tl">
                    <a:srgbClr val="000000">
                      <a:alpha val="43137"/>
                    </a:srgbClr>
                  </a:outerShdw>
                </a:effectLst>
              </a:rPr>
              <a:t>CS 39.3</a:t>
            </a:r>
            <a:r>
              <a:rPr lang="es-CO" sz="4400" b="1" dirty="0">
                <a:solidFill>
                  <a:schemeClr val="bg1"/>
                </a:solidFill>
                <a:effectLst>
                  <a:outerShdw blurRad="38100" dist="38100" dir="2700000" algn="tl">
                    <a:srgbClr val="000000">
                      <a:alpha val="43137"/>
                    </a:srgbClr>
                  </a:outerShdw>
                </a:effectLst>
              </a:rPr>
              <a:t>”</a:t>
            </a:r>
            <a:endParaRPr lang="es-CO" sz="4400" dirty="0">
              <a:solidFill>
                <a:schemeClr val="bg1"/>
              </a:solidFill>
              <a:effectLst>
                <a:outerShdw blurRad="38100" dist="38100" dir="2700000" algn="tl">
                  <a:srgbClr val="000000">
                    <a:alpha val="43137"/>
                  </a:srgbClr>
                </a:outerShdw>
              </a:effectLst>
            </a:endParaRPr>
          </a:p>
          <a:p>
            <a:pPr algn="ctr"/>
            <a:endParaRPr lang="es-CO" sz="44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0" y="3807229"/>
            <a:ext cx="2486279" cy="3050771"/>
          </a:xfrm>
          <a:prstGeom prst="rect">
            <a:avLst/>
          </a:prstGeom>
        </p:spPr>
      </p:pic>
    </p:spTree>
    <p:extLst>
      <p:ext uri="{BB962C8B-B14F-4D97-AF65-F5344CB8AC3E}">
        <p14:creationId xmlns:p14="http://schemas.microsoft.com/office/powerpoint/2010/main" val="30013169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352766-68BE-BE49-AB4A-9491945BB3D1}"/>
              </a:ext>
            </a:extLst>
          </p:cNvPr>
          <p:cNvSpPr>
            <a:spLocks noGrp="1"/>
          </p:cNvSpPr>
          <p:nvPr>
            <p:ph type="title"/>
          </p:nvPr>
        </p:nvSpPr>
        <p:spPr>
          <a:xfrm>
            <a:off x="838200" y="849196"/>
            <a:ext cx="10515600" cy="1325563"/>
          </a:xfrm>
        </p:spPr>
        <p:txBody>
          <a:bodyPr/>
          <a:lstStyle/>
          <a:p>
            <a:pPr algn="ctr"/>
            <a:r>
              <a:rPr lang="es-CO" sz="7200" b="1" dirty="0">
                <a:ln w="3492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El estandarte</a:t>
            </a:r>
          </a:p>
        </p:txBody>
      </p:sp>
      <p:sp>
        <p:nvSpPr>
          <p:cNvPr id="3" name="Marcador de contenido 2">
            <a:extLst>
              <a:ext uri="{FF2B5EF4-FFF2-40B4-BE49-F238E27FC236}">
                <a16:creationId xmlns:a16="http://schemas.microsoft.com/office/drawing/2014/main" xmlns="" id="{95093AFE-527F-F64A-BFAE-A456F4C18F42}"/>
              </a:ext>
            </a:extLst>
          </p:cNvPr>
          <p:cNvSpPr>
            <a:spLocks noGrp="1"/>
          </p:cNvSpPr>
          <p:nvPr>
            <p:ph idx="1"/>
          </p:nvPr>
        </p:nvSpPr>
        <p:spPr>
          <a:xfrm>
            <a:off x="1593965" y="2174759"/>
            <a:ext cx="9004069" cy="3311640"/>
          </a:xfrm>
        </p:spPr>
        <p:txBody>
          <a:bodyPr>
            <a:normAutofit/>
          </a:bodyPr>
          <a:lstStyle/>
          <a:p>
            <a:r>
              <a:rPr lang="es-CO" sz="3200" dirty="0">
                <a:solidFill>
                  <a:schemeClr val="bg1"/>
                </a:solidFill>
                <a:effectLst>
                  <a:outerShdw blurRad="38100" dist="38100" dir="2700000" algn="tl">
                    <a:srgbClr val="000000">
                      <a:alpha val="43137"/>
                    </a:srgbClr>
                  </a:outerShdw>
                </a:effectLst>
              </a:rPr>
              <a:t>El águila en el estandarte romano tenia las alas extendidas y en su alrededor tenía una guirnalda circular dorada que representaba al dios sol Mitra. La cabeza del águila estaba virada hacia la derecha y tenía en sus garras dos flechas, símbolo de guerra (Interpreter’s Dictionary of the Bible, volume 1, p. 347). </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69021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60298B-FDC8-C445-A77E-9FDB0BC401E5}"/>
              </a:ext>
            </a:extLst>
          </p:cNvPr>
          <p:cNvSpPr>
            <a:spLocks noGrp="1"/>
          </p:cNvSpPr>
          <p:nvPr>
            <p:ph type="title"/>
          </p:nvPr>
        </p:nvSpPr>
        <p:spPr>
          <a:xfrm>
            <a:off x="838200" y="681008"/>
            <a:ext cx="10515600" cy="1325563"/>
          </a:xfrm>
        </p:spPr>
        <p:txBody>
          <a:bodyPr/>
          <a:lstStyle/>
          <a:p>
            <a:pPr algn="ctr"/>
            <a:r>
              <a:rPr lang="es-CO" sz="7200" b="1" dirty="0">
                <a:ln w="3492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Estandarte romano</a:t>
            </a:r>
          </a:p>
        </p:txBody>
      </p:sp>
      <p:pic>
        <p:nvPicPr>
          <p:cNvPr id="5" name="Marcador de contenido 4">
            <a:extLst>
              <a:ext uri="{FF2B5EF4-FFF2-40B4-BE49-F238E27FC236}">
                <a16:creationId xmlns:a16="http://schemas.microsoft.com/office/drawing/2014/main" xmlns="" id="{FAFF087F-5D97-D34E-98B0-039EF9CBC14F}"/>
              </a:ext>
            </a:extLst>
          </p:cNvPr>
          <p:cNvPicPr>
            <a:picLocks noGrp="1" noChangeAspect="1"/>
          </p:cNvPicPr>
          <p:nvPr>
            <p:ph idx="1"/>
          </p:nvPr>
        </p:nvPicPr>
        <p:blipFill>
          <a:blip r:embed="rId2"/>
          <a:stretch>
            <a:fillRect/>
          </a:stretch>
        </p:blipFill>
        <p:spPr>
          <a:xfrm>
            <a:off x="2990601" y="2347447"/>
            <a:ext cx="5773387" cy="37366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907398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730534-1251-8042-B14A-F51E647776D2}"/>
              </a:ext>
            </a:extLst>
          </p:cNvPr>
          <p:cNvSpPr>
            <a:spLocks noGrp="1"/>
          </p:cNvSpPr>
          <p:nvPr>
            <p:ph type="title"/>
          </p:nvPr>
        </p:nvSpPr>
        <p:spPr>
          <a:xfrm>
            <a:off x="838200" y="882448"/>
            <a:ext cx="10515600" cy="1325563"/>
          </a:xfrm>
        </p:spPr>
        <p:txBody>
          <a:bodyPr/>
          <a:lstStyle/>
          <a:p>
            <a:pPr algn="ctr"/>
            <a:r>
              <a:rPr lang="es-CO" sz="6600" b="1" dirty="0">
                <a:ln w="412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Flavio Josefo</a:t>
            </a:r>
          </a:p>
        </p:txBody>
      </p:sp>
      <p:sp>
        <p:nvSpPr>
          <p:cNvPr id="3" name="Marcador de contenido 2">
            <a:extLst>
              <a:ext uri="{FF2B5EF4-FFF2-40B4-BE49-F238E27FC236}">
                <a16:creationId xmlns:a16="http://schemas.microsoft.com/office/drawing/2014/main" xmlns="" id="{738D47C4-B694-634A-9492-2F5DAF96092B}"/>
              </a:ext>
            </a:extLst>
          </p:cNvPr>
          <p:cNvSpPr>
            <a:spLocks noGrp="1"/>
          </p:cNvSpPr>
          <p:nvPr>
            <p:ph idx="1"/>
          </p:nvPr>
        </p:nvSpPr>
        <p:spPr>
          <a:xfrm>
            <a:off x="1394460" y="2208011"/>
            <a:ext cx="9403080" cy="3594273"/>
          </a:xfrm>
        </p:spPr>
        <p:txBody>
          <a:bodyPr>
            <a:normAutofit fontScale="92500"/>
          </a:bodyPr>
          <a:lstStyle/>
          <a:p>
            <a:pPr marL="0" indent="0">
              <a:buNone/>
            </a:pPr>
            <a:r>
              <a:rPr lang="es-CO" sz="3600" dirty="0" smtClean="0">
                <a:solidFill>
                  <a:schemeClr val="bg1"/>
                </a:solidFill>
                <a:effectLst>
                  <a:outerShdw blurRad="38100" dist="38100" dir="2700000" algn="tl">
                    <a:srgbClr val="000000">
                      <a:alpha val="43137"/>
                    </a:srgbClr>
                  </a:outerShdw>
                </a:effectLst>
              </a:rPr>
              <a:t>“</a:t>
            </a:r>
            <a:r>
              <a:rPr lang="es-CO" sz="3600" dirty="0">
                <a:solidFill>
                  <a:schemeClr val="bg1"/>
                </a:solidFill>
                <a:effectLst>
                  <a:outerShdw blurRad="38100" dist="38100" dir="2700000" algn="tl">
                    <a:srgbClr val="000000">
                      <a:alpha val="43137"/>
                    </a:srgbClr>
                  </a:outerShdw>
                </a:effectLst>
              </a:rPr>
              <a:t>Luego venían las alféreces </a:t>
            </a:r>
            <a:r>
              <a:rPr lang="es-CO" sz="3600" i="1" u="sng" dirty="0">
                <a:solidFill>
                  <a:schemeClr val="bg1"/>
                </a:solidFill>
                <a:effectLst>
                  <a:outerShdw blurRad="38100" dist="38100" dir="2700000" algn="tl">
                    <a:srgbClr val="000000">
                      <a:alpha val="43137"/>
                    </a:srgbClr>
                  </a:outerShdw>
                </a:effectLst>
              </a:rPr>
              <a:t>del abarcante águila</a:t>
            </a:r>
            <a:r>
              <a:rPr lang="es-CO" sz="3600" dirty="0">
                <a:solidFill>
                  <a:schemeClr val="bg1"/>
                </a:solidFill>
                <a:effectLst>
                  <a:outerShdw blurRad="38100" dist="38100" dir="2700000" algn="tl">
                    <a:srgbClr val="000000">
                      <a:alpha val="43137"/>
                    </a:srgbClr>
                  </a:outerShdw>
                </a:effectLst>
              </a:rPr>
              <a:t> que se encuentran siempre a la cabeza de cada legión romana, siendo el rey y más fuerte de todas las aves que para ellos es símbolo de dominio y un presagio de que iban a conquistar todo cuanto hallasen en su camino.” Flavio Josefo, Las Guerras de los Judíos, 3:6:2 </a:t>
            </a:r>
          </a:p>
          <a:p>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06462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3465095"/>
            <a:ext cx="5089356" cy="3392903"/>
          </a:xfrm>
          <a:prstGeom prst="rect">
            <a:avLst/>
          </a:prstGeom>
        </p:spPr>
      </p:pic>
      <p:sp>
        <p:nvSpPr>
          <p:cNvPr id="2" name="Título 1">
            <a:extLst>
              <a:ext uri="{FF2B5EF4-FFF2-40B4-BE49-F238E27FC236}">
                <a16:creationId xmlns:a16="http://schemas.microsoft.com/office/drawing/2014/main" xmlns="" id="{A2AAA49D-C97D-754F-BCC5-A7AA594ED33E}"/>
              </a:ext>
            </a:extLst>
          </p:cNvPr>
          <p:cNvSpPr>
            <a:spLocks noGrp="1"/>
          </p:cNvSpPr>
          <p:nvPr>
            <p:ph type="title"/>
          </p:nvPr>
        </p:nvSpPr>
        <p:spPr>
          <a:xfrm>
            <a:off x="838200" y="1539266"/>
            <a:ext cx="10515600" cy="1325563"/>
          </a:xfrm>
        </p:spPr>
        <p:txBody>
          <a:bodyPr>
            <a:noAutofit/>
          </a:bodyPr>
          <a:lstStyle/>
          <a:p>
            <a:pPr algn="ctr"/>
            <a:r>
              <a:rPr lang="es-CO" sz="5400" b="1"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Eclesiastés 3:15 (RVR1995</a:t>
            </a:r>
            <a:r>
              <a:rPr lang="es-CO" sz="5400" b="1" dirty="0" smtClean="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t>
            </a:r>
            <a:endParaRPr lang="es-CO" sz="5400"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xmlns="" id="{E762291D-A31E-AD4D-B3D3-597B62EBF74D}"/>
              </a:ext>
            </a:extLst>
          </p:cNvPr>
          <p:cNvSpPr>
            <a:spLocks noGrp="1"/>
          </p:cNvSpPr>
          <p:nvPr>
            <p:ph idx="1"/>
          </p:nvPr>
        </p:nvSpPr>
        <p:spPr>
          <a:xfrm>
            <a:off x="838200" y="2695075"/>
            <a:ext cx="10515600" cy="2153652"/>
          </a:xfrm>
        </p:spPr>
        <p:txBody>
          <a:bodyPr>
            <a:normAutofit/>
          </a:bodyPr>
          <a:lstStyle/>
          <a:p>
            <a:pPr marL="0" indent="0" algn="ctr">
              <a:buNone/>
            </a:pPr>
            <a:r>
              <a:rPr lang="es-CO" sz="4800" baseline="30000" dirty="0" smtClean="0">
                <a:solidFill>
                  <a:schemeClr val="bg1"/>
                </a:solidFill>
                <a:effectLst>
                  <a:outerShdw blurRad="38100" dist="38100" dir="2700000" algn="tl">
                    <a:srgbClr val="000000">
                      <a:alpha val="43137"/>
                    </a:srgbClr>
                  </a:outerShdw>
                </a:effectLst>
              </a:rPr>
              <a:t>15</a:t>
            </a:r>
            <a:r>
              <a:rPr lang="es-CO" sz="4800" baseline="30000" dirty="0">
                <a:solidFill>
                  <a:schemeClr val="bg1"/>
                </a:solidFill>
                <a:effectLst>
                  <a:outerShdw blurRad="38100" dist="38100" dir="2700000" algn="tl">
                    <a:srgbClr val="000000">
                      <a:alpha val="43137"/>
                    </a:srgbClr>
                  </a:outerShdw>
                </a:effectLst>
              </a:rPr>
              <a:t> </a:t>
            </a:r>
            <a:r>
              <a:rPr lang="es-CO" sz="4800" dirty="0">
                <a:solidFill>
                  <a:schemeClr val="bg1"/>
                </a:solidFill>
                <a:effectLst>
                  <a:outerShdw blurRad="38100" dist="38100" dir="2700000" algn="tl">
                    <a:srgbClr val="000000">
                      <a:alpha val="43137"/>
                    </a:srgbClr>
                  </a:outerShdw>
                </a:effectLst>
              </a:rPr>
              <a:t>Lo que antes fue, ya es,</a:t>
            </a:r>
            <a:br>
              <a:rPr lang="es-CO" sz="4800" dirty="0">
                <a:solidFill>
                  <a:schemeClr val="bg1"/>
                </a:solidFill>
                <a:effectLst>
                  <a:outerShdw blurRad="38100" dist="38100" dir="2700000" algn="tl">
                    <a:srgbClr val="000000">
                      <a:alpha val="43137"/>
                    </a:srgbClr>
                  </a:outerShdw>
                </a:effectLst>
              </a:rPr>
            </a:br>
            <a:r>
              <a:rPr lang="es-CO" sz="4800" dirty="0">
                <a:solidFill>
                  <a:schemeClr val="bg1"/>
                </a:solidFill>
                <a:effectLst>
                  <a:outerShdw blurRad="38100" dist="38100" dir="2700000" algn="tl">
                    <a:srgbClr val="000000">
                      <a:alpha val="43137"/>
                    </a:srgbClr>
                  </a:outerShdw>
                </a:effectLst>
              </a:rPr>
              <a:t>y lo que ha de ser, fue ya;</a:t>
            </a:r>
            <a:br>
              <a:rPr lang="es-CO" sz="4800" dirty="0">
                <a:solidFill>
                  <a:schemeClr val="bg1"/>
                </a:solidFill>
                <a:effectLst>
                  <a:outerShdw blurRad="38100" dist="38100" dir="2700000" algn="tl">
                    <a:srgbClr val="000000">
                      <a:alpha val="43137"/>
                    </a:srgbClr>
                  </a:outerShdw>
                </a:effectLst>
              </a:rPr>
            </a:br>
            <a:r>
              <a:rPr lang="es-CO" sz="4800" dirty="0">
                <a:solidFill>
                  <a:schemeClr val="bg1"/>
                </a:solidFill>
                <a:effectLst>
                  <a:outerShdw blurRad="38100" dist="38100" dir="2700000" algn="tl">
                    <a:srgbClr val="000000">
                      <a:alpha val="43137"/>
                    </a:srgbClr>
                  </a:outerShdw>
                </a:effectLst>
              </a:rPr>
              <a:t>y Dios restaura lo pasado</a:t>
            </a:r>
            <a:r>
              <a:rPr lang="es-CO" sz="4800" dirty="0" smtClean="0">
                <a:solidFill>
                  <a:schemeClr val="bg1"/>
                </a:solidFill>
                <a:effectLst>
                  <a:outerShdw blurRad="38100" dist="38100" dir="2700000" algn="tl">
                    <a:srgbClr val="000000">
                      <a:alpha val="43137"/>
                    </a:srgbClr>
                  </a:outerShdw>
                </a:effectLst>
              </a:rPr>
              <a:t>.</a:t>
            </a:r>
            <a:endParaRPr lang="es-CO"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31882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153593"/>
            <a:ext cx="4056609" cy="2704405"/>
          </a:xfrm>
          <a:prstGeom prst="rect">
            <a:avLst/>
          </a:prstGeom>
        </p:spPr>
      </p:pic>
      <p:sp>
        <p:nvSpPr>
          <p:cNvPr id="2" name="Título 1">
            <a:extLst>
              <a:ext uri="{FF2B5EF4-FFF2-40B4-BE49-F238E27FC236}">
                <a16:creationId xmlns:a16="http://schemas.microsoft.com/office/drawing/2014/main" xmlns="" id="{C60C11D9-0FBC-BD4A-8B5B-ACC101CC06AA}"/>
              </a:ext>
            </a:extLst>
          </p:cNvPr>
          <p:cNvSpPr>
            <a:spLocks noGrp="1"/>
          </p:cNvSpPr>
          <p:nvPr>
            <p:ph type="title"/>
          </p:nvPr>
        </p:nvSpPr>
        <p:spPr>
          <a:xfrm>
            <a:off x="838199" y="948950"/>
            <a:ext cx="10515600" cy="1325563"/>
          </a:xfrm>
        </p:spPr>
        <p:txBody>
          <a:bodyPr/>
          <a:lstStyle/>
          <a:p>
            <a:pPr algn="ctr"/>
            <a:r>
              <a:rPr lang="es-CO" sz="7200" b="1" dirty="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Roma es Babilonia</a:t>
            </a:r>
          </a:p>
        </p:txBody>
      </p:sp>
      <p:sp>
        <p:nvSpPr>
          <p:cNvPr id="3" name="Marcador de contenido 2">
            <a:extLst>
              <a:ext uri="{FF2B5EF4-FFF2-40B4-BE49-F238E27FC236}">
                <a16:creationId xmlns:a16="http://schemas.microsoft.com/office/drawing/2014/main" xmlns="" id="{1449425B-A15F-1D4F-8E9F-428B8152DF25}"/>
              </a:ext>
            </a:extLst>
          </p:cNvPr>
          <p:cNvSpPr>
            <a:spLocks noGrp="1"/>
          </p:cNvSpPr>
          <p:nvPr>
            <p:ph idx="1"/>
          </p:nvPr>
        </p:nvSpPr>
        <p:spPr>
          <a:xfrm>
            <a:off x="1810096" y="2274513"/>
            <a:ext cx="8571807" cy="3444644"/>
          </a:xfrm>
        </p:spPr>
        <p:txBody>
          <a:bodyPr>
            <a:normAutofit/>
          </a:bodyPr>
          <a:lstStyle/>
          <a:p>
            <a:pPr algn="ctr"/>
            <a:r>
              <a:rPr lang="es-CO" dirty="0">
                <a:solidFill>
                  <a:schemeClr val="bg1"/>
                </a:solidFill>
                <a:effectLst>
                  <a:outerShdw blurRad="38100" dist="38100" dir="2700000" algn="tl">
                    <a:srgbClr val="000000">
                      <a:alpha val="43137"/>
                    </a:srgbClr>
                  </a:outerShdw>
                </a:effectLst>
              </a:rPr>
              <a:t>El apóstol Pedro se refirió a Roma con el nombre de ‘Babilonia’</a:t>
            </a:r>
          </a:p>
          <a:p>
            <a:pPr marL="0" indent="0" algn="ctr">
              <a:buNone/>
            </a:pPr>
            <a:r>
              <a:rPr lang="es-CO" sz="4000" b="1" dirty="0">
                <a:solidFill>
                  <a:srgbClr val="8BECFF"/>
                </a:solidFill>
                <a:effectLst>
                  <a:outerShdw blurRad="38100" dist="38100" dir="2700000" algn="tl">
                    <a:srgbClr val="000000">
                      <a:alpha val="43137"/>
                    </a:srgbClr>
                  </a:outerShdw>
                </a:effectLst>
              </a:rPr>
              <a:t>1 Pedro 5:13  (RVR1960)</a:t>
            </a:r>
          </a:p>
          <a:p>
            <a:pPr marL="0" indent="0" algn="ctr">
              <a:buNone/>
            </a:pPr>
            <a:r>
              <a:rPr lang="es-CO" sz="4000" b="1" baseline="30000" dirty="0">
                <a:solidFill>
                  <a:schemeClr val="bg1"/>
                </a:solidFill>
                <a:effectLst>
                  <a:outerShdw blurRad="38100" dist="38100" dir="2700000" algn="tl">
                    <a:srgbClr val="000000">
                      <a:alpha val="43137"/>
                    </a:srgbClr>
                  </a:outerShdw>
                </a:effectLst>
              </a:rPr>
              <a:t>13 </a:t>
            </a:r>
            <a:r>
              <a:rPr lang="es-CO" sz="4000" b="1" dirty="0">
                <a:solidFill>
                  <a:schemeClr val="bg1"/>
                </a:solidFill>
                <a:effectLst>
                  <a:outerShdw blurRad="38100" dist="38100" dir="2700000" algn="tl">
                    <a:srgbClr val="000000">
                      <a:alpha val="43137"/>
                    </a:srgbClr>
                  </a:outerShdw>
                </a:effectLst>
              </a:rPr>
              <a:t>La iglesia que está en Babilonia, elegida juntamente con vosotros, y Marcos mi hijo, os saludan.</a:t>
            </a:r>
            <a:endParaRPr lang="es-CO" sz="4000" dirty="0">
              <a:solidFill>
                <a:schemeClr val="bg1"/>
              </a:solidFill>
              <a:effectLst>
                <a:outerShdw blurRad="38100" dist="38100" dir="2700000" algn="tl">
                  <a:srgbClr val="000000">
                    <a:alpha val="43137"/>
                  </a:srgbClr>
                </a:outerShdw>
              </a:effectLst>
            </a:endParaRPr>
          </a:p>
          <a:p>
            <a:pPr algn="ctr"/>
            <a:endParaRPr lang="es-C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355412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574771"/>
            <a:ext cx="3424842" cy="2283227"/>
          </a:xfrm>
          <a:prstGeom prst="rect">
            <a:avLst/>
          </a:prstGeom>
        </p:spPr>
      </p:pic>
      <p:sp>
        <p:nvSpPr>
          <p:cNvPr id="2" name="Título 1">
            <a:extLst>
              <a:ext uri="{FF2B5EF4-FFF2-40B4-BE49-F238E27FC236}">
                <a16:creationId xmlns:a16="http://schemas.microsoft.com/office/drawing/2014/main" xmlns="" id="{5DF6C12B-C04B-C540-A5BB-1A3DA93A1F96}"/>
              </a:ext>
            </a:extLst>
          </p:cNvPr>
          <p:cNvSpPr>
            <a:spLocks noGrp="1"/>
          </p:cNvSpPr>
          <p:nvPr>
            <p:ph type="title"/>
          </p:nvPr>
        </p:nvSpPr>
        <p:spPr>
          <a:xfrm>
            <a:off x="838200" y="868997"/>
            <a:ext cx="10515600" cy="1325563"/>
          </a:xfrm>
        </p:spPr>
        <p:txBody>
          <a:bodyPr/>
          <a:lstStyle/>
          <a:p>
            <a:pPr algn="ctr"/>
            <a:r>
              <a:rPr lang="es-CO" sz="8000" b="1" dirty="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Las Aguilas</a:t>
            </a:r>
          </a:p>
        </p:txBody>
      </p:sp>
      <p:sp>
        <p:nvSpPr>
          <p:cNvPr id="3" name="Marcador de contenido 2">
            <a:extLst>
              <a:ext uri="{FF2B5EF4-FFF2-40B4-BE49-F238E27FC236}">
                <a16:creationId xmlns:a16="http://schemas.microsoft.com/office/drawing/2014/main" xmlns="" id="{90035C6D-7298-254E-B563-84D21168FE76}"/>
              </a:ext>
            </a:extLst>
          </p:cNvPr>
          <p:cNvSpPr>
            <a:spLocks noGrp="1"/>
          </p:cNvSpPr>
          <p:nvPr>
            <p:ph idx="1"/>
          </p:nvPr>
        </p:nvSpPr>
        <p:spPr>
          <a:xfrm>
            <a:off x="1535776" y="2194560"/>
            <a:ext cx="9120447" cy="3847466"/>
          </a:xfrm>
        </p:spPr>
        <p:txBody>
          <a:bodyPr>
            <a:normAutofit/>
          </a:bodyPr>
          <a:lstStyle/>
          <a:p>
            <a:pPr algn="ctr"/>
            <a:r>
              <a:rPr lang="es-CO" sz="4000" dirty="0">
                <a:solidFill>
                  <a:srgbClr val="8BECFF"/>
                </a:solidFill>
                <a:effectLst>
                  <a:outerShdw blurRad="38100" dist="38100" dir="2700000" algn="tl">
                    <a:srgbClr val="000000">
                      <a:alpha val="43137"/>
                    </a:srgbClr>
                  </a:outerShdw>
                </a:effectLst>
              </a:rPr>
              <a:t>Mateo 24:28: </a:t>
            </a:r>
            <a:r>
              <a:rPr lang="es-CO" sz="4000" dirty="0">
                <a:solidFill>
                  <a:schemeClr val="bg1"/>
                </a:solidFill>
                <a:effectLst>
                  <a:outerShdw blurRad="38100" dist="38100" dir="2700000" algn="tl">
                    <a:srgbClr val="000000">
                      <a:alpha val="43137"/>
                    </a:srgbClr>
                  </a:outerShdw>
                </a:effectLst>
              </a:rPr>
              <a:t>Jesús afirmó que a donde estaban los cadáveres allí estarían también las águilas </a:t>
            </a:r>
          </a:p>
          <a:p>
            <a:pPr marL="0" indent="0" algn="ctr">
              <a:buNone/>
            </a:pPr>
            <a:r>
              <a:rPr lang="es-CO" sz="4800" b="1" dirty="0">
                <a:solidFill>
                  <a:schemeClr val="bg1"/>
                </a:solidFill>
                <a:effectLst>
                  <a:outerShdw blurRad="38100" dist="38100" dir="2700000" algn="tl">
                    <a:srgbClr val="000000">
                      <a:alpha val="43137"/>
                    </a:srgbClr>
                  </a:outerShdw>
                </a:effectLst>
              </a:rPr>
              <a:t>“Porque dondequiera que estuviere el cuerpo muerto, allí se juntarán las águilas.” </a:t>
            </a:r>
            <a:endParaRPr lang="es-CO" sz="4800" dirty="0">
              <a:solidFill>
                <a:schemeClr val="bg1"/>
              </a:solidFill>
              <a:effectLst>
                <a:outerShdw blurRad="38100" dist="38100" dir="2700000" algn="tl">
                  <a:srgbClr val="000000">
                    <a:alpha val="43137"/>
                  </a:srgbClr>
                </a:outerShdw>
              </a:effectLst>
            </a:endParaRPr>
          </a:p>
          <a:p>
            <a:pPr algn="ctr"/>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23865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C0C373-7D53-1643-9F57-87ACAB2CBF1A}"/>
              </a:ext>
            </a:extLst>
          </p:cNvPr>
          <p:cNvSpPr>
            <a:spLocks noGrp="1"/>
          </p:cNvSpPr>
          <p:nvPr>
            <p:ph type="title"/>
          </p:nvPr>
        </p:nvSpPr>
        <p:spPr>
          <a:xfrm>
            <a:off x="838200" y="1014815"/>
            <a:ext cx="10515600" cy="1325563"/>
          </a:xfrm>
        </p:spPr>
        <p:txBody>
          <a:bodyPr/>
          <a:lstStyle/>
          <a:p>
            <a:pPr algn="ctr"/>
            <a:r>
              <a:rPr lang="es-CO" sz="7200" b="1"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La oportunidad</a:t>
            </a:r>
          </a:p>
        </p:txBody>
      </p:sp>
      <p:sp>
        <p:nvSpPr>
          <p:cNvPr id="3" name="Marcador de contenido 2">
            <a:extLst>
              <a:ext uri="{FF2B5EF4-FFF2-40B4-BE49-F238E27FC236}">
                <a16:creationId xmlns:a16="http://schemas.microsoft.com/office/drawing/2014/main" xmlns="" id="{5B81B380-5F23-A940-9CD5-D8C13E704421}"/>
              </a:ext>
            </a:extLst>
          </p:cNvPr>
          <p:cNvSpPr>
            <a:spLocks noGrp="1"/>
          </p:cNvSpPr>
          <p:nvPr>
            <p:ph idx="1"/>
          </p:nvPr>
        </p:nvSpPr>
        <p:spPr>
          <a:xfrm>
            <a:off x="1394460" y="2257886"/>
            <a:ext cx="9403080" cy="3444644"/>
          </a:xfrm>
        </p:spPr>
        <p:txBody>
          <a:bodyPr>
            <a:normAutofit/>
          </a:bodyPr>
          <a:lstStyle/>
          <a:p>
            <a:pPr marL="0" indent="0" algn="ctr">
              <a:buNone/>
            </a:pPr>
            <a:r>
              <a:rPr lang="es-CO" b="1" dirty="0">
                <a:solidFill>
                  <a:schemeClr val="bg1"/>
                </a:solidFill>
                <a:effectLst>
                  <a:outerShdw blurRad="38100" dist="38100" dir="2700000" algn="tl">
                    <a:srgbClr val="000000">
                      <a:alpha val="43137"/>
                    </a:srgbClr>
                  </a:outerShdw>
                </a:effectLst>
              </a:rPr>
              <a:t>“Después que los soldados romanos, al mando del general Cestio Galo, hubieron rodeado la ciudad, </a:t>
            </a:r>
            <a:r>
              <a:rPr lang="es-CO" b="1" i="1" u="sng" dirty="0">
                <a:solidFill>
                  <a:schemeClr val="bg1"/>
                </a:solidFill>
                <a:effectLst>
                  <a:outerShdw blurRad="38100" dist="38100" dir="2700000" algn="tl">
                    <a:srgbClr val="000000">
                      <a:alpha val="43137"/>
                    </a:srgbClr>
                  </a:outerShdw>
                </a:effectLst>
              </a:rPr>
              <a:t>abandonaron de pronto el sitio de una manera inesperada </a:t>
            </a:r>
            <a:r>
              <a:rPr lang="es-CO" b="1" dirty="0">
                <a:solidFill>
                  <a:schemeClr val="bg1"/>
                </a:solidFill>
                <a:effectLst>
                  <a:outerShdw blurRad="38100" dist="38100" dir="2700000" algn="tl">
                    <a:srgbClr val="000000">
                      <a:alpha val="43137"/>
                    </a:srgbClr>
                  </a:outerShdw>
                </a:effectLst>
              </a:rPr>
              <a:t>y eso cuando todo parecía favorecer un asalto inmediato. Perdida ya la esperanza de poder resistir el ataque, los sitiados estaban a punto de rendirse, cuando el general romano retiró sus fuerzas sin motivo aparente para ello.” </a:t>
            </a:r>
          </a:p>
          <a:p>
            <a:pPr marL="0" indent="0" algn="ctr">
              <a:buNone/>
            </a:pPr>
            <a:r>
              <a:rPr lang="es-CO" b="1" dirty="0">
                <a:solidFill>
                  <a:srgbClr val="8BECFF"/>
                </a:solidFill>
                <a:effectLst>
                  <a:outerShdw blurRad="38100" dist="38100" dir="2700000" algn="tl">
                    <a:srgbClr val="000000">
                      <a:alpha val="43137"/>
                    </a:srgbClr>
                  </a:outerShdw>
                </a:effectLst>
              </a:rPr>
              <a:t>El Conflicto de los Siglos, p. 29</a:t>
            </a:r>
            <a:r>
              <a:rPr lang="es-CO" b="1" dirty="0">
                <a:solidFill>
                  <a:schemeClr val="bg1"/>
                </a:solidFill>
                <a:effectLst>
                  <a:outerShdw blurRad="38100" dist="38100" dir="2700000" algn="tl">
                    <a:srgbClr val="000000">
                      <a:alpha val="43137"/>
                    </a:srgbClr>
                  </a:outerShdw>
                </a:effectLst>
              </a:rPr>
              <a:t> </a:t>
            </a:r>
            <a:endParaRPr lang="es-CO" dirty="0">
              <a:solidFill>
                <a:schemeClr val="bg1"/>
              </a:solidFill>
              <a:effectLst>
                <a:outerShdw blurRad="38100" dist="38100" dir="2700000" algn="tl">
                  <a:srgbClr val="000000">
                    <a:alpha val="43137"/>
                  </a:srgbClr>
                </a:outerShdw>
              </a:effectLst>
            </a:endParaRPr>
          </a:p>
          <a:p>
            <a:pPr algn="ctr"/>
            <a:endParaRPr lang="es-CO"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0" y="4339244"/>
            <a:ext cx="2052704" cy="2518756"/>
          </a:xfrm>
          <a:prstGeom prst="rect">
            <a:avLst/>
          </a:prstGeom>
        </p:spPr>
      </p:pic>
    </p:spTree>
    <p:extLst>
      <p:ext uri="{BB962C8B-B14F-4D97-AF65-F5344CB8AC3E}">
        <p14:creationId xmlns:p14="http://schemas.microsoft.com/office/powerpoint/2010/main" val="193820678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3761F5-EDFC-9E44-BFD8-1500F09C54BD}"/>
              </a:ext>
            </a:extLst>
          </p:cNvPr>
          <p:cNvSpPr>
            <a:spLocks noGrp="1"/>
          </p:cNvSpPr>
          <p:nvPr>
            <p:ph type="title"/>
          </p:nvPr>
        </p:nvSpPr>
        <p:spPr>
          <a:xfrm>
            <a:off x="838200" y="1264198"/>
            <a:ext cx="10515600" cy="1325563"/>
          </a:xfrm>
        </p:spPr>
        <p:txBody>
          <a:bodyPr/>
          <a:lstStyle/>
          <a:p>
            <a:pPr algn="ctr"/>
            <a:r>
              <a:rPr lang="es-CO" sz="6600" b="1" dirty="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Flavio Josefo</a:t>
            </a:r>
          </a:p>
        </p:txBody>
      </p:sp>
      <p:sp>
        <p:nvSpPr>
          <p:cNvPr id="3" name="Marcador de contenido 2">
            <a:extLst>
              <a:ext uri="{FF2B5EF4-FFF2-40B4-BE49-F238E27FC236}">
                <a16:creationId xmlns:a16="http://schemas.microsoft.com/office/drawing/2014/main" xmlns="" id="{8C253000-548B-4C41-923E-67338FC9AB0D}"/>
              </a:ext>
            </a:extLst>
          </p:cNvPr>
          <p:cNvSpPr>
            <a:spLocks noGrp="1"/>
          </p:cNvSpPr>
          <p:nvPr>
            <p:ph idx="1"/>
          </p:nvPr>
        </p:nvSpPr>
        <p:spPr>
          <a:xfrm>
            <a:off x="2416925" y="2507269"/>
            <a:ext cx="7358149" cy="2945880"/>
          </a:xfrm>
        </p:spPr>
        <p:txBody>
          <a:bodyPr>
            <a:normAutofit lnSpcReduction="10000"/>
          </a:bodyPr>
          <a:lstStyle/>
          <a:p>
            <a:pPr marL="0" indent="0" algn="ctr">
              <a:buNone/>
            </a:pPr>
            <a:r>
              <a:rPr lang="es-CO" sz="4000" dirty="0">
                <a:solidFill>
                  <a:schemeClr val="bg1"/>
                </a:solidFill>
                <a:effectLst>
                  <a:outerShdw blurRad="38100" dist="38100" dir="2700000" algn="tl">
                    <a:srgbClr val="000000">
                      <a:alpha val="43137"/>
                    </a:srgbClr>
                  </a:outerShdw>
                </a:effectLst>
              </a:rPr>
              <a:t>“. . . </a:t>
            </a:r>
            <a:r>
              <a:rPr lang="es-CO" sz="4000" dirty="0" smtClean="0">
                <a:solidFill>
                  <a:schemeClr val="bg1"/>
                </a:solidFill>
                <a:effectLst>
                  <a:outerShdw blurRad="38100" dist="38100" dir="2700000" algn="tl">
                    <a:srgbClr val="000000">
                      <a:alpha val="43137"/>
                    </a:srgbClr>
                  </a:outerShdw>
                </a:effectLst>
              </a:rPr>
              <a:t>Sin </a:t>
            </a:r>
            <a:r>
              <a:rPr lang="es-CO" sz="4000" dirty="0">
                <a:solidFill>
                  <a:schemeClr val="bg1"/>
                </a:solidFill>
                <a:effectLst>
                  <a:outerShdw blurRad="38100" dist="38100" dir="2700000" algn="tl">
                    <a:srgbClr val="000000">
                      <a:alpha val="43137"/>
                    </a:srgbClr>
                  </a:outerShdw>
                </a:effectLst>
              </a:rPr>
              <a:t>haber recibido desgracia alguna, y sin ninguna causa en absoluto, el [Cestio] se retiró de la ciudad.” </a:t>
            </a:r>
          </a:p>
          <a:p>
            <a:pPr marL="0" indent="0" algn="ctr">
              <a:buNone/>
            </a:pPr>
            <a:r>
              <a:rPr lang="es-CO" sz="4000" dirty="0">
                <a:solidFill>
                  <a:schemeClr val="bg1"/>
                </a:solidFill>
                <a:effectLst>
                  <a:outerShdw blurRad="38100" dist="38100" dir="2700000" algn="tl">
                    <a:srgbClr val="000000">
                      <a:alpha val="43137"/>
                    </a:srgbClr>
                  </a:outerShdw>
                </a:effectLst>
              </a:rPr>
              <a:t>Las Guerras de los Judíos 2:19:7 </a:t>
            </a:r>
          </a:p>
          <a:p>
            <a:pPr algn="ctr"/>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699973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4CAEA1-A68F-5144-9410-49CBF918B9E4}"/>
              </a:ext>
            </a:extLst>
          </p:cNvPr>
          <p:cNvSpPr>
            <a:spLocks noGrp="1"/>
          </p:cNvSpPr>
          <p:nvPr>
            <p:ph type="title"/>
          </p:nvPr>
        </p:nvSpPr>
        <p:spPr>
          <a:xfrm>
            <a:off x="838200" y="865822"/>
            <a:ext cx="10515600" cy="1325563"/>
          </a:xfrm>
        </p:spPr>
        <p:txBody>
          <a:bodyPr/>
          <a:lstStyle/>
          <a:p>
            <a:pPr algn="ctr"/>
            <a:r>
              <a:rPr lang="es-CO" sz="8000" b="1"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Escapar</a:t>
            </a:r>
          </a:p>
        </p:txBody>
      </p:sp>
      <p:sp>
        <p:nvSpPr>
          <p:cNvPr id="3" name="Marcador de contenido 2">
            <a:extLst>
              <a:ext uri="{FF2B5EF4-FFF2-40B4-BE49-F238E27FC236}">
                <a16:creationId xmlns:a16="http://schemas.microsoft.com/office/drawing/2014/main" xmlns="" id="{CE659B61-1442-3C42-98CA-A4993C0843EE}"/>
              </a:ext>
            </a:extLst>
          </p:cNvPr>
          <p:cNvSpPr>
            <a:spLocks noGrp="1"/>
          </p:cNvSpPr>
          <p:nvPr>
            <p:ph idx="1"/>
          </p:nvPr>
        </p:nvSpPr>
        <p:spPr>
          <a:xfrm>
            <a:off x="2333798" y="2191385"/>
            <a:ext cx="7524404" cy="3677400"/>
          </a:xfrm>
        </p:spPr>
        <p:txBody>
          <a:bodyPr>
            <a:normAutofit/>
          </a:bodyPr>
          <a:lstStyle/>
          <a:p>
            <a:pPr marL="0" indent="0" algn="ctr">
              <a:buNone/>
            </a:pPr>
            <a:r>
              <a:rPr lang="es-CO" sz="3600" dirty="0">
                <a:solidFill>
                  <a:srgbClr val="8BECFF"/>
                </a:solidFill>
                <a:effectLst>
                  <a:outerShdw blurRad="38100" dist="38100" dir="2700000" algn="tl">
                    <a:srgbClr val="000000">
                      <a:alpha val="43137"/>
                    </a:srgbClr>
                  </a:outerShdw>
                </a:effectLst>
              </a:rPr>
              <a:t>Mateo 24:16-18: </a:t>
            </a:r>
          </a:p>
          <a:p>
            <a:pPr marL="0" indent="0" algn="ctr">
              <a:buNone/>
            </a:pPr>
            <a:r>
              <a:rPr lang="es-CO" sz="3600" dirty="0">
                <a:solidFill>
                  <a:schemeClr val="bg1"/>
                </a:solidFill>
                <a:effectLst>
                  <a:outerShdw blurRad="38100" dist="38100" dir="2700000" algn="tl">
                    <a:srgbClr val="000000">
                      <a:alpha val="43137"/>
                    </a:srgbClr>
                  </a:outerShdw>
                </a:effectLst>
              </a:rPr>
              <a:t>“ . . . entonces los que estén en Judea, huyan a los montes. 17 El que esté en la azotea, no descienda para tomar algo de su casa; 18 y el que esté en el campo, no vuelva atrás para tomar su capa</a:t>
            </a:r>
            <a:r>
              <a:rPr lang="es-CO" sz="3600" dirty="0" smtClean="0">
                <a:solidFill>
                  <a:schemeClr val="bg1"/>
                </a:solidFill>
                <a:effectLst>
                  <a:outerShdw blurRad="38100" dist="38100" dir="2700000" algn="tl">
                    <a:srgbClr val="000000">
                      <a:alpha val="43137"/>
                    </a:srgbClr>
                  </a:outerShdw>
                </a:effectLst>
              </a:rPr>
              <a:t>.”</a:t>
            </a:r>
            <a:endParaRPr lang="es-CO" sz="3600" dirty="0">
              <a:solidFill>
                <a:schemeClr val="bg1"/>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574771"/>
            <a:ext cx="3424842" cy="2283227"/>
          </a:xfrm>
          <a:prstGeom prst="rect">
            <a:avLst/>
          </a:prstGeom>
        </p:spPr>
      </p:pic>
    </p:spTree>
    <p:extLst>
      <p:ext uri="{BB962C8B-B14F-4D97-AF65-F5344CB8AC3E}">
        <p14:creationId xmlns:p14="http://schemas.microsoft.com/office/powerpoint/2010/main" val="63697662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7C8C7F-B3CA-314E-A94F-8F532512E6D0}"/>
              </a:ext>
            </a:extLst>
          </p:cNvPr>
          <p:cNvSpPr>
            <a:spLocks noGrp="1"/>
          </p:cNvSpPr>
          <p:nvPr>
            <p:ph type="title"/>
          </p:nvPr>
        </p:nvSpPr>
        <p:spPr>
          <a:xfrm>
            <a:off x="838200" y="727075"/>
            <a:ext cx="10515600" cy="1325563"/>
          </a:xfrm>
        </p:spPr>
        <p:txBody>
          <a:bodyPr/>
          <a:lstStyle/>
          <a:p>
            <a:pPr algn="ctr"/>
            <a:r>
              <a:rPr lang="es-CO" sz="8800" b="1"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La señal</a:t>
            </a:r>
          </a:p>
        </p:txBody>
      </p:sp>
      <p:sp>
        <p:nvSpPr>
          <p:cNvPr id="3" name="Marcador de contenido 2">
            <a:extLst>
              <a:ext uri="{FF2B5EF4-FFF2-40B4-BE49-F238E27FC236}">
                <a16:creationId xmlns:a16="http://schemas.microsoft.com/office/drawing/2014/main" xmlns="" id="{5BEBA9F1-6474-9348-840B-63251AB1D992}"/>
              </a:ext>
            </a:extLst>
          </p:cNvPr>
          <p:cNvSpPr>
            <a:spLocks noGrp="1"/>
          </p:cNvSpPr>
          <p:nvPr>
            <p:ph idx="1"/>
          </p:nvPr>
        </p:nvSpPr>
        <p:spPr>
          <a:xfrm>
            <a:off x="1760220" y="2069898"/>
            <a:ext cx="8671560" cy="4351338"/>
          </a:xfrm>
        </p:spPr>
        <p:txBody>
          <a:bodyPr>
            <a:normAutofit/>
          </a:bodyPr>
          <a:lstStyle/>
          <a:p>
            <a:pPr marL="0" indent="0" algn="ctr">
              <a:buNone/>
            </a:pPr>
            <a:r>
              <a:rPr lang="es-CO" sz="3200" dirty="0">
                <a:solidFill>
                  <a:schemeClr val="bg1"/>
                </a:solidFill>
                <a:effectLst>
                  <a:outerShdw blurRad="38100" dist="38100" dir="2700000" algn="tl">
                    <a:srgbClr val="000000">
                      <a:alpha val="43137"/>
                    </a:srgbClr>
                  </a:outerShdw>
                </a:effectLst>
              </a:rPr>
              <a:t>“Empero la misericordia providencial de Dios había dispuesto los acontecimientos para bien de los suyos. </a:t>
            </a:r>
            <a:r>
              <a:rPr lang="es-CO" sz="3200" i="1" u="sng" dirty="0">
                <a:solidFill>
                  <a:schemeClr val="bg1"/>
                </a:solidFill>
                <a:effectLst>
                  <a:outerShdw blurRad="38100" dist="38100" dir="2700000" algn="tl">
                    <a:srgbClr val="000000">
                      <a:alpha val="43137"/>
                    </a:srgbClr>
                  </a:outerShdw>
                </a:effectLst>
              </a:rPr>
              <a:t>Ya estaba dada la señal a los cristianos que aguardaban el cumplimiento de las palabras de Jesús</a:t>
            </a:r>
            <a:r>
              <a:rPr lang="es-CO" sz="3200" dirty="0">
                <a:solidFill>
                  <a:schemeClr val="bg1"/>
                </a:solidFill>
                <a:effectLst>
                  <a:outerShdw blurRad="38100" dist="38100" dir="2700000" algn="tl">
                    <a:srgbClr val="000000">
                      <a:alpha val="43137"/>
                    </a:srgbClr>
                  </a:outerShdw>
                </a:effectLst>
              </a:rPr>
              <a:t>, y en aquel momento se les ofrecía una oportunidad que debían aprovechar para huir, conforme a las indicaciones dadas por el Maestro.” </a:t>
            </a:r>
          </a:p>
          <a:p>
            <a:pPr marL="0" indent="0" algn="ctr">
              <a:buNone/>
            </a:pPr>
            <a:r>
              <a:rPr lang="es-CO" sz="3200" dirty="0">
                <a:solidFill>
                  <a:srgbClr val="8BECFF"/>
                </a:solidFill>
                <a:effectLst>
                  <a:outerShdw blurRad="38100" dist="38100" dir="2700000" algn="tl">
                    <a:srgbClr val="000000">
                      <a:alpha val="43137"/>
                    </a:srgbClr>
                  </a:outerShdw>
                </a:effectLst>
              </a:rPr>
              <a:t>CS, p. 29</a:t>
            </a:r>
            <a:r>
              <a:rPr lang="es-CO" sz="3200" dirty="0">
                <a:solidFill>
                  <a:schemeClr val="bg1"/>
                </a:solidFill>
                <a:effectLst>
                  <a:outerShdw blurRad="38100" dist="38100" dir="2700000" algn="tl">
                    <a:srgbClr val="000000">
                      <a:alpha val="43137"/>
                    </a:srgbClr>
                  </a:outerShdw>
                </a:effectLst>
              </a:rPr>
              <a:t> </a:t>
            </a:r>
          </a:p>
          <a:p>
            <a:pPr algn="ctr"/>
            <a:endParaRPr lang="es-CO" sz="32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0" y="3823855"/>
            <a:ext cx="2472729" cy="3034145"/>
          </a:xfrm>
          <a:prstGeom prst="rect">
            <a:avLst/>
          </a:prstGeom>
        </p:spPr>
      </p:pic>
    </p:spTree>
    <p:extLst>
      <p:ext uri="{BB962C8B-B14F-4D97-AF65-F5344CB8AC3E}">
        <p14:creationId xmlns:p14="http://schemas.microsoft.com/office/powerpoint/2010/main" val="215819099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487E5C-11DB-1845-8349-E1331914DB88}"/>
              </a:ext>
            </a:extLst>
          </p:cNvPr>
          <p:cNvSpPr>
            <a:spLocks noGrp="1"/>
          </p:cNvSpPr>
          <p:nvPr>
            <p:ph type="title"/>
          </p:nvPr>
        </p:nvSpPr>
        <p:spPr>
          <a:xfrm>
            <a:off x="838199" y="1363950"/>
            <a:ext cx="10515600" cy="1325563"/>
          </a:xfrm>
        </p:spPr>
        <p:txBody>
          <a:bodyPr/>
          <a:lstStyle/>
          <a:p>
            <a:pPr algn="ctr"/>
            <a:r>
              <a:rPr lang="es-CO" sz="7200" b="1" dirty="0">
                <a:ln w="3492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Segunda conclusión</a:t>
            </a:r>
          </a:p>
        </p:txBody>
      </p:sp>
      <p:sp>
        <p:nvSpPr>
          <p:cNvPr id="3" name="Marcador de contenido 2">
            <a:extLst>
              <a:ext uri="{FF2B5EF4-FFF2-40B4-BE49-F238E27FC236}">
                <a16:creationId xmlns:a16="http://schemas.microsoft.com/office/drawing/2014/main" xmlns="" id="{C877F570-E485-534C-AE24-D3F2E76EAFD9}"/>
              </a:ext>
            </a:extLst>
          </p:cNvPr>
          <p:cNvSpPr>
            <a:spLocks noGrp="1"/>
          </p:cNvSpPr>
          <p:nvPr>
            <p:ph idx="1"/>
          </p:nvPr>
        </p:nvSpPr>
        <p:spPr>
          <a:xfrm>
            <a:off x="2109354" y="2823153"/>
            <a:ext cx="7973291" cy="3228513"/>
          </a:xfrm>
        </p:spPr>
        <p:txBody>
          <a:bodyPr>
            <a:normAutofit lnSpcReduction="10000"/>
          </a:bodyPr>
          <a:lstStyle/>
          <a:p>
            <a:pPr marL="0" indent="0">
              <a:buNone/>
            </a:pPr>
            <a:r>
              <a:rPr lang="es-CO" sz="4400" dirty="0" smtClean="0">
                <a:solidFill>
                  <a:schemeClr val="bg1"/>
                </a:solidFill>
                <a:effectLst>
                  <a:outerShdw blurRad="38100" dist="38100" dir="2700000" algn="tl">
                    <a:srgbClr val="000000">
                      <a:alpha val="43137"/>
                    </a:srgbClr>
                  </a:outerShdw>
                </a:effectLst>
              </a:rPr>
              <a:t>a.</a:t>
            </a:r>
            <a:r>
              <a:rPr lang="es-CO" sz="4400" i="1" u="sng" dirty="0" smtClean="0">
                <a:solidFill>
                  <a:schemeClr val="bg1"/>
                </a:solidFill>
                <a:effectLst>
                  <a:outerShdw blurRad="38100" dist="38100" dir="2700000" algn="tl">
                    <a:srgbClr val="000000">
                      <a:alpha val="43137"/>
                    </a:srgbClr>
                  </a:outerShdw>
                </a:effectLst>
              </a:rPr>
              <a:t>La </a:t>
            </a:r>
            <a:r>
              <a:rPr lang="es-CO" sz="4400" i="1" u="sng" dirty="0">
                <a:solidFill>
                  <a:schemeClr val="bg1"/>
                </a:solidFill>
                <a:effectLst>
                  <a:outerShdw blurRad="38100" dist="38100" dir="2700000" algn="tl">
                    <a:srgbClr val="000000">
                      <a:alpha val="43137"/>
                    </a:srgbClr>
                  </a:outerShdw>
                </a:effectLst>
              </a:rPr>
              <a:t>abominación</a:t>
            </a:r>
            <a:r>
              <a:rPr lang="es-CO" sz="4400" dirty="0">
                <a:solidFill>
                  <a:schemeClr val="bg1"/>
                </a:solidFill>
                <a:effectLst>
                  <a:outerShdw blurRad="38100" dist="38100" dir="2700000" algn="tl">
                    <a:srgbClr val="000000">
                      <a:alpha val="43137"/>
                    </a:srgbClr>
                  </a:outerShdw>
                </a:effectLst>
              </a:rPr>
              <a:t>: Rechazaron y mataron al Mesías</a:t>
            </a:r>
          </a:p>
          <a:p>
            <a:pPr marL="0" indent="0">
              <a:buNone/>
            </a:pPr>
            <a:r>
              <a:rPr lang="es-CO" sz="4400" dirty="0" smtClean="0">
                <a:solidFill>
                  <a:schemeClr val="bg1"/>
                </a:solidFill>
                <a:effectLst>
                  <a:outerShdw blurRad="38100" dist="38100" dir="2700000" algn="tl">
                    <a:srgbClr val="000000">
                      <a:alpha val="43137"/>
                    </a:srgbClr>
                  </a:outerShdw>
                </a:effectLst>
              </a:rPr>
              <a:t>b.</a:t>
            </a:r>
            <a:r>
              <a:rPr lang="es-CO" sz="4400" i="1" u="sng" dirty="0" smtClean="0">
                <a:solidFill>
                  <a:schemeClr val="bg1"/>
                </a:solidFill>
                <a:effectLst>
                  <a:outerShdw blurRad="38100" dist="38100" dir="2700000" algn="tl">
                    <a:srgbClr val="000000">
                      <a:alpha val="43137"/>
                    </a:srgbClr>
                  </a:outerShdw>
                </a:effectLst>
              </a:rPr>
              <a:t>La </a:t>
            </a:r>
            <a:r>
              <a:rPr lang="es-CO" sz="4400" i="1" u="sng" dirty="0">
                <a:solidFill>
                  <a:schemeClr val="bg1"/>
                </a:solidFill>
                <a:effectLst>
                  <a:outerShdw blurRad="38100" dist="38100" dir="2700000" algn="tl">
                    <a:srgbClr val="000000">
                      <a:alpha val="43137"/>
                    </a:srgbClr>
                  </a:outerShdw>
                </a:effectLst>
              </a:rPr>
              <a:t>desolación</a:t>
            </a:r>
            <a:r>
              <a:rPr lang="es-CO" sz="4400" dirty="0">
                <a:solidFill>
                  <a:schemeClr val="bg1"/>
                </a:solidFill>
                <a:effectLst>
                  <a:outerShdw blurRad="38100" dist="38100" dir="2700000" algn="tl">
                    <a:srgbClr val="000000">
                      <a:alpha val="43137"/>
                    </a:srgbClr>
                  </a:outerShdw>
                </a:effectLst>
              </a:rPr>
              <a:t>: La destrucción de la ciudad por los ejercitos de Roma.</a:t>
            </a:r>
          </a:p>
          <a:p>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466410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72FDDFC-87BF-4A49-A467-29CC02E9DB29}"/>
              </a:ext>
            </a:extLst>
          </p:cNvPr>
          <p:cNvSpPr>
            <a:spLocks noGrp="1"/>
          </p:cNvSpPr>
          <p:nvPr>
            <p:ph type="ctrTitle"/>
          </p:nvPr>
        </p:nvSpPr>
        <p:spPr>
          <a:xfrm>
            <a:off x="1524000" y="2227810"/>
            <a:ext cx="9144000" cy="2825087"/>
          </a:xfrm>
        </p:spPr>
        <p:txBody>
          <a:bodyPr>
            <a:noAutofit/>
          </a:bodyPr>
          <a:lstStyle/>
          <a:p>
            <a:r>
              <a:rPr lang="es-CO" sz="6600" b="1" dirty="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LA ABOMINACIÓN DESOLADORA AL FINAL DEL </a:t>
            </a:r>
            <a:r>
              <a:rPr lang="es-CO" sz="6600" b="1" dirty="0" smtClean="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MUNDO</a:t>
            </a:r>
            <a:endParaRPr lang="es-CO" sz="6600" dirty="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670720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B05419C-21AF-2645-BF22-233348F93DAE}"/>
              </a:ext>
            </a:extLst>
          </p:cNvPr>
          <p:cNvSpPr>
            <a:spLocks noGrp="1"/>
          </p:cNvSpPr>
          <p:nvPr>
            <p:ph type="title"/>
          </p:nvPr>
        </p:nvSpPr>
        <p:spPr>
          <a:xfrm>
            <a:off x="838200" y="662508"/>
            <a:ext cx="10515600" cy="1325563"/>
          </a:xfrm>
        </p:spPr>
        <p:txBody>
          <a:bodyPr/>
          <a:lstStyle/>
          <a:p>
            <a:pPr algn="ctr"/>
            <a:r>
              <a:rPr lang="es-CO" sz="8000" b="1" dirty="0">
                <a:ln w="3492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Escala mayor</a:t>
            </a:r>
          </a:p>
        </p:txBody>
      </p:sp>
      <p:sp>
        <p:nvSpPr>
          <p:cNvPr id="3" name="Marcador de contenido 2">
            <a:extLst>
              <a:ext uri="{FF2B5EF4-FFF2-40B4-BE49-F238E27FC236}">
                <a16:creationId xmlns:a16="http://schemas.microsoft.com/office/drawing/2014/main" xmlns="" id="{630D3C99-3F65-E54D-82C2-C586AB079A7A}"/>
              </a:ext>
            </a:extLst>
          </p:cNvPr>
          <p:cNvSpPr>
            <a:spLocks noGrp="1"/>
          </p:cNvSpPr>
          <p:nvPr>
            <p:ph idx="1"/>
          </p:nvPr>
        </p:nvSpPr>
        <p:spPr>
          <a:xfrm>
            <a:off x="1485900" y="2005331"/>
            <a:ext cx="9220200" cy="3843655"/>
          </a:xfrm>
        </p:spPr>
        <p:txBody>
          <a:bodyPr>
            <a:normAutofit fontScale="92500" lnSpcReduction="10000"/>
          </a:bodyPr>
          <a:lstStyle/>
          <a:p>
            <a:pPr marL="0" indent="0" algn="ctr">
              <a:buNone/>
            </a:pPr>
            <a:r>
              <a:rPr lang="es-CO" sz="3600" dirty="0">
                <a:solidFill>
                  <a:schemeClr val="bg1"/>
                </a:solidFill>
                <a:effectLst>
                  <a:outerShdw blurRad="38100" dist="38100" dir="2700000" algn="tl">
                    <a:srgbClr val="000000">
                      <a:alpha val="43137"/>
                    </a:srgbClr>
                  </a:outerShdw>
                </a:effectLst>
              </a:rPr>
              <a:t>La profecía del Salvador referente al juicio que iba a caer sobre Jerusalén va a tener otro cumplimiento, y la terrible desolación del primero no fue más que un pálido reflejo de lo que será el segundo. </a:t>
            </a:r>
            <a:r>
              <a:rPr lang="es-CO" sz="3600" i="1" u="sng" dirty="0">
                <a:solidFill>
                  <a:schemeClr val="bg1"/>
                </a:solidFill>
                <a:effectLst>
                  <a:outerShdw blurRad="38100" dist="38100" dir="2700000" algn="tl">
                    <a:srgbClr val="000000">
                      <a:alpha val="43137"/>
                    </a:srgbClr>
                  </a:outerShdw>
                </a:effectLst>
              </a:rPr>
              <a:t>En lo que acaeció a la ciudad escogida, podemos ver anunciada la condenación de un mundo que rechazó la misericordia de Dios y pisoteó su ley</a:t>
            </a:r>
            <a:r>
              <a:rPr lang="es-CO" sz="3600" dirty="0">
                <a:solidFill>
                  <a:schemeClr val="bg1"/>
                </a:solidFill>
                <a:effectLst>
                  <a:outerShdw blurRad="38100" dist="38100" dir="2700000" algn="tl">
                    <a:srgbClr val="000000">
                      <a:alpha val="43137"/>
                    </a:srgbClr>
                  </a:outerShdw>
                </a:effectLst>
              </a:rPr>
              <a:t>.</a:t>
            </a:r>
          </a:p>
          <a:p>
            <a:pPr marL="0" indent="0" algn="ctr">
              <a:buNone/>
            </a:pPr>
            <a:r>
              <a:rPr lang="es-CO" sz="3600" dirty="0">
                <a:solidFill>
                  <a:srgbClr val="8BECFF"/>
                </a:solidFill>
                <a:effectLst>
                  <a:outerShdw blurRad="38100" dist="38100" dir="2700000" algn="tl">
                    <a:srgbClr val="000000">
                      <a:alpha val="43137"/>
                    </a:srgbClr>
                  </a:outerShdw>
                </a:effectLst>
              </a:rPr>
              <a:t> CS </a:t>
            </a:r>
            <a:r>
              <a:rPr lang="es-CO" sz="3600" dirty="0" smtClean="0">
                <a:solidFill>
                  <a:srgbClr val="8BECFF"/>
                </a:solidFill>
                <a:effectLst>
                  <a:outerShdw blurRad="38100" dist="38100" dir="2700000" algn="tl">
                    <a:srgbClr val="000000">
                      <a:alpha val="43137"/>
                    </a:srgbClr>
                  </a:outerShdw>
                </a:effectLst>
              </a:rPr>
              <a:t>34.2</a:t>
            </a:r>
            <a:endParaRPr lang="es-CO" sz="3600" dirty="0">
              <a:solidFill>
                <a:srgbClr val="8BECFF"/>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0" y="4039985"/>
            <a:ext cx="2296590" cy="2818015"/>
          </a:xfrm>
          <a:prstGeom prst="rect">
            <a:avLst/>
          </a:prstGeom>
        </p:spPr>
      </p:pic>
    </p:spTree>
    <p:extLst>
      <p:ext uri="{BB962C8B-B14F-4D97-AF65-F5344CB8AC3E}">
        <p14:creationId xmlns:p14="http://schemas.microsoft.com/office/powerpoint/2010/main" val="210225494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B281F1-C59B-1F42-9327-A7383E3D6410}"/>
              </a:ext>
            </a:extLst>
          </p:cNvPr>
          <p:cNvSpPr>
            <a:spLocks noGrp="1"/>
          </p:cNvSpPr>
          <p:nvPr>
            <p:ph type="title"/>
          </p:nvPr>
        </p:nvSpPr>
        <p:spPr>
          <a:xfrm>
            <a:off x="838200" y="931688"/>
            <a:ext cx="10515600" cy="1325563"/>
          </a:xfrm>
        </p:spPr>
        <p:txBody>
          <a:bodyPr/>
          <a:lstStyle/>
          <a:p>
            <a:pPr algn="ctr"/>
            <a:r>
              <a:rPr lang="es-CO" sz="8000" b="1" dirty="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El sello</a:t>
            </a:r>
          </a:p>
        </p:txBody>
      </p:sp>
      <p:sp>
        <p:nvSpPr>
          <p:cNvPr id="3" name="Marcador de contenido 2">
            <a:extLst>
              <a:ext uri="{FF2B5EF4-FFF2-40B4-BE49-F238E27FC236}">
                <a16:creationId xmlns:a16="http://schemas.microsoft.com/office/drawing/2014/main" xmlns="" id="{73F24FCD-82C6-554C-AE07-A40491CB9107}"/>
              </a:ext>
            </a:extLst>
          </p:cNvPr>
          <p:cNvSpPr>
            <a:spLocks noGrp="1"/>
          </p:cNvSpPr>
          <p:nvPr>
            <p:ph idx="1"/>
          </p:nvPr>
        </p:nvSpPr>
        <p:spPr>
          <a:xfrm>
            <a:off x="2932314" y="2407516"/>
            <a:ext cx="6327371" cy="3211888"/>
          </a:xfrm>
        </p:spPr>
        <p:txBody>
          <a:bodyPr>
            <a:normAutofit lnSpcReduction="10000"/>
          </a:bodyPr>
          <a:lstStyle/>
          <a:p>
            <a:pPr marL="0" indent="0" algn="ctr">
              <a:buNone/>
            </a:pPr>
            <a:r>
              <a:rPr lang="es-CO" sz="3200" dirty="0">
                <a:solidFill>
                  <a:schemeClr val="bg1"/>
                </a:solidFill>
                <a:effectLst>
                  <a:outerShdw blurRad="38100" dist="38100" dir="2700000" algn="tl">
                    <a:srgbClr val="000000">
                      <a:alpha val="43137"/>
                    </a:srgbClr>
                  </a:outerShdw>
                </a:effectLst>
              </a:rPr>
              <a:t> </a:t>
            </a:r>
            <a:r>
              <a:rPr lang="es-CO" sz="3200" b="1" dirty="0" smtClean="0">
                <a:solidFill>
                  <a:schemeClr val="bg1"/>
                </a:solidFill>
                <a:effectLst>
                  <a:outerShdw blurRad="38100" dist="38100" dir="2700000" algn="tl">
                    <a:srgbClr val="000000">
                      <a:alpha val="43137"/>
                    </a:srgbClr>
                  </a:outerShdw>
                </a:effectLst>
              </a:rPr>
              <a:t>Cara </a:t>
            </a:r>
            <a:r>
              <a:rPr lang="es-CO" sz="3200" b="1" dirty="0">
                <a:solidFill>
                  <a:schemeClr val="bg1"/>
                </a:solidFill>
                <a:effectLst>
                  <a:outerShdw blurRad="38100" dist="38100" dir="2700000" algn="tl">
                    <a:srgbClr val="000000">
                      <a:alpha val="43137"/>
                    </a:srgbClr>
                  </a:outerShdw>
                </a:effectLst>
              </a:rPr>
              <a:t>delantera: </a:t>
            </a:r>
            <a:endParaRPr lang="es-CO" sz="3200" dirty="0">
              <a:solidFill>
                <a:schemeClr val="bg1"/>
              </a:solidFill>
              <a:effectLst>
                <a:outerShdw blurRad="38100" dist="38100" dir="2700000" algn="tl">
                  <a:srgbClr val="000000">
                    <a:alpha val="43137"/>
                  </a:srgbClr>
                </a:outerShdw>
              </a:effectLst>
            </a:endParaRPr>
          </a:p>
          <a:p>
            <a:pPr algn="ctr"/>
            <a:r>
              <a:rPr lang="es-CO" sz="3200" dirty="0">
                <a:solidFill>
                  <a:schemeClr val="bg1"/>
                </a:solidFill>
                <a:effectLst>
                  <a:outerShdw blurRad="38100" dist="38100" dir="2700000" algn="tl">
                    <a:srgbClr val="000000">
                      <a:alpha val="43137"/>
                    </a:srgbClr>
                  </a:outerShdw>
                </a:effectLst>
              </a:rPr>
              <a:t>Un águila con alas extendidas</a:t>
            </a:r>
          </a:p>
          <a:p>
            <a:pPr algn="ctr"/>
            <a:r>
              <a:rPr lang="es-CO" sz="3200" dirty="0">
                <a:solidFill>
                  <a:schemeClr val="bg1"/>
                </a:solidFill>
                <a:effectLst>
                  <a:outerShdw blurRad="38100" dist="38100" dir="2700000" algn="tl">
                    <a:srgbClr val="000000">
                      <a:alpha val="43137"/>
                    </a:srgbClr>
                  </a:outerShdw>
                </a:effectLst>
              </a:rPr>
              <a:t>La cabeza mira hacia la derecha</a:t>
            </a:r>
          </a:p>
          <a:p>
            <a:pPr algn="ctr"/>
            <a:r>
              <a:rPr lang="es-CO" sz="3200" dirty="0">
                <a:solidFill>
                  <a:schemeClr val="bg1"/>
                </a:solidFill>
                <a:effectLst>
                  <a:outerShdw blurRad="38100" dist="38100" dir="2700000" algn="tl">
                    <a:srgbClr val="000000">
                      <a:alpha val="43137"/>
                    </a:srgbClr>
                  </a:outerShdw>
                </a:effectLst>
              </a:rPr>
              <a:t>Tiene trece flechas en sus garras</a:t>
            </a:r>
          </a:p>
          <a:p>
            <a:pPr algn="ctr"/>
            <a:r>
              <a:rPr lang="es-CO" sz="3200" dirty="0">
                <a:solidFill>
                  <a:schemeClr val="bg1"/>
                </a:solidFill>
                <a:effectLst>
                  <a:outerShdw blurRad="38100" dist="38100" dir="2700000" algn="tl">
                    <a:srgbClr val="000000">
                      <a:alpha val="43137"/>
                    </a:srgbClr>
                  </a:outerShdw>
                </a:effectLst>
              </a:rPr>
              <a:t>Encima de su cabeza se alcanza a ver un sol naciente</a:t>
            </a:r>
          </a:p>
        </p:txBody>
      </p:sp>
    </p:spTree>
    <p:extLst>
      <p:ext uri="{BB962C8B-B14F-4D97-AF65-F5344CB8AC3E}">
        <p14:creationId xmlns:p14="http://schemas.microsoft.com/office/powerpoint/2010/main" val="2273323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AAA49D-C97D-754F-BCC5-A7AA594ED33E}"/>
              </a:ext>
            </a:extLst>
          </p:cNvPr>
          <p:cNvSpPr>
            <a:spLocks noGrp="1"/>
          </p:cNvSpPr>
          <p:nvPr>
            <p:ph type="title"/>
          </p:nvPr>
        </p:nvSpPr>
        <p:spPr>
          <a:xfrm>
            <a:off x="838200" y="1443543"/>
            <a:ext cx="10515600" cy="1133403"/>
          </a:xfrm>
          <a:ln w="25400">
            <a:noFill/>
          </a:ln>
        </p:spPr>
        <p:txBody>
          <a:bodyPr>
            <a:normAutofit/>
          </a:bodyPr>
          <a:lstStyle/>
          <a:p>
            <a:pPr algn="ctr"/>
            <a:r>
              <a:rPr lang="es-CO" sz="7200" b="1"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Pluma Inspirada</a:t>
            </a:r>
          </a:p>
        </p:txBody>
      </p:sp>
      <p:sp>
        <p:nvSpPr>
          <p:cNvPr id="3" name="Marcador de contenido 2">
            <a:extLst>
              <a:ext uri="{FF2B5EF4-FFF2-40B4-BE49-F238E27FC236}">
                <a16:creationId xmlns:a16="http://schemas.microsoft.com/office/drawing/2014/main" xmlns="" id="{E762291D-A31E-AD4D-B3D3-597B62EBF74D}"/>
              </a:ext>
            </a:extLst>
          </p:cNvPr>
          <p:cNvSpPr>
            <a:spLocks noGrp="1"/>
          </p:cNvSpPr>
          <p:nvPr>
            <p:ph idx="1"/>
          </p:nvPr>
        </p:nvSpPr>
        <p:spPr>
          <a:xfrm>
            <a:off x="1259305" y="2908361"/>
            <a:ext cx="9256295" cy="2382254"/>
          </a:xfrm>
        </p:spPr>
        <p:txBody>
          <a:bodyPr>
            <a:normAutofit fontScale="92500" lnSpcReduction="10000"/>
          </a:bodyPr>
          <a:lstStyle/>
          <a:p>
            <a:pPr marL="0" indent="0" algn="ctr">
              <a:buNone/>
            </a:pPr>
            <a:r>
              <a:rPr lang="es-CO" sz="4400" dirty="0">
                <a:solidFill>
                  <a:schemeClr val="bg1"/>
                </a:solidFill>
                <a:effectLst>
                  <a:outerShdw blurRad="38100" dist="38100" dir="2700000" algn="tl">
                    <a:srgbClr val="000000">
                      <a:alpha val="43137"/>
                    </a:srgbClr>
                  </a:outerShdw>
                </a:effectLst>
              </a:rPr>
              <a:t> </a:t>
            </a:r>
            <a:r>
              <a:rPr lang="es-CO" sz="4400" dirty="0" smtClean="0">
                <a:solidFill>
                  <a:schemeClr val="bg1"/>
                </a:solidFill>
                <a:effectLst>
                  <a:outerShdw blurRad="38100" dist="38100" dir="2700000" algn="tl">
                    <a:srgbClr val="000000">
                      <a:alpha val="43137"/>
                    </a:srgbClr>
                  </a:outerShdw>
                </a:effectLst>
              </a:rPr>
              <a:t> </a:t>
            </a:r>
            <a:r>
              <a:rPr lang="es-CO" sz="4400" dirty="0">
                <a:solidFill>
                  <a:schemeClr val="bg1"/>
                </a:solidFill>
                <a:effectLst>
                  <a:outerShdw blurRad="38100" dist="38100" dir="2700000" algn="tl">
                    <a:srgbClr val="000000">
                      <a:alpha val="43137"/>
                    </a:srgbClr>
                  </a:outerShdw>
                </a:effectLst>
              </a:rPr>
              <a:t>“Estudiad el Apocalipsis en relación con Daniel, porque </a:t>
            </a:r>
            <a:r>
              <a:rPr lang="es-CO" sz="4800" b="1" i="1" u="sng" dirty="0">
                <a:solidFill>
                  <a:schemeClr val="bg1"/>
                </a:solidFill>
                <a:effectLst>
                  <a:outerShdw blurRad="38100" dist="38100" dir="2700000" algn="tl">
                    <a:srgbClr val="000000">
                      <a:alpha val="43137"/>
                    </a:srgbClr>
                  </a:outerShdw>
                </a:effectLst>
              </a:rPr>
              <a:t>la historia se repetirá</a:t>
            </a:r>
            <a:r>
              <a:rPr lang="es-CO" sz="4800" b="1" dirty="0">
                <a:solidFill>
                  <a:schemeClr val="bg1"/>
                </a:solidFill>
                <a:effectLst>
                  <a:outerShdw blurRad="38100" dist="38100" dir="2700000" algn="tl">
                    <a:srgbClr val="000000">
                      <a:alpha val="43137"/>
                    </a:srgbClr>
                  </a:outerShdw>
                </a:effectLst>
              </a:rPr>
              <a:t>”.</a:t>
            </a:r>
            <a:endParaRPr lang="es-CO" sz="4400" b="1" dirty="0">
              <a:solidFill>
                <a:schemeClr val="bg1"/>
              </a:solidFill>
              <a:effectLst>
                <a:outerShdw blurRad="38100" dist="38100" dir="2700000" algn="tl">
                  <a:srgbClr val="000000">
                    <a:alpha val="43137"/>
                  </a:srgbClr>
                </a:outerShdw>
              </a:effectLst>
            </a:endParaRPr>
          </a:p>
          <a:p>
            <a:pPr marL="0" indent="0" algn="ctr">
              <a:buNone/>
            </a:pPr>
            <a:r>
              <a:rPr lang="es-CO" sz="4400" dirty="0">
                <a:solidFill>
                  <a:srgbClr val="8BECFF"/>
                </a:solidFill>
                <a:effectLst>
                  <a:outerShdw blurRad="38100" dist="38100" dir="2700000" algn="tl">
                    <a:srgbClr val="000000">
                      <a:alpha val="43137"/>
                    </a:srgbClr>
                  </a:outerShdw>
                </a:effectLst>
              </a:rPr>
              <a:t>TM. 116</a:t>
            </a:r>
          </a:p>
          <a:p>
            <a:pPr algn="ctr"/>
            <a:endParaRPr lang="es-CO" sz="44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0" y="3675577"/>
            <a:ext cx="2593571" cy="3182423"/>
          </a:xfrm>
          <a:prstGeom prst="rect">
            <a:avLst/>
          </a:prstGeom>
        </p:spPr>
      </p:pic>
    </p:spTree>
    <p:extLst>
      <p:ext uri="{BB962C8B-B14F-4D97-AF65-F5344CB8AC3E}">
        <p14:creationId xmlns:p14="http://schemas.microsoft.com/office/powerpoint/2010/main" val="304055750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8B560B-7D1B-AF4E-B10A-72B9C0F7ACA6}"/>
              </a:ext>
            </a:extLst>
          </p:cNvPr>
          <p:cNvSpPr>
            <a:spLocks noGrp="1"/>
          </p:cNvSpPr>
          <p:nvPr>
            <p:ph type="title"/>
          </p:nvPr>
        </p:nvSpPr>
        <p:spPr>
          <a:xfrm>
            <a:off x="838200" y="647757"/>
            <a:ext cx="10515600" cy="1325563"/>
          </a:xfrm>
        </p:spPr>
        <p:txBody>
          <a:bodyPr/>
          <a:lstStyle/>
          <a:p>
            <a:pPr algn="ctr"/>
            <a:r>
              <a:rPr lang="es-CO" sz="7200" b="1"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Delante</a:t>
            </a:r>
          </a:p>
        </p:txBody>
      </p:sp>
      <p:pic>
        <p:nvPicPr>
          <p:cNvPr id="5" name="Marcador de contenido 4">
            <a:extLst>
              <a:ext uri="{FF2B5EF4-FFF2-40B4-BE49-F238E27FC236}">
                <a16:creationId xmlns:a16="http://schemas.microsoft.com/office/drawing/2014/main" xmlns="" id="{4CABE143-3E7C-B742-AA82-11C9EE34D37C}"/>
              </a:ext>
            </a:extLst>
          </p:cNvPr>
          <p:cNvPicPr>
            <a:picLocks noGrp="1" noChangeAspect="1"/>
          </p:cNvPicPr>
          <p:nvPr>
            <p:ph idx="1"/>
          </p:nvPr>
        </p:nvPicPr>
        <p:blipFill>
          <a:blip r:embed="rId2"/>
          <a:stretch>
            <a:fillRect/>
          </a:stretch>
        </p:blipFill>
        <p:spPr>
          <a:xfrm>
            <a:off x="3920331" y="2141509"/>
            <a:ext cx="4351338" cy="4351338"/>
          </a:xfrm>
        </p:spPr>
      </p:pic>
    </p:spTree>
    <p:extLst>
      <p:ext uri="{BB962C8B-B14F-4D97-AF65-F5344CB8AC3E}">
        <p14:creationId xmlns:p14="http://schemas.microsoft.com/office/powerpoint/2010/main" val="102350220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B281F1-C59B-1F42-9327-A7383E3D6410}"/>
              </a:ext>
            </a:extLst>
          </p:cNvPr>
          <p:cNvSpPr>
            <a:spLocks noGrp="1"/>
          </p:cNvSpPr>
          <p:nvPr>
            <p:ph type="title"/>
          </p:nvPr>
        </p:nvSpPr>
        <p:spPr>
          <a:xfrm>
            <a:off x="838200" y="611332"/>
            <a:ext cx="10515600" cy="1325563"/>
          </a:xfrm>
        </p:spPr>
        <p:txBody>
          <a:bodyPr/>
          <a:lstStyle/>
          <a:p>
            <a:pPr algn="ctr"/>
            <a:r>
              <a:rPr lang="es-CO" sz="8800" b="1" dirty="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El sello</a:t>
            </a:r>
          </a:p>
        </p:txBody>
      </p:sp>
      <p:sp>
        <p:nvSpPr>
          <p:cNvPr id="3" name="Marcador de contenido 2">
            <a:extLst>
              <a:ext uri="{FF2B5EF4-FFF2-40B4-BE49-F238E27FC236}">
                <a16:creationId xmlns:a16="http://schemas.microsoft.com/office/drawing/2014/main" xmlns="" id="{73F24FCD-82C6-554C-AE07-A40491CB9107}"/>
              </a:ext>
            </a:extLst>
          </p:cNvPr>
          <p:cNvSpPr>
            <a:spLocks noGrp="1"/>
          </p:cNvSpPr>
          <p:nvPr>
            <p:ph idx="1"/>
          </p:nvPr>
        </p:nvSpPr>
        <p:spPr>
          <a:xfrm>
            <a:off x="1427711" y="1936895"/>
            <a:ext cx="9336578" cy="4351338"/>
          </a:xfrm>
        </p:spPr>
        <p:txBody>
          <a:bodyPr>
            <a:normAutofit/>
          </a:bodyPr>
          <a:lstStyle/>
          <a:p>
            <a:pPr marL="0" indent="0" algn="ctr">
              <a:buNone/>
            </a:pPr>
            <a:r>
              <a:rPr lang="es-CO" sz="3200" dirty="0">
                <a:solidFill>
                  <a:schemeClr val="bg1"/>
                </a:solidFill>
                <a:effectLst>
                  <a:outerShdw blurRad="38100" dist="38100" dir="2700000" algn="tl">
                    <a:srgbClr val="000000">
                      <a:alpha val="43137"/>
                    </a:srgbClr>
                  </a:outerShdw>
                </a:effectLst>
              </a:rPr>
              <a:t>“El espíritu neoclásico de los Estados Unidos a fines el siglo XVIII buscó en la antigua república romana muchos de sus símbolos, incluyendo el nombre de la cámara alta del congreso (el senado). </a:t>
            </a:r>
            <a:r>
              <a:rPr lang="es-CO" sz="3200" i="1" u="sng" dirty="0">
                <a:solidFill>
                  <a:schemeClr val="bg1"/>
                </a:solidFill>
                <a:effectLst>
                  <a:outerShdw blurRad="38100" dist="38100" dir="2700000" algn="tl">
                    <a:srgbClr val="000000">
                      <a:alpha val="43137"/>
                    </a:srgbClr>
                  </a:outerShdw>
                </a:effectLst>
              </a:rPr>
              <a:t>En roma se introdujo el águila como un símbolo republicano, por lo tanto los americanos escogieron el águila nativa como emblema nacional en 1782</a:t>
            </a:r>
            <a:r>
              <a:rPr lang="es-CO" sz="3200" dirty="0">
                <a:solidFill>
                  <a:schemeClr val="bg1"/>
                </a:solidFill>
                <a:effectLst>
                  <a:outerShdw blurRad="38100" dist="38100" dir="2700000" algn="tl">
                    <a:srgbClr val="000000">
                      <a:alpha val="43137"/>
                    </a:srgbClr>
                  </a:outerShdw>
                </a:effectLst>
              </a:rPr>
              <a:t>.” </a:t>
            </a:r>
          </a:p>
          <a:p>
            <a:pPr marL="0" indent="0" algn="ctr">
              <a:buNone/>
            </a:pPr>
            <a:r>
              <a:rPr lang="en-US" sz="3200" dirty="0">
                <a:solidFill>
                  <a:srgbClr val="8BECFF"/>
                </a:solidFill>
                <a:effectLst>
                  <a:outerShdw blurRad="38100" dist="38100" dir="2700000" algn="tl">
                    <a:srgbClr val="000000">
                      <a:alpha val="43137"/>
                    </a:srgbClr>
                  </a:outerShdw>
                </a:effectLst>
              </a:rPr>
              <a:t>(Whitney Smith, Flags through the Ages and Across the World, p. 314)</a:t>
            </a:r>
            <a:endParaRPr lang="es-CO" sz="3200" dirty="0">
              <a:solidFill>
                <a:srgbClr val="8B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294173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B281F1-C59B-1F42-9327-A7383E3D6410}"/>
              </a:ext>
            </a:extLst>
          </p:cNvPr>
          <p:cNvSpPr>
            <a:spLocks noGrp="1"/>
          </p:cNvSpPr>
          <p:nvPr>
            <p:ph type="title"/>
          </p:nvPr>
        </p:nvSpPr>
        <p:spPr>
          <a:xfrm>
            <a:off x="838199" y="1414462"/>
            <a:ext cx="10515600" cy="1325563"/>
          </a:xfrm>
        </p:spPr>
        <p:txBody>
          <a:bodyPr/>
          <a:lstStyle/>
          <a:p>
            <a:pPr algn="ctr"/>
            <a:r>
              <a:rPr lang="es-CO" sz="8000" b="1" dirty="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El sello</a:t>
            </a:r>
          </a:p>
        </p:txBody>
      </p:sp>
      <p:sp>
        <p:nvSpPr>
          <p:cNvPr id="3" name="Marcador de contenido 2">
            <a:extLst>
              <a:ext uri="{FF2B5EF4-FFF2-40B4-BE49-F238E27FC236}">
                <a16:creationId xmlns:a16="http://schemas.microsoft.com/office/drawing/2014/main" xmlns="" id="{73F24FCD-82C6-554C-AE07-A40491CB9107}"/>
              </a:ext>
            </a:extLst>
          </p:cNvPr>
          <p:cNvSpPr>
            <a:spLocks noGrp="1"/>
          </p:cNvSpPr>
          <p:nvPr>
            <p:ph idx="1"/>
          </p:nvPr>
        </p:nvSpPr>
        <p:spPr>
          <a:xfrm>
            <a:off x="1194954" y="2740025"/>
            <a:ext cx="9802091" cy="2663248"/>
          </a:xfrm>
        </p:spPr>
        <p:txBody>
          <a:bodyPr>
            <a:normAutofit lnSpcReduction="10000"/>
          </a:bodyPr>
          <a:lstStyle/>
          <a:p>
            <a:pPr marL="0" lvl="0" indent="0">
              <a:buNone/>
            </a:pPr>
            <a:r>
              <a:rPr lang="en-US" sz="3200" b="1" dirty="0">
                <a:solidFill>
                  <a:schemeClr val="bg1"/>
                </a:solidFill>
                <a:effectLst>
                  <a:outerShdw blurRad="38100" dist="38100" dir="2700000" algn="tl">
                    <a:srgbClr val="000000">
                      <a:alpha val="43137"/>
                    </a:srgbClr>
                  </a:outerShdw>
                </a:effectLst>
              </a:rPr>
              <a:t>Cara </a:t>
            </a:r>
            <a:r>
              <a:rPr lang="en-US" sz="3200" b="1" dirty="0" err="1">
                <a:solidFill>
                  <a:schemeClr val="bg1"/>
                </a:solidFill>
                <a:effectLst>
                  <a:outerShdw blurRad="38100" dist="38100" dir="2700000" algn="tl">
                    <a:srgbClr val="000000">
                      <a:alpha val="43137"/>
                    </a:srgbClr>
                  </a:outerShdw>
                </a:effectLst>
              </a:rPr>
              <a:t>trasera</a:t>
            </a:r>
            <a:r>
              <a:rPr lang="en-US" sz="3200" b="1" dirty="0">
                <a:solidFill>
                  <a:schemeClr val="bg1"/>
                </a:solidFill>
                <a:effectLst>
                  <a:outerShdw blurRad="38100" dist="38100" dir="2700000" algn="tl">
                    <a:srgbClr val="000000">
                      <a:alpha val="43137"/>
                    </a:srgbClr>
                  </a:outerShdw>
                </a:effectLst>
              </a:rPr>
              <a:t>: </a:t>
            </a:r>
            <a:endParaRPr lang="es-CO" sz="3200" dirty="0">
              <a:solidFill>
                <a:schemeClr val="bg1"/>
              </a:solidFill>
              <a:effectLst>
                <a:outerShdw blurRad="38100" dist="38100" dir="2700000" algn="tl">
                  <a:srgbClr val="000000">
                    <a:alpha val="43137"/>
                  </a:srgbClr>
                </a:outerShdw>
              </a:effectLst>
            </a:endParaRPr>
          </a:p>
          <a:p>
            <a:r>
              <a:rPr lang="es-CO" sz="3200" dirty="0">
                <a:solidFill>
                  <a:schemeClr val="bg1"/>
                </a:solidFill>
                <a:effectLst>
                  <a:outerShdw blurRad="38100" dist="38100" dir="2700000" algn="tl">
                    <a:srgbClr val="000000">
                      <a:alpha val="43137"/>
                    </a:srgbClr>
                  </a:outerShdw>
                </a:effectLst>
              </a:rPr>
              <a:t>El ojo de la providencia rodeado de los rayos del sol</a:t>
            </a:r>
          </a:p>
          <a:p>
            <a:r>
              <a:rPr lang="es-CO" sz="3200" dirty="0">
                <a:solidFill>
                  <a:schemeClr val="bg1"/>
                </a:solidFill>
                <a:effectLst>
                  <a:outerShdw blurRad="38100" dist="38100" dir="2700000" algn="tl">
                    <a:srgbClr val="000000">
                      <a:alpha val="43137"/>
                    </a:srgbClr>
                  </a:outerShdw>
                </a:effectLst>
              </a:rPr>
              <a:t>ANNUIT COEPTIS: él ha favorecido lo que hemos emprendido</a:t>
            </a:r>
          </a:p>
          <a:p>
            <a:r>
              <a:rPr lang="es-CO" sz="3200" dirty="0">
                <a:solidFill>
                  <a:schemeClr val="bg1"/>
                </a:solidFill>
                <a:effectLst>
                  <a:outerShdw blurRad="38100" dist="38100" dir="2700000" algn="tl">
                    <a:srgbClr val="000000">
                      <a:alpha val="43137"/>
                    </a:srgbClr>
                  </a:outerShdw>
                </a:effectLst>
              </a:rPr>
              <a:t>NOVUS ORDO SECLORUM: nuevo orden mundial</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791735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782A3F-6DE2-FE44-B2BF-2178C2A04650}"/>
              </a:ext>
            </a:extLst>
          </p:cNvPr>
          <p:cNvSpPr>
            <a:spLocks noGrp="1"/>
          </p:cNvSpPr>
          <p:nvPr>
            <p:ph type="title"/>
          </p:nvPr>
        </p:nvSpPr>
        <p:spPr>
          <a:xfrm>
            <a:off x="838200" y="880514"/>
            <a:ext cx="10515600" cy="1325563"/>
          </a:xfrm>
        </p:spPr>
        <p:txBody>
          <a:bodyPr/>
          <a:lstStyle/>
          <a:p>
            <a:pPr algn="ctr"/>
            <a:r>
              <a:rPr lang="es-CO" sz="8800" b="1" dirty="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Atrás</a:t>
            </a:r>
          </a:p>
        </p:txBody>
      </p:sp>
      <p:pic>
        <p:nvPicPr>
          <p:cNvPr id="5" name="Marcador de contenido 4">
            <a:extLst>
              <a:ext uri="{FF2B5EF4-FFF2-40B4-BE49-F238E27FC236}">
                <a16:creationId xmlns:a16="http://schemas.microsoft.com/office/drawing/2014/main" xmlns="" id="{F60E9CC9-ECB2-BB4F-B6DD-C550262CFF34}"/>
              </a:ext>
            </a:extLst>
          </p:cNvPr>
          <p:cNvPicPr>
            <a:picLocks noGrp="1" noChangeAspect="1"/>
          </p:cNvPicPr>
          <p:nvPr>
            <p:ph idx="1"/>
          </p:nvPr>
        </p:nvPicPr>
        <p:blipFill>
          <a:blip r:embed="rId2"/>
          <a:stretch>
            <a:fillRect/>
          </a:stretch>
        </p:blipFill>
        <p:spPr>
          <a:xfrm>
            <a:off x="4173516" y="2399709"/>
            <a:ext cx="3628571" cy="362857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3330698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4EED0E-4014-C442-AE28-5A25206F0F35}"/>
              </a:ext>
            </a:extLst>
          </p:cNvPr>
          <p:cNvSpPr>
            <a:spLocks noGrp="1"/>
          </p:cNvSpPr>
          <p:nvPr>
            <p:ph type="title"/>
          </p:nvPr>
        </p:nvSpPr>
        <p:spPr>
          <a:xfrm>
            <a:off x="838200" y="1647218"/>
            <a:ext cx="10515600" cy="1325563"/>
          </a:xfrm>
        </p:spPr>
        <p:txBody>
          <a:bodyPr/>
          <a:lstStyle/>
          <a:p>
            <a:pPr algn="ctr"/>
            <a:r>
              <a:rPr lang="es-CO" sz="9600" b="1" dirty="0">
                <a:ln w="508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Actores:</a:t>
            </a:r>
          </a:p>
        </p:txBody>
      </p:sp>
      <p:sp>
        <p:nvSpPr>
          <p:cNvPr id="3" name="Marcador de contenido 2">
            <a:extLst>
              <a:ext uri="{FF2B5EF4-FFF2-40B4-BE49-F238E27FC236}">
                <a16:creationId xmlns:a16="http://schemas.microsoft.com/office/drawing/2014/main" xmlns="" id="{E9370D01-2102-3047-B6F4-0CDB6F6D83FF}"/>
              </a:ext>
            </a:extLst>
          </p:cNvPr>
          <p:cNvSpPr>
            <a:spLocks noGrp="1"/>
          </p:cNvSpPr>
          <p:nvPr>
            <p:ph idx="1"/>
          </p:nvPr>
        </p:nvSpPr>
        <p:spPr>
          <a:xfrm>
            <a:off x="2491740" y="2972781"/>
            <a:ext cx="7208520" cy="3062259"/>
          </a:xfrm>
        </p:spPr>
        <p:txBody>
          <a:bodyPr>
            <a:normAutofit lnSpcReduction="10000"/>
          </a:bodyPr>
          <a:lstStyle/>
          <a:p>
            <a:pPr lvl="0" algn="ctr"/>
            <a:r>
              <a:rPr lang="es-CO" sz="4800" dirty="0" smtClean="0">
                <a:solidFill>
                  <a:schemeClr val="bg1"/>
                </a:solidFill>
                <a:effectLst>
                  <a:outerShdw blurRad="38100" dist="38100" dir="2700000" algn="tl">
                    <a:srgbClr val="000000">
                      <a:alpha val="43137"/>
                    </a:srgbClr>
                  </a:outerShdw>
                </a:effectLst>
              </a:rPr>
              <a:t>Papado</a:t>
            </a:r>
            <a:endParaRPr lang="es-CO" sz="4800" dirty="0">
              <a:solidFill>
                <a:schemeClr val="bg1"/>
              </a:solidFill>
              <a:effectLst>
                <a:outerShdw blurRad="38100" dist="38100" dir="2700000" algn="tl">
                  <a:srgbClr val="000000">
                    <a:alpha val="43137"/>
                  </a:srgbClr>
                </a:outerShdw>
              </a:effectLst>
            </a:endParaRPr>
          </a:p>
          <a:p>
            <a:pPr lvl="0" algn="ctr"/>
            <a:r>
              <a:rPr lang="es-CO" sz="4800" dirty="0">
                <a:solidFill>
                  <a:schemeClr val="bg1"/>
                </a:solidFill>
                <a:effectLst>
                  <a:outerShdw blurRad="38100" dist="38100" dir="2700000" algn="tl">
                    <a:srgbClr val="000000">
                      <a:alpha val="43137"/>
                    </a:srgbClr>
                  </a:outerShdw>
                </a:effectLst>
              </a:rPr>
              <a:t>Protestante dominicales</a:t>
            </a:r>
          </a:p>
          <a:p>
            <a:pPr lvl="0" algn="ctr"/>
            <a:r>
              <a:rPr lang="es-CO" sz="4800" dirty="0">
                <a:solidFill>
                  <a:schemeClr val="bg1"/>
                </a:solidFill>
                <a:effectLst>
                  <a:outerShdw blurRad="38100" dist="38100" dir="2700000" algn="tl">
                    <a:srgbClr val="000000">
                      <a:alpha val="43137"/>
                    </a:srgbClr>
                  </a:outerShdw>
                </a:effectLst>
              </a:rPr>
              <a:t>Espiritismo</a:t>
            </a:r>
          </a:p>
          <a:p>
            <a:pPr lvl="0" algn="ctr"/>
            <a:r>
              <a:rPr lang="es-CO" sz="4800" dirty="0">
                <a:solidFill>
                  <a:schemeClr val="bg1"/>
                </a:solidFill>
                <a:effectLst>
                  <a:outerShdw blurRad="38100" dist="38100" dir="2700000" algn="tl">
                    <a:srgbClr val="000000">
                      <a:alpha val="43137"/>
                    </a:srgbClr>
                  </a:outerShdw>
                </a:effectLst>
              </a:rPr>
              <a:t>Estados Unidos</a:t>
            </a:r>
          </a:p>
        </p:txBody>
      </p:sp>
    </p:spTree>
    <p:extLst>
      <p:ext uri="{BB962C8B-B14F-4D97-AF65-F5344CB8AC3E}">
        <p14:creationId xmlns:p14="http://schemas.microsoft.com/office/powerpoint/2010/main" val="417660242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FBCF7E-4771-B747-9098-B51908385A38}"/>
              </a:ext>
            </a:extLst>
          </p:cNvPr>
          <p:cNvSpPr>
            <a:spLocks noGrp="1"/>
          </p:cNvSpPr>
          <p:nvPr>
            <p:ph type="title"/>
          </p:nvPr>
        </p:nvSpPr>
        <p:spPr>
          <a:xfrm>
            <a:off x="838200" y="1633768"/>
            <a:ext cx="10515600" cy="1325563"/>
          </a:xfrm>
        </p:spPr>
        <p:txBody>
          <a:bodyPr/>
          <a:lstStyle/>
          <a:p>
            <a:pPr algn="ctr"/>
            <a:r>
              <a:rPr lang="es-CO" sz="8000" b="1"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Abominaciones:</a:t>
            </a:r>
          </a:p>
        </p:txBody>
      </p:sp>
      <p:sp>
        <p:nvSpPr>
          <p:cNvPr id="3" name="Marcador de contenido 2">
            <a:extLst>
              <a:ext uri="{FF2B5EF4-FFF2-40B4-BE49-F238E27FC236}">
                <a16:creationId xmlns:a16="http://schemas.microsoft.com/office/drawing/2014/main" xmlns="" id="{E99A7DA1-7FAF-3745-BC40-57DD7F120816}"/>
              </a:ext>
            </a:extLst>
          </p:cNvPr>
          <p:cNvSpPr>
            <a:spLocks noGrp="1"/>
          </p:cNvSpPr>
          <p:nvPr>
            <p:ph idx="1"/>
          </p:nvPr>
        </p:nvSpPr>
        <p:spPr>
          <a:xfrm>
            <a:off x="838200" y="2959331"/>
            <a:ext cx="10515600" cy="2909455"/>
          </a:xfrm>
        </p:spPr>
        <p:txBody>
          <a:bodyPr>
            <a:normAutofit/>
          </a:bodyPr>
          <a:lstStyle/>
          <a:p>
            <a:pPr lvl="0" algn="ctr"/>
            <a:r>
              <a:rPr lang="es-CO" sz="4400" dirty="0" smtClean="0">
                <a:solidFill>
                  <a:schemeClr val="bg1"/>
                </a:solidFill>
                <a:effectLst>
                  <a:outerShdw blurRad="38100" dist="38100" dir="2700000" algn="tl">
                    <a:srgbClr val="000000">
                      <a:alpha val="43137"/>
                    </a:srgbClr>
                  </a:outerShdw>
                </a:effectLst>
              </a:rPr>
              <a:t>Anulación </a:t>
            </a:r>
            <a:r>
              <a:rPr lang="es-CO" sz="4400" dirty="0">
                <a:solidFill>
                  <a:schemeClr val="bg1"/>
                </a:solidFill>
                <a:effectLst>
                  <a:outerShdw blurRad="38100" dist="38100" dir="2700000" algn="tl">
                    <a:srgbClr val="000000">
                      <a:alpha val="43137"/>
                    </a:srgbClr>
                  </a:outerShdw>
                </a:effectLst>
              </a:rPr>
              <a:t>de la ley de Dios</a:t>
            </a:r>
          </a:p>
          <a:p>
            <a:pPr lvl="0" algn="ctr"/>
            <a:r>
              <a:rPr lang="es-CO" sz="4400" dirty="0">
                <a:solidFill>
                  <a:schemeClr val="bg1"/>
                </a:solidFill>
                <a:effectLst>
                  <a:outerShdw blurRad="38100" dist="38100" dir="2700000" algn="tl">
                    <a:srgbClr val="000000">
                      <a:alpha val="43137"/>
                    </a:srgbClr>
                  </a:outerShdw>
                </a:effectLst>
              </a:rPr>
              <a:t>Inmortalidad del alma</a:t>
            </a:r>
          </a:p>
          <a:p>
            <a:pPr lvl="0" algn="ctr"/>
            <a:r>
              <a:rPr lang="es-CO" sz="4400" dirty="0">
                <a:solidFill>
                  <a:schemeClr val="bg1"/>
                </a:solidFill>
                <a:effectLst>
                  <a:outerShdw blurRad="38100" dist="38100" dir="2700000" algn="tl">
                    <a:srgbClr val="000000">
                      <a:alpha val="43137"/>
                    </a:srgbClr>
                  </a:outerShdw>
                </a:effectLst>
              </a:rPr>
              <a:t>Ley dominical</a:t>
            </a:r>
          </a:p>
          <a:p>
            <a:pPr lvl="0" algn="ctr"/>
            <a:r>
              <a:rPr lang="es-CO" sz="4400" dirty="0">
                <a:solidFill>
                  <a:schemeClr val="bg1"/>
                </a:solidFill>
                <a:effectLst>
                  <a:outerShdw blurRad="38100" dist="38100" dir="2700000" algn="tl">
                    <a:srgbClr val="000000">
                      <a:alpha val="43137"/>
                    </a:srgbClr>
                  </a:outerShdw>
                </a:effectLst>
              </a:rPr>
              <a:t>Decreto de muerte</a:t>
            </a:r>
          </a:p>
          <a:p>
            <a:pPr algn="ctr"/>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484552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C0E8CD1-2B95-8B48-A0D6-5BC4DA1207EB}"/>
              </a:ext>
            </a:extLst>
          </p:cNvPr>
          <p:cNvSpPr>
            <a:spLocks noGrp="1"/>
          </p:cNvSpPr>
          <p:nvPr>
            <p:ph type="title"/>
          </p:nvPr>
        </p:nvSpPr>
        <p:spPr>
          <a:xfrm>
            <a:off x="838200" y="682939"/>
            <a:ext cx="10515600" cy="1325563"/>
          </a:xfrm>
        </p:spPr>
        <p:txBody>
          <a:bodyPr/>
          <a:lstStyle/>
          <a:p>
            <a:pPr algn="ctr"/>
            <a:r>
              <a:rPr lang="es-CO" sz="7200" b="1"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Se anula la ley</a:t>
            </a:r>
          </a:p>
        </p:txBody>
      </p:sp>
      <p:sp>
        <p:nvSpPr>
          <p:cNvPr id="3" name="Marcador de contenido 2">
            <a:extLst>
              <a:ext uri="{FF2B5EF4-FFF2-40B4-BE49-F238E27FC236}">
                <a16:creationId xmlns:a16="http://schemas.microsoft.com/office/drawing/2014/main" xmlns="" id="{4170D21A-8446-B948-BEA7-B49B7C50A03E}"/>
              </a:ext>
            </a:extLst>
          </p:cNvPr>
          <p:cNvSpPr>
            <a:spLocks noGrp="1"/>
          </p:cNvSpPr>
          <p:nvPr>
            <p:ph idx="1"/>
          </p:nvPr>
        </p:nvSpPr>
        <p:spPr>
          <a:xfrm>
            <a:off x="2134292" y="2008502"/>
            <a:ext cx="7923415" cy="4351338"/>
          </a:xfrm>
        </p:spPr>
        <p:txBody>
          <a:bodyPr>
            <a:normAutofit/>
          </a:bodyPr>
          <a:lstStyle/>
          <a:p>
            <a:pPr marL="0" indent="0" algn="ctr">
              <a:buNone/>
            </a:pPr>
            <a:r>
              <a:rPr lang="es-CO" sz="3200" dirty="0">
                <a:solidFill>
                  <a:schemeClr val="bg1"/>
                </a:solidFill>
                <a:effectLst>
                  <a:outerShdw blurRad="38100" dist="38100" dir="2700000" algn="tl">
                    <a:srgbClr val="000000">
                      <a:alpha val="43137"/>
                    </a:srgbClr>
                  </a:outerShdw>
                </a:effectLst>
              </a:rPr>
              <a:t>Ninguno de los errores aceptados por el mundo cristiano ataca más atrevidamente la autoridad de Dios, ninguno está en tan abierta oposición con las enseñanzas de la razón, ninguno es de tan perniciosos resultados como la doctrina moderna que tanto cunde, </a:t>
            </a:r>
            <a:r>
              <a:rPr lang="es-CO" sz="3200" i="1" u="sng" dirty="0">
                <a:solidFill>
                  <a:schemeClr val="bg1"/>
                </a:solidFill>
                <a:effectLst>
                  <a:outerShdw blurRad="38100" dist="38100" dir="2700000" algn="tl">
                    <a:srgbClr val="000000">
                      <a:alpha val="43137"/>
                    </a:srgbClr>
                  </a:outerShdw>
                </a:effectLst>
              </a:rPr>
              <a:t>de que la ley de Dios ya no es más de carácter obligatorio para los hombres</a:t>
            </a:r>
            <a:r>
              <a:rPr lang="es-CO" sz="3200" dirty="0">
                <a:solidFill>
                  <a:schemeClr val="bg1"/>
                </a:solidFill>
                <a:effectLst>
                  <a:outerShdw blurRad="38100" dist="38100" dir="2700000" algn="tl">
                    <a:srgbClr val="000000">
                      <a:alpha val="43137"/>
                    </a:srgbClr>
                  </a:outerShdw>
                </a:effectLst>
              </a:rPr>
              <a:t>. </a:t>
            </a:r>
          </a:p>
          <a:p>
            <a:pPr marL="0" indent="0" algn="ctr">
              <a:buNone/>
            </a:pPr>
            <a:r>
              <a:rPr lang="es-CO" sz="3200" dirty="0">
                <a:solidFill>
                  <a:srgbClr val="8BECFF"/>
                </a:solidFill>
                <a:effectLst>
                  <a:outerShdw blurRad="38100" dist="38100" dir="2700000" algn="tl">
                    <a:srgbClr val="000000">
                      <a:alpha val="43137"/>
                    </a:srgbClr>
                  </a:outerShdw>
                </a:effectLst>
              </a:rPr>
              <a:t>CS 571</a:t>
            </a:r>
            <a:r>
              <a:rPr lang="es-CO" sz="3200" dirty="0" smtClean="0">
                <a:solidFill>
                  <a:srgbClr val="8BECFF"/>
                </a:solidFill>
                <a:effectLst>
                  <a:outerShdw blurRad="38100" dist="38100" dir="2700000" algn="tl">
                    <a:srgbClr val="000000">
                      <a:alpha val="43137"/>
                    </a:srgbClr>
                  </a:outerShdw>
                </a:effectLst>
              </a:rPr>
              <a:t>.</a:t>
            </a:r>
            <a:endParaRPr lang="es-CO" sz="3200" dirty="0">
              <a:solidFill>
                <a:srgbClr val="8BECFF"/>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0" y="4023360"/>
            <a:ext cx="2310139" cy="2834640"/>
          </a:xfrm>
          <a:prstGeom prst="rect">
            <a:avLst/>
          </a:prstGeom>
        </p:spPr>
      </p:pic>
    </p:spTree>
    <p:extLst>
      <p:ext uri="{BB962C8B-B14F-4D97-AF65-F5344CB8AC3E}">
        <p14:creationId xmlns:p14="http://schemas.microsoft.com/office/powerpoint/2010/main" val="16727632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C0E8CD1-2B95-8B48-A0D6-5BC4DA1207EB}"/>
              </a:ext>
            </a:extLst>
          </p:cNvPr>
          <p:cNvSpPr>
            <a:spLocks noGrp="1"/>
          </p:cNvSpPr>
          <p:nvPr>
            <p:ph type="title"/>
          </p:nvPr>
        </p:nvSpPr>
        <p:spPr>
          <a:xfrm>
            <a:off x="838200" y="998826"/>
            <a:ext cx="10515600" cy="1325563"/>
          </a:xfrm>
        </p:spPr>
        <p:txBody>
          <a:bodyPr/>
          <a:lstStyle/>
          <a:p>
            <a:pPr algn="ctr"/>
            <a:r>
              <a:rPr lang="es-CO" sz="6600" b="1" dirty="0">
                <a:ln w="3492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Errores capitales</a:t>
            </a:r>
          </a:p>
        </p:txBody>
      </p:sp>
      <p:sp>
        <p:nvSpPr>
          <p:cNvPr id="3" name="Marcador de contenido 2">
            <a:extLst>
              <a:ext uri="{FF2B5EF4-FFF2-40B4-BE49-F238E27FC236}">
                <a16:creationId xmlns:a16="http://schemas.microsoft.com/office/drawing/2014/main" xmlns="" id="{4170D21A-8446-B948-BEA7-B49B7C50A03E}"/>
              </a:ext>
            </a:extLst>
          </p:cNvPr>
          <p:cNvSpPr>
            <a:spLocks noGrp="1"/>
          </p:cNvSpPr>
          <p:nvPr>
            <p:ph idx="1"/>
          </p:nvPr>
        </p:nvSpPr>
        <p:spPr>
          <a:xfrm>
            <a:off x="838200" y="2324389"/>
            <a:ext cx="10515600" cy="3743902"/>
          </a:xfrm>
        </p:spPr>
        <p:txBody>
          <a:bodyPr>
            <a:normAutofit/>
          </a:bodyPr>
          <a:lstStyle/>
          <a:p>
            <a:pPr marL="0" indent="0" algn="ctr">
              <a:buNone/>
            </a:pPr>
            <a:r>
              <a:rPr lang="es-CO" dirty="0" smtClean="0">
                <a:solidFill>
                  <a:schemeClr val="bg1"/>
                </a:solidFill>
                <a:effectLst>
                  <a:outerShdw blurRad="38100" dist="38100" dir="2700000" algn="tl">
                    <a:srgbClr val="000000">
                      <a:alpha val="43137"/>
                    </a:srgbClr>
                  </a:outerShdw>
                </a:effectLst>
              </a:rPr>
              <a:t>Merced </a:t>
            </a:r>
            <a:r>
              <a:rPr lang="es-CO" dirty="0">
                <a:solidFill>
                  <a:schemeClr val="bg1"/>
                </a:solidFill>
                <a:effectLst>
                  <a:outerShdw blurRad="38100" dist="38100" dir="2700000" algn="tl">
                    <a:srgbClr val="000000">
                      <a:alpha val="43137"/>
                    </a:srgbClr>
                  </a:outerShdw>
                </a:effectLst>
              </a:rPr>
              <a:t>a los dos errores capitales, el </a:t>
            </a:r>
            <a:r>
              <a:rPr lang="es-CO" u="sng" dirty="0">
                <a:solidFill>
                  <a:schemeClr val="bg1"/>
                </a:solidFill>
                <a:effectLst>
                  <a:outerShdw blurRad="38100" dist="38100" dir="2700000" algn="tl">
                    <a:srgbClr val="000000">
                      <a:alpha val="43137"/>
                    </a:srgbClr>
                  </a:outerShdw>
                </a:effectLst>
              </a:rPr>
              <a:t>de la inmortalidad del alma</a:t>
            </a:r>
            <a:r>
              <a:rPr lang="es-CO" dirty="0">
                <a:solidFill>
                  <a:schemeClr val="bg1"/>
                </a:solidFill>
                <a:effectLst>
                  <a:outerShdw blurRad="38100" dist="38100" dir="2700000" algn="tl">
                    <a:srgbClr val="000000">
                      <a:alpha val="43137"/>
                    </a:srgbClr>
                  </a:outerShdw>
                </a:effectLst>
              </a:rPr>
              <a:t> y el de la </a:t>
            </a:r>
            <a:r>
              <a:rPr lang="es-CO" i="1" u="sng" dirty="0">
                <a:solidFill>
                  <a:schemeClr val="bg1"/>
                </a:solidFill>
                <a:effectLst>
                  <a:outerShdw blurRad="38100" dist="38100" dir="2700000" algn="tl">
                    <a:srgbClr val="000000">
                      <a:alpha val="43137"/>
                    </a:srgbClr>
                  </a:outerShdw>
                </a:effectLst>
              </a:rPr>
              <a:t>santidad del domingo</a:t>
            </a:r>
            <a:r>
              <a:rPr lang="es-CO" dirty="0">
                <a:solidFill>
                  <a:schemeClr val="bg1"/>
                </a:solidFill>
                <a:effectLst>
                  <a:outerShdw blurRad="38100" dist="38100" dir="2700000" algn="tl">
                    <a:srgbClr val="000000">
                      <a:alpha val="43137"/>
                    </a:srgbClr>
                  </a:outerShdw>
                </a:effectLst>
              </a:rPr>
              <a:t>, Satanás prenderá a los hombres en sus redes. Mientras aquel forma la base del espiritismo, este crea un lazo de simpatía con Roma. Los protestantes de los Estados Unidos serán los primeros en tender las manos a través de un doble abismo al espiritismo y al poder romano; </a:t>
            </a:r>
            <a:r>
              <a:rPr lang="es-CO" i="1" u="sng" dirty="0">
                <a:solidFill>
                  <a:schemeClr val="bg1"/>
                </a:solidFill>
                <a:effectLst>
                  <a:outerShdw blurRad="38100" dist="38100" dir="2700000" algn="tl">
                    <a:srgbClr val="000000">
                      <a:alpha val="43137"/>
                    </a:srgbClr>
                  </a:outerShdw>
                </a:effectLst>
              </a:rPr>
              <a:t>y bajo la influencia de esta triple alianza ese país marchará en las huellas de Roma,</a:t>
            </a:r>
            <a:r>
              <a:rPr lang="es-CO" dirty="0">
                <a:solidFill>
                  <a:schemeClr val="bg1"/>
                </a:solidFill>
                <a:effectLst>
                  <a:outerShdw blurRad="38100" dist="38100" dir="2700000" algn="tl">
                    <a:srgbClr val="000000">
                      <a:alpha val="43137"/>
                    </a:srgbClr>
                  </a:outerShdw>
                </a:effectLst>
              </a:rPr>
              <a:t> pisoteando los derechos de la conciencia.</a:t>
            </a:r>
          </a:p>
          <a:p>
            <a:pPr marL="0" indent="0" algn="ctr">
              <a:buNone/>
            </a:pPr>
            <a:r>
              <a:rPr lang="es-CO" dirty="0">
                <a:solidFill>
                  <a:srgbClr val="8BECFF"/>
                </a:solidFill>
                <a:effectLst>
                  <a:outerShdw blurRad="38100" dist="38100" dir="2700000" algn="tl">
                    <a:srgbClr val="000000">
                      <a:alpha val="43137"/>
                    </a:srgbClr>
                  </a:outerShdw>
                </a:effectLst>
              </a:rPr>
              <a:t> CS 574.2</a:t>
            </a:r>
          </a:p>
        </p:txBody>
      </p:sp>
      <p:pic>
        <p:nvPicPr>
          <p:cNvPr id="4" name="3 Imagen" descr="Cópia de 0606210.png"/>
          <p:cNvPicPr>
            <a:picLocks noChangeAspect="1"/>
          </p:cNvPicPr>
          <p:nvPr/>
        </p:nvPicPr>
        <p:blipFill>
          <a:blip r:embed="rId2" cstate="print"/>
          <a:srcRect b="8001"/>
          <a:stretch>
            <a:fillRect/>
          </a:stretch>
        </p:blipFill>
        <p:spPr>
          <a:xfrm>
            <a:off x="0" y="4472247"/>
            <a:ext cx="1944311" cy="2385753"/>
          </a:xfrm>
          <a:prstGeom prst="rect">
            <a:avLst/>
          </a:prstGeom>
        </p:spPr>
      </p:pic>
    </p:spTree>
    <p:extLst>
      <p:ext uri="{BB962C8B-B14F-4D97-AF65-F5344CB8AC3E}">
        <p14:creationId xmlns:p14="http://schemas.microsoft.com/office/powerpoint/2010/main" val="200793614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C0E8CD1-2B95-8B48-A0D6-5BC4DA1207EB}"/>
              </a:ext>
            </a:extLst>
          </p:cNvPr>
          <p:cNvSpPr>
            <a:spLocks noGrp="1"/>
          </p:cNvSpPr>
          <p:nvPr>
            <p:ph type="title"/>
          </p:nvPr>
        </p:nvSpPr>
        <p:spPr>
          <a:xfrm>
            <a:off x="838200" y="1398140"/>
            <a:ext cx="10515600" cy="1325563"/>
          </a:xfrm>
        </p:spPr>
        <p:txBody>
          <a:bodyPr/>
          <a:lstStyle/>
          <a:p>
            <a:pPr algn="ctr"/>
            <a:r>
              <a:rPr lang="es-CO" sz="6000" b="1" dirty="0">
                <a:ln w="381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Domingo obligatorio</a:t>
            </a:r>
          </a:p>
        </p:txBody>
      </p:sp>
      <p:sp>
        <p:nvSpPr>
          <p:cNvPr id="3" name="Marcador de contenido 2">
            <a:extLst>
              <a:ext uri="{FF2B5EF4-FFF2-40B4-BE49-F238E27FC236}">
                <a16:creationId xmlns:a16="http://schemas.microsoft.com/office/drawing/2014/main" xmlns="" id="{4170D21A-8446-B948-BEA7-B49B7C50A03E}"/>
              </a:ext>
            </a:extLst>
          </p:cNvPr>
          <p:cNvSpPr>
            <a:spLocks noGrp="1"/>
          </p:cNvSpPr>
          <p:nvPr>
            <p:ph idx="1"/>
          </p:nvPr>
        </p:nvSpPr>
        <p:spPr>
          <a:xfrm>
            <a:off x="838200" y="2660073"/>
            <a:ext cx="10515600" cy="3516890"/>
          </a:xfrm>
        </p:spPr>
        <p:txBody>
          <a:bodyPr>
            <a:normAutofit/>
          </a:bodyPr>
          <a:lstStyle/>
          <a:p>
            <a:pPr marL="0" indent="0" algn="ctr">
              <a:buNone/>
            </a:pPr>
            <a:r>
              <a:rPr lang="es-CO" dirty="0">
                <a:solidFill>
                  <a:schemeClr val="bg1"/>
                </a:solidFill>
                <a:effectLst>
                  <a:outerShdw blurRad="38100" dist="38100" dir="2700000" algn="tl">
                    <a:srgbClr val="000000">
                      <a:alpha val="43137"/>
                    </a:srgbClr>
                  </a:outerShdw>
                </a:effectLst>
              </a:rPr>
              <a:t> </a:t>
            </a:r>
            <a:r>
              <a:rPr lang="es-CO" dirty="0" smtClean="0">
                <a:solidFill>
                  <a:schemeClr val="bg1"/>
                </a:solidFill>
                <a:effectLst>
                  <a:outerShdw blurRad="38100" dist="38100" dir="2700000" algn="tl">
                    <a:srgbClr val="000000">
                      <a:alpha val="43137"/>
                    </a:srgbClr>
                  </a:outerShdw>
                </a:effectLst>
              </a:rPr>
              <a:t>Se </a:t>
            </a:r>
            <a:r>
              <a:rPr lang="es-CO" dirty="0">
                <a:solidFill>
                  <a:schemeClr val="bg1"/>
                </a:solidFill>
                <a:effectLst>
                  <a:outerShdw blurRad="38100" dist="38100" dir="2700000" algn="tl">
                    <a:srgbClr val="000000">
                      <a:alpha val="43137"/>
                    </a:srgbClr>
                  </a:outerShdw>
                </a:effectLst>
              </a:rPr>
              <a:t>declarará que los hombres ofenden a Dios </a:t>
            </a:r>
            <a:r>
              <a:rPr lang="es-CO" i="1" u="sng" dirty="0">
                <a:solidFill>
                  <a:schemeClr val="bg1"/>
                </a:solidFill>
                <a:effectLst>
                  <a:outerShdw blurRad="38100" dist="38100" dir="2700000" algn="tl">
                    <a:srgbClr val="000000">
                      <a:alpha val="43137"/>
                    </a:srgbClr>
                  </a:outerShdw>
                </a:effectLst>
              </a:rPr>
              <a:t>al violar el descanso del domingo; que este pecado ha atraído calamidades que no concluirán hasta que la observancia del domingo no sea estrictamente obligatoria</a:t>
            </a:r>
            <a:r>
              <a:rPr lang="es-CO" dirty="0">
                <a:solidFill>
                  <a:schemeClr val="bg1"/>
                </a:solidFill>
                <a:effectLst>
                  <a:outerShdw blurRad="38100" dist="38100" dir="2700000" algn="tl">
                    <a:srgbClr val="000000">
                      <a:alpha val="43137"/>
                    </a:srgbClr>
                  </a:outerShdw>
                </a:effectLst>
              </a:rPr>
              <a:t>; y que los que proclaman la vigencia del cuarto mandamiento, haciendo con ello que se pierda el respeto debido al domingo y rechazando el favor divino, turban al pueblo y alejan la prosperidad temporal. </a:t>
            </a:r>
          </a:p>
          <a:p>
            <a:pPr marL="0" indent="0" algn="ctr">
              <a:buNone/>
            </a:pPr>
            <a:r>
              <a:rPr lang="es-CO" dirty="0">
                <a:solidFill>
                  <a:srgbClr val="8BECFF"/>
                </a:solidFill>
                <a:effectLst>
                  <a:outerShdw blurRad="38100" dist="38100" dir="2700000" algn="tl">
                    <a:srgbClr val="000000">
                      <a:alpha val="43137"/>
                    </a:srgbClr>
                  </a:outerShdw>
                </a:effectLst>
              </a:rPr>
              <a:t>CS 576.</a:t>
            </a:r>
          </a:p>
          <a:p>
            <a:pPr algn="ctr"/>
            <a:endParaRPr lang="es-CO"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0" y="4450782"/>
            <a:ext cx="1961804" cy="2407218"/>
          </a:xfrm>
          <a:prstGeom prst="rect">
            <a:avLst/>
          </a:prstGeom>
        </p:spPr>
      </p:pic>
    </p:spTree>
    <p:extLst>
      <p:ext uri="{BB962C8B-B14F-4D97-AF65-F5344CB8AC3E}">
        <p14:creationId xmlns:p14="http://schemas.microsoft.com/office/powerpoint/2010/main" val="324229331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51149C-C878-4C4F-AF65-ACE3B05D8221}"/>
              </a:ext>
            </a:extLst>
          </p:cNvPr>
          <p:cNvSpPr>
            <a:spLocks noGrp="1"/>
          </p:cNvSpPr>
          <p:nvPr>
            <p:ph type="title"/>
          </p:nvPr>
        </p:nvSpPr>
        <p:spPr>
          <a:xfrm>
            <a:off x="838199" y="597246"/>
            <a:ext cx="10515600" cy="1325563"/>
          </a:xfrm>
        </p:spPr>
        <p:txBody>
          <a:bodyPr/>
          <a:lstStyle/>
          <a:p>
            <a:pPr algn="ctr"/>
            <a:r>
              <a:rPr lang="es-CO" sz="7200" b="1" dirty="0">
                <a:ln w="41275">
                  <a:solidFill>
                    <a:schemeClr val="bg1"/>
                  </a:solidFill>
                </a:ln>
                <a:gradFill>
                  <a:gsLst>
                    <a:gs pos="91000">
                      <a:srgbClr val="00B0F0"/>
                    </a:gs>
                    <a:gs pos="22000">
                      <a:schemeClr val="bg1"/>
                    </a:gs>
                  </a:gsLst>
                  <a:lin ang="5400000" scaled="1"/>
                </a:gradFill>
              </a:rPr>
              <a:t>Se retira la presencia</a:t>
            </a:r>
          </a:p>
        </p:txBody>
      </p:sp>
      <p:sp>
        <p:nvSpPr>
          <p:cNvPr id="3" name="Marcador de contenido 2">
            <a:extLst>
              <a:ext uri="{FF2B5EF4-FFF2-40B4-BE49-F238E27FC236}">
                <a16:creationId xmlns:a16="http://schemas.microsoft.com/office/drawing/2014/main" xmlns="" id="{19B7731E-3813-AE4C-A593-27BA49A332CB}"/>
              </a:ext>
            </a:extLst>
          </p:cNvPr>
          <p:cNvSpPr>
            <a:spLocks noGrp="1"/>
          </p:cNvSpPr>
          <p:nvPr>
            <p:ph idx="1"/>
          </p:nvPr>
        </p:nvSpPr>
        <p:spPr>
          <a:xfrm>
            <a:off x="1494211" y="1922809"/>
            <a:ext cx="9203575" cy="4351338"/>
          </a:xfrm>
        </p:spPr>
        <p:txBody>
          <a:bodyPr>
            <a:normAutofit/>
          </a:bodyPr>
          <a:lstStyle/>
          <a:p>
            <a:pPr marL="0" indent="0" algn="ctr">
              <a:buNone/>
            </a:pPr>
            <a:r>
              <a:rPr lang="es-CO" sz="3200" dirty="0">
                <a:solidFill>
                  <a:schemeClr val="bg1"/>
                </a:solidFill>
                <a:effectLst>
                  <a:outerShdw blurRad="38100" dist="38100" dir="2700000" algn="tl">
                    <a:srgbClr val="000000">
                      <a:alpha val="43137"/>
                    </a:srgbClr>
                  </a:outerShdw>
                </a:effectLst>
              </a:rPr>
              <a:t>Como el acercamiento de los ejércitos romanos fue para los discípulos una señal de la inminente destrucción de Jerusalén, esta apostasía podrá ser para nosotros una señal de que se llegó al límite de la tolerancia de Dios, </a:t>
            </a:r>
            <a:r>
              <a:rPr lang="es-CO" sz="3200" b="1" i="1" u="sng" dirty="0">
                <a:solidFill>
                  <a:schemeClr val="bg1"/>
                </a:solidFill>
                <a:effectLst>
                  <a:outerShdw blurRad="38100" dist="38100" dir="2700000" algn="tl">
                    <a:srgbClr val="000000">
                      <a:alpha val="43137"/>
                    </a:srgbClr>
                  </a:outerShdw>
                </a:effectLst>
              </a:rPr>
              <a:t>de que nuestra nación colmó la medida de su iniquidad, y de que el ángel de la misericordia está por emprender el vuelo para nunca volver.</a:t>
            </a:r>
            <a:r>
              <a:rPr lang="es-CO" sz="3200" dirty="0">
                <a:solidFill>
                  <a:schemeClr val="bg1"/>
                </a:solidFill>
                <a:effectLst>
                  <a:outerShdw blurRad="38100" dist="38100" dir="2700000" algn="tl">
                    <a:srgbClr val="000000">
                      <a:alpha val="43137"/>
                    </a:srgbClr>
                  </a:outerShdw>
                </a:effectLst>
              </a:rPr>
              <a:t> </a:t>
            </a:r>
          </a:p>
          <a:p>
            <a:pPr marL="0" indent="0" algn="ctr">
              <a:buNone/>
            </a:pPr>
            <a:r>
              <a:rPr lang="es-CO" sz="3200" dirty="0">
                <a:solidFill>
                  <a:srgbClr val="8BECFF"/>
                </a:solidFill>
                <a:effectLst>
                  <a:outerShdw blurRad="38100" dist="38100" dir="2700000" algn="tl">
                    <a:srgbClr val="000000">
                      <a:alpha val="43137"/>
                    </a:srgbClr>
                  </a:outerShdw>
                </a:effectLst>
              </a:rPr>
              <a:t>TI </a:t>
            </a:r>
            <a:r>
              <a:rPr lang="es-CO" sz="3200" dirty="0" smtClean="0">
                <a:solidFill>
                  <a:srgbClr val="8BECFF"/>
                </a:solidFill>
                <a:effectLst>
                  <a:outerShdw blurRad="38100" dist="38100" dir="2700000" algn="tl">
                    <a:srgbClr val="000000">
                      <a:alpha val="43137"/>
                    </a:srgbClr>
                  </a:outerShdw>
                </a:effectLst>
              </a:rPr>
              <a:t>tomo </a:t>
            </a:r>
            <a:r>
              <a:rPr lang="es-CO" sz="3200" dirty="0">
                <a:solidFill>
                  <a:srgbClr val="8BECFF"/>
                </a:solidFill>
                <a:effectLst>
                  <a:outerShdw blurRad="38100" dist="38100" dir="2700000" algn="tl">
                    <a:srgbClr val="000000">
                      <a:alpha val="43137"/>
                    </a:srgbClr>
                  </a:outerShdw>
                </a:effectLst>
              </a:rPr>
              <a:t>5, pp. 426, 427</a:t>
            </a:r>
          </a:p>
        </p:txBody>
      </p:sp>
      <p:pic>
        <p:nvPicPr>
          <p:cNvPr id="4" name="3 Imagen" descr="Cópia de 0606210.png"/>
          <p:cNvPicPr>
            <a:picLocks noChangeAspect="1"/>
          </p:cNvPicPr>
          <p:nvPr/>
        </p:nvPicPr>
        <p:blipFill>
          <a:blip r:embed="rId2" cstate="print"/>
          <a:srcRect b="8001"/>
          <a:stretch>
            <a:fillRect/>
          </a:stretch>
        </p:blipFill>
        <p:spPr>
          <a:xfrm>
            <a:off x="0" y="4339244"/>
            <a:ext cx="2052704" cy="2518756"/>
          </a:xfrm>
          <a:prstGeom prst="rect">
            <a:avLst/>
          </a:prstGeom>
        </p:spPr>
      </p:pic>
    </p:spTree>
    <p:extLst>
      <p:ext uri="{BB962C8B-B14F-4D97-AF65-F5344CB8AC3E}">
        <p14:creationId xmlns:p14="http://schemas.microsoft.com/office/powerpoint/2010/main" val="26253372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DE46DE-32C4-474D-ABB1-99E9BF04542D}"/>
              </a:ext>
            </a:extLst>
          </p:cNvPr>
          <p:cNvSpPr>
            <a:spLocks noGrp="1"/>
          </p:cNvSpPr>
          <p:nvPr>
            <p:ph type="title"/>
          </p:nvPr>
        </p:nvSpPr>
        <p:spPr>
          <a:xfrm>
            <a:off x="838200" y="879272"/>
            <a:ext cx="10515600" cy="1129233"/>
          </a:xfrm>
          <a:ln w="25400">
            <a:noFill/>
          </a:ln>
        </p:spPr>
        <p:txBody>
          <a:bodyPr>
            <a:normAutofit/>
          </a:bodyPr>
          <a:lstStyle/>
          <a:p>
            <a:pPr algn="ctr"/>
            <a:r>
              <a:rPr lang="es-CO" sz="6600" b="1"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Pluma Inspirada</a:t>
            </a:r>
          </a:p>
        </p:txBody>
      </p:sp>
      <p:sp>
        <p:nvSpPr>
          <p:cNvPr id="3" name="Marcador de contenido 2">
            <a:extLst>
              <a:ext uri="{FF2B5EF4-FFF2-40B4-BE49-F238E27FC236}">
                <a16:creationId xmlns:a16="http://schemas.microsoft.com/office/drawing/2014/main" xmlns="" id="{498222AF-624B-A74A-B928-164E9FED64AD}"/>
              </a:ext>
            </a:extLst>
          </p:cNvPr>
          <p:cNvSpPr>
            <a:spLocks noGrp="1"/>
          </p:cNvSpPr>
          <p:nvPr>
            <p:ph idx="1"/>
          </p:nvPr>
        </p:nvSpPr>
        <p:spPr>
          <a:xfrm>
            <a:off x="838200" y="2008505"/>
            <a:ext cx="10515600" cy="4351338"/>
          </a:xfrm>
        </p:spPr>
        <p:txBody>
          <a:bodyPr>
            <a:normAutofit/>
          </a:bodyPr>
          <a:lstStyle/>
          <a:p>
            <a:pPr marL="0" indent="0" algn="ctr">
              <a:buNone/>
            </a:pPr>
            <a:r>
              <a:rPr lang="es-CO" sz="3200" dirty="0">
                <a:solidFill>
                  <a:schemeClr val="bg1"/>
                </a:solidFill>
                <a:effectLst>
                  <a:outerShdw blurRad="38100" dist="38100" dir="2700000" algn="tl">
                    <a:srgbClr val="000000">
                      <a:alpha val="43137"/>
                    </a:srgbClr>
                  </a:outerShdw>
                </a:effectLst>
              </a:rPr>
              <a:t>Como he participado en todo paso de avance hasta nuestra condición presente, </a:t>
            </a:r>
            <a:r>
              <a:rPr lang="es-CO" sz="3600" b="1" i="1" u="sng" dirty="0">
                <a:solidFill>
                  <a:schemeClr val="bg1"/>
                </a:solidFill>
                <a:effectLst>
                  <a:outerShdw blurRad="38100" dist="38100" dir="2700000" algn="tl">
                    <a:srgbClr val="000000">
                      <a:alpha val="43137"/>
                    </a:srgbClr>
                  </a:outerShdw>
                </a:effectLst>
              </a:rPr>
              <a:t>al repasar la historia pasada</a:t>
            </a:r>
            <a:r>
              <a:rPr lang="es-CO" sz="3600" b="1" dirty="0">
                <a:solidFill>
                  <a:schemeClr val="bg1"/>
                </a:solidFill>
                <a:effectLst>
                  <a:outerShdw blurRad="38100" dist="38100" dir="2700000" algn="tl">
                    <a:srgbClr val="000000">
                      <a:alpha val="43137"/>
                    </a:srgbClr>
                  </a:outerShdw>
                </a:effectLst>
              </a:rPr>
              <a:t> </a:t>
            </a:r>
            <a:r>
              <a:rPr lang="es-CO" sz="3200" dirty="0">
                <a:solidFill>
                  <a:schemeClr val="bg1"/>
                </a:solidFill>
                <a:effectLst>
                  <a:outerShdw blurRad="38100" dist="38100" dir="2700000" algn="tl">
                    <a:srgbClr val="000000">
                      <a:alpha val="43137"/>
                    </a:srgbClr>
                  </a:outerShdw>
                </a:effectLst>
              </a:rPr>
              <a:t>puedo decir: “¡Alabado sea Dios! “Al ver lo que el Señor ha hecho, me lleno de admiración y de confianza en Cristo como director. No tenemos nada que temer del futuro, </a:t>
            </a:r>
            <a:r>
              <a:rPr lang="es-CO" sz="3200" b="1" i="1" u="sng" dirty="0">
                <a:solidFill>
                  <a:schemeClr val="bg1"/>
                </a:solidFill>
                <a:effectLst>
                  <a:outerShdw blurRad="38100" dist="38100" dir="2700000" algn="tl">
                    <a:srgbClr val="000000">
                      <a:alpha val="43137"/>
                    </a:srgbClr>
                  </a:outerShdw>
                </a:effectLst>
              </a:rPr>
              <a:t>a menos que olvidemos la manera en que el Señor nos ha conducido, y lo que nos ha enseñado en nuestra historia pasada</a:t>
            </a:r>
            <a:r>
              <a:rPr lang="es-CO" sz="3200" dirty="0">
                <a:solidFill>
                  <a:schemeClr val="bg1"/>
                </a:solidFill>
                <a:effectLst>
                  <a:outerShdw blurRad="38100" dist="38100" dir="2700000" algn="tl">
                    <a:srgbClr val="000000">
                      <a:alpha val="43137"/>
                    </a:srgbClr>
                  </a:outerShdw>
                </a:effectLst>
              </a:rPr>
              <a:t>.</a:t>
            </a:r>
          </a:p>
          <a:p>
            <a:pPr marL="0" indent="0" algn="ctr">
              <a:buNone/>
            </a:pPr>
            <a:r>
              <a:rPr lang="es-CO" sz="3200" dirty="0">
                <a:solidFill>
                  <a:srgbClr val="8BECFF"/>
                </a:solidFill>
                <a:effectLst>
                  <a:outerShdw blurRad="38100" dist="38100" dir="2700000" algn="tl">
                    <a:srgbClr val="000000">
                      <a:alpha val="43137"/>
                    </a:srgbClr>
                  </a:outerShdw>
                </a:effectLst>
              </a:rPr>
              <a:t> EUD. 64</a:t>
            </a:r>
            <a:r>
              <a:rPr lang="es-CO" sz="3200" dirty="0">
                <a:solidFill>
                  <a:schemeClr val="bg1"/>
                </a:solidFill>
                <a:effectLst>
                  <a:outerShdw blurRad="38100" dist="38100" dir="2700000" algn="tl">
                    <a:srgbClr val="000000">
                      <a:alpha val="43137"/>
                    </a:srgbClr>
                  </a:outerShdw>
                </a:effectLst>
              </a:rPr>
              <a:t> </a:t>
            </a:r>
          </a:p>
          <a:p>
            <a:pPr algn="ctr"/>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344090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51149C-C878-4C4F-AF65-ACE3B05D8221}"/>
              </a:ext>
            </a:extLst>
          </p:cNvPr>
          <p:cNvSpPr>
            <a:spLocks noGrp="1"/>
          </p:cNvSpPr>
          <p:nvPr>
            <p:ph type="title"/>
          </p:nvPr>
        </p:nvSpPr>
        <p:spPr>
          <a:xfrm>
            <a:off x="838200" y="979660"/>
            <a:ext cx="10515600" cy="1325563"/>
          </a:xfrm>
        </p:spPr>
        <p:txBody>
          <a:bodyPr/>
          <a:lstStyle/>
          <a:p>
            <a:pPr algn="ctr"/>
            <a:r>
              <a:rPr lang="es-CO" sz="6000" b="1"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Salida de las ciudades</a:t>
            </a:r>
          </a:p>
        </p:txBody>
      </p:sp>
      <p:sp>
        <p:nvSpPr>
          <p:cNvPr id="3" name="Marcador de contenido 2">
            <a:extLst>
              <a:ext uri="{FF2B5EF4-FFF2-40B4-BE49-F238E27FC236}">
                <a16:creationId xmlns:a16="http://schemas.microsoft.com/office/drawing/2014/main" xmlns="" id="{19B7731E-3813-AE4C-A593-27BA49A332CB}"/>
              </a:ext>
            </a:extLst>
          </p:cNvPr>
          <p:cNvSpPr>
            <a:spLocks noGrp="1"/>
          </p:cNvSpPr>
          <p:nvPr>
            <p:ph idx="1"/>
          </p:nvPr>
        </p:nvSpPr>
        <p:spPr>
          <a:xfrm>
            <a:off x="1269769" y="2255982"/>
            <a:ext cx="9652462" cy="3712556"/>
          </a:xfrm>
        </p:spPr>
        <p:txBody>
          <a:bodyPr>
            <a:normAutofit/>
          </a:bodyPr>
          <a:lstStyle/>
          <a:p>
            <a:pPr marL="0" indent="0" algn="ctr">
              <a:buNone/>
            </a:pPr>
            <a:r>
              <a:rPr lang="es-CO" dirty="0">
                <a:solidFill>
                  <a:schemeClr val="bg1"/>
                </a:solidFill>
                <a:effectLst>
                  <a:outerShdw blurRad="38100" dist="38100" dir="2700000" algn="tl">
                    <a:srgbClr val="000000">
                      <a:alpha val="43137"/>
                    </a:srgbClr>
                  </a:outerShdw>
                </a:effectLst>
              </a:rPr>
              <a:t>“</a:t>
            </a:r>
            <a:r>
              <a:rPr lang="es-CO" dirty="0" smtClean="0">
                <a:solidFill>
                  <a:schemeClr val="bg1"/>
                </a:solidFill>
                <a:effectLst>
                  <a:outerShdw blurRad="38100" dist="38100" dir="2700000" algn="tl">
                    <a:srgbClr val="000000">
                      <a:alpha val="43137"/>
                    </a:srgbClr>
                  </a:outerShdw>
                </a:effectLst>
              </a:rPr>
              <a:t>Así como </a:t>
            </a:r>
            <a:r>
              <a:rPr lang="es-CO" dirty="0">
                <a:solidFill>
                  <a:schemeClr val="bg1"/>
                </a:solidFill>
                <a:effectLst>
                  <a:outerShdw blurRad="38100" dist="38100" dir="2700000" algn="tl">
                    <a:srgbClr val="000000">
                      <a:alpha val="43137"/>
                    </a:srgbClr>
                  </a:outerShdw>
                </a:effectLst>
              </a:rPr>
              <a:t>el sitio de Jerusalén por </a:t>
            </a:r>
            <a:r>
              <a:rPr lang="es-CO" dirty="0" smtClean="0">
                <a:solidFill>
                  <a:schemeClr val="bg1"/>
                </a:solidFill>
                <a:effectLst>
                  <a:outerShdw blurRad="38100" dist="38100" dir="2700000" algn="tl">
                    <a:srgbClr val="000000">
                      <a:alpha val="43137"/>
                    </a:srgbClr>
                  </a:outerShdw>
                </a:effectLst>
              </a:rPr>
              <a:t>los ejércitos </a:t>
            </a:r>
            <a:r>
              <a:rPr lang="es-CO" dirty="0">
                <a:solidFill>
                  <a:schemeClr val="bg1"/>
                </a:solidFill>
                <a:effectLst>
                  <a:outerShdw blurRad="38100" dist="38100" dir="2700000" algn="tl">
                    <a:srgbClr val="000000">
                      <a:alpha val="43137"/>
                    </a:srgbClr>
                  </a:outerShdw>
                </a:effectLst>
              </a:rPr>
              <a:t>romanos fue la señal para que huyesen los cristianos de Judea, así la asunción de poder por parte de nuestra nación [los Estados Unidos], con el decreto que imponga el día de descanso papal, será para nosotros una amonestación. </a:t>
            </a:r>
            <a:r>
              <a:rPr lang="es-CO" b="1" i="1" u="sng" dirty="0">
                <a:solidFill>
                  <a:schemeClr val="bg1"/>
                </a:solidFill>
                <a:effectLst>
                  <a:outerShdw blurRad="38100" dist="38100" dir="2700000" algn="tl">
                    <a:srgbClr val="000000">
                      <a:alpha val="43137"/>
                    </a:srgbClr>
                  </a:outerShdw>
                </a:effectLst>
              </a:rPr>
              <a:t>Entonces será tiempo de abandonar las grandes ciudades, y prepararnos para abandonar las menores en busca de hogares retraídos en lugares apartados entre las montañas</a:t>
            </a:r>
            <a:r>
              <a:rPr lang="es-CO" dirty="0">
                <a:solidFill>
                  <a:schemeClr val="bg1"/>
                </a:solidFill>
                <a:effectLst>
                  <a:outerShdw blurRad="38100" dist="38100" dir="2700000" algn="tl">
                    <a:srgbClr val="000000">
                      <a:alpha val="43137"/>
                    </a:srgbClr>
                  </a:outerShdw>
                </a:effectLst>
              </a:rPr>
              <a:t>.” </a:t>
            </a:r>
          </a:p>
          <a:p>
            <a:pPr marL="0" indent="0" algn="ctr">
              <a:buNone/>
            </a:pPr>
            <a:r>
              <a:rPr lang="es-CO" dirty="0">
                <a:solidFill>
                  <a:srgbClr val="8BECFF"/>
                </a:solidFill>
                <a:effectLst>
                  <a:outerShdw blurRad="38100" dist="38100" dir="2700000" algn="tl">
                    <a:srgbClr val="000000">
                      <a:alpha val="43137"/>
                    </a:srgbClr>
                  </a:outerShdw>
                </a:effectLst>
              </a:rPr>
              <a:t>T I tomo 5, p. 439 </a:t>
            </a:r>
          </a:p>
          <a:p>
            <a:pPr algn="ctr"/>
            <a:endParaRPr lang="es-CO"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0" y="4491583"/>
            <a:ext cx="1928553" cy="2366417"/>
          </a:xfrm>
          <a:prstGeom prst="rect">
            <a:avLst/>
          </a:prstGeom>
        </p:spPr>
      </p:pic>
    </p:spTree>
    <p:extLst>
      <p:ext uri="{BB962C8B-B14F-4D97-AF65-F5344CB8AC3E}">
        <p14:creationId xmlns:p14="http://schemas.microsoft.com/office/powerpoint/2010/main" val="15684613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B776B38-9EF2-D64B-BFEA-C300BF4CE54A}"/>
              </a:ext>
            </a:extLst>
          </p:cNvPr>
          <p:cNvSpPr>
            <a:spLocks noGrp="1"/>
          </p:cNvSpPr>
          <p:nvPr>
            <p:ph type="title"/>
          </p:nvPr>
        </p:nvSpPr>
        <p:spPr>
          <a:xfrm>
            <a:off x="838200" y="1181706"/>
            <a:ext cx="10515600" cy="1325563"/>
          </a:xfrm>
        </p:spPr>
        <p:txBody>
          <a:bodyPr/>
          <a:lstStyle/>
          <a:p>
            <a:pPr algn="ctr"/>
            <a:r>
              <a:rPr lang="es-CO" sz="7200" b="1" dirty="0">
                <a:ln w="3492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Tercera conclusión</a:t>
            </a:r>
          </a:p>
        </p:txBody>
      </p:sp>
      <p:sp>
        <p:nvSpPr>
          <p:cNvPr id="3" name="Marcador de contenido 2">
            <a:extLst>
              <a:ext uri="{FF2B5EF4-FFF2-40B4-BE49-F238E27FC236}">
                <a16:creationId xmlns:a16="http://schemas.microsoft.com/office/drawing/2014/main" xmlns="" id="{5E1AF496-C4C6-DA47-8C1D-CDDD08466D14}"/>
              </a:ext>
            </a:extLst>
          </p:cNvPr>
          <p:cNvSpPr>
            <a:spLocks noGrp="1"/>
          </p:cNvSpPr>
          <p:nvPr>
            <p:ph idx="1"/>
          </p:nvPr>
        </p:nvSpPr>
        <p:spPr>
          <a:xfrm>
            <a:off x="2059478" y="2690149"/>
            <a:ext cx="8073044" cy="2979131"/>
          </a:xfrm>
        </p:spPr>
        <p:txBody>
          <a:bodyPr>
            <a:normAutofit lnSpcReduction="10000"/>
          </a:bodyPr>
          <a:lstStyle/>
          <a:p>
            <a:pPr marL="742950" lvl="0" indent="-742950">
              <a:buFont typeface="+mj-lt"/>
              <a:buAutoNum type="alphaLcPeriod"/>
            </a:pPr>
            <a:r>
              <a:rPr lang="es-CO" sz="4400" i="1" u="sng" dirty="0" smtClean="0">
                <a:solidFill>
                  <a:schemeClr val="bg1"/>
                </a:solidFill>
                <a:effectLst>
                  <a:outerShdw blurRad="38100" dist="38100" dir="2700000" algn="tl">
                    <a:srgbClr val="000000">
                      <a:alpha val="43137"/>
                    </a:srgbClr>
                  </a:outerShdw>
                </a:effectLst>
              </a:rPr>
              <a:t>Abominación</a:t>
            </a:r>
            <a:r>
              <a:rPr lang="es-CO" sz="4400" dirty="0">
                <a:solidFill>
                  <a:schemeClr val="bg1"/>
                </a:solidFill>
                <a:effectLst>
                  <a:outerShdw blurRad="38100" dist="38100" dir="2700000" algn="tl">
                    <a:srgbClr val="000000">
                      <a:alpha val="43137"/>
                    </a:srgbClr>
                  </a:outerShdw>
                </a:effectLst>
              </a:rPr>
              <a:t>: anulación de la ley de Dios,inmortalidad del alma, ley dominical.</a:t>
            </a:r>
          </a:p>
          <a:p>
            <a:pPr marL="742950" lvl="0" indent="-742950">
              <a:buFont typeface="+mj-lt"/>
              <a:buAutoNum type="alphaLcPeriod"/>
            </a:pPr>
            <a:r>
              <a:rPr lang="es-CO" sz="4400" i="1" u="sng" dirty="0" smtClean="0">
                <a:solidFill>
                  <a:schemeClr val="bg1"/>
                </a:solidFill>
                <a:effectLst>
                  <a:outerShdw blurRad="38100" dist="38100" dir="2700000" algn="tl">
                    <a:srgbClr val="000000">
                      <a:alpha val="43137"/>
                    </a:srgbClr>
                  </a:outerShdw>
                </a:effectLst>
              </a:rPr>
              <a:t>Desolación</a:t>
            </a:r>
            <a:r>
              <a:rPr lang="es-CO" sz="4400" i="1" u="sng" dirty="0">
                <a:solidFill>
                  <a:schemeClr val="bg1"/>
                </a:solidFill>
                <a:effectLst>
                  <a:outerShdw blurRad="38100" dist="38100" dir="2700000" algn="tl">
                    <a:srgbClr val="000000">
                      <a:alpha val="43137"/>
                    </a:srgbClr>
                  </a:outerShdw>
                </a:effectLst>
              </a:rPr>
              <a:t>:</a:t>
            </a:r>
            <a:r>
              <a:rPr lang="es-CO" sz="4400" dirty="0">
                <a:solidFill>
                  <a:schemeClr val="bg1"/>
                </a:solidFill>
                <a:effectLst>
                  <a:outerShdw blurRad="38100" dist="38100" dir="2700000" algn="tl">
                    <a:srgbClr val="000000">
                      <a:alpha val="43137"/>
                    </a:srgbClr>
                  </a:outerShdw>
                </a:effectLst>
              </a:rPr>
              <a:t> La destrucción del </a:t>
            </a:r>
            <a:r>
              <a:rPr lang="es-CO" sz="4400" dirty="0" smtClean="0">
                <a:solidFill>
                  <a:schemeClr val="bg1"/>
                </a:solidFill>
                <a:effectLst>
                  <a:outerShdw blurRad="38100" dist="38100" dir="2700000" algn="tl">
                    <a:srgbClr val="000000">
                      <a:alpha val="43137"/>
                    </a:srgbClr>
                  </a:outerShdw>
                </a:effectLst>
              </a:rPr>
              <a:t>mundo</a:t>
            </a:r>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163909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03DA9D-A23A-7242-A5F3-53291DF08902}"/>
              </a:ext>
            </a:extLst>
          </p:cNvPr>
          <p:cNvSpPr>
            <a:spLocks noGrp="1"/>
          </p:cNvSpPr>
          <p:nvPr>
            <p:ph type="title"/>
          </p:nvPr>
        </p:nvSpPr>
        <p:spPr>
          <a:xfrm>
            <a:off x="838200" y="916998"/>
            <a:ext cx="10515600" cy="1325563"/>
          </a:xfrm>
        </p:spPr>
        <p:txBody>
          <a:bodyPr/>
          <a:lstStyle/>
          <a:p>
            <a:pPr algn="ctr"/>
            <a:r>
              <a:rPr lang="es-CO" sz="7200" b="1" dirty="0">
                <a:ln w="285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Apostasía nacional</a:t>
            </a:r>
          </a:p>
        </p:txBody>
      </p:sp>
      <p:sp>
        <p:nvSpPr>
          <p:cNvPr id="3" name="Marcador de contenido 2">
            <a:extLst>
              <a:ext uri="{FF2B5EF4-FFF2-40B4-BE49-F238E27FC236}">
                <a16:creationId xmlns:a16="http://schemas.microsoft.com/office/drawing/2014/main" xmlns="" id="{3D1D8FD9-CB72-2F4C-B1F9-33EF95388D35}"/>
              </a:ext>
            </a:extLst>
          </p:cNvPr>
          <p:cNvSpPr>
            <a:spLocks noGrp="1"/>
          </p:cNvSpPr>
          <p:nvPr>
            <p:ph idx="1"/>
          </p:nvPr>
        </p:nvSpPr>
        <p:spPr>
          <a:xfrm>
            <a:off x="838200" y="2241262"/>
            <a:ext cx="10515600" cy="3694026"/>
          </a:xfrm>
        </p:spPr>
        <p:txBody>
          <a:bodyPr>
            <a:normAutofit/>
          </a:bodyPr>
          <a:lstStyle/>
          <a:p>
            <a:pPr marL="0" indent="0" algn="ctr">
              <a:buNone/>
            </a:pPr>
            <a:r>
              <a:rPr lang="es-CO" sz="3600" dirty="0">
                <a:solidFill>
                  <a:schemeClr val="bg1"/>
                </a:solidFill>
                <a:effectLst>
                  <a:outerShdw blurRad="38100" dist="38100" dir="2700000" algn="tl">
                    <a:srgbClr val="000000">
                      <a:alpha val="43137"/>
                    </a:srgbClr>
                  </a:outerShdw>
                </a:effectLst>
              </a:rPr>
              <a:t>El pueblo de los Estados Unidos ha sido un pueblo favorecido, pero cuando restrinjan la libertad religiosa, renuncien al protestantismo y apoyen al papado, la medida de su culpa se habrá completado y en los libros del cielo se registrará: </a:t>
            </a:r>
            <a:r>
              <a:rPr lang="es-CO" sz="3600" b="1" dirty="0">
                <a:solidFill>
                  <a:schemeClr val="bg1"/>
                </a:solidFill>
                <a:effectLst>
                  <a:outerShdw blurRad="38100" dist="38100" dir="2700000" algn="tl">
                    <a:srgbClr val="000000">
                      <a:alpha val="43137"/>
                    </a:srgbClr>
                  </a:outerShdw>
                </a:effectLst>
              </a:rPr>
              <a:t>“</a:t>
            </a:r>
            <a:r>
              <a:rPr lang="es-CO" sz="3600" b="1" i="1" u="sng" dirty="0" smtClean="0">
                <a:solidFill>
                  <a:schemeClr val="bg1"/>
                </a:solidFill>
                <a:effectLst>
                  <a:outerShdw blurRad="38100" dist="38100" dir="2700000" algn="tl">
                    <a:srgbClr val="000000">
                      <a:alpha val="43137"/>
                    </a:srgbClr>
                  </a:outerShdw>
                </a:effectLst>
              </a:rPr>
              <a:t>Apostasía nacional</a:t>
            </a:r>
            <a:r>
              <a:rPr lang="es-CO" sz="3600" dirty="0">
                <a:solidFill>
                  <a:schemeClr val="bg1"/>
                </a:solidFill>
                <a:effectLst>
                  <a:outerShdw blurRad="38100" dist="38100" dir="2700000" algn="tl">
                    <a:srgbClr val="000000">
                      <a:alpha val="43137"/>
                    </a:srgbClr>
                  </a:outerShdw>
                </a:effectLst>
              </a:rPr>
              <a:t>”.</a:t>
            </a:r>
          </a:p>
          <a:p>
            <a:pPr marL="0" indent="0" algn="ctr">
              <a:buNone/>
            </a:pPr>
            <a:r>
              <a:rPr lang="es-CO" sz="3600" dirty="0">
                <a:solidFill>
                  <a:schemeClr val="bg1"/>
                </a:solidFill>
                <a:effectLst>
                  <a:outerShdw blurRad="38100" dist="38100" dir="2700000" algn="tl">
                    <a:srgbClr val="000000">
                      <a:alpha val="43137"/>
                    </a:srgbClr>
                  </a:outerShdw>
                </a:effectLst>
              </a:rPr>
              <a:t> </a:t>
            </a:r>
            <a:r>
              <a:rPr lang="es-CO" sz="3600" dirty="0">
                <a:solidFill>
                  <a:srgbClr val="8BECFF"/>
                </a:solidFill>
                <a:effectLst>
                  <a:outerShdw blurRad="38100" dist="38100" dir="2700000" algn="tl">
                    <a:srgbClr val="000000">
                      <a:alpha val="43137"/>
                    </a:srgbClr>
                  </a:outerShdw>
                </a:effectLst>
              </a:rPr>
              <a:t>EUD pp. 136, 137</a:t>
            </a:r>
          </a:p>
        </p:txBody>
      </p:sp>
    </p:spTree>
    <p:extLst>
      <p:ext uri="{BB962C8B-B14F-4D97-AF65-F5344CB8AC3E}">
        <p14:creationId xmlns:p14="http://schemas.microsoft.com/office/powerpoint/2010/main" val="151588083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03DA9D-A23A-7242-A5F3-53291DF08902}"/>
              </a:ext>
            </a:extLst>
          </p:cNvPr>
          <p:cNvSpPr>
            <a:spLocks noGrp="1"/>
          </p:cNvSpPr>
          <p:nvPr>
            <p:ph type="title"/>
          </p:nvPr>
        </p:nvSpPr>
        <p:spPr>
          <a:xfrm>
            <a:off x="838200" y="968749"/>
            <a:ext cx="10515600" cy="1325563"/>
          </a:xfrm>
        </p:spPr>
        <p:txBody>
          <a:bodyPr/>
          <a:lstStyle/>
          <a:p>
            <a:pPr algn="ctr"/>
            <a:r>
              <a:rPr lang="es-CO" sz="7200" b="1" dirty="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Ley invalidada</a:t>
            </a:r>
          </a:p>
        </p:txBody>
      </p:sp>
      <p:sp>
        <p:nvSpPr>
          <p:cNvPr id="3" name="Marcador de contenido 2">
            <a:extLst>
              <a:ext uri="{FF2B5EF4-FFF2-40B4-BE49-F238E27FC236}">
                <a16:creationId xmlns:a16="http://schemas.microsoft.com/office/drawing/2014/main" xmlns="" id="{3D1D8FD9-CB72-2F4C-B1F9-33EF95388D35}"/>
              </a:ext>
            </a:extLst>
          </p:cNvPr>
          <p:cNvSpPr>
            <a:spLocks noGrp="1"/>
          </p:cNvSpPr>
          <p:nvPr>
            <p:ph idx="1"/>
          </p:nvPr>
        </p:nvSpPr>
        <p:spPr>
          <a:xfrm>
            <a:off x="1327958" y="2294312"/>
            <a:ext cx="9536084" cy="3341717"/>
          </a:xfrm>
        </p:spPr>
        <p:txBody>
          <a:bodyPr>
            <a:normAutofit/>
          </a:bodyPr>
          <a:lstStyle/>
          <a:p>
            <a:pPr marL="0" indent="0" algn="ctr">
              <a:buNone/>
            </a:pPr>
            <a:r>
              <a:rPr lang="es-CO" dirty="0">
                <a:solidFill>
                  <a:schemeClr val="bg1"/>
                </a:solidFill>
                <a:effectLst>
                  <a:outerShdw blurRad="38100" dist="38100" dir="2700000" algn="tl">
                    <a:srgbClr val="000000">
                      <a:alpha val="43137"/>
                    </a:srgbClr>
                  </a:outerShdw>
                </a:effectLst>
              </a:rPr>
              <a:t>“Cuando nuestra </a:t>
            </a:r>
            <a:r>
              <a:rPr lang="es-CO" dirty="0" smtClean="0">
                <a:solidFill>
                  <a:schemeClr val="bg1"/>
                </a:solidFill>
                <a:effectLst>
                  <a:outerShdw blurRad="38100" dist="38100" dir="2700000" algn="tl">
                    <a:srgbClr val="000000">
                      <a:alpha val="43137"/>
                    </a:srgbClr>
                  </a:outerShdw>
                </a:effectLst>
              </a:rPr>
              <a:t>nación </a:t>
            </a:r>
            <a:r>
              <a:rPr lang="es-CO" dirty="0">
                <a:solidFill>
                  <a:schemeClr val="bg1"/>
                </a:solidFill>
                <a:effectLst>
                  <a:outerShdw blurRad="38100" dist="38100" dir="2700000" algn="tl">
                    <a:srgbClr val="000000">
                      <a:alpha val="43137"/>
                    </a:srgbClr>
                  </a:outerShdw>
                </a:effectLst>
              </a:rPr>
              <a:t>promulgue leyes en sus concilios legislativos para comprometer la conciencia de los hombres en cuanto a sus privilegios religiosos, imponiendo la observancia del domingo y usando un poder opresivo contra los que guardan el día de reposo del séptimo día</a:t>
            </a:r>
            <a:r>
              <a:rPr lang="es-CO" b="1" dirty="0">
                <a:solidFill>
                  <a:schemeClr val="bg1"/>
                </a:solidFill>
                <a:effectLst>
                  <a:outerShdw blurRad="38100" dist="38100" dir="2700000" algn="tl">
                    <a:srgbClr val="000000">
                      <a:alpha val="43137"/>
                    </a:srgbClr>
                  </a:outerShdw>
                </a:effectLst>
              </a:rPr>
              <a:t>, </a:t>
            </a:r>
            <a:r>
              <a:rPr lang="es-CO" b="1" i="1" u="sng" dirty="0">
                <a:solidFill>
                  <a:schemeClr val="bg1"/>
                </a:solidFill>
                <a:effectLst>
                  <a:outerShdw blurRad="38100" dist="38100" dir="2700000" algn="tl">
                    <a:srgbClr val="000000">
                      <a:alpha val="43137"/>
                    </a:srgbClr>
                  </a:outerShdw>
                </a:effectLst>
              </a:rPr>
              <a:t>la ley de Dios será sin duda invalidada en nuestro país; y a la apostasía nacional seguirá la ruina de la nación</a:t>
            </a:r>
            <a:r>
              <a:rPr lang="es-CO" i="1" u="sng" dirty="0">
                <a:solidFill>
                  <a:schemeClr val="bg1"/>
                </a:solidFill>
                <a:effectLst>
                  <a:outerShdw blurRad="38100" dist="38100" dir="2700000" algn="tl">
                    <a:srgbClr val="000000">
                      <a:alpha val="43137"/>
                    </a:srgbClr>
                  </a:outerShdw>
                </a:effectLst>
              </a:rPr>
              <a:t>.”</a:t>
            </a:r>
            <a:r>
              <a:rPr lang="es-CO" dirty="0">
                <a:solidFill>
                  <a:schemeClr val="bg1"/>
                </a:solidFill>
                <a:effectLst>
                  <a:outerShdw blurRad="38100" dist="38100" dir="2700000" algn="tl">
                    <a:srgbClr val="000000">
                      <a:alpha val="43137"/>
                    </a:srgbClr>
                  </a:outerShdw>
                </a:effectLst>
              </a:rPr>
              <a:t> </a:t>
            </a:r>
          </a:p>
          <a:p>
            <a:pPr marL="0" indent="0" algn="ctr">
              <a:buNone/>
            </a:pPr>
            <a:r>
              <a:rPr lang="es-CO" dirty="0">
                <a:solidFill>
                  <a:srgbClr val="8BECFF"/>
                </a:solidFill>
                <a:effectLst>
                  <a:outerShdw blurRad="38100" dist="38100" dir="2700000" algn="tl">
                    <a:srgbClr val="000000">
                      <a:alpha val="43137"/>
                    </a:srgbClr>
                  </a:outerShdw>
                </a:effectLst>
              </a:rPr>
              <a:t>Comentario Bíblico Adventista, tomo 7, p. 988 </a:t>
            </a:r>
          </a:p>
          <a:p>
            <a:pPr algn="ctr"/>
            <a:endParaRPr lang="es-C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01232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EECCBA-C329-DC4C-BB4E-CFCBFEB2FD9C}"/>
              </a:ext>
            </a:extLst>
          </p:cNvPr>
          <p:cNvSpPr>
            <a:spLocks noGrp="1"/>
          </p:cNvSpPr>
          <p:nvPr>
            <p:ph type="title"/>
          </p:nvPr>
        </p:nvSpPr>
        <p:spPr>
          <a:xfrm>
            <a:off x="838200" y="1281457"/>
            <a:ext cx="10515600" cy="1325563"/>
          </a:xfrm>
        </p:spPr>
        <p:txBody>
          <a:bodyPr/>
          <a:lstStyle/>
          <a:p>
            <a:pPr algn="ctr"/>
            <a:r>
              <a:rPr lang="es-CO" sz="7200" b="1" dirty="0">
                <a:ln w="41275">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Mi fidelidad de hoy</a:t>
            </a:r>
          </a:p>
        </p:txBody>
      </p:sp>
      <p:sp>
        <p:nvSpPr>
          <p:cNvPr id="3" name="Marcador de contenido 2">
            <a:extLst>
              <a:ext uri="{FF2B5EF4-FFF2-40B4-BE49-F238E27FC236}">
                <a16:creationId xmlns:a16="http://schemas.microsoft.com/office/drawing/2014/main" xmlns="" id="{83BD8A45-C4BA-2A4A-A8DD-D827D65E62E0}"/>
              </a:ext>
            </a:extLst>
          </p:cNvPr>
          <p:cNvSpPr>
            <a:spLocks noGrp="1"/>
          </p:cNvSpPr>
          <p:nvPr>
            <p:ph idx="1"/>
          </p:nvPr>
        </p:nvSpPr>
        <p:spPr>
          <a:xfrm>
            <a:off x="2051165" y="2607020"/>
            <a:ext cx="8089669" cy="3278390"/>
          </a:xfrm>
        </p:spPr>
        <p:txBody>
          <a:bodyPr>
            <a:normAutofit/>
          </a:bodyPr>
          <a:lstStyle/>
          <a:p>
            <a:pPr marL="0" indent="0" algn="ctr">
              <a:buNone/>
            </a:pPr>
            <a:r>
              <a:rPr lang="es-CO" sz="3600" dirty="0">
                <a:solidFill>
                  <a:srgbClr val="8BECFF"/>
                </a:solidFill>
                <a:effectLst>
                  <a:outerShdw blurRad="38100" dist="38100" dir="2700000" algn="tl">
                    <a:srgbClr val="000000">
                      <a:alpha val="43137"/>
                    </a:srgbClr>
                  </a:outerShdw>
                </a:effectLst>
              </a:rPr>
              <a:t>Jeremías 12:5  (RVR1960)</a:t>
            </a:r>
          </a:p>
          <a:p>
            <a:pPr marL="0" indent="0" algn="ctr">
              <a:buNone/>
            </a:pPr>
            <a:r>
              <a:rPr lang="es-CO" sz="3600" baseline="30000" dirty="0">
                <a:solidFill>
                  <a:schemeClr val="bg1"/>
                </a:solidFill>
                <a:effectLst>
                  <a:outerShdw blurRad="38100" dist="38100" dir="2700000" algn="tl">
                    <a:srgbClr val="000000">
                      <a:alpha val="43137"/>
                    </a:srgbClr>
                  </a:outerShdw>
                </a:effectLst>
              </a:rPr>
              <a:t>5 </a:t>
            </a:r>
            <a:r>
              <a:rPr lang="es-CO" sz="3600" dirty="0">
                <a:solidFill>
                  <a:schemeClr val="bg1"/>
                </a:solidFill>
                <a:effectLst>
                  <a:outerShdw blurRad="38100" dist="38100" dir="2700000" algn="tl">
                    <a:srgbClr val="000000">
                      <a:alpha val="43137"/>
                    </a:srgbClr>
                  </a:outerShdw>
                </a:effectLst>
              </a:rPr>
              <a:t>Si corriste con los de a pie, y te cansaron, ¿cómo contenderás con los caballos? Y si en la tierra de paz no estabas seguro, ¿cómo harás en la espesura del Jordán? </a:t>
            </a:r>
          </a:p>
        </p:txBody>
      </p:sp>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574771"/>
            <a:ext cx="3424842" cy="2283227"/>
          </a:xfrm>
          <a:prstGeom prst="rect">
            <a:avLst/>
          </a:prstGeom>
        </p:spPr>
      </p:pic>
    </p:spTree>
    <p:extLst>
      <p:ext uri="{BB962C8B-B14F-4D97-AF65-F5344CB8AC3E}">
        <p14:creationId xmlns:p14="http://schemas.microsoft.com/office/powerpoint/2010/main" val="19893892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EECCBA-C329-DC4C-BB4E-CFCBFEB2FD9C}"/>
              </a:ext>
            </a:extLst>
          </p:cNvPr>
          <p:cNvSpPr>
            <a:spLocks noGrp="1"/>
          </p:cNvSpPr>
          <p:nvPr>
            <p:ph type="title"/>
          </p:nvPr>
        </p:nvSpPr>
        <p:spPr>
          <a:xfrm>
            <a:off x="838200" y="1367759"/>
            <a:ext cx="10515600" cy="1325563"/>
          </a:xfrm>
        </p:spPr>
        <p:txBody>
          <a:bodyPr/>
          <a:lstStyle/>
          <a:p>
            <a:pPr algn="ctr"/>
            <a:r>
              <a:rPr lang="es-CO" sz="7200" b="1" dirty="0">
                <a:ln w="3175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La bendición</a:t>
            </a:r>
          </a:p>
        </p:txBody>
      </p:sp>
      <p:sp>
        <p:nvSpPr>
          <p:cNvPr id="3" name="Marcador de contenido 2">
            <a:extLst>
              <a:ext uri="{FF2B5EF4-FFF2-40B4-BE49-F238E27FC236}">
                <a16:creationId xmlns:a16="http://schemas.microsoft.com/office/drawing/2014/main" xmlns="" id="{83BD8A45-C4BA-2A4A-A8DD-D827D65E62E0}"/>
              </a:ext>
            </a:extLst>
          </p:cNvPr>
          <p:cNvSpPr>
            <a:spLocks noGrp="1"/>
          </p:cNvSpPr>
          <p:nvPr>
            <p:ph idx="1"/>
          </p:nvPr>
        </p:nvSpPr>
        <p:spPr>
          <a:xfrm>
            <a:off x="2533303" y="2693322"/>
            <a:ext cx="7125393" cy="3566767"/>
          </a:xfrm>
        </p:spPr>
        <p:txBody>
          <a:bodyPr>
            <a:normAutofit/>
          </a:bodyPr>
          <a:lstStyle/>
          <a:p>
            <a:pPr marL="0" indent="0" algn="ctr">
              <a:buNone/>
            </a:pPr>
            <a:r>
              <a:rPr lang="es-CO" sz="3600" dirty="0">
                <a:solidFill>
                  <a:schemeClr val="bg1"/>
                </a:solidFill>
                <a:effectLst>
                  <a:outerShdw blurRad="38100" dist="38100" dir="2700000" algn="tl">
                    <a:srgbClr val="000000">
                      <a:alpha val="43137"/>
                    </a:srgbClr>
                  </a:outerShdw>
                </a:effectLst>
              </a:rPr>
              <a:t>“Jehová te bendiga y te guarde.</a:t>
            </a:r>
            <a:br>
              <a:rPr lang="es-CO" sz="3600" dirty="0">
                <a:solidFill>
                  <a:schemeClr val="bg1"/>
                </a:solidFill>
                <a:effectLst>
                  <a:outerShdw blurRad="38100" dist="38100" dir="2700000" algn="tl">
                    <a:srgbClr val="000000">
                      <a:alpha val="43137"/>
                    </a:srgbClr>
                  </a:outerShdw>
                </a:effectLst>
              </a:rPr>
            </a:br>
            <a:r>
              <a:rPr lang="es-CO" sz="3600" dirty="0">
                <a:solidFill>
                  <a:schemeClr val="bg1"/>
                </a:solidFill>
                <a:effectLst>
                  <a:outerShdw blurRad="38100" dist="38100" dir="2700000" algn="tl">
                    <a:srgbClr val="000000">
                      <a:alpha val="43137"/>
                    </a:srgbClr>
                  </a:outerShdw>
                </a:effectLst>
              </a:rPr>
              <a:t>Jehová haga resplandecer su rostro sobre ti</a:t>
            </a:r>
            <a:br>
              <a:rPr lang="es-CO" sz="3600" dirty="0">
                <a:solidFill>
                  <a:schemeClr val="bg1"/>
                </a:solidFill>
                <a:effectLst>
                  <a:outerShdw blurRad="38100" dist="38100" dir="2700000" algn="tl">
                    <a:srgbClr val="000000">
                      <a:alpha val="43137"/>
                    </a:srgbClr>
                  </a:outerShdw>
                </a:effectLst>
              </a:rPr>
            </a:br>
            <a:r>
              <a:rPr lang="es-CO" sz="3600" dirty="0">
                <a:solidFill>
                  <a:schemeClr val="bg1"/>
                </a:solidFill>
                <a:effectLst>
                  <a:outerShdw blurRad="38100" dist="38100" dir="2700000" algn="tl">
                    <a:srgbClr val="000000">
                      <a:alpha val="43137"/>
                    </a:srgbClr>
                  </a:outerShdw>
                </a:effectLst>
              </a:rPr>
              <a:t>y tenga de ti misericordia;</a:t>
            </a:r>
            <a:br>
              <a:rPr lang="es-CO" sz="3600" dirty="0">
                <a:solidFill>
                  <a:schemeClr val="bg1"/>
                </a:solidFill>
                <a:effectLst>
                  <a:outerShdw blurRad="38100" dist="38100" dir="2700000" algn="tl">
                    <a:srgbClr val="000000">
                      <a:alpha val="43137"/>
                    </a:srgbClr>
                  </a:outerShdw>
                </a:effectLst>
              </a:rPr>
            </a:br>
            <a:r>
              <a:rPr lang="es-CO" sz="3600" dirty="0">
                <a:solidFill>
                  <a:schemeClr val="bg1"/>
                </a:solidFill>
                <a:effectLst>
                  <a:outerShdw blurRad="38100" dist="38100" dir="2700000" algn="tl">
                    <a:srgbClr val="000000">
                      <a:alpha val="43137"/>
                    </a:srgbClr>
                  </a:outerShdw>
                </a:effectLst>
              </a:rPr>
              <a:t>Jehová alce sobre ti su rostro</a:t>
            </a:r>
            <a:br>
              <a:rPr lang="es-CO" sz="3600" dirty="0">
                <a:solidFill>
                  <a:schemeClr val="bg1"/>
                </a:solidFill>
                <a:effectLst>
                  <a:outerShdw blurRad="38100" dist="38100" dir="2700000" algn="tl">
                    <a:srgbClr val="000000">
                      <a:alpha val="43137"/>
                    </a:srgbClr>
                  </a:outerShdw>
                </a:effectLst>
              </a:rPr>
            </a:br>
            <a:r>
              <a:rPr lang="es-CO" sz="3600" dirty="0">
                <a:solidFill>
                  <a:schemeClr val="bg1"/>
                </a:solidFill>
                <a:effectLst>
                  <a:outerShdw blurRad="38100" dist="38100" dir="2700000" algn="tl">
                    <a:srgbClr val="000000">
                      <a:alpha val="43137"/>
                    </a:srgbClr>
                  </a:outerShdw>
                </a:effectLst>
              </a:rPr>
              <a:t>y ponga en ti paz.”</a:t>
            </a:r>
          </a:p>
          <a:p>
            <a:pPr algn="ctr"/>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73137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959857-D74F-004D-B775-C35B4CD41D1F}"/>
              </a:ext>
            </a:extLst>
          </p:cNvPr>
          <p:cNvSpPr>
            <a:spLocks noGrp="1"/>
          </p:cNvSpPr>
          <p:nvPr>
            <p:ph type="title"/>
          </p:nvPr>
        </p:nvSpPr>
        <p:spPr>
          <a:xfrm>
            <a:off x="838200" y="747510"/>
            <a:ext cx="10515600" cy="1325563"/>
          </a:xfrm>
        </p:spPr>
        <p:txBody>
          <a:bodyPr>
            <a:normAutofit/>
          </a:bodyPr>
          <a:lstStyle/>
          <a:p>
            <a:pPr algn="ctr"/>
            <a:r>
              <a:rPr lang="es-CO" sz="7200" b="1"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Se repite:</a:t>
            </a:r>
          </a:p>
        </p:txBody>
      </p:sp>
      <p:sp>
        <p:nvSpPr>
          <p:cNvPr id="3" name="Marcador de contenido 2">
            <a:extLst>
              <a:ext uri="{FF2B5EF4-FFF2-40B4-BE49-F238E27FC236}">
                <a16:creationId xmlns:a16="http://schemas.microsoft.com/office/drawing/2014/main" xmlns="" id="{7B5C1F1F-A616-CE45-AD31-EB1ABAA392A1}"/>
              </a:ext>
            </a:extLst>
          </p:cNvPr>
          <p:cNvSpPr>
            <a:spLocks noGrp="1"/>
          </p:cNvSpPr>
          <p:nvPr>
            <p:ph idx="1"/>
          </p:nvPr>
        </p:nvSpPr>
        <p:spPr>
          <a:xfrm>
            <a:off x="1670384" y="2201010"/>
            <a:ext cx="8570896" cy="3131386"/>
          </a:xfrm>
        </p:spPr>
        <p:txBody>
          <a:bodyPr>
            <a:noAutofit/>
          </a:bodyPr>
          <a:lstStyle/>
          <a:p>
            <a:pPr lvl="0"/>
            <a:r>
              <a:rPr lang="es-CO" sz="3200" dirty="0" smtClean="0">
                <a:solidFill>
                  <a:schemeClr val="bg1"/>
                </a:solidFill>
                <a:effectLst>
                  <a:outerShdw blurRad="38100" dist="38100" dir="2700000" algn="tl">
                    <a:srgbClr val="000000">
                      <a:alpha val="43137"/>
                    </a:srgbClr>
                  </a:outerShdw>
                </a:effectLst>
              </a:rPr>
              <a:t>La </a:t>
            </a:r>
            <a:r>
              <a:rPr lang="es-CO" sz="3200" dirty="0">
                <a:solidFill>
                  <a:schemeClr val="bg1"/>
                </a:solidFill>
                <a:effectLst>
                  <a:outerShdw blurRad="38100" dist="38100" dir="2700000" algn="tl">
                    <a:srgbClr val="000000">
                      <a:alpha val="43137"/>
                    </a:srgbClr>
                  </a:outerShdw>
                </a:effectLst>
              </a:rPr>
              <a:t>historia de Esther</a:t>
            </a:r>
          </a:p>
          <a:p>
            <a:pPr lvl="0"/>
            <a:r>
              <a:rPr lang="es-CO" sz="3200" dirty="0">
                <a:solidFill>
                  <a:schemeClr val="bg1"/>
                </a:solidFill>
                <a:effectLst>
                  <a:outerShdw blurRad="38100" dist="38100" dir="2700000" algn="tl">
                    <a:srgbClr val="000000">
                      <a:alpha val="43137"/>
                    </a:srgbClr>
                  </a:outerShdw>
                </a:effectLst>
              </a:rPr>
              <a:t>El decreto de muerte de Daniel 3</a:t>
            </a:r>
          </a:p>
          <a:p>
            <a:pPr lvl="0"/>
            <a:r>
              <a:rPr lang="es-CO" sz="3200" dirty="0">
                <a:solidFill>
                  <a:schemeClr val="bg1"/>
                </a:solidFill>
                <a:effectLst>
                  <a:outerShdw blurRad="38100" dist="38100" dir="2700000" algn="tl">
                    <a:srgbClr val="000000">
                      <a:alpha val="43137"/>
                    </a:srgbClr>
                  </a:outerShdw>
                </a:effectLst>
              </a:rPr>
              <a:t>Los tres Ángeles que fueron a Sodoma</a:t>
            </a:r>
          </a:p>
          <a:p>
            <a:pPr lvl="0"/>
            <a:r>
              <a:rPr lang="es-CO" sz="3200" dirty="0">
                <a:solidFill>
                  <a:schemeClr val="bg1"/>
                </a:solidFill>
                <a:effectLst>
                  <a:outerShdw blurRad="38100" dist="38100" dir="2700000" algn="tl">
                    <a:srgbClr val="000000">
                      <a:alpha val="43137"/>
                    </a:srgbClr>
                  </a:outerShdw>
                </a:effectLst>
              </a:rPr>
              <a:t>La historia del éxodo del remanente</a:t>
            </a:r>
          </a:p>
          <a:p>
            <a:pPr lvl="0"/>
            <a:r>
              <a:rPr lang="es-CO" sz="3200" dirty="0">
                <a:solidFill>
                  <a:schemeClr val="bg1"/>
                </a:solidFill>
                <a:effectLst>
                  <a:outerShdw blurRad="38100" dist="38100" dir="2700000" algn="tl">
                    <a:srgbClr val="000000">
                      <a:alpha val="43137"/>
                    </a:srgbClr>
                  </a:outerShdw>
                </a:effectLst>
              </a:rPr>
              <a:t>La repetición de la historia del pueblo de Israel </a:t>
            </a:r>
            <a:r>
              <a:rPr lang="es-CO" sz="3200" dirty="0">
                <a:solidFill>
                  <a:srgbClr val="8BECFF"/>
                </a:solidFill>
                <a:effectLst>
                  <a:outerShdw blurRad="38100" dist="38100" dir="2700000" algn="tl">
                    <a:srgbClr val="000000">
                      <a:alpha val="43137"/>
                    </a:srgbClr>
                  </a:outerShdw>
                </a:effectLst>
              </a:rPr>
              <a:t>(1 Cor. 10: 5,11)</a:t>
            </a:r>
          </a:p>
          <a:p>
            <a:pPr lvl="0"/>
            <a:r>
              <a:rPr lang="es-CO" sz="3200" dirty="0">
                <a:solidFill>
                  <a:schemeClr val="bg1"/>
                </a:solidFill>
                <a:effectLst>
                  <a:outerShdw blurRad="38100" dist="38100" dir="2700000" algn="tl">
                    <a:srgbClr val="000000">
                      <a:alpha val="43137"/>
                    </a:srgbClr>
                  </a:outerShdw>
                </a:effectLst>
              </a:rPr>
              <a:t>La historia de la Torre de Babel</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59170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D95B8F-AC02-4246-9BD3-2772C13D86FC}"/>
              </a:ext>
            </a:extLst>
          </p:cNvPr>
          <p:cNvSpPr>
            <a:spLocks noGrp="1"/>
          </p:cNvSpPr>
          <p:nvPr>
            <p:ph type="title"/>
          </p:nvPr>
        </p:nvSpPr>
        <p:spPr>
          <a:xfrm>
            <a:off x="838200" y="995176"/>
            <a:ext cx="10515600" cy="950001"/>
          </a:xfrm>
        </p:spPr>
        <p:txBody>
          <a:bodyPr>
            <a:noAutofit/>
          </a:bodyPr>
          <a:lstStyle/>
          <a:p>
            <a:pPr algn="ctr"/>
            <a:r>
              <a:rPr lang="es-CO" sz="7200" b="1"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Mateo 24</a:t>
            </a:r>
          </a:p>
        </p:txBody>
      </p:sp>
      <p:sp>
        <p:nvSpPr>
          <p:cNvPr id="3" name="Marcador de contenido 2">
            <a:extLst>
              <a:ext uri="{FF2B5EF4-FFF2-40B4-BE49-F238E27FC236}">
                <a16:creationId xmlns:a16="http://schemas.microsoft.com/office/drawing/2014/main" xmlns="" id="{E44E3376-791E-764E-9ACB-7380D2D49EE3}"/>
              </a:ext>
            </a:extLst>
          </p:cNvPr>
          <p:cNvSpPr>
            <a:spLocks noGrp="1"/>
          </p:cNvSpPr>
          <p:nvPr>
            <p:ph idx="1"/>
          </p:nvPr>
        </p:nvSpPr>
        <p:spPr>
          <a:xfrm>
            <a:off x="1654342" y="2072741"/>
            <a:ext cx="8883316" cy="4033754"/>
          </a:xfrm>
        </p:spPr>
        <p:txBody>
          <a:bodyPr>
            <a:normAutofit lnSpcReduction="10000"/>
          </a:bodyPr>
          <a:lstStyle/>
          <a:p>
            <a:pPr marL="0" indent="0" algn="ctr">
              <a:buNone/>
            </a:pPr>
            <a:r>
              <a:rPr lang="es-CO" dirty="0">
                <a:solidFill>
                  <a:schemeClr val="bg1"/>
                </a:solidFill>
                <a:effectLst>
                  <a:outerShdw blurRad="38100" dist="38100" dir="2700000" algn="tl">
                    <a:srgbClr val="000000">
                      <a:alpha val="43137"/>
                    </a:srgbClr>
                  </a:outerShdw>
                </a:effectLst>
              </a:rPr>
              <a:t>“El capítulo 24 de Mateo me ha sido presentado repetidas veces como algo a que debe ser atraída la atención de todos. </a:t>
            </a:r>
            <a:r>
              <a:rPr lang="es-CO" b="1" i="1" u="sng" dirty="0">
                <a:solidFill>
                  <a:schemeClr val="bg1"/>
                </a:solidFill>
                <a:effectLst>
                  <a:outerShdw blurRad="38100" dist="38100" dir="2700000" algn="tl">
                    <a:srgbClr val="000000">
                      <a:alpha val="43137"/>
                    </a:srgbClr>
                  </a:outerShdw>
                </a:effectLst>
              </a:rPr>
              <a:t>Vivimos hoy en el tiempo en que las predicciones de este capítulo se están cumpliendo</a:t>
            </a:r>
            <a:r>
              <a:rPr lang="es-CO" dirty="0">
                <a:solidFill>
                  <a:schemeClr val="bg1"/>
                </a:solidFill>
                <a:effectLst>
                  <a:outerShdw blurRad="38100" dist="38100" dir="2700000" algn="tl">
                    <a:srgbClr val="000000">
                      <a:alpha val="43137"/>
                    </a:srgbClr>
                  </a:outerShdw>
                </a:effectLst>
              </a:rPr>
              <a:t>. Expliquen nuestros ministros y maestros estas profecías a aquellos a quienes instruyen. Excluyan de sus discursos los asuntos de menor importancia, y presenten las verdades que decidirán el destino de las almas.” </a:t>
            </a:r>
          </a:p>
          <a:p>
            <a:pPr marL="0" indent="0" algn="ctr">
              <a:buNone/>
            </a:pPr>
            <a:r>
              <a:rPr lang="es-CO" dirty="0">
                <a:solidFill>
                  <a:srgbClr val="8BECFF"/>
                </a:solidFill>
                <a:effectLst>
                  <a:outerShdw blurRad="38100" dist="38100" dir="2700000" algn="tl">
                    <a:srgbClr val="000000">
                      <a:alpha val="43137"/>
                    </a:srgbClr>
                  </a:outerShdw>
                </a:effectLst>
              </a:rPr>
              <a:t>Obreros Evangélicos, pág. 154 </a:t>
            </a:r>
          </a:p>
          <a:p>
            <a:pPr algn="ctr"/>
            <a:endParaRPr lang="es-CO" dirty="0">
              <a:solidFill>
                <a:schemeClr val="bg1"/>
              </a:solidFill>
              <a:effectLst>
                <a:outerShdw blurRad="38100" dist="38100" dir="2700000" algn="tl">
                  <a:srgbClr val="000000">
                    <a:alpha val="43137"/>
                  </a:srgbClr>
                </a:outerShdw>
              </a:effectLst>
            </a:endParaRPr>
          </a:p>
        </p:txBody>
      </p:sp>
      <p:pic>
        <p:nvPicPr>
          <p:cNvPr id="5" name="3 Imagen" descr="Cópia de 0606210.png"/>
          <p:cNvPicPr>
            <a:picLocks noChangeAspect="1"/>
          </p:cNvPicPr>
          <p:nvPr/>
        </p:nvPicPr>
        <p:blipFill>
          <a:blip r:embed="rId2" cstate="print"/>
          <a:srcRect b="8001"/>
          <a:stretch>
            <a:fillRect/>
          </a:stretch>
        </p:blipFill>
        <p:spPr>
          <a:xfrm>
            <a:off x="0" y="4205981"/>
            <a:ext cx="2161309" cy="2652019"/>
          </a:xfrm>
          <a:prstGeom prst="rect">
            <a:avLst/>
          </a:prstGeom>
        </p:spPr>
      </p:pic>
    </p:spTree>
    <p:extLst>
      <p:ext uri="{BB962C8B-B14F-4D97-AF65-F5344CB8AC3E}">
        <p14:creationId xmlns:p14="http://schemas.microsoft.com/office/powerpoint/2010/main" val="23986269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C49630-BF83-C248-BA18-D15447C0EBA2}"/>
              </a:ext>
            </a:extLst>
          </p:cNvPr>
          <p:cNvSpPr>
            <a:spLocks noGrp="1"/>
          </p:cNvSpPr>
          <p:nvPr>
            <p:ph type="title"/>
          </p:nvPr>
        </p:nvSpPr>
        <p:spPr>
          <a:xfrm>
            <a:off x="705889" y="1027906"/>
            <a:ext cx="10515600" cy="1325563"/>
          </a:xfrm>
        </p:spPr>
        <p:txBody>
          <a:bodyPr/>
          <a:lstStyle/>
          <a:p>
            <a:pPr algn="ctr"/>
            <a:r>
              <a:rPr lang="es-CO" sz="7200" b="1" dirty="0">
                <a:ln w="25400">
                  <a:solidFill>
                    <a:schemeClr val="bg1"/>
                  </a:solidFill>
                </a:ln>
                <a:gradFill>
                  <a:gsLst>
                    <a:gs pos="91000">
                      <a:srgbClr val="00B0F0"/>
                    </a:gs>
                    <a:gs pos="22000">
                      <a:schemeClr val="bg1"/>
                    </a:gs>
                  </a:gsLst>
                  <a:lin ang="5400000" scaled="1"/>
                </a:gradFill>
                <a:effectLst>
                  <a:outerShdw blurRad="38100" dist="38100" dir="2700000" algn="tl">
                    <a:srgbClr val="000000">
                      <a:alpha val="43137"/>
                    </a:srgbClr>
                  </a:outerShdw>
                </a:effectLst>
              </a:rPr>
              <a:t>Doble cumplimiento</a:t>
            </a:r>
          </a:p>
        </p:txBody>
      </p:sp>
      <p:sp>
        <p:nvSpPr>
          <p:cNvPr id="3" name="Marcador de contenido 2">
            <a:extLst>
              <a:ext uri="{FF2B5EF4-FFF2-40B4-BE49-F238E27FC236}">
                <a16:creationId xmlns:a16="http://schemas.microsoft.com/office/drawing/2014/main" xmlns="" id="{83326BBA-2AED-8D44-9D35-D21A79FF4F2F}"/>
              </a:ext>
            </a:extLst>
          </p:cNvPr>
          <p:cNvSpPr>
            <a:spLocks noGrp="1"/>
          </p:cNvSpPr>
          <p:nvPr>
            <p:ph idx="1"/>
          </p:nvPr>
        </p:nvSpPr>
        <p:spPr>
          <a:xfrm>
            <a:off x="1469967" y="2390890"/>
            <a:ext cx="8987444" cy="2896004"/>
          </a:xfrm>
        </p:spPr>
        <p:txBody>
          <a:bodyPr>
            <a:normAutofit lnSpcReduction="10000"/>
          </a:bodyPr>
          <a:lstStyle/>
          <a:p>
            <a:pPr marL="0" indent="0" algn="ctr">
              <a:buNone/>
            </a:pPr>
            <a:r>
              <a:rPr lang="es-CO" sz="4000" dirty="0">
                <a:solidFill>
                  <a:schemeClr val="bg1"/>
                </a:solidFill>
                <a:effectLst>
                  <a:outerShdw blurRad="38100" dist="38100" dir="2700000" algn="tl">
                    <a:srgbClr val="000000">
                      <a:alpha val="43137"/>
                    </a:srgbClr>
                  </a:outerShdw>
                </a:effectLst>
              </a:rPr>
              <a:t>“La profecía del Señor </a:t>
            </a:r>
            <a:r>
              <a:rPr lang="es-CO" sz="4400" b="1" i="1" u="sng" dirty="0">
                <a:solidFill>
                  <a:schemeClr val="bg1"/>
                </a:solidFill>
                <a:effectLst>
                  <a:outerShdw blurRad="38100" dist="38100" dir="2700000" algn="tl">
                    <a:srgbClr val="000000">
                      <a:alpha val="43137"/>
                    </a:srgbClr>
                  </a:outerShdw>
                </a:effectLst>
              </a:rPr>
              <a:t>entrañaba un doble significado</a:t>
            </a:r>
            <a:r>
              <a:rPr lang="es-CO" sz="4400" b="1" dirty="0">
                <a:solidFill>
                  <a:schemeClr val="bg1"/>
                </a:solidFill>
                <a:effectLst>
                  <a:outerShdw blurRad="38100" dist="38100" dir="2700000" algn="tl">
                    <a:srgbClr val="000000">
                      <a:alpha val="43137"/>
                    </a:srgbClr>
                  </a:outerShdw>
                </a:effectLst>
              </a:rPr>
              <a:t>:</a:t>
            </a:r>
            <a:r>
              <a:rPr lang="es-CO" sz="4000" dirty="0">
                <a:solidFill>
                  <a:schemeClr val="bg1"/>
                </a:solidFill>
                <a:effectLst>
                  <a:outerShdw blurRad="38100" dist="38100" dir="2700000" algn="tl">
                    <a:srgbClr val="000000">
                      <a:alpha val="43137"/>
                    </a:srgbClr>
                  </a:outerShdw>
                </a:effectLst>
              </a:rPr>
              <a:t> al par que anunciaba la ruina de Jerusalén presagiaba también los horrores del gran día final.” </a:t>
            </a:r>
            <a:r>
              <a:rPr lang="es-CO" sz="4000" dirty="0">
                <a:solidFill>
                  <a:srgbClr val="8BECFF"/>
                </a:solidFill>
                <a:effectLst>
                  <a:outerShdw blurRad="38100" dist="38100" dir="2700000" algn="tl">
                    <a:srgbClr val="000000">
                      <a:alpha val="43137"/>
                    </a:srgbClr>
                  </a:outerShdw>
                </a:effectLst>
              </a:rPr>
              <a:t>CS, p. 28 </a:t>
            </a:r>
          </a:p>
          <a:p>
            <a:pPr algn="ctr"/>
            <a:endParaRPr lang="es-CO" sz="40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0" y="3818378"/>
            <a:ext cx="2477193" cy="3039622"/>
          </a:xfrm>
          <a:prstGeom prst="rect">
            <a:avLst/>
          </a:prstGeom>
        </p:spPr>
      </p:pic>
    </p:spTree>
    <p:extLst>
      <p:ext uri="{BB962C8B-B14F-4D97-AF65-F5344CB8AC3E}">
        <p14:creationId xmlns:p14="http://schemas.microsoft.com/office/powerpoint/2010/main" val="23136550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2031</Words>
  <Application>Microsoft Macintosh PowerPoint</Application>
  <PresentationFormat>Personalizado</PresentationFormat>
  <Paragraphs>202</Paragraphs>
  <Slides>65</Slides>
  <Notes>0</Notes>
  <HiddenSlides>0</HiddenSlides>
  <MMClips>0</MMClips>
  <ScaleCrop>false</ScaleCrop>
  <HeadingPairs>
    <vt:vector size="4" baseType="variant">
      <vt:variant>
        <vt:lpstr>Tema</vt:lpstr>
      </vt:variant>
      <vt:variant>
        <vt:i4>1</vt:i4>
      </vt:variant>
      <vt:variant>
        <vt:lpstr>Títulos de diapositiva</vt:lpstr>
      </vt:variant>
      <vt:variant>
        <vt:i4>65</vt:i4>
      </vt:variant>
    </vt:vector>
  </HeadingPairs>
  <TitlesOfParts>
    <vt:vector size="66" baseType="lpstr">
      <vt:lpstr>Tema de Office</vt:lpstr>
      <vt:lpstr>Presentación de PowerPoint</vt:lpstr>
      <vt:lpstr>Principio de interpretación:</vt:lpstr>
      <vt:lpstr>Eclesiastés 1:9-10 (RVR1995)</vt:lpstr>
      <vt:lpstr>Eclesiastés 3:15 (RVR1995)</vt:lpstr>
      <vt:lpstr>Pluma Inspirada</vt:lpstr>
      <vt:lpstr>Pluma Inspirada</vt:lpstr>
      <vt:lpstr>Se repite:</vt:lpstr>
      <vt:lpstr>Mateo 24</vt:lpstr>
      <vt:lpstr>Doble cumplimiento</vt:lpstr>
      <vt:lpstr>Clave:</vt:lpstr>
      <vt:lpstr>Antiguo Testamento</vt:lpstr>
      <vt:lpstr>Nuevo Testamento</vt:lpstr>
      <vt:lpstr>ABOMINACIÓN DESOLADORA</vt:lpstr>
      <vt:lpstr>ABOMINACIÓN DESOLADORA</vt:lpstr>
      <vt:lpstr> DESTRUCCIÓN DE JERUSALEN EN EL 586 AC</vt:lpstr>
      <vt:lpstr>Dios se compromete</vt:lpstr>
      <vt:lpstr>El pueblo se compromete</vt:lpstr>
      <vt:lpstr>Morada de Dios</vt:lpstr>
      <vt:lpstr>En el desierto: </vt:lpstr>
      <vt:lpstr>En el templo de Salomón:</vt:lpstr>
      <vt:lpstr>Juicio</vt:lpstr>
      <vt:lpstr>Abominación</vt:lpstr>
      <vt:lpstr>Juicio</vt:lpstr>
      <vt:lpstr>Babilonia</vt:lpstr>
      <vt:lpstr>Aguilas</vt:lpstr>
      <vt:lpstr>Aguilas</vt:lpstr>
      <vt:lpstr>Aguilas</vt:lpstr>
      <vt:lpstr>Primera Conclusión</vt:lpstr>
      <vt:lpstr>El templo se terminó en el año 515AC</vt:lpstr>
      <vt:lpstr>Abandona el templo</vt:lpstr>
      <vt:lpstr>Advertencia</vt:lpstr>
      <vt:lpstr>Flavio Josefo</vt:lpstr>
      <vt:lpstr>El lugar equivocado</vt:lpstr>
      <vt:lpstr>Ejercitos</vt:lpstr>
      <vt:lpstr>Estandartes romanos</vt:lpstr>
      <vt:lpstr>Aguilas romanas</vt:lpstr>
      <vt:lpstr>El estandarte</vt:lpstr>
      <vt:lpstr>Estandarte romano</vt:lpstr>
      <vt:lpstr>Flavio Josefo</vt:lpstr>
      <vt:lpstr>Roma es Babilonia</vt:lpstr>
      <vt:lpstr>Las Aguilas</vt:lpstr>
      <vt:lpstr>La oportunidad</vt:lpstr>
      <vt:lpstr>Flavio Josefo</vt:lpstr>
      <vt:lpstr>Escapar</vt:lpstr>
      <vt:lpstr>La señal</vt:lpstr>
      <vt:lpstr>Segunda conclusión</vt:lpstr>
      <vt:lpstr>LA ABOMINACIÓN DESOLADORA AL FINAL DEL MUNDO</vt:lpstr>
      <vt:lpstr>Escala mayor</vt:lpstr>
      <vt:lpstr>El sello</vt:lpstr>
      <vt:lpstr>Delante</vt:lpstr>
      <vt:lpstr>El sello</vt:lpstr>
      <vt:lpstr>El sello</vt:lpstr>
      <vt:lpstr>Atrás</vt:lpstr>
      <vt:lpstr>Actores:</vt:lpstr>
      <vt:lpstr>Abominaciones:</vt:lpstr>
      <vt:lpstr>Se anula la ley</vt:lpstr>
      <vt:lpstr>Errores capitales</vt:lpstr>
      <vt:lpstr>Domingo obligatorio</vt:lpstr>
      <vt:lpstr>Se retira la presencia</vt:lpstr>
      <vt:lpstr>Salida de las ciudades</vt:lpstr>
      <vt:lpstr>Tercera conclusión</vt:lpstr>
      <vt:lpstr>Apostasía nacional</vt:lpstr>
      <vt:lpstr>Ley invalidada</vt:lpstr>
      <vt:lpstr>Mi fidelidad de hoy</vt:lpstr>
      <vt:lpstr>La bendición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edgar redondo</dc:creator>
  <cp:lastModifiedBy>Redondo</cp:lastModifiedBy>
  <cp:revision>70</cp:revision>
  <dcterms:created xsi:type="dcterms:W3CDTF">2020-04-15T20:52:54Z</dcterms:created>
  <dcterms:modified xsi:type="dcterms:W3CDTF">2020-04-16T20:59:41Z</dcterms:modified>
</cp:coreProperties>
</file>