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6" r:id="rId12"/>
    <p:sldId id="277" r:id="rId13"/>
    <p:sldId id="266" r:id="rId14"/>
    <p:sldId id="267" r:id="rId15"/>
    <p:sldId id="268" r:id="rId16"/>
    <p:sldId id="269" r:id="rId17"/>
    <p:sldId id="298" r:id="rId18"/>
    <p:sldId id="270" r:id="rId19"/>
    <p:sldId id="271" r:id="rId20"/>
    <p:sldId id="272" r:id="rId21"/>
    <p:sldId id="278" r:id="rId22"/>
    <p:sldId id="273" r:id="rId23"/>
    <p:sldId id="274" r:id="rId24"/>
    <p:sldId id="279" r:id="rId25"/>
    <p:sldId id="280" r:id="rId26"/>
    <p:sldId id="290" r:id="rId27"/>
    <p:sldId id="275" r:id="rId28"/>
    <p:sldId id="281" r:id="rId29"/>
    <p:sldId id="282" r:id="rId30"/>
    <p:sldId id="283" r:id="rId31"/>
    <p:sldId id="284" r:id="rId32"/>
    <p:sldId id="291" r:id="rId33"/>
    <p:sldId id="286" r:id="rId34"/>
    <p:sldId id="285" r:id="rId35"/>
    <p:sldId id="287" r:id="rId36"/>
    <p:sldId id="289" r:id="rId37"/>
    <p:sldId id="288" r:id="rId38"/>
    <p:sldId id="299" r:id="rId39"/>
    <p:sldId id="294" r:id="rId40"/>
    <p:sldId id="295" r:id="rId41"/>
    <p:sldId id="296" r:id="rId42"/>
    <p:sldId id="292" r:id="rId43"/>
    <p:sldId id="297"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D00"/>
    <a:srgbClr val="F5841E"/>
    <a:srgbClr val="FFA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C7DCD-972B-984C-9267-F95EDA71C5B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819EB298-E0DB-FE40-9EFC-DC7C6506B92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A400051-BDA2-AE40-A163-4A1102E890E0}"/>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5" name="Marcador de pie de página 4">
            <a:extLst>
              <a:ext uri="{FF2B5EF4-FFF2-40B4-BE49-F238E27FC236}">
                <a16:creationId xmlns:a16="http://schemas.microsoft.com/office/drawing/2014/main" id="{6F6BF7AC-F67C-B945-89F5-4A8450A9AEBE}"/>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847DF65B-20C3-AE43-BE8C-BAFA2C2D3992}"/>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120627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1F67A-ADE5-424F-B5A0-F8FDA0F4C71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E78487C-55A6-554B-85B5-6B52D78997C9}"/>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C8C99C2-2E7B-6E4C-8DFC-EB0C658414BE}"/>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5" name="Marcador de pie de página 4">
            <a:extLst>
              <a:ext uri="{FF2B5EF4-FFF2-40B4-BE49-F238E27FC236}">
                <a16:creationId xmlns:a16="http://schemas.microsoft.com/office/drawing/2014/main" id="{FCF316D6-E53A-EA4A-B9C8-BD31F7646C7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C6969587-206B-9B43-B234-10F65DB47C10}"/>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70833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E95D82-533A-B549-BA2D-419731929E03}"/>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71B5114-6461-9B44-AFAA-50F43918F54C}"/>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F9CF3ED-DB45-104B-807C-98E1D5C5AA4B}"/>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5" name="Marcador de pie de página 4">
            <a:extLst>
              <a:ext uri="{FF2B5EF4-FFF2-40B4-BE49-F238E27FC236}">
                <a16:creationId xmlns:a16="http://schemas.microsoft.com/office/drawing/2014/main" id="{15377BE6-294C-0B4A-8027-E2D5D0AE0E87}"/>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21416668-B1D6-DE49-9FBF-E3F2B2FC1FD0}"/>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200037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AF084-E2F1-4047-9828-D987ACE844AE}"/>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2CEBB79-A0F6-F94E-BBC9-75F97772A709}"/>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844EB43-F1C6-FA43-B49E-CEFCD362EB2E}"/>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5" name="Marcador de pie de página 4">
            <a:extLst>
              <a:ext uri="{FF2B5EF4-FFF2-40B4-BE49-F238E27FC236}">
                <a16:creationId xmlns:a16="http://schemas.microsoft.com/office/drawing/2014/main" id="{3459E568-9108-4346-A407-95B03BBBE582}"/>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8823AD15-4F89-C445-B806-AF3B48D84AD7}"/>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2945481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8BED5-D6FF-3F49-BA7B-220226C2696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E6848BA-8ECD-1B42-AAC2-BAAEE6FA0BE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366FE32-A40A-4B4D-ADAF-5544FC222E04}"/>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5" name="Marcador de pie de página 4">
            <a:extLst>
              <a:ext uri="{FF2B5EF4-FFF2-40B4-BE49-F238E27FC236}">
                <a16:creationId xmlns:a16="http://schemas.microsoft.com/office/drawing/2014/main" id="{25CE2123-056D-9D4B-AE15-FD3822E49C8E}"/>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C3BA00DE-60BD-1447-B7EA-25D223E621C6}"/>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904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BE31D-EB79-9747-A7D5-606AEC4E813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DB0E594-0A85-7447-80F6-BC03DABEBA96}"/>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07F2DF4-29A1-DA4F-B314-4E81E281AD38}"/>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06ADB91-F2E6-4144-81EB-25ECDCFF9F36}"/>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6" name="Marcador de pie de página 5">
            <a:extLst>
              <a:ext uri="{FF2B5EF4-FFF2-40B4-BE49-F238E27FC236}">
                <a16:creationId xmlns:a16="http://schemas.microsoft.com/office/drawing/2014/main" id="{7212A53A-0BA7-4C4C-8347-97340A40937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5C659D1F-B11D-AD42-B82B-1165AA6A3857}"/>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394989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618F7-A079-AB45-870D-1942CE2AE459}"/>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B039995-B96E-8448-9B65-867F37F665C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A1D3BDF-2D3D-5F40-866E-5F8D63EC85F5}"/>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0774871-01F7-DA48-8E39-B8ED40630A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584F70E-F072-7444-B2E8-3F92665F3B2E}"/>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64BB6357-3135-9945-954B-5DB91D4C7119}"/>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8" name="Marcador de pie de página 7">
            <a:extLst>
              <a:ext uri="{FF2B5EF4-FFF2-40B4-BE49-F238E27FC236}">
                <a16:creationId xmlns:a16="http://schemas.microsoft.com/office/drawing/2014/main" id="{10BBEEB7-6850-214B-B90C-DA9A9DC955FB}"/>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9" name="Marcador de número de diapositiva 8">
            <a:extLst>
              <a:ext uri="{FF2B5EF4-FFF2-40B4-BE49-F238E27FC236}">
                <a16:creationId xmlns:a16="http://schemas.microsoft.com/office/drawing/2014/main" id="{3CE301CB-3BEF-7146-B43E-5530E93448B3}"/>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308931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E0AC5B-7AEB-9349-B418-AFB28B3C4FD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3D10092C-5F48-7043-8E5C-FB343B35B03E}"/>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4" name="Marcador de pie de página 3">
            <a:extLst>
              <a:ext uri="{FF2B5EF4-FFF2-40B4-BE49-F238E27FC236}">
                <a16:creationId xmlns:a16="http://schemas.microsoft.com/office/drawing/2014/main" id="{EA8C2706-E1DB-7F4E-A338-B857BF23E887}"/>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B3EFFC91-8209-E74D-A710-F5E142C700A1}"/>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55821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109EE3D-128C-E14A-B5D7-80A3C1E0AC08}"/>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3" name="Marcador de pie de página 2">
            <a:extLst>
              <a:ext uri="{FF2B5EF4-FFF2-40B4-BE49-F238E27FC236}">
                <a16:creationId xmlns:a16="http://schemas.microsoft.com/office/drawing/2014/main" id="{FBB1B527-C086-E94F-9061-F87452A3B8D9}"/>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4" name="Marcador de número de diapositiva 3">
            <a:extLst>
              <a:ext uri="{FF2B5EF4-FFF2-40B4-BE49-F238E27FC236}">
                <a16:creationId xmlns:a16="http://schemas.microsoft.com/office/drawing/2014/main" id="{9B2CE6EB-F75A-1E43-8A59-79FD46719FDE}"/>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2516169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0082B8-50AF-6040-BD49-B56343282D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7EFF8EE-6DC6-9646-A17D-E25A97374D2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98261C8-3D44-6D4A-B0CA-E48DEA8234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45F3CC-873D-3D42-A00B-68F89B9089AC}"/>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6" name="Marcador de pie de página 5">
            <a:extLst>
              <a:ext uri="{FF2B5EF4-FFF2-40B4-BE49-F238E27FC236}">
                <a16:creationId xmlns:a16="http://schemas.microsoft.com/office/drawing/2014/main" id="{7D607148-B237-A74C-A236-AF7ACAEFA508}"/>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10A97F86-1289-744B-BB73-241B7D4875F6}"/>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420517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1DE967-9945-024B-B3EA-0EE81C72EB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00129173-BE55-E14D-B0CA-C8CBCBA4EA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8CDF75F-AE70-C243-AA5C-672C4EB5FC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4179484-5EF3-544E-8A2F-121D8A15D629}"/>
              </a:ext>
            </a:extLst>
          </p:cNvPr>
          <p:cNvSpPr>
            <a:spLocks noGrp="1"/>
          </p:cNvSpPr>
          <p:nvPr>
            <p:ph type="dt" sz="half" idx="10"/>
          </p:nvPr>
        </p:nvSpPr>
        <p:spPr>
          <a:xfrm>
            <a:off x="838200" y="6356350"/>
            <a:ext cx="2743200" cy="365125"/>
          </a:xfrm>
          <a:prstGeom prst="rect">
            <a:avLst/>
          </a:prstGeom>
        </p:spPr>
        <p:txBody>
          <a:bodyPr/>
          <a:lstStyle/>
          <a:p>
            <a:fld id="{892AB0AF-3512-124D-BF30-8C6DE2DB76E5}" type="datetimeFigureOut">
              <a:rPr lang="es-CO" smtClean="0"/>
              <a:t>4/04/20</a:t>
            </a:fld>
            <a:endParaRPr lang="es-CO"/>
          </a:p>
        </p:txBody>
      </p:sp>
      <p:sp>
        <p:nvSpPr>
          <p:cNvPr id="6" name="Marcador de pie de página 5">
            <a:extLst>
              <a:ext uri="{FF2B5EF4-FFF2-40B4-BE49-F238E27FC236}">
                <a16:creationId xmlns:a16="http://schemas.microsoft.com/office/drawing/2014/main" id="{10F1927B-9763-F948-8E04-C869A976A255}"/>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7" name="Marcador de número de diapositiva 6">
            <a:extLst>
              <a:ext uri="{FF2B5EF4-FFF2-40B4-BE49-F238E27FC236}">
                <a16:creationId xmlns:a16="http://schemas.microsoft.com/office/drawing/2014/main" id="{5A32C893-21A5-A243-8A71-D6DDCA3A9C15}"/>
              </a:ext>
            </a:extLst>
          </p:cNvPr>
          <p:cNvSpPr>
            <a:spLocks noGrp="1"/>
          </p:cNvSpPr>
          <p:nvPr>
            <p:ph type="sldNum" sz="quarter" idx="12"/>
          </p:nvPr>
        </p:nvSpPr>
        <p:spPr>
          <a:xfrm>
            <a:off x="8610600" y="6356350"/>
            <a:ext cx="2743200" cy="365125"/>
          </a:xfrm>
          <a:prstGeom prst="rect">
            <a:avLst/>
          </a:prstGeom>
        </p:spPr>
        <p:txBody>
          <a:bodyPr/>
          <a:lstStyle/>
          <a:p>
            <a:fld id="{7AC4FD99-B71D-1A41-932E-874114477194}" type="slidenum">
              <a:rPr lang="es-CO" smtClean="0"/>
              <a:t>‹Nº›</a:t>
            </a:fld>
            <a:endParaRPr lang="es-CO"/>
          </a:p>
        </p:txBody>
      </p:sp>
    </p:spTree>
    <p:extLst>
      <p:ext uri="{BB962C8B-B14F-4D97-AF65-F5344CB8AC3E}">
        <p14:creationId xmlns:p14="http://schemas.microsoft.com/office/powerpoint/2010/main" val="203182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62888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54804"/>
          <a:stretch/>
        </p:blipFill>
        <p:spPr>
          <a:xfrm>
            <a:off x="6902085" y="0"/>
            <a:ext cx="5289915" cy="6858000"/>
          </a:xfrm>
          <a:prstGeom prst="rect">
            <a:avLst/>
          </a:prstGeom>
        </p:spPr>
      </p:pic>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36842" t="77330" r="20215" b="17046"/>
          <a:stretch/>
        </p:blipFill>
        <p:spPr>
          <a:xfrm>
            <a:off x="3597442" y="5035213"/>
            <a:ext cx="5786264" cy="427124"/>
          </a:xfrm>
          <a:prstGeom prst="rect">
            <a:avLst/>
          </a:prstGeom>
        </p:spPr>
      </p:pic>
      <p:pic>
        <p:nvPicPr>
          <p:cNvPr id="6" name="Imagen 5"/>
          <p:cNvPicPr>
            <a:picLocks noChangeAspect="1"/>
          </p:cNvPicPr>
          <p:nvPr/>
        </p:nvPicPr>
        <p:blipFill rotWithShape="1">
          <a:blip r:embed="rId5">
            <a:extLst>
              <a:ext uri="{28A0092B-C50C-407E-A947-70E740481C1C}">
                <a14:useLocalDpi xmlns:a14="http://schemas.microsoft.com/office/drawing/2010/main" val="0"/>
              </a:ext>
            </a:extLst>
          </a:blip>
          <a:srcRect r="12977"/>
          <a:stretch/>
        </p:blipFill>
        <p:spPr>
          <a:xfrm>
            <a:off x="0" y="296883"/>
            <a:ext cx="6990347" cy="6858000"/>
          </a:xfrm>
          <a:prstGeom prst="rect">
            <a:avLst/>
          </a:prstGeom>
        </p:spPr>
      </p:pic>
      <p:pic>
        <p:nvPicPr>
          <p:cNvPr id="10" name="Imagen 9"/>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t="30565" b="22953"/>
          <a:stretch/>
        </p:blipFill>
        <p:spPr>
          <a:xfrm>
            <a:off x="-2" y="2096502"/>
            <a:ext cx="12171125" cy="3188369"/>
          </a:xfrm>
          <a:prstGeom prst="rect">
            <a:avLst/>
          </a:prstGeom>
        </p:spPr>
      </p:pic>
    </p:spTree>
    <p:extLst>
      <p:ext uri="{BB962C8B-B14F-4D97-AF65-F5344CB8AC3E}">
        <p14:creationId xmlns:p14="http://schemas.microsoft.com/office/powerpoint/2010/main" val="41664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170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240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F949D7C-9B30-3D45-ACFA-A9C9F850FC36}"/>
              </a:ext>
            </a:extLst>
          </p:cNvPr>
          <p:cNvSpPr>
            <a:spLocks noGrp="1"/>
          </p:cNvSpPr>
          <p:nvPr>
            <p:ph idx="1"/>
          </p:nvPr>
        </p:nvSpPr>
        <p:spPr>
          <a:xfrm>
            <a:off x="3199014" y="2291137"/>
            <a:ext cx="6028113" cy="2513619"/>
          </a:xfrm>
        </p:spPr>
        <p:txBody>
          <a:bodyPr>
            <a:normAutofit fontScale="92500" lnSpcReduction="20000"/>
          </a:bodyPr>
          <a:lstStyle/>
          <a:p>
            <a:pPr marL="1430338" indent="-1430338">
              <a:buClr>
                <a:srgbClr val="FFC000"/>
              </a:buClr>
              <a:buSzPct val="200000"/>
              <a:buFont typeface="+mj-lt"/>
              <a:buAutoNum type="arabicPeriod" startAt="4"/>
            </a:pPr>
            <a:r>
              <a:rPr lang="es-CO" sz="6000" b="1" dirty="0">
                <a:solidFill>
                  <a:schemeClr val="bg1"/>
                </a:solidFill>
                <a:effectLst>
                  <a:outerShdw blurRad="38100" dist="38100" dir="2700000" algn="tl">
                    <a:srgbClr val="000000">
                      <a:alpha val="43137"/>
                    </a:srgbClr>
                  </a:outerShdw>
                </a:effectLst>
              </a:rPr>
              <a:t>Constitución de un nuevo orden mundial.</a:t>
            </a:r>
            <a:endParaRPr lang="es-CO" sz="6000" dirty="0">
              <a:solidFill>
                <a:schemeClr val="bg1"/>
              </a:solidFill>
              <a:effectLst>
                <a:outerShdw blurRad="38100" dist="38100" dir="2700000" algn="tl">
                  <a:srgbClr val="000000">
                    <a:alpha val="43137"/>
                  </a:srgbClr>
                </a:outerShdw>
              </a:effectLst>
            </a:endParaRPr>
          </a:p>
          <a:p>
            <a:pPr marL="1143000" indent="-1143000">
              <a:buClr>
                <a:srgbClr val="FFC000"/>
              </a:buClr>
              <a:buSzPct val="200000"/>
              <a:buFont typeface="+mj-lt"/>
              <a:buAutoNum type="arabicPeriod" startAt="4"/>
            </a:pPr>
            <a:endParaRPr lang="es-CO"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3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A12603-A44D-5A4E-B77B-C7DF74268056}"/>
              </a:ext>
            </a:extLst>
          </p:cNvPr>
          <p:cNvSpPr>
            <a:spLocks noGrp="1"/>
          </p:cNvSpPr>
          <p:nvPr>
            <p:ph idx="1"/>
          </p:nvPr>
        </p:nvSpPr>
        <p:spPr>
          <a:xfrm>
            <a:off x="2101734" y="2141509"/>
            <a:ext cx="7807036" cy="2580120"/>
          </a:xfrm>
        </p:spPr>
        <p:txBody>
          <a:bodyPr>
            <a:normAutofit/>
          </a:bodyPr>
          <a:lstStyle/>
          <a:p>
            <a:pPr marL="1430338" indent="-1430338">
              <a:buClr>
                <a:srgbClr val="FFC000"/>
              </a:buClr>
              <a:buSzPct val="200000"/>
              <a:buFont typeface="+mj-lt"/>
              <a:buAutoNum type="arabicPeriod" startAt="5"/>
            </a:pPr>
            <a:r>
              <a:rPr lang="es-CO" sz="6000" b="1" dirty="0">
                <a:solidFill>
                  <a:schemeClr val="bg1"/>
                </a:solidFill>
                <a:effectLst>
                  <a:outerShdw blurRad="38100" dist="38100" dir="2700000" algn="tl">
                    <a:srgbClr val="000000">
                      <a:alpha val="43137"/>
                    </a:srgbClr>
                  </a:outerShdw>
                </a:effectLst>
              </a:rPr>
              <a:t>Un aumento sin precedentes del culto a María.</a:t>
            </a:r>
            <a:endParaRPr lang="es-CO"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1633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A12603-A44D-5A4E-B77B-C7DF74268056}"/>
              </a:ext>
            </a:extLst>
          </p:cNvPr>
          <p:cNvSpPr>
            <a:spLocks noGrp="1"/>
          </p:cNvSpPr>
          <p:nvPr>
            <p:ph idx="1"/>
          </p:nvPr>
        </p:nvSpPr>
        <p:spPr>
          <a:xfrm>
            <a:off x="3619500" y="2357640"/>
            <a:ext cx="5562600" cy="2530244"/>
          </a:xfrm>
        </p:spPr>
        <p:txBody>
          <a:bodyPr>
            <a:normAutofit lnSpcReduction="10000"/>
          </a:bodyPr>
          <a:lstStyle/>
          <a:p>
            <a:pPr marL="1430338" indent="-1430338">
              <a:buClr>
                <a:srgbClr val="FFC000"/>
              </a:buClr>
              <a:buSzPct val="200000"/>
              <a:buFont typeface="+mj-lt"/>
              <a:buAutoNum type="arabicPeriod" startAt="6"/>
            </a:pPr>
            <a:r>
              <a:rPr lang="es-CO" sz="6000" b="1" dirty="0">
                <a:solidFill>
                  <a:schemeClr val="bg1"/>
                </a:solidFill>
                <a:effectLst>
                  <a:outerShdw blurRad="38100" dist="38100" dir="2700000" algn="tl">
                    <a:srgbClr val="000000">
                      <a:alpha val="43137"/>
                    </a:srgbClr>
                  </a:outerShdw>
                </a:effectLst>
              </a:rPr>
              <a:t>Un líder religioso universal.</a:t>
            </a:r>
            <a:endParaRPr lang="es-CO"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989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A12603-A44D-5A4E-B77B-C7DF74268056}"/>
              </a:ext>
            </a:extLst>
          </p:cNvPr>
          <p:cNvSpPr>
            <a:spLocks noGrp="1"/>
          </p:cNvSpPr>
          <p:nvPr>
            <p:ph idx="1"/>
          </p:nvPr>
        </p:nvSpPr>
        <p:spPr>
          <a:xfrm>
            <a:off x="1802476" y="2440766"/>
            <a:ext cx="7973291" cy="2463742"/>
          </a:xfrm>
        </p:spPr>
        <p:txBody>
          <a:bodyPr>
            <a:normAutofit lnSpcReduction="10000"/>
          </a:bodyPr>
          <a:lstStyle/>
          <a:p>
            <a:pPr marL="1430338" indent="-1430338">
              <a:buClr>
                <a:srgbClr val="FFC000"/>
              </a:buClr>
              <a:buSzPct val="200000"/>
              <a:buFont typeface="+mj-lt"/>
              <a:buAutoNum type="arabicPeriod" startAt="7"/>
            </a:pPr>
            <a:r>
              <a:rPr lang="es-CO" sz="6000" b="1" dirty="0">
                <a:solidFill>
                  <a:schemeClr val="bg1"/>
                </a:solidFill>
                <a:effectLst>
                  <a:outerShdw blurRad="38100" dist="38100" dir="2700000" algn="tl">
                    <a:srgbClr val="000000">
                      <a:alpha val="43137"/>
                    </a:srgbClr>
                  </a:outerShdw>
                </a:effectLst>
              </a:rPr>
              <a:t>Estados Unidos facilita una unidad universal.</a:t>
            </a:r>
            <a:endParaRPr lang="es-CO"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850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189615"/>
            <a:ext cx="2174647" cy="2668385"/>
          </a:xfrm>
          <a:prstGeom prst="rect">
            <a:avLst/>
          </a:prstGeom>
        </p:spPr>
      </p:pic>
      <p:sp>
        <p:nvSpPr>
          <p:cNvPr id="2" name="Título 1">
            <a:extLst>
              <a:ext uri="{FF2B5EF4-FFF2-40B4-BE49-F238E27FC236}">
                <a16:creationId xmlns:a16="http://schemas.microsoft.com/office/drawing/2014/main" id="{D7656C03-AC76-F548-B6C5-5E05EC5B2EF6}"/>
              </a:ext>
            </a:extLst>
          </p:cNvPr>
          <p:cNvSpPr>
            <a:spLocks noGrp="1"/>
          </p:cNvSpPr>
          <p:nvPr>
            <p:ph type="title"/>
          </p:nvPr>
        </p:nvSpPr>
        <p:spPr>
          <a:xfrm>
            <a:off x="838200" y="531379"/>
            <a:ext cx="10515600" cy="964911"/>
          </a:xfrm>
        </p:spPr>
        <p:txBody>
          <a:bodyPr/>
          <a:lstStyle/>
          <a:p>
            <a:pPr algn="ctr"/>
            <a:r>
              <a:rPr lang="es-CO" sz="72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White:</a:t>
            </a:r>
          </a:p>
        </p:txBody>
      </p:sp>
      <p:sp>
        <p:nvSpPr>
          <p:cNvPr id="3" name="Marcador de contenido 2">
            <a:extLst>
              <a:ext uri="{FF2B5EF4-FFF2-40B4-BE49-F238E27FC236}">
                <a16:creationId xmlns:a16="http://schemas.microsoft.com/office/drawing/2014/main" id="{89AD5BA5-AA76-F347-991A-12798CA23A95}"/>
              </a:ext>
            </a:extLst>
          </p:cNvPr>
          <p:cNvSpPr>
            <a:spLocks noGrp="1"/>
          </p:cNvSpPr>
          <p:nvPr>
            <p:ph idx="1"/>
          </p:nvPr>
        </p:nvSpPr>
        <p:spPr>
          <a:xfrm>
            <a:off x="1178329" y="1670888"/>
            <a:ext cx="9835342" cy="4026535"/>
          </a:xfrm>
        </p:spPr>
        <p:txBody>
          <a:bodyPr/>
          <a:lstStyle/>
          <a:p>
            <a:r>
              <a:rPr lang="es-ES_tradnl" dirty="0">
                <a:solidFill>
                  <a:schemeClr val="bg1"/>
                </a:solidFill>
                <a:effectLst>
                  <a:outerShdw blurRad="38100" dist="38100" dir="2700000" algn="tl">
                    <a:srgbClr val="000000">
                      <a:alpha val="43137"/>
                    </a:srgbClr>
                  </a:outerShdw>
                </a:effectLst>
              </a:rPr>
              <a:t>Cuando el protestantismo extienda la mano a través del abismo para asir la mano del poder romano, cuando se incline por encima del abismo para darse la mano con el espiritismo, cuando, bajo la influencia de esta triple unión, nuestro país repudie todo principio de su Constitución como gobierno protestante y republicano, y haga provisión para la propagación de las mentiras y seducciones papales, entonces sabremos que ha llegado </a:t>
            </a:r>
            <a:r>
              <a:rPr lang="es-ES_tradnl" b="1" i="1" u="sng" dirty="0">
                <a:solidFill>
                  <a:schemeClr val="bg1"/>
                </a:solidFill>
                <a:effectLst>
                  <a:outerShdw blurRad="38100" dist="38100" dir="2700000" algn="tl">
                    <a:srgbClr val="000000">
                      <a:alpha val="43137"/>
                    </a:srgbClr>
                  </a:outerShdw>
                </a:effectLst>
              </a:rPr>
              <a:t>el tiempo en que se verá la asombrosa obra de Satanás, y que el fin está cerca</a:t>
            </a:r>
            <a:r>
              <a:rPr lang="es-ES_tradnl" dirty="0">
                <a:solidFill>
                  <a:schemeClr val="bg1"/>
                </a:solidFill>
                <a:effectLst>
                  <a:outerShdw blurRad="38100" dist="38100" dir="2700000" algn="tl">
                    <a:srgbClr val="000000">
                      <a:alpha val="43137"/>
                    </a:srgbClr>
                  </a:outerShdw>
                </a:effectLst>
              </a:rPr>
              <a:t>.— </a:t>
            </a:r>
            <a:r>
              <a:rPr lang="es-ES_tradnl" dirty="0">
                <a:solidFill>
                  <a:srgbClr val="FFC000"/>
                </a:solidFill>
                <a:effectLst>
                  <a:outerShdw blurRad="38100" dist="38100" dir="2700000" algn="tl">
                    <a:srgbClr val="000000">
                      <a:alpha val="43137"/>
                    </a:srgbClr>
                  </a:outerShdw>
                </a:effectLst>
              </a:rPr>
              <a:t>JT 251.</a:t>
            </a:r>
            <a:endParaRPr lang="es-CO" dirty="0">
              <a:solidFill>
                <a:srgbClr val="FFC000"/>
              </a:solidFill>
              <a:effectLst>
                <a:outerShdw blurRad="38100" dist="38100" dir="2700000" algn="tl">
                  <a:srgbClr val="000000">
                    <a:alpha val="43137"/>
                  </a:srgbClr>
                </a:outerShdw>
              </a:effectLst>
            </a:endParaRPr>
          </a:p>
          <a:p>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803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19C04E6-3471-FC4D-BC4D-5E7F639204FF}"/>
              </a:ext>
            </a:extLst>
          </p:cNvPr>
          <p:cNvSpPr>
            <a:spLocks noGrp="1"/>
          </p:cNvSpPr>
          <p:nvPr>
            <p:ph idx="1"/>
          </p:nvPr>
        </p:nvSpPr>
        <p:spPr>
          <a:xfrm>
            <a:off x="2384367" y="2088458"/>
            <a:ext cx="8106295" cy="2480368"/>
          </a:xfrm>
        </p:spPr>
        <p:txBody>
          <a:bodyPr>
            <a:noAutofit/>
          </a:bodyPr>
          <a:lstStyle/>
          <a:p>
            <a:pPr marL="1430338" indent="-1430338">
              <a:buClr>
                <a:srgbClr val="FFC000"/>
              </a:buClr>
              <a:buSzPct val="200000"/>
              <a:buFont typeface="+mj-lt"/>
              <a:buAutoNum type="arabicPeriod" startAt="8"/>
            </a:pPr>
            <a:r>
              <a:rPr lang="es-CO" sz="6000" b="1" dirty="0">
                <a:solidFill>
                  <a:schemeClr val="bg1"/>
                </a:solidFill>
                <a:effectLst>
                  <a:outerShdw blurRad="38100" dist="38100" dir="2700000" algn="tl">
                    <a:srgbClr val="000000">
                      <a:alpha val="43137"/>
                    </a:srgbClr>
                  </a:outerShdw>
                </a:effectLst>
              </a:rPr>
              <a:t>Una nueva espiritualidad y una nueva iglesia.</a:t>
            </a:r>
            <a:endParaRPr lang="es-CO" sz="6000" dirty="0">
              <a:solidFill>
                <a:schemeClr val="bg1"/>
              </a:solidFill>
              <a:effectLst>
                <a:outerShdw blurRad="38100" dist="38100" dir="2700000" algn="tl">
                  <a:srgbClr val="000000">
                    <a:alpha val="43137"/>
                  </a:srgbClr>
                </a:outerShdw>
              </a:effectLst>
            </a:endParaRPr>
          </a:p>
          <a:p>
            <a:pPr marL="1143000" indent="-1143000">
              <a:buClr>
                <a:srgbClr val="FFC000"/>
              </a:buClr>
              <a:buSzPct val="200000"/>
              <a:buFont typeface="+mj-lt"/>
              <a:buAutoNum type="arabicPeriod" startAt="8"/>
            </a:pPr>
            <a:endParaRPr lang="es-CO"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936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950AFF-02F5-614B-BC38-60D653D2F6E4}"/>
              </a:ext>
            </a:extLst>
          </p:cNvPr>
          <p:cNvSpPr>
            <a:spLocks noGrp="1"/>
          </p:cNvSpPr>
          <p:nvPr>
            <p:ph idx="1"/>
          </p:nvPr>
        </p:nvSpPr>
        <p:spPr>
          <a:xfrm>
            <a:off x="838200" y="1343487"/>
            <a:ext cx="10515600" cy="4351338"/>
          </a:xfrm>
        </p:spPr>
        <p:txBody>
          <a:bodyPr>
            <a:normAutofit/>
          </a:bodyPr>
          <a:lstStyle/>
          <a:p>
            <a:pPr marL="0" indent="0" algn="ctr">
              <a:buNone/>
            </a:pPr>
            <a:r>
              <a:rPr lang="es-CO" sz="3200" b="1" dirty="0">
                <a:solidFill>
                  <a:schemeClr val="bg1"/>
                </a:solidFill>
                <a:effectLst>
                  <a:outerShdw blurRad="38100" dist="38100" dir="2700000" algn="tl">
                    <a:srgbClr val="000000">
                      <a:alpha val="43137"/>
                    </a:srgbClr>
                  </a:outerShdw>
                </a:effectLst>
              </a:rPr>
              <a:t>Antes que los juicios de Dios caigan finalmente sobre la tierra, habrá entre el pueblo del Señor un avivamiento de la piedad primitiva, cual no se ha visto nunca desde los tiempos apostólicos [...]. El enemigo de las almas desea impedir esta obra, y antes que llegue el tiempo para que se produzca tal movimiento, tratará de evitarlo introduciendo una falsa imitación. </a:t>
            </a:r>
          </a:p>
          <a:p>
            <a:pPr marL="0" indent="0" algn="ctr">
              <a:buNone/>
            </a:pPr>
            <a:r>
              <a:rPr lang="es-CO" sz="3200" b="1" dirty="0">
                <a:solidFill>
                  <a:srgbClr val="FFC000"/>
                </a:solidFill>
                <a:effectLst>
                  <a:outerShdw blurRad="38100" dist="38100" dir="2700000" algn="tl">
                    <a:srgbClr val="000000">
                      <a:alpha val="43137"/>
                    </a:srgbClr>
                  </a:outerShdw>
                </a:effectLst>
              </a:rPr>
              <a:t>EUD 135.</a:t>
            </a:r>
            <a:endParaRPr lang="es-CO" sz="3200" dirty="0">
              <a:solidFill>
                <a:srgbClr val="FFC000"/>
              </a:solidFill>
              <a:effectLst>
                <a:outerShdw blurRad="38100" dist="38100" dir="2700000" algn="tl">
                  <a:srgbClr val="000000">
                    <a:alpha val="43137"/>
                  </a:srgbClr>
                </a:outerShdw>
              </a:effectLst>
            </a:endParaRPr>
          </a:p>
          <a:p>
            <a:pPr algn="ctr"/>
            <a:endParaRPr lang="es-CO" sz="32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189615"/>
            <a:ext cx="2174647" cy="2668385"/>
          </a:xfrm>
          <a:prstGeom prst="rect">
            <a:avLst/>
          </a:prstGeom>
        </p:spPr>
      </p:pic>
    </p:spTree>
    <p:extLst>
      <p:ext uri="{BB962C8B-B14F-4D97-AF65-F5344CB8AC3E}">
        <p14:creationId xmlns:p14="http://schemas.microsoft.com/office/powerpoint/2010/main" val="232926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950AFF-02F5-614B-BC38-60D653D2F6E4}"/>
              </a:ext>
            </a:extLst>
          </p:cNvPr>
          <p:cNvSpPr>
            <a:spLocks noGrp="1"/>
          </p:cNvSpPr>
          <p:nvPr>
            <p:ph idx="1"/>
          </p:nvPr>
        </p:nvSpPr>
        <p:spPr>
          <a:xfrm>
            <a:off x="838200" y="1376737"/>
            <a:ext cx="10515600" cy="3544397"/>
          </a:xfrm>
        </p:spPr>
        <p:txBody>
          <a:bodyPr>
            <a:normAutofit fontScale="92500"/>
          </a:bodyPr>
          <a:lstStyle/>
          <a:p>
            <a:pPr marL="0" indent="0" algn="ctr">
              <a:buNone/>
            </a:pPr>
            <a:r>
              <a:rPr lang="es-CO" sz="4000" b="1" dirty="0">
                <a:solidFill>
                  <a:schemeClr val="bg1"/>
                </a:solidFill>
                <a:effectLst>
                  <a:outerShdw blurRad="38100" dist="38100" dir="2700000" algn="tl">
                    <a:srgbClr val="000000">
                      <a:alpha val="43137"/>
                    </a:srgbClr>
                  </a:outerShdw>
                </a:effectLst>
              </a:rPr>
              <a:t>Hará aparecer como que la bendición especial</a:t>
            </a:r>
          </a:p>
          <a:p>
            <a:pPr marL="0" indent="0" algn="ctr">
              <a:buNone/>
            </a:pPr>
            <a:r>
              <a:rPr lang="es-CO" sz="4000" b="1" dirty="0">
                <a:solidFill>
                  <a:schemeClr val="bg1"/>
                </a:solidFill>
                <a:effectLst>
                  <a:outerShdw blurRad="38100" dist="38100" dir="2700000" algn="tl">
                    <a:srgbClr val="000000">
                      <a:alpha val="43137"/>
                    </a:srgbClr>
                  </a:outerShdw>
                </a:effectLst>
              </a:rPr>
              <a:t>de Dios es derramada sobre las iglesias que </a:t>
            </a:r>
          </a:p>
          <a:p>
            <a:pPr marL="0" indent="0" algn="ctr">
              <a:buNone/>
            </a:pPr>
            <a:r>
              <a:rPr lang="es-CO" sz="4000" b="1" dirty="0">
                <a:solidFill>
                  <a:schemeClr val="bg1"/>
                </a:solidFill>
                <a:effectLst>
                  <a:outerShdw blurRad="38100" dist="38100" dir="2700000" algn="tl">
                    <a:srgbClr val="000000">
                      <a:alpha val="43137"/>
                    </a:srgbClr>
                  </a:outerShdw>
                </a:effectLst>
              </a:rPr>
              <a:t>pueda colocar bajo su poder seductor; allí se manifestará lo que se considerará como un gran interés por lo religioso</a:t>
            </a:r>
          </a:p>
          <a:p>
            <a:pPr marL="0" indent="0" algn="ctr">
              <a:buNone/>
            </a:pPr>
            <a:r>
              <a:rPr lang="es-CO" sz="4000" b="1" dirty="0">
                <a:solidFill>
                  <a:srgbClr val="FFC000"/>
                </a:solidFill>
                <a:effectLst>
                  <a:outerShdw blurRad="38100" dist="38100" dir="2700000" algn="tl">
                    <a:srgbClr val="000000">
                      <a:alpha val="43137"/>
                    </a:srgbClr>
                  </a:outerShdw>
                </a:effectLst>
              </a:rPr>
              <a:t> EUD 135.</a:t>
            </a:r>
            <a:endParaRPr lang="es-CO" sz="4000" dirty="0">
              <a:solidFill>
                <a:schemeClr val="bg1"/>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189615"/>
            <a:ext cx="2174647" cy="2668385"/>
          </a:xfrm>
          <a:prstGeom prst="rect">
            <a:avLst/>
          </a:prstGeom>
        </p:spPr>
      </p:pic>
    </p:spTree>
    <p:extLst>
      <p:ext uri="{BB962C8B-B14F-4D97-AF65-F5344CB8AC3E}">
        <p14:creationId xmlns:p14="http://schemas.microsoft.com/office/powerpoint/2010/main" val="3035695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0089DE0-F422-7D42-8AC8-702FB9950958}"/>
              </a:ext>
            </a:extLst>
          </p:cNvPr>
          <p:cNvSpPr>
            <a:spLocks noGrp="1"/>
          </p:cNvSpPr>
          <p:nvPr>
            <p:ph idx="1"/>
          </p:nvPr>
        </p:nvSpPr>
        <p:spPr>
          <a:xfrm>
            <a:off x="1802476" y="1805825"/>
            <a:ext cx="8771313" cy="3248313"/>
          </a:xfrm>
        </p:spPr>
        <p:txBody>
          <a:bodyPr>
            <a:normAutofit fontScale="92500"/>
          </a:bodyPr>
          <a:lstStyle/>
          <a:p>
            <a:pPr marL="1430338" indent="-1430338">
              <a:buClr>
                <a:srgbClr val="FFC000"/>
              </a:buClr>
              <a:buSzPct val="200000"/>
              <a:buFont typeface="+mj-lt"/>
              <a:buAutoNum type="arabicPeriod" startAt="9"/>
            </a:pPr>
            <a:r>
              <a:rPr lang="es-CO" sz="6000" b="1" dirty="0">
                <a:solidFill>
                  <a:schemeClr val="bg1"/>
                </a:solidFill>
                <a:effectLst>
                  <a:outerShdw blurRad="38100" dist="38100" dir="2700000" algn="tl">
                    <a:srgbClr val="000000">
                      <a:alpha val="43137"/>
                    </a:srgbClr>
                  </a:outerShdw>
                </a:effectLst>
              </a:rPr>
              <a:t>El ataque de Satanás hacia el pueblo de Dios alcanza su máximo nivel.</a:t>
            </a:r>
            <a:endParaRPr lang="es-CO"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670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E45D59-79A1-D640-8B1A-ECE030DB953E}"/>
              </a:ext>
            </a:extLst>
          </p:cNvPr>
          <p:cNvSpPr>
            <a:spLocks noGrp="1"/>
          </p:cNvSpPr>
          <p:nvPr>
            <p:ph type="title"/>
          </p:nvPr>
        </p:nvSpPr>
        <p:spPr>
          <a:xfrm>
            <a:off x="838200" y="699567"/>
            <a:ext cx="10515600" cy="1012855"/>
          </a:xfrm>
        </p:spPr>
        <p:txBody>
          <a:bodyPr/>
          <a:lstStyle/>
          <a:p>
            <a:pPr algn="ctr"/>
            <a:r>
              <a:rPr lang="es-CO" sz="66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Armas de Satanás</a:t>
            </a:r>
          </a:p>
        </p:txBody>
      </p:sp>
      <p:sp>
        <p:nvSpPr>
          <p:cNvPr id="3" name="Marcador de contenido 2">
            <a:extLst>
              <a:ext uri="{FF2B5EF4-FFF2-40B4-BE49-F238E27FC236}">
                <a16:creationId xmlns:a16="http://schemas.microsoft.com/office/drawing/2014/main" id="{1318B6F8-BCE6-E24C-A240-614748A4CBAF}"/>
              </a:ext>
            </a:extLst>
          </p:cNvPr>
          <p:cNvSpPr>
            <a:spLocks noGrp="1"/>
          </p:cNvSpPr>
          <p:nvPr>
            <p:ph idx="1"/>
          </p:nvPr>
        </p:nvSpPr>
        <p:spPr>
          <a:xfrm>
            <a:off x="1452649" y="2025130"/>
            <a:ext cx="9286702" cy="3494520"/>
          </a:xfrm>
        </p:spPr>
        <p:txBody>
          <a:bodyPr>
            <a:noAutofit/>
          </a:bodyPr>
          <a:lstStyle/>
          <a:p>
            <a:r>
              <a:rPr lang="es-CO" sz="3600" dirty="0">
                <a:solidFill>
                  <a:schemeClr val="bg1"/>
                </a:solidFill>
                <a:effectLst>
                  <a:outerShdw blurRad="38100" dist="38100" dir="2700000" algn="tl">
                    <a:srgbClr val="000000">
                      <a:alpha val="43137"/>
                    </a:srgbClr>
                  </a:outerShdw>
                </a:effectLst>
              </a:rPr>
              <a:t>Utiliza mentiras destructivas </a:t>
            </a:r>
            <a:r>
              <a:rPr lang="es-CO" sz="3600" b="1" dirty="0">
                <a:solidFill>
                  <a:schemeClr val="bg1"/>
                </a:solidFill>
                <a:effectLst>
                  <a:outerShdw blurRad="38100" dist="38100" dir="2700000" algn="tl">
                    <a:srgbClr val="000000">
                      <a:alpha val="43137"/>
                    </a:srgbClr>
                  </a:outerShdw>
                </a:effectLst>
              </a:rPr>
              <a:t>(Simulación).</a:t>
            </a:r>
          </a:p>
          <a:p>
            <a:r>
              <a:rPr lang="es-CO" sz="3600" dirty="0">
                <a:solidFill>
                  <a:schemeClr val="bg1"/>
                </a:solidFill>
                <a:effectLst>
                  <a:outerShdw blurRad="38100" dist="38100" dir="2700000" algn="tl">
                    <a:srgbClr val="000000">
                      <a:alpha val="43137"/>
                    </a:srgbClr>
                  </a:outerShdw>
                </a:effectLst>
              </a:rPr>
              <a:t>Culpar a otros por los daños </a:t>
            </a:r>
            <a:r>
              <a:rPr lang="es-CO" sz="3600" b="1" dirty="0">
                <a:solidFill>
                  <a:schemeClr val="bg1"/>
                </a:solidFill>
                <a:effectLst>
                  <a:outerShdw blurRad="38100" dist="38100" dir="2700000" algn="tl">
                    <a:srgbClr val="000000">
                      <a:alpha val="43137"/>
                    </a:srgbClr>
                  </a:outerShdw>
                </a:effectLst>
              </a:rPr>
              <a:t>(Chivos expiatorios)</a:t>
            </a:r>
          </a:p>
          <a:p>
            <a:r>
              <a:rPr lang="es-CO" sz="3600" dirty="0">
                <a:solidFill>
                  <a:schemeClr val="bg1"/>
                </a:solidFill>
                <a:effectLst>
                  <a:outerShdw blurRad="38100" dist="38100" dir="2700000" algn="tl">
                    <a:srgbClr val="000000">
                      <a:alpha val="43137"/>
                    </a:srgbClr>
                  </a:outerShdw>
                </a:effectLst>
              </a:rPr>
              <a:t>Verdades cambiadas por opiniones humanas </a:t>
            </a:r>
            <a:r>
              <a:rPr lang="es-CO" sz="3600" b="1" dirty="0">
                <a:solidFill>
                  <a:schemeClr val="bg1"/>
                </a:solidFill>
                <a:effectLst>
                  <a:outerShdw blurRad="38100" dist="38100" dir="2700000" algn="tl">
                    <a:srgbClr val="000000">
                      <a:alpha val="43137"/>
                    </a:srgbClr>
                  </a:outerShdw>
                </a:effectLst>
              </a:rPr>
              <a:t>(Confusión).</a:t>
            </a:r>
          </a:p>
          <a:p>
            <a:r>
              <a:rPr lang="es-CO" sz="3600" dirty="0">
                <a:solidFill>
                  <a:schemeClr val="bg1"/>
                </a:solidFill>
                <a:effectLst>
                  <a:outerShdw blurRad="38100" dist="38100" dir="2700000" algn="tl">
                    <a:srgbClr val="000000">
                      <a:alpha val="43137"/>
                    </a:srgbClr>
                  </a:outerShdw>
                </a:effectLst>
              </a:rPr>
              <a:t>Uso del poder político para destruir </a:t>
            </a:r>
            <a:r>
              <a:rPr lang="es-CO" sz="3600" b="1" dirty="0">
                <a:solidFill>
                  <a:schemeClr val="bg1"/>
                </a:solidFill>
                <a:effectLst>
                  <a:outerShdw blurRad="38100" dist="38100" dir="2700000" algn="tl">
                    <a:srgbClr val="000000">
                      <a:alpha val="43137"/>
                    </a:srgbClr>
                  </a:outerShdw>
                </a:effectLst>
              </a:rPr>
              <a:t>(Coacción).</a:t>
            </a: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492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102F5E-44B6-204C-8952-D411556144AA}"/>
              </a:ext>
            </a:extLst>
          </p:cNvPr>
          <p:cNvSpPr>
            <a:spLocks noGrp="1"/>
          </p:cNvSpPr>
          <p:nvPr>
            <p:ph type="title"/>
          </p:nvPr>
        </p:nvSpPr>
        <p:spPr>
          <a:xfrm>
            <a:off x="838200" y="877219"/>
            <a:ext cx="10515600" cy="927517"/>
          </a:xfrm>
        </p:spPr>
        <p:txBody>
          <a:bodyPr/>
          <a:lstStyle/>
          <a:p>
            <a:pPr algn="ctr"/>
            <a:r>
              <a:rPr lang="es-CO" sz="8000" b="1" dirty="0">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Alvaro Uribe</a:t>
            </a:r>
          </a:p>
        </p:txBody>
      </p:sp>
      <p:sp>
        <p:nvSpPr>
          <p:cNvPr id="3" name="Marcador de contenido 2">
            <a:extLst>
              <a:ext uri="{FF2B5EF4-FFF2-40B4-BE49-F238E27FC236}">
                <a16:creationId xmlns:a16="http://schemas.microsoft.com/office/drawing/2014/main" id="{634A5EF7-4880-B145-8761-B9F7C32FA712}"/>
              </a:ext>
            </a:extLst>
          </p:cNvPr>
          <p:cNvSpPr>
            <a:spLocks noGrp="1"/>
          </p:cNvSpPr>
          <p:nvPr>
            <p:ph idx="1"/>
          </p:nvPr>
        </p:nvSpPr>
        <p:spPr>
          <a:xfrm>
            <a:off x="2219826" y="2330951"/>
            <a:ext cx="7752347" cy="3083259"/>
          </a:xfrm>
        </p:spPr>
        <p:txBody>
          <a:bodyPr>
            <a:normAutofit/>
          </a:bodyPr>
          <a:lstStyle/>
          <a:p>
            <a:pPr marL="0" indent="0" algn="ctr">
              <a:buNone/>
            </a:pPr>
            <a:r>
              <a:rPr lang="es-CO" sz="3600" dirty="0">
                <a:solidFill>
                  <a:schemeClr val="bg1"/>
                </a:solidFill>
                <a:effectLst>
                  <a:outerShdw blurRad="38100" dist="38100" dir="2700000" algn="tl">
                    <a:srgbClr val="000000">
                      <a:alpha val="43137"/>
                    </a:srgbClr>
                  </a:outerShdw>
                </a:effectLst>
              </a:rPr>
              <a:t>“</a:t>
            </a:r>
            <a:r>
              <a:rPr lang="es-CO" sz="3600" b="1" i="1" u="sng" dirty="0">
                <a:solidFill>
                  <a:schemeClr val="bg1"/>
                </a:solidFill>
                <a:effectLst>
                  <a:outerShdw blurRad="38100" dist="38100" dir="2700000" algn="tl">
                    <a:srgbClr val="000000">
                      <a:alpha val="43137"/>
                    </a:srgbClr>
                  </a:outerShdw>
                </a:effectLst>
              </a:rPr>
              <a:t>Eso es una tormenta perfecta</a:t>
            </a:r>
            <a:r>
              <a:rPr lang="es-CO" sz="3600" dirty="0">
                <a:solidFill>
                  <a:schemeClr val="bg1"/>
                </a:solidFill>
                <a:effectLst>
                  <a:outerShdw blurRad="38100" dist="38100" dir="2700000" algn="tl">
                    <a:srgbClr val="000000">
                      <a:alpha val="43137"/>
                    </a:srgbClr>
                  </a:outerShdw>
                </a:effectLst>
              </a:rPr>
              <a:t>, porque van relacionados, los altos impuestos, la eliminación de la ley que garantizaba reglas estables a la inversión, la desconfianza en acuerdos en La Habana”</a:t>
            </a:r>
          </a:p>
          <a:p>
            <a:pPr marL="0" indent="0" algn="ctr">
              <a:buNone/>
            </a:pP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08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CD4A4-8CD9-074F-AAD7-904EC16F0A37}"/>
              </a:ext>
            </a:extLst>
          </p:cNvPr>
          <p:cNvSpPr>
            <a:spLocks noGrp="1"/>
          </p:cNvSpPr>
          <p:nvPr>
            <p:ph type="title"/>
          </p:nvPr>
        </p:nvSpPr>
        <p:spPr>
          <a:xfrm>
            <a:off x="838200" y="580621"/>
            <a:ext cx="10515600" cy="665653"/>
          </a:xfrm>
        </p:spPr>
        <p:txBody>
          <a:bodyPr/>
          <a:lstStyle/>
          <a:p>
            <a:pPr algn="ctr"/>
            <a:r>
              <a:rPr lang="es-CO" sz="72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La Tormenta Perfecta</a:t>
            </a:r>
          </a:p>
        </p:txBody>
      </p:sp>
      <p:sp>
        <p:nvSpPr>
          <p:cNvPr id="3" name="Marcador de contenido 2">
            <a:extLst>
              <a:ext uri="{FF2B5EF4-FFF2-40B4-BE49-F238E27FC236}">
                <a16:creationId xmlns:a16="http://schemas.microsoft.com/office/drawing/2014/main" id="{C3E0F7B7-2B59-F144-9FB9-C2D7F945C8A4}"/>
              </a:ext>
            </a:extLst>
          </p:cNvPr>
          <p:cNvSpPr>
            <a:spLocks noGrp="1"/>
          </p:cNvSpPr>
          <p:nvPr>
            <p:ph idx="1"/>
          </p:nvPr>
        </p:nvSpPr>
        <p:spPr>
          <a:xfrm>
            <a:off x="1785851" y="1908752"/>
            <a:ext cx="8239298" cy="4159539"/>
          </a:xfrm>
        </p:spPr>
        <p:txBody>
          <a:bodyPr>
            <a:normAutofit fontScale="92500" lnSpcReduction="20000"/>
          </a:bodyPr>
          <a:lstStyle/>
          <a:p>
            <a:pPr marL="514350" indent="-514350">
              <a:buFont typeface="+mj-lt"/>
              <a:buAutoNum type="arabicPeriod"/>
            </a:pPr>
            <a:r>
              <a:rPr lang="es-CO" b="1" dirty="0">
                <a:solidFill>
                  <a:schemeClr val="bg1"/>
                </a:solidFill>
                <a:effectLst>
                  <a:outerShdw blurRad="38100" dist="38100" dir="2700000" algn="tl">
                    <a:srgbClr val="000000">
                      <a:alpha val="43137"/>
                    </a:srgbClr>
                  </a:outerShdw>
                </a:effectLst>
              </a:rPr>
              <a:t>Un aumento exponencial y sin precedentes de desastres naturales y provocados por el hombre.</a:t>
            </a:r>
            <a:endParaRPr lang="es-CO" dirty="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s-CO" b="1" dirty="0">
                <a:solidFill>
                  <a:schemeClr val="bg1"/>
                </a:solidFill>
                <a:effectLst>
                  <a:outerShdw blurRad="38100" dist="38100" dir="2700000" algn="tl">
                    <a:srgbClr val="000000">
                      <a:alpha val="43137"/>
                    </a:srgbClr>
                  </a:outerShdw>
                </a:effectLst>
              </a:rPr>
              <a:t>Un mundo próximo a su autodestrucción</a:t>
            </a:r>
            <a:endParaRPr lang="es-CO" dirty="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s-CO" b="1" dirty="0">
                <a:solidFill>
                  <a:schemeClr val="bg1"/>
                </a:solidFill>
                <a:effectLst>
                  <a:outerShdw blurRad="38100" dist="38100" dir="2700000" algn="tl">
                    <a:srgbClr val="000000">
                      <a:alpha val="43137"/>
                    </a:srgbClr>
                  </a:outerShdw>
                </a:effectLst>
              </a:rPr>
              <a:t>Un gran desplome económico</a:t>
            </a:r>
            <a:endParaRPr lang="es-CO" dirty="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s-CO" b="1" dirty="0">
                <a:solidFill>
                  <a:schemeClr val="bg1"/>
                </a:solidFill>
                <a:effectLst>
                  <a:outerShdw blurRad="38100" dist="38100" dir="2700000" algn="tl">
                    <a:srgbClr val="000000">
                      <a:alpha val="43137"/>
                    </a:srgbClr>
                  </a:outerShdw>
                </a:effectLst>
              </a:rPr>
              <a:t>Constitución de un nuevo orden mundial</a:t>
            </a:r>
            <a:endParaRPr lang="es-CO" dirty="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s-CO" b="1" dirty="0">
                <a:solidFill>
                  <a:schemeClr val="bg1"/>
                </a:solidFill>
                <a:effectLst>
                  <a:outerShdw blurRad="38100" dist="38100" dir="2700000" algn="tl">
                    <a:srgbClr val="000000">
                      <a:alpha val="43137"/>
                    </a:srgbClr>
                  </a:outerShdw>
                </a:effectLst>
              </a:rPr>
              <a:t>Un aumento sin precedentes del culto a María</a:t>
            </a:r>
            <a:endParaRPr lang="es-CO" dirty="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s-CO" b="1" dirty="0">
                <a:solidFill>
                  <a:schemeClr val="bg1"/>
                </a:solidFill>
                <a:effectLst>
                  <a:outerShdw blurRad="38100" dist="38100" dir="2700000" algn="tl">
                    <a:srgbClr val="000000">
                      <a:alpha val="43137"/>
                    </a:srgbClr>
                  </a:outerShdw>
                </a:effectLst>
              </a:rPr>
              <a:t>Un líder religioso universal </a:t>
            </a:r>
            <a:endParaRPr lang="es-CO" dirty="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s-CO" b="1" dirty="0">
                <a:solidFill>
                  <a:schemeClr val="bg1"/>
                </a:solidFill>
                <a:effectLst>
                  <a:outerShdw blurRad="38100" dist="38100" dir="2700000" algn="tl">
                    <a:srgbClr val="000000">
                      <a:alpha val="43137"/>
                    </a:srgbClr>
                  </a:outerShdw>
                </a:effectLst>
              </a:rPr>
              <a:t>Estados Unidos facilita una unidad universal</a:t>
            </a:r>
            <a:endParaRPr lang="es-CO" dirty="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s-CO" b="1" dirty="0">
                <a:solidFill>
                  <a:schemeClr val="bg1"/>
                </a:solidFill>
                <a:effectLst>
                  <a:outerShdw blurRad="38100" dist="38100" dir="2700000" algn="tl">
                    <a:srgbClr val="000000">
                      <a:alpha val="43137"/>
                    </a:srgbClr>
                  </a:outerShdw>
                </a:effectLst>
              </a:rPr>
              <a:t>Una nueva espiritualidad y una nueva iglesia</a:t>
            </a:r>
            <a:endParaRPr lang="es-CO" dirty="0">
              <a:solidFill>
                <a:schemeClr val="bg1"/>
              </a:solidFill>
              <a:effectLst>
                <a:outerShdw blurRad="38100" dist="38100" dir="2700000" algn="tl">
                  <a:srgbClr val="000000">
                    <a:alpha val="43137"/>
                  </a:srgbClr>
                </a:outerShdw>
              </a:effectLst>
            </a:endParaRPr>
          </a:p>
          <a:p>
            <a:pPr marL="514350" indent="-514350">
              <a:buFont typeface="+mj-lt"/>
              <a:buAutoNum type="arabicPeriod"/>
            </a:pPr>
            <a:r>
              <a:rPr lang="es-CO" b="1" dirty="0">
                <a:solidFill>
                  <a:schemeClr val="bg1"/>
                </a:solidFill>
                <a:effectLst>
                  <a:outerShdw blurRad="38100" dist="38100" dir="2700000" algn="tl">
                    <a:srgbClr val="000000">
                      <a:alpha val="43137"/>
                    </a:srgbClr>
                  </a:outerShdw>
                </a:effectLst>
              </a:rPr>
              <a:t>El ataque de Satanás hacia el pueblo de Dios alcanza su máximo nivel.</a:t>
            </a:r>
            <a:endParaRPr lang="es-CO" dirty="0">
              <a:solidFill>
                <a:schemeClr val="bg1"/>
              </a:solidFill>
              <a:effectLst>
                <a:outerShdw blurRad="38100" dist="38100" dir="2700000" algn="tl">
                  <a:srgbClr val="000000">
                    <a:alpha val="43137"/>
                  </a:srgbClr>
                </a:outerShdw>
              </a:effectLst>
            </a:endParaRPr>
          </a:p>
          <a:p>
            <a:pPr marL="514350" indent="-514350">
              <a:buFont typeface="+mj-lt"/>
              <a:buAutoNum type="arabicPeriod"/>
            </a:pPr>
            <a:endParaRPr lang="es-CO"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8189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2A47C7-C2A5-694B-9B15-6C874E0509A1}"/>
              </a:ext>
            </a:extLst>
          </p:cNvPr>
          <p:cNvSpPr>
            <a:spLocks noGrp="1"/>
          </p:cNvSpPr>
          <p:nvPr>
            <p:ph type="ctrTitle"/>
          </p:nvPr>
        </p:nvSpPr>
        <p:spPr>
          <a:xfrm>
            <a:off x="2105891" y="2482417"/>
            <a:ext cx="7952509" cy="2387600"/>
          </a:xfrm>
        </p:spPr>
        <p:txBody>
          <a:bodyPr/>
          <a:lstStyle/>
          <a:p>
            <a:r>
              <a:rPr lang="es-CO" sz="72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ANÁLISIS DE LA CONDICIÓN MUNDIAL ACTUAL</a:t>
            </a:r>
            <a:endParaRPr lang="es-CO" sz="7200"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599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465095"/>
            <a:ext cx="5089356" cy="3392903"/>
          </a:xfrm>
          <a:prstGeom prst="rect">
            <a:avLst/>
          </a:prstGeom>
        </p:spPr>
      </p:pic>
      <p:sp>
        <p:nvSpPr>
          <p:cNvPr id="2" name="Título 1">
            <a:extLst>
              <a:ext uri="{FF2B5EF4-FFF2-40B4-BE49-F238E27FC236}">
                <a16:creationId xmlns:a16="http://schemas.microsoft.com/office/drawing/2014/main" id="{5AA290A6-426F-EC4D-8878-0A2D8EE78C92}"/>
              </a:ext>
            </a:extLst>
          </p:cNvPr>
          <p:cNvSpPr>
            <a:spLocks noGrp="1"/>
          </p:cNvSpPr>
          <p:nvPr>
            <p:ph type="title"/>
          </p:nvPr>
        </p:nvSpPr>
        <p:spPr/>
        <p:txBody>
          <a:bodyPr>
            <a:normAutofit/>
          </a:bodyPr>
          <a:lstStyle/>
          <a:p>
            <a:br>
              <a:rPr lang="es-CO" dirty="0"/>
            </a:br>
            <a:endParaRPr lang="es-CO" dirty="0"/>
          </a:p>
        </p:txBody>
      </p:sp>
      <p:sp>
        <p:nvSpPr>
          <p:cNvPr id="3" name="Marcador de contenido 2">
            <a:extLst>
              <a:ext uri="{FF2B5EF4-FFF2-40B4-BE49-F238E27FC236}">
                <a16:creationId xmlns:a16="http://schemas.microsoft.com/office/drawing/2014/main" id="{3F7FBF98-20A0-DF41-BAF4-737E20DB0872}"/>
              </a:ext>
            </a:extLst>
          </p:cNvPr>
          <p:cNvSpPr>
            <a:spLocks noGrp="1"/>
          </p:cNvSpPr>
          <p:nvPr>
            <p:ph idx="1"/>
          </p:nvPr>
        </p:nvSpPr>
        <p:spPr>
          <a:xfrm>
            <a:off x="1140575" y="1690688"/>
            <a:ext cx="9910850" cy="3461269"/>
          </a:xfrm>
        </p:spPr>
        <p:txBody>
          <a:bodyPr>
            <a:noAutofit/>
          </a:bodyPr>
          <a:lstStyle/>
          <a:p>
            <a:pPr marL="0" indent="0" algn="ctr">
              <a:buNone/>
            </a:pPr>
            <a:r>
              <a:rPr lang="es-CO" sz="3600" dirty="0">
                <a:solidFill>
                  <a:srgbClr val="FFC000"/>
                </a:solidFill>
                <a:effectLst>
                  <a:outerShdw blurRad="38100" dist="38100" dir="2700000" algn="tl">
                    <a:srgbClr val="000000">
                      <a:alpha val="43137"/>
                    </a:srgbClr>
                  </a:outerShdw>
                </a:effectLst>
              </a:rPr>
              <a:t> </a:t>
            </a:r>
            <a:r>
              <a:rPr lang="es-CO" sz="3600" b="1" dirty="0">
                <a:solidFill>
                  <a:srgbClr val="FFC000"/>
                </a:solidFill>
                <a:effectLst>
                  <a:outerShdw blurRad="38100" dist="38100" dir="2700000" algn="tl">
                    <a:srgbClr val="000000">
                      <a:alpha val="43137"/>
                    </a:srgbClr>
                  </a:outerShdw>
                </a:effectLst>
              </a:rPr>
              <a:t>Mateo 24:32-51  (RVA)</a:t>
            </a:r>
          </a:p>
          <a:p>
            <a:pPr algn="ctr"/>
            <a:r>
              <a:rPr lang="es-CO" sz="3600" b="1" baseline="30000" dirty="0">
                <a:solidFill>
                  <a:schemeClr val="bg1"/>
                </a:solidFill>
                <a:effectLst>
                  <a:outerShdw blurRad="38100" dist="38100" dir="2700000" algn="tl">
                    <a:srgbClr val="000000">
                      <a:alpha val="43137"/>
                    </a:srgbClr>
                  </a:outerShdw>
                </a:effectLst>
              </a:rPr>
              <a:t>32 </a:t>
            </a:r>
            <a:r>
              <a:rPr lang="es-CO" sz="3600" b="1" dirty="0">
                <a:solidFill>
                  <a:schemeClr val="bg1"/>
                </a:solidFill>
                <a:effectLst>
                  <a:outerShdw blurRad="38100" dist="38100" dir="2700000" algn="tl">
                    <a:srgbClr val="000000">
                      <a:alpha val="43137"/>
                    </a:srgbClr>
                  </a:outerShdw>
                </a:effectLst>
              </a:rPr>
              <a:t>De la higuera aprended la parábola: Cuando ya su rama se enternece, y las hojas brotan, sabéis que el verano está cerca.</a:t>
            </a:r>
            <a:endParaRPr lang="es-CO" sz="3600" dirty="0">
              <a:solidFill>
                <a:schemeClr val="bg1"/>
              </a:solidFill>
              <a:effectLst>
                <a:outerShdw blurRad="38100" dist="38100" dir="2700000" algn="tl">
                  <a:srgbClr val="000000">
                    <a:alpha val="43137"/>
                  </a:srgbClr>
                </a:outerShdw>
              </a:effectLst>
            </a:endParaRPr>
          </a:p>
          <a:p>
            <a:pPr algn="ctr"/>
            <a:r>
              <a:rPr lang="es-CO" sz="3600" b="1" baseline="30000" dirty="0">
                <a:solidFill>
                  <a:schemeClr val="bg1"/>
                </a:solidFill>
                <a:effectLst>
                  <a:outerShdw blurRad="38100" dist="38100" dir="2700000" algn="tl">
                    <a:srgbClr val="000000">
                      <a:alpha val="43137"/>
                    </a:srgbClr>
                  </a:outerShdw>
                </a:effectLst>
              </a:rPr>
              <a:t>33 </a:t>
            </a:r>
            <a:r>
              <a:rPr lang="es-CO" sz="3600" b="1" dirty="0">
                <a:solidFill>
                  <a:schemeClr val="bg1"/>
                </a:solidFill>
                <a:effectLst>
                  <a:outerShdw blurRad="38100" dist="38100" dir="2700000" algn="tl">
                    <a:srgbClr val="000000">
                      <a:alpha val="43137"/>
                    </a:srgbClr>
                  </a:outerShdw>
                </a:effectLst>
              </a:rPr>
              <a:t>Así también vosotros, </a:t>
            </a:r>
            <a:r>
              <a:rPr lang="es-CO" sz="3600" b="1" i="1" u="sng" dirty="0">
                <a:solidFill>
                  <a:schemeClr val="bg1"/>
                </a:solidFill>
                <a:effectLst>
                  <a:outerShdw blurRad="38100" dist="38100" dir="2700000" algn="tl">
                    <a:srgbClr val="000000">
                      <a:alpha val="43137"/>
                    </a:srgbClr>
                  </a:outerShdw>
                </a:effectLst>
              </a:rPr>
              <a:t>cuando viereis todas estas cosas</a:t>
            </a:r>
            <a:r>
              <a:rPr lang="es-CO" sz="3600" b="1" dirty="0">
                <a:solidFill>
                  <a:schemeClr val="bg1"/>
                </a:solidFill>
                <a:effectLst>
                  <a:outerShdw blurRad="38100" dist="38100" dir="2700000" algn="tl">
                    <a:srgbClr val="000000">
                      <a:alpha val="43137"/>
                    </a:srgbClr>
                  </a:outerShdw>
                </a:effectLst>
              </a:rPr>
              <a:t>, sabed que está cercano, á las puertas.</a:t>
            </a: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1173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FAA95F-FE47-4541-982B-636F5F2361FE}"/>
              </a:ext>
            </a:extLst>
          </p:cNvPr>
          <p:cNvSpPr>
            <a:spLocks noGrp="1"/>
          </p:cNvSpPr>
          <p:nvPr>
            <p:ph type="title"/>
          </p:nvPr>
        </p:nvSpPr>
        <p:spPr>
          <a:xfrm>
            <a:off x="838200" y="681008"/>
            <a:ext cx="10515600" cy="1325563"/>
          </a:xfrm>
        </p:spPr>
        <p:txBody>
          <a:bodyPr>
            <a:noAutofit/>
          </a:bodyPr>
          <a:lstStyle/>
          <a:p>
            <a:pPr marL="742950" indent="-742950">
              <a:buFont typeface="+mj-lt"/>
              <a:buAutoNum type="alphaLcPeriod"/>
            </a:pPr>
            <a:r>
              <a:rPr lang="es-CO" sz="54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Una evidente crisis de liderazgo en el mundo:</a:t>
            </a:r>
            <a:br>
              <a:rPr lang="es-CO" sz="5400"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br>
            <a:endParaRPr lang="es-CO" sz="5400"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6253AC7-D1B4-AA4C-A8D7-77714AD3597A}"/>
              </a:ext>
            </a:extLst>
          </p:cNvPr>
          <p:cNvSpPr>
            <a:spLocks noGrp="1"/>
          </p:cNvSpPr>
          <p:nvPr>
            <p:ph idx="1"/>
          </p:nvPr>
        </p:nvSpPr>
        <p:spPr>
          <a:xfrm>
            <a:off x="1679171" y="2407515"/>
            <a:ext cx="9293629" cy="3444644"/>
          </a:xfrm>
        </p:spPr>
        <p:txBody>
          <a:bodyPr>
            <a:normAutofit fontScale="92500"/>
          </a:bodyPr>
          <a:lstStyle/>
          <a:p>
            <a:r>
              <a:rPr lang="es-CO" sz="5400" dirty="0">
                <a:solidFill>
                  <a:schemeClr val="bg1"/>
                </a:solidFill>
                <a:effectLst>
                  <a:outerShdw blurRad="38100" dist="38100" dir="2700000" algn="tl">
                    <a:srgbClr val="000000">
                      <a:alpha val="43137"/>
                    </a:srgbClr>
                  </a:outerShdw>
                </a:effectLst>
              </a:rPr>
              <a:t>Donald Trump</a:t>
            </a:r>
          </a:p>
          <a:p>
            <a:r>
              <a:rPr lang="es-CO" sz="5400" dirty="0">
                <a:solidFill>
                  <a:schemeClr val="bg1"/>
                </a:solidFill>
                <a:effectLst>
                  <a:outerShdw blurRad="38100" dist="38100" dir="2700000" algn="tl">
                    <a:srgbClr val="000000">
                      <a:alpha val="43137"/>
                    </a:srgbClr>
                  </a:outerShdw>
                </a:effectLst>
              </a:rPr>
              <a:t>Boris Johnson</a:t>
            </a:r>
          </a:p>
          <a:p>
            <a:r>
              <a:rPr lang="es-CO" sz="5400" dirty="0">
                <a:solidFill>
                  <a:schemeClr val="bg1"/>
                </a:solidFill>
                <a:effectLst>
                  <a:outerShdw blurRad="38100" dist="38100" dir="2700000" algn="tl">
                    <a:srgbClr val="000000">
                      <a:alpha val="43137"/>
                    </a:srgbClr>
                  </a:outerShdw>
                </a:effectLst>
              </a:rPr>
              <a:t>Andrés Manuel lopez obrador</a:t>
            </a:r>
          </a:p>
          <a:p>
            <a:r>
              <a:rPr lang="es-CO" sz="5400" dirty="0">
                <a:solidFill>
                  <a:schemeClr val="bg1"/>
                </a:solidFill>
                <a:effectLst>
                  <a:outerShdw blurRad="38100" dist="38100" dir="2700000" algn="tl">
                    <a:srgbClr val="000000">
                      <a:alpha val="43137"/>
                    </a:srgbClr>
                  </a:outerShdw>
                </a:effectLst>
              </a:rPr>
              <a:t>Jair </a:t>
            </a:r>
            <a:r>
              <a:rPr lang="es-CO" sz="5400" dirty="0" err="1">
                <a:solidFill>
                  <a:schemeClr val="bg1"/>
                </a:solidFill>
                <a:effectLst>
                  <a:outerShdw blurRad="38100" dist="38100" dir="2700000" algn="tl">
                    <a:srgbClr val="000000">
                      <a:alpha val="43137"/>
                    </a:srgbClr>
                  </a:outerShdw>
                </a:effectLst>
              </a:rPr>
              <a:t>Bolsonaro</a:t>
            </a:r>
            <a:endParaRPr lang="es-CO"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7083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FAA95F-FE47-4541-982B-636F5F2361FE}"/>
              </a:ext>
            </a:extLst>
          </p:cNvPr>
          <p:cNvSpPr>
            <a:spLocks noGrp="1"/>
          </p:cNvSpPr>
          <p:nvPr>
            <p:ph type="title"/>
          </p:nvPr>
        </p:nvSpPr>
        <p:spPr/>
        <p:txBody>
          <a:bodyPr/>
          <a:lstStyle/>
          <a:p>
            <a:pPr algn="ctr"/>
            <a:r>
              <a:rPr lang="es-CO" sz="96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Time</a:t>
            </a:r>
          </a:p>
        </p:txBody>
      </p:sp>
      <p:sp>
        <p:nvSpPr>
          <p:cNvPr id="3" name="Marcador de contenido 2">
            <a:extLst>
              <a:ext uri="{FF2B5EF4-FFF2-40B4-BE49-F238E27FC236}">
                <a16:creationId xmlns:a16="http://schemas.microsoft.com/office/drawing/2014/main" id="{C6253AC7-D1B4-AA4C-A8D7-77714AD3597A}"/>
              </a:ext>
            </a:extLst>
          </p:cNvPr>
          <p:cNvSpPr>
            <a:spLocks noGrp="1"/>
          </p:cNvSpPr>
          <p:nvPr>
            <p:ph idx="1"/>
          </p:nvPr>
        </p:nvSpPr>
        <p:spPr>
          <a:xfrm>
            <a:off x="1801783" y="1991880"/>
            <a:ext cx="8588433" cy="3793779"/>
          </a:xfrm>
        </p:spPr>
        <p:txBody>
          <a:bodyPr>
            <a:normAutofit/>
          </a:bodyPr>
          <a:lstStyle/>
          <a:p>
            <a:pPr marL="0" indent="0" algn="ctr">
              <a:buNone/>
            </a:pPr>
            <a:r>
              <a:rPr lang="es-CO" sz="4400" dirty="0">
                <a:solidFill>
                  <a:schemeClr val="bg1"/>
                </a:solidFill>
                <a:effectLst>
                  <a:outerShdw blurRad="38100" dist="38100" dir="2700000" algn="tl">
                    <a:srgbClr val="000000">
                      <a:alpha val="43137"/>
                    </a:srgbClr>
                  </a:outerShdw>
                </a:effectLst>
              </a:rPr>
              <a:t> </a:t>
            </a:r>
            <a:r>
              <a:rPr lang="es-CO" sz="4400" b="1" dirty="0">
                <a:solidFill>
                  <a:schemeClr val="bg1"/>
                </a:solidFill>
                <a:effectLst>
                  <a:outerShdw blurRad="38100" dist="38100" dir="2700000" algn="tl">
                    <a:srgbClr val="000000">
                      <a:alpha val="43137"/>
                    </a:srgbClr>
                  </a:outerShdw>
                </a:effectLst>
              </a:rPr>
              <a:t>“ La confianza en el gobierno de Trump se ha erosionado tanto que muy pocos paises estarían dispuestos a seguirlo. ¿Seguirían a un líder cuya consigna es yo primero?”</a:t>
            </a:r>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37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FAA95F-FE47-4541-982B-636F5F2361FE}"/>
              </a:ext>
            </a:extLst>
          </p:cNvPr>
          <p:cNvSpPr>
            <a:spLocks noGrp="1"/>
          </p:cNvSpPr>
          <p:nvPr>
            <p:ph type="title"/>
          </p:nvPr>
        </p:nvSpPr>
        <p:spPr>
          <a:xfrm>
            <a:off x="838200" y="1027906"/>
            <a:ext cx="10515600" cy="701141"/>
          </a:xfrm>
        </p:spPr>
        <p:txBody>
          <a:bodyPr/>
          <a:lstStyle/>
          <a:p>
            <a:pPr algn="ctr"/>
            <a:r>
              <a:rPr lang="es-CO" sz="80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Revista Semana</a:t>
            </a:r>
          </a:p>
        </p:txBody>
      </p:sp>
      <p:sp>
        <p:nvSpPr>
          <p:cNvPr id="3" name="Marcador de contenido 2">
            <a:extLst>
              <a:ext uri="{FF2B5EF4-FFF2-40B4-BE49-F238E27FC236}">
                <a16:creationId xmlns:a16="http://schemas.microsoft.com/office/drawing/2014/main" id="{C6253AC7-D1B4-AA4C-A8D7-77714AD3597A}"/>
              </a:ext>
            </a:extLst>
          </p:cNvPr>
          <p:cNvSpPr>
            <a:spLocks noGrp="1"/>
          </p:cNvSpPr>
          <p:nvPr>
            <p:ph idx="1"/>
          </p:nvPr>
        </p:nvSpPr>
        <p:spPr>
          <a:xfrm>
            <a:off x="1286394" y="2257887"/>
            <a:ext cx="9619211" cy="3245139"/>
          </a:xfrm>
        </p:spPr>
        <p:txBody>
          <a:bodyPr>
            <a:normAutofit/>
          </a:bodyPr>
          <a:lstStyle/>
          <a:p>
            <a:pPr marL="0" indent="0" algn="ctr">
              <a:buNone/>
            </a:pPr>
            <a:r>
              <a:rPr lang="es-CO" sz="4400" dirty="0">
                <a:solidFill>
                  <a:schemeClr val="bg1"/>
                </a:solidFill>
                <a:effectLst>
                  <a:outerShdw blurRad="38100" dist="38100" dir="2700000" algn="tl">
                    <a:srgbClr val="000000">
                      <a:alpha val="43137"/>
                    </a:srgbClr>
                  </a:outerShdw>
                </a:effectLst>
              </a:rPr>
              <a:t> </a:t>
            </a:r>
            <a:r>
              <a:rPr lang="es-CO" sz="4400" b="1" dirty="0">
                <a:solidFill>
                  <a:schemeClr val="bg1"/>
                </a:solidFill>
                <a:effectLst>
                  <a:outerShdw blurRad="38100" dist="38100" dir="2700000" algn="tl">
                    <a:srgbClr val="000000">
                      <a:alpha val="43137"/>
                    </a:srgbClr>
                  </a:outerShdw>
                </a:effectLst>
              </a:rPr>
              <a:t>“ Seguramente, esta pandemia sacudirá el tablero político, impondrá una nueva agenda para el siglo XXI y hará surgir nuevos liderazgos </a:t>
            </a:r>
            <a:r>
              <a:rPr lang="es-CO" sz="4400" b="1" i="1" u="sng" dirty="0">
                <a:solidFill>
                  <a:schemeClr val="bg1"/>
                </a:solidFill>
                <a:effectLst>
                  <a:outerShdw blurRad="38100" dist="38100" dir="2700000" algn="tl">
                    <a:srgbClr val="000000">
                      <a:alpha val="43137"/>
                    </a:srgbClr>
                  </a:outerShdw>
                </a:effectLst>
              </a:rPr>
              <a:t>para una nueva era</a:t>
            </a:r>
            <a:r>
              <a:rPr lang="es-CO" sz="4400" b="1" dirty="0">
                <a:solidFill>
                  <a:schemeClr val="bg1"/>
                </a:solidFill>
                <a:effectLst>
                  <a:outerShdw blurRad="38100" dist="38100" dir="2700000" algn="tl">
                    <a:srgbClr val="000000">
                      <a:alpha val="43137"/>
                    </a:srgbClr>
                  </a:outerShdw>
                </a:effectLst>
              </a:rPr>
              <a:t>”</a:t>
            </a:r>
            <a:endParaRPr lang="es-CO" sz="4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5061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B8E4C-08D9-9940-8426-1083E6F8EE5A}"/>
              </a:ext>
            </a:extLst>
          </p:cNvPr>
          <p:cNvSpPr>
            <a:spLocks noGrp="1"/>
          </p:cNvSpPr>
          <p:nvPr>
            <p:ph type="title"/>
          </p:nvPr>
        </p:nvSpPr>
        <p:spPr>
          <a:xfrm>
            <a:off x="987829" y="1130532"/>
            <a:ext cx="6709756" cy="765406"/>
          </a:xfrm>
        </p:spPr>
        <p:txBody>
          <a:bodyPr/>
          <a:lstStyle/>
          <a:p>
            <a:pPr marL="742950" indent="-742950">
              <a:buFont typeface="+mj-lt"/>
              <a:buAutoNum type="alphaLcPeriod" startAt="2"/>
            </a:pPr>
            <a:r>
              <a:rPr lang="es-CO" b="1" dirty="0">
                <a:ln w="25400">
                  <a:solidFill>
                    <a:schemeClr val="bg1"/>
                  </a:solidFill>
                </a:ln>
                <a:gradFill>
                  <a:gsLst>
                    <a:gs pos="60000">
                      <a:srgbClr val="F79217"/>
                    </a:gs>
                    <a:gs pos="58000">
                      <a:srgbClr val="FFC000"/>
                    </a:gs>
                    <a:gs pos="0">
                      <a:schemeClr val="accent4">
                        <a:lumMod val="40000"/>
                        <a:lumOff val="60000"/>
                      </a:schemeClr>
                    </a:gs>
                  </a:gsLst>
                  <a:lin ang="5400000" scaled="1"/>
                </a:gradFill>
              </a:rPr>
              <a:t>Los </a:t>
            </a:r>
            <a:r>
              <a:rPr lang="es-CO" sz="5400" b="1" dirty="0">
                <a:ln w="25400">
                  <a:solidFill>
                    <a:schemeClr val="bg1"/>
                  </a:solidFill>
                </a:ln>
                <a:gradFill>
                  <a:gsLst>
                    <a:gs pos="60000">
                      <a:srgbClr val="F79217"/>
                    </a:gs>
                    <a:gs pos="58000">
                      <a:srgbClr val="FFC000"/>
                    </a:gs>
                    <a:gs pos="0">
                      <a:schemeClr val="accent4">
                        <a:lumMod val="40000"/>
                        <a:lumOff val="60000"/>
                      </a:schemeClr>
                    </a:gs>
                  </a:gsLst>
                  <a:lin ang="5400000" scaled="1"/>
                </a:gradFill>
              </a:rPr>
              <a:t>sistemas</a:t>
            </a:r>
            <a:r>
              <a:rPr lang="es-CO" b="1" dirty="0">
                <a:ln w="25400">
                  <a:solidFill>
                    <a:schemeClr val="bg1"/>
                  </a:solidFill>
                </a:ln>
                <a:gradFill>
                  <a:gsLst>
                    <a:gs pos="60000">
                      <a:srgbClr val="F79217"/>
                    </a:gs>
                    <a:gs pos="58000">
                      <a:srgbClr val="FFC000"/>
                    </a:gs>
                    <a:gs pos="0">
                      <a:schemeClr val="accent4">
                        <a:lumMod val="40000"/>
                        <a:lumOff val="60000"/>
                      </a:schemeClr>
                    </a:gs>
                  </a:gsLst>
                  <a:lin ang="5400000" scaled="1"/>
                </a:gradFill>
              </a:rPr>
              <a:t> del mundo colapsados</a:t>
            </a:r>
            <a:br>
              <a:rPr lang="es-CO" dirty="0">
                <a:ln w="25400">
                  <a:solidFill>
                    <a:schemeClr val="bg1"/>
                  </a:solidFill>
                </a:ln>
                <a:gradFill>
                  <a:gsLst>
                    <a:gs pos="60000">
                      <a:srgbClr val="F79217"/>
                    </a:gs>
                    <a:gs pos="58000">
                      <a:srgbClr val="FFC000"/>
                    </a:gs>
                    <a:gs pos="0">
                      <a:schemeClr val="accent4">
                        <a:lumMod val="40000"/>
                        <a:lumOff val="60000"/>
                      </a:schemeClr>
                    </a:gs>
                  </a:gsLst>
                  <a:lin ang="5400000" scaled="1"/>
                </a:gradFill>
              </a:rPr>
            </a:br>
            <a:endParaRPr lang="es-CO" dirty="0">
              <a:ln w="25400">
                <a:solidFill>
                  <a:schemeClr val="bg1"/>
                </a:solidFill>
              </a:ln>
              <a:gradFill>
                <a:gsLst>
                  <a:gs pos="60000">
                    <a:srgbClr val="F79217"/>
                  </a:gs>
                  <a:gs pos="58000">
                    <a:srgbClr val="FFC000"/>
                  </a:gs>
                  <a:gs pos="0">
                    <a:schemeClr val="accent4">
                      <a:lumMod val="40000"/>
                      <a:lumOff val="60000"/>
                    </a:schemeClr>
                  </a:gs>
                </a:gsLst>
                <a:lin ang="5400000" scaled="1"/>
              </a:gradFill>
            </a:endParaRPr>
          </a:p>
        </p:txBody>
      </p:sp>
      <p:sp>
        <p:nvSpPr>
          <p:cNvPr id="3" name="Marcador de contenido 2">
            <a:extLst>
              <a:ext uri="{FF2B5EF4-FFF2-40B4-BE49-F238E27FC236}">
                <a16:creationId xmlns:a16="http://schemas.microsoft.com/office/drawing/2014/main" id="{D6B0D753-CEF1-2E47-8065-F10956D2A1C6}"/>
              </a:ext>
            </a:extLst>
          </p:cNvPr>
          <p:cNvSpPr>
            <a:spLocks noGrp="1"/>
          </p:cNvSpPr>
          <p:nvPr>
            <p:ph idx="1"/>
          </p:nvPr>
        </p:nvSpPr>
        <p:spPr>
          <a:xfrm>
            <a:off x="1596044" y="2726575"/>
            <a:ext cx="9757756" cy="2643447"/>
          </a:xfrm>
        </p:spPr>
        <p:txBody>
          <a:bodyPr>
            <a:noAutofit/>
          </a:bodyPr>
          <a:lstStyle/>
          <a:p>
            <a:r>
              <a:rPr lang="es-CO" sz="3600" dirty="0">
                <a:solidFill>
                  <a:schemeClr val="bg1"/>
                </a:solidFill>
                <a:effectLst>
                  <a:outerShdw blurRad="38100" dist="38100" dir="2700000" algn="tl">
                    <a:srgbClr val="000000">
                      <a:alpha val="43137"/>
                    </a:srgbClr>
                  </a:outerShdw>
                </a:effectLst>
              </a:rPr>
              <a:t>Los sistemas de salud del mundo  </a:t>
            </a:r>
          </a:p>
          <a:p>
            <a:r>
              <a:rPr lang="es-CO" sz="3600" dirty="0">
                <a:solidFill>
                  <a:schemeClr val="bg1"/>
                </a:solidFill>
                <a:effectLst>
                  <a:outerShdw blurRad="38100" dist="38100" dir="2700000" algn="tl">
                    <a:srgbClr val="000000">
                      <a:alpha val="43137"/>
                    </a:srgbClr>
                  </a:outerShdw>
                </a:effectLst>
              </a:rPr>
              <a:t>Los sistemas políticos de las naciones </a:t>
            </a:r>
          </a:p>
          <a:p>
            <a:r>
              <a:rPr lang="es-CO" sz="3600" dirty="0">
                <a:solidFill>
                  <a:schemeClr val="bg1"/>
                </a:solidFill>
                <a:effectLst>
                  <a:outerShdw blurRad="38100" dist="38100" dir="2700000" algn="tl">
                    <a:srgbClr val="000000">
                      <a:alpha val="43137"/>
                    </a:srgbClr>
                  </a:outerShdw>
                </a:effectLst>
              </a:rPr>
              <a:t>Los sistema judiciales</a:t>
            </a:r>
          </a:p>
          <a:p>
            <a:r>
              <a:rPr lang="es-CO" sz="3600" dirty="0">
                <a:solidFill>
                  <a:schemeClr val="bg1"/>
                </a:solidFill>
                <a:effectLst>
                  <a:outerShdw blurRad="38100" dist="38100" dir="2700000" algn="tl">
                    <a:srgbClr val="000000">
                      <a:alpha val="43137"/>
                    </a:srgbClr>
                  </a:outerShdw>
                </a:effectLst>
              </a:rPr>
              <a:t>Los sistemas educativos de las naciones</a:t>
            </a: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976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B8E4C-08D9-9940-8426-1083E6F8EE5A}"/>
              </a:ext>
            </a:extLst>
          </p:cNvPr>
          <p:cNvSpPr>
            <a:spLocks noGrp="1"/>
          </p:cNvSpPr>
          <p:nvPr>
            <p:ph type="title"/>
          </p:nvPr>
        </p:nvSpPr>
        <p:spPr>
          <a:xfrm>
            <a:off x="838200" y="956657"/>
            <a:ext cx="10515600" cy="915035"/>
          </a:xfrm>
        </p:spPr>
        <p:txBody>
          <a:bodyPr/>
          <a:lstStyle/>
          <a:p>
            <a:pPr algn="ctr"/>
            <a:r>
              <a:rPr lang="es-CO" sz="72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Angela Merkel</a:t>
            </a:r>
            <a:br>
              <a:rPr lang="es-CO" sz="7200"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br>
            <a:endParaRPr lang="es-CO" sz="7200"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D6B0D753-CEF1-2E47-8065-F10956D2A1C6}"/>
              </a:ext>
            </a:extLst>
          </p:cNvPr>
          <p:cNvSpPr>
            <a:spLocks noGrp="1"/>
          </p:cNvSpPr>
          <p:nvPr>
            <p:ph idx="1"/>
          </p:nvPr>
        </p:nvSpPr>
        <p:spPr>
          <a:xfrm>
            <a:off x="1369522" y="2208010"/>
            <a:ext cx="9452956" cy="3627524"/>
          </a:xfrm>
        </p:spPr>
        <p:txBody>
          <a:bodyPr>
            <a:normAutofit/>
          </a:bodyPr>
          <a:lstStyle/>
          <a:p>
            <a:pPr marL="0" indent="0" algn="ctr">
              <a:buNone/>
            </a:pPr>
            <a:r>
              <a:rPr lang="es-CO" sz="3600" b="1" dirty="0">
                <a:solidFill>
                  <a:schemeClr val="bg1"/>
                </a:solidFill>
                <a:effectLst>
                  <a:outerShdw blurRad="38100" dist="38100" dir="2700000" algn="tl">
                    <a:srgbClr val="000000">
                      <a:alpha val="43137"/>
                    </a:srgbClr>
                  </a:outerShdw>
                </a:effectLst>
              </a:rPr>
              <a:t>“Quiero decirles: la situación es seria. Tómenla también en serio. Desde la segunda guerra mundial, no se había planteado a nuestro país ningún otro desafío en el que todo dependiera tanto de </a:t>
            </a:r>
            <a:r>
              <a:rPr lang="es-CO" sz="3600" b="1" i="1" u="sng" dirty="0">
                <a:solidFill>
                  <a:schemeClr val="bg1"/>
                </a:solidFill>
                <a:effectLst>
                  <a:outerShdw blurRad="38100" dist="38100" dir="2700000" algn="tl">
                    <a:srgbClr val="000000">
                      <a:alpha val="43137"/>
                    </a:srgbClr>
                  </a:outerShdw>
                </a:effectLst>
              </a:rPr>
              <a:t>nuestra actuación solidaria y mancom</a:t>
            </a:r>
            <a:r>
              <a:rPr lang="es-CO" sz="3600" b="1" dirty="0">
                <a:solidFill>
                  <a:schemeClr val="bg1"/>
                </a:solidFill>
                <a:effectLst>
                  <a:outerShdw blurRad="38100" dist="38100" dir="2700000" algn="tl">
                    <a:srgbClr val="000000">
                      <a:alpha val="43137"/>
                    </a:srgbClr>
                  </a:outerShdw>
                </a:effectLst>
              </a:rPr>
              <a:t>unada”</a:t>
            </a:r>
            <a:endParaRPr lang="es-CO" sz="3600" dirty="0">
              <a:solidFill>
                <a:schemeClr val="bg1"/>
              </a:solidFill>
              <a:effectLst>
                <a:outerShdw blurRad="38100" dist="38100" dir="2700000" algn="tl">
                  <a:srgbClr val="000000">
                    <a:alpha val="43137"/>
                  </a:srgbClr>
                </a:outerShdw>
              </a:effectLst>
            </a:endParaRPr>
          </a:p>
          <a:p>
            <a:pPr algn="ctr"/>
            <a:endParaRPr lang="es-CO" sz="3600" dirty="0">
              <a:solidFill>
                <a:schemeClr val="bg1"/>
              </a:solidFill>
              <a:effectLst>
                <a:outerShdw blurRad="38100" dist="38100" dir="2700000" algn="tl">
                  <a:srgbClr val="000000">
                    <a:alpha val="43137"/>
                  </a:srgbClr>
                </a:outerShdw>
              </a:effectLst>
            </a:endParaRPr>
          </a:p>
          <a:p>
            <a:pPr algn="ct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7078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B8AA8-036B-054A-93FE-7A5B08A7231C}"/>
              </a:ext>
            </a:extLst>
          </p:cNvPr>
          <p:cNvSpPr>
            <a:spLocks noGrp="1"/>
          </p:cNvSpPr>
          <p:nvPr>
            <p:ph type="title"/>
          </p:nvPr>
        </p:nvSpPr>
        <p:spPr>
          <a:xfrm>
            <a:off x="1403465" y="1196396"/>
            <a:ext cx="9203575" cy="682279"/>
          </a:xfrm>
        </p:spPr>
        <p:txBody>
          <a:bodyPr/>
          <a:lstStyle/>
          <a:p>
            <a:pPr marL="742950" indent="-742950">
              <a:buFont typeface="+mj-lt"/>
              <a:buAutoNum type="alphaLcPeriod" startAt="3"/>
            </a:pPr>
            <a:r>
              <a:rPr lang="es-CO" sz="60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Desplome de la economía mundial</a:t>
            </a:r>
            <a:br>
              <a:rPr lang="es-CO" sz="6000"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br>
            <a:endParaRPr lang="es-CO" sz="6000"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000675FB-6CCC-744E-A096-94AB6BCAE644}"/>
              </a:ext>
            </a:extLst>
          </p:cNvPr>
          <p:cNvSpPr>
            <a:spLocks noGrp="1"/>
          </p:cNvSpPr>
          <p:nvPr>
            <p:ph idx="1"/>
          </p:nvPr>
        </p:nvSpPr>
        <p:spPr>
          <a:xfrm>
            <a:off x="2184859" y="3057497"/>
            <a:ext cx="8538556" cy="1931728"/>
          </a:xfrm>
        </p:spPr>
        <p:txBody>
          <a:bodyPr>
            <a:noAutofit/>
          </a:bodyPr>
          <a:lstStyle/>
          <a:p>
            <a:r>
              <a:rPr lang="es-CO" sz="3600" dirty="0">
                <a:solidFill>
                  <a:schemeClr val="bg1"/>
                </a:solidFill>
                <a:effectLst>
                  <a:outerShdw blurRad="38100" dist="38100" dir="2700000" algn="tl">
                    <a:srgbClr val="000000">
                      <a:alpha val="43137"/>
                    </a:srgbClr>
                  </a:outerShdw>
                </a:effectLst>
              </a:rPr>
              <a:t>La economía mundial pende de un hilo:</a:t>
            </a:r>
          </a:p>
          <a:p>
            <a:r>
              <a:rPr lang="es-CO" sz="3600" dirty="0">
                <a:solidFill>
                  <a:schemeClr val="bg1"/>
                </a:solidFill>
                <a:effectLst>
                  <a:outerShdw blurRad="38100" dist="38100" dir="2700000" algn="tl">
                    <a:srgbClr val="000000">
                      <a:alpha val="43137"/>
                    </a:srgbClr>
                  </a:outerShdw>
                </a:effectLst>
              </a:rPr>
              <a:t>La recesión mundial asoma su cabeza</a:t>
            </a:r>
          </a:p>
          <a:p>
            <a:r>
              <a:rPr lang="es-CO" sz="3600" dirty="0">
                <a:solidFill>
                  <a:schemeClr val="bg1"/>
                </a:solidFill>
                <a:effectLst>
                  <a:outerShdw blurRad="38100" dist="38100" dir="2700000" algn="tl">
                    <a:srgbClr val="000000">
                      <a:alpha val="43137"/>
                    </a:srgbClr>
                  </a:outerShdw>
                </a:effectLst>
              </a:rPr>
              <a:t>Una posible depresión</a:t>
            </a:r>
          </a:p>
          <a:p>
            <a:pPr marL="0" indent="0">
              <a:buNone/>
            </a:pPr>
            <a:r>
              <a:rPr lang="es-CO" sz="36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09471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EB90E2-9937-8646-9328-CBC1F509D85E}"/>
              </a:ext>
            </a:extLst>
          </p:cNvPr>
          <p:cNvSpPr>
            <a:spLocks noGrp="1"/>
          </p:cNvSpPr>
          <p:nvPr>
            <p:ph type="title"/>
          </p:nvPr>
        </p:nvSpPr>
        <p:spPr>
          <a:xfrm>
            <a:off x="838200" y="1196398"/>
            <a:ext cx="10515600" cy="1014788"/>
          </a:xfrm>
        </p:spPr>
        <p:txBody>
          <a:bodyPr/>
          <a:lstStyle/>
          <a:p>
            <a:pPr algn="ctr"/>
            <a:r>
              <a:rPr lang="es-CO" sz="7200" b="1" dirty="0">
                <a:ln w="3175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Boris Johnson</a:t>
            </a:r>
            <a:br>
              <a:rPr lang="es-CO" sz="7200" dirty="0">
                <a:ln w="3175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br>
            <a:endParaRPr lang="es-CO" sz="7200" dirty="0">
              <a:ln w="3175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2F055FD-E6A5-D948-87A8-EEA3ECB3AD65}"/>
              </a:ext>
            </a:extLst>
          </p:cNvPr>
          <p:cNvSpPr>
            <a:spLocks noGrp="1"/>
          </p:cNvSpPr>
          <p:nvPr>
            <p:ph idx="1"/>
          </p:nvPr>
        </p:nvSpPr>
        <p:spPr>
          <a:xfrm>
            <a:off x="1693718" y="2523894"/>
            <a:ext cx="8804564" cy="2696499"/>
          </a:xfrm>
        </p:spPr>
        <p:txBody>
          <a:bodyPr>
            <a:normAutofit lnSpcReduction="10000"/>
          </a:bodyPr>
          <a:lstStyle/>
          <a:p>
            <a:pPr marL="0" indent="0" algn="ctr">
              <a:buNone/>
            </a:pPr>
            <a:r>
              <a:rPr lang="es-CO" sz="4800" b="1" dirty="0">
                <a:solidFill>
                  <a:schemeClr val="bg1"/>
                </a:solidFill>
                <a:effectLst>
                  <a:outerShdw blurRad="38100" dist="38100" dir="2700000" algn="tl">
                    <a:srgbClr val="000000">
                      <a:alpha val="43137"/>
                    </a:srgbClr>
                  </a:outerShdw>
                </a:effectLst>
              </a:rPr>
              <a:t>“Estamos en un gobierno de guerra. Tenemos que hacer lo necesario para salvar nuestra economía”</a:t>
            </a:r>
            <a:endParaRPr lang="es-CO"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869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01BE3-EC49-9E48-B683-E8E94E150A4D}"/>
              </a:ext>
            </a:extLst>
          </p:cNvPr>
          <p:cNvSpPr>
            <a:spLocks noGrp="1"/>
          </p:cNvSpPr>
          <p:nvPr>
            <p:ph type="title"/>
          </p:nvPr>
        </p:nvSpPr>
        <p:spPr>
          <a:xfrm>
            <a:off x="838200" y="954675"/>
            <a:ext cx="10515600" cy="777875"/>
          </a:xfrm>
        </p:spPr>
        <p:txBody>
          <a:bodyPr/>
          <a:lstStyle/>
          <a:p>
            <a:pPr algn="ctr"/>
            <a:r>
              <a:rPr lang="es-CO" sz="60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La Tormenta Perfecta</a:t>
            </a:r>
          </a:p>
        </p:txBody>
      </p:sp>
      <p:sp>
        <p:nvSpPr>
          <p:cNvPr id="3" name="Marcador de contenido 2">
            <a:extLst>
              <a:ext uri="{FF2B5EF4-FFF2-40B4-BE49-F238E27FC236}">
                <a16:creationId xmlns:a16="http://schemas.microsoft.com/office/drawing/2014/main" id="{D4C1091A-22C6-6A4B-BA40-B203FA390D9F}"/>
              </a:ext>
            </a:extLst>
          </p:cNvPr>
          <p:cNvSpPr>
            <a:spLocks noGrp="1"/>
          </p:cNvSpPr>
          <p:nvPr>
            <p:ph idx="1"/>
          </p:nvPr>
        </p:nvSpPr>
        <p:spPr>
          <a:xfrm>
            <a:off x="2502568" y="2234701"/>
            <a:ext cx="7186863" cy="3299828"/>
          </a:xfrm>
        </p:spPr>
        <p:txBody>
          <a:bodyPr>
            <a:normAutofit lnSpcReduction="10000"/>
          </a:bodyPr>
          <a:lstStyle/>
          <a:p>
            <a:pPr marL="0" indent="0" algn="ctr">
              <a:buNone/>
            </a:pPr>
            <a:r>
              <a:rPr lang="es-CO" sz="4800" dirty="0">
                <a:solidFill>
                  <a:schemeClr val="bg1"/>
                </a:solidFill>
                <a:effectLst>
                  <a:outerShdw blurRad="38100" dist="38100" dir="2700000" algn="tl">
                    <a:srgbClr val="000000">
                      <a:alpha val="43137"/>
                    </a:srgbClr>
                  </a:outerShdw>
                </a:effectLst>
              </a:rPr>
              <a:t>Cuando </a:t>
            </a:r>
            <a:r>
              <a:rPr lang="es-CO" sz="4800" i="1" u="sng" dirty="0">
                <a:solidFill>
                  <a:schemeClr val="bg1"/>
                </a:solidFill>
                <a:effectLst>
                  <a:outerShdw blurRad="38100" dist="38100" dir="2700000" algn="tl">
                    <a:srgbClr val="000000">
                      <a:alpha val="43137"/>
                    </a:srgbClr>
                  </a:outerShdw>
                </a:effectLst>
              </a:rPr>
              <a:t>se juntan varios factores </a:t>
            </a:r>
            <a:r>
              <a:rPr lang="es-CO" sz="4800" dirty="0">
                <a:solidFill>
                  <a:schemeClr val="bg1"/>
                </a:solidFill>
                <a:effectLst>
                  <a:outerShdw blurRad="38100" dist="38100" dir="2700000" algn="tl">
                    <a:srgbClr val="000000">
                      <a:alpha val="43137"/>
                    </a:srgbClr>
                  </a:outerShdw>
                </a:effectLst>
              </a:rPr>
              <a:t>que finalmente llevan a que ocurra un hecho o un evento que desencadene crisis.</a:t>
            </a:r>
          </a:p>
        </p:txBody>
      </p:sp>
    </p:spTree>
    <p:extLst>
      <p:ext uri="{BB962C8B-B14F-4D97-AF65-F5344CB8AC3E}">
        <p14:creationId xmlns:p14="http://schemas.microsoft.com/office/powerpoint/2010/main" val="383940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7B933-CD5A-1243-957D-3C1A9ADAC689}"/>
              </a:ext>
            </a:extLst>
          </p:cNvPr>
          <p:cNvSpPr>
            <a:spLocks noGrp="1"/>
          </p:cNvSpPr>
          <p:nvPr>
            <p:ph type="title"/>
          </p:nvPr>
        </p:nvSpPr>
        <p:spPr>
          <a:xfrm>
            <a:off x="1403466" y="656389"/>
            <a:ext cx="9403080" cy="815282"/>
          </a:xfrm>
        </p:spPr>
        <p:txBody>
          <a:bodyPr/>
          <a:lstStyle/>
          <a:p>
            <a:pPr marL="742950" indent="-742950">
              <a:buFont typeface="+mj-lt"/>
              <a:buAutoNum type="alphaLcPeriod" startAt="4"/>
            </a:pPr>
            <a:r>
              <a:rPr lang="es-CO" sz="6000" b="1" dirty="0">
                <a:ln w="25400">
                  <a:solidFill>
                    <a:schemeClr val="bg1"/>
                  </a:solidFill>
                </a:ln>
                <a:gradFill>
                  <a:gsLst>
                    <a:gs pos="60000">
                      <a:srgbClr val="F79217"/>
                    </a:gs>
                    <a:gs pos="58000">
                      <a:srgbClr val="FFC000"/>
                    </a:gs>
                    <a:gs pos="0">
                      <a:schemeClr val="accent4">
                        <a:lumMod val="40000"/>
                        <a:lumOff val="60000"/>
                      </a:schemeClr>
                    </a:gs>
                  </a:gsLst>
                  <a:lin ang="5400000" scaled="1"/>
                </a:gradFill>
              </a:rPr>
              <a:t>El inconformismo social</a:t>
            </a:r>
            <a:br>
              <a:rPr lang="es-CO" sz="6000" dirty="0">
                <a:ln w="25400">
                  <a:solidFill>
                    <a:schemeClr val="bg1"/>
                  </a:solidFill>
                </a:ln>
                <a:gradFill>
                  <a:gsLst>
                    <a:gs pos="60000">
                      <a:srgbClr val="F79217"/>
                    </a:gs>
                    <a:gs pos="58000">
                      <a:srgbClr val="FFC000"/>
                    </a:gs>
                    <a:gs pos="0">
                      <a:schemeClr val="accent4">
                        <a:lumMod val="40000"/>
                        <a:lumOff val="60000"/>
                      </a:schemeClr>
                    </a:gs>
                  </a:gsLst>
                  <a:lin ang="5400000" scaled="1"/>
                </a:gradFill>
              </a:rPr>
            </a:br>
            <a:endParaRPr lang="es-CO" sz="6000" dirty="0">
              <a:ln w="25400">
                <a:solidFill>
                  <a:schemeClr val="bg1"/>
                </a:solidFill>
              </a:ln>
              <a:gradFill>
                <a:gsLst>
                  <a:gs pos="60000">
                    <a:srgbClr val="F79217"/>
                  </a:gs>
                  <a:gs pos="58000">
                    <a:srgbClr val="FFC000"/>
                  </a:gs>
                  <a:gs pos="0">
                    <a:schemeClr val="accent4">
                      <a:lumMod val="40000"/>
                      <a:lumOff val="60000"/>
                    </a:schemeClr>
                  </a:gs>
                </a:gsLst>
                <a:lin ang="5400000" scaled="1"/>
              </a:gradFill>
            </a:endParaRPr>
          </a:p>
        </p:txBody>
      </p:sp>
      <p:sp>
        <p:nvSpPr>
          <p:cNvPr id="3" name="Marcador de contenido 2">
            <a:extLst>
              <a:ext uri="{FF2B5EF4-FFF2-40B4-BE49-F238E27FC236}">
                <a16:creationId xmlns:a16="http://schemas.microsoft.com/office/drawing/2014/main" id="{3B798E82-FB2F-6748-972B-06E66C1663FF}"/>
              </a:ext>
            </a:extLst>
          </p:cNvPr>
          <p:cNvSpPr>
            <a:spLocks noGrp="1"/>
          </p:cNvSpPr>
          <p:nvPr>
            <p:ph idx="1"/>
          </p:nvPr>
        </p:nvSpPr>
        <p:spPr>
          <a:xfrm>
            <a:off x="2251363" y="1690688"/>
            <a:ext cx="8305800" cy="4351338"/>
          </a:xfrm>
        </p:spPr>
        <p:txBody>
          <a:bodyPr>
            <a:normAutofit/>
          </a:bodyPr>
          <a:lstStyle/>
          <a:p>
            <a:r>
              <a:rPr lang="es-CO" sz="3600" dirty="0">
                <a:solidFill>
                  <a:schemeClr val="bg1"/>
                </a:solidFill>
                <a:effectLst>
                  <a:outerShdw blurRad="38100" dist="38100" dir="2700000" algn="tl">
                    <a:srgbClr val="000000">
                      <a:alpha val="43137"/>
                    </a:srgbClr>
                  </a:outerShdw>
                </a:effectLst>
              </a:rPr>
              <a:t>Descomposición social</a:t>
            </a:r>
          </a:p>
          <a:p>
            <a:r>
              <a:rPr lang="es-CO" sz="3600" dirty="0">
                <a:solidFill>
                  <a:schemeClr val="bg1"/>
                </a:solidFill>
                <a:effectLst>
                  <a:outerShdw blurRad="38100" dist="38100" dir="2700000" algn="tl">
                    <a:srgbClr val="000000">
                      <a:alpha val="43137"/>
                    </a:srgbClr>
                  </a:outerShdw>
                </a:effectLst>
              </a:rPr>
              <a:t>Aumento de la desigualdad</a:t>
            </a:r>
          </a:p>
          <a:p>
            <a:r>
              <a:rPr lang="es-CO" sz="3600" dirty="0">
                <a:solidFill>
                  <a:schemeClr val="bg1"/>
                </a:solidFill>
                <a:effectLst>
                  <a:outerShdw blurRad="38100" dist="38100" dir="2700000" algn="tl">
                    <a:srgbClr val="000000">
                      <a:alpha val="43137"/>
                    </a:srgbClr>
                  </a:outerShdw>
                </a:effectLst>
              </a:rPr>
              <a:t>Deterioro de la salud mental</a:t>
            </a:r>
          </a:p>
          <a:p>
            <a:r>
              <a:rPr lang="es-CO" sz="3600" dirty="0">
                <a:solidFill>
                  <a:schemeClr val="bg1"/>
                </a:solidFill>
                <a:effectLst>
                  <a:outerShdw blurRad="38100" dist="38100" dir="2700000" algn="tl">
                    <a:srgbClr val="000000">
                      <a:alpha val="43137"/>
                    </a:srgbClr>
                  </a:outerShdw>
                </a:effectLst>
              </a:rPr>
              <a:t>Una corriente migratoria dificil de controlar en el mundo</a:t>
            </a:r>
          </a:p>
          <a:p>
            <a:r>
              <a:rPr lang="es-CO" sz="3600" dirty="0">
                <a:solidFill>
                  <a:schemeClr val="bg1"/>
                </a:solidFill>
                <a:effectLst>
                  <a:outerShdw blurRad="38100" dist="38100" dir="2700000" algn="tl">
                    <a:srgbClr val="000000">
                      <a:alpha val="43137"/>
                    </a:srgbClr>
                  </a:outerShdw>
                </a:effectLst>
              </a:rPr>
              <a:t>Gran interés por lo espiritual</a:t>
            </a:r>
          </a:p>
          <a:p>
            <a:r>
              <a:rPr lang="es-CO" sz="3600" dirty="0">
                <a:solidFill>
                  <a:schemeClr val="bg1"/>
                </a:solidFill>
                <a:effectLst>
                  <a:outerShdw blurRad="38100" dist="38100" dir="2700000" algn="tl">
                    <a:srgbClr val="000000">
                      <a:alpha val="43137"/>
                    </a:srgbClr>
                  </a:outerShdw>
                </a:effectLst>
              </a:rPr>
              <a:t>Gran confusión espiritual</a:t>
            </a:r>
          </a:p>
          <a:p>
            <a:endParaRPr lang="es-CO" sz="3600" dirty="0">
              <a:solidFill>
                <a:schemeClr val="bg1"/>
              </a:solidFill>
              <a:effectLst>
                <a:outerShdw blurRad="38100" dist="38100" dir="2700000" algn="tl">
                  <a:srgbClr val="000000">
                    <a:alpha val="43137"/>
                  </a:srgbClr>
                </a:outerShdw>
              </a:effectLst>
            </a:endParaRPr>
          </a:p>
          <a:p>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554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486102"/>
            <a:ext cx="3557845" cy="2371896"/>
          </a:xfrm>
          <a:prstGeom prst="rect">
            <a:avLst/>
          </a:prstGeom>
        </p:spPr>
      </p:pic>
      <p:sp>
        <p:nvSpPr>
          <p:cNvPr id="2" name="Título 1">
            <a:extLst>
              <a:ext uri="{FF2B5EF4-FFF2-40B4-BE49-F238E27FC236}">
                <a16:creationId xmlns:a16="http://schemas.microsoft.com/office/drawing/2014/main" id="{9D51DA3B-20EE-7248-8C94-357648E7D330}"/>
              </a:ext>
            </a:extLst>
          </p:cNvPr>
          <p:cNvSpPr>
            <a:spLocks noGrp="1"/>
          </p:cNvSpPr>
          <p:nvPr>
            <p:ph type="title"/>
          </p:nvPr>
        </p:nvSpPr>
        <p:spPr>
          <a:xfrm>
            <a:off x="838200" y="714895"/>
            <a:ext cx="10515600" cy="759663"/>
          </a:xfrm>
        </p:spPr>
        <p:txBody>
          <a:bodyPr/>
          <a:lstStyle/>
          <a:p>
            <a:r>
              <a:rPr lang="es-CO" sz="6600" b="1" dirty="0">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Dos posibilidades:</a:t>
            </a:r>
          </a:p>
        </p:txBody>
      </p:sp>
      <p:sp>
        <p:nvSpPr>
          <p:cNvPr id="3" name="Marcador de contenido 2">
            <a:extLst>
              <a:ext uri="{FF2B5EF4-FFF2-40B4-BE49-F238E27FC236}">
                <a16:creationId xmlns:a16="http://schemas.microsoft.com/office/drawing/2014/main" id="{BC559F62-6394-F24D-9488-377DD8AD5844}"/>
              </a:ext>
            </a:extLst>
          </p:cNvPr>
          <p:cNvSpPr>
            <a:spLocks noGrp="1"/>
          </p:cNvSpPr>
          <p:nvPr>
            <p:ph idx="1"/>
          </p:nvPr>
        </p:nvSpPr>
        <p:spPr>
          <a:xfrm>
            <a:off x="838200" y="1825625"/>
            <a:ext cx="9968345" cy="4093037"/>
          </a:xfrm>
        </p:spPr>
        <p:txBody>
          <a:bodyPr>
            <a:normAutofit/>
          </a:bodyPr>
          <a:lstStyle/>
          <a:p>
            <a:pPr marL="742950" indent="-742950">
              <a:buFont typeface="+mj-lt"/>
              <a:buAutoNum type="alphaLcPeriod"/>
            </a:pPr>
            <a:r>
              <a:rPr lang="es-CO" sz="3400" b="1" dirty="0">
                <a:solidFill>
                  <a:schemeClr val="bg1"/>
                </a:solidFill>
                <a:effectLst>
                  <a:outerShdw blurRad="38100" dist="38100" dir="2700000" algn="tl">
                    <a:srgbClr val="000000">
                      <a:alpha val="43137"/>
                    </a:srgbClr>
                  </a:outerShdw>
                </a:effectLst>
              </a:rPr>
              <a:t>Que el mundo entero se maraville y comparta un mismo propósito en torno a un lider religioso universal. “Toda la tierra se maravilló” </a:t>
            </a:r>
            <a:r>
              <a:rPr lang="es-CO" sz="3400" b="1" dirty="0">
                <a:solidFill>
                  <a:srgbClr val="FFC000"/>
                </a:solidFill>
                <a:effectLst>
                  <a:outerShdw blurRad="38100" dist="38100" dir="2700000" algn="tl">
                    <a:srgbClr val="000000">
                      <a:alpha val="43137"/>
                    </a:srgbClr>
                  </a:outerShdw>
                </a:effectLst>
              </a:rPr>
              <a:t>(Apoc. 13:3). </a:t>
            </a:r>
            <a:r>
              <a:rPr lang="es-CO" sz="3400" b="1" dirty="0">
                <a:solidFill>
                  <a:schemeClr val="bg1"/>
                </a:solidFill>
                <a:effectLst>
                  <a:outerShdw blurRad="38100" dist="38100" dir="2700000" algn="tl">
                    <a:srgbClr val="000000">
                      <a:alpha val="43137"/>
                    </a:srgbClr>
                  </a:outerShdw>
                </a:effectLst>
              </a:rPr>
              <a:t>“ un mismo propósito” </a:t>
            </a:r>
            <a:r>
              <a:rPr lang="es-CO" sz="3400" b="1" dirty="0">
                <a:solidFill>
                  <a:srgbClr val="FFC000"/>
                </a:solidFill>
                <a:effectLst>
                  <a:outerShdw blurRad="38100" dist="38100" dir="2700000" algn="tl">
                    <a:srgbClr val="000000">
                      <a:alpha val="43137"/>
                    </a:srgbClr>
                  </a:outerShdw>
                </a:effectLst>
              </a:rPr>
              <a:t>(Apoc 17:3).</a:t>
            </a:r>
          </a:p>
          <a:p>
            <a:pPr marL="742950" lvl="0" indent="-742950">
              <a:buFont typeface="+mj-lt"/>
              <a:buAutoNum type="alphaLcPeriod"/>
            </a:pPr>
            <a:r>
              <a:rPr lang="es-CO" sz="3400" b="1" dirty="0">
                <a:solidFill>
                  <a:schemeClr val="bg1"/>
                </a:solidFill>
                <a:effectLst>
                  <a:outerShdw blurRad="38100" dist="38100" dir="2700000" algn="tl">
                    <a:srgbClr val="000000">
                      <a:alpha val="43137"/>
                    </a:srgbClr>
                  </a:outerShdw>
                </a:effectLst>
              </a:rPr>
              <a:t>Que el mundo cree el nuevo orden mundial con un gobierno planetario y una religión global.</a:t>
            </a:r>
          </a:p>
          <a:p>
            <a:pPr marL="742950" indent="-742950">
              <a:buFont typeface="+mj-lt"/>
              <a:buAutoNum type="alphaLcPeriod"/>
            </a:pPr>
            <a:endParaRPr lang="es-CO" sz="3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3733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A7759-DBE5-FE45-8F6F-B87E4051BBF1}"/>
              </a:ext>
            </a:extLst>
          </p:cNvPr>
          <p:cNvSpPr>
            <a:spLocks noGrp="1"/>
          </p:cNvSpPr>
          <p:nvPr>
            <p:ph type="title"/>
          </p:nvPr>
        </p:nvSpPr>
        <p:spPr>
          <a:xfrm>
            <a:off x="838200" y="830003"/>
            <a:ext cx="10515600" cy="1115176"/>
          </a:xfrm>
        </p:spPr>
        <p:txBody>
          <a:bodyPr/>
          <a:lstStyle/>
          <a:p>
            <a:pPr algn="ctr"/>
            <a:r>
              <a:rPr lang="es-CO" sz="7200" b="1" dirty="0">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George Bush</a:t>
            </a:r>
          </a:p>
        </p:txBody>
      </p:sp>
      <p:sp>
        <p:nvSpPr>
          <p:cNvPr id="3" name="Marcador de contenido 2">
            <a:extLst>
              <a:ext uri="{FF2B5EF4-FFF2-40B4-BE49-F238E27FC236}">
                <a16:creationId xmlns:a16="http://schemas.microsoft.com/office/drawing/2014/main" id="{D41C97E8-621B-DD41-86BE-C3795B439B78}"/>
              </a:ext>
            </a:extLst>
          </p:cNvPr>
          <p:cNvSpPr>
            <a:spLocks noGrp="1"/>
          </p:cNvSpPr>
          <p:nvPr>
            <p:ph idx="1"/>
          </p:nvPr>
        </p:nvSpPr>
        <p:spPr>
          <a:xfrm>
            <a:off x="838200" y="2073073"/>
            <a:ext cx="10515600" cy="3344891"/>
          </a:xfrm>
        </p:spPr>
        <p:txBody>
          <a:bodyPr>
            <a:normAutofit/>
          </a:bodyPr>
          <a:lstStyle/>
          <a:p>
            <a:pPr marL="0" indent="0" algn="ctr">
              <a:buNone/>
            </a:pPr>
            <a:r>
              <a:rPr lang="es-ES_tradnl" sz="3200" b="1" dirty="0">
                <a:solidFill>
                  <a:schemeClr val="bg1"/>
                </a:solidFill>
              </a:rPr>
              <a:t>“Lo que está en juego es más que un pequeño país, es una gran idea: un nuevo orden mundial, </a:t>
            </a:r>
            <a:r>
              <a:rPr lang="es-ES_tradnl" sz="3200" b="1" i="1" u="sng" dirty="0">
                <a:solidFill>
                  <a:schemeClr val="bg1"/>
                </a:solidFill>
              </a:rPr>
              <a:t>donde diferentes naciones se unen para la causa común de alcanzar las aspiraciones universales de la humanidad</a:t>
            </a:r>
            <a:r>
              <a:rPr lang="es-ES_tradnl" sz="3200" b="1" dirty="0">
                <a:solidFill>
                  <a:schemeClr val="bg1"/>
                </a:solidFill>
              </a:rPr>
              <a:t>: paz y seguridad, libertad e imperio de la ley. Tal es el mundo merecedor de nuestro esfuerzo y el mundo digno del futuro de nuestros hijos”</a:t>
            </a:r>
            <a:endParaRPr lang="es-CO" sz="3200" dirty="0">
              <a:solidFill>
                <a:schemeClr val="bg1"/>
              </a:solidFill>
            </a:endParaRPr>
          </a:p>
          <a:p>
            <a:pPr algn="ctr"/>
            <a:endParaRPr lang="es-CO" sz="3200" dirty="0">
              <a:solidFill>
                <a:schemeClr val="bg1"/>
              </a:solidFill>
            </a:endParaRPr>
          </a:p>
        </p:txBody>
      </p:sp>
    </p:spTree>
    <p:extLst>
      <p:ext uri="{BB962C8B-B14F-4D97-AF65-F5344CB8AC3E}">
        <p14:creationId xmlns:p14="http://schemas.microsoft.com/office/powerpoint/2010/main" val="4198685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3A7759-DBE5-FE45-8F6F-B87E4051BBF1}"/>
              </a:ext>
            </a:extLst>
          </p:cNvPr>
          <p:cNvSpPr>
            <a:spLocks noGrp="1"/>
          </p:cNvSpPr>
          <p:nvPr>
            <p:ph type="title"/>
          </p:nvPr>
        </p:nvSpPr>
        <p:spPr>
          <a:xfrm>
            <a:off x="838200" y="1495657"/>
            <a:ext cx="10515600" cy="998162"/>
          </a:xfrm>
        </p:spPr>
        <p:txBody>
          <a:bodyPr/>
          <a:lstStyle/>
          <a:p>
            <a:pPr algn="ctr"/>
            <a:r>
              <a:rPr lang="es-ES_tradnl" sz="7200" b="1" dirty="0" err="1">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Strobe</a:t>
            </a:r>
            <a:r>
              <a:rPr lang="es-ES_tradnl" sz="7200" b="1" dirty="0">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 Talbot</a:t>
            </a:r>
            <a:endParaRPr lang="es-CO" sz="7200" b="1" dirty="0">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D41C97E8-621B-DD41-86BE-C3795B439B78}"/>
              </a:ext>
            </a:extLst>
          </p:cNvPr>
          <p:cNvSpPr>
            <a:spLocks noGrp="1"/>
          </p:cNvSpPr>
          <p:nvPr>
            <p:ph idx="1"/>
          </p:nvPr>
        </p:nvSpPr>
        <p:spPr>
          <a:xfrm>
            <a:off x="1510838" y="2793076"/>
            <a:ext cx="9170324" cy="2560320"/>
          </a:xfrm>
        </p:spPr>
        <p:txBody>
          <a:bodyPr>
            <a:normAutofit/>
          </a:bodyPr>
          <a:lstStyle/>
          <a:p>
            <a:pPr marL="0" indent="0" algn="ctr">
              <a:buNone/>
            </a:pPr>
            <a:r>
              <a:rPr lang="es-ES_tradnl" sz="3600" dirty="0">
                <a:solidFill>
                  <a:schemeClr val="bg1"/>
                </a:solidFill>
                <a:effectLst>
                  <a:outerShdw blurRad="38100" dist="38100" dir="2700000" algn="tl">
                    <a:srgbClr val="000000">
                      <a:alpha val="43137"/>
                    </a:srgbClr>
                  </a:outerShdw>
                </a:effectLst>
              </a:rPr>
              <a:t> </a:t>
            </a:r>
            <a:r>
              <a:rPr lang="es-ES_tradnl" sz="3600" b="1" dirty="0">
                <a:solidFill>
                  <a:schemeClr val="bg1"/>
                </a:solidFill>
                <a:effectLst>
                  <a:outerShdw blurRad="38100" dist="38100" dir="2700000" algn="tl">
                    <a:srgbClr val="000000">
                      <a:alpha val="43137"/>
                    </a:srgbClr>
                  </a:outerShdw>
                </a:effectLst>
              </a:rPr>
              <a:t>“En este siglo, quedarán obsoletas las naciones tal como las conocemos; todos </a:t>
            </a:r>
            <a:r>
              <a:rPr lang="es-ES_tradnl" sz="3600" b="1" i="1" u="sng" dirty="0">
                <a:solidFill>
                  <a:schemeClr val="bg1"/>
                </a:solidFill>
                <a:effectLst>
                  <a:outerShdw blurRad="38100" dist="38100" dir="2700000" algn="tl">
                    <a:srgbClr val="000000">
                      <a:alpha val="43137"/>
                    </a:srgbClr>
                  </a:outerShdw>
                </a:effectLst>
              </a:rPr>
              <a:t>los estados reconocerán una sola autoridad mundial</a:t>
            </a:r>
            <a:r>
              <a:rPr lang="es-ES_tradnl" sz="3600" b="1" dirty="0">
                <a:solidFill>
                  <a:schemeClr val="bg1"/>
                </a:solidFill>
                <a:effectLst>
                  <a:outerShdw blurRad="38100" dist="38100" dir="2700000" algn="tl">
                    <a:srgbClr val="000000">
                      <a:alpha val="43137"/>
                    </a:srgbClr>
                  </a:outerShdw>
                </a:effectLst>
              </a:rPr>
              <a:t>. La soberanía nacional no era una buena idea después de todo.”</a:t>
            </a:r>
            <a:endParaRPr lang="es-CO" sz="3600" dirty="0">
              <a:solidFill>
                <a:schemeClr val="bg1"/>
              </a:solidFill>
              <a:effectLst>
                <a:outerShdw blurRad="38100" dist="38100" dir="2700000" algn="tl">
                  <a:srgbClr val="000000">
                    <a:alpha val="43137"/>
                  </a:srgbClr>
                </a:outerShdw>
              </a:effectLst>
            </a:endParaRPr>
          </a:p>
          <a:p>
            <a:pPr algn="ctr"/>
            <a:endParaRPr lang="es-CO"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9063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D1DEC-354C-C84C-9FBC-DAE83D740986}"/>
              </a:ext>
            </a:extLst>
          </p:cNvPr>
          <p:cNvSpPr>
            <a:spLocks noGrp="1"/>
          </p:cNvSpPr>
          <p:nvPr>
            <p:ph type="title"/>
          </p:nvPr>
        </p:nvSpPr>
        <p:spPr>
          <a:xfrm>
            <a:off x="838199" y="1027906"/>
            <a:ext cx="10515600" cy="1066901"/>
          </a:xfrm>
        </p:spPr>
        <p:txBody>
          <a:bodyPr/>
          <a:lstStyle/>
          <a:p>
            <a:pPr algn="ctr"/>
            <a:r>
              <a:rPr lang="es-CO" sz="80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Jim Garrison</a:t>
            </a:r>
          </a:p>
        </p:txBody>
      </p:sp>
      <p:sp>
        <p:nvSpPr>
          <p:cNvPr id="3" name="Marcador de contenido 2">
            <a:extLst>
              <a:ext uri="{FF2B5EF4-FFF2-40B4-BE49-F238E27FC236}">
                <a16:creationId xmlns:a16="http://schemas.microsoft.com/office/drawing/2014/main" id="{44177C3B-69BD-6442-8B34-5EFF22C1B96F}"/>
              </a:ext>
            </a:extLst>
          </p:cNvPr>
          <p:cNvSpPr>
            <a:spLocks noGrp="1"/>
          </p:cNvSpPr>
          <p:nvPr>
            <p:ph idx="1"/>
          </p:nvPr>
        </p:nvSpPr>
        <p:spPr>
          <a:xfrm>
            <a:off x="1776845" y="2507269"/>
            <a:ext cx="8638309" cy="2679873"/>
          </a:xfrm>
        </p:spPr>
        <p:txBody>
          <a:bodyPr>
            <a:normAutofit/>
          </a:bodyPr>
          <a:lstStyle/>
          <a:p>
            <a:pPr marL="0" indent="0" algn="ctr">
              <a:buNone/>
            </a:pPr>
            <a:r>
              <a:rPr lang="es-CO" sz="3600" b="1" dirty="0">
                <a:solidFill>
                  <a:schemeClr val="bg1"/>
                </a:solidFill>
              </a:rPr>
              <a:t>“Estamos abocados a un gobierno mundial. Es inevitable … va a haber conflicto, coacción y consenso. Todo eso es parte de lo que será necesario </a:t>
            </a:r>
            <a:r>
              <a:rPr lang="es-CO" sz="3600" b="1" i="1" u="sng" dirty="0">
                <a:solidFill>
                  <a:schemeClr val="bg1"/>
                </a:solidFill>
              </a:rPr>
              <a:t>para dar a luz a la civilización global</a:t>
            </a:r>
            <a:r>
              <a:rPr lang="es-CO" sz="3600" b="1" dirty="0">
                <a:solidFill>
                  <a:schemeClr val="bg1"/>
                </a:solidFill>
              </a:rPr>
              <a:t>”</a:t>
            </a:r>
            <a:endParaRPr lang="es-CO" sz="3600" dirty="0">
              <a:solidFill>
                <a:schemeClr val="bg1"/>
              </a:solidFill>
            </a:endParaRPr>
          </a:p>
          <a:p>
            <a:pPr algn="ctr"/>
            <a:endParaRPr lang="es-CO" sz="3600" dirty="0">
              <a:solidFill>
                <a:schemeClr val="bg1"/>
              </a:solidFill>
            </a:endParaRPr>
          </a:p>
        </p:txBody>
      </p:sp>
    </p:spTree>
    <p:extLst>
      <p:ext uri="{BB962C8B-B14F-4D97-AF65-F5344CB8AC3E}">
        <p14:creationId xmlns:p14="http://schemas.microsoft.com/office/powerpoint/2010/main" val="3115184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133E99-4B7D-AB4D-9E5C-9F971C51B5AC}"/>
              </a:ext>
            </a:extLst>
          </p:cNvPr>
          <p:cNvSpPr>
            <a:spLocks noGrp="1"/>
          </p:cNvSpPr>
          <p:nvPr>
            <p:ph type="title"/>
          </p:nvPr>
        </p:nvSpPr>
        <p:spPr>
          <a:xfrm>
            <a:off x="838200" y="964276"/>
            <a:ext cx="10515600" cy="726412"/>
          </a:xfrm>
        </p:spPr>
        <p:txBody>
          <a:bodyPr>
            <a:noAutofit/>
          </a:bodyPr>
          <a:lstStyle/>
          <a:p>
            <a:pPr algn="ctr"/>
            <a:r>
              <a:rPr lang="es-CO" sz="60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¿Dónde está ese líder?</a:t>
            </a:r>
            <a:endParaRPr lang="es-CO" sz="6000"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FAE4AFD5-7744-754E-BCEC-71A4F3F6A90F}"/>
              </a:ext>
            </a:extLst>
          </p:cNvPr>
          <p:cNvSpPr>
            <a:spLocks noGrp="1"/>
          </p:cNvSpPr>
          <p:nvPr>
            <p:ph idx="1"/>
          </p:nvPr>
        </p:nvSpPr>
        <p:spPr>
          <a:xfrm>
            <a:off x="838200" y="2028304"/>
            <a:ext cx="10515600" cy="3982403"/>
          </a:xfrm>
        </p:spPr>
        <p:txBody>
          <a:bodyPr>
            <a:normAutofit/>
          </a:bodyPr>
          <a:lstStyle/>
          <a:p>
            <a:pPr algn="ctr"/>
            <a:r>
              <a:rPr lang="en-US" sz="3200" b="1" dirty="0">
                <a:solidFill>
                  <a:schemeClr val="bg1"/>
                </a:solidFill>
                <a:effectLst>
                  <a:outerShdw blurRad="38100" dist="38100" dir="2700000" algn="tl">
                    <a:srgbClr val="000000">
                      <a:alpha val="43137"/>
                    </a:srgbClr>
                  </a:outerShdw>
                </a:effectLst>
              </a:rPr>
              <a:t>DONALD TRUMP</a:t>
            </a:r>
            <a:endParaRPr lang="es-CO" sz="3200" dirty="0">
              <a:solidFill>
                <a:schemeClr val="bg1"/>
              </a:solidFill>
              <a:effectLst>
                <a:outerShdw blurRad="38100" dist="38100" dir="2700000" algn="tl">
                  <a:srgbClr val="000000">
                    <a:alpha val="43137"/>
                  </a:srgbClr>
                </a:outerShdw>
              </a:effectLst>
            </a:endParaRPr>
          </a:p>
          <a:p>
            <a:pPr algn="ctr"/>
            <a:r>
              <a:rPr lang="en-US" sz="3200" b="1" dirty="0">
                <a:solidFill>
                  <a:schemeClr val="bg1"/>
                </a:solidFill>
                <a:effectLst>
                  <a:outerShdw blurRad="38100" dist="38100" dir="2700000" algn="tl">
                    <a:srgbClr val="000000">
                      <a:alpha val="43137"/>
                    </a:srgbClr>
                  </a:outerShdw>
                </a:effectLst>
              </a:rPr>
              <a:t>XI JINPING</a:t>
            </a:r>
            <a:endParaRPr lang="es-CO" sz="3200" dirty="0">
              <a:solidFill>
                <a:schemeClr val="bg1"/>
              </a:solidFill>
              <a:effectLst>
                <a:outerShdw blurRad="38100" dist="38100" dir="2700000" algn="tl">
                  <a:srgbClr val="000000">
                    <a:alpha val="43137"/>
                  </a:srgbClr>
                </a:outerShdw>
              </a:effectLst>
            </a:endParaRPr>
          </a:p>
          <a:p>
            <a:pPr algn="ctr"/>
            <a:r>
              <a:rPr lang="en-US" sz="3200" b="1" dirty="0">
                <a:solidFill>
                  <a:schemeClr val="bg1"/>
                </a:solidFill>
                <a:effectLst>
                  <a:outerShdw blurRad="38100" dist="38100" dir="2700000" algn="tl">
                    <a:srgbClr val="000000">
                      <a:alpha val="43137"/>
                    </a:srgbClr>
                  </a:outerShdw>
                </a:effectLst>
              </a:rPr>
              <a:t>VLADIMIR PUTIN</a:t>
            </a:r>
            <a:endParaRPr lang="es-CO" sz="3200" dirty="0">
              <a:solidFill>
                <a:schemeClr val="bg1"/>
              </a:solidFill>
              <a:effectLst>
                <a:outerShdw blurRad="38100" dist="38100" dir="2700000" algn="tl">
                  <a:srgbClr val="000000">
                    <a:alpha val="43137"/>
                  </a:srgbClr>
                </a:outerShdw>
              </a:effectLst>
            </a:endParaRPr>
          </a:p>
          <a:p>
            <a:pPr algn="ctr"/>
            <a:r>
              <a:rPr lang="es-CO" sz="3200" b="1" dirty="0">
                <a:solidFill>
                  <a:schemeClr val="bg1"/>
                </a:solidFill>
                <a:effectLst>
                  <a:outerShdw blurRad="38100" dist="38100" dir="2700000" algn="tl">
                    <a:srgbClr val="000000">
                      <a:alpha val="43137"/>
                    </a:srgbClr>
                  </a:outerShdw>
                </a:effectLst>
              </a:rPr>
              <a:t>ANGELA MERKEL</a:t>
            </a:r>
            <a:endParaRPr lang="es-CO" sz="3200" dirty="0">
              <a:solidFill>
                <a:schemeClr val="bg1"/>
              </a:solidFill>
              <a:effectLst>
                <a:outerShdw blurRad="38100" dist="38100" dir="2700000" algn="tl">
                  <a:srgbClr val="000000">
                    <a:alpha val="43137"/>
                  </a:srgbClr>
                </a:outerShdw>
              </a:effectLst>
            </a:endParaRPr>
          </a:p>
          <a:p>
            <a:pPr algn="ctr"/>
            <a:r>
              <a:rPr lang="es-CO" sz="3200" b="1" dirty="0">
                <a:solidFill>
                  <a:schemeClr val="bg1"/>
                </a:solidFill>
                <a:effectLst>
                  <a:outerShdw blurRad="38100" dist="38100" dir="2700000" algn="tl">
                    <a:srgbClr val="000000">
                      <a:alpha val="43137"/>
                    </a:srgbClr>
                  </a:outerShdw>
                </a:effectLst>
              </a:rPr>
              <a:t>BORIS JOHNSON</a:t>
            </a:r>
            <a:endParaRPr lang="es-CO" sz="3200" dirty="0">
              <a:solidFill>
                <a:schemeClr val="bg1"/>
              </a:solidFill>
              <a:effectLst>
                <a:outerShdw blurRad="38100" dist="38100" dir="2700000" algn="tl">
                  <a:srgbClr val="000000">
                    <a:alpha val="43137"/>
                  </a:srgbClr>
                </a:outerShdw>
              </a:effectLst>
            </a:endParaRPr>
          </a:p>
          <a:p>
            <a:pPr algn="ctr"/>
            <a:r>
              <a:rPr lang="es-CO" sz="3200" b="1" dirty="0">
                <a:solidFill>
                  <a:schemeClr val="bg1"/>
                </a:solidFill>
                <a:effectLst>
                  <a:outerShdw blurRad="38100" dist="38100" dir="2700000" algn="tl">
                    <a:srgbClr val="000000">
                      <a:alpha val="43137"/>
                    </a:srgbClr>
                  </a:outerShdw>
                </a:effectLst>
              </a:rPr>
              <a:t>EMMANUEL MACRON</a:t>
            </a:r>
            <a:endParaRPr lang="es-CO" sz="3200" dirty="0">
              <a:solidFill>
                <a:schemeClr val="bg1"/>
              </a:solidFill>
              <a:effectLst>
                <a:outerShdw blurRad="38100" dist="38100" dir="2700000" algn="tl">
                  <a:srgbClr val="000000">
                    <a:alpha val="43137"/>
                  </a:srgbClr>
                </a:outerShdw>
              </a:effectLst>
            </a:endParaRPr>
          </a:p>
          <a:p>
            <a:pPr algn="ctr"/>
            <a:r>
              <a:rPr lang="es-CO" sz="3200" b="1" dirty="0">
                <a:solidFill>
                  <a:schemeClr val="bg1"/>
                </a:solidFill>
                <a:effectLst>
                  <a:outerShdw blurRad="38100" dist="38100" dir="2700000" algn="tl">
                    <a:srgbClr val="000000">
                      <a:alpha val="43137"/>
                    </a:srgbClr>
                  </a:outerShdw>
                </a:effectLst>
              </a:rPr>
              <a:t>JAIR BOLSONARO</a:t>
            </a:r>
            <a:endParaRPr lang="es-CO" sz="3200" dirty="0">
              <a:solidFill>
                <a:schemeClr val="bg1"/>
              </a:solidFill>
              <a:effectLst>
                <a:outerShdw blurRad="38100" dist="38100" dir="2700000" algn="tl">
                  <a:srgbClr val="000000">
                    <a:alpha val="43137"/>
                  </a:srgbClr>
                </a:outerShdw>
              </a:effectLst>
            </a:endParaRPr>
          </a:p>
          <a:p>
            <a:pPr algn="ct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8266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F95A2-0885-B245-9E45-E5F954C121D2}"/>
              </a:ext>
            </a:extLst>
          </p:cNvPr>
          <p:cNvSpPr>
            <a:spLocks noGrp="1"/>
          </p:cNvSpPr>
          <p:nvPr>
            <p:ph type="title"/>
          </p:nvPr>
        </p:nvSpPr>
        <p:spPr>
          <a:xfrm>
            <a:off x="838200" y="797387"/>
            <a:ext cx="10515600" cy="1325563"/>
          </a:xfrm>
        </p:spPr>
        <p:txBody>
          <a:bodyPr/>
          <a:lstStyle/>
          <a:p>
            <a:pPr algn="ctr"/>
            <a:r>
              <a:rPr lang="es-CO" sz="8800" b="1" dirty="0">
                <a:ln w="4445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¿Será?</a:t>
            </a:r>
          </a:p>
        </p:txBody>
      </p:sp>
      <p:sp>
        <p:nvSpPr>
          <p:cNvPr id="3" name="Marcador de contenido 2">
            <a:extLst>
              <a:ext uri="{FF2B5EF4-FFF2-40B4-BE49-F238E27FC236}">
                <a16:creationId xmlns:a16="http://schemas.microsoft.com/office/drawing/2014/main" id="{E295CFCA-A6FA-484A-9CC4-DD5F0E79E97D}"/>
              </a:ext>
            </a:extLst>
          </p:cNvPr>
          <p:cNvSpPr>
            <a:spLocks noGrp="1"/>
          </p:cNvSpPr>
          <p:nvPr>
            <p:ph idx="1"/>
          </p:nvPr>
        </p:nvSpPr>
        <p:spPr>
          <a:xfrm>
            <a:off x="838200" y="2310938"/>
            <a:ext cx="10515600" cy="3258590"/>
          </a:xfrm>
        </p:spPr>
        <p:txBody>
          <a:bodyPr>
            <a:normAutofit/>
          </a:bodyPr>
          <a:lstStyle/>
          <a:p>
            <a:pPr marL="0" indent="0" algn="ctr">
              <a:buNone/>
            </a:pPr>
            <a:r>
              <a:rPr lang="es-CO" sz="3200" b="1" dirty="0">
                <a:solidFill>
                  <a:schemeClr val="bg1"/>
                </a:solidFill>
                <a:effectLst>
                  <a:outerShdw blurRad="38100" dist="38100" dir="2700000" algn="tl">
                    <a:srgbClr val="000000">
                      <a:alpha val="43137"/>
                    </a:srgbClr>
                  </a:outerShdw>
                </a:effectLst>
              </a:rPr>
              <a:t>“todos somos llamados a remar juntos, todos necesitados de confortarnos mutuamente. En esta barca, estamos todos. Como esos discípulos, que hablan con una única voz y con angustia dicen: “perecemos” (cf. v. 38), </a:t>
            </a:r>
            <a:r>
              <a:rPr lang="es-CO" sz="3200" b="1" i="1" u="sng" dirty="0">
                <a:solidFill>
                  <a:schemeClr val="bg1"/>
                </a:solidFill>
                <a:effectLst>
                  <a:outerShdw blurRad="38100" dist="38100" dir="2700000" algn="tl">
                    <a:srgbClr val="000000">
                      <a:alpha val="43137"/>
                    </a:srgbClr>
                  </a:outerShdw>
                </a:effectLst>
              </a:rPr>
              <a:t>también nosotros descubrimos que no podemos seguir cada uno por nuestra cuenta, sino sólo juntos</a:t>
            </a:r>
            <a:r>
              <a:rPr lang="es-CO" sz="3200" b="1" dirty="0">
                <a:solidFill>
                  <a:schemeClr val="bg1"/>
                </a:solidFill>
                <a:effectLst>
                  <a:outerShdw blurRad="38100" dist="38100" dir="2700000" algn="tl">
                    <a:srgbClr val="000000">
                      <a:alpha val="43137"/>
                    </a:srgbClr>
                  </a:outerShdw>
                </a:effectLst>
              </a:rPr>
              <a:t>.”</a:t>
            </a:r>
            <a:endParaRPr lang="es-CO" sz="3200" dirty="0">
              <a:solidFill>
                <a:schemeClr val="bg1"/>
              </a:solidFill>
              <a:effectLst>
                <a:outerShdw blurRad="38100" dist="38100" dir="2700000" algn="tl">
                  <a:srgbClr val="000000">
                    <a:alpha val="43137"/>
                  </a:srgbClr>
                </a:outerShdw>
              </a:effectLst>
            </a:endParaRPr>
          </a:p>
          <a:p>
            <a:pPr marL="0" indent="0" algn="ctr">
              <a:buNone/>
            </a:pP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0174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B5395-C383-A942-BDC6-335B7791758E}"/>
              </a:ext>
            </a:extLst>
          </p:cNvPr>
          <p:cNvSpPr>
            <a:spLocks noGrp="1"/>
          </p:cNvSpPr>
          <p:nvPr>
            <p:ph type="title"/>
          </p:nvPr>
        </p:nvSpPr>
        <p:spPr>
          <a:xfrm>
            <a:off x="838200" y="1313093"/>
            <a:ext cx="10515600" cy="964911"/>
          </a:xfrm>
        </p:spPr>
        <p:txBody>
          <a:bodyPr/>
          <a:lstStyle/>
          <a:p>
            <a:pPr algn="ctr"/>
            <a:r>
              <a:rPr lang="es-CO" sz="8000" b="1" dirty="0">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Urbis et Orbis</a:t>
            </a:r>
          </a:p>
        </p:txBody>
      </p:sp>
      <p:sp>
        <p:nvSpPr>
          <p:cNvPr id="3" name="Marcador de contenido 2">
            <a:extLst>
              <a:ext uri="{FF2B5EF4-FFF2-40B4-BE49-F238E27FC236}">
                <a16:creationId xmlns:a16="http://schemas.microsoft.com/office/drawing/2014/main" id="{3B55B77A-2DF8-B04F-B657-5C43B7476526}"/>
              </a:ext>
            </a:extLst>
          </p:cNvPr>
          <p:cNvSpPr>
            <a:spLocks noGrp="1"/>
          </p:cNvSpPr>
          <p:nvPr>
            <p:ph idx="1"/>
          </p:nvPr>
        </p:nvSpPr>
        <p:spPr>
          <a:xfrm>
            <a:off x="1303020" y="2507269"/>
            <a:ext cx="9585960" cy="3577648"/>
          </a:xfrm>
        </p:spPr>
        <p:txBody>
          <a:bodyPr>
            <a:normAutofit lnSpcReduction="10000"/>
          </a:bodyPr>
          <a:lstStyle/>
          <a:p>
            <a:pPr marL="0" indent="0" algn="ctr">
              <a:buNone/>
            </a:pPr>
            <a:r>
              <a:rPr lang="es-CO" sz="3200" dirty="0">
                <a:solidFill>
                  <a:schemeClr val="bg1"/>
                </a:solidFill>
                <a:effectLst>
                  <a:outerShdw blurRad="38100" dist="38100" dir="2700000" algn="tl">
                    <a:srgbClr val="000000">
                      <a:alpha val="43137"/>
                    </a:srgbClr>
                  </a:outerShdw>
                </a:effectLst>
              </a:rPr>
              <a:t>“Queridos hermanos y hermanas: Desde este lugar, que narra la fe pétrea de Pedro, esta tarde me gustaría confiarlos a todos al Señor, </a:t>
            </a:r>
            <a:r>
              <a:rPr lang="es-CO" sz="3200" b="1" i="1" u="sng" dirty="0">
                <a:solidFill>
                  <a:schemeClr val="bg1"/>
                </a:solidFill>
                <a:effectLst>
                  <a:outerShdw blurRad="38100" dist="38100" dir="2700000" algn="tl">
                    <a:srgbClr val="000000">
                      <a:alpha val="43137"/>
                    </a:srgbClr>
                  </a:outerShdw>
                </a:effectLst>
              </a:rPr>
              <a:t>a través de la intercesión de la Virgen, salud de su pueblo, estrella del mar tempestuoso</a:t>
            </a:r>
            <a:r>
              <a:rPr lang="es-CO" sz="3200" i="1" u="sng" dirty="0">
                <a:solidFill>
                  <a:schemeClr val="bg1"/>
                </a:solidFill>
                <a:effectLst>
                  <a:outerShdw blurRad="38100" dist="38100" dir="2700000" algn="tl">
                    <a:srgbClr val="000000">
                      <a:alpha val="43137"/>
                    </a:srgbClr>
                  </a:outerShdw>
                </a:effectLst>
              </a:rPr>
              <a:t>.</a:t>
            </a:r>
            <a:r>
              <a:rPr lang="es-CO" sz="3200" dirty="0">
                <a:solidFill>
                  <a:schemeClr val="bg1"/>
                </a:solidFill>
                <a:effectLst>
                  <a:outerShdw blurRad="38100" dist="38100" dir="2700000" algn="tl">
                    <a:srgbClr val="000000">
                      <a:alpha val="43137"/>
                    </a:srgbClr>
                  </a:outerShdw>
                </a:effectLst>
              </a:rPr>
              <a:t> Desde esta columnata que abraza a Roma y al mundo, descienda sobre vosotros, como un abrazo consolador, la bendición de Dios.” </a:t>
            </a:r>
          </a:p>
        </p:txBody>
      </p:sp>
    </p:spTree>
    <p:extLst>
      <p:ext uri="{BB962C8B-B14F-4D97-AF65-F5344CB8AC3E}">
        <p14:creationId xmlns:p14="http://schemas.microsoft.com/office/powerpoint/2010/main" val="3947632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B5395-C383-A942-BDC6-335B7791758E}"/>
              </a:ext>
            </a:extLst>
          </p:cNvPr>
          <p:cNvSpPr>
            <a:spLocks noGrp="1"/>
          </p:cNvSpPr>
          <p:nvPr>
            <p:ph type="title"/>
          </p:nvPr>
        </p:nvSpPr>
        <p:spPr/>
        <p:txBody>
          <a:bodyPr/>
          <a:lstStyle/>
          <a:p>
            <a:pPr algn="ctr"/>
            <a:r>
              <a:rPr lang="es-CO" sz="8000" b="1" dirty="0">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Urbis et Orbis</a:t>
            </a:r>
          </a:p>
        </p:txBody>
      </p:sp>
      <p:sp>
        <p:nvSpPr>
          <p:cNvPr id="3" name="Marcador de contenido 2">
            <a:extLst>
              <a:ext uri="{FF2B5EF4-FFF2-40B4-BE49-F238E27FC236}">
                <a16:creationId xmlns:a16="http://schemas.microsoft.com/office/drawing/2014/main" id="{3B55B77A-2DF8-B04F-B657-5C43B7476526}"/>
              </a:ext>
            </a:extLst>
          </p:cNvPr>
          <p:cNvSpPr>
            <a:spLocks noGrp="1"/>
          </p:cNvSpPr>
          <p:nvPr>
            <p:ph idx="1"/>
          </p:nvPr>
        </p:nvSpPr>
        <p:spPr>
          <a:xfrm>
            <a:off x="1452649" y="1740564"/>
            <a:ext cx="9286702" cy="3677400"/>
          </a:xfrm>
        </p:spPr>
        <p:txBody>
          <a:bodyPr>
            <a:normAutofit/>
          </a:bodyPr>
          <a:lstStyle/>
          <a:p>
            <a:pPr marL="0" indent="0" algn="ctr">
              <a:buNone/>
            </a:pPr>
            <a:r>
              <a:rPr lang="es-CO" sz="3200" dirty="0">
                <a:solidFill>
                  <a:schemeClr val="bg1"/>
                </a:solidFill>
                <a:effectLst>
                  <a:outerShdw blurRad="38100" dist="38100" dir="2700000" algn="tl">
                    <a:srgbClr val="000000">
                      <a:alpha val="43137"/>
                    </a:srgbClr>
                  </a:outerShdw>
                </a:effectLst>
              </a:rPr>
              <a:t>Señor, bendice al mundo, da salud a los cuerpos y consuela los corazones. Nos pides que no sintamos temor. Pero nuestra fe es débil y tenemos miedo. Mas tú, Señor, no nos abandones a merced de la tormenta. Repites de nuevo: «No tengáis miedo» (Mt 28,5). Y nosotros, junto con Pedro, “descargamos en ti todo nuestro agobio, porque Tú nos cuidas” (cf. 1 P 5,7). </a:t>
            </a:r>
          </a:p>
          <a:p>
            <a:pPr algn="ct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6648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1" y="4189615"/>
            <a:ext cx="2174647" cy="2668385"/>
          </a:xfrm>
          <a:prstGeom prst="rect">
            <a:avLst/>
          </a:prstGeom>
        </p:spPr>
      </p:pic>
      <p:sp>
        <p:nvSpPr>
          <p:cNvPr id="2" name="Título 1">
            <a:extLst>
              <a:ext uri="{FF2B5EF4-FFF2-40B4-BE49-F238E27FC236}">
                <a16:creationId xmlns:a16="http://schemas.microsoft.com/office/drawing/2014/main" id="{D6590BAE-4D79-E643-A69D-6856CDC34217}"/>
              </a:ext>
            </a:extLst>
          </p:cNvPr>
          <p:cNvSpPr>
            <a:spLocks noGrp="1"/>
          </p:cNvSpPr>
          <p:nvPr>
            <p:ph type="title"/>
          </p:nvPr>
        </p:nvSpPr>
        <p:spPr/>
        <p:txBody>
          <a:bodyPr/>
          <a:lstStyle/>
          <a:p>
            <a:pPr algn="ctr"/>
            <a:r>
              <a:rPr lang="es-CO" sz="8000" b="1" dirty="0">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¿Cuándo?</a:t>
            </a:r>
          </a:p>
        </p:txBody>
      </p:sp>
      <p:sp>
        <p:nvSpPr>
          <p:cNvPr id="3" name="Marcador de contenido 2">
            <a:extLst>
              <a:ext uri="{FF2B5EF4-FFF2-40B4-BE49-F238E27FC236}">
                <a16:creationId xmlns:a16="http://schemas.microsoft.com/office/drawing/2014/main" id="{4B773A91-A8D7-4346-89F0-91E76555C322}"/>
              </a:ext>
            </a:extLst>
          </p:cNvPr>
          <p:cNvSpPr>
            <a:spLocks noGrp="1"/>
          </p:cNvSpPr>
          <p:nvPr>
            <p:ph idx="1"/>
          </p:nvPr>
        </p:nvSpPr>
        <p:spPr/>
        <p:txBody>
          <a:bodyPr>
            <a:normAutofit lnSpcReduction="10000"/>
          </a:bodyPr>
          <a:lstStyle/>
          <a:p>
            <a:pPr marL="0" indent="0" algn="ctr">
              <a:buNone/>
            </a:pPr>
            <a:r>
              <a:rPr lang="es-CO" sz="3200" dirty="0">
                <a:solidFill>
                  <a:schemeClr val="bg1"/>
                </a:solidFill>
                <a:effectLst>
                  <a:outerShdw blurRad="38100" dist="38100" dir="2700000" algn="tl">
                    <a:srgbClr val="000000">
                      <a:alpha val="43137"/>
                    </a:srgbClr>
                  </a:outerShdw>
                </a:effectLst>
              </a:rPr>
              <a:t>“ Declaré definidamente a estas personas fanáticas, en las reuniones espirituales celebradas en Jackson, que estaban haciendo la obra del adversario de las almas; que se hallaban en tinieblas. Pretendían poseer una gran luz según la cual el tiempo de gracia terminaría en octubre de 1844. Entonces declaré en público que al Señor le había placido mostrarme </a:t>
            </a:r>
            <a:r>
              <a:rPr lang="es-CO" sz="3200" i="1" u="sng" dirty="0">
                <a:solidFill>
                  <a:schemeClr val="bg1"/>
                </a:solidFill>
                <a:effectLst>
                  <a:outerShdw blurRad="38100" dist="38100" dir="2700000" algn="tl">
                    <a:srgbClr val="000000">
                      <a:alpha val="43137"/>
                    </a:srgbClr>
                  </a:outerShdw>
                </a:effectLst>
              </a:rPr>
              <a:t>que no habría una fecha definida para el mensaje dado por Dios desde 1844.” </a:t>
            </a:r>
          </a:p>
          <a:p>
            <a:pPr marL="0" indent="0" algn="ctr">
              <a:buNone/>
            </a:pPr>
            <a:r>
              <a:rPr lang="es-CO" sz="3200" dirty="0">
                <a:solidFill>
                  <a:srgbClr val="FFC000"/>
                </a:solidFill>
                <a:effectLst>
                  <a:outerShdw blurRad="38100" dist="38100" dir="2700000" algn="tl">
                    <a:srgbClr val="000000">
                      <a:alpha val="43137"/>
                    </a:srgbClr>
                  </a:outerShdw>
                </a:effectLst>
              </a:rPr>
              <a:t> Mensajes Selectos 2:83.</a:t>
            </a:r>
            <a:r>
              <a:rPr lang="es-CO" sz="3200"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5182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465095"/>
            <a:ext cx="5089356" cy="3392903"/>
          </a:xfrm>
          <a:prstGeom prst="rect">
            <a:avLst/>
          </a:prstGeom>
        </p:spPr>
      </p:pic>
      <p:sp>
        <p:nvSpPr>
          <p:cNvPr id="2" name="Título 1">
            <a:extLst>
              <a:ext uri="{FF2B5EF4-FFF2-40B4-BE49-F238E27FC236}">
                <a16:creationId xmlns:a16="http://schemas.microsoft.com/office/drawing/2014/main" id="{C9C0C70B-E2FD-E448-9C1B-88ADEC1EE1D2}"/>
              </a:ext>
            </a:extLst>
          </p:cNvPr>
          <p:cNvSpPr>
            <a:spLocks noGrp="1"/>
          </p:cNvSpPr>
          <p:nvPr>
            <p:ph type="title"/>
          </p:nvPr>
        </p:nvSpPr>
        <p:spPr>
          <a:xfrm>
            <a:off x="838200" y="713384"/>
            <a:ext cx="10515600" cy="982412"/>
          </a:xfrm>
        </p:spPr>
        <p:txBody>
          <a:bodyPr/>
          <a:lstStyle/>
          <a:p>
            <a:pPr algn="ctr"/>
            <a:r>
              <a:rPr lang="es-CO" sz="8800" b="1" dirty="0">
                <a:ln w="25400">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Jesús:</a:t>
            </a:r>
          </a:p>
        </p:txBody>
      </p:sp>
      <p:sp>
        <p:nvSpPr>
          <p:cNvPr id="3" name="Marcador de contenido 2">
            <a:extLst>
              <a:ext uri="{FF2B5EF4-FFF2-40B4-BE49-F238E27FC236}">
                <a16:creationId xmlns:a16="http://schemas.microsoft.com/office/drawing/2014/main" id="{14F6E189-AFCC-A343-82AF-1B6D0BEE0D82}"/>
              </a:ext>
            </a:extLst>
          </p:cNvPr>
          <p:cNvSpPr>
            <a:spLocks noGrp="1"/>
          </p:cNvSpPr>
          <p:nvPr>
            <p:ph idx="1"/>
          </p:nvPr>
        </p:nvSpPr>
        <p:spPr>
          <a:xfrm>
            <a:off x="838200" y="2298032"/>
            <a:ext cx="10515600" cy="3104148"/>
          </a:xfrm>
        </p:spPr>
        <p:txBody>
          <a:bodyPr>
            <a:normAutofit/>
          </a:bodyPr>
          <a:lstStyle/>
          <a:p>
            <a:pPr algn="ctr"/>
            <a:r>
              <a:rPr lang="es-CO" sz="4000" b="1" dirty="0">
                <a:solidFill>
                  <a:srgbClr val="FFC000"/>
                </a:solidFill>
                <a:effectLst>
                  <a:outerShdw blurRad="38100" dist="38100" dir="2700000" algn="tl">
                    <a:srgbClr val="000000">
                      <a:alpha val="43137"/>
                    </a:srgbClr>
                  </a:outerShdw>
                </a:effectLst>
              </a:rPr>
              <a:t>Lucas 21:28 (RVR1960)</a:t>
            </a:r>
            <a:endParaRPr lang="es-CO" sz="4000" dirty="0">
              <a:solidFill>
                <a:srgbClr val="FFC000"/>
              </a:solidFill>
              <a:effectLst>
                <a:outerShdw blurRad="38100" dist="38100" dir="2700000" algn="tl">
                  <a:srgbClr val="000000">
                    <a:alpha val="43137"/>
                  </a:srgbClr>
                </a:outerShdw>
              </a:effectLst>
            </a:endParaRPr>
          </a:p>
          <a:p>
            <a:pPr algn="ctr"/>
            <a:r>
              <a:rPr lang="es-CO" sz="4000" b="1" baseline="30000" dirty="0">
                <a:solidFill>
                  <a:schemeClr val="bg1"/>
                </a:solidFill>
                <a:effectLst>
                  <a:outerShdw blurRad="38100" dist="38100" dir="2700000" algn="tl">
                    <a:srgbClr val="000000">
                      <a:alpha val="43137"/>
                    </a:srgbClr>
                  </a:outerShdw>
                </a:effectLst>
              </a:rPr>
              <a:t>28 </a:t>
            </a:r>
            <a:r>
              <a:rPr lang="es-CO" sz="4000" b="1" dirty="0">
                <a:solidFill>
                  <a:schemeClr val="bg1"/>
                </a:solidFill>
                <a:effectLst>
                  <a:outerShdw blurRad="38100" dist="38100" dir="2700000" algn="tl">
                    <a:srgbClr val="000000">
                      <a:alpha val="43137"/>
                    </a:srgbClr>
                  </a:outerShdw>
                </a:effectLst>
              </a:rPr>
              <a:t>Cuando </a:t>
            </a:r>
            <a:r>
              <a:rPr lang="es-CO" sz="4000" b="1" i="1" u="sng" dirty="0">
                <a:solidFill>
                  <a:schemeClr val="bg1"/>
                </a:solidFill>
                <a:effectLst>
                  <a:outerShdw blurRad="38100" dist="38100" dir="2700000" algn="tl">
                    <a:srgbClr val="000000">
                      <a:alpha val="43137"/>
                    </a:srgbClr>
                  </a:outerShdw>
                </a:effectLst>
              </a:rPr>
              <a:t>estas cosas comiencen a suceder, </a:t>
            </a:r>
            <a:r>
              <a:rPr lang="es-CO" sz="4000" b="1" dirty="0">
                <a:solidFill>
                  <a:schemeClr val="bg1"/>
                </a:solidFill>
                <a:effectLst>
                  <a:outerShdw blurRad="38100" dist="38100" dir="2700000" algn="tl">
                    <a:srgbClr val="000000">
                      <a:alpha val="43137"/>
                    </a:srgbClr>
                  </a:outerShdw>
                </a:effectLst>
              </a:rPr>
              <a:t>erguíos y levantad vuestra cabeza, porque vuestra redención está cerca.</a:t>
            </a:r>
            <a:endParaRPr lang="es-CO" sz="4000" dirty="0">
              <a:solidFill>
                <a:schemeClr val="bg1"/>
              </a:solidFill>
              <a:effectLst>
                <a:outerShdw blurRad="38100" dist="38100" dir="2700000" algn="tl">
                  <a:srgbClr val="000000">
                    <a:alpha val="43137"/>
                  </a:srgbClr>
                </a:outerShdw>
              </a:effectLst>
            </a:endParaRPr>
          </a:p>
          <a:p>
            <a:pPr algn="ctr"/>
            <a:endParaRPr lang="es-CO" sz="4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7946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773A91-A8D7-4346-89F0-91E76555C322}"/>
              </a:ext>
            </a:extLst>
          </p:cNvPr>
          <p:cNvSpPr>
            <a:spLocks noGrp="1"/>
          </p:cNvSpPr>
          <p:nvPr>
            <p:ph idx="1"/>
          </p:nvPr>
        </p:nvSpPr>
        <p:spPr>
          <a:xfrm>
            <a:off x="2151610" y="1825625"/>
            <a:ext cx="8073044" cy="3627524"/>
          </a:xfrm>
        </p:spPr>
        <p:txBody>
          <a:bodyPr>
            <a:normAutofit lnSpcReduction="10000"/>
          </a:bodyPr>
          <a:lstStyle/>
          <a:p>
            <a:pPr marL="0" indent="0" algn="ctr">
              <a:buNone/>
            </a:pPr>
            <a:r>
              <a:rPr lang="es-CO" sz="3600" b="1" dirty="0">
                <a:solidFill>
                  <a:schemeClr val="bg1"/>
                </a:solidFill>
                <a:effectLst>
                  <a:outerShdw blurRad="38100" dist="38100" dir="2700000" algn="tl">
                    <a:srgbClr val="000000">
                      <a:alpha val="43137"/>
                    </a:srgbClr>
                  </a:outerShdw>
                </a:effectLst>
              </a:rPr>
              <a:t> “ Nuestra posición ha sido de esperar y velar, </a:t>
            </a:r>
            <a:r>
              <a:rPr lang="es-CO" sz="3600" b="1" i="1" u="sng" dirty="0">
                <a:solidFill>
                  <a:schemeClr val="bg1"/>
                </a:solidFill>
                <a:effectLst>
                  <a:outerShdw blurRad="38100" dist="38100" dir="2700000" algn="tl">
                    <a:srgbClr val="000000">
                      <a:alpha val="43137"/>
                    </a:srgbClr>
                  </a:outerShdw>
                </a:effectLst>
              </a:rPr>
              <a:t>sin que se proclame un tiempo [o fecha] </a:t>
            </a:r>
            <a:r>
              <a:rPr lang="es-CO" sz="3600" b="1" dirty="0">
                <a:solidFill>
                  <a:schemeClr val="bg1"/>
                </a:solidFill>
                <a:effectLst>
                  <a:outerShdw blurRad="38100" dist="38100" dir="2700000" algn="tl">
                    <a:srgbClr val="000000">
                      <a:alpha val="43137"/>
                    </a:srgbClr>
                  </a:outerShdw>
                </a:effectLst>
              </a:rPr>
              <a:t>que tenga lugar entre el fin de los períodos proféticos en 1844 y el momento de la venida de nuestro Señor.” </a:t>
            </a:r>
          </a:p>
          <a:p>
            <a:pPr marL="0" indent="0" algn="ctr">
              <a:buNone/>
            </a:pPr>
            <a:r>
              <a:rPr lang="es-CO" sz="3600" b="1" dirty="0">
                <a:solidFill>
                  <a:srgbClr val="FFC000"/>
                </a:solidFill>
                <a:effectLst>
                  <a:outerShdw blurRad="38100" dist="38100" dir="2700000" algn="tl">
                    <a:srgbClr val="000000">
                      <a:alpha val="43137"/>
                    </a:srgbClr>
                  </a:outerShdw>
                </a:effectLst>
              </a:rPr>
              <a:t>EUD 34.3</a:t>
            </a:r>
            <a:endParaRPr lang="es-CO" sz="3600" dirty="0">
              <a:solidFill>
                <a:srgbClr val="FFC000"/>
              </a:solidFill>
              <a:effectLst>
                <a:outerShdw blurRad="38100" dist="38100" dir="2700000" algn="tl">
                  <a:srgbClr val="000000">
                    <a:alpha val="43137"/>
                  </a:srgbClr>
                </a:outerShdw>
              </a:effectLst>
            </a:endParaRPr>
          </a:p>
        </p:txBody>
      </p:sp>
      <p:pic>
        <p:nvPicPr>
          <p:cNvPr id="4" name="3 Imagen" descr="Cópia de 0606210.png"/>
          <p:cNvPicPr>
            <a:picLocks noChangeAspect="1"/>
          </p:cNvPicPr>
          <p:nvPr/>
        </p:nvPicPr>
        <p:blipFill>
          <a:blip r:embed="rId2" cstate="print"/>
          <a:srcRect b="8001"/>
          <a:stretch>
            <a:fillRect/>
          </a:stretch>
        </p:blipFill>
        <p:spPr>
          <a:xfrm>
            <a:off x="-1" y="4189615"/>
            <a:ext cx="2174647" cy="2668385"/>
          </a:xfrm>
          <a:prstGeom prst="rect">
            <a:avLst/>
          </a:prstGeom>
        </p:spPr>
      </p:pic>
    </p:spTree>
    <p:extLst>
      <p:ext uri="{BB962C8B-B14F-4D97-AF65-F5344CB8AC3E}">
        <p14:creationId xmlns:p14="http://schemas.microsoft.com/office/powerpoint/2010/main" val="2224654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4242262"/>
            <a:ext cx="3923605" cy="2615736"/>
          </a:xfrm>
          <a:prstGeom prst="rect">
            <a:avLst/>
          </a:prstGeom>
        </p:spPr>
      </p:pic>
      <p:sp>
        <p:nvSpPr>
          <p:cNvPr id="3" name="Marcador de contenido 2">
            <a:extLst>
              <a:ext uri="{FF2B5EF4-FFF2-40B4-BE49-F238E27FC236}">
                <a16:creationId xmlns:a16="http://schemas.microsoft.com/office/drawing/2014/main" id="{4B773A91-A8D7-4346-89F0-91E76555C322}"/>
              </a:ext>
            </a:extLst>
          </p:cNvPr>
          <p:cNvSpPr>
            <a:spLocks noGrp="1"/>
          </p:cNvSpPr>
          <p:nvPr>
            <p:ph idx="1"/>
          </p:nvPr>
        </p:nvSpPr>
        <p:spPr>
          <a:xfrm>
            <a:off x="1237211" y="1626119"/>
            <a:ext cx="9685713" cy="3461270"/>
          </a:xfrm>
        </p:spPr>
        <p:txBody>
          <a:bodyPr>
            <a:normAutofit/>
          </a:bodyPr>
          <a:lstStyle/>
          <a:p>
            <a:pPr marL="0" indent="0" algn="ctr">
              <a:buNone/>
            </a:pPr>
            <a:r>
              <a:rPr lang="es-CO" sz="3200" b="1" dirty="0">
                <a:solidFill>
                  <a:schemeClr val="bg1"/>
                </a:solidFill>
                <a:effectLst>
                  <a:outerShdw blurRad="38100" dist="38100" dir="2700000" algn="tl">
                    <a:srgbClr val="000000">
                      <a:alpha val="43137"/>
                    </a:srgbClr>
                  </a:outerShdw>
                </a:effectLst>
              </a:rPr>
              <a:t>La gente no tendrá otro mensaje acerca de un tiempo definido. Después de este lapso </a:t>
            </a:r>
            <a:r>
              <a:rPr lang="es-CO" sz="3200" b="1" dirty="0">
                <a:solidFill>
                  <a:srgbClr val="FFC000"/>
                </a:solidFill>
                <a:effectLst>
                  <a:outerShdw blurRad="38100" dist="38100" dir="2700000" algn="tl">
                    <a:srgbClr val="000000">
                      <a:alpha val="43137"/>
                    </a:srgbClr>
                  </a:outerShdw>
                </a:effectLst>
              </a:rPr>
              <a:t>(Apocalipsis 10: 4-6), </a:t>
            </a:r>
            <a:r>
              <a:rPr lang="es-CO" sz="3200" b="1" dirty="0">
                <a:solidFill>
                  <a:schemeClr val="bg1"/>
                </a:solidFill>
                <a:effectLst>
                  <a:outerShdw blurRad="38100" dist="38100" dir="2700000" algn="tl">
                    <a:srgbClr val="000000">
                      <a:alpha val="43137"/>
                    </a:srgbClr>
                  </a:outerShdw>
                </a:effectLst>
              </a:rPr>
              <a:t>que ahora abarca desde 1842 a 1844, </a:t>
            </a:r>
            <a:r>
              <a:rPr lang="es-CO" sz="3200" b="1" i="1" u="sng" dirty="0">
                <a:solidFill>
                  <a:schemeClr val="bg1"/>
                </a:solidFill>
                <a:effectLst>
                  <a:outerShdw blurRad="38100" dist="38100" dir="2700000" algn="tl">
                    <a:srgbClr val="000000">
                      <a:alpha val="43137"/>
                    </a:srgbClr>
                  </a:outerShdw>
                </a:effectLst>
              </a:rPr>
              <a:t>no puede haber ningún </a:t>
            </a:r>
            <a:r>
              <a:rPr lang="es-CO" sz="4400" b="1" i="1" u="sng" dirty="0">
                <a:solidFill>
                  <a:schemeClr val="bg1"/>
                </a:solidFill>
                <a:effectLst>
                  <a:outerShdw blurRad="38100" dist="38100" dir="2700000" algn="tl">
                    <a:srgbClr val="000000">
                      <a:alpha val="43137"/>
                    </a:srgbClr>
                  </a:outerShdw>
                </a:effectLst>
              </a:rPr>
              <a:t>cómputo</a:t>
            </a:r>
            <a:r>
              <a:rPr lang="es-CO" sz="3200" b="1" i="1" u="sng" dirty="0">
                <a:solidFill>
                  <a:schemeClr val="bg1"/>
                </a:solidFill>
                <a:effectLst>
                  <a:outerShdw blurRad="38100" dist="38100" dir="2700000" algn="tl">
                    <a:srgbClr val="000000">
                      <a:alpha val="43137"/>
                    </a:srgbClr>
                  </a:outerShdw>
                </a:effectLst>
              </a:rPr>
              <a:t> definido de tiempo profético. El cálculo más prolongado llega hasta el otoño de 1844</a:t>
            </a:r>
            <a:r>
              <a:rPr lang="es-CO" sz="3200" b="1" dirty="0">
                <a:solidFill>
                  <a:schemeClr val="bg1"/>
                </a:solidFill>
                <a:effectLst>
                  <a:outerShdw blurRad="38100" dist="38100" dir="2700000" algn="tl">
                    <a:srgbClr val="000000">
                      <a:alpha val="43137"/>
                    </a:srgbClr>
                  </a:outerShdw>
                </a:effectLst>
              </a:rPr>
              <a:t>.</a:t>
            </a:r>
          </a:p>
          <a:p>
            <a:pPr marL="0" indent="0" algn="ctr">
              <a:buNone/>
            </a:pPr>
            <a:r>
              <a:rPr lang="es-CO" sz="3200" b="1" dirty="0">
                <a:solidFill>
                  <a:schemeClr val="bg1"/>
                </a:solidFill>
                <a:effectLst>
                  <a:outerShdw blurRad="38100" dist="38100" dir="2700000" algn="tl">
                    <a:srgbClr val="000000">
                      <a:alpha val="43137"/>
                    </a:srgbClr>
                  </a:outerShdw>
                </a:effectLst>
              </a:rPr>
              <a:t>Comentario Bíblico Adventista 7:982 (1900). </a:t>
            </a: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2681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C503FC6-9E5F-CC4D-97F4-1C5B6204492C}"/>
              </a:ext>
            </a:extLst>
          </p:cNvPr>
          <p:cNvSpPr>
            <a:spLocks noGrp="1"/>
          </p:cNvSpPr>
          <p:nvPr>
            <p:ph idx="1"/>
          </p:nvPr>
        </p:nvSpPr>
        <p:spPr>
          <a:xfrm>
            <a:off x="1868978" y="1193858"/>
            <a:ext cx="8804564" cy="4351338"/>
          </a:xfrm>
        </p:spPr>
        <p:txBody>
          <a:bodyPr>
            <a:normAutofit/>
          </a:bodyPr>
          <a:lstStyle/>
          <a:p>
            <a:r>
              <a:rPr lang="es-CO" sz="7200" dirty="0">
                <a:solidFill>
                  <a:schemeClr val="bg1"/>
                </a:solidFill>
                <a:effectLst>
                  <a:outerShdw blurRad="38100" dist="38100" dir="2700000" algn="tl">
                    <a:srgbClr val="000000">
                      <a:alpha val="43137"/>
                    </a:srgbClr>
                  </a:outerShdw>
                </a:effectLst>
              </a:rPr>
              <a:t>Espere sin perder el control.</a:t>
            </a:r>
          </a:p>
          <a:p>
            <a:r>
              <a:rPr lang="es-CO" sz="7200" dirty="0">
                <a:solidFill>
                  <a:schemeClr val="bg1"/>
                </a:solidFill>
                <a:effectLst>
                  <a:outerShdw blurRad="38100" dist="38100" dir="2700000" algn="tl">
                    <a:srgbClr val="000000">
                      <a:alpha val="43137"/>
                    </a:srgbClr>
                  </a:outerShdw>
                </a:effectLst>
              </a:rPr>
              <a:t>Espere en fidelidad.</a:t>
            </a:r>
          </a:p>
          <a:p>
            <a:r>
              <a:rPr lang="es-CO" sz="7200" dirty="0">
                <a:solidFill>
                  <a:schemeClr val="bg1"/>
                </a:solidFill>
                <a:effectLst>
                  <a:outerShdw blurRad="38100" dist="38100" dir="2700000" algn="tl">
                    <a:srgbClr val="000000">
                      <a:alpha val="43137"/>
                    </a:srgbClr>
                  </a:outerShdw>
                </a:effectLst>
              </a:rPr>
              <a:t>Espere en acción.</a:t>
            </a:r>
          </a:p>
        </p:txBody>
      </p:sp>
    </p:spTree>
    <p:extLst>
      <p:ext uri="{BB962C8B-B14F-4D97-AF65-F5344CB8AC3E}">
        <p14:creationId xmlns:p14="http://schemas.microsoft.com/office/powerpoint/2010/main" val="2204670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 y="3710248"/>
            <a:ext cx="4721627" cy="3147750"/>
          </a:xfrm>
          <a:prstGeom prst="rect">
            <a:avLst/>
          </a:prstGeom>
        </p:spPr>
      </p:pic>
      <p:sp>
        <p:nvSpPr>
          <p:cNvPr id="3" name="Marcador de contenido 2">
            <a:extLst>
              <a:ext uri="{FF2B5EF4-FFF2-40B4-BE49-F238E27FC236}">
                <a16:creationId xmlns:a16="http://schemas.microsoft.com/office/drawing/2014/main" id="{E23D0988-8F9E-074E-A9AF-346D8C56890F}"/>
              </a:ext>
            </a:extLst>
          </p:cNvPr>
          <p:cNvSpPr>
            <a:spLocks noGrp="1"/>
          </p:cNvSpPr>
          <p:nvPr>
            <p:ph idx="1"/>
          </p:nvPr>
        </p:nvSpPr>
        <p:spPr>
          <a:xfrm>
            <a:off x="838200" y="1393363"/>
            <a:ext cx="10515600" cy="4059786"/>
          </a:xfrm>
        </p:spPr>
        <p:txBody>
          <a:bodyPr>
            <a:normAutofit/>
          </a:bodyPr>
          <a:lstStyle/>
          <a:p>
            <a:pPr marL="0" indent="0" algn="ctr">
              <a:buNone/>
            </a:pPr>
            <a:r>
              <a:rPr lang="es-CO" sz="5400" b="1" dirty="0">
                <a:solidFill>
                  <a:srgbClr val="FFC000"/>
                </a:solidFill>
                <a:effectLst>
                  <a:outerShdw blurRad="38100" dist="38100" dir="2700000" algn="tl">
                    <a:srgbClr val="000000">
                      <a:alpha val="43137"/>
                    </a:srgbClr>
                  </a:outerShdw>
                </a:effectLst>
              </a:rPr>
              <a:t>Lucas 19:13 (RVR1995)</a:t>
            </a:r>
          </a:p>
          <a:p>
            <a:pPr marL="0" indent="0" algn="ctr">
              <a:buNone/>
            </a:pPr>
            <a:r>
              <a:rPr lang="es-CO" sz="5400" b="1" baseline="30000" dirty="0">
                <a:solidFill>
                  <a:schemeClr val="bg1"/>
                </a:solidFill>
                <a:effectLst>
                  <a:outerShdw blurRad="38100" dist="38100" dir="2700000" algn="tl">
                    <a:srgbClr val="000000">
                      <a:alpha val="43137"/>
                    </a:srgbClr>
                  </a:outerShdw>
                </a:effectLst>
              </a:rPr>
              <a:t>13 </a:t>
            </a:r>
            <a:r>
              <a:rPr lang="es-CO" sz="5400" b="1" dirty="0">
                <a:solidFill>
                  <a:schemeClr val="bg1"/>
                </a:solidFill>
                <a:effectLst>
                  <a:outerShdw blurRad="38100" dist="38100" dir="2700000" algn="tl">
                    <a:srgbClr val="000000">
                      <a:alpha val="43137"/>
                    </a:srgbClr>
                  </a:outerShdw>
                </a:effectLst>
              </a:rPr>
              <a:t>Llamó antes a diez siervos suyos, les dio diez minas y les dijo: “</a:t>
            </a:r>
            <a:r>
              <a:rPr lang="es-CO" sz="5400" b="1" i="1" u="sng" dirty="0">
                <a:solidFill>
                  <a:schemeClr val="bg1"/>
                </a:solidFill>
                <a:effectLst>
                  <a:outerShdw blurRad="38100" dist="38100" dir="2700000" algn="tl">
                    <a:srgbClr val="000000">
                      <a:alpha val="43137"/>
                    </a:srgbClr>
                  </a:outerShdw>
                </a:effectLst>
              </a:rPr>
              <a:t>Negociad entre tanto que regreso.”</a:t>
            </a:r>
            <a:r>
              <a:rPr lang="es-CO" sz="5400" i="1" u="sng" dirty="0">
                <a:solidFill>
                  <a:schemeClr val="bg1"/>
                </a:solidFill>
                <a:effectLst>
                  <a:outerShdw blurRad="38100" dist="38100" dir="2700000" algn="tl">
                    <a:srgbClr val="000000">
                      <a:alpha val="43137"/>
                    </a:srgbClr>
                  </a:outerShdw>
                </a:effectLst>
              </a:rPr>
              <a:t> </a:t>
            </a:r>
          </a:p>
          <a:p>
            <a:pPr algn="ctr"/>
            <a:endParaRPr lang="es-CO"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072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61425-6544-0A40-B2DE-1EACEC0FDEC5}"/>
              </a:ext>
            </a:extLst>
          </p:cNvPr>
          <p:cNvSpPr>
            <a:spLocks noGrp="1"/>
          </p:cNvSpPr>
          <p:nvPr>
            <p:ph type="title"/>
          </p:nvPr>
        </p:nvSpPr>
        <p:spPr>
          <a:xfrm>
            <a:off x="838200" y="1213023"/>
            <a:ext cx="10515600" cy="998161"/>
          </a:xfrm>
        </p:spPr>
        <p:txBody>
          <a:bodyPr/>
          <a:lstStyle/>
          <a:p>
            <a:pPr algn="ctr"/>
            <a:r>
              <a:rPr lang="es-CO" sz="7200" b="1" dirty="0">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“Estas cosas”</a:t>
            </a:r>
          </a:p>
        </p:txBody>
      </p:sp>
      <p:sp>
        <p:nvSpPr>
          <p:cNvPr id="3" name="Marcador de contenido 2">
            <a:extLst>
              <a:ext uri="{FF2B5EF4-FFF2-40B4-BE49-F238E27FC236}">
                <a16:creationId xmlns:a16="http://schemas.microsoft.com/office/drawing/2014/main" id="{628322E4-9A2A-AD49-90EF-200F1B4321D1}"/>
              </a:ext>
            </a:extLst>
          </p:cNvPr>
          <p:cNvSpPr>
            <a:spLocks noGrp="1"/>
          </p:cNvSpPr>
          <p:nvPr>
            <p:ph idx="1"/>
          </p:nvPr>
        </p:nvSpPr>
        <p:spPr>
          <a:xfrm>
            <a:off x="838200" y="2693326"/>
            <a:ext cx="10515600" cy="2477192"/>
          </a:xfrm>
        </p:spPr>
        <p:txBody>
          <a:bodyPr>
            <a:normAutofit lnSpcReduction="10000"/>
          </a:bodyPr>
          <a:lstStyle/>
          <a:p>
            <a:pPr algn="ctr"/>
            <a:r>
              <a:rPr lang="es-CO" sz="5400" dirty="0">
                <a:solidFill>
                  <a:schemeClr val="bg1"/>
                </a:solidFill>
                <a:effectLst>
                  <a:outerShdw blurRad="38100" dist="38100" dir="2700000" algn="tl">
                    <a:srgbClr val="000000">
                      <a:alpha val="43137"/>
                    </a:srgbClr>
                  </a:outerShdw>
                </a:effectLst>
              </a:rPr>
              <a:t>Mateo 24</a:t>
            </a:r>
          </a:p>
          <a:p>
            <a:pPr algn="ctr"/>
            <a:r>
              <a:rPr lang="es-CO" sz="5400" dirty="0">
                <a:solidFill>
                  <a:schemeClr val="bg1"/>
                </a:solidFill>
                <a:effectLst>
                  <a:outerShdw blurRad="38100" dist="38100" dir="2700000" algn="tl">
                    <a:srgbClr val="000000">
                      <a:alpha val="43137"/>
                    </a:srgbClr>
                  </a:outerShdw>
                </a:effectLst>
              </a:rPr>
              <a:t>Marcos 13</a:t>
            </a:r>
          </a:p>
          <a:p>
            <a:pPr algn="ctr"/>
            <a:r>
              <a:rPr lang="es-CO" sz="5400" dirty="0">
                <a:solidFill>
                  <a:schemeClr val="bg1"/>
                </a:solidFill>
                <a:effectLst>
                  <a:outerShdw blurRad="38100" dist="38100" dir="2700000" algn="tl">
                    <a:srgbClr val="000000">
                      <a:alpha val="43137"/>
                    </a:srgbClr>
                  </a:outerShdw>
                </a:effectLst>
              </a:rPr>
              <a:t>Lucas 21</a:t>
            </a:r>
          </a:p>
          <a:p>
            <a:pPr algn="ctr"/>
            <a:endParaRPr lang="es-CO"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117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ópia de 0606210.png"/>
          <p:cNvPicPr>
            <a:picLocks noChangeAspect="1"/>
          </p:cNvPicPr>
          <p:nvPr/>
        </p:nvPicPr>
        <p:blipFill>
          <a:blip r:embed="rId2" cstate="print"/>
          <a:srcRect b="8001"/>
          <a:stretch>
            <a:fillRect/>
          </a:stretch>
        </p:blipFill>
        <p:spPr>
          <a:xfrm>
            <a:off x="0" y="4817986"/>
            <a:ext cx="1662545" cy="2040014"/>
          </a:xfrm>
          <a:prstGeom prst="rect">
            <a:avLst/>
          </a:prstGeom>
        </p:spPr>
      </p:pic>
      <p:sp>
        <p:nvSpPr>
          <p:cNvPr id="2" name="Título 1">
            <a:extLst>
              <a:ext uri="{FF2B5EF4-FFF2-40B4-BE49-F238E27FC236}">
                <a16:creationId xmlns:a16="http://schemas.microsoft.com/office/drawing/2014/main" id="{A51D50AE-4C00-6647-917A-F9959D4F0655}"/>
              </a:ext>
            </a:extLst>
          </p:cNvPr>
          <p:cNvSpPr>
            <a:spLocks noGrp="1"/>
          </p:cNvSpPr>
          <p:nvPr>
            <p:ph type="title"/>
          </p:nvPr>
        </p:nvSpPr>
        <p:spPr>
          <a:xfrm>
            <a:off x="838200" y="899073"/>
            <a:ext cx="10515600" cy="1325563"/>
          </a:xfrm>
        </p:spPr>
        <p:txBody>
          <a:bodyPr/>
          <a:lstStyle/>
          <a:p>
            <a:pPr algn="ctr"/>
            <a:r>
              <a:rPr lang="es-CO" sz="8800" b="1" dirty="0">
                <a:ln w="28575">
                  <a:solidFill>
                    <a:schemeClr val="bg1"/>
                  </a:solidFill>
                </a:ln>
                <a:gradFill>
                  <a:gsLst>
                    <a:gs pos="60000">
                      <a:srgbClr val="F79217"/>
                    </a:gs>
                    <a:gs pos="58000">
                      <a:srgbClr val="FFC000"/>
                    </a:gs>
                    <a:gs pos="0">
                      <a:schemeClr val="accent4">
                        <a:lumMod val="40000"/>
                        <a:lumOff val="60000"/>
                      </a:schemeClr>
                    </a:gs>
                  </a:gsLst>
                  <a:lin ang="5400000" scaled="1"/>
                </a:gradFill>
                <a:effectLst>
                  <a:outerShdw blurRad="38100" dist="38100" dir="2700000" algn="tl">
                    <a:srgbClr val="000000">
                      <a:alpha val="43137"/>
                    </a:srgbClr>
                  </a:outerShdw>
                </a:effectLst>
              </a:rPr>
              <a:t>White:</a:t>
            </a:r>
          </a:p>
        </p:txBody>
      </p:sp>
      <p:sp>
        <p:nvSpPr>
          <p:cNvPr id="3" name="Marcador de contenido 2">
            <a:extLst>
              <a:ext uri="{FF2B5EF4-FFF2-40B4-BE49-F238E27FC236}">
                <a16:creationId xmlns:a16="http://schemas.microsoft.com/office/drawing/2014/main" id="{B2488F8B-97B3-E346-BF2F-1D949D97683D}"/>
              </a:ext>
            </a:extLst>
          </p:cNvPr>
          <p:cNvSpPr>
            <a:spLocks noGrp="1"/>
          </p:cNvSpPr>
          <p:nvPr>
            <p:ph idx="1"/>
          </p:nvPr>
        </p:nvSpPr>
        <p:spPr>
          <a:xfrm>
            <a:off x="838200" y="2224636"/>
            <a:ext cx="10515600" cy="3910157"/>
          </a:xfrm>
        </p:spPr>
        <p:txBody>
          <a:bodyPr>
            <a:normAutofit fontScale="92500" lnSpcReduction="10000"/>
          </a:bodyPr>
          <a:lstStyle/>
          <a:p>
            <a:pPr marL="0" indent="0" algn="ctr">
              <a:buNone/>
            </a:pPr>
            <a:r>
              <a:rPr lang="es-CO" sz="3200" b="1" dirty="0">
                <a:solidFill>
                  <a:schemeClr val="bg1"/>
                </a:solidFill>
                <a:effectLst>
                  <a:outerShdw blurRad="38100" dist="38100" dir="2700000" algn="tl">
                    <a:srgbClr val="000000">
                      <a:alpha val="43137"/>
                    </a:srgbClr>
                  </a:outerShdw>
                </a:effectLst>
              </a:rPr>
              <a:t>“Nos hallamos en el mismo umbral de </a:t>
            </a:r>
            <a:r>
              <a:rPr lang="es-CO" sz="4000" b="1" i="1" u="sng" dirty="0">
                <a:solidFill>
                  <a:schemeClr val="bg1"/>
                </a:solidFill>
                <a:effectLst>
                  <a:outerShdw blurRad="38100" dist="38100" dir="2700000" algn="tl">
                    <a:srgbClr val="000000">
                      <a:alpha val="43137"/>
                    </a:srgbClr>
                  </a:outerShdw>
                </a:effectLst>
              </a:rPr>
              <a:t>la crisis de los siglos</a:t>
            </a:r>
            <a:r>
              <a:rPr lang="es-CO" sz="3200" b="1" dirty="0">
                <a:solidFill>
                  <a:schemeClr val="bg1"/>
                </a:solidFill>
                <a:effectLst>
                  <a:outerShdw blurRad="38100" dist="38100" dir="2700000" algn="tl">
                    <a:srgbClr val="000000">
                      <a:alpha val="43137"/>
                    </a:srgbClr>
                  </a:outerShdw>
                </a:effectLst>
              </a:rPr>
              <a:t>. En rápida sucesión se seguirán unos a otros los castigos de Dios: incendio e inundaciones, terremotos, guerras y derramamiento de sangre. No debemos quedar sorprendidos en este tiempo por acontecimientos grandes y decisivos; porque el ángel de la misericordia no puede permanecer mucho más tiempo para proteger a los impenitentes.” </a:t>
            </a:r>
          </a:p>
          <a:p>
            <a:pPr marL="0" indent="0" algn="ctr">
              <a:buNone/>
            </a:pPr>
            <a:r>
              <a:rPr lang="es-CO" sz="3200" b="1" dirty="0">
                <a:solidFill>
                  <a:srgbClr val="FFC000"/>
                </a:solidFill>
                <a:effectLst>
                  <a:outerShdw blurRad="38100" dist="38100" dir="2700000" algn="tl">
                    <a:srgbClr val="000000">
                      <a:alpha val="43137"/>
                    </a:srgbClr>
                  </a:outerShdw>
                </a:effectLst>
              </a:rPr>
              <a:t>PR 208</a:t>
            </a:r>
            <a:endParaRPr lang="es-CO"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205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802E11E-20EE-914C-BA67-96DF56C48FA7}"/>
              </a:ext>
            </a:extLst>
          </p:cNvPr>
          <p:cNvSpPr>
            <a:spLocks noGrp="1"/>
          </p:cNvSpPr>
          <p:nvPr>
            <p:ph idx="1"/>
          </p:nvPr>
        </p:nvSpPr>
        <p:spPr>
          <a:xfrm>
            <a:off x="821572" y="1459866"/>
            <a:ext cx="10649991" cy="4176164"/>
          </a:xfrm>
        </p:spPr>
        <p:txBody>
          <a:bodyPr>
            <a:noAutofit/>
          </a:bodyPr>
          <a:lstStyle/>
          <a:p>
            <a:pPr marL="1430338" indent="-1430338">
              <a:buClr>
                <a:srgbClr val="FFC000"/>
              </a:buClr>
              <a:buSzPct val="200000"/>
              <a:buFont typeface="+mj-lt"/>
              <a:buAutoNum type="arabicPeriod"/>
            </a:pPr>
            <a:r>
              <a:rPr lang="es-CO" sz="6000" b="1" dirty="0">
                <a:solidFill>
                  <a:schemeClr val="bg1"/>
                </a:solidFill>
                <a:effectLst>
                  <a:outerShdw blurRad="38100" dist="38100" dir="2700000" algn="tl">
                    <a:srgbClr val="000000">
                      <a:alpha val="43137"/>
                    </a:srgbClr>
                  </a:outerShdw>
                </a:effectLst>
              </a:rPr>
              <a:t>Un aumento exponencial y sin precedentes de desastres naturales y provocados por el hombre.</a:t>
            </a:r>
            <a:endParaRPr lang="es-CO"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880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D09A75E-C1E4-5247-B95F-8EBECC676308}"/>
              </a:ext>
            </a:extLst>
          </p:cNvPr>
          <p:cNvSpPr>
            <a:spLocks noGrp="1"/>
          </p:cNvSpPr>
          <p:nvPr>
            <p:ph idx="1"/>
          </p:nvPr>
        </p:nvSpPr>
        <p:spPr>
          <a:xfrm>
            <a:off x="2467494" y="2341015"/>
            <a:ext cx="7840287" cy="2480368"/>
          </a:xfrm>
        </p:spPr>
        <p:txBody>
          <a:bodyPr>
            <a:normAutofit lnSpcReduction="10000"/>
          </a:bodyPr>
          <a:lstStyle/>
          <a:p>
            <a:pPr marL="1371600" indent="-1371600">
              <a:buClr>
                <a:srgbClr val="FFC000"/>
              </a:buClr>
              <a:buSzPct val="200000"/>
              <a:buFont typeface="+mj-lt"/>
              <a:buAutoNum type="arabicPeriod" startAt="2"/>
            </a:pPr>
            <a:r>
              <a:rPr lang="es-CO" sz="6000" b="1" dirty="0">
                <a:solidFill>
                  <a:schemeClr val="bg1"/>
                </a:solidFill>
                <a:effectLst>
                  <a:outerShdw blurRad="38100" dist="38100" dir="2700000" algn="tl">
                    <a:srgbClr val="000000">
                      <a:alpha val="43137"/>
                    </a:srgbClr>
                  </a:outerShdw>
                </a:effectLst>
              </a:rPr>
              <a:t>Un mundo próximo a su autodestrucción.</a:t>
            </a:r>
            <a:endParaRPr lang="es-CO"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3719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EAC8D7B-0370-C549-AA3F-FD6E5EF7795B}"/>
              </a:ext>
            </a:extLst>
          </p:cNvPr>
          <p:cNvSpPr>
            <a:spLocks noGrp="1"/>
          </p:cNvSpPr>
          <p:nvPr>
            <p:ph idx="1"/>
          </p:nvPr>
        </p:nvSpPr>
        <p:spPr>
          <a:xfrm>
            <a:off x="3232266" y="2307763"/>
            <a:ext cx="7125393" cy="2629997"/>
          </a:xfrm>
        </p:spPr>
        <p:txBody>
          <a:bodyPr>
            <a:normAutofit/>
          </a:bodyPr>
          <a:lstStyle/>
          <a:p>
            <a:pPr marL="1430338" indent="-1430338">
              <a:buClr>
                <a:srgbClr val="FFC000"/>
              </a:buClr>
              <a:buSzPct val="200000"/>
              <a:buFont typeface="+mj-lt"/>
              <a:buAutoNum type="arabicPeriod" startAt="3"/>
            </a:pPr>
            <a:r>
              <a:rPr lang="es-CO" sz="6000" b="1" dirty="0">
                <a:solidFill>
                  <a:schemeClr val="bg1"/>
                </a:solidFill>
                <a:effectLst>
                  <a:outerShdw blurRad="38100" dist="38100" dir="2700000" algn="tl">
                    <a:srgbClr val="000000">
                      <a:alpha val="43137"/>
                    </a:srgbClr>
                  </a:outerShdw>
                </a:effectLst>
              </a:rPr>
              <a:t>Un gran desplome económico.</a:t>
            </a:r>
            <a:endParaRPr lang="es-CO"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90619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453</TotalTime>
  <Words>1552</Words>
  <Application>Microsoft Macintosh PowerPoint</Application>
  <PresentationFormat>Panorámica</PresentationFormat>
  <Paragraphs>116</Paragraphs>
  <Slides>43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43</vt:i4>
      </vt:variant>
    </vt:vector>
  </HeadingPairs>
  <TitlesOfParts>
    <vt:vector size="46" baseType="lpstr">
      <vt:lpstr>Arial</vt:lpstr>
      <vt:lpstr>Trebuchet MS</vt:lpstr>
      <vt:lpstr>Tema de Office</vt:lpstr>
      <vt:lpstr>Presentación de PowerPoint</vt:lpstr>
      <vt:lpstr>Alvaro Uribe</vt:lpstr>
      <vt:lpstr>La Tormenta Perfecta</vt:lpstr>
      <vt:lpstr>Jesús:</vt:lpstr>
      <vt:lpstr>“Estas cosas”</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White:</vt:lpstr>
      <vt:lpstr>Presentación de PowerPoint</vt:lpstr>
      <vt:lpstr>Presentación de PowerPoint</vt:lpstr>
      <vt:lpstr>Presentación de PowerPoint</vt:lpstr>
      <vt:lpstr>Presentación de PowerPoint</vt:lpstr>
      <vt:lpstr>Armas de Satanás</vt:lpstr>
      <vt:lpstr>La Tormenta Perfecta</vt:lpstr>
      <vt:lpstr>ANÁLISIS DE LA CONDICIÓN MUNDIAL ACTUAL</vt:lpstr>
      <vt:lpstr> </vt:lpstr>
      <vt:lpstr>Una evidente crisis de liderazgo en el mundo: </vt:lpstr>
      <vt:lpstr>Time</vt:lpstr>
      <vt:lpstr>Revista Semana</vt:lpstr>
      <vt:lpstr>Los sistemas del mundo colapsados </vt:lpstr>
      <vt:lpstr>Angela Merkel </vt:lpstr>
      <vt:lpstr>Desplome de la economía mundial </vt:lpstr>
      <vt:lpstr>Boris Johnson </vt:lpstr>
      <vt:lpstr>El inconformismo social </vt:lpstr>
      <vt:lpstr>Dos posibilidades:</vt:lpstr>
      <vt:lpstr>George Bush</vt:lpstr>
      <vt:lpstr>Strobe Talbot</vt:lpstr>
      <vt:lpstr>Jim Garrison</vt:lpstr>
      <vt:lpstr>¿Dónde está ese líder?</vt:lpstr>
      <vt:lpstr>¿Será?</vt:lpstr>
      <vt:lpstr>Urbis et Orbis</vt:lpstr>
      <vt:lpstr>Urbis et Orbis</vt:lpstr>
      <vt:lpstr>¿Cuándo?</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Tormenta Perfecta</dc:title>
  <dc:creator>edgar redondo</dc:creator>
  <cp:lastModifiedBy>edgar redondo</cp:lastModifiedBy>
  <cp:revision>44</cp:revision>
  <dcterms:created xsi:type="dcterms:W3CDTF">2020-04-02T20:53:02Z</dcterms:created>
  <dcterms:modified xsi:type="dcterms:W3CDTF">2020-04-04T09:59:51Z</dcterms:modified>
</cp:coreProperties>
</file>