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7" r:id="rId14"/>
    <p:sldId id="268" r:id="rId15"/>
    <p:sldId id="269" r:id="rId16"/>
    <p:sldId id="288" r:id="rId17"/>
    <p:sldId id="270" r:id="rId18"/>
    <p:sldId id="271" r:id="rId19"/>
    <p:sldId id="272" r:id="rId20"/>
    <p:sldId id="289" r:id="rId21"/>
    <p:sldId id="273" r:id="rId22"/>
    <p:sldId id="290" r:id="rId23"/>
    <p:sldId id="274" r:id="rId24"/>
    <p:sldId id="275" r:id="rId25"/>
    <p:sldId id="291" r:id="rId26"/>
    <p:sldId id="276" r:id="rId27"/>
    <p:sldId id="292" r:id="rId28"/>
    <p:sldId id="277" r:id="rId29"/>
    <p:sldId id="293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20104100" cy="11309350"/>
  <p:notesSz cx="20104100" cy="1130935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E80"/>
    <a:srgbClr val="75C392"/>
    <a:srgbClr val="8EFA00"/>
    <a:srgbClr val="00FB92"/>
    <a:srgbClr val="72BD8C"/>
    <a:srgbClr val="0E0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/>
    <p:restoredTop sz="94674"/>
  </p:normalViewPr>
  <p:slideViewPr>
    <p:cSldViewPr>
      <p:cViewPr varScale="1">
        <p:scale>
          <a:sx n="72" d="100"/>
          <a:sy n="72" d="100"/>
        </p:scale>
        <p:origin x="1040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B3DE3-E6F4-BC4E-AD1D-62AF4175E4F8}" type="datetimeFigureOut">
              <a:rPr lang="es-MX" smtClean="0"/>
              <a:t>16/10/20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5BF83-2A07-8A4E-AF40-E518A49A31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170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5BF83-2A07-8A4E-AF40-E518A49A313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460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337168" y="9919299"/>
            <a:ext cx="1747789" cy="121933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546586" y="10024011"/>
            <a:ext cx="1328954" cy="80049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67284" y="1745058"/>
            <a:ext cx="10235565" cy="1021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92297" y="2489538"/>
            <a:ext cx="16710660" cy="7143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8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pt/e91e63/image/304729.html" TargetMode="Externa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23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image" Target="../media/image192.png"/><Relationship Id="rId42" Type="http://schemas.openxmlformats.org/officeDocument/2006/relationships/image" Target="../media/image213.png"/><Relationship Id="rId47" Type="http://schemas.openxmlformats.org/officeDocument/2006/relationships/image" Target="../media/image218.png"/><Relationship Id="rId63" Type="http://schemas.openxmlformats.org/officeDocument/2006/relationships/image" Target="../media/image234.png"/><Relationship Id="rId68" Type="http://schemas.openxmlformats.org/officeDocument/2006/relationships/image" Target="../media/image239.png"/><Relationship Id="rId16" Type="http://schemas.openxmlformats.org/officeDocument/2006/relationships/image" Target="../media/image187.png"/><Relationship Id="rId11" Type="http://schemas.openxmlformats.org/officeDocument/2006/relationships/image" Target="../media/image182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53" Type="http://schemas.openxmlformats.org/officeDocument/2006/relationships/image" Target="../media/image224.png"/><Relationship Id="rId58" Type="http://schemas.openxmlformats.org/officeDocument/2006/relationships/image" Target="../media/image229.png"/><Relationship Id="rId74" Type="http://schemas.openxmlformats.org/officeDocument/2006/relationships/image" Target="../media/image245.png"/><Relationship Id="rId79" Type="http://schemas.openxmlformats.org/officeDocument/2006/relationships/image" Target="../media/image250.png"/><Relationship Id="rId5" Type="http://schemas.openxmlformats.org/officeDocument/2006/relationships/image" Target="../media/image176.png"/><Relationship Id="rId61" Type="http://schemas.openxmlformats.org/officeDocument/2006/relationships/image" Target="../media/image232.png"/><Relationship Id="rId82" Type="http://schemas.openxmlformats.org/officeDocument/2006/relationships/image" Target="../media/image253.png"/><Relationship Id="rId19" Type="http://schemas.openxmlformats.org/officeDocument/2006/relationships/image" Target="../media/image19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48" Type="http://schemas.openxmlformats.org/officeDocument/2006/relationships/image" Target="../media/image219.png"/><Relationship Id="rId56" Type="http://schemas.openxmlformats.org/officeDocument/2006/relationships/image" Target="../media/image227.png"/><Relationship Id="rId64" Type="http://schemas.openxmlformats.org/officeDocument/2006/relationships/image" Target="../media/image235.png"/><Relationship Id="rId69" Type="http://schemas.openxmlformats.org/officeDocument/2006/relationships/image" Target="../media/image240.png"/><Relationship Id="rId77" Type="http://schemas.openxmlformats.org/officeDocument/2006/relationships/image" Target="../media/image248.png"/><Relationship Id="rId8" Type="http://schemas.openxmlformats.org/officeDocument/2006/relationships/image" Target="../media/image179.png"/><Relationship Id="rId51" Type="http://schemas.openxmlformats.org/officeDocument/2006/relationships/image" Target="../media/image222.png"/><Relationship Id="rId72" Type="http://schemas.openxmlformats.org/officeDocument/2006/relationships/image" Target="../media/image243.png"/><Relationship Id="rId80" Type="http://schemas.openxmlformats.org/officeDocument/2006/relationships/image" Target="../media/image251.png"/><Relationship Id="rId3" Type="http://schemas.openxmlformats.org/officeDocument/2006/relationships/image" Target="../media/image174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17.png"/><Relationship Id="rId59" Type="http://schemas.openxmlformats.org/officeDocument/2006/relationships/image" Target="../media/image230.png"/><Relationship Id="rId67" Type="http://schemas.openxmlformats.org/officeDocument/2006/relationships/image" Target="../media/image238.png"/><Relationship Id="rId20" Type="http://schemas.openxmlformats.org/officeDocument/2006/relationships/image" Target="../media/image191.png"/><Relationship Id="rId41" Type="http://schemas.openxmlformats.org/officeDocument/2006/relationships/image" Target="../media/image212.png"/><Relationship Id="rId54" Type="http://schemas.openxmlformats.org/officeDocument/2006/relationships/image" Target="../media/image225.png"/><Relationship Id="rId62" Type="http://schemas.openxmlformats.org/officeDocument/2006/relationships/image" Target="../media/image233.png"/><Relationship Id="rId70" Type="http://schemas.openxmlformats.org/officeDocument/2006/relationships/image" Target="../media/image241.png"/><Relationship Id="rId75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36" Type="http://schemas.openxmlformats.org/officeDocument/2006/relationships/image" Target="../media/image207.png"/><Relationship Id="rId49" Type="http://schemas.openxmlformats.org/officeDocument/2006/relationships/image" Target="../media/image220.png"/><Relationship Id="rId57" Type="http://schemas.openxmlformats.org/officeDocument/2006/relationships/image" Target="../media/image228.png"/><Relationship Id="rId10" Type="http://schemas.openxmlformats.org/officeDocument/2006/relationships/image" Target="../media/image181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52" Type="http://schemas.openxmlformats.org/officeDocument/2006/relationships/image" Target="../media/image223.png"/><Relationship Id="rId60" Type="http://schemas.openxmlformats.org/officeDocument/2006/relationships/image" Target="../media/image231.png"/><Relationship Id="rId65" Type="http://schemas.openxmlformats.org/officeDocument/2006/relationships/image" Target="../media/image236.png"/><Relationship Id="rId73" Type="http://schemas.openxmlformats.org/officeDocument/2006/relationships/image" Target="../media/image244.png"/><Relationship Id="rId78" Type="http://schemas.openxmlformats.org/officeDocument/2006/relationships/image" Target="../media/image249.png"/><Relationship Id="rId81" Type="http://schemas.openxmlformats.org/officeDocument/2006/relationships/image" Target="../media/image252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39" Type="http://schemas.openxmlformats.org/officeDocument/2006/relationships/image" Target="../media/image210.png"/><Relationship Id="rId34" Type="http://schemas.openxmlformats.org/officeDocument/2006/relationships/image" Target="../media/image205.png"/><Relationship Id="rId50" Type="http://schemas.openxmlformats.org/officeDocument/2006/relationships/image" Target="../media/image221.png"/><Relationship Id="rId55" Type="http://schemas.openxmlformats.org/officeDocument/2006/relationships/image" Target="../media/image226.png"/><Relationship Id="rId76" Type="http://schemas.openxmlformats.org/officeDocument/2006/relationships/image" Target="../media/image247.png"/><Relationship Id="rId7" Type="http://schemas.openxmlformats.org/officeDocument/2006/relationships/image" Target="../media/image178.png"/><Relationship Id="rId71" Type="http://schemas.openxmlformats.org/officeDocument/2006/relationships/image" Target="../media/image242.png"/><Relationship Id="rId2" Type="http://schemas.openxmlformats.org/officeDocument/2006/relationships/image" Target="../media/image173.png"/><Relationship Id="rId29" Type="http://schemas.openxmlformats.org/officeDocument/2006/relationships/image" Target="../media/image200.png"/><Relationship Id="rId24" Type="http://schemas.openxmlformats.org/officeDocument/2006/relationships/image" Target="../media/image195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66" Type="http://schemas.openxmlformats.org/officeDocument/2006/relationships/image" Target="../media/image2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255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1.png"/><Relationship Id="rId21" Type="http://schemas.openxmlformats.org/officeDocument/2006/relationships/image" Target="../media/image275.png"/><Relationship Id="rId42" Type="http://schemas.openxmlformats.org/officeDocument/2006/relationships/image" Target="../media/image296.png"/><Relationship Id="rId63" Type="http://schemas.openxmlformats.org/officeDocument/2006/relationships/image" Target="../media/image317.png"/><Relationship Id="rId84" Type="http://schemas.openxmlformats.org/officeDocument/2006/relationships/image" Target="../media/image338.png"/><Relationship Id="rId138" Type="http://schemas.openxmlformats.org/officeDocument/2006/relationships/image" Target="../media/image392.png"/><Relationship Id="rId159" Type="http://schemas.openxmlformats.org/officeDocument/2006/relationships/image" Target="../media/image413.png"/><Relationship Id="rId107" Type="http://schemas.openxmlformats.org/officeDocument/2006/relationships/image" Target="../media/image361.png"/><Relationship Id="rId11" Type="http://schemas.openxmlformats.org/officeDocument/2006/relationships/image" Target="../media/image265.png"/><Relationship Id="rId32" Type="http://schemas.openxmlformats.org/officeDocument/2006/relationships/image" Target="../media/image286.png"/><Relationship Id="rId53" Type="http://schemas.openxmlformats.org/officeDocument/2006/relationships/image" Target="../media/image307.png"/><Relationship Id="rId74" Type="http://schemas.openxmlformats.org/officeDocument/2006/relationships/image" Target="../media/image328.png"/><Relationship Id="rId128" Type="http://schemas.openxmlformats.org/officeDocument/2006/relationships/image" Target="../media/image382.png"/><Relationship Id="rId149" Type="http://schemas.openxmlformats.org/officeDocument/2006/relationships/image" Target="../media/image403.png"/><Relationship Id="rId5" Type="http://schemas.openxmlformats.org/officeDocument/2006/relationships/image" Target="../media/image259.png"/><Relationship Id="rId95" Type="http://schemas.openxmlformats.org/officeDocument/2006/relationships/image" Target="../media/image349.png"/><Relationship Id="rId160" Type="http://schemas.openxmlformats.org/officeDocument/2006/relationships/image" Target="../media/image414.png"/><Relationship Id="rId22" Type="http://schemas.openxmlformats.org/officeDocument/2006/relationships/image" Target="../media/image276.png"/><Relationship Id="rId43" Type="http://schemas.openxmlformats.org/officeDocument/2006/relationships/image" Target="../media/image297.png"/><Relationship Id="rId64" Type="http://schemas.openxmlformats.org/officeDocument/2006/relationships/image" Target="../media/image318.png"/><Relationship Id="rId118" Type="http://schemas.openxmlformats.org/officeDocument/2006/relationships/image" Target="../media/image372.png"/><Relationship Id="rId139" Type="http://schemas.openxmlformats.org/officeDocument/2006/relationships/image" Target="../media/image393.png"/><Relationship Id="rId80" Type="http://schemas.openxmlformats.org/officeDocument/2006/relationships/image" Target="../media/image334.png"/><Relationship Id="rId85" Type="http://schemas.openxmlformats.org/officeDocument/2006/relationships/image" Target="../media/image339.png"/><Relationship Id="rId150" Type="http://schemas.openxmlformats.org/officeDocument/2006/relationships/image" Target="../media/image404.png"/><Relationship Id="rId155" Type="http://schemas.openxmlformats.org/officeDocument/2006/relationships/image" Target="../media/image409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33" Type="http://schemas.openxmlformats.org/officeDocument/2006/relationships/image" Target="../media/image287.png"/><Relationship Id="rId38" Type="http://schemas.openxmlformats.org/officeDocument/2006/relationships/image" Target="../media/image292.png"/><Relationship Id="rId59" Type="http://schemas.openxmlformats.org/officeDocument/2006/relationships/image" Target="../media/image313.png"/><Relationship Id="rId103" Type="http://schemas.openxmlformats.org/officeDocument/2006/relationships/image" Target="../media/image357.png"/><Relationship Id="rId108" Type="http://schemas.openxmlformats.org/officeDocument/2006/relationships/image" Target="../media/image362.png"/><Relationship Id="rId124" Type="http://schemas.openxmlformats.org/officeDocument/2006/relationships/image" Target="../media/image378.png"/><Relationship Id="rId129" Type="http://schemas.openxmlformats.org/officeDocument/2006/relationships/image" Target="../media/image383.png"/><Relationship Id="rId54" Type="http://schemas.openxmlformats.org/officeDocument/2006/relationships/image" Target="../media/image308.png"/><Relationship Id="rId70" Type="http://schemas.openxmlformats.org/officeDocument/2006/relationships/image" Target="../media/image324.png"/><Relationship Id="rId75" Type="http://schemas.openxmlformats.org/officeDocument/2006/relationships/image" Target="../media/image329.png"/><Relationship Id="rId91" Type="http://schemas.openxmlformats.org/officeDocument/2006/relationships/image" Target="../media/image345.png"/><Relationship Id="rId96" Type="http://schemas.openxmlformats.org/officeDocument/2006/relationships/image" Target="../media/image350.png"/><Relationship Id="rId140" Type="http://schemas.openxmlformats.org/officeDocument/2006/relationships/image" Target="../media/image394.png"/><Relationship Id="rId145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23" Type="http://schemas.openxmlformats.org/officeDocument/2006/relationships/image" Target="../media/image277.png"/><Relationship Id="rId28" Type="http://schemas.openxmlformats.org/officeDocument/2006/relationships/image" Target="../media/image282.png"/><Relationship Id="rId49" Type="http://schemas.openxmlformats.org/officeDocument/2006/relationships/image" Target="../media/image303.png"/><Relationship Id="rId114" Type="http://schemas.openxmlformats.org/officeDocument/2006/relationships/image" Target="../media/image368.png"/><Relationship Id="rId119" Type="http://schemas.openxmlformats.org/officeDocument/2006/relationships/image" Target="../media/image373.png"/><Relationship Id="rId44" Type="http://schemas.openxmlformats.org/officeDocument/2006/relationships/image" Target="../media/image298.png"/><Relationship Id="rId60" Type="http://schemas.openxmlformats.org/officeDocument/2006/relationships/image" Target="../media/image314.png"/><Relationship Id="rId65" Type="http://schemas.openxmlformats.org/officeDocument/2006/relationships/image" Target="../media/image319.png"/><Relationship Id="rId81" Type="http://schemas.openxmlformats.org/officeDocument/2006/relationships/image" Target="../media/image335.png"/><Relationship Id="rId86" Type="http://schemas.openxmlformats.org/officeDocument/2006/relationships/image" Target="../media/image340.png"/><Relationship Id="rId130" Type="http://schemas.openxmlformats.org/officeDocument/2006/relationships/image" Target="../media/image384.png"/><Relationship Id="rId135" Type="http://schemas.openxmlformats.org/officeDocument/2006/relationships/image" Target="../media/image389.png"/><Relationship Id="rId151" Type="http://schemas.openxmlformats.org/officeDocument/2006/relationships/image" Target="../media/image405.png"/><Relationship Id="rId156" Type="http://schemas.openxmlformats.org/officeDocument/2006/relationships/image" Target="../media/image410.png"/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39" Type="http://schemas.openxmlformats.org/officeDocument/2006/relationships/image" Target="../media/image293.png"/><Relationship Id="rId109" Type="http://schemas.openxmlformats.org/officeDocument/2006/relationships/image" Target="../media/image363.png"/><Relationship Id="rId34" Type="http://schemas.openxmlformats.org/officeDocument/2006/relationships/image" Target="../media/image288.png"/><Relationship Id="rId50" Type="http://schemas.openxmlformats.org/officeDocument/2006/relationships/image" Target="../media/image304.png"/><Relationship Id="rId55" Type="http://schemas.openxmlformats.org/officeDocument/2006/relationships/image" Target="../media/image309.png"/><Relationship Id="rId76" Type="http://schemas.openxmlformats.org/officeDocument/2006/relationships/image" Target="../media/image330.png"/><Relationship Id="rId97" Type="http://schemas.openxmlformats.org/officeDocument/2006/relationships/image" Target="../media/image351.png"/><Relationship Id="rId104" Type="http://schemas.openxmlformats.org/officeDocument/2006/relationships/image" Target="../media/image358.png"/><Relationship Id="rId120" Type="http://schemas.openxmlformats.org/officeDocument/2006/relationships/image" Target="../media/image374.png"/><Relationship Id="rId125" Type="http://schemas.openxmlformats.org/officeDocument/2006/relationships/image" Target="../media/image379.png"/><Relationship Id="rId141" Type="http://schemas.openxmlformats.org/officeDocument/2006/relationships/image" Target="../media/image395.png"/><Relationship Id="rId146" Type="http://schemas.openxmlformats.org/officeDocument/2006/relationships/image" Target="../media/image400.png"/><Relationship Id="rId7" Type="http://schemas.openxmlformats.org/officeDocument/2006/relationships/image" Target="../media/image261.png"/><Relationship Id="rId71" Type="http://schemas.openxmlformats.org/officeDocument/2006/relationships/image" Target="../media/image325.png"/><Relationship Id="rId92" Type="http://schemas.openxmlformats.org/officeDocument/2006/relationships/image" Target="../media/image346.png"/><Relationship Id="rId2" Type="http://schemas.openxmlformats.org/officeDocument/2006/relationships/image" Target="../media/image256.png"/><Relationship Id="rId29" Type="http://schemas.openxmlformats.org/officeDocument/2006/relationships/image" Target="../media/image283.png"/><Relationship Id="rId24" Type="http://schemas.openxmlformats.org/officeDocument/2006/relationships/image" Target="../media/image278.png"/><Relationship Id="rId40" Type="http://schemas.openxmlformats.org/officeDocument/2006/relationships/image" Target="../media/image294.png"/><Relationship Id="rId45" Type="http://schemas.openxmlformats.org/officeDocument/2006/relationships/image" Target="../media/image299.png"/><Relationship Id="rId66" Type="http://schemas.openxmlformats.org/officeDocument/2006/relationships/image" Target="../media/image320.png"/><Relationship Id="rId87" Type="http://schemas.openxmlformats.org/officeDocument/2006/relationships/image" Target="../media/image341.png"/><Relationship Id="rId110" Type="http://schemas.openxmlformats.org/officeDocument/2006/relationships/image" Target="../media/image364.png"/><Relationship Id="rId115" Type="http://schemas.openxmlformats.org/officeDocument/2006/relationships/image" Target="../media/image369.png"/><Relationship Id="rId131" Type="http://schemas.openxmlformats.org/officeDocument/2006/relationships/image" Target="../media/image385.png"/><Relationship Id="rId136" Type="http://schemas.openxmlformats.org/officeDocument/2006/relationships/image" Target="../media/image390.png"/><Relationship Id="rId157" Type="http://schemas.openxmlformats.org/officeDocument/2006/relationships/image" Target="../media/image411.png"/><Relationship Id="rId61" Type="http://schemas.openxmlformats.org/officeDocument/2006/relationships/image" Target="../media/image315.png"/><Relationship Id="rId82" Type="http://schemas.openxmlformats.org/officeDocument/2006/relationships/image" Target="../media/image336.png"/><Relationship Id="rId152" Type="http://schemas.openxmlformats.org/officeDocument/2006/relationships/image" Target="../media/image406.png"/><Relationship Id="rId19" Type="http://schemas.openxmlformats.org/officeDocument/2006/relationships/image" Target="../media/image273.png"/><Relationship Id="rId14" Type="http://schemas.openxmlformats.org/officeDocument/2006/relationships/image" Target="../media/image268.png"/><Relationship Id="rId30" Type="http://schemas.openxmlformats.org/officeDocument/2006/relationships/image" Target="../media/image284.png"/><Relationship Id="rId35" Type="http://schemas.openxmlformats.org/officeDocument/2006/relationships/image" Target="../media/image289.png"/><Relationship Id="rId56" Type="http://schemas.openxmlformats.org/officeDocument/2006/relationships/image" Target="../media/image310.png"/><Relationship Id="rId77" Type="http://schemas.openxmlformats.org/officeDocument/2006/relationships/image" Target="../media/image331.png"/><Relationship Id="rId100" Type="http://schemas.openxmlformats.org/officeDocument/2006/relationships/image" Target="../media/image354.png"/><Relationship Id="rId105" Type="http://schemas.openxmlformats.org/officeDocument/2006/relationships/image" Target="../media/image359.png"/><Relationship Id="rId126" Type="http://schemas.openxmlformats.org/officeDocument/2006/relationships/image" Target="../media/image380.png"/><Relationship Id="rId147" Type="http://schemas.openxmlformats.org/officeDocument/2006/relationships/image" Target="../media/image401.png"/><Relationship Id="rId8" Type="http://schemas.openxmlformats.org/officeDocument/2006/relationships/image" Target="../media/image262.png"/><Relationship Id="rId51" Type="http://schemas.openxmlformats.org/officeDocument/2006/relationships/image" Target="../media/image305.png"/><Relationship Id="rId72" Type="http://schemas.openxmlformats.org/officeDocument/2006/relationships/image" Target="../media/image326.png"/><Relationship Id="rId93" Type="http://schemas.openxmlformats.org/officeDocument/2006/relationships/image" Target="../media/image347.png"/><Relationship Id="rId98" Type="http://schemas.openxmlformats.org/officeDocument/2006/relationships/image" Target="../media/image352.png"/><Relationship Id="rId121" Type="http://schemas.openxmlformats.org/officeDocument/2006/relationships/image" Target="../media/image375.png"/><Relationship Id="rId142" Type="http://schemas.openxmlformats.org/officeDocument/2006/relationships/image" Target="../media/image396.png"/><Relationship Id="rId3" Type="http://schemas.openxmlformats.org/officeDocument/2006/relationships/image" Target="../media/image257.png"/><Relationship Id="rId25" Type="http://schemas.openxmlformats.org/officeDocument/2006/relationships/image" Target="../media/image279.png"/><Relationship Id="rId46" Type="http://schemas.openxmlformats.org/officeDocument/2006/relationships/image" Target="../media/image300.png"/><Relationship Id="rId67" Type="http://schemas.openxmlformats.org/officeDocument/2006/relationships/image" Target="../media/image321.png"/><Relationship Id="rId116" Type="http://schemas.openxmlformats.org/officeDocument/2006/relationships/image" Target="../media/image370.png"/><Relationship Id="rId137" Type="http://schemas.openxmlformats.org/officeDocument/2006/relationships/image" Target="../media/image391.png"/><Relationship Id="rId158" Type="http://schemas.openxmlformats.org/officeDocument/2006/relationships/image" Target="../media/image412.png"/><Relationship Id="rId20" Type="http://schemas.openxmlformats.org/officeDocument/2006/relationships/image" Target="../media/image274.png"/><Relationship Id="rId41" Type="http://schemas.openxmlformats.org/officeDocument/2006/relationships/image" Target="../media/image295.png"/><Relationship Id="rId62" Type="http://schemas.openxmlformats.org/officeDocument/2006/relationships/image" Target="../media/image316.png"/><Relationship Id="rId83" Type="http://schemas.openxmlformats.org/officeDocument/2006/relationships/image" Target="../media/image337.png"/><Relationship Id="rId88" Type="http://schemas.openxmlformats.org/officeDocument/2006/relationships/image" Target="../media/image342.png"/><Relationship Id="rId111" Type="http://schemas.openxmlformats.org/officeDocument/2006/relationships/image" Target="../media/image365.png"/><Relationship Id="rId132" Type="http://schemas.openxmlformats.org/officeDocument/2006/relationships/image" Target="../media/image386.png"/><Relationship Id="rId153" Type="http://schemas.openxmlformats.org/officeDocument/2006/relationships/image" Target="../media/image407.png"/><Relationship Id="rId15" Type="http://schemas.openxmlformats.org/officeDocument/2006/relationships/image" Target="../media/image269.png"/><Relationship Id="rId36" Type="http://schemas.openxmlformats.org/officeDocument/2006/relationships/image" Target="../media/image290.png"/><Relationship Id="rId57" Type="http://schemas.openxmlformats.org/officeDocument/2006/relationships/image" Target="../media/image311.png"/><Relationship Id="rId106" Type="http://schemas.openxmlformats.org/officeDocument/2006/relationships/image" Target="../media/image360.png"/><Relationship Id="rId127" Type="http://schemas.openxmlformats.org/officeDocument/2006/relationships/image" Target="../media/image381.png"/><Relationship Id="rId10" Type="http://schemas.openxmlformats.org/officeDocument/2006/relationships/image" Target="../media/image264.png"/><Relationship Id="rId31" Type="http://schemas.openxmlformats.org/officeDocument/2006/relationships/image" Target="../media/image285.png"/><Relationship Id="rId52" Type="http://schemas.openxmlformats.org/officeDocument/2006/relationships/image" Target="../media/image306.png"/><Relationship Id="rId73" Type="http://schemas.openxmlformats.org/officeDocument/2006/relationships/image" Target="../media/image327.png"/><Relationship Id="rId78" Type="http://schemas.openxmlformats.org/officeDocument/2006/relationships/image" Target="../media/image332.png"/><Relationship Id="rId94" Type="http://schemas.openxmlformats.org/officeDocument/2006/relationships/image" Target="../media/image348.png"/><Relationship Id="rId99" Type="http://schemas.openxmlformats.org/officeDocument/2006/relationships/image" Target="../media/image353.png"/><Relationship Id="rId101" Type="http://schemas.openxmlformats.org/officeDocument/2006/relationships/image" Target="../media/image355.png"/><Relationship Id="rId122" Type="http://schemas.openxmlformats.org/officeDocument/2006/relationships/image" Target="../media/image376.png"/><Relationship Id="rId143" Type="http://schemas.openxmlformats.org/officeDocument/2006/relationships/image" Target="../media/image397.png"/><Relationship Id="rId148" Type="http://schemas.openxmlformats.org/officeDocument/2006/relationships/image" Target="../media/image402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Relationship Id="rId26" Type="http://schemas.openxmlformats.org/officeDocument/2006/relationships/image" Target="../media/image280.png"/><Relationship Id="rId47" Type="http://schemas.openxmlformats.org/officeDocument/2006/relationships/image" Target="../media/image301.png"/><Relationship Id="rId68" Type="http://schemas.openxmlformats.org/officeDocument/2006/relationships/image" Target="../media/image322.png"/><Relationship Id="rId89" Type="http://schemas.openxmlformats.org/officeDocument/2006/relationships/image" Target="../media/image343.png"/><Relationship Id="rId112" Type="http://schemas.openxmlformats.org/officeDocument/2006/relationships/image" Target="../media/image366.png"/><Relationship Id="rId133" Type="http://schemas.openxmlformats.org/officeDocument/2006/relationships/image" Target="../media/image387.png"/><Relationship Id="rId154" Type="http://schemas.openxmlformats.org/officeDocument/2006/relationships/image" Target="../media/image408.png"/><Relationship Id="rId16" Type="http://schemas.openxmlformats.org/officeDocument/2006/relationships/image" Target="../media/image270.png"/><Relationship Id="rId37" Type="http://schemas.openxmlformats.org/officeDocument/2006/relationships/image" Target="../media/image291.png"/><Relationship Id="rId58" Type="http://schemas.openxmlformats.org/officeDocument/2006/relationships/image" Target="../media/image312.png"/><Relationship Id="rId79" Type="http://schemas.openxmlformats.org/officeDocument/2006/relationships/image" Target="../media/image333.png"/><Relationship Id="rId102" Type="http://schemas.openxmlformats.org/officeDocument/2006/relationships/image" Target="../media/image356.png"/><Relationship Id="rId123" Type="http://schemas.openxmlformats.org/officeDocument/2006/relationships/image" Target="../media/image377.png"/><Relationship Id="rId144" Type="http://schemas.openxmlformats.org/officeDocument/2006/relationships/image" Target="../media/image398.png"/><Relationship Id="rId90" Type="http://schemas.openxmlformats.org/officeDocument/2006/relationships/image" Target="../media/image344.png"/><Relationship Id="rId27" Type="http://schemas.openxmlformats.org/officeDocument/2006/relationships/image" Target="../media/image281.png"/><Relationship Id="rId48" Type="http://schemas.openxmlformats.org/officeDocument/2006/relationships/image" Target="../media/image302.png"/><Relationship Id="rId69" Type="http://schemas.openxmlformats.org/officeDocument/2006/relationships/image" Target="../media/image323.png"/><Relationship Id="rId113" Type="http://schemas.openxmlformats.org/officeDocument/2006/relationships/image" Target="../media/image367.png"/><Relationship Id="rId134" Type="http://schemas.openxmlformats.org/officeDocument/2006/relationships/image" Target="../media/image388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30.png"/><Relationship Id="rId21" Type="http://schemas.openxmlformats.org/officeDocument/2006/relationships/image" Target="../media/image434.png"/><Relationship Id="rId63" Type="http://schemas.openxmlformats.org/officeDocument/2006/relationships/image" Target="../media/image476.png"/><Relationship Id="rId159" Type="http://schemas.openxmlformats.org/officeDocument/2006/relationships/image" Target="../media/image572.png"/><Relationship Id="rId170" Type="http://schemas.openxmlformats.org/officeDocument/2006/relationships/image" Target="../media/image583.png"/><Relationship Id="rId226" Type="http://schemas.openxmlformats.org/officeDocument/2006/relationships/image" Target="../media/image639.png"/><Relationship Id="rId268" Type="http://schemas.openxmlformats.org/officeDocument/2006/relationships/image" Target="../media/image681.png"/><Relationship Id="rId32" Type="http://schemas.openxmlformats.org/officeDocument/2006/relationships/image" Target="../media/image445.png"/><Relationship Id="rId74" Type="http://schemas.openxmlformats.org/officeDocument/2006/relationships/image" Target="../media/image487.png"/><Relationship Id="rId128" Type="http://schemas.openxmlformats.org/officeDocument/2006/relationships/image" Target="../media/image541.png"/><Relationship Id="rId5" Type="http://schemas.openxmlformats.org/officeDocument/2006/relationships/image" Target="../media/image418.png"/><Relationship Id="rId181" Type="http://schemas.openxmlformats.org/officeDocument/2006/relationships/image" Target="../media/image594.png"/><Relationship Id="rId237" Type="http://schemas.openxmlformats.org/officeDocument/2006/relationships/image" Target="../media/image650.png"/><Relationship Id="rId258" Type="http://schemas.openxmlformats.org/officeDocument/2006/relationships/image" Target="../media/image671.png"/><Relationship Id="rId279" Type="http://schemas.openxmlformats.org/officeDocument/2006/relationships/image" Target="../media/image692.png"/><Relationship Id="rId22" Type="http://schemas.openxmlformats.org/officeDocument/2006/relationships/image" Target="../media/image435.png"/><Relationship Id="rId43" Type="http://schemas.openxmlformats.org/officeDocument/2006/relationships/image" Target="../media/image456.png"/><Relationship Id="rId64" Type="http://schemas.openxmlformats.org/officeDocument/2006/relationships/image" Target="../media/image477.png"/><Relationship Id="rId118" Type="http://schemas.openxmlformats.org/officeDocument/2006/relationships/image" Target="../media/image531.png"/><Relationship Id="rId139" Type="http://schemas.openxmlformats.org/officeDocument/2006/relationships/image" Target="../media/image552.png"/><Relationship Id="rId85" Type="http://schemas.openxmlformats.org/officeDocument/2006/relationships/image" Target="../media/image498.png"/><Relationship Id="rId150" Type="http://schemas.openxmlformats.org/officeDocument/2006/relationships/image" Target="../media/image563.png"/><Relationship Id="rId171" Type="http://schemas.openxmlformats.org/officeDocument/2006/relationships/image" Target="../media/image584.png"/><Relationship Id="rId192" Type="http://schemas.openxmlformats.org/officeDocument/2006/relationships/image" Target="../media/image605.png"/><Relationship Id="rId206" Type="http://schemas.openxmlformats.org/officeDocument/2006/relationships/image" Target="../media/image619.png"/><Relationship Id="rId227" Type="http://schemas.openxmlformats.org/officeDocument/2006/relationships/image" Target="../media/image640.png"/><Relationship Id="rId248" Type="http://schemas.openxmlformats.org/officeDocument/2006/relationships/image" Target="../media/image661.png"/><Relationship Id="rId269" Type="http://schemas.openxmlformats.org/officeDocument/2006/relationships/image" Target="../media/image682.png"/><Relationship Id="rId12" Type="http://schemas.openxmlformats.org/officeDocument/2006/relationships/image" Target="../media/image425.png"/><Relationship Id="rId33" Type="http://schemas.openxmlformats.org/officeDocument/2006/relationships/image" Target="../media/image446.png"/><Relationship Id="rId108" Type="http://schemas.openxmlformats.org/officeDocument/2006/relationships/image" Target="../media/image521.png"/><Relationship Id="rId129" Type="http://schemas.openxmlformats.org/officeDocument/2006/relationships/image" Target="../media/image542.png"/><Relationship Id="rId280" Type="http://schemas.openxmlformats.org/officeDocument/2006/relationships/image" Target="../media/image693.png"/><Relationship Id="rId54" Type="http://schemas.openxmlformats.org/officeDocument/2006/relationships/image" Target="../media/image467.png"/><Relationship Id="rId75" Type="http://schemas.openxmlformats.org/officeDocument/2006/relationships/image" Target="../media/image488.png"/><Relationship Id="rId96" Type="http://schemas.openxmlformats.org/officeDocument/2006/relationships/image" Target="../media/image509.png"/><Relationship Id="rId140" Type="http://schemas.openxmlformats.org/officeDocument/2006/relationships/image" Target="../media/image553.png"/><Relationship Id="rId161" Type="http://schemas.openxmlformats.org/officeDocument/2006/relationships/image" Target="../media/image574.png"/><Relationship Id="rId182" Type="http://schemas.openxmlformats.org/officeDocument/2006/relationships/image" Target="../media/image595.png"/><Relationship Id="rId217" Type="http://schemas.openxmlformats.org/officeDocument/2006/relationships/image" Target="../media/image630.png"/><Relationship Id="rId6" Type="http://schemas.openxmlformats.org/officeDocument/2006/relationships/image" Target="../media/image419.png"/><Relationship Id="rId238" Type="http://schemas.openxmlformats.org/officeDocument/2006/relationships/image" Target="../media/image651.png"/><Relationship Id="rId259" Type="http://schemas.openxmlformats.org/officeDocument/2006/relationships/image" Target="../media/image672.png"/><Relationship Id="rId23" Type="http://schemas.openxmlformats.org/officeDocument/2006/relationships/image" Target="../media/image436.png"/><Relationship Id="rId119" Type="http://schemas.openxmlformats.org/officeDocument/2006/relationships/image" Target="../media/image532.png"/><Relationship Id="rId270" Type="http://schemas.openxmlformats.org/officeDocument/2006/relationships/image" Target="../media/image683.png"/><Relationship Id="rId44" Type="http://schemas.openxmlformats.org/officeDocument/2006/relationships/image" Target="../media/image457.png"/><Relationship Id="rId65" Type="http://schemas.openxmlformats.org/officeDocument/2006/relationships/image" Target="../media/image478.png"/><Relationship Id="rId86" Type="http://schemas.openxmlformats.org/officeDocument/2006/relationships/image" Target="../media/image499.png"/><Relationship Id="rId130" Type="http://schemas.openxmlformats.org/officeDocument/2006/relationships/image" Target="../media/image543.png"/><Relationship Id="rId151" Type="http://schemas.openxmlformats.org/officeDocument/2006/relationships/image" Target="../media/image564.png"/><Relationship Id="rId172" Type="http://schemas.openxmlformats.org/officeDocument/2006/relationships/image" Target="../media/image585.png"/><Relationship Id="rId193" Type="http://schemas.openxmlformats.org/officeDocument/2006/relationships/image" Target="../media/image606.png"/><Relationship Id="rId207" Type="http://schemas.openxmlformats.org/officeDocument/2006/relationships/image" Target="../media/image620.png"/><Relationship Id="rId228" Type="http://schemas.openxmlformats.org/officeDocument/2006/relationships/image" Target="../media/image641.png"/><Relationship Id="rId249" Type="http://schemas.openxmlformats.org/officeDocument/2006/relationships/image" Target="../media/image662.png"/><Relationship Id="rId13" Type="http://schemas.openxmlformats.org/officeDocument/2006/relationships/image" Target="../media/image426.png"/><Relationship Id="rId109" Type="http://schemas.openxmlformats.org/officeDocument/2006/relationships/image" Target="../media/image522.png"/><Relationship Id="rId260" Type="http://schemas.openxmlformats.org/officeDocument/2006/relationships/image" Target="../media/image673.png"/><Relationship Id="rId34" Type="http://schemas.openxmlformats.org/officeDocument/2006/relationships/image" Target="../media/image447.png"/><Relationship Id="rId55" Type="http://schemas.openxmlformats.org/officeDocument/2006/relationships/image" Target="../media/image468.png"/><Relationship Id="rId76" Type="http://schemas.openxmlformats.org/officeDocument/2006/relationships/image" Target="../media/image489.png"/><Relationship Id="rId97" Type="http://schemas.openxmlformats.org/officeDocument/2006/relationships/image" Target="../media/image510.png"/><Relationship Id="rId120" Type="http://schemas.openxmlformats.org/officeDocument/2006/relationships/image" Target="../media/image533.png"/><Relationship Id="rId141" Type="http://schemas.openxmlformats.org/officeDocument/2006/relationships/image" Target="../media/image554.png"/><Relationship Id="rId7" Type="http://schemas.openxmlformats.org/officeDocument/2006/relationships/image" Target="../media/image420.png"/><Relationship Id="rId162" Type="http://schemas.openxmlformats.org/officeDocument/2006/relationships/image" Target="../media/image575.png"/><Relationship Id="rId183" Type="http://schemas.openxmlformats.org/officeDocument/2006/relationships/image" Target="../media/image596.png"/><Relationship Id="rId218" Type="http://schemas.openxmlformats.org/officeDocument/2006/relationships/image" Target="../media/image631.png"/><Relationship Id="rId239" Type="http://schemas.openxmlformats.org/officeDocument/2006/relationships/image" Target="../media/image652.png"/><Relationship Id="rId250" Type="http://schemas.openxmlformats.org/officeDocument/2006/relationships/image" Target="../media/image663.png"/><Relationship Id="rId271" Type="http://schemas.openxmlformats.org/officeDocument/2006/relationships/image" Target="../media/image684.png"/><Relationship Id="rId24" Type="http://schemas.openxmlformats.org/officeDocument/2006/relationships/image" Target="../media/image437.png"/><Relationship Id="rId45" Type="http://schemas.openxmlformats.org/officeDocument/2006/relationships/image" Target="../media/image458.png"/><Relationship Id="rId66" Type="http://schemas.openxmlformats.org/officeDocument/2006/relationships/image" Target="../media/image479.png"/><Relationship Id="rId87" Type="http://schemas.openxmlformats.org/officeDocument/2006/relationships/image" Target="../media/image500.png"/><Relationship Id="rId110" Type="http://schemas.openxmlformats.org/officeDocument/2006/relationships/image" Target="../media/image523.png"/><Relationship Id="rId131" Type="http://schemas.openxmlformats.org/officeDocument/2006/relationships/image" Target="../media/image544.png"/><Relationship Id="rId152" Type="http://schemas.openxmlformats.org/officeDocument/2006/relationships/image" Target="../media/image565.png"/><Relationship Id="rId173" Type="http://schemas.openxmlformats.org/officeDocument/2006/relationships/image" Target="../media/image586.png"/><Relationship Id="rId194" Type="http://schemas.openxmlformats.org/officeDocument/2006/relationships/image" Target="../media/image607.png"/><Relationship Id="rId208" Type="http://schemas.openxmlformats.org/officeDocument/2006/relationships/image" Target="../media/image621.png"/><Relationship Id="rId229" Type="http://schemas.openxmlformats.org/officeDocument/2006/relationships/image" Target="../media/image642.png"/><Relationship Id="rId240" Type="http://schemas.openxmlformats.org/officeDocument/2006/relationships/image" Target="../media/image653.png"/><Relationship Id="rId261" Type="http://schemas.openxmlformats.org/officeDocument/2006/relationships/image" Target="../media/image674.png"/><Relationship Id="rId14" Type="http://schemas.openxmlformats.org/officeDocument/2006/relationships/image" Target="../media/image427.png"/><Relationship Id="rId35" Type="http://schemas.openxmlformats.org/officeDocument/2006/relationships/image" Target="../media/image448.png"/><Relationship Id="rId56" Type="http://schemas.openxmlformats.org/officeDocument/2006/relationships/image" Target="../media/image469.png"/><Relationship Id="rId77" Type="http://schemas.openxmlformats.org/officeDocument/2006/relationships/image" Target="../media/image490.png"/><Relationship Id="rId100" Type="http://schemas.openxmlformats.org/officeDocument/2006/relationships/image" Target="../media/image513.png"/><Relationship Id="rId8" Type="http://schemas.openxmlformats.org/officeDocument/2006/relationships/image" Target="../media/image421.png"/><Relationship Id="rId98" Type="http://schemas.openxmlformats.org/officeDocument/2006/relationships/image" Target="../media/image511.png"/><Relationship Id="rId121" Type="http://schemas.openxmlformats.org/officeDocument/2006/relationships/image" Target="../media/image534.png"/><Relationship Id="rId142" Type="http://schemas.openxmlformats.org/officeDocument/2006/relationships/image" Target="../media/image555.png"/><Relationship Id="rId163" Type="http://schemas.openxmlformats.org/officeDocument/2006/relationships/image" Target="../media/image576.png"/><Relationship Id="rId184" Type="http://schemas.openxmlformats.org/officeDocument/2006/relationships/image" Target="../media/image597.png"/><Relationship Id="rId219" Type="http://schemas.openxmlformats.org/officeDocument/2006/relationships/image" Target="../media/image632.png"/><Relationship Id="rId230" Type="http://schemas.openxmlformats.org/officeDocument/2006/relationships/image" Target="../media/image643.png"/><Relationship Id="rId251" Type="http://schemas.openxmlformats.org/officeDocument/2006/relationships/image" Target="../media/image664.png"/><Relationship Id="rId25" Type="http://schemas.openxmlformats.org/officeDocument/2006/relationships/image" Target="../media/image438.png"/><Relationship Id="rId46" Type="http://schemas.openxmlformats.org/officeDocument/2006/relationships/image" Target="../media/image459.png"/><Relationship Id="rId67" Type="http://schemas.openxmlformats.org/officeDocument/2006/relationships/image" Target="../media/image480.png"/><Relationship Id="rId272" Type="http://schemas.openxmlformats.org/officeDocument/2006/relationships/image" Target="../media/image685.png"/><Relationship Id="rId88" Type="http://schemas.openxmlformats.org/officeDocument/2006/relationships/image" Target="../media/image501.png"/><Relationship Id="rId111" Type="http://schemas.openxmlformats.org/officeDocument/2006/relationships/image" Target="../media/image524.png"/><Relationship Id="rId132" Type="http://schemas.openxmlformats.org/officeDocument/2006/relationships/image" Target="../media/image545.png"/><Relationship Id="rId153" Type="http://schemas.openxmlformats.org/officeDocument/2006/relationships/image" Target="../media/image566.png"/><Relationship Id="rId174" Type="http://schemas.openxmlformats.org/officeDocument/2006/relationships/image" Target="../media/image587.png"/><Relationship Id="rId195" Type="http://schemas.openxmlformats.org/officeDocument/2006/relationships/image" Target="../media/image608.png"/><Relationship Id="rId209" Type="http://schemas.openxmlformats.org/officeDocument/2006/relationships/image" Target="../media/image622.png"/><Relationship Id="rId220" Type="http://schemas.openxmlformats.org/officeDocument/2006/relationships/image" Target="../media/image633.png"/><Relationship Id="rId241" Type="http://schemas.openxmlformats.org/officeDocument/2006/relationships/image" Target="../media/image654.png"/><Relationship Id="rId15" Type="http://schemas.openxmlformats.org/officeDocument/2006/relationships/image" Target="../media/image428.png"/><Relationship Id="rId36" Type="http://schemas.openxmlformats.org/officeDocument/2006/relationships/image" Target="../media/image449.png"/><Relationship Id="rId57" Type="http://schemas.openxmlformats.org/officeDocument/2006/relationships/image" Target="../media/image470.png"/><Relationship Id="rId262" Type="http://schemas.openxmlformats.org/officeDocument/2006/relationships/image" Target="../media/image675.png"/><Relationship Id="rId78" Type="http://schemas.openxmlformats.org/officeDocument/2006/relationships/image" Target="../media/image491.png"/><Relationship Id="rId99" Type="http://schemas.openxmlformats.org/officeDocument/2006/relationships/image" Target="../media/image512.png"/><Relationship Id="rId101" Type="http://schemas.openxmlformats.org/officeDocument/2006/relationships/image" Target="../media/image514.png"/><Relationship Id="rId122" Type="http://schemas.openxmlformats.org/officeDocument/2006/relationships/image" Target="../media/image535.png"/><Relationship Id="rId143" Type="http://schemas.openxmlformats.org/officeDocument/2006/relationships/image" Target="../media/image556.png"/><Relationship Id="rId164" Type="http://schemas.openxmlformats.org/officeDocument/2006/relationships/image" Target="../media/image577.png"/><Relationship Id="rId185" Type="http://schemas.openxmlformats.org/officeDocument/2006/relationships/image" Target="../media/image598.png"/><Relationship Id="rId9" Type="http://schemas.openxmlformats.org/officeDocument/2006/relationships/image" Target="../media/image422.png"/><Relationship Id="rId210" Type="http://schemas.openxmlformats.org/officeDocument/2006/relationships/image" Target="../media/image623.png"/><Relationship Id="rId26" Type="http://schemas.openxmlformats.org/officeDocument/2006/relationships/image" Target="../media/image439.png"/><Relationship Id="rId231" Type="http://schemas.openxmlformats.org/officeDocument/2006/relationships/image" Target="../media/image644.png"/><Relationship Id="rId252" Type="http://schemas.openxmlformats.org/officeDocument/2006/relationships/image" Target="../media/image665.png"/><Relationship Id="rId273" Type="http://schemas.openxmlformats.org/officeDocument/2006/relationships/image" Target="../media/image686.png"/><Relationship Id="rId47" Type="http://schemas.openxmlformats.org/officeDocument/2006/relationships/image" Target="../media/image460.png"/><Relationship Id="rId68" Type="http://schemas.openxmlformats.org/officeDocument/2006/relationships/image" Target="../media/image481.png"/><Relationship Id="rId89" Type="http://schemas.openxmlformats.org/officeDocument/2006/relationships/image" Target="../media/image502.png"/><Relationship Id="rId112" Type="http://schemas.openxmlformats.org/officeDocument/2006/relationships/image" Target="../media/image525.png"/><Relationship Id="rId133" Type="http://schemas.openxmlformats.org/officeDocument/2006/relationships/image" Target="../media/image546.png"/><Relationship Id="rId154" Type="http://schemas.openxmlformats.org/officeDocument/2006/relationships/image" Target="../media/image567.png"/><Relationship Id="rId175" Type="http://schemas.openxmlformats.org/officeDocument/2006/relationships/image" Target="../media/image588.png"/><Relationship Id="rId196" Type="http://schemas.openxmlformats.org/officeDocument/2006/relationships/image" Target="../media/image609.png"/><Relationship Id="rId200" Type="http://schemas.openxmlformats.org/officeDocument/2006/relationships/image" Target="../media/image613.png"/><Relationship Id="rId16" Type="http://schemas.openxmlformats.org/officeDocument/2006/relationships/image" Target="../media/image429.png"/><Relationship Id="rId221" Type="http://schemas.openxmlformats.org/officeDocument/2006/relationships/image" Target="../media/image634.png"/><Relationship Id="rId242" Type="http://schemas.openxmlformats.org/officeDocument/2006/relationships/image" Target="../media/image655.png"/><Relationship Id="rId263" Type="http://schemas.openxmlformats.org/officeDocument/2006/relationships/image" Target="../media/image676.png"/><Relationship Id="rId37" Type="http://schemas.openxmlformats.org/officeDocument/2006/relationships/image" Target="../media/image450.png"/><Relationship Id="rId58" Type="http://schemas.openxmlformats.org/officeDocument/2006/relationships/image" Target="../media/image471.png"/><Relationship Id="rId79" Type="http://schemas.openxmlformats.org/officeDocument/2006/relationships/image" Target="../media/image492.png"/><Relationship Id="rId102" Type="http://schemas.openxmlformats.org/officeDocument/2006/relationships/image" Target="../media/image515.png"/><Relationship Id="rId123" Type="http://schemas.openxmlformats.org/officeDocument/2006/relationships/image" Target="../media/image536.png"/><Relationship Id="rId144" Type="http://schemas.openxmlformats.org/officeDocument/2006/relationships/image" Target="../media/image557.png"/><Relationship Id="rId90" Type="http://schemas.openxmlformats.org/officeDocument/2006/relationships/image" Target="../media/image503.png"/><Relationship Id="rId165" Type="http://schemas.openxmlformats.org/officeDocument/2006/relationships/image" Target="../media/image578.png"/><Relationship Id="rId186" Type="http://schemas.openxmlformats.org/officeDocument/2006/relationships/image" Target="../media/image599.png"/><Relationship Id="rId211" Type="http://schemas.openxmlformats.org/officeDocument/2006/relationships/image" Target="../media/image624.png"/><Relationship Id="rId232" Type="http://schemas.openxmlformats.org/officeDocument/2006/relationships/image" Target="../media/image645.png"/><Relationship Id="rId253" Type="http://schemas.openxmlformats.org/officeDocument/2006/relationships/image" Target="../media/image666.png"/><Relationship Id="rId274" Type="http://schemas.openxmlformats.org/officeDocument/2006/relationships/image" Target="../media/image687.png"/><Relationship Id="rId27" Type="http://schemas.openxmlformats.org/officeDocument/2006/relationships/image" Target="../media/image440.png"/><Relationship Id="rId48" Type="http://schemas.openxmlformats.org/officeDocument/2006/relationships/image" Target="../media/image461.png"/><Relationship Id="rId69" Type="http://schemas.openxmlformats.org/officeDocument/2006/relationships/image" Target="../media/image482.png"/><Relationship Id="rId113" Type="http://schemas.openxmlformats.org/officeDocument/2006/relationships/image" Target="../media/image526.png"/><Relationship Id="rId134" Type="http://schemas.openxmlformats.org/officeDocument/2006/relationships/image" Target="../media/image547.png"/><Relationship Id="rId80" Type="http://schemas.openxmlformats.org/officeDocument/2006/relationships/image" Target="../media/image493.png"/><Relationship Id="rId155" Type="http://schemas.openxmlformats.org/officeDocument/2006/relationships/image" Target="../media/image568.png"/><Relationship Id="rId176" Type="http://schemas.openxmlformats.org/officeDocument/2006/relationships/image" Target="../media/image589.png"/><Relationship Id="rId197" Type="http://schemas.openxmlformats.org/officeDocument/2006/relationships/image" Target="../media/image610.png"/><Relationship Id="rId201" Type="http://schemas.openxmlformats.org/officeDocument/2006/relationships/image" Target="../media/image614.png"/><Relationship Id="rId222" Type="http://schemas.openxmlformats.org/officeDocument/2006/relationships/image" Target="../media/image635.png"/><Relationship Id="rId243" Type="http://schemas.openxmlformats.org/officeDocument/2006/relationships/image" Target="../media/image656.png"/><Relationship Id="rId264" Type="http://schemas.openxmlformats.org/officeDocument/2006/relationships/image" Target="../media/image677.png"/><Relationship Id="rId17" Type="http://schemas.openxmlformats.org/officeDocument/2006/relationships/image" Target="../media/image430.png"/><Relationship Id="rId38" Type="http://schemas.openxmlformats.org/officeDocument/2006/relationships/image" Target="../media/image451.png"/><Relationship Id="rId59" Type="http://schemas.openxmlformats.org/officeDocument/2006/relationships/image" Target="../media/image472.png"/><Relationship Id="rId103" Type="http://schemas.openxmlformats.org/officeDocument/2006/relationships/image" Target="../media/image516.png"/><Relationship Id="rId124" Type="http://schemas.openxmlformats.org/officeDocument/2006/relationships/image" Target="../media/image537.png"/><Relationship Id="rId70" Type="http://schemas.openxmlformats.org/officeDocument/2006/relationships/image" Target="../media/image483.png"/><Relationship Id="rId91" Type="http://schemas.openxmlformats.org/officeDocument/2006/relationships/image" Target="../media/image504.png"/><Relationship Id="rId145" Type="http://schemas.openxmlformats.org/officeDocument/2006/relationships/image" Target="../media/image558.png"/><Relationship Id="rId166" Type="http://schemas.openxmlformats.org/officeDocument/2006/relationships/image" Target="../media/image579.png"/><Relationship Id="rId187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25.png"/><Relationship Id="rId233" Type="http://schemas.openxmlformats.org/officeDocument/2006/relationships/image" Target="../media/image646.png"/><Relationship Id="rId254" Type="http://schemas.openxmlformats.org/officeDocument/2006/relationships/image" Target="../media/image667.png"/><Relationship Id="rId28" Type="http://schemas.openxmlformats.org/officeDocument/2006/relationships/image" Target="../media/image441.png"/><Relationship Id="rId49" Type="http://schemas.openxmlformats.org/officeDocument/2006/relationships/image" Target="../media/image462.png"/><Relationship Id="rId114" Type="http://schemas.openxmlformats.org/officeDocument/2006/relationships/image" Target="../media/image527.png"/><Relationship Id="rId275" Type="http://schemas.openxmlformats.org/officeDocument/2006/relationships/image" Target="../media/image688.png"/><Relationship Id="rId60" Type="http://schemas.openxmlformats.org/officeDocument/2006/relationships/image" Target="../media/image473.png"/><Relationship Id="rId81" Type="http://schemas.openxmlformats.org/officeDocument/2006/relationships/image" Target="../media/image494.png"/><Relationship Id="rId135" Type="http://schemas.openxmlformats.org/officeDocument/2006/relationships/image" Target="../media/image548.png"/><Relationship Id="rId156" Type="http://schemas.openxmlformats.org/officeDocument/2006/relationships/image" Target="../media/image569.png"/><Relationship Id="rId177" Type="http://schemas.openxmlformats.org/officeDocument/2006/relationships/image" Target="../media/image590.png"/><Relationship Id="rId198" Type="http://schemas.openxmlformats.org/officeDocument/2006/relationships/image" Target="../media/image611.png"/><Relationship Id="rId202" Type="http://schemas.openxmlformats.org/officeDocument/2006/relationships/image" Target="../media/image615.png"/><Relationship Id="rId223" Type="http://schemas.openxmlformats.org/officeDocument/2006/relationships/image" Target="../media/image636.png"/><Relationship Id="rId244" Type="http://schemas.openxmlformats.org/officeDocument/2006/relationships/image" Target="../media/image657.png"/><Relationship Id="rId18" Type="http://schemas.openxmlformats.org/officeDocument/2006/relationships/image" Target="../media/image431.png"/><Relationship Id="rId39" Type="http://schemas.openxmlformats.org/officeDocument/2006/relationships/image" Target="../media/image452.png"/><Relationship Id="rId265" Type="http://schemas.openxmlformats.org/officeDocument/2006/relationships/image" Target="../media/image678.png"/><Relationship Id="rId50" Type="http://schemas.openxmlformats.org/officeDocument/2006/relationships/image" Target="../media/image463.png"/><Relationship Id="rId104" Type="http://schemas.openxmlformats.org/officeDocument/2006/relationships/image" Target="../media/image517.png"/><Relationship Id="rId125" Type="http://schemas.openxmlformats.org/officeDocument/2006/relationships/image" Target="../media/image538.png"/><Relationship Id="rId146" Type="http://schemas.openxmlformats.org/officeDocument/2006/relationships/image" Target="../media/image559.png"/><Relationship Id="rId167" Type="http://schemas.openxmlformats.org/officeDocument/2006/relationships/image" Target="../media/image580.png"/><Relationship Id="rId188" Type="http://schemas.openxmlformats.org/officeDocument/2006/relationships/image" Target="../media/image601.png"/><Relationship Id="rId71" Type="http://schemas.openxmlformats.org/officeDocument/2006/relationships/image" Target="../media/image484.png"/><Relationship Id="rId92" Type="http://schemas.openxmlformats.org/officeDocument/2006/relationships/image" Target="../media/image505.png"/><Relationship Id="rId213" Type="http://schemas.openxmlformats.org/officeDocument/2006/relationships/image" Target="../media/image626.png"/><Relationship Id="rId234" Type="http://schemas.openxmlformats.org/officeDocument/2006/relationships/image" Target="../media/image647.png"/><Relationship Id="rId2" Type="http://schemas.openxmlformats.org/officeDocument/2006/relationships/image" Target="../media/image415.png"/><Relationship Id="rId29" Type="http://schemas.openxmlformats.org/officeDocument/2006/relationships/image" Target="../media/image442.png"/><Relationship Id="rId255" Type="http://schemas.openxmlformats.org/officeDocument/2006/relationships/image" Target="../media/image668.png"/><Relationship Id="rId276" Type="http://schemas.openxmlformats.org/officeDocument/2006/relationships/image" Target="../media/image689.png"/><Relationship Id="rId40" Type="http://schemas.openxmlformats.org/officeDocument/2006/relationships/image" Target="../media/image453.png"/><Relationship Id="rId115" Type="http://schemas.openxmlformats.org/officeDocument/2006/relationships/image" Target="../media/image528.png"/><Relationship Id="rId136" Type="http://schemas.openxmlformats.org/officeDocument/2006/relationships/image" Target="../media/image549.png"/><Relationship Id="rId157" Type="http://schemas.openxmlformats.org/officeDocument/2006/relationships/image" Target="../media/image570.png"/><Relationship Id="rId178" Type="http://schemas.openxmlformats.org/officeDocument/2006/relationships/image" Target="../media/image591.png"/><Relationship Id="rId61" Type="http://schemas.openxmlformats.org/officeDocument/2006/relationships/image" Target="../media/image474.png"/><Relationship Id="rId82" Type="http://schemas.openxmlformats.org/officeDocument/2006/relationships/image" Target="../media/image495.png"/><Relationship Id="rId199" Type="http://schemas.openxmlformats.org/officeDocument/2006/relationships/image" Target="../media/image612.png"/><Relationship Id="rId203" Type="http://schemas.openxmlformats.org/officeDocument/2006/relationships/image" Target="../media/image616.png"/><Relationship Id="rId19" Type="http://schemas.openxmlformats.org/officeDocument/2006/relationships/image" Target="../media/image432.png"/><Relationship Id="rId224" Type="http://schemas.openxmlformats.org/officeDocument/2006/relationships/image" Target="../media/image637.png"/><Relationship Id="rId245" Type="http://schemas.openxmlformats.org/officeDocument/2006/relationships/image" Target="../media/image658.png"/><Relationship Id="rId266" Type="http://schemas.openxmlformats.org/officeDocument/2006/relationships/image" Target="../media/image679.png"/><Relationship Id="rId30" Type="http://schemas.openxmlformats.org/officeDocument/2006/relationships/image" Target="../media/image443.png"/><Relationship Id="rId105" Type="http://schemas.openxmlformats.org/officeDocument/2006/relationships/image" Target="../media/image518.png"/><Relationship Id="rId126" Type="http://schemas.openxmlformats.org/officeDocument/2006/relationships/image" Target="../media/image539.png"/><Relationship Id="rId147" Type="http://schemas.openxmlformats.org/officeDocument/2006/relationships/image" Target="../media/image560.png"/><Relationship Id="rId168" Type="http://schemas.openxmlformats.org/officeDocument/2006/relationships/image" Target="../media/image581.png"/><Relationship Id="rId51" Type="http://schemas.openxmlformats.org/officeDocument/2006/relationships/image" Target="../media/image464.png"/><Relationship Id="rId72" Type="http://schemas.openxmlformats.org/officeDocument/2006/relationships/image" Target="../media/image485.png"/><Relationship Id="rId93" Type="http://schemas.openxmlformats.org/officeDocument/2006/relationships/image" Target="../media/image506.png"/><Relationship Id="rId189" Type="http://schemas.openxmlformats.org/officeDocument/2006/relationships/image" Target="../media/image602.png"/><Relationship Id="rId3" Type="http://schemas.openxmlformats.org/officeDocument/2006/relationships/image" Target="../media/image416.png"/><Relationship Id="rId214" Type="http://schemas.openxmlformats.org/officeDocument/2006/relationships/image" Target="../media/image627.png"/><Relationship Id="rId235" Type="http://schemas.openxmlformats.org/officeDocument/2006/relationships/image" Target="../media/image648.png"/><Relationship Id="rId256" Type="http://schemas.openxmlformats.org/officeDocument/2006/relationships/image" Target="../media/image669.png"/><Relationship Id="rId277" Type="http://schemas.openxmlformats.org/officeDocument/2006/relationships/image" Target="../media/image690.png"/><Relationship Id="rId116" Type="http://schemas.openxmlformats.org/officeDocument/2006/relationships/image" Target="../media/image529.png"/><Relationship Id="rId137" Type="http://schemas.openxmlformats.org/officeDocument/2006/relationships/image" Target="../media/image550.png"/><Relationship Id="rId158" Type="http://schemas.openxmlformats.org/officeDocument/2006/relationships/image" Target="../media/image571.png"/><Relationship Id="rId20" Type="http://schemas.openxmlformats.org/officeDocument/2006/relationships/image" Target="../media/image433.png"/><Relationship Id="rId41" Type="http://schemas.openxmlformats.org/officeDocument/2006/relationships/image" Target="../media/image454.png"/><Relationship Id="rId62" Type="http://schemas.openxmlformats.org/officeDocument/2006/relationships/image" Target="../media/image475.png"/><Relationship Id="rId83" Type="http://schemas.openxmlformats.org/officeDocument/2006/relationships/image" Target="../media/image496.png"/><Relationship Id="rId179" Type="http://schemas.openxmlformats.org/officeDocument/2006/relationships/image" Target="../media/image592.png"/><Relationship Id="rId190" Type="http://schemas.openxmlformats.org/officeDocument/2006/relationships/image" Target="../media/image603.png"/><Relationship Id="rId204" Type="http://schemas.openxmlformats.org/officeDocument/2006/relationships/image" Target="../media/image617.png"/><Relationship Id="rId225" Type="http://schemas.openxmlformats.org/officeDocument/2006/relationships/image" Target="../media/image638.png"/><Relationship Id="rId246" Type="http://schemas.openxmlformats.org/officeDocument/2006/relationships/image" Target="../media/image659.png"/><Relationship Id="rId267" Type="http://schemas.openxmlformats.org/officeDocument/2006/relationships/image" Target="../media/image680.png"/><Relationship Id="rId106" Type="http://schemas.openxmlformats.org/officeDocument/2006/relationships/image" Target="../media/image519.png"/><Relationship Id="rId127" Type="http://schemas.openxmlformats.org/officeDocument/2006/relationships/image" Target="../media/image540.png"/><Relationship Id="rId10" Type="http://schemas.openxmlformats.org/officeDocument/2006/relationships/image" Target="../media/image423.png"/><Relationship Id="rId31" Type="http://schemas.openxmlformats.org/officeDocument/2006/relationships/image" Target="../media/image444.png"/><Relationship Id="rId52" Type="http://schemas.openxmlformats.org/officeDocument/2006/relationships/image" Target="../media/image465.png"/><Relationship Id="rId73" Type="http://schemas.openxmlformats.org/officeDocument/2006/relationships/image" Target="../media/image486.png"/><Relationship Id="rId94" Type="http://schemas.openxmlformats.org/officeDocument/2006/relationships/image" Target="../media/image507.png"/><Relationship Id="rId148" Type="http://schemas.openxmlformats.org/officeDocument/2006/relationships/image" Target="../media/image561.png"/><Relationship Id="rId169" Type="http://schemas.openxmlformats.org/officeDocument/2006/relationships/image" Target="../media/image582.png"/><Relationship Id="rId4" Type="http://schemas.openxmlformats.org/officeDocument/2006/relationships/image" Target="../media/image417.png"/><Relationship Id="rId180" Type="http://schemas.openxmlformats.org/officeDocument/2006/relationships/image" Target="../media/image593.png"/><Relationship Id="rId215" Type="http://schemas.openxmlformats.org/officeDocument/2006/relationships/image" Target="../media/image628.png"/><Relationship Id="rId236" Type="http://schemas.openxmlformats.org/officeDocument/2006/relationships/image" Target="../media/image649.png"/><Relationship Id="rId257" Type="http://schemas.openxmlformats.org/officeDocument/2006/relationships/image" Target="../media/image670.png"/><Relationship Id="rId278" Type="http://schemas.openxmlformats.org/officeDocument/2006/relationships/image" Target="../media/image691.png"/><Relationship Id="rId42" Type="http://schemas.openxmlformats.org/officeDocument/2006/relationships/image" Target="../media/image455.png"/><Relationship Id="rId84" Type="http://schemas.openxmlformats.org/officeDocument/2006/relationships/image" Target="../media/image497.png"/><Relationship Id="rId138" Type="http://schemas.openxmlformats.org/officeDocument/2006/relationships/image" Target="../media/image551.png"/><Relationship Id="rId191" Type="http://schemas.openxmlformats.org/officeDocument/2006/relationships/image" Target="../media/image604.png"/><Relationship Id="rId205" Type="http://schemas.openxmlformats.org/officeDocument/2006/relationships/image" Target="../media/image618.png"/><Relationship Id="rId247" Type="http://schemas.openxmlformats.org/officeDocument/2006/relationships/image" Target="../media/image660.png"/><Relationship Id="rId107" Type="http://schemas.openxmlformats.org/officeDocument/2006/relationships/image" Target="../media/image520.png"/><Relationship Id="rId11" Type="http://schemas.openxmlformats.org/officeDocument/2006/relationships/image" Target="../media/image424.png"/><Relationship Id="rId53" Type="http://schemas.openxmlformats.org/officeDocument/2006/relationships/image" Target="../media/image466.png"/><Relationship Id="rId149" Type="http://schemas.openxmlformats.org/officeDocument/2006/relationships/image" Target="../media/image562.png"/><Relationship Id="rId95" Type="http://schemas.openxmlformats.org/officeDocument/2006/relationships/image" Target="../media/image508.png"/><Relationship Id="rId160" Type="http://schemas.openxmlformats.org/officeDocument/2006/relationships/image" Target="../media/image573.png"/><Relationship Id="rId216" Type="http://schemas.openxmlformats.org/officeDocument/2006/relationships/image" Target="../media/image6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705.png"/><Relationship Id="rId3" Type="http://schemas.openxmlformats.org/officeDocument/2006/relationships/image" Target="../media/image695.png"/><Relationship Id="rId7" Type="http://schemas.openxmlformats.org/officeDocument/2006/relationships/image" Target="../media/image699.png"/><Relationship Id="rId12" Type="http://schemas.openxmlformats.org/officeDocument/2006/relationships/image" Target="../media/image704.png"/><Relationship Id="rId2" Type="http://schemas.openxmlformats.org/officeDocument/2006/relationships/image" Target="../media/image694.png"/><Relationship Id="rId16" Type="http://schemas.openxmlformats.org/officeDocument/2006/relationships/image" Target="../media/image7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8.png"/><Relationship Id="rId11" Type="http://schemas.openxmlformats.org/officeDocument/2006/relationships/image" Target="../media/image703.png"/><Relationship Id="rId5" Type="http://schemas.openxmlformats.org/officeDocument/2006/relationships/image" Target="../media/image697.png"/><Relationship Id="rId15" Type="http://schemas.openxmlformats.org/officeDocument/2006/relationships/image" Target="../media/image707.png"/><Relationship Id="rId10" Type="http://schemas.openxmlformats.org/officeDocument/2006/relationships/image" Target="../media/image702.png"/><Relationship Id="rId4" Type="http://schemas.openxmlformats.org/officeDocument/2006/relationships/image" Target="../media/image696.png"/><Relationship Id="rId9" Type="http://schemas.openxmlformats.org/officeDocument/2006/relationships/image" Target="../media/image701.png"/><Relationship Id="rId14" Type="http://schemas.openxmlformats.org/officeDocument/2006/relationships/image" Target="../media/image7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5.png"/><Relationship Id="rId13" Type="http://schemas.openxmlformats.org/officeDocument/2006/relationships/image" Target="../media/image720.png"/><Relationship Id="rId18" Type="http://schemas.openxmlformats.org/officeDocument/2006/relationships/image" Target="../media/image725.png"/><Relationship Id="rId26" Type="http://schemas.openxmlformats.org/officeDocument/2006/relationships/image" Target="../media/image733.png"/><Relationship Id="rId3" Type="http://schemas.openxmlformats.org/officeDocument/2006/relationships/image" Target="../media/image710.png"/><Relationship Id="rId21" Type="http://schemas.openxmlformats.org/officeDocument/2006/relationships/image" Target="../media/image728.png"/><Relationship Id="rId7" Type="http://schemas.openxmlformats.org/officeDocument/2006/relationships/image" Target="../media/image714.png"/><Relationship Id="rId12" Type="http://schemas.openxmlformats.org/officeDocument/2006/relationships/image" Target="../media/image719.png"/><Relationship Id="rId17" Type="http://schemas.openxmlformats.org/officeDocument/2006/relationships/image" Target="../media/image724.png"/><Relationship Id="rId25" Type="http://schemas.openxmlformats.org/officeDocument/2006/relationships/image" Target="../media/image732.png"/><Relationship Id="rId2" Type="http://schemas.openxmlformats.org/officeDocument/2006/relationships/image" Target="../media/image709.png"/><Relationship Id="rId16" Type="http://schemas.openxmlformats.org/officeDocument/2006/relationships/image" Target="../media/image723.png"/><Relationship Id="rId20" Type="http://schemas.openxmlformats.org/officeDocument/2006/relationships/image" Target="../media/image727.png"/><Relationship Id="rId29" Type="http://schemas.openxmlformats.org/officeDocument/2006/relationships/image" Target="../media/image7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3.png"/><Relationship Id="rId11" Type="http://schemas.openxmlformats.org/officeDocument/2006/relationships/image" Target="../media/image718.png"/><Relationship Id="rId24" Type="http://schemas.openxmlformats.org/officeDocument/2006/relationships/image" Target="../media/image731.png"/><Relationship Id="rId32" Type="http://schemas.openxmlformats.org/officeDocument/2006/relationships/image" Target="../media/image739.png"/><Relationship Id="rId5" Type="http://schemas.openxmlformats.org/officeDocument/2006/relationships/image" Target="../media/image712.png"/><Relationship Id="rId15" Type="http://schemas.openxmlformats.org/officeDocument/2006/relationships/image" Target="../media/image722.png"/><Relationship Id="rId23" Type="http://schemas.openxmlformats.org/officeDocument/2006/relationships/image" Target="../media/image730.png"/><Relationship Id="rId28" Type="http://schemas.openxmlformats.org/officeDocument/2006/relationships/image" Target="../media/image735.png"/><Relationship Id="rId10" Type="http://schemas.openxmlformats.org/officeDocument/2006/relationships/image" Target="../media/image717.png"/><Relationship Id="rId19" Type="http://schemas.openxmlformats.org/officeDocument/2006/relationships/image" Target="../media/image726.png"/><Relationship Id="rId31" Type="http://schemas.openxmlformats.org/officeDocument/2006/relationships/image" Target="../media/image738.png"/><Relationship Id="rId4" Type="http://schemas.openxmlformats.org/officeDocument/2006/relationships/image" Target="../media/image711.png"/><Relationship Id="rId9" Type="http://schemas.openxmlformats.org/officeDocument/2006/relationships/image" Target="../media/image716.png"/><Relationship Id="rId14" Type="http://schemas.openxmlformats.org/officeDocument/2006/relationships/image" Target="../media/image721.png"/><Relationship Id="rId22" Type="http://schemas.openxmlformats.org/officeDocument/2006/relationships/image" Target="../media/image729.png"/><Relationship Id="rId27" Type="http://schemas.openxmlformats.org/officeDocument/2006/relationships/image" Target="../media/image734.png"/><Relationship Id="rId30" Type="http://schemas.openxmlformats.org/officeDocument/2006/relationships/image" Target="../media/image7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54"/>
            <a:ext cx="20056980" cy="1118824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424226" y="10356566"/>
            <a:ext cx="657415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-35" dirty="0">
                <a:solidFill>
                  <a:srgbClr val="FFFFFF"/>
                </a:solidFill>
                <a:latin typeface="Arial"/>
                <a:cs typeface="Arial"/>
              </a:rPr>
              <a:t>-The </a:t>
            </a:r>
            <a:r>
              <a:rPr sz="2550" spc="-25" dirty="0">
                <a:solidFill>
                  <a:srgbClr val="FFFFFF"/>
                </a:solidFill>
                <a:latin typeface="Arial"/>
                <a:cs typeface="Arial"/>
              </a:rPr>
              <a:t>Review </a:t>
            </a:r>
            <a:r>
              <a:rPr sz="2550" spc="4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550" spc="20" dirty="0">
                <a:solidFill>
                  <a:srgbClr val="FFFFFF"/>
                </a:solidFill>
                <a:latin typeface="Arial"/>
                <a:cs typeface="Arial"/>
              </a:rPr>
              <a:t>Herald,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28 </a:t>
            </a:r>
            <a:r>
              <a:rPr sz="2550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julio </a:t>
            </a:r>
            <a:r>
              <a:rPr sz="2550" spc="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1896.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53514"/>
            <a:ext cx="20104099" cy="121186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57843"/>
            <a:ext cx="20061693" cy="225843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8450" y="1248367"/>
            <a:ext cx="18626760" cy="1677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5400" spc="5" dirty="0">
                <a:latin typeface="Times New Roman"/>
                <a:cs typeface="Times New Roman"/>
              </a:rPr>
              <a:t>Se </a:t>
            </a:r>
            <a:r>
              <a:rPr sz="5400" dirty="0">
                <a:latin typeface="Times New Roman"/>
                <a:cs typeface="Times New Roman"/>
              </a:rPr>
              <a:t>necesitan </a:t>
            </a:r>
            <a:r>
              <a:rPr sz="5400" spc="5" dirty="0">
                <a:latin typeface="Times New Roman"/>
                <a:cs typeface="Times New Roman"/>
              </a:rPr>
              <a:t>en este tiempo mentes bien equilibradas, cristianos saludables e</a:t>
            </a:r>
            <a:r>
              <a:rPr sz="5400" spc="-35" dirty="0">
                <a:latin typeface="Times New Roman"/>
                <a:cs typeface="Times New Roman"/>
              </a:rPr>
              <a:t> </a:t>
            </a:r>
            <a:r>
              <a:rPr sz="5400" spc="5" dirty="0">
                <a:latin typeface="Times New Roman"/>
                <a:cs typeface="Times New Roman"/>
              </a:rPr>
              <a:t>íntegros.</a:t>
            </a:r>
            <a:endParaRPr sz="5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0450" y="3961053"/>
            <a:ext cx="15849600" cy="59917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47725" algn="ctr">
              <a:lnSpc>
                <a:spcPct val="100000"/>
              </a:lnSpc>
              <a:spcBef>
                <a:spcPts val="135"/>
              </a:spcBef>
            </a:pPr>
            <a:r>
              <a:rPr sz="4800" b="1" spc="20" dirty="0">
                <a:solidFill>
                  <a:srgbClr val="FFFFFF"/>
                </a:solidFill>
                <a:latin typeface="Arial"/>
                <a:cs typeface="Arial"/>
              </a:rPr>
              <a:t>Muchos </a:t>
            </a:r>
            <a:r>
              <a:rPr sz="48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8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4800" spc="6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4800" b="1" spc="15" dirty="0">
                <a:solidFill>
                  <a:srgbClr val="FFFFFF"/>
                </a:solidFill>
                <a:latin typeface="Arial"/>
                <a:cs typeface="Arial"/>
              </a:rPr>
              <a:t>profesan </a:t>
            </a:r>
            <a:r>
              <a:rPr sz="4800" b="1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800" b="1" spc="15" dirty="0">
                <a:solidFill>
                  <a:srgbClr val="FFFFFF"/>
                </a:solidFill>
                <a:latin typeface="Arial"/>
                <a:cs typeface="Arial"/>
              </a:rPr>
              <a:t>Cristo</a:t>
            </a:r>
            <a:r>
              <a:rPr sz="48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15" dirty="0">
                <a:solidFill>
                  <a:srgbClr val="FFFFFF"/>
                </a:solidFill>
                <a:latin typeface="Arial"/>
                <a:cs typeface="Arial"/>
              </a:rPr>
              <a:t>tienen</a:t>
            </a:r>
            <a:endParaRPr sz="4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800" dirty="0">
              <a:latin typeface="Times New Roman"/>
              <a:cs typeface="Times New Roman"/>
            </a:endParaRPr>
          </a:p>
          <a:p>
            <a:pPr marL="347345" indent="-335280">
              <a:lnSpc>
                <a:spcPts val="6480"/>
              </a:lnSpc>
              <a:spcBef>
                <a:spcPts val="600"/>
              </a:spcBef>
              <a:buChar char="•"/>
              <a:tabLst>
                <a:tab pos="347980" algn="l"/>
              </a:tabLst>
            </a:pPr>
            <a:r>
              <a:rPr sz="4800" spc="2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5400" b="1" spc="60" dirty="0" err="1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experiencia</a:t>
            </a:r>
            <a:r>
              <a:rPr sz="5400" b="1" spc="-5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sz="5400" b="1" spc="20" dirty="0" err="1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enfermiza</a:t>
            </a:r>
            <a:endParaRPr sz="5400" b="1" dirty="0"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  <a:p>
            <a:pPr marL="347345" indent="-335280">
              <a:lnSpc>
                <a:spcPts val="6480"/>
              </a:lnSpc>
              <a:spcBef>
                <a:spcPts val="600"/>
              </a:spcBef>
              <a:buChar char="•"/>
              <a:tabLst>
                <a:tab pos="347980" algn="l"/>
              </a:tabLst>
            </a:pPr>
            <a:r>
              <a:rPr sz="4800" spc="2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4800" spc="95" dirty="0">
                <a:solidFill>
                  <a:srgbClr val="FFFFFF"/>
                </a:solidFill>
                <a:latin typeface="Arial"/>
                <a:cs typeface="Arial"/>
              </a:rPr>
              <a:t>pueden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soportar</a:t>
            </a:r>
            <a:r>
              <a:rPr sz="4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nada</a:t>
            </a:r>
            <a:r>
              <a:rPr sz="4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4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15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48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desfavorable</a:t>
            </a:r>
            <a:r>
              <a:rPr sz="4800" spc="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800" dirty="0">
              <a:latin typeface="Arial"/>
              <a:cs typeface="Arial"/>
            </a:endParaRPr>
          </a:p>
          <a:p>
            <a:pPr marL="252000" indent="-335280">
              <a:lnSpc>
                <a:spcPts val="648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347980" algn="l"/>
              </a:tabLst>
            </a:pPr>
            <a:r>
              <a:rPr sz="4800" spc="-1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desaniman</a:t>
            </a:r>
            <a:r>
              <a:rPr sz="4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10" dirty="0">
                <a:solidFill>
                  <a:srgbClr val="FFFFFF"/>
                </a:solidFill>
                <a:latin typeface="Arial"/>
                <a:cs typeface="Arial"/>
              </a:rPr>
              <a:t>si </a:t>
            </a:r>
            <a:r>
              <a:rPr sz="4800" spc="50" dirty="0">
                <a:solidFill>
                  <a:srgbClr val="FFFFFF"/>
                </a:solidFill>
                <a:latin typeface="Arial"/>
                <a:cs typeface="Arial"/>
              </a:rPr>
              <a:t>piensan </a:t>
            </a:r>
            <a:r>
              <a:rPr sz="4800" spc="1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 los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ha ofendido</a:t>
            </a:r>
            <a:r>
              <a:rPr sz="40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45" dirty="0" err="1">
                <a:solidFill>
                  <a:srgbClr val="FFFFFF"/>
                </a:solidFill>
                <a:latin typeface="Arial"/>
                <a:cs typeface="Arial"/>
              </a:rPr>
              <a:t>herido</a:t>
            </a:r>
            <a:endParaRPr sz="4800" dirty="0">
              <a:latin typeface="Arial"/>
              <a:cs typeface="Arial"/>
            </a:endParaRPr>
          </a:p>
          <a:p>
            <a:pPr marL="252000" marR="5080" indent="-335280">
              <a:lnSpc>
                <a:spcPts val="648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347980" algn="l"/>
              </a:tabLst>
            </a:pPr>
            <a:r>
              <a:rPr sz="4800" spc="-105" dirty="0">
                <a:solidFill>
                  <a:srgbClr val="FFFFFF"/>
                </a:solidFill>
                <a:latin typeface="Arial"/>
                <a:cs typeface="Arial"/>
              </a:rPr>
              <a:t>Si </a:t>
            </a:r>
            <a:r>
              <a:rPr sz="5400" b="1" spc="60" dirty="0">
                <a:solidFill>
                  <a:srgbClr val="FFFFFF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 han sido tan tiernos 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4800" spc="10" dirty="0">
                <a:solidFill>
                  <a:srgbClr val="FFFFFF"/>
                </a:solidFill>
                <a:latin typeface="Arial"/>
                <a:cs typeface="Arial"/>
              </a:rPr>
              <a:t>ellos </a:t>
            </a:r>
            <a:r>
              <a:rPr sz="4800" spc="80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4800" spc="50" dirty="0">
                <a:solidFill>
                  <a:srgbClr val="FFFFFF"/>
                </a:solidFill>
                <a:latin typeface="Arial"/>
                <a:cs typeface="Arial"/>
              </a:rPr>
              <a:t>piensan</a:t>
            </a:r>
            <a:r>
              <a:rPr sz="48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4800" spc="110" dirty="0" err="1">
                <a:solidFill>
                  <a:srgbClr val="FFFFFF"/>
                </a:solidFill>
                <a:latin typeface="Arial"/>
                <a:cs typeface="Arial"/>
              </a:rPr>
              <a:t>deben</a:t>
            </a:r>
            <a:r>
              <a:rPr sz="4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15" dirty="0">
                <a:solidFill>
                  <a:srgbClr val="FFFFFF"/>
                </a:solidFill>
                <a:latin typeface="Arial"/>
                <a:cs typeface="Arial"/>
              </a:rPr>
              <a:t>serlo.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24250" y="4784290"/>
            <a:ext cx="4096871" cy="577992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37168" y="9919299"/>
            <a:ext cx="1747789" cy="121933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46586" y="10024011"/>
            <a:ext cx="1328954" cy="80049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8565" y="556172"/>
            <a:ext cx="7218680" cy="43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50" spc="10" dirty="0">
                <a:solidFill>
                  <a:srgbClr val="FFFFFF"/>
                </a:solidFill>
                <a:latin typeface="Arial Black"/>
                <a:cs typeface="Arial Black"/>
              </a:rPr>
              <a:t>Se </a:t>
            </a:r>
            <a:r>
              <a:rPr sz="2650" spc="5" dirty="0">
                <a:solidFill>
                  <a:srgbClr val="FFFFFF"/>
                </a:solidFill>
                <a:latin typeface="Arial Black"/>
                <a:cs typeface="Arial Black"/>
              </a:rPr>
              <a:t>necesitan </a:t>
            </a:r>
            <a:r>
              <a:rPr sz="2650" spc="10" dirty="0">
                <a:solidFill>
                  <a:srgbClr val="FFFFFF"/>
                </a:solidFill>
                <a:latin typeface="Arial Black"/>
                <a:cs typeface="Arial Black"/>
              </a:rPr>
              <a:t>mentes </a:t>
            </a:r>
            <a:r>
              <a:rPr sz="2650" spc="5" dirty="0">
                <a:solidFill>
                  <a:srgbClr val="FFFFFF"/>
                </a:solidFill>
                <a:latin typeface="Arial Black"/>
                <a:cs typeface="Arial Black"/>
              </a:rPr>
              <a:t>bien</a:t>
            </a:r>
            <a:r>
              <a:rPr sz="265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Arial Black"/>
                <a:cs typeface="Arial Black"/>
              </a:rPr>
              <a:t>equilibradas</a:t>
            </a:r>
            <a:endParaRPr sz="26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6936" y="10340863"/>
            <a:ext cx="657415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-35" dirty="0">
                <a:solidFill>
                  <a:srgbClr val="FFFFFF"/>
                </a:solidFill>
                <a:latin typeface="Arial"/>
                <a:cs typeface="Arial"/>
              </a:rPr>
              <a:t>-The </a:t>
            </a:r>
            <a:r>
              <a:rPr sz="2550" spc="-25" dirty="0">
                <a:solidFill>
                  <a:srgbClr val="FFFFFF"/>
                </a:solidFill>
                <a:latin typeface="Arial"/>
                <a:cs typeface="Arial"/>
              </a:rPr>
              <a:t>Review </a:t>
            </a:r>
            <a:r>
              <a:rPr sz="2550" spc="4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550" spc="20" dirty="0">
                <a:solidFill>
                  <a:srgbClr val="FFFFFF"/>
                </a:solidFill>
                <a:latin typeface="Arial"/>
                <a:cs typeface="Arial"/>
              </a:rPr>
              <a:t>Herald,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28 </a:t>
            </a:r>
            <a:r>
              <a:rPr sz="2550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julio </a:t>
            </a:r>
            <a:r>
              <a:rPr sz="2550" spc="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FFFFFF"/>
                </a:solidFill>
                <a:latin typeface="Arial"/>
                <a:cs typeface="Arial"/>
              </a:rPr>
              <a:t>1896.</a:t>
            </a:r>
            <a:endParaRPr sz="25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02085" y="15403"/>
            <a:ext cx="7163856" cy="751316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350" y="4072603"/>
            <a:ext cx="19767081" cy="751316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964" y="4544048"/>
            <a:ext cx="19069366" cy="516319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339962" y="4887191"/>
            <a:ext cx="18073370" cy="44441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99"/>
              </a:lnSpc>
              <a:spcBef>
                <a:spcPts val="95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gran Médico</a:t>
            </a:r>
            <a:r>
              <a:rPr sz="2950" spc="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su infinita capacidad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, los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restauraría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completa</a:t>
            </a:r>
            <a:r>
              <a:rPr sz="41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salud  moral</a:t>
            </a:r>
            <a:r>
              <a:rPr sz="3850" spc="10" dirty="0">
                <a:solidFill>
                  <a:srgbClr val="FFFFFF"/>
                </a:solidFill>
                <a:latin typeface="Arial"/>
                <a:cs typeface="Arial"/>
              </a:rPr>
              <a:t>; pero los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pacientes rehusan tomar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remedio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ofrece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Estas  personas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pueden aplicar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Dios </a:t>
            </a:r>
            <a:r>
              <a:rPr sz="295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caso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corto tiempo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pero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no llegan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ser hacedores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Palabra.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Pronto caen bajo influ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encias 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apelan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gustos naturales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contrarrestan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todo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lo 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habían ganado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82"/>
          <p:cNvSpPr/>
          <p:nvPr/>
        </p:nvSpPr>
        <p:spPr>
          <a:xfrm>
            <a:off x="858039" y="2622463"/>
            <a:ext cx="18870734" cy="1011881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6051" y="976601"/>
            <a:ext cx="19163888" cy="143065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236276" y="1375698"/>
            <a:ext cx="18033365" cy="847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/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400" spc="-35" dirty="0">
                <a:solidFill>
                  <a:srgbClr val="FFFFFF"/>
                </a:solidFill>
                <a:latin typeface="Arial Black"/>
                <a:cs typeface="Arial Black"/>
              </a:rPr>
              <a:t>Todas </a:t>
            </a:r>
            <a:r>
              <a:rPr sz="5400" spc="15" dirty="0">
                <a:solidFill>
                  <a:srgbClr val="FFFFFF"/>
                </a:solidFill>
                <a:latin typeface="Arial Black"/>
                <a:cs typeface="Arial Black"/>
              </a:rPr>
              <a:t>las </a:t>
            </a:r>
            <a:r>
              <a:rPr sz="5400" spc="10" dirty="0">
                <a:solidFill>
                  <a:srgbClr val="FFFFFF"/>
                </a:solidFill>
                <a:latin typeface="Arial Black"/>
                <a:cs typeface="Arial Black"/>
              </a:rPr>
              <a:t>facultades </a:t>
            </a:r>
            <a:r>
              <a:rPr sz="5400" spc="20" dirty="0">
                <a:solidFill>
                  <a:srgbClr val="FFFFFF"/>
                </a:solidFill>
                <a:latin typeface="Arial Black"/>
                <a:cs typeface="Arial Black"/>
              </a:rPr>
              <a:t>han de </a:t>
            </a:r>
            <a:r>
              <a:rPr sz="5400" spc="15" dirty="0">
                <a:solidFill>
                  <a:srgbClr val="FFFFFF"/>
                </a:solidFill>
                <a:latin typeface="Arial Black"/>
                <a:cs typeface="Arial Black"/>
              </a:rPr>
              <a:t>ser</a:t>
            </a:r>
            <a:r>
              <a:rPr sz="5400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spc="15" dirty="0">
                <a:solidFill>
                  <a:srgbClr val="FFFFFF"/>
                </a:solidFill>
                <a:latin typeface="Arial Black"/>
                <a:cs typeface="Arial Black"/>
              </a:rPr>
              <a:t>cultivadas</a:t>
            </a:r>
            <a:endParaRPr sz="5400" dirty="0">
              <a:latin typeface="Arial Black"/>
              <a:cs typeface="Arial Black"/>
            </a:endParaRPr>
          </a:p>
        </p:txBody>
      </p: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2584450" y="4978822"/>
            <a:ext cx="14020800" cy="4503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8640"/>
              </a:lnSpc>
              <a:spcBef>
                <a:spcPts val="714"/>
              </a:spcBef>
              <a:spcAft>
                <a:spcPts val="600"/>
              </a:spcAft>
            </a:pPr>
            <a:r>
              <a:rPr sz="6000" spc="-125" dirty="0">
                <a:latin typeface="Arial"/>
                <a:cs typeface="Arial"/>
              </a:rPr>
              <a:t>Si </a:t>
            </a:r>
            <a:r>
              <a:rPr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se usan </a:t>
            </a:r>
            <a:r>
              <a:rPr sz="6000" spc="55" dirty="0">
                <a:latin typeface="Arial"/>
                <a:cs typeface="Arial"/>
              </a:rPr>
              <a:t>ciertas</a:t>
            </a:r>
            <a:r>
              <a:rPr sz="6000" spc="100" dirty="0">
                <a:latin typeface="Arial"/>
                <a:cs typeface="Arial"/>
              </a:rPr>
              <a:t> </a:t>
            </a:r>
            <a:r>
              <a:rPr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facultades</a:t>
            </a:r>
          </a:p>
          <a:p>
            <a:pPr algn="ctr">
              <a:lnSpc>
                <a:spcPts val="8640"/>
              </a:lnSpc>
              <a:spcBef>
                <a:spcPts val="5"/>
              </a:spcBef>
            </a:pPr>
            <a:r>
              <a:rPr sz="6000" spc="60" dirty="0">
                <a:latin typeface="Arial"/>
                <a:cs typeface="Arial"/>
              </a:rPr>
              <a:t>con </a:t>
            </a:r>
            <a:r>
              <a:rPr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descuido</a:t>
            </a:r>
            <a:r>
              <a:rPr sz="6000" spc="-660" dirty="0">
                <a:latin typeface="Arial"/>
                <a:cs typeface="Arial"/>
              </a:rPr>
              <a:t> </a:t>
            </a:r>
            <a:r>
              <a:rPr sz="6000" spc="90" dirty="0">
                <a:latin typeface="Arial"/>
                <a:cs typeface="Arial"/>
              </a:rPr>
              <a:t>de </a:t>
            </a:r>
            <a:r>
              <a:rPr sz="6000" spc="5" dirty="0">
                <a:latin typeface="Arial"/>
                <a:cs typeface="Arial"/>
              </a:rPr>
              <a:t>las </a:t>
            </a:r>
            <a:r>
              <a:rPr sz="6000" spc="50" dirty="0">
                <a:latin typeface="Arial"/>
                <a:cs typeface="Arial"/>
              </a:rPr>
              <a:t>demás, </a:t>
            </a:r>
            <a:r>
              <a:rPr sz="6000" spc="5" dirty="0">
                <a:latin typeface="Arial"/>
                <a:cs typeface="Arial"/>
              </a:rPr>
              <a:t>el</a:t>
            </a:r>
            <a:r>
              <a:rPr lang="es-ES" sz="6000" spc="5" dirty="0">
                <a:latin typeface="Arial"/>
                <a:cs typeface="Arial"/>
              </a:rPr>
              <a:t> </a:t>
            </a:r>
            <a:r>
              <a:rPr lang="es-MX"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designio</a:t>
            </a:r>
            <a:r>
              <a:rPr lang="es-MX" sz="6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60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es-MX"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Dios</a:t>
            </a:r>
            <a:r>
              <a:rPr lang="es-MX" sz="6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 se realiza  plenamente</a:t>
            </a:r>
            <a:r>
              <a:rPr lang="es-MX" sz="6000" spc="30" dirty="0">
                <a:solidFill>
                  <a:srgbClr val="FFFFFF"/>
                </a:solidFill>
                <a:latin typeface="Arial"/>
                <a:cs typeface="Arial"/>
              </a:rPr>
              <a:t>  en </a:t>
            </a:r>
            <a:r>
              <a:rPr lang="es-MX" sz="72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nosotros</a:t>
            </a:r>
            <a:endParaRPr sz="7200" b="1" spc="5" dirty="0"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80"/>
          <p:cNvSpPr/>
          <p:nvPr/>
        </p:nvSpPr>
        <p:spPr>
          <a:xfrm>
            <a:off x="1299845" y="2759075"/>
            <a:ext cx="17119752" cy="715105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445018" y="2692901"/>
            <a:ext cx="16829405" cy="7283404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507365" indent="-457200">
              <a:lnSpc>
                <a:spcPct val="100000"/>
              </a:lnSpc>
              <a:spcBef>
                <a:spcPts val="680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lang="es-ES" sz="4800" b="1" spc="-5" dirty="0">
                <a:solidFill>
                  <a:srgbClr val="FFFFFF"/>
                </a:solidFill>
                <a:latin typeface="Arial"/>
                <a:cs typeface="Arial"/>
              </a:rPr>
              <a:t> Ejercen s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u influencia</a:t>
            </a:r>
          </a:p>
          <a:p>
            <a:pPr marL="682625" indent="-632460">
              <a:lnSpc>
                <a:spcPct val="100000"/>
              </a:lnSpc>
              <a:spcBef>
                <a:spcPts val="835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Dependen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gran medida una de la</a:t>
            </a:r>
            <a:r>
              <a:rPr sz="4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otra.</a:t>
            </a:r>
            <a:endParaRPr sz="4800" b="1" dirty="0">
              <a:latin typeface="Arial"/>
              <a:cs typeface="Arial"/>
            </a:endParaRPr>
          </a:p>
          <a:p>
            <a:pPr marL="682625" indent="-632460">
              <a:lnSpc>
                <a:spcPct val="100000"/>
              </a:lnSpc>
              <a:spcBef>
                <a:spcPts val="830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No se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puede usar eficazmente sin la operación de</a:t>
            </a:r>
            <a:r>
              <a:rPr sz="4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todas</a:t>
            </a:r>
            <a:endParaRPr sz="4800" b="1" dirty="0">
              <a:latin typeface="Arial"/>
              <a:cs typeface="Arial"/>
            </a:endParaRPr>
          </a:p>
          <a:p>
            <a:pPr marL="682625" indent="-632460">
              <a:lnSpc>
                <a:spcPct val="100000"/>
              </a:lnSpc>
              <a:spcBef>
                <a:spcPts val="830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equilibrio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conserve cuidadosamente.</a:t>
            </a:r>
            <a:endParaRPr sz="4800" b="1" dirty="0">
              <a:latin typeface="Arial"/>
              <a:cs typeface="Arial"/>
            </a:endParaRPr>
          </a:p>
          <a:p>
            <a:pPr marL="682625" indent="-632460">
              <a:lnSpc>
                <a:spcPct val="100000"/>
              </a:lnSpc>
              <a:spcBef>
                <a:spcPts val="835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lang="es-MX" sz="4800" b="1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lang="es-MX" sz="4800" b="1" spc="-5" dirty="0">
                <a:solidFill>
                  <a:srgbClr val="FFFFFF"/>
                </a:solidFill>
                <a:latin typeface="Arial"/>
                <a:cs typeface="Arial"/>
              </a:rPr>
              <a:t>desarrollo </a:t>
            </a:r>
            <a:r>
              <a:rPr lang="es-MX" sz="4800" b="1" spc="1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lang="es-MX" sz="4800" b="1" spc="-5" dirty="0">
                <a:solidFill>
                  <a:srgbClr val="FFFFFF"/>
                </a:solidFill>
                <a:latin typeface="Arial"/>
                <a:cs typeface="Arial"/>
              </a:rPr>
              <a:t>intenso </a:t>
            </a:r>
            <a:r>
              <a:rPr lang="es-ES" sz="4800" b="1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800" b="1" spc="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800" b="1" spc="5" dirty="0">
                <a:solidFill>
                  <a:srgbClr val="FFFFFF"/>
                </a:solidFill>
                <a:latin typeface="Arial"/>
                <a:cs typeface="Arial"/>
              </a:rPr>
              <a:t> toda la atención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4800" b="1" spc="5" dirty="0">
                <a:solidFill>
                  <a:srgbClr val="FFFFFF"/>
                </a:solidFill>
                <a:latin typeface="Arial"/>
                <a:cs typeface="Arial"/>
              </a:rPr>
              <a:t>fuerza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se concentran </a:t>
            </a:r>
            <a:r>
              <a:rPr sz="4800" b="1" spc="10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 una</a:t>
            </a:r>
            <a:endParaRPr lang="es-ES" sz="4800" b="1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682625" indent="-632460">
              <a:lnSpc>
                <a:spcPct val="100000"/>
              </a:lnSpc>
              <a:spcBef>
                <a:spcPts val="835"/>
              </a:spcBef>
              <a:buFont typeface="Wingdings" pitchFamily="2" charset="2"/>
              <a:buChar char="ü"/>
              <a:tabLst>
                <a:tab pos="682625" algn="l"/>
                <a:tab pos="683260" algn="l"/>
              </a:tabLst>
            </a:pP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Nos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conducirá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800" b="1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extremos </a:t>
            </a:r>
            <a:r>
              <a:rPr sz="4800" b="1" spc="10" dirty="0">
                <a:solidFill>
                  <a:srgbClr val="FFFFFF"/>
                </a:solidFill>
                <a:latin typeface="Arial"/>
                <a:cs typeface="Arial"/>
              </a:rPr>
              <a:t>porque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todas </a:t>
            </a:r>
            <a:r>
              <a:rPr sz="4800" b="1" spc="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facultades no han sido</a:t>
            </a:r>
            <a:r>
              <a:rPr sz="4800" b="1" spc="-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cultivadas</a:t>
            </a:r>
            <a:r>
              <a:rPr sz="34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450" dirty="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99152" y="28596"/>
            <a:ext cx="18870734" cy="202934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Título 88">
            <a:extLst>
              <a:ext uri="{FF2B5EF4-FFF2-40B4-BE49-F238E27FC236}">
                <a16:creationId xmlns:a16="http://schemas.microsoft.com/office/drawing/2014/main" id="{4F4FA263-FF05-0E46-AE62-CB997B9C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50" y="935465"/>
            <a:ext cx="10235565" cy="1021080"/>
          </a:xfrm>
        </p:spPr>
        <p:txBody>
          <a:bodyPr/>
          <a:lstStyle/>
          <a:p>
            <a:r>
              <a:rPr lang="es-MX" dirty="0"/>
              <a:t>Las facultades:</a:t>
            </a:r>
          </a:p>
        </p:txBody>
      </p:sp>
    </p:spTree>
    <p:extLst>
      <p:ext uri="{BB962C8B-B14F-4D97-AF65-F5344CB8AC3E}">
        <p14:creationId xmlns:p14="http://schemas.microsoft.com/office/powerpoint/2010/main" val="124339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98853" y="10297144"/>
            <a:ext cx="4698365" cy="2984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—Joyas </a:t>
            </a:r>
            <a:r>
              <a:rPr sz="1750" spc="7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1750" spc="-10" dirty="0">
                <a:solidFill>
                  <a:srgbClr val="FFFFFF"/>
                </a:solidFill>
                <a:latin typeface="Arial"/>
                <a:cs typeface="Arial"/>
              </a:rPr>
              <a:t>Testimonios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1:290,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291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(1872).</a:t>
            </a:r>
            <a:endParaRPr sz="1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1850" y="564251"/>
            <a:ext cx="17680743" cy="2637453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065" marR="5080" algn="ctr">
              <a:lnSpc>
                <a:spcPts val="6840"/>
              </a:lnSpc>
              <a:spcBef>
                <a:spcPts val="645"/>
              </a:spcBef>
            </a:pPr>
            <a:r>
              <a:rPr sz="6000" b="1" i="1" spc="5" dirty="0">
                <a:latin typeface="Arial"/>
                <a:cs typeface="Arial"/>
              </a:rPr>
              <a:t>Algunas </a:t>
            </a:r>
            <a:r>
              <a:rPr sz="6000" b="1" i="1" spc="10" dirty="0">
                <a:latin typeface="Arial"/>
                <a:cs typeface="Arial"/>
              </a:rPr>
              <a:t>mentes </a:t>
            </a:r>
            <a:r>
              <a:rPr sz="6000" b="1" i="1" spc="5" dirty="0">
                <a:latin typeface="Arial"/>
                <a:cs typeface="Arial"/>
              </a:rPr>
              <a:t>están atrofiadas </a:t>
            </a:r>
            <a:r>
              <a:rPr sz="4400" i="1" spc="10" dirty="0">
                <a:latin typeface="Arial"/>
                <a:cs typeface="Arial"/>
              </a:rPr>
              <a:t>y </a:t>
            </a:r>
            <a:r>
              <a:rPr sz="4400" i="1" spc="5" dirty="0">
                <a:latin typeface="Arial"/>
                <a:cs typeface="Arial"/>
              </a:rPr>
              <a:t>les </a:t>
            </a:r>
            <a:r>
              <a:rPr sz="6000" b="1" i="1" spc="5" dirty="0">
                <a:latin typeface="Arial"/>
                <a:cs typeface="Arial"/>
              </a:rPr>
              <a:t> falta </a:t>
            </a:r>
            <a:r>
              <a:rPr sz="4400" i="1" spc="10" dirty="0">
                <a:latin typeface="Arial"/>
                <a:cs typeface="Arial"/>
              </a:rPr>
              <a:t>el </a:t>
            </a:r>
            <a:r>
              <a:rPr sz="6000" b="1" i="1" spc="10" dirty="0">
                <a:latin typeface="Arial"/>
                <a:cs typeface="Arial"/>
              </a:rPr>
              <a:t>debido</a:t>
            </a:r>
            <a:r>
              <a:rPr sz="6000" b="1" i="1" spc="-710" dirty="0">
                <a:latin typeface="Arial"/>
                <a:cs typeface="Arial"/>
              </a:rPr>
              <a:t> </a:t>
            </a:r>
            <a:r>
              <a:rPr sz="6000" b="1" i="1" spc="5" dirty="0">
                <a:latin typeface="Arial"/>
                <a:cs typeface="Arial"/>
              </a:rPr>
              <a:t>equilibrio</a:t>
            </a:r>
            <a:r>
              <a:rPr sz="3600" spc="5" dirty="0">
                <a:latin typeface="Arial"/>
                <a:cs typeface="Arial"/>
              </a:rPr>
              <a:t>. </a:t>
            </a:r>
            <a:r>
              <a:rPr sz="48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No </a:t>
            </a:r>
            <a:r>
              <a:rPr sz="48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todas </a:t>
            </a:r>
            <a:r>
              <a:rPr sz="4800" b="1" spc="10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las </a:t>
            </a:r>
            <a:r>
              <a:rPr sz="4800" b="1" spc="1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mentes </a:t>
            </a:r>
            <a:r>
              <a:rPr sz="4000" spc="10" dirty="0">
                <a:latin typeface="Arial"/>
                <a:cs typeface="Arial"/>
              </a:rPr>
              <a:t>están</a:t>
            </a:r>
            <a:r>
              <a:rPr sz="4400" i="1" spc="10" dirty="0">
                <a:latin typeface="Arial"/>
                <a:cs typeface="Arial"/>
              </a:rPr>
              <a:t>,  </a:t>
            </a:r>
            <a:r>
              <a:rPr sz="48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por naturaleza</a:t>
            </a:r>
            <a:r>
              <a:rPr sz="4000" spc="10" dirty="0">
                <a:latin typeface="Arial"/>
                <a:cs typeface="Arial"/>
              </a:rPr>
              <a:t>, </a:t>
            </a:r>
            <a:r>
              <a:rPr sz="48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constituidas</a:t>
            </a:r>
            <a:r>
              <a:rPr sz="4000" b="1" i="1" dirty="0">
                <a:latin typeface="Arial"/>
                <a:cs typeface="Arial"/>
              </a:rPr>
              <a:t> </a:t>
            </a:r>
            <a:r>
              <a:rPr sz="4400" i="1" spc="10" dirty="0">
                <a:latin typeface="Arial"/>
                <a:cs typeface="Arial"/>
              </a:rPr>
              <a:t>de </a:t>
            </a:r>
            <a:r>
              <a:rPr sz="4800" b="1" spc="5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igual manera</a:t>
            </a:r>
            <a:r>
              <a:rPr sz="3600" dirty="0">
                <a:latin typeface="Arial"/>
                <a:cs typeface="Arial"/>
              </a:rPr>
              <a:t>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08450" y="4050259"/>
            <a:ext cx="15087600" cy="5313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115" algn="ctr">
              <a:lnSpc>
                <a:spcPts val="6960"/>
              </a:lnSpc>
            </a:pPr>
            <a:r>
              <a:rPr lang="es-MX" sz="4800" spc="-75" dirty="0">
                <a:solidFill>
                  <a:srgbClr val="FFFF00"/>
                </a:solidFill>
                <a:latin typeface="Arial"/>
                <a:cs typeface="Arial"/>
              </a:rPr>
              <a:t>Tenemos</a:t>
            </a:r>
            <a:r>
              <a:rPr lang="es-MX" sz="4800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s-MX" sz="4800" spc="15" dirty="0">
                <a:solidFill>
                  <a:srgbClr val="FFFF00"/>
                </a:solidFill>
                <a:latin typeface="Arial"/>
                <a:cs typeface="Arial"/>
              </a:rPr>
              <a:t>mentes </a:t>
            </a:r>
            <a:r>
              <a:rPr sz="4800" b="1" spc="20" dirty="0" err="1">
                <a:solidFill>
                  <a:srgbClr val="FFFFFF"/>
                </a:solidFill>
                <a:latin typeface="Arial"/>
                <a:cs typeface="Arial"/>
              </a:rPr>
              <a:t>diferentes</a:t>
            </a:r>
            <a:r>
              <a:rPr sz="4800" b="1" spc="20" dirty="0">
                <a:solidFill>
                  <a:srgbClr val="FFFFFF"/>
                </a:solidFill>
                <a:latin typeface="Arial"/>
                <a:cs typeface="Arial"/>
              </a:rPr>
              <a:t>; algunas son fuertes en ciertos puntos y muy débiles en  otros. Y estas deficiencias tan evidentes no necesitan ni debieran  existir. Si los que las poseen fortalecieran los puntos débiles de su  carácter, cultivándolos y ejercitándolos, llegarían a ser fuertes.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4450556"/>
            <a:ext cx="4608633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5878" y="586435"/>
            <a:ext cx="17999452" cy="24230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70050" y="1235075"/>
            <a:ext cx="15432828" cy="88678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58314" algn="ctr">
              <a:lnSpc>
                <a:spcPct val="100000"/>
              </a:lnSpc>
              <a:spcBef>
                <a:spcPts val="135"/>
              </a:spcBef>
            </a:pPr>
            <a:r>
              <a:rPr sz="5650" spc="20" dirty="0"/>
              <a:t>Usar todas </a:t>
            </a:r>
            <a:r>
              <a:rPr sz="4450" dirty="0"/>
              <a:t>las </a:t>
            </a:r>
            <a:r>
              <a:rPr sz="5650" spc="15" dirty="0"/>
              <a:t>facultades</a:t>
            </a:r>
            <a:r>
              <a:rPr sz="5650" spc="-430" dirty="0"/>
              <a:t> </a:t>
            </a:r>
            <a:r>
              <a:rPr sz="5650" spc="20" dirty="0"/>
              <a:t>mentales</a:t>
            </a:r>
            <a:endParaRPr sz="5650" dirty="0"/>
          </a:p>
        </p:txBody>
      </p:sp>
      <p:sp>
        <p:nvSpPr>
          <p:cNvPr id="13" name="object 13"/>
          <p:cNvSpPr txBox="1"/>
          <p:nvPr/>
        </p:nvSpPr>
        <p:spPr>
          <a:xfrm>
            <a:off x="1215878" y="3216275"/>
            <a:ext cx="11794957" cy="6198492"/>
          </a:xfrm>
          <a:prstGeom prst="rect">
            <a:avLst/>
          </a:prstGeom>
          <a:effectLst>
            <a:outerShdw blurRad="50800" dist="1143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vert="horz" wrap="square" lIns="0" tIns="42545" rIns="0" bIns="0" rtlCol="0">
            <a:spAutoFit/>
          </a:bodyPr>
          <a:lstStyle/>
          <a:p>
            <a:pPr marL="55244" marR="5080" indent="-43180" algn="ctr">
              <a:lnSpc>
                <a:spcPts val="8010"/>
              </a:lnSpc>
            </a:pPr>
            <a:r>
              <a:rPr sz="7200" b="1" spc="-55" dirty="0" err="1">
                <a:solidFill>
                  <a:srgbClr val="FFFFFF"/>
                </a:solidFill>
                <a:latin typeface="Arial"/>
                <a:cs typeface="Arial"/>
              </a:rPr>
              <a:t>Todas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facultades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mentales debieran ser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usadas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desarrolladas</a:t>
            </a:r>
            <a:r>
              <a:rPr sz="7200" spc="-5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s-MX" sz="7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400" spc="-5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s-MX" sz="7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7200" b="1" spc="5" dirty="0">
                <a:solidFill>
                  <a:srgbClr val="FFFFFF"/>
                </a:solidFill>
                <a:latin typeface="Arial"/>
                <a:cs typeface="Arial"/>
              </a:rPr>
              <a:t>fin 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7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hombres</a:t>
            </a:r>
            <a:r>
              <a:rPr lang="es-ES" sz="7200" b="1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5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mujeres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tengan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mente</a:t>
            </a:r>
            <a:r>
              <a:rPr sz="7200" b="1" spc="10" dirty="0">
                <a:solidFill>
                  <a:srgbClr val="FFFFFF"/>
                </a:solidFill>
                <a:latin typeface="Arial"/>
                <a:cs typeface="Arial"/>
              </a:rPr>
              <a:t> bien </a:t>
            </a:r>
            <a:r>
              <a:rPr sz="7200" b="1" spc="10" dirty="0" err="1">
                <a:solidFill>
                  <a:srgbClr val="FFFFFF"/>
                </a:solidFill>
                <a:latin typeface="Arial"/>
                <a:cs typeface="Arial"/>
              </a:rPr>
              <a:t>equilibrada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950854" y="6216154"/>
            <a:ext cx="18767910" cy="49644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9374" y="1806273"/>
            <a:ext cx="18390870" cy="9108050"/>
          </a:xfrm>
          <a:custGeom>
            <a:avLst/>
            <a:gdLst/>
            <a:ahLst/>
            <a:cxnLst/>
            <a:rect l="l" t="t" r="r" b="b"/>
            <a:pathLst>
              <a:path w="18390870" h="3634740">
                <a:moveTo>
                  <a:pt x="0" y="3634643"/>
                </a:moveTo>
                <a:lnTo>
                  <a:pt x="18390539" y="3634643"/>
                </a:lnTo>
                <a:lnTo>
                  <a:pt x="18390539" y="0"/>
                </a:lnTo>
                <a:lnTo>
                  <a:pt x="0" y="0"/>
                </a:lnTo>
                <a:lnTo>
                  <a:pt x="0" y="3634643"/>
                </a:lnTo>
                <a:close/>
              </a:path>
            </a:pathLst>
          </a:custGeom>
          <a:solidFill>
            <a:srgbClr val="0065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762362" y="2788254"/>
            <a:ext cx="17390884" cy="6706964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5240" rIns="0" bIns="0" rtlCol="0">
            <a:spAutoFit/>
          </a:bodyPr>
          <a:lstStyle/>
          <a:p>
            <a:pPr marL="869314" indent="-857250">
              <a:lnSpc>
                <a:spcPts val="9400"/>
              </a:lnSpc>
              <a:buFont typeface="Arial" panose="020B0604020202020204" pitchFamily="34" charset="0"/>
              <a:buChar char="•"/>
              <a:tabLst>
                <a:tab pos="457834" algn="l"/>
                <a:tab pos="458470" algn="l"/>
              </a:tabLst>
            </a:pPr>
            <a:r>
              <a:rPr sz="6000" b="1" spc="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Unilateralmente</a:t>
            </a: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desarrolladas</a:t>
            </a:r>
            <a:endParaRPr sz="6000" b="1" dirty="0"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457834" indent="-445770">
              <a:lnSpc>
                <a:spcPts val="9400"/>
              </a:lnSpc>
              <a:buChar char="•"/>
              <a:tabLst>
                <a:tab pos="457834" algn="l"/>
                <a:tab pos="458470" algn="l"/>
              </a:tabLst>
            </a:pPr>
            <a:r>
              <a:rPr lang="es-ES"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Atrofiadas</a:t>
            </a:r>
            <a:r>
              <a:rPr lang="es-ES" sz="60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por la</a:t>
            </a:r>
            <a:r>
              <a:rPr sz="6000" b="1" spc="-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inacción</a:t>
            </a:r>
            <a:endParaRPr sz="6000" b="1" dirty="0"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627063" indent="-612775">
              <a:lnSpc>
                <a:spcPts val="7700"/>
              </a:lnSpc>
              <a:buChar char="•"/>
              <a:tabLst>
                <a:tab pos="457200" algn="l"/>
              </a:tabLst>
            </a:pPr>
            <a:r>
              <a:rPr lang="es-ES"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Fracasadas</a:t>
            </a:r>
            <a:r>
              <a:rPr lang="es-ES" sz="60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400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la </a:t>
            </a:r>
            <a:r>
              <a:rPr sz="4000" spc="-2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mayoría </a:t>
            </a:r>
            <a:r>
              <a:rPr sz="4000" spc="8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 </a:t>
            </a:r>
            <a:r>
              <a:rPr sz="400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los </a:t>
            </a:r>
            <a:r>
              <a:rPr sz="4400" b="1" spc="10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jóvenes</a:t>
            </a:r>
            <a:r>
              <a:rPr sz="44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s-ES" sz="44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no termina    estudios</a:t>
            </a:r>
            <a:endParaRPr sz="4400" b="1" dirty="0"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457834" indent="-445770">
              <a:lnSpc>
                <a:spcPts val="9400"/>
              </a:lnSpc>
              <a:buChar char="•"/>
              <a:tabLst>
                <a:tab pos="457834" algn="l"/>
                <a:tab pos="458470" algn="l"/>
              </a:tabLst>
            </a:pP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Estudian con exceso</a:t>
            </a:r>
          </a:p>
          <a:p>
            <a:pPr marL="457834" indent="-445770">
              <a:lnSpc>
                <a:spcPts val="9400"/>
              </a:lnSpc>
              <a:buChar char="•"/>
              <a:tabLst>
                <a:tab pos="457834" algn="l"/>
                <a:tab pos="458470" algn="l"/>
              </a:tabLst>
            </a:pP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Descuidan</a:t>
            </a:r>
            <a:r>
              <a:rPr sz="60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400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lo que </a:t>
            </a: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atañe</a:t>
            </a:r>
            <a:r>
              <a:rPr sz="60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400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 la </a:t>
            </a:r>
            <a:r>
              <a:rPr sz="6000" b="1" spc="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vida</a:t>
            </a:r>
            <a:r>
              <a:rPr sz="60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práctica</a:t>
            </a:r>
            <a:endParaRPr sz="6000" b="1" dirty="0"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117D81E-7D71-E94C-AB1F-2599BB3F977D}"/>
              </a:ext>
            </a:extLst>
          </p:cNvPr>
          <p:cNvSpPr/>
          <p:nvPr/>
        </p:nvSpPr>
        <p:spPr>
          <a:xfrm>
            <a:off x="5501282" y="128721"/>
            <a:ext cx="10279674" cy="11403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4450" algn="ctr">
              <a:lnSpc>
                <a:spcPts val="9400"/>
              </a:lnSpc>
            </a:pPr>
            <a:r>
              <a:rPr lang="es-MX" sz="44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El mundo está </a:t>
            </a:r>
            <a:r>
              <a:rPr lang="es-MX" sz="4400" b="1" spc="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lleno </a:t>
            </a:r>
            <a:r>
              <a:rPr lang="es-MX" sz="44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</a:t>
            </a:r>
            <a:r>
              <a:rPr lang="es-MX" sz="4400" b="1" spc="-2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s-MX" sz="4400" b="1" spc="1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personas:</a:t>
            </a:r>
          </a:p>
        </p:txBody>
      </p:sp>
    </p:spTree>
    <p:extLst>
      <p:ext uri="{BB962C8B-B14F-4D97-AF65-F5344CB8AC3E}">
        <p14:creationId xmlns:p14="http://schemas.microsoft.com/office/powerpoint/2010/main" val="92304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36011" y="2013844"/>
            <a:ext cx="16720014" cy="851936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413" y="433579"/>
            <a:ext cx="9440545" cy="633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0" spc="-10" dirty="0"/>
              <a:t>Usar todas </a:t>
            </a:r>
            <a:r>
              <a:rPr sz="2550" spc="15" dirty="0"/>
              <a:t>las </a:t>
            </a:r>
            <a:r>
              <a:rPr sz="4000" spc="-10" dirty="0"/>
              <a:t>facultades</a:t>
            </a:r>
            <a:r>
              <a:rPr sz="4000" spc="-505" dirty="0"/>
              <a:t> </a:t>
            </a:r>
            <a:r>
              <a:rPr sz="4000" spc="-10" dirty="0"/>
              <a:t>mentales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2109450" y="10464057"/>
            <a:ext cx="5142230" cy="442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—EC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31, 32 (1872). 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63.2}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7853" y="1672609"/>
            <a:ext cx="16342994" cy="8418002"/>
          </a:xfrm>
          <a:custGeom>
            <a:avLst/>
            <a:gdLst/>
            <a:ahLst/>
            <a:cxnLst/>
            <a:rect l="l" t="t" r="r" b="b"/>
            <a:pathLst>
              <a:path w="16342994" h="6644005">
                <a:moveTo>
                  <a:pt x="0" y="6643692"/>
                </a:moveTo>
                <a:lnTo>
                  <a:pt x="16342643" y="6643692"/>
                </a:lnTo>
                <a:lnTo>
                  <a:pt x="16342643" y="0"/>
                </a:lnTo>
                <a:lnTo>
                  <a:pt x="0" y="0"/>
                </a:lnTo>
                <a:lnTo>
                  <a:pt x="0" y="6643692"/>
                </a:lnTo>
                <a:close/>
              </a:path>
            </a:pathLst>
          </a:custGeom>
          <a:solidFill>
            <a:srgbClr val="0065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4389" y="4994612"/>
            <a:ext cx="83767" cy="8376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88171" y="5706632"/>
            <a:ext cx="83767" cy="13612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195426" y="1518240"/>
            <a:ext cx="16342994" cy="82959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2540" algn="ctr">
              <a:lnSpc>
                <a:spcPct val="126299"/>
              </a:lnSpc>
              <a:spcBef>
                <a:spcPts val="95"/>
              </a:spcBef>
            </a:pP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Hombres</a:t>
            </a:r>
            <a:r>
              <a:rPr lang="es-MX" sz="3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mujeres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llegan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ser padres sin </a:t>
            </a:r>
            <a:r>
              <a:rPr sz="4800" b="1" dirty="0" err="1">
                <a:solidFill>
                  <a:srgbClr val="FFFFFF"/>
                </a:solidFill>
                <a:latin typeface="Arial"/>
                <a:cs typeface="Arial"/>
              </a:rPr>
              <a:t>conside</a:t>
            </a:r>
            <a:r>
              <a:rPr sz="3700" b="1" dirty="0" err="1">
                <a:solidFill>
                  <a:srgbClr val="FFFFFF"/>
                </a:solidFill>
                <a:latin typeface="Arial"/>
                <a:cs typeface="Arial"/>
              </a:rPr>
              <a:t>rar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 sus 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responsabilidades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 su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prole desciende más abajo 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ellos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 la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escala</a:t>
            </a:r>
            <a:r>
              <a:rPr sz="3700" b="1" spc="-5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deficiencia humana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De ese modo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humanidad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degenera  rápidamente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aplicación constante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estudio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, según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manera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que 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actualmente se dirigen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escuelas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está inhabilitando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 la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juventud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28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vida práctica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. La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mente humana debe tener actividad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. Si no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está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activa 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 la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dirección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adecuada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, lo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estará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 la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indebida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conservarla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en  </a:t>
            </a:r>
            <a:r>
              <a:rPr sz="4800" b="1" dirty="0">
                <a:solidFill>
                  <a:srgbClr val="FFFFFF"/>
                </a:solidFill>
                <a:latin typeface="Arial"/>
                <a:cs typeface="Arial"/>
              </a:rPr>
              <a:t>equilibrio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, el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trabajo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 el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estudio deberían estar unidos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 las</a:t>
            </a:r>
            <a:r>
              <a:rPr sz="28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escuelas.</a:t>
            </a:r>
            <a:endParaRPr sz="3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6740" y="0"/>
            <a:ext cx="18291170" cy="244695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5577" y="658880"/>
            <a:ext cx="17453499" cy="104789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7447" y="910967"/>
            <a:ext cx="11015371" cy="67013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18469" y="1047088"/>
            <a:ext cx="376951" cy="408364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21072" y="921437"/>
            <a:ext cx="2837609" cy="534015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73862" y="1047088"/>
            <a:ext cx="575898" cy="408364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54470" y="921437"/>
            <a:ext cx="1999939" cy="53401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55577" y="778898"/>
            <a:ext cx="17453610" cy="8058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20"/>
              </a:spcBef>
            </a:pPr>
            <a:r>
              <a:rPr sz="5100" spc="10" dirty="0"/>
              <a:t>Los medios </a:t>
            </a:r>
            <a:r>
              <a:rPr sz="5100" spc="30" dirty="0"/>
              <a:t>para </a:t>
            </a:r>
            <a:r>
              <a:rPr sz="5100" spc="20" dirty="0"/>
              <a:t>mejorar </a:t>
            </a:r>
            <a:r>
              <a:rPr sz="5100" spc="10" dirty="0"/>
              <a:t>están </a:t>
            </a:r>
            <a:r>
              <a:rPr sz="3750" spc="-25" dirty="0">
                <a:latin typeface="Arial"/>
                <a:cs typeface="Arial"/>
              </a:rPr>
              <a:t>al </a:t>
            </a:r>
            <a:r>
              <a:rPr sz="5100" spc="10" dirty="0"/>
              <a:t>alcance</a:t>
            </a:r>
            <a:r>
              <a:rPr sz="5100" spc="-1365" dirty="0"/>
              <a:t> </a:t>
            </a:r>
            <a:r>
              <a:rPr sz="3750" spc="50" dirty="0">
                <a:latin typeface="Arial"/>
                <a:cs typeface="Arial"/>
              </a:rPr>
              <a:t>de </a:t>
            </a:r>
            <a:r>
              <a:rPr sz="5100" spc="10" dirty="0"/>
              <a:t>todos</a:t>
            </a:r>
            <a:endParaRPr sz="5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8343" y="2513012"/>
            <a:ext cx="6125467" cy="586369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71129" y="3821873"/>
            <a:ext cx="272243" cy="27224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84202" y="3696222"/>
            <a:ext cx="4251179" cy="628253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9148" y="3884698"/>
            <a:ext cx="439777" cy="324597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32221" y="3706693"/>
            <a:ext cx="4104587" cy="502602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71129" y="4533893"/>
            <a:ext cx="272243" cy="27224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73731" y="4418713"/>
            <a:ext cx="2554896" cy="617782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33336" y="4596718"/>
            <a:ext cx="471189" cy="324597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67351" y="4418713"/>
            <a:ext cx="6764191" cy="502602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15310" y="4659543"/>
            <a:ext cx="638724" cy="324597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48272" y="4418713"/>
            <a:ext cx="1287918" cy="502602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30429" y="4596718"/>
            <a:ext cx="471189" cy="324597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695857" y="4429184"/>
            <a:ext cx="2282653" cy="492131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71129" y="5245913"/>
            <a:ext cx="272243" cy="27224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84202" y="5130733"/>
            <a:ext cx="2345478" cy="502602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23918" y="5308738"/>
            <a:ext cx="984263" cy="324597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12890" y="5130733"/>
            <a:ext cx="4397771" cy="617782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71129" y="5957933"/>
            <a:ext cx="272243" cy="27224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05144" y="5832283"/>
            <a:ext cx="5204030" cy="628253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45296" y="6041700"/>
            <a:ext cx="879554" cy="303655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7675" y="5842754"/>
            <a:ext cx="2984202" cy="502602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71129" y="6669954"/>
            <a:ext cx="272243" cy="272243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84202" y="6544303"/>
            <a:ext cx="5057437" cy="513073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14936" y="6732778"/>
            <a:ext cx="293184" cy="324597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91887" y="6544303"/>
            <a:ext cx="5402976" cy="513073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915806" y="6732778"/>
            <a:ext cx="471189" cy="366480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470763" y="6544303"/>
            <a:ext cx="3738106" cy="513073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365933" y="6732778"/>
            <a:ext cx="691078" cy="324597"/>
          </a:xfrm>
          <a:prstGeom prst="rect">
            <a:avLst/>
          </a:prstGeom>
          <a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73731" y="7193498"/>
            <a:ext cx="3235503" cy="617782"/>
          </a:xfrm>
          <a:prstGeom prst="rect">
            <a:avLst/>
          </a:prstGeom>
          <a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2154259" y="10308663"/>
            <a:ext cx="4913630" cy="3740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50" spc="30" dirty="0">
                <a:solidFill>
                  <a:srgbClr val="FFFFFF"/>
                </a:solidFill>
                <a:latin typeface="Arial"/>
                <a:cs typeface="Arial"/>
              </a:rPr>
              <a:t>—Manuscrito 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122, 1899.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2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64.1}</a:t>
            </a:r>
            <a:endParaRPr sz="22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1994" y="8415158"/>
            <a:ext cx="19652105" cy="1619184"/>
          </a:xfrm>
          <a:prstGeom prst="rect">
            <a:avLst/>
          </a:prstGeom>
          <a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9792" y="8271999"/>
            <a:ext cx="19415953" cy="1533555"/>
          </a:xfrm>
          <a:prstGeom prst="rect">
            <a:avLst/>
          </a:prstGeom>
          <a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03385" y="2329490"/>
            <a:ext cx="19211290" cy="5480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80909">
              <a:lnSpc>
                <a:spcPct val="100000"/>
              </a:lnSpc>
              <a:spcBef>
                <a:spcPts val="100"/>
              </a:spcBef>
              <a:tabLst>
                <a:tab pos="10396220" algn="l"/>
                <a:tab pos="12334875" algn="l"/>
              </a:tabLst>
            </a:pPr>
            <a:r>
              <a:rPr sz="4700" i="1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47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necesitan	jóvenes	que:</a:t>
            </a:r>
            <a:endParaRPr sz="4700" dirty="0">
              <a:latin typeface="Times New Roman"/>
              <a:cs typeface="Times New Roman"/>
            </a:endParaRPr>
          </a:p>
          <a:p>
            <a:pPr marL="2271395" indent="-524510">
              <a:lnSpc>
                <a:spcPts val="5625"/>
              </a:lnSpc>
              <a:spcBef>
                <a:spcPts val="4004"/>
              </a:spcBef>
              <a:buFont typeface="Arial"/>
              <a:buChar char="•"/>
              <a:tabLst>
                <a:tab pos="2272030" algn="l"/>
              </a:tabLst>
            </a:pP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Sean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personas </a:t>
            </a:r>
            <a:r>
              <a:rPr sz="2800" spc="7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spc="-5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entendimiento</a:t>
            </a:r>
            <a:endParaRPr sz="4700" dirty="0">
              <a:latin typeface="Arial"/>
              <a:cs typeface="Arial"/>
            </a:endParaRPr>
          </a:p>
          <a:p>
            <a:pPr marL="2271395" indent="-524510">
              <a:lnSpc>
                <a:spcPts val="5605"/>
              </a:lnSpc>
              <a:buFont typeface="Arial"/>
              <a:buChar char="•"/>
              <a:tabLst>
                <a:tab pos="2272030" algn="l"/>
                <a:tab pos="8595995" algn="l"/>
              </a:tabLst>
            </a:pP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Aprecien</a:t>
            </a:r>
            <a:r>
              <a:rPr sz="4700" b="1" spc="-5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facultades	intelectuales</a:t>
            </a:r>
            <a:r>
              <a:rPr sz="4700" b="1" spc="-5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Dios</a:t>
            </a:r>
            <a:r>
              <a:rPr sz="4700" b="1" spc="-5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ha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dado</a:t>
            </a:r>
            <a:endParaRPr sz="4700" dirty="0">
              <a:latin typeface="Arial"/>
              <a:cs typeface="Arial"/>
            </a:endParaRPr>
          </a:p>
          <a:p>
            <a:pPr marL="2271395" indent="-524510">
              <a:lnSpc>
                <a:spcPts val="5605"/>
              </a:lnSpc>
              <a:buFont typeface="Arial"/>
              <a:buChar char="•"/>
              <a:tabLst>
                <a:tab pos="2272030" algn="l"/>
              </a:tabLst>
            </a:pP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Cultiven </a:t>
            </a:r>
            <a:r>
              <a:rPr sz="2800" spc="5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mayor</a:t>
            </a:r>
            <a:r>
              <a:rPr sz="4700" b="1" spc="-5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cuidado.</a:t>
            </a:r>
            <a:endParaRPr sz="4700" dirty="0">
              <a:latin typeface="Arial"/>
              <a:cs typeface="Arial"/>
            </a:endParaRPr>
          </a:p>
          <a:p>
            <a:pPr marL="2271395" indent="-524510">
              <a:lnSpc>
                <a:spcPts val="5605"/>
              </a:lnSpc>
              <a:buFont typeface="Arial"/>
              <a:buChar char="•"/>
              <a:tabLst>
                <a:tab pos="2272030" algn="l"/>
              </a:tabLst>
            </a:pP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ejercicio amplía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estas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facultades</a:t>
            </a:r>
            <a:endParaRPr sz="4700" dirty="0">
              <a:latin typeface="Arial"/>
              <a:cs typeface="Arial"/>
            </a:endParaRPr>
          </a:p>
          <a:p>
            <a:pPr marL="2271395" indent="-524510">
              <a:lnSpc>
                <a:spcPts val="5320"/>
              </a:lnSpc>
              <a:buFont typeface="Arial"/>
              <a:buChar char="•"/>
              <a:tabLst>
                <a:tab pos="2272030" algn="l"/>
                <a:tab pos="4725035" algn="l"/>
                <a:tab pos="16256000" algn="l"/>
              </a:tabLst>
            </a:pP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 no </a:t>
            </a: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se	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descuida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700" b="1" spc="-5" dirty="0">
                <a:solidFill>
                  <a:srgbClr val="FFFFFF"/>
                </a:solidFill>
                <a:latin typeface="Arial"/>
                <a:cs typeface="Arial"/>
              </a:rPr>
              <a:t>cultivo del corazón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4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dirty="0">
                <a:solidFill>
                  <a:srgbClr val="FFFFFF"/>
                </a:solidFill>
                <a:latin typeface="Arial"/>
                <a:cs typeface="Arial"/>
              </a:rPr>
              <a:t>carácter	será</a:t>
            </a:r>
            <a:r>
              <a:rPr sz="4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bien</a:t>
            </a:r>
            <a:endParaRPr sz="2800" dirty="0">
              <a:latin typeface="Arial"/>
              <a:cs typeface="Arial"/>
            </a:endParaRPr>
          </a:p>
          <a:p>
            <a:pPr marL="2271395">
              <a:lnSpc>
                <a:spcPts val="5335"/>
              </a:lnSpc>
            </a:pPr>
            <a:r>
              <a:rPr sz="4700" b="1" dirty="0" err="1">
                <a:solidFill>
                  <a:srgbClr val="FFFFFF"/>
                </a:solidFill>
                <a:latin typeface="Arial"/>
                <a:cs typeface="Arial"/>
              </a:rPr>
              <a:t>equilibrado</a:t>
            </a:r>
            <a:endParaRPr sz="5400" dirty="0">
              <a:latin typeface="Times New Roman"/>
              <a:cs typeface="Times New Roman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339CE82-A9B6-6548-A10E-53928CFA68B8}"/>
              </a:ext>
            </a:extLst>
          </p:cNvPr>
          <p:cNvSpPr/>
          <p:nvPr/>
        </p:nvSpPr>
        <p:spPr>
          <a:xfrm>
            <a:off x="189425" y="8285792"/>
            <a:ext cx="1947877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ts val="3790"/>
              </a:lnSpc>
              <a:spcBef>
                <a:spcPts val="5"/>
              </a:spcBef>
            </a:pP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medios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mejorar están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alcance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todos.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nadie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chasquee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Maestro cuando  venga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buscar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frutos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presentando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 hojas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propósito resuelto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santificado 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la 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Cristo</a:t>
            </a:r>
            <a:r>
              <a:rPr lang="es-MX" sz="32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obrará</a:t>
            </a:r>
            <a:r>
              <a:rPr lang="es-MX" sz="4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maravillas.</a:t>
            </a:r>
            <a:endParaRPr lang="es-MX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4966" y="9873558"/>
            <a:ext cx="7157084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——El 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Camino a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Cristo, 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77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(1892).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42.1}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6650" y="2282699"/>
            <a:ext cx="12039599" cy="700423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28AB060-C430-9844-A4D0-39A708D494AE}"/>
              </a:ext>
            </a:extLst>
          </p:cNvPr>
          <p:cNvGrpSpPr/>
          <p:nvPr/>
        </p:nvGrpSpPr>
        <p:grpSpPr>
          <a:xfrm>
            <a:off x="10428195" y="4250905"/>
            <a:ext cx="8110170" cy="7012079"/>
            <a:chOff x="0" y="2651098"/>
            <a:chExt cx="8110170" cy="7012079"/>
          </a:xfrm>
        </p:grpSpPr>
        <p:sp>
          <p:nvSpPr>
            <p:cNvPr id="4" name="object 4"/>
            <p:cNvSpPr/>
            <p:nvPr/>
          </p:nvSpPr>
          <p:spPr>
            <a:xfrm>
              <a:off x="0" y="3014825"/>
              <a:ext cx="7684455" cy="6648352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30023" y="5292002"/>
              <a:ext cx="2587533" cy="2377414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651098"/>
              <a:ext cx="8110170" cy="701207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17650" y="2491748"/>
            <a:ext cx="11658599" cy="6432529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58419" rIns="0" bIns="0" rtlCol="0">
            <a:spAutoFit/>
          </a:bodyPr>
          <a:lstStyle/>
          <a:p>
            <a:pPr marL="36000" marR="337820" indent="-44450" algn="ctr">
              <a:lnSpc>
                <a:spcPts val="7100"/>
              </a:lnSpc>
            </a:pP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Quien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verdaderamente ama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 </a:t>
            </a:r>
            <a:r>
              <a:rPr sz="6000" b="1" spc="10" dirty="0" err="1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teme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Dios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luchando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con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entereza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de 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propósito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para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hacer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voluntad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pondrá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su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cuerpo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su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mente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su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corazón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alma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su </a:t>
            </a:r>
            <a:r>
              <a:rPr sz="6000" b="1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fuerza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servicio </a:t>
            </a:r>
            <a:r>
              <a:rPr sz="4400" spc="1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</a:t>
            </a:r>
            <a:r>
              <a:rPr sz="6000" b="1" spc="-3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6000" b="1" spc="5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Dios.</a:t>
            </a:r>
            <a:endParaRPr sz="6000" b="1" dirty="0"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050" y="28658"/>
            <a:ext cx="18493363" cy="217653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4006" y="471185"/>
            <a:ext cx="17655693" cy="98425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73235" y="701549"/>
            <a:ext cx="15381730" cy="649194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14006" y="568256"/>
            <a:ext cx="1765617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0460">
              <a:lnSpc>
                <a:spcPct val="100000"/>
              </a:lnSpc>
              <a:spcBef>
                <a:spcPts val="105"/>
              </a:spcBef>
            </a:pPr>
            <a:r>
              <a:rPr sz="5000" spc="25" dirty="0"/>
              <a:t>Cuerpo, </a:t>
            </a:r>
            <a:r>
              <a:rPr sz="5000" dirty="0"/>
              <a:t>mente y </a:t>
            </a:r>
            <a:r>
              <a:rPr sz="5000" spc="15" dirty="0"/>
              <a:t>corazón </a:t>
            </a:r>
            <a:r>
              <a:rPr sz="5000" dirty="0"/>
              <a:t>bajo </a:t>
            </a:r>
            <a:r>
              <a:rPr sz="5000" spc="10" dirty="0"/>
              <a:t>control</a:t>
            </a:r>
            <a:r>
              <a:rPr sz="5000" spc="-50" dirty="0"/>
              <a:t> </a:t>
            </a:r>
            <a:r>
              <a:rPr sz="5000" dirty="0"/>
              <a:t>divino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38915" y="5654278"/>
            <a:ext cx="6010288" cy="38742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98085" y="6209234"/>
            <a:ext cx="3675280" cy="47118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68222" y="6764191"/>
            <a:ext cx="5130733" cy="38742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44653" y="5567025"/>
            <a:ext cx="6554470" cy="16884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75"/>
              </a:spcBef>
              <a:tabLst>
                <a:tab pos="2316480" algn="l"/>
              </a:tabLst>
            </a:pP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Seminario	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basado 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en el </a:t>
            </a:r>
            <a:r>
              <a:rPr sz="3600" spc="35" dirty="0">
                <a:solidFill>
                  <a:srgbClr val="FFFFFF"/>
                </a:solidFill>
                <a:latin typeface="Arial"/>
                <a:cs typeface="Arial"/>
              </a:rPr>
              <a:t>libro  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Mente, </a:t>
            </a:r>
            <a:r>
              <a:rPr sz="3600" spc="35" dirty="0">
                <a:solidFill>
                  <a:srgbClr val="FFFFFF"/>
                </a:solidFill>
                <a:latin typeface="Arial"/>
                <a:cs typeface="Arial"/>
              </a:rPr>
              <a:t>Carácter 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5" dirty="0">
                <a:solidFill>
                  <a:srgbClr val="FFFFFF"/>
                </a:solidFill>
                <a:latin typeface="Arial"/>
                <a:cs typeface="Arial"/>
              </a:rPr>
              <a:t>Personalidad  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Autor: 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Elena </a:t>
            </a:r>
            <a:r>
              <a:rPr sz="3600" spc="15" dirty="0">
                <a:solidFill>
                  <a:srgbClr val="FFFFFF"/>
                </a:solidFill>
                <a:latin typeface="Arial"/>
                <a:cs typeface="Arial"/>
              </a:rPr>
              <a:t>G. De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40375" y="718826"/>
            <a:ext cx="6430927" cy="1025832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19633" y="3486616"/>
            <a:ext cx="9804350" cy="595660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47787" y="4221284"/>
            <a:ext cx="8052434" cy="4194810"/>
          </a:xfrm>
          <a:custGeom>
            <a:avLst/>
            <a:gdLst/>
            <a:ahLst/>
            <a:cxnLst/>
            <a:rect l="l" t="t" r="r" b="b"/>
            <a:pathLst>
              <a:path w="8052434" h="4194809">
                <a:moveTo>
                  <a:pt x="3422787" y="0"/>
                </a:moveTo>
                <a:lnTo>
                  <a:pt x="0" y="0"/>
                </a:lnTo>
                <a:lnTo>
                  <a:pt x="0" y="4194296"/>
                </a:lnTo>
                <a:lnTo>
                  <a:pt x="8051953" y="4194296"/>
                </a:lnTo>
                <a:lnTo>
                  <a:pt x="8051953" y="0"/>
                </a:lnTo>
                <a:lnTo>
                  <a:pt x="5092115" y="0"/>
                </a:lnTo>
              </a:path>
            </a:pathLst>
          </a:custGeom>
          <a:ln w="1849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83374" y="3063550"/>
            <a:ext cx="3181609" cy="1916433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9896515-F40F-3E48-AB5F-B9CE0B0F0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661" y="7688233"/>
            <a:ext cx="6324101" cy="42324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7">
            <a:extLst>
              <a:ext uri="{FF2B5EF4-FFF2-40B4-BE49-F238E27FC236}">
                <a16:creationId xmlns:a16="http://schemas.microsoft.com/office/drawing/2014/main" id="{0C22DDB0-AA70-2C4C-AD1F-456D297FEAE7}"/>
              </a:ext>
            </a:extLst>
          </p:cNvPr>
          <p:cNvSpPr/>
          <p:nvPr/>
        </p:nvSpPr>
        <p:spPr>
          <a:xfrm>
            <a:off x="-387350" y="3837315"/>
            <a:ext cx="19126200" cy="825760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70050" y="3467742"/>
            <a:ext cx="18305680" cy="6026329"/>
          </a:xfrm>
          <a:prstGeom prst="rect">
            <a:avLst/>
          </a:prstGeom>
        </p:spPr>
        <p:txBody>
          <a:bodyPr vert="horz" wrap="square" lIns="0" tIns="58419" rIns="0" bIns="0" rtlCol="0" anchor="t">
            <a:spAutoFit/>
          </a:bodyPr>
          <a:lstStyle/>
          <a:p>
            <a:pPr marL="163830" marR="156210">
              <a:lnSpc>
                <a:spcPct val="109400"/>
              </a:lnSpc>
              <a:spcBef>
                <a:spcPts val="5"/>
              </a:spcBef>
              <a:tabLst>
                <a:tab pos="1078865" algn="l"/>
                <a:tab pos="3623310" algn="l"/>
                <a:tab pos="4180840" algn="l"/>
                <a:tab pos="8987790" algn="l"/>
                <a:tab pos="9284335" algn="l"/>
                <a:tab pos="11391900" algn="l"/>
                <a:tab pos="11610975" algn="l"/>
                <a:tab pos="13004800" algn="l"/>
                <a:tab pos="13889990" algn="l"/>
              </a:tabLst>
            </a:pP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Caminó</a:t>
            </a:r>
            <a:r>
              <a:rPr sz="6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Dios.</a:t>
            </a:r>
            <a:endParaRPr lang="es-ES" sz="6000" b="1" i="1" spc="-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3830" marR="156210">
              <a:lnSpc>
                <a:spcPct val="109400"/>
              </a:lnSpc>
              <a:spcBef>
                <a:spcPts val="5"/>
              </a:spcBef>
              <a:tabLst>
                <a:tab pos="1078865" algn="l"/>
                <a:tab pos="3623310" algn="l"/>
                <a:tab pos="4180840" algn="l"/>
                <a:tab pos="8987790" algn="l"/>
                <a:tab pos="9284335" algn="l"/>
                <a:tab pos="11391900" algn="l"/>
                <a:tab pos="11610975" algn="l"/>
                <a:tab pos="13004800" algn="l"/>
                <a:tab pos="13889990" algn="l"/>
              </a:tabLst>
            </a:pP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mente no estaba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contaminada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s-ES"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visión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impura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6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defectuosa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6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6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están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decididos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hacer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voluntad</a:t>
            </a:r>
            <a:r>
              <a:rPr sz="6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6000" b="1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suya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deben servir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sz="60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agradar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  <a:r>
              <a:rPr lang="es-ES"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todo. Entonces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carácter será armonioso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bien equilibrado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coherente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agradable </a:t>
            </a:r>
            <a:r>
              <a:rPr sz="3600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sz="60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verdadero.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08250" y="1606035"/>
            <a:ext cx="9976245" cy="98425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17850" y="1706709"/>
            <a:ext cx="9220201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3838" algn="l">
              <a:lnSpc>
                <a:spcPct val="100000"/>
              </a:lnSpc>
              <a:spcBef>
                <a:spcPts val="105"/>
              </a:spcBef>
            </a:pPr>
            <a:r>
              <a:rPr lang="es-ES" sz="5000" spc="25" dirty="0"/>
              <a:t>Este fue el caso de Enoc</a:t>
            </a:r>
            <a:endParaRPr sz="5000" dirty="0"/>
          </a:p>
        </p:txBody>
      </p:sp>
      <p:sp>
        <p:nvSpPr>
          <p:cNvPr id="2" name="object 2"/>
          <p:cNvSpPr txBox="1"/>
          <p:nvPr/>
        </p:nvSpPr>
        <p:spPr>
          <a:xfrm>
            <a:off x="9483409" y="10741094"/>
            <a:ext cx="7157084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——El 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Camino a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Cristo, 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77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(1892).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42.1}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828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5564" y="92075"/>
            <a:ext cx="17592972" cy="263796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84648" y="884239"/>
            <a:ext cx="16755744" cy="771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90"/>
              </a:spcBef>
            </a:pPr>
            <a:r>
              <a:rPr sz="4900" spc="-5" dirty="0"/>
              <a:t>Las</a:t>
            </a:r>
            <a:r>
              <a:rPr sz="4900" spc="-10" dirty="0"/>
              <a:t> facultades</a:t>
            </a:r>
            <a:r>
              <a:rPr sz="4900" spc="-695" dirty="0"/>
              <a:t> </a:t>
            </a:r>
            <a:r>
              <a:rPr sz="3400" spc="-5" dirty="0">
                <a:latin typeface="Arial"/>
                <a:cs typeface="Arial"/>
              </a:rPr>
              <a:t>de la</a:t>
            </a:r>
            <a:r>
              <a:rPr sz="3400" spc="5" dirty="0">
                <a:latin typeface="Arial"/>
                <a:cs typeface="Arial"/>
              </a:rPr>
              <a:t> </a:t>
            </a:r>
            <a:r>
              <a:rPr sz="4900" spc="-10" dirty="0"/>
              <a:t>mente </a:t>
            </a:r>
            <a:r>
              <a:rPr sz="4900" spc="-5" dirty="0"/>
              <a:t>han</a:t>
            </a:r>
            <a:r>
              <a:rPr sz="4900" spc="-690" dirty="0"/>
              <a:t> </a:t>
            </a:r>
            <a:r>
              <a:rPr sz="3400" spc="-5" dirty="0">
                <a:latin typeface="Arial"/>
                <a:cs typeface="Arial"/>
              </a:rPr>
              <a:t>de </a:t>
            </a:r>
            <a:r>
              <a:rPr sz="4900" spc="25" dirty="0"/>
              <a:t>gobernar</a:t>
            </a:r>
            <a:r>
              <a:rPr sz="4900" spc="-690" dirty="0"/>
              <a:t> </a:t>
            </a:r>
            <a:r>
              <a:rPr sz="3400" spc="-5" dirty="0">
                <a:latin typeface="Arial"/>
                <a:cs typeface="Arial"/>
              </a:rPr>
              <a:t>el</a:t>
            </a:r>
            <a:r>
              <a:rPr sz="3400" dirty="0">
                <a:latin typeface="Arial"/>
                <a:cs typeface="Arial"/>
              </a:rPr>
              <a:t> </a:t>
            </a:r>
            <a:r>
              <a:rPr sz="4900" spc="25" dirty="0"/>
              <a:t>cuerpo</a:t>
            </a:r>
            <a:endParaRPr sz="4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328" y="3825875"/>
            <a:ext cx="14474833" cy="5325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46200" indent="-230188">
              <a:lnSpc>
                <a:spcPts val="4620"/>
              </a:lnSpc>
              <a:spcBef>
                <a:spcPts val="165"/>
              </a:spcBef>
              <a:buSzPct val="97402"/>
              <a:buFont typeface="Arial"/>
              <a:buChar char="•"/>
            </a:pPr>
            <a:r>
              <a:rPr sz="3850" b="1" spc="5" dirty="0" err="1">
                <a:solidFill>
                  <a:srgbClr val="FFFFFF"/>
                </a:solidFill>
                <a:latin typeface="Arial"/>
                <a:cs typeface="Arial"/>
              </a:rPr>
              <a:t>Incluye</a:t>
            </a:r>
            <a:r>
              <a:rPr sz="38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todo el</a:t>
            </a:r>
            <a:r>
              <a:rPr sz="38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-45" dirty="0">
                <a:solidFill>
                  <a:srgbClr val="FFFFFF"/>
                </a:solidFill>
                <a:latin typeface="Arial"/>
                <a:cs typeface="Arial"/>
              </a:rPr>
              <a:t>ser.</a:t>
            </a:r>
            <a:endParaRPr sz="3850" dirty="0">
              <a:latin typeface="Arial"/>
              <a:cs typeface="Arial"/>
            </a:endParaRPr>
          </a:p>
          <a:p>
            <a:pPr marL="1346200" indent="-230188">
              <a:lnSpc>
                <a:spcPts val="4615"/>
              </a:lnSpc>
              <a:buSzPct val="97402"/>
              <a:buFont typeface="Arial"/>
              <a:buChar char="•"/>
            </a:pP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Enseña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uso correcto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nuestro</a:t>
            </a:r>
            <a:r>
              <a:rPr sz="38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-45" dirty="0">
                <a:solidFill>
                  <a:srgbClr val="FFFFFF"/>
                </a:solidFill>
                <a:latin typeface="Arial"/>
                <a:cs typeface="Arial"/>
              </a:rPr>
              <a:t>ser.</a:t>
            </a:r>
            <a:endParaRPr sz="3850" dirty="0">
              <a:latin typeface="Arial"/>
              <a:cs typeface="Arial"/>
            </a:endParaRPr>
          </a:p>
          <a:p>
            <a:pPr marL="1346200" indent="-230188">
              <a:lnSpc>
                <a:spcPts val="4615"/>
              </a:lnSpc>
              <a:buSzPct val="97402"/>
              <a:buFont typeface="Arial"/>
              <a:buChar char="•"/>
            </a:pP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Capacita 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3850" b="1" spc="5" dirty="0">
                <a:solidFill>
                  <a:srgbClr val="FFFFFF"/>
                </a:solidFill>
                <a:latin typeface="Arial"/>
                <a:cs typeface="Arial"/>
              </a:rPr>
              <a:t>hacer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3850" b="1" spc="5" dirty="0">
                <a:solidFill>
                  <a:srgbClr val="FFFFFF"/>
                </a:solidFill>
                <a:latin typeface="Arial"/>
                <a:cs typeface="Arial"/>
              </a:rPr>
              <a:t>mejor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385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del:</a:t>
            </a:r>
            <a:endParaRPr lang="es-ES" sz="3200" spc="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346200" indent="-230188">
              <a:lnSpc>
                <a:spcPts val="4615"/>
              </a:lnSpc>
              <a:buSzPct val="97402"/>
              <a:buFont typeface="Arial"/>
              <a:buChar char="•"/>
            </a:pPr>
            <a:endParaRPr sz="3200" dirty="0">
              <a:latin typeface="Arial"/>
              <a:cs typeface="Arial"/>
            </a:endParaRPr>
          </a:p>
          <a:p>
            <a:pPr marL="2279650" indent="-658813">
              <a:lnSpc>
                <a:spcPts val="4615"/>
              </a:lnSpc>
              <a:buFont typeface="Wingdings" pitchFamily="2" charset="2"/>
              <a:buChar char="Ø"/>
            </a:pPr>
            <a:r>
              <a:rPr sz="3850" b="1" spc="-55" dirty="0" err="1">
                <a:solidFill>
                  <a:srgbClr val="FFFFFF"/>
                </a:solidFill>
                <a:latin typeface="Arial"/>
                <a:cs typeface="Arial"/>
              </a:rPr>
              <a:t>Cerebro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huesos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músculos</a:t>
            </a: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5" dirty="0" err="1">
                <a:solidFill>
                  <a:srgbClr val="FFFFFF"/>
                </a:solidFill>
                <a:latin typeface="Arial"/>
                <a:cs typeface="Arial"/>
              </a:rPr>
              <a:t>cuerpo</a:t>
            </a:r>
            <a:endParaRPr lang="es-ES" sz="3850" b="1" dirty="0">
              <a:latin typeface="Arial"/>
              <a:cs typeface="Arial"/>
            </a:endParaRPr>
          </a:p>
          <a:p>
            <a:pPr marL="2279650" indent="-658813">
              <a:lnSpc>
                <a:spcPts val="4615"/>
              </a:lnSpc>
              <a:buFont typeface="Wingdings" pitchFamily="2" charset="2"/>
              <a:buChar char="Ø"/>
            </a:pP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De la</a:t>
            </a:r>
            <a:r>
              <a:rPr sz="32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5" dirty="0">
                <a:solidFill>
                  <a:srgbClr val="FFFFFF"/>
                </a:solidFill>
                <a:latin typeface="Arial"/>
                <a:cs typeface="Arial"/>
              </a:rPr>
              <a:t>inteligencia</a:t>
            </a:r>
            <a:endParaRPr sz="3850" dirty="0">
              <a:latin typeface="Arial"/>
              <a:cs typeface="Arial"/>
            </a:endParaRPr>
          </a:p>
          <a:p>
            <a:pPr marL="2279650" indent="-658813">
              <a:lnSpc>
                <a:spcPts val="4615"/>
              </a:lnSpc>
              <a:buFont typeface="Wingdings" pitchFamily="2" charset="2"/>
              <a:buChar char="Ø"/>
            </a:pP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10" dirty="0" err="1">
                <a:solidFill>
                  <a:srgbClr val="FFFFFF"/>
                </a:solidFill>
                <a:latin typeface="Arial"/>
                <a:cs typeface="Arial"/>
              </a:rPr>
              <a:t>corazón</a:t>
            </a:r>
            <a:endParaRPr lang="es-ES" sz="3850" b="1" dirty="0">
              <a:latin typeface="Arial"/>
              <a:cs typeface="Arial"/>
            </a:endParaRPr>
          </a:p>
          <a:p>
            <a:pPr marL="2279650" indent="-658813">
              <a:lnSpc>
                <a:spcPts val="4615"/>
              </a:lnSpc>
              <a:buFont typeface="Wingdings" pitchFamily="2" charset="2"/>
              <a:buChar char="Ø"/>
            </a:pP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facultades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850" b="1" spc="10" dirty="0" err="1">
                <a:solidFill>
                  <a:srgbClr val="FFFFFF"/>
                </a:solidFill>
                <a:latin typeface="Arial"/>
                <a:cs typeface="Arial"/>
              </a:rPr>
              <a:t>mente</a:t>
            </a:r>
            <a:endParaRPr lang="es-ES" sz="3200" b="1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279650" indent="-658813">
              <a:lnSpc>
                <a:spcPts val="4615"/>
              </a:lnSpc>
              <a:buFont typeface="Wingdings" pitchFamily="2" charset="2"/>
              <a:buChar char="Ø"/>
            </a:pPr>
            <a:r>
              <a:rPr lang="es-MX" sz="3200" spc="75" dirty="0">
                <a:solidFill>
                  <a:srgbClr val="FFFFFF"/>
                </a:solidFill>
                <a:latin typeface="Arial"/>
                <a:cs typeface="Arial"/>
              </a:rPr>
              <a:t>Deben </a:t>
            </a:r>
            <a:r>
              <a:rPr lang="es-MX" sz="3200" spc="55" dirty="0">
                <a:solidFill>
                  <a:srgbClr val="FFFFFF"/>
                </a:solidFill>
                <a:latin typeface="Arial"/>
                <a:cs typeface="Arial"/>
              </a:rPr>
              <a:t>gobernar </a:t>
            </a:r>
            <a:r>
              <a:rPr lang="es-MX" sz="3200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lang="es-MX" sz="3200" spc="-10" dirty="0">
                <a:solidFill>
                  <a:srgbClr val="FFFFFF"/>
                </a:solidFill>
                <a:latin typeface="Arial"/>
                <a:cs typeface="Arial"/>
              </a:rPr>
              <a:t>reino</a:t>
            </a:r>
            <a:r>
              <a:rPr lang="es-MX" sz="3200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3200" spc="6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lang="es-MX" sz="3200" spc="55" dirty="0">
                <a:solidFill>
                  <a:srgbClr val="FFFFFF"/>
                </a:solidFill>
                <a:latin typeface="Arial"/>
                <a:cs typeface="Arial"/>
              </a:rPr>
              <a:t>cuerpo 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3850" b="1" spc="5" dirty="0">
                <a:solidFill>
                  <a:srgbClr val="FFFFFF"/>
                </a:solidFill>
                <a:latin typeface="Arial"/>
                <a:cs typeface="Arial"/>
              </a:rPr>
              <a:t>ser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3850" b="1" spc="10" dirty="0" err="1">
                <a:solidFill>
                  <a:srgbClr val="FFFFFF"/>
                </a:solidFill>
                <a:latin typeface="Arial"/>
                <a:cs typeface="Arial"/>
              </a:rPr>
              <a:t>superiores</a:t>
            </a:r>
            <a:endParaRPr sz="29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99523" y="10508131"/>
            <a:ext cx="64858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45" dirty="0">
                <a:solidFill>
                  <a:srgbClr val="FFFFFF"/>
                </a:solidFill>
                <a:latin typeface="Arial"/>
                <a:cs typeface="Arial"/>
              </a:rPr>
              <a:t>—El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Ministerio </a:t>
            </a:r>
            <a:r>
              <a:rPr sz="21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150" spc="10" dirty="0">
                <a:solidFill>
                  <a:srgbClr val="FFFFFF"/>
                </a:solidFill>
                <a:latin typeface="Arial"/>
                <a:cs typeface="Arial"/>
              </a:rPr>
              <a:t>Curación,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310 (1905). </a:t>
            </a:r>
            <a:r>
              <a:rPr sz="2150" spc="-3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1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64.3}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09CC1781-4C0E-124D-BD62-F9E1D3D7FEC1}"/>
              </a:ext>
            </a:extLst>
          </p:cNvPr>
          <p:cNvSpPr txBox="1"/>
          <p:nvPr/>
        </p:nvSpPr>
        <p:spPr>
          <a:xfrm>
            <a:off x="922841" y="1941373"/>
            <a:ext cx="13929809" cy="74764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1025" indent="46038" algn="ctr">
              <a:lnSpc>
                <a:spcPct val="100000"/>
              </a:lnSpc>
              <a:spcBef>
                <a:spcPts val="130"/>
              </a:spcBef>
            </a:pPr>
            <a:r>
              <a:rPr sz="475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47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verdadera</a:t>
            </a:r>
            <a:r>
              <a:rPr sz="475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750" b="1" i="1" spc="10" dirty="0" err="1">
                <a:solidFill>
                  <a:srgbClr val="FFFFFF"/>
                </a:solidFill>
                <a:latin typeface="Times New Roman"/>
                <a:cs typeface="Times New Roman"/>
              </a:rPr>
              <a:t>educación</a:t>
            </a:r>
            <a:r>
              <a:rPr sz="475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9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5564" y="221176"/>
            <a:ext cx="17592972" cy="263796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84648" y="884239"/>
            <a:ext cx="16755744" cy="771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90"/>
              </a:spcBef>
            </a:pPr>
            <a:r>
              <a:rPr sz="4900" spc="-5" dirty="0"/>
              <a:t>Las</a:t>
            </a:r>
            <a:r>
              <a:rPr sz="4900" spc="-10" dirty="0"/>
              <a:t> facultades</a:t>
            </a:r>
            <a:r>
              <a:rPr sz="4900" spc="-695" dirty="0"/>
              <a:t> </a:t>
            </a:r>
            <a:r>
              <a:rPr sz="3400" spc="-5" dirty="0">
                <a:latin typeface="Arial"/>
                <a:cs typeface="Arial"/>
              </a:rPr>
              <a:t>de la</a:t>
            </a:r>
            <a:r>
              <a:rPr sz="3400" spc="5" dirty="0">
                <a:latin typeface="Arial"/>
                <a:cs typeface="Arial"/>
              </a:rPr>
              <a:t> </a:t>
            </a:r>
            <a:r>
              <a:rPr sz="4900" spc="-10" dirty="0"/>
              <a:t>mente </a:t>
            </a:r>
            <a:r>
              <a:rPr sz="4900" spc="-5" dirty="0"/>
              <a:t>han</a:t>
            </a:r>
            <a:r>
              <a:rPr sz="4900" spc="-690" dirty="0"/>
              <a:t> </a:t>
            </a:r>
            <a:r>
              <a:rPr sz="3400" spc="-5" dirty="0">
                <a:latin typeface="Arial"/>
                <a:cs typeface="Arial"/>
              </a:rPr>
              <a:t>de </a:t>
            </a:r>
            <a:r>
              <a:rPr sz="4900" spc="25" dirty="0"/>
              <a:t>gobernar</a:t>
            </a:r>
            <a:r>
              <a:rPr sz="4900" spc="-690" dirty="0"/>
              <a:t> </a:t>
            </a:r>
            <a:r>
              <a:rPr sz="3400" spc="-5" dirty="0">
                <a:latin typeface="Arial"/>
                <a:cs typeface="Arial"/>
              </a:rPr>
              <a:t>el</a:t>
            </a:r>
            <a:r>
              <a:rPr sz="3400" dirty="0">
                <a:latin typeface="Arial"/>
                <a:cs typeface="Arial"/>
              </a:rPr>
              <a:t> </a:t>
            </a:r>
            <a:r>
              <a:rPr sz="4900" spc="25" dirty="0"/>
              <a:t>cuerpo</a:t>
            </a:r>
            <a:endParaRPr sz="49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5650" y="2318827"/>
            <a:ext cx="12122774" cy="79647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3825" marR="116205" algn="ctr">
              <a:lnSpc>
                <a:spcPct val="100699"/>
              </a:lnSpc>
            </a:pPr>
            <a:r>
              <a:rPr sz="54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apetitos y las </a:t>
            </a:r>
            <a:r>
              <a:rPr sz="54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pasiones naturales deben someterse al dominio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5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conciencia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y de los  </a:t>
            </a:r>
            <a:r>
              <a:rPr sz="54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afectos </a:t>
            </a:r>
            <a:r>
              <a:rPr sz="5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espirituales</a:t>
            </a:r>
            <a:r>
              <a:rPr sz="5400" spc="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5400" spc="15" dirty="0">
                <a:solidFill>
                  <a:srgbClr val="FFFFFF"/>
                </a:solidFill>
                <a:latin typeface="Arial"/>
                <a:cs typeface="Arial"/>
              </a:rPr>
              <a:t>Cristo está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a la </a:t>
            </a:r>
            <a:r>
              <a:rPr sz="5400" spc="65" dirty="0">
                <a:solidFill>
                  <a:srgbClr val="FFFFFF"/>
                </a:solidFill>
                <a:latin typeface="Arial"/>
                <a:cs typeface="Arial"/>
              </a:rPr>
              <a:t>cabeza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5400" spc="45" dirty="0">
                <a:solidFill>
                  <a:srgbClr val="FFFFFF"/>
                </a:solidFill>
                <a:latin typeface="Arial"/>
                <a:cs typeface="Arial"/>
              </a:rPr>
              <a:t>humanidad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, y es </a:t>
            </a:r>
            <a:r>
              <a:rPr sz="5400" spc="2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5400" spc="40" dirty="0">
                <a:solidFill>
                  <a:srgbClr val="FFFFFF"/>
                </a:solidFill>
                <a:latin typeface="Arial"/>
                <a:cs typeface="Arial"/>
              </a:rPr>
              <a:t>propósito guiarnos </a:t>
            </a:r>
            <a:r>
              <a:rPr sz="5400" spc="20" dirty="0">
                <a:solidFill>
                  <a:srgbClr val="FFFFFF"/>
                </a:solidFill>
                <a:latin typeface="Arial"/>
                <a:cs typeface="Arial"/>
              </a:rPr>
              <a:t>en su </a:t>
            </a:r>
            <a:r>
              <a:rPr sz="5400" spc="30" dirty="0">
                <a:solidFill>
                  <a:srgbClr val="FFFFFF"/>
                </a:solidFill>
                <a:latin typeface="Arial"/>
                <a:cs typeface="Arial"/>
              </a:rPr>
              <a:t>servicio,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por las </a:t>
            </a:r>
            <a:r>
              <a:rPr sz="5400" spc="15" dirty="0">
                <a:solidFill>
                  <a:srgbClr val="FFFFFF"/>
                </a:solidFill>
                <a:latin typeface="Arial"/>
                <a:cs typeface="Arial"/>
              </a:rPr>
              <a:t>altas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5400" spc="15" dirty="0">
                <a:solidFill>
                  <a:srgbClr val="FFFFFF"/>
                </a:solidFill>
                <a:latin typeface="Arial"/>
                <a:cs typeface="Arial"/>
              </a:rPr>
              <a:t>santas </a:t>
            </a:r>
            <a:r>
              <a:rPr sz="5400" spc="40" dirty="0">
                <a:solidFill>
                  <a:srgbClr val="FFFFFF"/>
                </a:solidFill>
                <a:latin typeface="Arial"/>
                <a:cs typeface="Arial"/>
              </a:rPr>
              <a:t>sendas </a:t>
            </a:r>
            <a:r>
              <a:rPr sz="54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540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5400" spc="30" dirty="0">
                <a:solidFill>
                  <a:srgbClr val="FFFFFF"/>
                </a:solidFill>
                <a:latin typeface="Arial"/>
                <a:cs typeface="Arial"/>
              </a:rPr>
              <a:t>pureza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. Por la </a:t>
            </a:r>
            <a:r>
              <a:rPr sz="5400" spc="15" dirty="0">
                <a:solidFill>
                  <a:srgbClr val="FFFFFF"/>
                </a:solidFill>
                <a:latin typeface="Arial"/>
                <a:cs typeface="Arial"/>
              </a:rPr>
              <a:t>maravillosa </a:t>
            </a:r>
            <a:r>
              <a:rPr sz="5400" spc="50" dirty="0">
                <a:solidFill>
                  <a:srgbClr val="FFFFFF"/>
                </a:solidFill>
                <a:latin typeface="Arial"/>
                <a:cs typeface="Arial"/>
              </a:rPr>
              <a:t>operación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5400" spc="2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5400" spc="55" dirty="0">
                <a:solidFill>
                  <a:srgbClr val="FFFFFF"/>
                </a:solidFill>
                <a:latin typeface="Arial"/>
                <a:cs typeface="Arial"/>
              </a:rPr>
              <a:t>gracia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5400" spc="20" dirty="0">
                <a:solidFill>
                  <a:srgbClr val="FFFFFF"/>
                </a:solidFill>
                <a:latin typeface="Arial"/>
                <a:cs typeface="Arial"/>
              </a:rPr>
              <a:t>hemos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5400" spc="35" dirty="0">
                <a:solidFill>
                  <a:srgbClr val="FFFFFF"/>
                </a:solidFill>
                <a:latin typeface="Arial"/>
                <a:cs typeface="Arial"/>
              </a:rPr>
              <a:t>llegar </a:t>
            </a:r>
            <a:r>
              <a:rPr sz="54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5400" spc="15" dirty="0">
                <a:solidFill>
                  <a:srgbClr val="FFFFFF"/>
                </a:solidFill>
                <a:latin typeface="Arial"/>
                <a:cs typeface="Arial"/>
              </a:rPr>
              <a:t>ser </a:t>
            </a:r>
            <a:r>
              <a:rPr sz="5400" spc="55" dirty="0">
                <a:solidFill>
                  <a:srgbClr val="FFFFFF"/>
                </a:solidFill>
                <a:latin typeface="Arial"/>
                <a:cs typeface="Arial"/>
              </a:rPr>
              <a:t>perfectos 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en él.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499523" y="10508131"/>
            <a:ext cx="648589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45" dirty="0">
                <a:solidFill>
                  <a:srgbClr val="FFFFFF"/>
                </a:solidFill>
                <a:latin typeface="Arial"/>
                <a:cs typeface="Arial"/>
              </a:rPr>
              <a:t>—El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Ministerio </a:t>
            </a:r>
            <a:r>
              <a:rPr sz="2150" spc="5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150" spc="10" dirty="0">
                <a:solidFill>
                  <a:srgbClr val="FFFFFF"/>
                </a:solidFill>
                <a:latin typeface="Arial"/>
                <a:cs typeface="Arial"/>
              </a:rPr>
              <a:t>Curación,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310 (1905). </a:t>
            </a:r>
            <a:r>
              <a:rPr sz="2150" spc="-3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1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FFFFFF"/>
                </a:solidFill>
                <a:latin typeface="Arial"/>
                <a:cs typeface="Arial"/>
              </a:rPr>
              <a:t>64.3}</a:t>
            </a:r>
            <a:endParaRPr sz="21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440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8551" y="1298388"/>
            <a:ext cx="16137728" cy="202262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87369" y="2299120"/>
            <a:ext cx="15300057" cy="7405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pPr marL="12700" algn="ctr">
              <a:lnSpc>
                <a:spcPct val="100000"/>
              </a:lnSpc>
              <a:spcBef>
                <a:spcPts val="2635"/>
              </a:spcBef>
            </a:pPr>
            <a:r>
              <a:rPr lang="es-MX" sz="4000" i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sz="40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obreros </a:t>
            </a:r>
            <a:r>
              <a:rPr lang="es-MX" sz="4000" i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sz="40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 </a:t>
            </a:r>
            <a:r>
              <a:rPr lang="es-MX" sz="4000" i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 de </a:t>
            </a:r>
            <a:r>
              <a:rPr lang="es-MX" sz="4000" i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esforzarse por ser:</a:t>
            </a:r>
            <a:endParaRPr lang="es-MX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0295" y="25824"/>
            <a:ext cx="19353805" cy="230854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9126" y="453461"/>
            <a:ext cx="18536712" cy="109944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506" y="712020"/>
            <a:ext cx="10460414" cy="58636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11158" y="1015675"/>
            <a:ext cx="251301" cy="36648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56698" y="712020"/>
            <a:ext cx="3434450" cy="722491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06328" y="931908"/>
            <a:ext cx="492131" cy="366480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03169" y="712020"/>
            <a:ext cx="3423979" cy="586369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545" y="552172"/>
            <a:ext cx="18467705" cy="892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650" spc="20" dirty="0"/>
              <a:t>Mentes</a:t>
            </a:r>
            <a:r>
              <a:rPr sz="5650" spc="10" dirty="0"/>
              <a:t> </a:t>
            </a:r>
            <a:r>
              <a:rPr sz="5650" spc="20" dirty="0"/>
              <a:t>bien</a:t>
            </a:r>
            <a:r>
              <a:rPr sz="5650" spc="10" dirty="0"/>
              <a:t> </a:t>
            </a:r>
            <a:r>
              <a:rPr sz="5650" spc="45" dirty="0"/>
              <a:t>desarrolladas</a:t>
            </a:r>
            <a:r>
              <a:rPr sz="5650" spc="-965" dirty="0"/>
              <a:t> </a:t>
            </a:r>
            <a:r>
              <a:rPr sz="3300" spc="-5" dirty="0">
                <a:latin typeface="Arial"/>
                <a:cs typeface="Arial"/>
              </a:rPr>
              <a:t>y </a:t>
            </a:r>
            <a:r>
              <a:rPr sz="5650" spc="20" dirty="0"/>
              <a:t>amplitud</a:t>
            </a:r>
            <a:r>
              <a:rPr sz="5650" spc="-969" dirty="0"/>
              <a:t> </a:t>
            </a:r>
            <a:r>
              <a:rPr sz="3300" spc="-5" dirty="0">
                <a:latin typeface="Arial"/>
                <a:cs typeface="Arial"/>
              </a:rPr>
              <a:t>de</a:t>
            </a:r>
            <a:r>
              <a:rPr sz="3300" dirty="0">
                <a:latin typeface="Arial"/>
                <a:cs typeface="Arial"/>
              </a:rPr>
              <a:t> </a:t>
            </a:r>
            <a:r>
              <a:rPr sz="5650" spc="20" dirty="0"/>
              <a:t>carácter</a:t>
            </a:r>
            <a:endParaRPr sz="56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853224" y="8470946"/>
            <a:ext cx="701549" cy="356010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38541" y="8324353"/>
            <a:ext cx="3622926" cy="429306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308919" y="4067233"/>
            <a:ext cx="17963331" cy="607704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334645" rIns="0" bIns="0" rtlCol="0">
            <a:spAutoFit/>
          </a:bodyPr>
          <a:lstStyle/>
          <a:p>
            <a:pPr marL="1318260" indent="-662940">
              <a:lnSpc>
                <a:spcPct val="100000"/>
              </a:lnSpc>
              <a:spcBef>
                <a:spcPts val="2315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Multifacéticos</a:t>
            </a:r>
            <a:endParaRPr sz="4400" b="1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318260" indent="-66294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sz="3900" spc="-75" dirty="0">
                <a:solidFill>
                  <a:srgbClr val="FFFFFF"/>
                </a:solidFill>
                <a:latin typeface="Arial"/>
                <a:cs typeface="Arial"/>
              </a:rPr>
              <a:t>Tener 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amplitud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1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carácter</a:t>
            </a:r>
            <a:endParaRPr sz="3900" dirty="0">
              <a:latin typeface="Arial"/>
              <a:cs typeface="Arial"/>
            </a:endParaRPr>
          </a:p>
          <a:p>
            <a:pPr marL="1318260" indent="-662940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No ser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unilaterales</a:t>
            </a:r>
            <a:endParaRPr sz="4400" b="1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318260" indent="-66294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Acostumbrados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trabajar</a:t>
            </a:r>
            <a:endParaRPr sz="4400" b="1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318260" indent="-66294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Deben </a:t>
            </a:r>
            <a:r>
              <a:rPr lang="es-ES" sz="4400" b="1" spc="10" dirty="0">
                <a:solidFill>
                  <a:srgbClr val="FFFFFF"/>
                </a:solidFill>
                <a:latin typeface="Arial"/>
                <a:cs typeface="Arial"/>
              </a:rPr>
              <a:t>alternar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lang="es-ES" sz="3100" spc="15" dirty="0">
                <a:solidFill>
                  <a:srgbClr val="FFFFFF"/>
                </a:solidFill>
                <a:latin typeface="Arial"/>
                <a:cs typeface="Arial"/>
              </a:rPr>
              <a:t>toda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clase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900" spc="10" dirty="0" err="1">
                <a:solidFill>
                  <a:srgbClr val="FFFFFF"/>
                </a:solidFill>
                <a:latin typeface="Arial"/>
                <a:cs typeface="Arial"/>
              </a:rPr>
              <a:t>gente</a:t>
            </a:r>
            <a:r>
              <a:rPr sz="3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endParaRPr lang="es-ES" sz="3100" spc="1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318260" indent="-66294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1318260" algn="l"/>
                <a:tab pos="1318895" algn="l"/>
              </a:tabLst>
            </a:pPr>
            <a:r>
              <a:rPr lang="es-MX" sz="4400" spc="-15" dirty="0">
                <a:solidFill>
                  <a:srgbClr val="FFFFFF"/>
                </a:solidFill>
                <a:latin typeface="Arial"/>
                <a:cs typeface="Arial"/>
              </a:rPr>
              <a:t>Enfrentar </a:t>
            </a: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circunstancias</a:t>
            </a:r>
            <a:endParaRPr sz="3900" dirty="0">
              <a:latin typeface="Arial"/>
              <a:cs typeface="Arial"/>
            </a:endParaRPr>
          </a:p>
          <a:p>
            <a:pPr marL="1318260" marR="2835910" indent="-662305">
              <a:lnSpc>
                <a:spcPct val="109000"/>
              </a:lnSpc>
              <a:spcBef>
                <a:spcPts val="5"/>
              </a:spcBef>
              <a:buAutoNum type="arabicPeriod" startAt="7"/>
              <a:tabLst>
                <a:tab pos="1318260" algn="l"/>
                <a:tab pos="1318895" algn="l"/>
              </a:tabLst>
            </a:pPr>
            <a:r>
              <a:rPr lang="es-MX" sz="3900" spc="10" dirty="0">
                <a:solidFill>
                  <a:srgbClr val="FFFFFF"/>
                </a:solidFill>
                <a:latin typeface="Arial"/>
                <a:cs typeface="Arial"/>
              </a:rPr>
              <a:t>Procura </a:t>
            </a: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tener</a:t>
            </a: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 mentes 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bien </a:t>
            </a: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desarrolladas</a:t>
            </a:r>
            <a:r>
              <a:rPr sz="3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lang="es-ES" sz="3900" dirty="0">
              <a:latin typeface="Arial"/>
              <a:cs typeface="Arial"/>
            </a:endParaRPr>
          </a:p>
          <a:p>
            <a:pPr marL="1318260" marR="2835910" indent="-662305">
              <a:lnSpc>
                <a:spcPct val="109000"/>
              </a:lnSpc>
              <a:spcBef>
                <a:spcPts val="5"/>
              </a:spcBef>
              <a:buAutoNum type="arabicPeriod" startAt="7"/>
              <a:tabLst>
                <a:tab pos="1318260" algn="l"/>
                <a:tab pos="1318895" algn="l"/>
              </a:tabLst>
            </a:pPr>
            <a:r>
              <a:rPr sz="4400" b="1" spc="10" dirty="0" err="1">
                <a:solidFill>
                  <a:srgbClr val="FFFFFF"/>
                </a:solidFill>
                <a:latin typeface="Arial"/>
                <a:cs typeface="Arial"/>
              </a:rPr>
              <a:t>Superar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 los </a:t>
            </a:r>
            <a:r>
              <a:rPr sz="4400" b="1" spc="10" dirty="0">
                <a:solidFill>
                  <a:srgbClr val="FFFFFF"/>
                </a:solidFill>
                <a:latin typeface="Arial"/>
                <a:cs typeface="Arial"/>
              </a:rPr>
              <a:t>caracteres</a:t>
            </a:r>
            <a:r>
              <a:rPr sz="3900" spc="10" dirty="0">
                <a:solidFill>
                  <a:srgbClr val="FFFFFF"/>
                </a:solidFill>
                <a:latin typeface="Arial"/>
                <a:cs typeface="Arial"/>
              </a:rPr>
              <a:t> no </a:t>
            </a:r>
            <a:r>
              <a:rPr sz="3900" spc="10" dirty="0" err="1">
                <a:solidFill>
                  <a:srgbClr val="FFFFFF"/>
                </a:solidFill>
                <a:latin typeface="Arial"/>
                <a:cs typeface="Arial"/>
              </a:rPr>
              <a:t>equilibrados</a:t>
            </a:r>
            <a:endParaRPr sz="2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CA4F47C-D4A4-9840-B78A-A148C23AB444}"/>
              </a:ext>
            </a:extLst>
          </p:cNvPr>
          <p:cNvSpPr/>
          <p:nvPr/>
        </p:nvSpPr>
        <p:spPr>
          <a:xfrm>
            <a:off x="3879850" y="1460756"/>
            <a:ext cx="11734800" cy="16914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object 2"/>
          <p:cNvSpPr/>
          <p:nvPr/>
        </p:nvSpPr>
        <p:spPr>
          <a:xfrm>
            <a:off x="2846097" y="682873"/>
            <a:ext cx="14624050" cy="215659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71968" y="1045461"/>
            <a:ext cx="14795488" cy="16914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5450" spc="5" dirty="0"/>
              <a:t>Asuntos </a:t>
            </a:r>
            <a:r>
              <a:rPr sz="5450" dirty="0"/>
              <a:t>triviales </a:t>
            </a:r>
            <a:r>
              <a:rPr sz="4100" spc="5" dirty="0">
                <a:latin typeface="Arial"/>
                <a:cs typeface="Arial"/>
              </a:rPr>
              <a:t>y </a:t>
            </a:r>
            <a:r>
              <a:rPr sz="5450" spc="5" dirty="0"/>
              <a:t>comunes empequeñecen</a:t>
            </a:r>
            <a:r>
              <a:rPr sz="5450" spc="-1345" dirty="0"/>
              <a:t> </a:t>
            </a:r>
            <a:r>
              <a:rPr sz="4100" dirty="0">
                <a:latin typeface="Arial"/>
                <a:cs typeface="Arial"/>
              </a:rPr>
              <a:t>la </a:t>
            </a:r>
            <a:r>
              <a:rPr sz="5450" spc="5" dirty="0"/>
              <a:t>mente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1968" y="10000706"/>
            <a:ext cx="1487170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—The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Review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Herald,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11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noviembre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1909; Fundamentals of Christian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Education,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536.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65.1}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9682" y="4054705"/>
            <a:ext cx="14624049" cy="4925707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ct val="95700"/>
              </a:lnSpc>
              <a:spcBef>
                <a:spcPts val="395"/>
              </a:spcBef>
            </a:pPr>
            <a:r>
              <a:rPr sz="6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Debiera grabarse </a:t>
            </a:r>
            <a:r>
              <a:rPr sz="4850" b="1" i="1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485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cada </a:t>
            </a:r>
            <a:r>
              <a:rPr sz="4850" b="1" i="1" dirty="0">
                <a:solidFill>
                  <a:srgbClr val="FFFFFF"/>
                </a:solidFill>
                <a:latin typeface="Times New Roman"/>
                <a:cs typeface="Times New Roman"/>
              </a:rPr>
              <a:t>estudiante </a:t>
            </a:r>
            <a:r>
              <a:rPr sz="4350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idea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3700" spc="-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que  la </a:t>
            </a:r>
            <a:r>
              <a:rPr lang="es-MX"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educación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no e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s un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fracaso 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menos que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la mente 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haya aprendido 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captar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350" dirty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verdades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de la 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revelación divina </a:t>
            </a:r>
            <a:r>
              <a:rPr sz="3700" spc="5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a menos que el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corazón acepte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las 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enseñanzas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evangelio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Cristo</a:t>
            </a:r>
            <a:r>
              <a:rPr sz="4350" spc="5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sz="4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0355" y="221788"/>
            <a:ext cx="19503390" cy="568104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3600" spc="5" dirty="0"/>
              <a:t>Asuntos </a:t>
            </a:r>
            <a:r>
              <a:rPr sz="3600" dirty="0"/>
              <a:t>triviales </a:t>
            </a:r>
            <a:r>
              <a:rPr sz="3600" spc="5" dirty="0">
                <a:latin typeface="Arial"/>
                <a:cs typeface="Arial"/>
              </a:rPr>
              <a:t>y </a:t>
            </a:r>
            <a:r>
              <a:rPr sz="3600" spc="5" dirty="0" err="1"/>
              <a:t>comunes</a:t>
            </a:r>
            <a:r>
              <a:rPr sz="3600" spc="5" dirty="0"/>
              <a:t> </a:t>
            </a:r>
            <a:r>
              <a:rPr sz="3600" spc="5" dirty="0" err="1"/>
              <a:t>empequeñecen</a:t>
            </a:r>
            <a:r>
              <a:rPr lang="es-ES" sz="3600" spc="5" dirty="0"/>
              <a:t> </a:t>
            </a:r>
            <a:r>
              <a:rPr sz="3600" spc="-1345" dirty="0"/>
              <a:t> </a:t>
            </a:r>
            <a:r>
              <a:rPr sz="3600" dirty="0">
                <a:latin typeface="Arial"/>
                <a:cs typeface="Arial"/>
              </a:rPr>
              <a:t>la </a:t>
            </a:r>
            <a:r>
              <a:rPr sz="3600" spc="5" dirty="0"/>
              <a:t>mente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2850" y="10593768"/>
            <a:ext cx="14871700" cy="3898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—The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Review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Herald,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11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noviembre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1909; Fundamentals of Christian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Education,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536.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65.1}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9BCA2FD-7DF1-554C-9B67-67284E4DE407}"/>
              </a:ext>
            </a:extLst>
          </p:cNvPr>
          <p:cNvSpPr/>
          <p:nvPr/>
        </p:nvSpPr>
        <p:spPr>
          <a:xfrm>
            <a:off x="831850" y="1168874"/>
            <a:ext cx="10509250" cy="8867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700" marR="5080" algn="ctr">
              <a:lnSpc>
                <a:spcPct val="95700"/>
              </a:lnSpc>
              <a:spcBef>
                <a:spcPts val="395"/>
              </a:spcBef>
            </a:pP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El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estudiante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que,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en lugar 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de los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amplios principios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de la </a:t>
            </a:r>
            <a:r>
              <a:rPr lang="es-MX" sz="4800" b="1" i="1" dirty="0">
                <a:solidFill>
                  <a:srgbClr val="0E0F0E"/>
                </a:solidFill>
                <a:latin typeface="Times New Roman"/>
                <a:cs typeface="Times New Roman"/>
              </a:rPr>
              <a:t>Palabra de Dios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,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acepte ideas  vulgares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y </a:t>
            </a:r>
            <a:r>
              <a:rPr lang="es-MX" sz="4800" b="1" i="1" dirty="0">
                <a:solidFill>
                  <a:srgbClr val="0E0F0E"/>
                </a:solidFill>
                <a:latin typeface="Times New Roman"/>
                <a:cs typeface="Times New Roman"/>
              </a:rPr>
              <a:t>permita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que el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tiempo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y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la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atención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b="1" i="1" dirty="0">
                <a:solidFill>
                  <a:srgbClr val="0E0F0E"/>
                </a:solidFill>
                <a:latin typeface="Times New Roman"/>
                <a:cs typeface="Times New Roman"/>
              </a:rPr>
              <a:t>sean 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absorbidos</a:t>
            </a:r>
            <a:r>
              <a:rPr lang="es-MX" sz="4800" b="1" i="1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por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temas comunes 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y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triviales,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encontrará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que 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su 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mente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se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empequeñece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y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debilita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. </a:t>
            </a:r>
            <a:r>
              <a:rPr lang="es-MX" sz="4800" spc="10" dirty="0">
                <a:solidFill>
                  <a:srgbClr val="0E0F0E"/>
                </a:solidFill>
                <a:latin typeface="Times New Roman"/>
                <a:cs typeface="Times New Roman"/>
              </a:rPr>
              <a:t>Ha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perdido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el 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poder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de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crecer</a:t>
            </a:r>
            <a:r>
              <a:rPr lang="es-MX" sz="4800" spc="-35" dirty="0">
                <a:solidFill>
                  <a:srgbClr val="0E0F0E"/>
                </a:solidFill>
                <a:latin typeface="Times New Roman"/>
                <a:cs typeface="Times New Roman"/>
              </a:rPr>
              <a:t>. 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La mente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debe ser educada</a:t>
            </a:r>
            <a:r>
              <a:rPr lang="es-MX" sz="4800" b="1" i="1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para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comprender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las 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importantes verdades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que se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refieren</a:t>
            </a:r>
            <a:r>
              <a:rPr lang="es-MX" sz="4800" spc="5" dirty="0">
                <a:solidFill>
                  <a:srgbClr val="0E0F0E"/>
                </a:solidFill>
                <a:latin typeface="Times New Roman"/>
                <a:cs typeface="Times New Roman"/>
              </a:rPr>
              <a:t> 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a la </a:t>
            </a:r>
            <a:r>
              <a:rPr lang="es-MX" sz="5400" b="1" i="1" dirty="0">
                <a:solidFill>
                  <a:srgbClr val="0E0F0E"/>
                </a:solidFill>
                <a:latin typeface="Times New Roman"/>
                <a:cs typeface="Times New Roman"/>
              </a:rPr>
              <a:t>vida eterna</a:t>
            </a:r>
            <a:r>
              <a:rPr lang="es-MX" sz="4800" dirty="0">
                <a:solidFill>
                  <a:srgbClr val="0E0F0E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85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6283" y="963321"/>
            <a:ext cx="17256019" cy="47118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5449" y="855681"/>
            <a:ext cx="17307560" cy="1862048"/>
          </a:xfrm>
          <a:prstGeom prst="rect">
            <a:avLst/>
          </a:prstGeom>
          <a:effectLst>
            <a:outerShdw blurRad="50800" dist="76200" dir="1260000" algn="tl" rotWithShape="0">
              <a:srgbClr val="FFFF00">
                <a:alpha val="40000"/>
              </a:srgbClr>
            </a:outerShdw>
          </a:effectLst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4550" spc="10" dirty="0"/>
              <a:t>Las </a:t>
            </a:r>
            <a:r>
              <a:rPr sz="6000" spc="10" dirty="0"/>
              <a:t>mentes no </a:t>
            </a:r>
            <a:r>
              <a:rPr sz="6000" spc="5" dirty="0"/>
              <a:t>deben </a:t>
            </a:r>
            <a:r>
              <a:rPr sz="6000" spc="10" dirty="0"/>
              <a:t>ser saturadas </a:t>
            </a:r>
            <a:r>
              <a:rPr sz="4550" spc="10" dirty="0"/>
              <a:t>con </a:t>
            </a:r>
            <a:r>
              <a:rPr sz="6000" spc="10" dirty="0"/>
              <a:t>cosas inútiles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252450" y="5553280"/>
            <a:ext cx="6324600" cy="4132798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8110"/>
              </a:lnSpc>
            </a:pPr>
            <a:r>
              <a:rPr sz="6600" b="1" i="1" spc="-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</a:t>
            </a:r>
            <a:r>
              <a:rPr sz="66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b="1" i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sz="66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6600" b="1" i="1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ofrece </a:t>
            </a:r>
            <a:r>
              <a:rPr sz="6600" i="1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las </a:t>
            </a:r>
            <a:r>
              <a:rPr sz="66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escuelas</a:t>
            </a:r>
            <a:r>
              <a:rPr sz="6600" b="1" i="1" spc="-1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i="1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66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hoy es</a:t>
            </a:r>
            <a:r>
              <a:rPr lang="es-ES" sz="6600" b="1" i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i="1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sz="6600" b="1" i="1" spc="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equivocación</a:t>
            </a:r>
            <a:r>
              <a:rPr sz="5400" i="1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C17C7CA-DC57-F14B-BF7F-B23E6A62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" y="2825369"/>
            <a:ext cx="12937178" cy="831570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207FBD88-ABFA-ED4F-AD13-8F41E6BB5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4434475" flipV="1">
            <a:off x="12388232" y="3083766"/>
            <a:ext cx="3276600" cy="28866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6283" y="963321"/>
            <a:ext cx="17256019" cy="47118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9937" y="3917975"/>
            <a:ext cx="17936312" cy="642805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06953" y="4200047"/>
            <a:ext cx="16797799" cy="5799343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R="152400" algn="ctr">
              <a:lnSpc>
                <a:spcPts val="6520"/>
              </a:lnSpc>
            </a:pPr>
            <a:r>
              <a:rPr lang="es-ES" sz="5400" b="1" i="1" spc="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n</a:t>
            </a:r>
            <a:r>
              <a:rPr sz="5400" b="1" i="1" spc="2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ecesita</a:t>
            </a:r>
            <a:r>
              <a:rPr sz="5400" b="1" i="1" spc="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spc="2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elegir</a:t>
            </a:r>
            <a:r>
              <a:rPr sz="5400" b="1" i="1" spc="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maestros </a:t>
            </a:r>
            <a:r>
              <a:rPr sz="5400" b="1" i="1" spc="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prudentes </a:t>
            </a:r>
            <a:r>
              <a:rPr sz="5400" b="1" i="1" spc="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sz="5400" b="1" i="1" spc="-1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nuestras</a:t>
            </a:r>
            <a:r>
              <a:rPr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i="1" spc="2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escuelas</a:t>
            </a:r>
            <a:r>
              <a:rPr sz="3450" spc="20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Los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maestros tienen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que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tratar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con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mentes humanas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, y son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responsables ante  Dios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de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imprimir sobre esas mentes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la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necesidad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de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conocer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a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Cristo como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un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Salvador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personal. Pero ninguno puede educar realmente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la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posesión adquirida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por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Dios a </a:t>
            </a:r>
            <a:r>
              <a:rPr sz="4800" spc="6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menos</a:t>
            </a:r>
            <a:r>
              <a:rPr lang="es-ES"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que él mismo haya aprendido 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en la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escuela</a:t>
            </a:r>
            <a:r>
              <a:rPr sz="36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de 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Cristo </a:t>
            </a:r>
            <a:r>
              <a:rPr sz="4800" spc="60" dirty="0" err="1">
                <a:solidFill>
                  <a:schemeClr val="bg1"/>
                </a:solidFill>
                <a:latin typeface="Arial"/>
                <a:ea typeface="+mj-ea"/>
                <a:cs typeface="Arial"/>
              </a:rPr>
              <a:t>cómo</a:t>
            </a:r>
            <a:r>
              <a:rPr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s-ES" sz="4800" spc="6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enseñar.</a:t>
            </a:r>
            <a:endParaRPr sz="4800" spc="6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91B2CB68-0409-F940-9880-4C2AF2F7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335" y="396875"/>
            <a:ext cx="17103914" cy="2954655"/>
          </a:xfrm>
        </p:spPr>
        <p:txBody>
          <a:bodyPr/>
          <a:lstStyle/>
          <a:p>
            <a:pPr algn="ctr"/>
            <a:r>
              <a:rPr lang="es-MX" sz="6000" dirty="0">
                <a:latin typeface="Arial"/>
                <a:cs typeface="Arial"/>
              </a:rPr>
              <a:t>Como fuimos </a:t>
            </a:r>
            <a:r>
              <a:rPr lang="es-MX" sz="6000" spc="60" dirty="0">
                <a:latin typeface="Arial"/>
                <a:cs typeface="Arial"/>
              </a:rPr>
              <a:t>comprados</a:t>
            </a:r>
            <a:r>
              <a:rPr lang="es-MX" sz="6600" spc="60" dirty="0">
                <a:latin typeface="Arial"/>
                <a:cs typeface="Arial"/>
              </a:rPr>
              <a:t> </a:t>
            </a:r>
            <a:r>
              <a:rPr lang="es-MX" sz="4000" spc="60" dirty="0">
                <a:latin typeface="Arial"/>
                <a:cs typeface="Arial"/>
              </a:rPr>
              <a:t>por </a:t>
            </a:r>
            <a:r>
              <a:rPr lang="es-MX" sz="4000" dirty="0">
                <a:latin typeface="Arial"/>
                <a:cs typeface="Arial"/>
              </a:rPr>
              <a:t>el</a:t>
            </a:r>
            <a:r>
              <a:rPr lang="es-MX" sz="6600" dirty="0">
                <a:latin typeface="Arial"/>
                <a:cs typeface="Arial"/>
              </a:rPr>
              <a:t> </a:t>
            </a:r>
            <a:r>
              <a:rPr lang="es-MX" sz="6000" dirty="0">
                <a:latin typeface="Arial"/>
                <a:cs typeface="Arial"/>
              </a:rPr>
              <a:t>Hijo</a:t>
            </a:r>
            <a:r>
              <a:rPr lang="es-MX" sz="6600" dirty="0">
                <a:latin typeface="Arial"/>
                <a:cs typeface="Arial"/>
              </a:rPr>
              <a:t> </a:t>
            </a:r>
            <a:r>
              <a:rPr lang="es-MX" sz="4000" spc="60" dirty="0">
                <a:latin typeface="Arial"/>
                <a:cs typeface="Arial"/>
              </a:rPr>
              <a:t>de</a:t>
            </a:r>
            <a:r>
              <a:rPr lang="es-MX" sz="6600" spc="95" dirty="0">
                <a:latin typeface="Arial"/>
                <a:cs typeface="Arial"/>
              </a:rPr>
              <a:t> </a:t>
            </a:r>
            <a:r>
              <a:rPr lang="es-MX" sz="6000" dirty="0">
                <a:latin typeface="Arial"/>
                <a:cs typeface="Arial"/>
              </a:rPr>
              <a:t>Dios, somos su propiedad</a:t>
            </a:r>
            <a:r>
              <a:rPr lang="es-MX" sz="4000" spc="60" dirty="0">
                <a:latin typeface="Arial"/>
                <a:cs typeface="Arial"/>
              </a:rPr>
              <a:t>, y </a:t>
            </a:r>
            <a:r>
              <a:rPr lang="es-MX" sz="6000" dirty="0">
                <a:latin typeface="Arial"/>
                <a:cs typeface="Arial"/>
              </a:rPr>
              <a:t>todos</a:t>
            </a:r>
            <a:r>
              <a:rPr lang="es-MX" sz="6600" spc="35" dirty="0">
                <a:latin typeface="Arial"/>
                <a:cs typeface="Arial"/>
              </a:rPr>
              <a:t> </a:t>
            </a:r>
            <a:r>
              <a:rPr lang="es-MX" sz="6000" dirty="0">
                <a:latin typeface="Arial"/>
                <a:cs typeface="Arial"/>
              </a:rPr>
              <a:t>debemos  educarnos</a:t>
            </a:r>
            <a:r>
              <a:rPr lang="es-MX" sz="6600" spc="45" dirty="0">
                <a:latin typeface="Arial"/>
                <a:cs typeface="Arial"/>
              </a:rPr>
              <a:t> </a:t>
            </a:r>
            <a:r>
              <a:rPr lang="es-MX" sz="4000" spc="60" dirty="0">
                <a:latin typeface="Arial"/>
                <a:cs typeface="Arial"/>
              </a:rPr>
              <a:t>en la</a:t>
            </a:r>
            <a:r>
              <a:rPr lang="es-MX" sz="6600" dirty="0">
                <a:latin typeface="Arial"/>
                <a:cs typeface="Arial"/>
              </a:rPr>
              <a:t> </a:t>
            </a:r>
            <a:r>
              <a:rPr lang="es-MX" sz="6000" dirty="0">
                <a:latin typeface="Arial"/>
                <a:cs typeface="Arial"/>
              </a:rPr>
              <a:t>escuela</a:t>
            </a:r>
            <a:r>
              <a:rPr lang="es-MX" sz="6600" spc="25" dirty="0">
                <a:latin typeface="Arial"/>
                <a:cs typeface="Arial"/>
              </a:rPr>
              <a:t> </a:t>
            </a:r>
            <a:r>
              <a:rPr lang="es-MX" sz="4000" spc="60" dirty="0">
                <a:latin typeface="Arial"/>
                <a:cs typeface="Arial"/>
              </a:rPr>
              <a:t>de </a:t>
            </a:r>
            <a:r>
              <a:rPr lang="es-MX" sz="6000" dirty="0">
                <a:latin typeface="Arial"/>
                <a:cs typeface="Arial"/>
              </a:rPr>
              <a:t>Cristo</a:t>
            </a:r>
            <a:r>
              <a:rPr lang="es-MX" sz="4000" spc="6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669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/>
          <p:nvPr/>
        </p:nvSpPr>
        <p:spPr>
          <a:xfrm>
            <a:off x="1560161" y="523544"/>
            <a:ext cx="5580981" cy="33506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41326" y="890025"/>
            <a:ext cx="6387240" cy="33506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36" name="Título 135">
            <a:extLst>
              <a:ext uri="{FF2B5EF4-FFF2-40B4-BE49-F238E27FC236}">
                <a16:creationId xmlns:a16="http://schemas.microsoft.com/office/drawing/2014/main" id="{15F41E6C-5499-A74F-9E30-93DAB514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504548"/>
            <a:ext cx="18542000" cy="4497513"/>
          </a:xfrm>
        </p:spPr>
        <p:txBody>
          <a:bodyPr/>
          <a:lstStyle/>
          <a:p>
            <a:pPr>
              <a:lnSpc>
                <a:spcPts val="7020"/>
              </a:lnSpc>
            </a:pP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Los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estudiantes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han gastado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mucho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tiempo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y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dinero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en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adquirir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un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conocimiento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que para  ellos es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como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paja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; por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cuanto no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los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capacita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para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ayudar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a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sus semejantes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a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formar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caracteres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que los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prepararán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para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unirse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con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los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santos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y los 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ángeles </a:t>
            </a:r>
            <a:r>
              <a:rPr lang="es-MX" sz="40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en la </a:t>
            </a:r>
            <a:r>
              <a:rPr lang="es-MX" sz="54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escuela</a:t>
            </a:r>
            <a:r>
              <a:rPr lang="es-MX" sz="660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 superior. </a:t>
            </a:r>
            <a:endParaRPr lang="es-MX" spc="-160" dirty="0">
              <a:latin typeface="Helvetica" pitchFamily="2" charset="0"/>
              <a:cs typeface="Futura Medium" panose="020B0602020204020303" pitchFamily="34" charset="-79"/>
            </a:endParaRPr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id="{E1F6C81E-DED6-174B-BA83-1FDCB30C9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50" y="3915744"/>
            <a:ext cx="8559800" cy="7391400"/>
          </a:xfrm>
          <a:prstGeom prst="rect">
            <a:avLst/>
          </a:prstGeom>
        </p:spPr>
      </p:pic>
      <p:sp>
        <p:nvSpPr>
          <p:cNvPr id="139" name="Título 135">
            <a:extLst>
              <a:ext uri="{FF2B5EF4-FFF2-40B4-BE49-F238E27FC236}">
                <a16:creationId xmlns:a16="http://schemas.microsoft.com/office/drawing/2014/main" id="{C7AA8695-DC08-BB4F-A21D-E6666C2FF4BF}"/>
              </a:ext>
            </a:extLst>
          </p:cNvPr>
          <p:cNvSpPr txBox="1">
            <a:spLocks/>
          </p:cNvSpPr>
          <p:nvPr/>
        </p:nvSpPr>
        <p:spPr>
          <a:xfrm>
            <a:off x="596901" y="5695089"/>
            <a:ext cx="14490700" cy="449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chemeClr val="bg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lnSpc>
                <a:spcPts val="7020"/>
              </a:lnSpc>
            </a:pP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En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lugar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de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saturar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las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54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mentes juveniles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con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cosas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de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mal gusto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y que en muchos  casos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nunca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les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será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de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utilidad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, </a:t>
            </a:r>
            <a:r>
              <a:rPr lang="es-MX" sz="54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debiera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dárseles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una </a:t>
            </a:r>
            <a:r>
              <a:rPr lang="es-MX" sz="54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educación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s-MX" sz="54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práctica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. Se gasta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tiempo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  y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dinero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para 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adquiir </a:t>
            </a:r>
            <a:r>
              <a:rPr lang="es-MX" sz="40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un </a:t>
            </a:r>
            <a:r>
              <a:rPr lang="es-MX" sz="54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conocimiento inútil</a:t>
            </a:r>
            <a:r>
              <a:rPr lang="es-MX" sz="6600" kern="0" spc="-16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.</a:t>
            </a:r>
            <a:endParaRPr lang="es-MX" kern="0" spc="-160" dirty="0">
              <a:latin typeface="Helvetica" pitchFamily="2" charset="0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9146" y="868496"/>
            <a:ext cx="13743800" cy="924629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906606" y="1550287"/>
            <a:ext cx="13328004" cy="81508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20"/>
              </a:spcBef>
            </a:pP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mente necesita ser </a:t>
            </a:r>
            <a:r>
              <a:rPr sz="6600" b="1" i="1" spc="-10" dirty="0" err="1">
                <a:solidFill>
                  <a:srgbClr val="FFFFFF"/>
                </a:solidFill>
                <a:latin typeface="Arial"/>
                <a:cs typeface="Arial"/>
              </a:rPr>
              <a:t>cuidada</a:t>
            </a:r>
            <a:r>
              <a:rPr sz="66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6600" b="1" i="1" spc="-5" dirty="0" err="1">
                <a:solidFill>
                  <a:srgbClr val="FFFFFF"/>
                </a:solidFill>
                <a:latin typeface="Arial"/>
                <a:cs typeface="Arial"/>
              </a:rPr>
              <a:t>sabiamente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i="1" spc="-5" dirty="0" err="1">
                <a:solidFill>
                  <a:srgbClr val="FFFFFF"/>
                </a:solidFill>
                <a:latin typeface="Arial"/>
                <a:cs typeface="Arial"/>
              </a:rPr>
              <a:t>enseñada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900" b="1" spc="-5" dirty="0" err="1">
                <a:solidFill>
                  <a:srgbClr val="FFFFFF"/>
                </a:solidFill>
                <a:latin typeface="Arial"/>
                <a:cs typeface="Arial"/>
              </a:rPr>
              <a:t>detenerse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en la 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verdad</a:t>
            </a:r>
            <a:r>
              <a:rPr sz="3900" b="1" spc="-5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bíblica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principal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  objetivo </a:t>
            </a:r>
            <a:r>
              <a:rPr sz="290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educación 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tiene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obtener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el  </a:t>
            </a:r>
            <a:r>
              <a:rPr sz="6600" b="1" i="1" spc="-5" dirty="0">
                <a:solidFill>
                  <a:srgbClr val="FFFFFF"/>
                </a:solidFill>
                <a:latin typeface="Arial"/>
                <a:cs typeface="Arial"/>
              </a:rPr>
              <a:t>conocimiento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cómo podemos glorificar</a:t>
            </a:r>
            <a:r>
              <a:rPr sz="39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900" b="1" spc="-5" dirty="0">
                <a:solidFill>
                  <a:srgbClr val="FFFFFF"/>
                </a:solidFill>
                <a:latin typeface="Arial"/>
                <a:cs typeface="Arial"/>
              </a:rPr>
              <a:t>Dios</a:t>
            </a:r>
            <a:r>
              <a:rPr sz="2900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900" spc="80" dirty="0">
                <a:solidFill>
                  <a:srgbClr val="FFFFFF"/>
                </a:solidFill>
                <a:latin typeface="Arial"/>
                <a:cs typeface="Arial"/>
              </a:rPr>
              <a:t>de 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quien somos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creación</a:t>
            </a:r>
            <a:r>
              <a:rPr sz="3900" b="1" spc="-6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900" spc="5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redención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resultado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90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educación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debería ser capacitarnos </a:t>
            </a:r>
            <a:r>
              <a:rPr sz="2900" spc="4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comprender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voz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5400" b="1" i="1" spc="-5" dirty="0">
                <a:solidFill>
                  <a:srgbClr val="FFFFFF"/>
                </a:solidFill>
                <a:latin typeface="Arial"/>
                <a:cs typeface="Arial"/>
              </a:rPr>
              <a:t> Dios</a:t>
            </a:r>
            <a:r>
              <a:rPr sz="32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[...].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958929" y="8382613"/>
            <a:ext cx="93345" cy="17780"/>
          </a:xfrm>
          <a:custGeom>
            <a:avLst/>
            <a:gdLst/>
            <a:ahLst/>
            <a:cxnLst/>
            <a:rect l="l" t="t" r="r" b="b"/>
            <a:pathLst>
              <a:path w="93345" h="17779">
                <a:moveTo>
                  <a:pt x="83861" y="0"/>
                </a:moveTo>
                <a:lnTo>
                  <a:pt x="0" y="0"/>
                </a:lnTo>
                <a:lnTo>
                  <a:pt x="293" y="2921"/>
                </a:lnTo>
                <a:lnTo>
                  <a:pt x="439" y="5884"/>
                </a:lnTo>
                <a:lnTo>
                  <a:pt x="439" y="8879"/>
                </a:lnTo>
                <a:lnTo>
                  <a:pt x="439" y="11873"/>
                </a:lnTo>
                <a:lnTo>
                  <a:pt x="293" y="14837"/>
                </a:lnTo>
                <a:lnTo>
                  <a:pt x="0" y="17758"/>
                </a:lnTo>
                <a:lnTo>
                  <a:pt x="83861" y="17758"/>
                </a:lnTo>
                <a:lnTo>
                  <a:pt x="88772" y="17758"/>
                </a:lnTo>
                <a:lnTo>
                  <a:pt x="92751" y="13779"/>
                </a:lnTo>
                <a:lnTo>
                  <a:pt x="92751" y="8879"/>
                </a:lnTo>
                <a:lnTo>
                  <a:pt x="92751" y="3978"/>
                </a:lnTo>
                <a:lnTo>
                  <a:pt x="88772" y="0"/>
                </a:lnTo>
                <a:lnTo>
                  <a:pt x="83861" y="0"/>
                </a:lnTo>
                <a:close/>
              </a:path>
            </a:pathLst>
          </a:custGeom>
          <a:ln w="6711">
            <a:solidFill>
              <a:srgbClr val="F78B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A314586A-77B5-BB47-88D0-2DB2EE622914}"/>
              </a:ext>
            </a:extLst>
          </p:cNvPr>
          <p:cNvGrpSpPr/>
          <p:nvPr/>
        </p:nvGrpSpPr>
        <p:grpSpPr>
          <a:xfrm>
            <a:off x="450850" y="422820"/>
            <a:ext cx="6335519" cy="5622643"/>
            <a:chOff x="669455" y="5061758"/>
            <a:chExt cx="6335519" cy="5622643"/>
          </a:xfrm>
        </p:grpSpPr>
        <p:sp>
          <p:nvSpPr>
            <p:cNvPr id="52" name="object 52"/>
            <p:cNvSpPr/>
            <p:nvPr/>
          </p:nvSpPr>
          <p:spPr>
            <a:xfrm>
              <a:off x="900546" y="5773290"/>
              <a:ext cx="5910199" cy="4441152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23700" y="10463319"/>
              <a:ext cx="221092" cy="221082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80978" y="7562198"/>
              <a:ext cx="4453890" cy="1293495"/>
            </a:xfrm>
            <a:custGeom>
              <a:avLst/>
              <a:gdLst/>
              <a:ahLst/>
              <a:cxnLst/>
              <a:rect l="l" t="t" r="r" b="b"/>
              <a:pathLst>
                <a:path w="4453890" h="1293495">
                  <a:moveTo>
                    <a:pt x="0" y="568946"/>
                  </a:moveTo>
                  <a:lnTo>
                    <a:pt x="1704921" y="568946"/>
                  </a:lnTo>
                  <a:lnTo>
                    <a:pt x="1904413" y="0"/>
                  </a:lnTo>
                  <a:lnTo>
                    <a:pt x="2325583" y="1293049"/>
                  </a:lnTo>
                  <a:lnTo>
                    <a:pt x="2539859" y="539397"/>
                  </a:lnTo>
                  <a:lnTo>
                    <a:pt x="4453728" y="539397"/>
                  </a:lnTo>
                </a:path>
              </a:pathLst>
            </a:custGeom>
            <a:ln w="20145">
              <a:solidFill>
                <a:srgbClr val="F5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934978" y="6512377"/>
              <a:ext cx="141283" cy="141273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284142" y="8482380"/>
              <a:ext cx="141273" cy="141262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765433" y="9934085"/>
              <a:ext cx="141283" cy="141273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220594" y="5651890"/>
              <a:ext cx="141283" cy="141273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34824" y="5718016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5080"/>
                  </a:moveTo>
                  <a:lnTo>
                    <a:pt x="13732" y="5080"/>
                  </a:lnTo>
                  <a:lnTo>
                    <a:pt x="13732" y="0"/>
                  </a:lnTo>
                  <a:lnTo>
                    <a:pt x="0" y="0"/>
                  </a:lnTo>
                  <a:lnTo>
                    <a:pt x="0" y="508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41690" y="5630386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630"/>
                  </a:lnTo>
                </a:path>
              </a:pathLst>
            </a:custGeom>
            <a:ln w="1775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44685" y="5629776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5884" y="0"/>
                  </a:moveTo>
                  <a:lnTo>
                    <a:pt x="2963" y="282"/>
                  </a:lnTo>
                  <a:lnTo>
                    <a:pt x="0" y="439"/>
                  </a:lnTo>
                  <a:lnTo>
                    <a:pt x="5884" y="439"/>
                  </a:lnTo>
                  <a:lnTo>
                    <a:pt x="5884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32811" y="5448776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1270"/>
                  </a:moveTo>
                  <a:lnTo>
                    <a:pt x="3590" y="1270"/>
                  </a:lnTo>
                  <a:lnTo>
                    <a:pt x="3590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41690" y="5361146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629"/>
                  </a:lnTo>
                </a:path>
              </a:pathLst>
            </a:custGeom>
            <a:ln w="1775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34531" y="5357336"/>
              <a:ext cx="14604" cy="3810"/>
            </a:xfrm>
            <a:custGeom>
              <a:avLst/>
              <a:gdLst/>
              <a:ahLst/>
              <a:cxnLst/>
              <a:rect l="l" t="t" r="r" b="b"/>
              <a:pathLst>
                <a:path w="14605" h="3810">
                  <a:moveTo>
                    <a:pt x="0" y="3810"/>
                  </a:moveTo>
                  <a:lnTo>
                    <a:pt x="14317" y="3810"/>
                  </a:lnTo>
                  <a:lnTo>
                    <a:pt x="14317" y="0"/>
                  </a:lnTo>
                  <a:lnTo>
                    <a:pt x="0" y="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44685" y="5449289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5">
                  <a:moveTo>
                    <a:pt x="5884" y="0"/>
                  </a:moveTo>
                  <a:lnTo>
                    <a:pt x="0" y="0"/>
                  </a:lnTo>
                  <a:lnTo>
                    <a:pt x="2963" y="157"/>
                  </a:lnTo>
                  <a:lnTo>
                    <a:pt x="5884" y="439"/>
                  </a:lnTo>
                  <a:lnTo>
                    <a:pt x="5884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761457" y="5547201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0" y="0"/>
                  </a:moveTo>
                  <a:lnTo>
                    <a:pt x="90065" y="0"/>
                  </a:lnTo>
                </a:path>
              </a:pathLst>
            </a:custGeom>
            <a:ln w="3810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758921" y="554466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401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758921" y="553958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428" y="0"/>
                  </a:lnTo>
                </a:path>
              </a:pathLst>
            </a:custGeom>
            <a:ln w="888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759267" y="553450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108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61172" y="5532596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5">
                  <a:moveTo>
                    <a:pt x="0" y="0"/>
                  </a:moveTo>
                  <a:lnTo>
                    <a:pt x="90323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31858" y="5547201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0" y="0"/>
                  </a:moveTo>
                  <a:lnTo>
                    <a:pt x="90058" y="0"/>
                  </a:lnTo>
                </a:path>
              </a:pathLst>
            </a:custGeom>
            <a:ln w="3810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32057" y="554466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401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32031" y="553958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428" y="0"/>
                  </a:lnTo>
                </a:path>
              </a:pathLst>
            </a:custGeom>
            <a:ln w="888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032005" y="5534501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10">
                  <a:moveTo>
                    <a:pt x="0" y="0"/>
                  </a:moveTo>
                  <a:lnTo>
                    <a:pt x="92107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31885" y="5532596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5">
                  <a:moveTo>
                    <a:pt x="0" y="0"/>
                  </a:moveTo>
                  <a:lnTo>
                    <a:pt x="90317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808982" y="5597107"/>
              <a:ext cx="75358" cy="74489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99050" y="5407050"/>
              <a:ext cx="75348" cy="75348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99039" y="5597107"/>
              <a:ext cx="75348" cy="74489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808982" y="5407039"/>
              <a:ext cx="75348" cy="75369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45851" y="8039575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4" h="3809">
                  <a:moveTo>
                    <a:pt x="0" y="3810"/>
                  </a:moveTo>
                  <a:lnTo>
                    <a:pt x="12750" y="3810"/>
                  </a:lnTo>
                  <a:lnTo>
                    <a:pt x="12750" y="0"/>
                  </a:lnTo>
                  <a:lnTo>
                    <a:pt x="0" y="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52229" y="7950675"/>
              <a:ext cx="0" cy="88900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0"/>
                  </a:moveTo>
                  <a:lnTo>
                    <a:pt x="0" y="88900"/>
                  </a:lnTo>
                </a:path>
              </a:pathLst>
            </a:custGeom>
            <a:ln w="177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55224" y="7950208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4">
                  <a:moveTo>
                    <a:pt x="5884" y="0"/>
                  </a:moveTo>
                  <a:lnTo>
                    <a:pt x="2963" y="282"/>
                  </a:lnTo>
                  <a:lnTo>
                    <a:pt x="0" y="439"/>
                  </a:lnTo>
                  <a:lnTo>
                    <a:pt x="5884" y="439"/>
                  </a:lnTo>
                  <a:lnTo>
                    <a:pt x="5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43350" y="7950208"/>
              <a:ext cx="17780" cy="93345"/>
            </a:xfrm>
            <a:custGeom>
              <a:avLst/>
              <a:gdLst/>
              <a:ahLst/>
              <a:cxnLst/>
              <a:rect l="l" t="t" r="r" b="b"/>
              <a:pathLst>
                <a:path w="17780" h="93345">
                  <a:moveTo>
                    <a:pt x="0" y="0"/>
                  </a:moveTo>
                  <a:lnTo>
                    <a:pt x="0" y="83861"/>
                  </a:lnTo>
                  <a:lnTo>
                    <a:pt x="0" y="88772"/>
                  </a:lnTo>
                  <a:lnTo>
                    <a:pt x="3968" y="92740"/>
                  </a:lnTo>
                  <a:lnTo>
                    <a:pt x="8879" y="92740"/>
                  </a:lnTo>
                  <a:lnTo>
                    <a:pt x="13779" y="92740"/>
                  </a:lnTo>
                  <a:lnTo>
                    <a:pt x="17758" y="88772"/>
                  </a:lnTo>
                  <a:lnTo>
                    <a:pt x="17758" y="83861"/>
                  </a:lnTo>
                  <a:lnTo>
                    <a:pt x="17758" y="0"/>
                  </a:lnTo>
                  <a:lnTo>
                    <a:pt x="14837" y="282"/>
                  </a:lnTo>
                  <a:lnTo>
                    <a:pt x="11873" y="439"/>
                  </a:lnTo>
                  <a:lnTo>
                    <a:pt x="8879" y="439"/>
                  </a:lnTo>
                  <a:lnTo>
                    <a:pt x="5884" y="439"/>
                  </a:lnTo>
                  <a:lnTo>
                    <a:pt x="2921" y="282"/>
                  </a:lnTo>
                  <a:lnTo>
                    <a:pt x="0" y="0"/>
                  </a:lnTo>
                  <a:close/>
                </a:path>
              </a:pathLst>
            </a:custGeom>
            <a:ln w="6711">
              <a:solidFill>
                <a:srgbClr val="50E1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52231" y="7681436"/>
              <a:ext cx="0" cy="88900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0"/>
                  </a:moveTo>
                  <a:lnTo>
                    <a:pt x="0" y="88900"/>
                  </a:lnTo>
                </a:path>
              </a:pathLst>
            </a:custGeom>
            <a:ln w="177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45210" y="7677625"/>
              <a:ext cx="14604" cy="3810"/>
            </a:xfrm>
            <a:custGeom>
              <a:avLst/>
              <a:gdLst/>
              <a:ahLst/>
              <a:cxnLst/>
              <a:rect l="l" t="t" r="r" b="b"/>
              <a:pathLst>
                <a:path w="14605" h="3809">
                  <a:moveTo>
                    <a:pt x="0" y="3810"/>
                  </a:moveTo>
                  <a:lnTo>
                    <a:pt x="14037" y="3810"/>
                  </a:lnTo>
                  <a:lnTo>
                    <a:pt x="14037" y="0"/>
                  </a:lnTo>
                  <a:lnTo>
                    <a:pt x="0" y="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55226" y="7769721"/>
              <a:ext cx="6350" cy="635"/>
            </a:xfrm>
            <a:custGeom>
              <a:avLst/>
              <a:gdLst/>
              <a:ahLst/>
              <a:cxnLst/>
              <a:rect l="l" t="t" r="r" b="b"/>
              <a:pathLst>
                <a:path w="6350" h="634">
                  <a:moveTo>
                    <a:pt x="5884" y="0"/>
                  </a:moveTo>
                  <a:lnTo>
                    <a:pt x="0" y="0"/>
                  </a:lnTo>
                  <a:lnTo>
                    <a:pt x="2963" y="157"/>
                  </a:lnTo>
                  <a:lnTo>
                    <a:pt x="5884" y="439"/>
                  </a:lnTo>
                  <a:lnTo>
                    <a:pt x="5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43352" y="7677420"/>
              <a:ext cx="17780" cy="93345"/>
            </a:xfrm>
            <a:custGeom>
              <a:avLst/>
              <a:gdLst/>
              <a:ahLst/>
              <a:cxnLst/>
              <a:rect l="l" t="t" r="r" b="b"/>
              <a:pathLst>
                <a:path w="17780" h="93345">
                  <a:moveTo>
                    <a:pt x="17758" y="92740"/>
                  </a:moveTo>
                  <a:lnTo>
                    <a:pt x="17758" y="8879"/>
                  </a:lnTo>
                  <a:lnTo>
                    <a:pt x="17758" y="3968"/>
                  </a:lnTo>
                  <a:lnTo>
                    <a:pt x="13779" y="0"/>
                  </a:lnTo>
                  <a:lnTo>
                    <a:pt x="8879" y="0"/>
                  </a:lnTo>
                  <a:lnTo>
                    <a:pt x="3968" y="0"/>
                  </a:lnTo>
                  <a:lnTo>
                    <a:pt x="0" y="3968"/>
                  </a:lnTo>
                  <a:lnTo>
                    <a:pt x="0" y="8879"/>
                  </a:lnTo>
                  <a:lnTo>
                    <a:pt x="0" y="92740"/>
                  </a:lnTo>
                  <a:lnTo>
                    <a:pt x="2921" y="92457"/>
                  </a:lnTo>
                  <a:lnTo>
                    <a:pt x="5874" y="92300"/>
                  </a:lnTo>
                  <a:lnTo>
                    <a:pt x="8879" y="92300"/>
                  </a:lnTo>
                  <a:lnTo>
                    <a:pt x="11873" y="92300"/>
                  </a:lnTo>
                  <a:lnTo>
                    <a:pt x="14837" y="92457"/>
                  </a:lnTo>
                  <a:lnTo>
                    <a:pt x="17758" y="92740"/>
                  </a:lnTo>
                  <a:close/>
                </a:path>
              </a:pathLst>
            </a:custGeom>
            <a:ln w="6711">
              <a:solidFill>
                <a:srgbClr val="50E1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71862" y="7867491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181" y="0"/>
                  </a:lnTo>
                </a:path>
              </a:pathLst>
            </a:custGeom>
            <a:ln w="3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69455" y="7860506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09">
                  <a:moveTo>
                    <a:pt x="0" y="0"/>
                  </a:moveTo>
                  <a:lnTo>
                    <a:pt x="92425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69942" y="7854791"/>
              <a:ext cx="92075" cy="0"/>
            </a:xfrm>
            <a:custGeom>
              <a:avLst/>
              <a:gdLst/>
              <a:ahLst/>
              <a:cxnLst/>
              <a:rect l="l" t="t" r="r" b="b"/>
              <a:pathLst>
                <a:path w="92075">
                  <a:moveTo>
                    <a:pt x="0" y="0"/>
                  </a:moveTo>
                  <a:lnTo>
                    <a:pt x="919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71847" y="7852886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1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69455" y="7851300"/>
              <a:ext cx="93345" cy="17780"/>
            </a:xfrm>
            <a:custGeom>
              <a:avLst/>
              <a:gdLst/>
              <a:ahLst/>
              <a:cxnLst/>
              <a:rect l="l" t="t" r="r" b="b"/>
              <a:pathLst>
                <a:path w="93345" h="17779">
                  <a:moveTo>
                    <a:pt x="92740" y="0"/>
                  </a:moveTo>
                  <a:lnTo>
                    <a:pt x="8879" y="0"/>
                  </a:lnTo>
                  <a:lnTo>
                    <a:pt x="3978" y="0"/>
                  </a:lnTo>
                  <a:lnTo>
                    <a:pt x="0" y="3978"/>
                  </a:lnTo>
                  <a:lnTo>
                    <a:pt x="0" y="8879"/>
                  </a:lnTo>
                  <a:lnTo>
                    <a:pt x="0" y="13790"/>
                  </a:lnTo>
                  <a:lnTo>
                    <a:pt x="3978" y="17758"/>
                  </a:lnTo>
                  <a:lnTo>
                    <a:pt x="8879" y="17758"/>
                  </a:lnTo>
                  <a:lnTo>
                    <a:pt x="92740" y="17758"/>
                  </a:lnTo>
                  <a:lnTo>
                    <a:pt x="92457" y="14837"/>
                  </a:lnTo>
                  <a:lnTo>
                    <a:pt x="92300" y="11884"/>
                  </a:lnTo>
                  <a:lnTo>
                    <a:pt x="92300" y="8879"/>
                  </a:lnTo>
                  <a:lnTo>
                    <a:pt x="92300" y="5884"/>
                  </a:lnTo>
                  <a:lnTo>
                    <a:pt x="92457" y="2921"/>
                  </a:lnTo>
                  <a:lnTo>
                    <a:pt x="92740" y="0"/>
                  </a:lnTo>
                  <a:close/>
                </a:path>
              </a:pathLst>
            </a:custGeom>
            <a:ln w="6711">
              <a:solidFill>
                <a:srgbClr val="50E1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42409" y="7867491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5">
                  <a:moveTo>
                    <a:pt x="0" y="0"/>
                  </a:moveTo>
                  <a:lnTo>
                    <a:pt x="90181" y="0"/>
                  </a:lnTo>
                </a:path>
              </a:pathLst>
            </a:custGeom>
            <a:ln w="38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42573" y="7860506"/>
              <a:ext cx="92710" cy="0"/>
            </a:xfrm>
            <a:custGeom>
              <a:avLst/>
              <a:gdLst/>
              <a:ahLst/>
              <a:cxnLst/>
              <a:rect l="l" t="t" r="r" b="b"/>
              <a:pathLst>
                <a:path w="92709">
                  <a:moveTo>
                    <a:pt x="0" y="0"/>
                  </a:moveTo>
                  <a:lnTo>
                    <a:pt x="92425" y="0"/>
                  </a:lnTo>
                </a:path>
              </a:pathLst>
            </a:custGeom>
            <a:ln w="101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42543" y="7854791"/>
              <a:ext cx="92075" cy="0"/>
            </a:xfrm>
            <a:custGeom>
              <a:avLst/>
              <a:gdLst/>
              <a:ahLst/>
              <a:cxnLst/>
              <a:rect l="l" t="t" r="r" b="b"/>
              <a:pathLst>
                <a:path w="92075">
                  <a:moveTo>
                    <a:pt x="0" y="0"/>
                  </a:moveTo>
                  <a:lnTo>
                    <a:pt x="919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42411" y="7852886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5">
                  <a:moveTo>
                    <a:pt x="0" y="0"/>
                  </a:moveTo>
                  <a:lnTo>
                    <a:pt x="901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942258" y="7851300"/>
              <a:ext cx="93345" cy="17780"/>
            </a:xfrm>
            <a:custGeom>
              <a:avLst/>
              <a:gdLst/>
              <a:ahLst/>
              <a:cxnLst/>
              <a:rect l="l" t="t" r="r" b="b"/>
              <a:pathLst>
                <a:path w="93344" h="17779">
                  <a:moveTo>
                    <a:pt x="83861" y="0"/>
                  </a:moveTo>
                  <a:lnTo>
                    <a:pt x="0" y="0"/>
                  </a:lnTo>
                  <a:lnTo>
                    <a:pt x="282" y="2921"/>
                  </a:lnTo>
                  <a:lnTo>
                    <a:pt x="439" y="5884"/>
                  </a:lnTo>
                  <a:lnTo>
                    <a:pt x="439" y="8879"/>
                  </a:lnTo>
                  <a:lnTo>
                    <a:pt x="439" y="11884"/>
                  </a:lnTo>
                  <a:lnTo>
                    <a:pt x="282" y="14837"/>
                  </a:lnTo>
                  <a:lnTo>
                    <a:pt x="0" y="17758"/>
                  </a:lnTo>
                  <a:lnTo>
                    <a:pt x="83861" y="17758"/>
                  </a:lnTo>
                  <a:lnTo>
                    <a:pt x="88761" y="17758"/>
                  </a:lnTo>
                  <a:lnTo>
                    <a:pt x="92740" y="13790"/>
                  </a:lnTo>
                  <a:lnTo>
                    <a:pt x="92740" y="8879"/>
                  </a:lnTo>
                  <a:lnTo>
                    <a:pt x="92740" y="3978"/>
                  </a:lnTo>
                  <a:lnTo>
                    <a:pt x="88761" y="0"/>
                  </a:lnTo>
                  <a:lnTo>
                    <a:pt x="83861" y="0"/>
                  </a:lnTo>
                  <a:close/>
                </a:path>
              </a:pathLst>
            </a:custGeom>
            <a:ln w="6711">
              <a:solidFill>
                <a:srgbClr val="50E1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16164" y="7914182"/>
              <a:ext cx="82070" cy="81191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06221" y="7724115"/>
              <a:ext cx="82070" cy="82070"/>
            </a:xfrm>
            <a:prstGeom prst="rect">
              <a:avLst/>
            </a:pr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06224" y="7914182"/>
              <a:ext cx="82060" cy="81191"/>
            </a:xfrm>
            <a:prstGeom prst="rect">
              <a:avLst/>
            </a:prstGeom>
            <a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16161" y="7724115"/>
              <a:ext cx="82070" cy="82070"/>
            </a:xfrm>
            <a:prstGeom prst="rect">
              <a:avLst/>
            </a:prstGeom>
            <a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860021" y="8481532"/>
              <a:ext cx="17780" cy="93345"/>
            </a:xfrm>
            <a:custGeom>
              <a:avLst/>
              <a:gdLst/>
              <a:ahLst/>
              <a:cxnLst/>
              <a:rect l="l" t="t" r="r" b="b"/>
              <a:pathLst>
                <a:path w="17779" h="93345">
                  <a:moveTo>
                    <a:pt x="0" y="0"/>
                  </a:moveTo>
                  <a:lnTo>
                    <a:pt x="0" y="83861"/>
                  </a:lnTo>
                  <a:lnTo>
                    <a:pt x="0" y="88772"/>
                  </a:lnTo>
                  <a:lnTo>
                    <a:pt x="3978" y="92740"/>
                  </a:lnTo>
                  <a:lnTo>
                    <a:pt x="8889" y="92740"/>
                  </a:lnTo>
                  <a:lnTo>
                    <a:pt x="13779" y="92740"/>
                  </a:lnTo>
                  <a:lnTo>
                    <a:pt x="17758" y="88772"/>
                  </a:lnTo>
                  <a:lnTo>
                    <a:pt x="17758" y="83861"/>
                  </a:lnTo>
                  <a:lnTo>
                    <a:pt x="17758" y="0"/>
                  </a:lnTo>
                  <a:lnTo>
                    <a:pt x="14837" y="282"/>
                  </a:lnTo>
                  <a:lnTo>
                    <a:pt x="11884" y="439"/>
                  </a:lnTo>
                  <a:lnTo>
                    <a:pt x="8889" y="439"/>
                  </a:lnTo>
                  <a:lnTo>
                    <a:pt x="5884" y="439"/>
                  </a:lnTo>
                  <a:lnTo>
                    <a:pt x="2921" y="282"/>
                  </a:lnTo>
                  <a:lnTo>
                    <a:pt x="0" y="0"/>
                  </a:lnTo>
                  <a:close/>
                </a:path>
              </a:pathLst>
            </a:custGeom>
            <a:ln w="6711">
              <a:solidFill>
                <a:srgbClr val="F78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860021" y="8208723"/>
              <a:ext cx="17780" cy="93345"/>
            </a:xfrm>
            <a:custGeom>
              <a:avLst/>
              <a:gdLst/>
              <a:ahLst/>
              <a:cxnLst/>
              <a:rect l="l" t="t" r="r" b="b"/>
              <a:pathLst>
                <a:path w="17779" h="93345">
                  <a:moveTo>
                    <a:pt x="17758" y="92740"/>
                  </a:moveTo>
                  <a:lnTo>
                    <a:pt x="17758" y="8879"/>
                  </a:lnTo>
                  <a:lnTo>
                    <a:pt x="17758" y="3968"/>
                  </a:lnTo>
                  <a:lnTo>
                    <a:pt x="13779" y="0"/>
                  </a:lnTo>
                  <a:lnTo>
                    <a:pt x="8879" y="0"/>
                  </a:lnTo>
                  <a:lnTo>
                    <a:pt x="3978" y="0"/>
                  </a:lnTo>
                  <a:lnTo>
                    <a:pt x="0" y="3968"/>
                  </a:lnTo>
                  <a:lnTo>
                    <a:pt x="0" y="8879"/>
                  </a:lnTo>
                  <a:lnTo>
                    <a:pt x="0" y="92740"/>
                  </a:lnTo>
                  <a:lnTo>
                    <a:pt x="2921" y="92457"/>
                  </a:lnTo>
                  <a:lnTo>
                    <a:pt x="5884" y="92300"/>
                  </a:lnTo>
                  <a:lnTo>
                    <a:pt x="8879" y="92300"/>
                  </a:lnTo>
                  <a:lnTo>
                    <a:pt x="11873" y="92300"/>
                  </a:lnTo>
                  <a:lnTo>
                    <a:pt x="14837" y="92457"/>
                  </a:lnTo>
                  <a:lnTo>
                    <a:pt x="17758" y="92740"/>
                  </a:lnTo>
                  <a:close/>
                </a:path>
              </a:pathLst>
            </a:custGeom>
            <a:ln w="6711">
              <a:solidFill>
                <a:srgbClr val="F78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686131" y="8382613"/>
              <a:ext cx="93345" cy="17780"/>
            </a:xfrm>
            <a:custGeom>
              <a:avLst/>
              <a:gdLst/>
              <a:ahLst/>
              <a:cxnLst/>
              <a:rect l="l" t="t" r="r" b="b"/>
              <a:pathLst>
                <a:path w="93345" h="17779">
                  <a:moveTo>
                    <a:pt x="92740" y="0"/>
                  </a:moveTo>
                  <a:lnTo>
                    <a:pt x="8879" y="0"/>
                  </a:lnTo>
                  <a:lnTo>
                    <a:pt x="3968" y="0"/>
                  </a:lnTo>
                  <a:lnTo>
                    <a:pt x="0" y="3978"/>
                  </a:lnTo>
                  <a:lnTo>
                    <a:pt x="0" y="8879"/>
                  </a:lnTo>
                  <a:lnTo>
                    <a:pt x="0" y="13779"/>
                  </a:lnTo>
                  <a:lnTo>
                    <a:pt x="3968" y="17758"/>
                  </a:lnTo>
                  <a:lnTo>
                    <a:pt x="8879" y="17758"/>
                  </a:lnTo>
                  <a:lnTo>
                    <a:pt x="92740" y="17758"/>
                  </a:lnTo>
                  <a:lnTo>
                    <a:pt x="92457" y="14837"/>
                  </a:lnTo>
                  <a:lnTo>
                    <a:pt x="92300" y="11873"/>
                  </a:lnTo>
                  <a:lnTo>
                    <a:pt x="92300" y="8879"/>
                  </a:lnTo>
                  <a:lnTo>
                    <a:pt x="92300" y="5884"/>
                  </a:lnTo>
                  <a:lnTo>
                    <a:pt x="92457" y="2921"/>
                  </a:lnTo>
                  <a:lnTo>
                    <a:pt x="92740" y="0"/>
                  </a:lnTo>
                  <a:close/>
                </a:path>
              </a:pathLst>
            </a:custGeom>
            <a:ln w="6711">
              <a:solidFill>
                <a:srgbClr val="F78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732847" y="8445486"/>
              <a:ext cx="82060" cy="81201"/>
            </a:xfrm>
            <a:prstGeom prst="rect">
              <a:avLst/>
            </a:prstGeom>
            <a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922914" y="8255429"/>
              <a:ext cx="82060" cy="82060"/>
            </a:xfrm>
            <a:prstGeom prst="rect">
              <a:avLst/>
            </a:prstGeom>
            <a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922893" y="8445496"/>
              <a:ext cx="82070" cy="81201"/>
            </a:xfrm>
            <a:prstGeom prst="rect">
              <a:avLst/>
            </a:prstGeom>
            <a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732847" y="8255429"/>
              <a:ext cx="82060" cy="82060"/>
            </a:xfrm>
            <a:prstGeom prst="rect">
              <a:avLst/>
            </a:prstGeom>
            <a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496908" y="10067766"/>
              <a:ext cx="21590" cy="6350"/>
            </a:xfrm>
            <a:custGeom>
              <a:avLst/>
              <a:gdLst/>
              <a:ahLst/>
              <a:cxnLst/>
              <a:rect l="l" t="t" r="r" b="b"/>
              <a:pathLst>
                <a:path w="21589" h="6350">
                  <a:moveTo>
                    <a:pt x="0" y="6350"/>
                  </a:moveTo>
                  <a:lnTo>
                    <a:pt x="21084" y="6350"/>
                  </a:lnTo>
                  <a:lnTo>
                    <a:pt x="21084" y="0"/>
                  </a:lnTo>
                  <a:lnTo>
                    <a:pt x="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507450" y="9935686"/>
              <a:ext cx="0" cy="132080"/>
            </a:xfrm>
            <a:custGeom>
              <a:avLst/>
              <a:gdLst/>
              <a:ahLst/>
              <a:cxnLst/>
              <a:rect l="l" t="t" r="r" b="b"/>
              <a:pathLst>
                <a:path h="132079">
                  <a:moveTo>
                    <a:pt x="0" y="0"/>
                  </a:moveTo>
                  <a:lnTo>
                    <a:pt x="0" y="132080"/>
                  </a:lnTo>
                </a:path>
              </a:pathLst>
            </a:custGeom>
            <a:ln w="2658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511926" y="9935299"/>
              <a:ext cx="8890" cy="1270"/>
            </a:xfrm>
            <a:custGeom>
              <a:avLst/>
              <a:gdLst/>
              <a:ahLst/>
              <a:cxnLst/>
              <a:rect l="l" t="t" r="r" b="b"/>
              <a:pathLst>
                <a:path w="8889" h="1270">
                  <a:moveTo>
                    <a:pt x="8816" y="0"/>
                  </a:moveTo>
                  <a:lnTo>
                    <a:pt x="4439" y="429"/>
                  </a:lnTo>
                  <a:lnTo>
                    <a:pt x="0" y="659"/>
                  </a:lnTo>
                  <a:lnTo>
                    <a:pt x="8816" y="659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494157" y="9526924"/>
              <a:ext cx="26670" cy="139065"/>
            </a:xfrm>
            <a:custGeom>
              <a:avLst/>
              <a:gdLst/>
              <a:ahLst/>
              <a:cxnLst/>
              <a:rect l="l" t="t" r="r" b="b"/>
              <a:pathLst>
                <a:path w="26670" h="139065">
                  <a:moveTo>
                    <a:pt x="20638" y="0"/>
                  </a:moveTo>
                  <a:lnTo>
                    <a:pt x="5947" y="0"/>
                  </a:lnTo>
                  <a:lnTo>
                    <a:pt x="0" y="5957"/>
                  </a:lnTo>
                  <a:lnTo>
                    <a:pt x="0" y="138833"/>
                  </a:lnTo>
                  <a:lnTo>
                    <a:pt x="4366" y="138404"/>
                  </a:lnTo>
                  <a:lnTo>
                    <a:pt x="8806" y="138184"/>
                  </a:lnTo>
                  <a:lnTo>
                    <a:pt x="26585" y="138184"/>
                  </a:lnTo>
                  <a:lnTo>
                    <a:pt x="26585" y="5957"/>
                  </a:lnTo>
                  <a:lnTo>
                    <a:pt x="20638" y="0"/>
                  </a:lnTo>
                  <a:close/>
                </a:path>
                <a:path w="26670" h="139065">
                  <a:moveTo>
                    <a:pt x="26585" y="138184"/>
                  </a:moveTo>
                  <a:lnTo>
                    <a:pt x="17769" y="138184"/>
                  </a:lnTo>
                  <a:lnTo>
                    <a:pt x="22208" y="138404"/>
                  </a:lnTo>
                  <a:lnTo>
                    <a:pt x="26585" y="138833"/>
                  </a:lnTo>
                  <a:lnTo>
                    <a:pt x="26585" y="138184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237819" y="9811861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4651" y="0"/>
                  </a:lnTo>
                </a:path>
              </a:pathLst>
            </a:custGeom>
            <a:ln w="380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234638" y="9808686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37558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233830" y="9806146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240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233830" y="980043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184" y="0"/>
                  </a:lnTo>
                </a:path>
              </a:pathLst>
            </a:custGeom>
            <a:ln w="888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233830" y="9794716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250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234208" y="979281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7966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237388" y="9789636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5039" y="0"/>
                  </a:lnTo>
                </a:path>
              </a:pathLst>
            </a:custGeom>
            <a:ln w="507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642418" y="9811861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4651" y="0"/>
                  </a:lnTo>
                </a:path>
              </a:pathLst>
            </a:custGeom>
            <a:ln w="380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642693" y="9808686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37558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642819" y="9806146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240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642875" y="980043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184" y="0"/>
                  </a:lnTo>
                </a:path>
              </a:pathLst>
            </a:custGeom>
            <a:ln w="888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642808" y="9794716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250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642714" y="9792811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7966" y="0"/>
                  </a:lnTo>
                </a:path>
              </a:pathLst>
            </a:custGeom>
            <a:ln w="3175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642461" y="9789636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5039" y="0"/>
                  </a:lnTo>
                </a:path>
              </a:pathLst>
            </a:custGeom>
            <a:ln w="5079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308770" y="9886390"/>
              <a:ext cx="112813" cy="111514"/>
            </a:xfrm>
            <a:prstGeom prst="rect">
              <a:avLst/>
            </a:prstGeom>
            <a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593306" y="9601875"/>
              <a:ext cx="112802" cy="112802"/>
            </a:xfrm>
            <a:prstGeom prst="rect">
              <a:avLst/>
            </a:prstGeom>
            <a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593306" y="9886390"/>
              <a:ext cx="112802" cy="111504"/>
            </a:xfrm>
            <a:prstGeom prst="rect">
              <a:avLst/>
            </a:prstGeom>
            <a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308780" y="9601865"/>
              <a:ext cx="112802" cy="112813"/>
            </a:xfrm>
            <a:prstGeom prst="rect">
              <a:avLst/>
            </a:prstGeom>
            <a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180834" y="5061758"/>
              <a:ext cx="410209" cy="346710"/>
            </a:xfrm>
            <a:custGeom>
              <a:avLst/>
              <a:gdLst/>
              <a:ahLst/>
              <a:cxnLst/>
              <a:rect l="l" t="t" r="r" b="b"/>
              <a:pathLst>
                <a:path w="410210" h="346710">
                  <a:moveTo>
                    <a:pt x="107479" y="0"/>
                  </a:moveTo>
                  <a:lnTo>
                    <a:pt x="52733" y="12830"/>
                  </a:lnTo>
                  <a:lnTo>
                    <a:pt x="25633" y="31117"/>
                  </a:lnTo>
                  <a:lnTo>
                    <a:pt x="8073" y="55140"/>
                  </a:lnTo>
                  <a:lnTo>
                    <a:pt x="0" y="83999"/>
                  </a:lnTo>
                  <a:lnTo>
                    <a:pt x="1360" y="116796"/>
                  </a:lnTo>
                  <a:lnTo>
                    <a:pt x="32174" y="190603"/>
                  </a:lnTo>
                  <a:lnTo>
                    <a:pt x="61522" y="229815"/>
                  </a:lnTo>
                  <a:lnTo>
                    <a:pt x="100094" y="269366"/>
                  </a:lnTo>
                  <a:lnTo>
                    <a:pt x="147836" y="308357"/>
                  </a:lnTo>
                  <a:lnTo>
                    <a:pt x="204697" y="345888"/>
                  </a:lnTo>
                  <a:lnTo>
                    <a:pt x="204697" y="346150"/>
                  </a:lnTo>
                  <a:lnTo>
                    <a:pt x="204916" y="346024"/>
                  </a:lnTo>
                  <a:lnTo>
                    <a:pt x="205126" y="346024"/>
                  </a:lnTo>
                  <a:lnTo>
                    <a:pt x="205126" y="345888"/>
                  </a:lnTo>
                  <a:lnTo>
                    <a:pt x="261987" y="308357"/>
                  </a:lnTo>
                  <a:lnTo>
                    <a:pt x="309729" y="269366"/>
                  </a:lnTo>
                  <a:lnTo>
                    <a:pt x="348301" y="229815"/>
                  </a:lnTo>
                  <a:lnTo>
                    <a:pt x="377649" y="190603"/>
                  </a:lnTo>
                  <a:lnTo>
                    <a:pt x="397721" y="152631"/>
                  </a:lnTo>
                  <a:lnTo>
                    <a:pt x="409827" y="83999"/>
                  </a:lnTo>
                  <a:lnTo>
                    <a:pt x="407563" y="75907"/>
                  </a:lnTo>
                  <a:lnTo>
                    <a:pt x="204916" y="75907"/>
                  </a:lnTo>
                  <a:lnTo>
                    <a:pt x="197575" y="61581"/>
                  </a:lnTo>
                  <a:lnTo>
                    <a:pt x="179293" y="36243"/>
                  </a:lnTo>
                  <a:lnTo>
                    <a:pt x="149464" y="11760"/>
                  </a:lnTo>
                  <a:lnTo>
                    <a:pt x="107479" y="0"/>
                  </a:lnTo>
                  <a:close/>
                </a:path>
                <a:path w="410210" h="346710">
                  <a:moveTo>
                    <a:pt x="205126" y="346024"/>
                  </a:moveTo>
                  <a:lnTo>
                    <a:pt x="204916" y="346024"/>
                  </a:lnTo>
                  <a:lnTo>
                    <a:pt x="205126" y="346150"/>
                  </a:lnTo>
                  <a:close/>
                </a:path>
                <a:path w="410210" h="346710">
                  <a:moveTo>
                    <a:pt x="302350" y="0"/>
                  </a:moveTo>
                  <a:lnTo>
                    <a:pt x="260365" y="11760"/>
                  </a:lnTo>
                  <a:lnTo>
                    <a:pt x="230536" y="36243"/>
                  </a:lnTo>
                  <a:lnTo>
                    <a:pt x="212257" y="61581"/>
                  </a:lnTo>
                  <a:lnTo>
                    <a:pt x="204916" y="75907"/>
                  </a:lnTo>
                  <a:lnTo>
                    <a:pt x="407563" y="75907"/>
                  </a:lnTo>
                  <a:lnTo>
                    <a:pt x="401755" y="55140"/>
                  </a:lnTo>
                  <a:lnTo>
                    <a:pt x="384197" y="31117"/>
                  </a:lnTo>
                  <a:lnTo>
                    <a:pt x="357100" y="12830"/>
                  </a:lnTo>
                  <a:lnTo>
                    <a:pt x="302350" y="0"/>
                  </a:lnTo>
                  <a:close/>
                </a:path>
              </a:pathLst>
            </a:custGeom>
            <a:solidFill>
              <a:srgbClr val="F17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078463" y="10377340"/>
              <a:ext cx="203550" cy="172522"/>
            </a:xfrm>
            <a:prstGeom prst="rect">
              <a:avLst/>
            </a:prstGeom>
            <a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2B039186-166A-7A4E-9654-F46FBC37B350}"/>
              </a:ext>
            </a:extLst>
          </p:cNvPr>
          <p:cNvSpPr/>
          <p:nvPr/>
        </p:nvSpPr>
        <p:spPr>
          <a:xfrm>
            <a:off x="14319250" y="10440854"/>
            <a:ext cx="260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39825" algn="r">
              <a:lnSpc>
                <a:spcPct val="100000"/>
              </a:lnSpc>
            </a:pPr>
            <a:r>
              <a:rPr lang="es-MX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lang="es-MX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dirty="0">
                <a:solidFill>
                  <a:srgbClr val="FFFFFF"/>
                </a:solidFill>
                <a:latin typeface="Arial"/>
                <a:cs typeface="Arial"/>
              </a:rPr>
              <a:t>65.3}</a:t>
            </a:r>
            <a:endParaRPr lang="es-MX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43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246587" y="112773"/>
            <a:ext cx="11329497" cy="1108380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03117" y="8143222"/>
            <a:ext cx="555625" cy="589915"/>
          </a:xfrm>
          <a:custGeom>
            <a:avLst/>
            <a:gdLst/>
            <a:ahLst/>
            <a:cxnLst/>
            <a:rect l="l" t="t" r="r" b="b"/>
            <a:pathLst>
              <a:path w="555625" h="589915">
                <a:moveTo>
                  <a:pt x="376543" y="0"/>
                </a:moveTo>
                <a:lnTo>
                  <a:pt x="555134" y="0"/>
                </a:lnTo>
                <a:lnTo>
                  <a:pt x="555134" y="345327"/>
                </a:lnTo>
                <a:lnTo>
                  <a:pt x="551131" y="395260"/>
                </a:lnTo>
                <a:lnTo>
                  <a:pt x="539124" y="442327"/>
                </a:lnTo>
                <a:lnTo>
                  <a:pt x="518583" y="485099"/>
                </a:lnTo>
                <a:lnTo>
                  <a:pt x="488948" y="522141"/>
                </a:lnTo>
                <a:lnTo>
                  <a:pt x="453931" y="551230"/>
                </a:lnTo>
                <a:lnTo>
                  <a:pt x="417233" y="570147"/>
                </a:lnTo>
                <a:lnTo>
                  <a:pt x="359846" y="584667"/>
                </a:lnTo>
                <a:lnTo>
                  <a:pt x="291991" y="589507"/>
                </a:lnTo>
                <a:lnTo>
                  <a:pt x="270369" y="589137"/>
                </a:lnTo>
                <a:lnTo>
                  <a:pt x="224239" y="586173"/>
                </a:lnTo>
                <a:lnTo>
                  <a:pt x="175762" y="579889"/>
                </a:lnTo>
                <a:lnTo>
                  <a:pt x="133979" y="568134"/>
                </a:lnTo>
                <a:lnTo>
                  <a:pt x="99726" y="550354"/>
                </a:lnTo>
                <a:lnTo>
                  <a:pt x="69008" y="525363"/>
                </a:lnTo>
                <a:lnTo>
                  <a:pt x="41894" y="493767"/>
                </a:lnTo>
                <a:lnTo>
                  <a:pt x="22831" y="460380"/>
                </a:lnTo>
                <a:lnTo>
                  <a:pt x="9333" y="416448"/>
                </a:lnTo>
                <a:lnTo>
                  <a:pt x="1036" y="367454"/>
                </a:lnTo>
                <a:lnTo>
                  <a:pt x="0" y="345327"/>
                </a:lnTo>
                <a:lnTo>
                  <a:pt x="0" y="0"/>
                </a:lnTo>
                <a:lnTo>
                  <a:pt x="178591" y="0"/>
                </a:lnTo>
                <a:lnTo>
                  <a:pt x="178591" y="353625"/>
                </a:lnTo>
                <a:lnTo>
                  <a:pt x="180232" y="376035"/>
                </a:lnTo>
                <a:lnTo>
                  <a:pt x="193367" y="413077"/>
                </a:lnTo>
                <a:lnTo>
                  <a:pt x="236227" y="447711"/>
                </a:lnTo>
                <a:lnTo>
                  <a:pt x="277761" y="454378"/>
                </a:lnTo>
                <a:lnTo>
                  <a:pt x="299626" y="452736"/>
                </a:lnTo>
                <a:lnTo>
                  <a:pt x="335876" y="439599"/>
                </a:lnTo>
                <a:lnTo>
                  <a:pt x="369971" y="396346"/>
                </a:lnTo>
                <a:lnTo>
                  <a:pt x="376543" y="353625"/>
                </a:lnTo>
                <a:lnTo>
                  <a:pt x="376543" y="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66113" y="8293365"/>
            <a:ext cx="443865" cy="429259"/>
          </a:xfrm>
          <a:custGeom>
            <a:avLst/>
            <a:gdLst/>
            <a:ahLst/>
            <a:cxnLst/>
            <a:rect l="l" t="t" r="r" b="b"/>
            <a:pathLst>
              <a:path w="443865" h="429259">
                <a:moveTo>
                  <a:pt x="0" y="9482"/>
                </a:moveTo>
                <a:lnTo>
                  <a:pt x="149744" y="9482"/>
                </a:lnTo>
                <a:lnTo>
                  <a:pt x="149744" y="77836"/>
                </a:lnTo>
                <a:lnTo>
                  <a:pt x="166589" y="58389"/>
                </a:lnTo>
                <a:lnTo>
                  <a:pt x="200570" y="28460"/>
                </a:lnTo>
                <a:lnTo>
                  <a:pt x="235833" y="10112"/>
                </a:lnTo>
                <a:lnTo>
                  <a:pt x="277713" y="1123"/>
                </a:lnTo>
                <a:lnTo>
                  <a:pt x="301467" y="0"/>
                </a:lnTo>
                <a:lnTo>
                  <a:pt x="333042" y="2481"/>
                </a:lnTo>
                <a:lnTo>
                  <a:pt x="385297" y="22336"/>
                </a:lnTo>
                <a:lnTo>
                  <a:pt x="422488" y="62267"/>
                </a:lnTo>
                <a:lnTo>
                  <a:pt x="441356" y="123608"/>
                </a:lnTo>
                <a:lnTo>
                  <a:pt x="443714" y="162390"/>
                </a:lnTo>
                <a:lnTo>
                  <a:pt x="443714" y="429091"/>
                </a:lnTo>
                <a:lnTo>
                  <a:pt x="282106" y="429091"/>
                </a:lnTo>
                <a:lnTo>
                  <a:pt x="282106" y="198345"/>
                </a:lnTo>
                <a:lnTo>
                  <a:pt x="281193" y="180034"/>
                </a:lnTo>
                <a:lnTo>
                  <a:pt x="267489" y="142437"/>
                </a:lnTo>
                <a:lnTo>
                  <a:pt x="226401" y="126040"/>
                </a:lnTo>
                <a:lnTo>
                  <a:pt x="212471" y="127423"/>
                </a:lnTo>
                <a:lnTo>
                  <a:pt x="178989" y="148167"/>
                </a:lnTo>
                <a:lnTo>
                  <a:pt x="161948" y="201136"/>
                </a:lnTo>
                <a:lnTo>
                  <a:pt x="160811" y="227584"/>
                </a:lnTo>
                <a:lnTo>
                  <a:pt x="160811" y="429091"/>
                </a:lnTo>
                <a:lnTo>
                  <a:pt x="0" y="429091"/>
                </a:lnTo>
                <a:lnTo>
                  <a:pt x="0" y="9482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31580" y="8507614"/>
            <a:ext cx="176026" cy="15073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62562" y="9155438"/>
            <a:ext cx="601980" cy="591820"/>
          </a:xfrm>
          <a:custGeom>
            <a:avLst/>
            <a:gdLst/>
            <a:ahLst/>
            <a:cxnLst/>
            <a:rect l="l" t="t" r="r" b="b"/>
            <a:pathLst>
              <a:path w="601979" h="591820">
                <a:moveTo>
                  <a:pt x="0" y="421892"/>
                </a:moveTo>
                <a:lnTo>
                  <a:pt x="215208" y="401652"/>
                </a:lnTo>
                <a:lnTo>
                  <a:pt x="222533" y="419463"/>
                </a:lnTo>
                <a:lnTo>
                  <a:pt x="231189" y="434544"/>
                </a:lnTo>
                <a:lnTo>
                  <a:pt x="265478" y="463742"/>
                </a:lnTo>
                <a:lnTo>
                  <a:pt x="316419" y="473032"/>
                </a:lnTo>
                <a:lnTo>
                  <a:pt x="337028" y="471866"/>
                </a:lnTo>
                <a:lnTo>
                  <a:pt x="384072" y="454384"/>
                </a:lnTo>
                <a:lnTo>
                  <a:pt x="402720" y="419756"/>
                </a:lnTo>
                <a:lnTo>
                  <a:pt x="401189" y="408705"/>
                </a:lnTo>
                <a:lnTo>
                  <a:pt x="365792" y="378741"/>
                </a:lnTo>
                <a:lnTo>
                  <a:pt x="319183" y="367554"/>
                </a:lnTo>
                <a:lnTo>
                  <a:pt x="232833" y="351494"/>
                </a:lnTo>
                <a:lnTo>
                  <a:pt x="189303" y="342189"/>
                </a:lnTo>
                <a:lnTo>
                  <a:pt x="128111" y="324670"/>
                </a:lnTo>
                <a:lnTo>
                  <a:pt x="87628" y="302100"/>
                </a:lnTo>
                <a:lnTo>
                  <a:pt x="54071" y="267939"/>
                </a:lnTo>
                <a:lnTo>
                  <a:pt x="31492" y="225196"/>
                </a:lnTo>
                <a:lnTo>
                  <a:pt x="23967" y="176853"/>
                </a:lnTo>
                <a:lnTo>
                  <a:pt x="25999" y="149852"/>
                </a:lnTo>
                <a:lnTo>
                  <a:pt x="42251" y="101642"/>
                </a:lnTo>
                <a:lnTo>
                  <a:pt x="74242" y="61474"/>
                </a:lnTo>
                <a:lnTo>
                  <a:pt x="118986" y="31243"/>
                </a:lnTo>
                <a:lnTo>
                  <a:pt x="176883" y="11237"/>
                </a:lnTo>
                <a:lnTo>
                  <a:pt x="253326" y="1248"/>
                </a:lnTo>
                <a:lnTo>
                  <a:pt x="298839" y="0"/>
                </a:lnTo>
                <a:lnTo>
                  <a:pt x="346132" y="965"/>
                </a:lnTo>
                <a:lnTo>
                  <a:pt x="386801" y="3862"/>
                </a:lnTo>
                <a:lnTo>
                  <a:pt x="448258" y="15444"/>
                </a:lnTo>
                <a:lnTo>
                  <a:pt x="492474" y="35157"/>
                </a:lnTo>
                <a:lnTo>
                  <a:pt x="528695" y="63390"/>
                </a:lnTo>
                <a:lnTo>
                  <a:pt x="558197" y="101612"/>
                </a:lnTo>
                <a:lnTo>
                  <a:pt x="582233" y="151283"/>
                </a:lnTo>
                <a:lnTo>
                  <a:pt x="376616" y="171523"/>
                </a:lnTo>
                <a:lnTo>
                  <a:pt x="371953" y="158842"/>
                </a:lnTo>
                <a:lnTo>
                  <a:pt x="365960" y="147957"/>
                </a:lnTo>
                <a:lnTo>
                  <a:pt x="321746" y="118789"/>
                </a:lnTo>
                <a:lnTo>
                  <a:pt x="288190" y="114530"/>
                </a:lnTo>
                <a:lnTo>
                  <a:pt x="271056" y="115345"/>
                </a:lnTo>
                <a:lnTo>
                  <a:pt x="234652" y="127577"/>
                </a:lnTo>
                <a:lnTo>
                  <a:pt x="217867" y="159272"/>
                </a:lnTo>
                <a:lnTo>
                  <a:pt x="219200" y="169028"/>
                </a:lnTo>
                <a:lnTo>
                  <a:pt x="252962" y="195897"/>
                </a:lnTo>
                <a:lnTo>
                  <a:pt x="299307" y="205482"/>
                </a:lnTo>
                <a:lnTo>
                  <a:pt x="382471" y="216604"/>
                </a:lnTo>
                <a:lnTo>
                  <a:pt x="426154" y="224529"/>
                </a:lnTo>
                <a:lnTo>
                  <a:pt x="492738" y="243971"/>
                </a:lnTo>
                <a:lnTo>
                  <a:pt x="539285" y="270476"/>
                </a:lnTo>
                <a:lnTo>
                  <a:pt x="573448" y="306294"/>
                </a:lnTo>
                <a:lnTo>
                  <a:pt x="594421" y="348779"/>
                </a:lnTo>
                <a:lnTo>
                  <a:pt x="601416" y="395254"/>
                </a:lnTo>
                <a:lnTo>
                  <a:pt x="599567" y="419596"/>
                </a:lnTo>
                <a:lnTo>
                  <a:pt x="584780" y="467273"/>
                </a:lnTo>
                <a:lnTo>
                  <a:pt x="554934" y="512604"/>
                </a:lnTo>
                <a:lnTo>
                  <a:pt x="508322" y="549491"/>
                </a:lnTo>
                <a:lnTo>
                  <a:pt x="443915" y="576390"/>
                </a:lnTo>
                <a:lnTo>
                  <a:pt x="403447" y="584963"/>
                </a:lnTo>
                <a:lnTo>
                  <a:pt x="357220" y="590109"/>
                </a:lnTo>
                <a:lnTo>
                  <a:pt x="305236" y="591824"/>
                </a:lnTo>
                <a:lnTo>
                  <a:pt x="246797" y="590055"/>
                </a:lnTo>
                <a:lnTo>
                  <a:pt x="195497" y="584748"/>
                </a:lnTo>
                <a:lnTo>
                  <a:pt x="151336" y="575904"/>
                </a:lnTo>
                <a:lnTo>
                  <a:pt x="114312" y="563523"/>
                </a:lnTo>
                <a:lnTo>
                  <a:pt x="54482" y="523169"/>
                </a:lnTo>
                <a:lnTo>
                  <a:pt x="12268" y="460312"/>
                </a:lnTo>
                <a:lnTo>
                  <a:pt x="0" y="421892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40677" y="9155438"/>
            <a:ext cx="651510" cy="591820"/>
          </a:xfrm>
          <a:custGeom>
            <a:avLst/>
            <a:gdLst/>
            <a:ahLst/>
            <a:cxnLst/>
            <a:rect l="l" t="t" r="r" b="b"/>
            <a:pathLst>
              <a:path w="651509" h="591820">
                <a:moveTo>
                  <a:pt x="224275" y="196035"/>
                </a:moveTo>
                <a:lnTo>
                  <a:pt x="17046" y="174193"/>
                </a:lnTo>
                <a:lnTo>
                  <a:pt x="23559" y="148470"/>
                </a:lnTo>
                <a:lnTo>
                  <a:pt x="31366" y="125645"/>
                </a:lnTo>
                <a:lnTo>
                  <a:pt x="50878" y="88688"/>
                </a:lnTo>
                <a:lnTo>
                  <a:pt x="77843" y="59592"/>
                </a:lnTo>
                <a:lnTo>
                  <a:pt x="114530" y="34627"/>
                </a:lnTo>
                <a:lnTo>
                  <a:pt x="149958" y="19973"/>
                </a:lnTo>
                <a:lnTo>
                  <a:pt x="196569" y="9057"/>
                </a:lnTo>
                <a:lnTo>
                  <a:pt x="250905" y="2263"/>
                </a:lnTo>
                <a:lnTo>
                  <a:pt x="309498" y="0"/>
                </a:lnTo>
                <a:lnTo>
                  <a:pt x="355845" y="681"/>
                </a:lnTo>
                <a:lnTo>
                  <a:pt x="397397" y="2727"/>
                </a:lnTo>
                <a:lnTo>
                  <a:pt x="466111" y="10921"/>
                </a:lnTo>
                <a:lnTo>
                  <a:pt x="520315" y="27764"/>
                </a:lnTo>
                <a:lnTo>
                  <a:pt x="564663" y="56459"/>
                </a:lnTo>
                <a:lnTo>
                  <a:pt x="589434" y="85430"/>
                </a:lnTo>
                <a:lnTo>
                  <a:pt x="608347" y="124383"/>
                </a:lnTo>
                <a:lnTo>
                  <a:pt x="620330" y="167332"/>
                </a:lnTo>
                <a:lnTo>
                  <a:pt x="624326" y="208286"/>
                </a:lnTo>
                <a:lnTo>
                  <a:pt x="624326" y="458122"/>
                </a:lnTo>
                <a:lnTo>
                  <a:pt x="624642" y="477012"/>
                </a:lnTo>
                <a:lnTo>
                  <a:pt x="629383" y="520706"/>
                </a:lnTo>
                <a:lnTo>
                  <a:pt x="643715" y="561707"/>
                </a:lnTo>
                <a:lnTo>
                  <a:pt x="651488" y="578505"/>
                </a:lnTo>
                <a:lnTo>
                  <a:pt x="448007" y="578505"/>
                </a:lnTo>
                <a:lnTo>
                  <a:pt x="430155" y="538668"/>
                </a:lnTo>
                <a:lnTo>
                  <a:pt x="424562" y="509251"/>
                </a:lnTo>
                <a:lnTo>
                  <a:pt x="403290" y="528297"/>
                </a:lnTo>
                <a:lnTo>
                  <a:pt x="360942" y="557598"/>
                </a:lnTo>
                <a:lnTo>
                  <a:pt x="309933" y="578109"/>
                </a:lnTo>
                <a:lnTo>
                  <a:pt x="243083" y="589826"/>
                </a:lnTo>
                <a:lnTo>
                  <a:pt x="206161" y="591290"/>
                </a:lnTo>
                <a:lnTo>
                  <a:pt x="158600" y="588361"/>
                </a:lnTo>
                <a:lnTo>
                  <a:pt x="117132" y="579572"/>
                </a:lnTo>
                <a:lnTo>
                  <a:pt x="81758" y="564923"/>
                </a:lnTo>
                <a:lnTo>
                  <a:pt x="29521" y="519608"/>
                </a:lnTo>
                <a:lnTo>
                  <a:pt x="3280" y="461811"/>
                </a:lnTo>
                <a:lnTo>
                  <a:pt x="0" y="428814"/>
                </a:lnTo>
                <a:lnTo>
                  <a:pt x="2363" y="398022"/>
                </a:lnTo>
                <a:lnTo>
                  <a:pt x="21278" y="345021"/>
                </a:lnTo>
                <a:lnTo>
                  <a:pt x="60737" y="303370"/>
                </a:lnTo>
                <a:lnTo>
                  <a:pt x="130520" y="272472"/>
                </a:lnTo>
                <a:lnTo>
                  <a:pt x="177397" y="261018"/>
                </a:lnTo>
                <a:lnTo>
                  <a:pt x="233027" y="249682"/>
                </a:lnTo>
                <a:lnTo>
                  <a:pt x="277939" y="240177"/>
                </a:lnTo>
                <a:lnTo>
                  <a:pt x="335602" y="226663"/>
                </a:lnTo>
                <a:lnTo>
                  <a:pt x="372889" y="215273"/>
                </a:lnTo>
                <a:lnTo>
                  <a:pt x="412312" y="200821"/>
                </a:lnTo>
                <a:lnTo>
                  <a:pt x="411279" y="182346"/>
                </a:lnTo>
                <a:lnTo>
                  <a:pt x="395799" y="144896"/>
                </a:lnTo>
                <a:lnTo>
                  <a:pt x="356945" y="129906"/>
                </a:lnTo>
                <a:lnTo>
                  <a:pt x="337738" y="128907"/>
                </a:lnTo>
                <a:lnTo>
                  <a:pt x="312765" y="129972"/>
                </a:lnTo>
                <a:lnTo>
                  <a:pt x="272812" y="138497"/>
                </a:lnTo>
                <a:lnTo>
                  <a:pt x="239052" y="165132"/>
                </a:lnTo>
                <a:lnTo>
                  <a:pt x="231162" y="179118"/>
                </a:lnTo>
                <a:lnTo>
                  <a:pt x="224275" y="196035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42315" y="9449754"/>
            <a:ext cx="226380" cy="19228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02434" y="8953015"/>
            <a:ext cx="217804" cy="781050"/>
          </a:xfrm>
          <a:custGeom>
            <a:avLst/>
            <a:gdLst/>
            <a:ahLst/>
            <a:cxnLst/>
            <a:rect l="l" t="t" r="r" b="b"/>
            <a:pathLst>
              <a:path w="217804" h="781050">
                <a:moveTo>
                  <a:pt x="0" y="0"/>
                </a:moveTo>
                <a:lnTo>
                  <a:pt x="217344" y="0"/>
                </a:lnTo>
                <a:lnTo>
                  <a:pt x="217344" y="780929"/>
                </a:lnTo>
                <a:lnTo>
                  <a:pt x="0" y="780929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56151" y="9168223"/>
            <a:ext cx="598805" cy="579120"/>
          </a:xfrm>
          <a:custGeom>
            <a:avLst/>
            <a:gdLst/>
            <a:ahLst/>
            <a:cxnLst/>
            <a:rect l="l" t="t" r="r" b="b"/>
            <a:pathLst>
              <a:path w="598804" h="579120">
                <a:moveTo>
                  <a:pt x="598212" y="565720"/>
                </a:moveTo>
                <a:lnTo>
                  <a:pt x="395788" y="565720"/>
                </a:lnTo>
                <a:lnTo>
                  <a:pt x="395788" y="474100"/>
                </a:lnTo>
                <a:lnTo>
                  <a:pt x="373099" y="500301"/>
                </a:lnTo>
                <a:lnTo>
                  <a:pt x="327420" y="540517"/>
                </a:lnTo>
                <a:lnTo>
                  <a:pt x="280075" y="565024"/>
                </a:lnTo>
                <a:lnTo>
                  <a:pt x="223477" y="577007"/>
                </a:lnTo>
                <a:lnTo>
                  <a:pt x="191229" y="578505"/>
                </a:lnTo>
                <a:lnTo>
                  <a:pt x="148901" y="575160"/>
                </a:lnTo>
                <a:lnTo>
                  <a:pt x="111397" y="565122"/>
                </a:lnTo>
                <a:lnTo>
                  <a:pt x="50867" y="524968"/>
                </a:lnTo>
                <a:lnTo>
                  <a:pt x="12715" y="456986"/>
                </a:lnTo>
                <a:lnTo>
                  <a:pt x="3178" y="412156"/>
                </a:lnTo>
                <a:lnTo>
                  <a:pt x="0" y="360104"/>
                </a:lnTo>
                <a:lnTo>
                  <a:pt x="0" y="0"/>
                </a:lnTo>
                <a:lnTo>
                  <a:pt x="217867" y="0"/>
                </a:lnTo>
                <a:lnTo>
                  <a:pt x="217867" y="311090"/>
                </a:lnTo>
                <a:lnTo>
                  <a:pt x="219100" y="335796"/>
                </a:lnTo>
                <a:lnTo>
                  <a:pt x="228959" y="373616"/>
                </a:lnTo>
                <a:lnTo>
                  <a:pt x="261282" y="403515"/>
                </a:lnTo>
                <a:lnTo>
                  <a:pt x="292975" y="409107"/>
                </a:lnTo>
                <a:lnTo>
                  <a:pt x="311538" y="407242"/>
                </a:lnTo>
                <a:lnTo>
                  <a:pt x="356638" y="379276"/>
                </a:lnTo>
                <a:lnTo>
                  <a:pt x="375212" y="337593"/>
                </a:lnTo>
                <a:lnTo>
                  <a:pt x="381401" y="272201"/>
                </a:lnTo>
                <a:lnTo>
                  <a:pt x="381401" y="0"/>
                </a:lnTo>
                <a:lnTo>
                  <a:pt x="598212" y="0"/>
                </a:lnTo>
                <a:lnTo>
                  <a:pt x="598212" y="56572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58779" y="8953015"/>
            <a:ext cx="622935" cy="793750"/>
          </a:xfrm>
          <a:custGeom>
            <a:avLst/>
            <a:gdLst/>
            <a:ahLst/>
            <a:cxnLst/>
            <a:rect l="l" t="t" r="r" b="b"/>
            <a:pathLst>
              <a:path w="622934" h="793750">
                <a:moveTo>
                  <a:pt x="622714" y="0"/>
                </a:moveTo>
                <a:lnTo>
                  <a:pt x="622714" y="780929"/>
                </a:lnTo>
                <a:lnTo>
                  <a:pt x="419756" y="780929"/>
                </a:lnTo>
                <a:lnTo>
                  <a:pt x="419756" y="697298"/>
                </a:lnTo>
                <a:lnTo>
                  <a:pt x="398916" y="721766"/>
                </a:lnTo>
                <a:lnTo>
                  <a:pt x="360032" y="757725"/>
                </a:lnTo>
                <a:lnTo>
                  <a:pt x="317882" y="779931"/>
                </a:lnTo>
                <a:lnTo>
                  <a:pt x="265674" y="792182"/>
                </a:lnTo>
                <a:lnTo>
                  <a:pt x="237573" y="793714"/>
                </a:lnTo>
                <a:lnTo>
                  <a:pt x="183193" y="788220"/>
                </a:lnTo>
                <a:lnTo>
                  <a:pt x="135634" y="771740"/>
                </a:lnTo>
                <a:lnTo>
                  <a:pt x="94900" y="744274"/>
                </a:lnTo>
                <a:lnTo>
                  <a:pt x="60992" y="705821"/>
                </a:lnTo>
                <a:lnTo>
                  <a:pt x="39032" y="669151"/>
                </a:lnTo>
                <a:lnTo>
                  <a:pt x="21954" y="629455"/>
                </a:lnTo>
                <a:lnTo>
                  <a:pt x="9756" y="586732"/>
                </a:lnTo>
                <a:lnTo>
                  <a:pt x="2439" y="540982"/>
                </a:lnTo>
                <a:lnTo>
                  <a:pt x="0" y="492204"/>
                </a:lnTo>
                <a:lnTo>
                  <a:pt x="2695" y="438597"/>
                </a:lnTo>
                <a:lnTo>
                  <a:pt x="10780" y="390271"/>
                </a:lnTo>
                <a:lnTo>
                  <a:pt x="24256" y="347228"/>
                </a:lnTo>
                <a:lnTo>
                  <a:pt x="43123" y="309469"/>
                </a:lnTo>
                <a:lnTo>
                  <a:pt x="67380" y="276996"/>
                </a:lnTo>
                <a:lnTo>
                  <a:pt x="103351" y="244370"/>
                </a:lnTo>
                <a:lnTo>
                  <a:pt x="143885" y="221066"/>
                </a:lnTo>
                <a:lnTo>
                  <a:pt x="188982" y="207084"/>
                </a:lnTo>
                <a:lnTo>
                  <a:pt x="238641" y="202423"/>
                </a:lnTo>
                <a:lnTo>
                  <a:pt x="263361" y="203487"/>
                </a:lnTo>
                <a:lnTo>
                  <a:pt x="309307" y="212008"/>
                </a:lnTo>
                <a:lnTo>
                  <a:pt x="350591" y="229056"/>
                </a:lnTo>
                <a:lnTo>
                  <a:pt x="387214" y="254626"/>
                </a:lnTo>
                <a:lnTo>
                  <a:pt x="403778" y="270609"/>
                </a:lnTo>
                <a:lnTo>
                  <a:pt x="403778" y="0"/>
                </a:lnTo>
                <a:lnTo>
                  <a:pt x="622714" y="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75578" y="9317380"/>
            <a:ext cx="188595" cy="271145"/>
          </a:xfrm>
          <a:custGeom>
            <a:avLst/>
            <a:gdLst/>
            <a:ahLst/>
            <a:cxnLst/>
            <a:rect l="l" t="t" r="r" b="b"/>
            <a:pathLst>
              <a:path w="188595" h="271145">
                <a:moveTo>
                  <a:pt x="188580" y="132100"/>
                </a:moveTo>
                <a:lnTo>
                  <a:pt x="181520" y="73972"/>
                </a:lnTo>
                <a:lnTo>
                  <a:pt x="160340" y="32752"/>
                </a:lnTo>
                <a:lnTo>
                  <a:pt x="128380" y="8185"/>
                </a:lnTo>
                <a:lnTo>
                  <a:pt x="88960" y="0"/>
                </a:lnTo>
                <a:lnTo>
                  <a:pt x="70815" y="1963"/>
                </a:lnTo>
                <a:lnTo>
                  <a:pt x="25569" y="31423"/>
                </a:lnTo>
                <a:lnTo>
                  <a:pt x="6392" y="73506"/>
                </a:lnTo>
                <a:lnTo>
                  <a:pt x="0" y="136896"/>
                </a:lnTo>
                <a:lnTo>
                  <a:pt x="1649" y="169208"/>
                </a:lnTo>
                <a:lnTo>
                  <a:pt x="14838" y="219950"/>
                </a:lnTo>
                <a:lnTo>
                  <a:pt x="40338" y="252478"/>
                </a:lnTo>
                <a:lnTo>
                  <a:pt x="91630" y="270599"/>
                </a:lnTo>
                <a:lnTo>
                  <a:pt x="111538" y="268568"/>
                </a:lnTo>
                <a:lnTo>
                  <a:pt x="146162" y="252324"/>
                </a:lnTo>
                <a:lnTo>
                  <a:pt x="172996" y="219297"/>
                </a:lnTo>
                <a:lnTo>
                  <a:pt x="186849" y="166295"/>
                </a:lnTo>
                <a:lnTo>
                  <a:pt x="188580" y="13210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86966" y="9155438"/>
            <a:ext cx="651510" cy="591820"/>
          </a:xfrm>
          <a:custGeom>
            <a:avLst/>
            <a:gdLst/>
            <a:ahLst/>
            <a:cxnLst/>
            <a:rect l="l" t="t" r="r" b="b"/>
            <a:pathLst>
              <a:path w="651509" h="591820">
                <a:moveTo>
                  <a:pt x="224265" y="196035"/>
                </a:moveTo>
                <a:lnTo>
                  <a:pt x="17046" y="174193"/>
                </a:lnTo>
                <a:lnTo>
                  <a:pt x="23559" y="148470"/>
                </a:lnTo>
                <a:lnTo>
                  <a:pt x="31366" y="125645"/>
                </a:lnTo>
                <a:lnTo>
                  <a:pt x="50878" y="88688"/>
                </a:lnTo>
                <a:lnTo>
                  <a:pt x="77843" y="59592"/>
                </a:lnTo>
                <a:lnTo>
                  <a:pt x="114530" y="34627"/>
                </a:lnTo>
                <a:lnTo>
                  <a:pt x="149958" y="19973"/>
                </a:lnTo>
                <a:lnTo>
                  <a:pt x="196569" y="9057"/>
                </a:lnTo>
                <a:lnTo>
                  <a:pt x="250905" y="2263"/>
                </a:lnTo>
                <a:lnTo>
                  <a:pt x="309498" y="0"/>
                </a:lnTo>
                <a:lnTo>
                  <a:pt x="355844" y="681"/>
                </a:lnTo>
                <a:lnTo>
                  <a:pt x="397393" y="2727"/>
                </a:lnTo>
                <a:lnTo>
                  <a:pt x="466111" y="10921"/>
                </a:lnTo>
                <a:lnTo>
                  <a:pt x="520315" y="27764"/>
                </a:lnTo>
                <a:lnTo>
                  <a:pt x="564663" y="56459"/>
                </a:lnTo>
                <a:lnTo>
                  <a:pt x="589433" y="85430"/>
                </a:lnTo>
                <a:lnTo>
                  <a:pt x="608337" y="124383"/>
                </a:lnTo>
                <a:lnTo>
                  <a:pt x="620329" y="167332"/>
                </a:lnTo>
                <a:lnTo>
                  <a:pt x="624326" y="208286"/>
                </a:lnTo>
                <a:lnTo>
                  <a:pt x="624326" y="458122"/>
                </a:lnTo>
                <a:lnTo>
                  <a:pt x="624642" y="477012"/>
                </a:lnTo>
                <a:lnTo>
                  <a:pt x="629383" y="520706"/>
                </a:lnTo>
                <a:lnTo>
                  <a:pt x="643715" y="561707"/>
                </a:lnTo>
                <a:lnTo>
                  <a:pt x="651488" y="578505"/>
                </a:lnTo>
                <a:lnTo>
                  <a:pt x="447996" y="578505"/>
                </a:lnTo>
                <a:lnTo>
                  <a:pt x="430155" y="538668"/>
                </a:lnTo>
                <a:lnTo>
                  <a:pt x="424562" y="509251"/>
                </a:lnTo>
                <a:lnTo>
                  <a:pt x="403289" y="528297"/>
                </a:lnTo>
                <a:lnTo>
                  <a:pt x="360937" y="557598"/>
                </a:lnTo>
                <a:lnTo>
                  <a:pt x="309933" y="578109"/>
                </a:lnTo>
                <a:lnTo>
                  <a:pt x="243083" y="589826"/>
                </a:lnTo>
                <a:lnTo>
                  <a:pt x="206161" y="591290"/>
                </a:lnTo>
                <a:lnTo>
                  <a:pt x="158600" y="588361"/>
                </a:lnTo>
                <a:lnTo>
                  <a:pt x="117131" y="579572"/>
                </a:lnTo>
                <a:lnTo>
                  <a:pt x="81753" y="564923"/>
                </a:lnTo>
                <a:lnTo>
                  <a:pt x="29517" y="519608"/>
                </a:lnTo>
                <a:lnTo>
                  <a:pt x="3280" y="461811"/>
                </a:lnTo>
                <a:lnTo>
                  <a:pt x="0" y="428814"/>
                </a:lnTo>
                <a:lnTo>
                  <a:pt x="2363" y="398022"/>
                </a:lnTo>
                <a:lnTo>
                  <a:pt x="21274" y="345021"/>
                </a:lnTo>
                <a:lnTo>
                  <a:pt x="60726" y="303370"/>
                </a:lnTo>
                <a:lnTo>
                  <a:pt x="130509" y="272472"/>
                </a:lnTo>
                <a:lnTo>
                  <a:pt x="177387" y="261018"/>
                </a:lnTo>
                <a:lnTo>
                  <a:pt x="233022" y="249682"/>
                </a:lnTo>
                <a:lnTo>
                  <a:pt x="277937" y="240177"/>
                </a:lnTo>
                <a:lnTo>
                  <a:pt x="335602" y="226663"/>
                </a:lnTo>
                <a:lnTo>
                  <a:pt x="372889" y="215273"/>
                </a:lnTo>
                <a:lnTo>
                  <a:pt x="412312" y="200821"/>
                </a:lnTo>
                <a:lnTo>
                  <a:pt x="411279" y="182346"/>
                </a:lnTo>
                <a:lnTo>
                  <a:pt x="395799" y="144896"/>
                </a:lnTo>
                <a:lnTo>
                  <a:pt x="356941" y="129906"/>
                </a:lnTo>
                <a:lnTo>
                  <a:pt x="337727" y="128907"/>
                </a:lnTo>
                <a:lnTo>
                  <a:pt x="312760" y="129972"/>
                </a:lnTo>
                <a:lnTo>
                  <a:pt x="272808" y="138497"/>
                </a:lnTo>
                <a:lnTo>
                  <a:pt x="239050" y="165132"/>
                </a:lnTo>
                <a:lnTo>
                  <a:pt x="231158" y="179118"/>
                </a:lnTo>
                <a:lnTo>
                  <a:pt x="224265" y="196035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88604" y="9449754"/>
            <a:ext cx="226380" cy="19228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570329" y="9317380"/>
            <a:ext cx="188595" cy="271145"/>
          </a:xfrm>
          <a:custGeom>
            <a:avLst/>
            <a:gdLst/>
            <a:ahLst/>
            <a:cxnLst/>
            <a:rect l="l" t="t" r="r" b="b"/>
            <a:pathLst>
              <a:path w="188595" h="271145">
                <a:moveTo>
                  <a:pt x="0" y="132100"/>
                </a:moveTo>
                <a:lnTo>
                  <a:pt x="6857" y="195029"/>
                </a:lnTo>
                <a:lnTo>
                  <a:pt x="27433" y="237846"/>
                </a:lnTo>
                <a:lnTo>
                  <a:pt x="58528" y="262413"/>
                </a:lnTo>
                <a:lnTo>
                  <a:pt x="96949" y="270599"/>
                </a:lnTo>
                <a:lnTo>
                  <a:pt x="115611" y="268586"/>
                </a:lnTo>
                <a:lnTo>
                  <a:pt x="162204" y="238380"/>
                </a:lnTo>
                <a:lnTo>
                  <a:pt x="181980" y="195164"/>
                </a:lnTo>
                <a:lnTo>
                  <a:pt x="188570" y="129975"/>
                </a:lnTo>
                <a:lnTo>
                  <a:pt x="186956" y="98642"/>
                </a:lnTo>
                <a:lnTo>
                  <a:pt x="174041" y="49367"/>
                </a:lnTo>
                <a:lnTo>
                  <a:pt x="149136" y="17674"/>
                </a:lnTo>
                <a:lnTo>
                  <a:pt x="100143" y="0"/>
                </a:lnTo>
                <a:lnTo>
                  <a:pt x="79052" y="2046"/>
                </a:lnTo>
                <a:lnTo>
                  <a:pt x="42963" y="18420"/>
                </a:lnTo>
                <a:lnTo>
                  <a:pt x="15730" y="51248"/>
                </a:lnTo>
                <a:lnTo>
                  <a:pt x="1747" y="100923"/>
                </a:lnTo>
                <a:lnTo>
                  <a:pt x="0" y="13210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087046" y="8953015"/>
            <a:ext cx="217804" cy="781050"/>
          </a:xfrm>
          <a:custGeom>
            <a:avLst/>
            <a:gdLst/>
            <a:ahLst/>
            <a:cxnLst/>
            <a:rect l="l" t="t" r="r" b="b"/>
            <a:pathLst>
              <a:path w="217805" h="781050">
                <a:moveTo>
                  <a:pt x="0" y="0"/>
                </a:moveTo>
                <a:lnTo>
                  <a:pt x="217333" y="0"/>
                </a:lnTo>
                <a:lnTo>
                  <a:pt x="217333" y="780929"/>
                </a:lnTo>
                <a:lnTo>
                  <a:pt x="0" y="780929"/>
                </a:lnTo>
                <a:lnTo>
                  <a:pt x="0" y="0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21083" y="9268115"/>
            <a:ext cx="245018" cy="14860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3498850" y="554383"/>
            <a:ext cx="4568190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79520" algn="l"/>
              </a:tabLst>
            </a:pPr>
            <a:r>
              <a:rPr sz="5600" dirty="0"/>
              <a:t>C</a:t>
            </a:r>
            <a:r>
              <a:rPr sz="5600" spc="55" dirty="0"/>
              <a:t>a</a:t>
            </a:r>
            <a:r>
              <a:rPr sz="5600" dirty="0"/>
              <a:t>pí</a:t>
            </a:r>
            <a:r>
              <a:rPr sz="5600" spc="-5" dirty="0"/>
              <a:t>t</a:t>
            </a:r>
            <a:r>
              <a:rPr sz="5600" dirty="0"/>
              <a:t>ulo	</a:t>
            </a:r>
            <a:r>
              <a:rPr sz="9150" dirty="0"/>
              <a:t>6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F8EE2E2-0041-4C41-887D-D7903E0F88F4}"/>
              </a:ext>
            </a:extLst>
          </p:cNvPr>
          <p:cNvSpPr/>
          <p:nvPr/>
        </p:nvSpPr>
        <p:spPr>
          <a:xfrm>
            <a:off x="7420536" y="8733137"/>
            <a:ext cx="6520785" cy="1962973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7240"/>
              </a:lnSpc>
            </a:pPr>
            <a:r>
              <a:rPr lang="es-ES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</a:rPr>
              <a:t>Una </a:t>
            </a:r>
            <a:r>
              <a:rPr lang="es-E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</a:rPr>
              <a:t>saludable</a:t>
            </a:r>
          </a:p>
          <a:p>
            <a:pPr algn="ctr">
              <a:lnSpc>
                <a:spcPts val="7240"/>
              </a:lnSpc>
            </a:pPr>
            <a:r>
              <a:rPr lang="es-E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</a:rPr>
              <a:t>normalidad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C270429-01D9-8243-B1E7-AB1C44E27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3" y="8722624"/>
            <a:ext cx="4514187" cy="302116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554955" y="613352"/>
            <a:ext cx="8430293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3600" b="1" spc="-80" dirty="0">
                <a:solidFill>
                  <a:schemeClr val="bg1"/>
                </a:solidFill>
                <a:latin typeface="Arial"/>
                <a:cs typeface="Arial"/>
              </a:rPr>
              <a:t>Como ramas </a:t>
            </a:r>
            <a:r>
              <a:rPr lang="es-MX" sz="3200" spc="-5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3200" dirty="0">
                <a:solidFill>
                  <a:schemeClr val="bg1"/>
                </a:solidFill>
                <a:latin typeface="Arial"/>
                <a:cs typeface="Arial"/>
              </a:rPr>
              <a:t>e </a:t>
            </a:r>
            <a:r>
              <a:rPr lang="es-MX" sz="3200" spc="-5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s-MX" sz="3200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s-MX" sz="3600" b="1" spc="-80" dirty="0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ver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era La Pa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ra</a:t>
            </a:r>
            <a:r>
              <a:rPr lang="es-MX" sz="3600" b="1" spc="-4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MX" sz="2000" spc="-5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2000" dirty="0">
                <a:solidFill>
                  <a:schemeClr val="bg1"/>
                </a:solidFill>
                <a:latin typeface="Arial"/>
                <a:cs typeface="Arial"/>
              </a:rPr>
              <a:t>e 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io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s 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rese</a:t>
            </a:r>
            <a:r>
              <a:rPr lang="es-MX" sz="3600" b="1" spc="-5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s-MX" sz="3600" b="1" dirty="0">
                <a:solidFill>
                  <a:schemeClr val="bg1"/>
                </a:solidFill>
                <a:latin typeface="Arial"/>
                <a:cs typeface="Arial"/>
              </a:rPr>
              <a:t>ta:</a:t>
            </a:r>
            <a:endParaRPr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831185" y="6377943"/>
            <a:ext cx="20237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66.1}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9809" y="8004992"/>
            <a:ext cx="19724290" cy="208914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2635" y="7488625"/>
            <a:ext cx="19615947" cy="254268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01445" y="7596535"/>
            <a:ext cx="19479895" cy="2224327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algn="ctr">
              <a:lnSpc>
                <a:spcPts val="4290"/>
              </a:lnSpc>
              <a:spcBef>
                <a:spcPts val="145"/>
              </a:spcBef>
            </a:pP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Ahora,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nunca antes,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necesitamos comprender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la verdadera ciencia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la educación. Si 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dejamos de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entender esto, nunca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tendremos un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lugar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el reino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Dios.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“Esta es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la vida  eterna: que te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conozcan a </a:t>
            </a:r>
            <a:r>
              <a:rPr sz="4000" b="1" spc="5" dirty="0">
                <a:solidFill>
                  <a:srgbClr val="FFFFFF"/>
                </a:solidFill>
                <a:latin typeface="Arial"/>
                <a:cs typeface="Arial"/>
              </a:rPr>
              <a:t>ti,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el único Dios verdadero,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y a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Jesucristo,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quien 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enviado”.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700250" y="10044551"/>
            <a:ext cx="2494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sz="1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FFFFFF"/>
                </a:solidFill>
                <a:latin typeface="Arial"/>
                <a:cs typeface="Arial"/>
              </a:rPr>
              <a:t>17:3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 rot="1312738">
            <a:off x="9326479" y="1198368"/>
            <a:ext cx="11109609" cy="397869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1BB011E-946D-A24B-8011-8EE9B7060DA8}"/>
              </a:ext>
            </a:extLst>
          </p:cNvPr>
          <p:cNvSpPr txBox="1"/>
          <p:nvPr/>
        </p:nvSpPr>
        <p:spPr>
          <a:xfrm>
            <a:off x="1746250" y="2540318"/>
            <a:ext cx="12833441" cy="4154984"/>
          </a:xfrm>
          <a:prstGeom prst="rect">
            <a:avLst/>
          </a:pr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Unid</a:t>
            </a:r>
            <a:r>
              <a:rPr lang="es-MX" sz="4400" b="1" dirty="0">
                <a:solidFill>
                  <a:srgbClr val="00FB92"/>
                </a:solidFill>
                <a:latin typeface="Arial"/>
                <a:cs typeface="Arial"/>
              </a:rPr>
              <a:t>ad 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en la</a:t>
            </a:r>
            <a:r>
              <a:rPr lang="es-MX" sz="3600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diversidad.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Hay</a:t>
            </a:r>
            <a:r>
              <a:rPr lang="es-MX" sz="4400" b="1" spc="-430" dirty="0">
                <a:solidFill>
                  <a:srgbClr val="00FB92"/>
                </a:solidFill>
                <a:latin typeface="Arial"/>
                <a:cs typeface="Arial"/>
              </a:rPr>
              <a:t> 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una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unidad</a:t>
            </a:r>
            <a:r>
              <a:rPr lang="es-MX" sz="4400" b="1" spc="5" dirty="0">
                <a:solidFill>
                  <a:srgbClr val="00FB92"/>
                </a:solidFill>
                <a:latin typeface="Arial"/>
                <a:cs typeface="Arial"/>
              </a:rPr>
              <a:t> </a:t>
            </a:r>
            <a:r>
              <a:rPr lang="es-MX" sz="4400" b="1" dirty="0">
                <a:solidFill>
                  <a:srgbClr val="00FB92"/>
                </a:solidFill>
                <a:latin typeface="Arial"/>
                <a:cs typeface="Arial"/>
              </a:rPr>
              <a:t>perfecta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Sobrehumana</a:t>
            </a:r>
            <a:r>
              <a:rPr lang="es-MX" sz="4400" b="1" spc="-430" dirty="0">
                <a:solidFill>
                  <a:srgbClr val="00FB92"/>
                </a:solidFill>
                <a:latin typeface="Arial"/>
                <a:cs typeface="Arial"/>
              </a:rPr>
              <a:t> 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y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misteriosa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Contiene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 la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sabiduría divina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Es fundamento 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de toda 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verdadera </a:t>
            </a:r>
            <a:r>
              <a:rPr lang="es-MX" sz="4400" b="1" dirty="0">
                <a:solidFill>
                  <a:srgbClr val="00FB92"/>
                </a:solidFill>
                <a:latin typeface="Arial"/>
                <a:cs typeface="Arial"/>
              </a:rPr>
              <a:t>educación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Ha sido </a:t>
            </a:r>
            <a:r>
              <a:rPr lang="es-MX" sz="4400" b="1" dirty="0">
                <a:solidFill>
                  <a:srgbClr val="00FB92"/>
                </a:solidFill>
                <a:latin typeface="Arial"/>
                <a:cs typeface="Arial"/>
              </a:rPr>
              <a:t>tratada</a:t>
            </a:r>
            <a:r>
              <a:rPr lang="es-MX" sz="3600" spc="-5" dirty="0">
                <a:solidFill>
                  <a:srgbClr val="00FB92"/>
                </a:solidFill>
                <a:latin typeface="Helvetica Light" panose="020B0403020202020204" pitchFamily="34" charset="0"/>
                <a:cs typeface="Arial"/>
              </a:rPr>
              <a:t> con </a:t>
            </a:r>
            <a:r>
              <a:rPr lang="es-MX" sz="4400" b="1" spc="-5" dirty="0">
                <a:solidFill>
                  <a:srgbClr val="00FB92"/>
                </a:solidFill>
                <a:latin typeface="Arial"/>
                <a:cs typeface="Arial"/>
              </a:rPr>
              <a:t>indiferencia.</a:t>
            </a:r>
            <a:endParaRPr lang="es-MX" sz="4400" dirty="0">
              <a:solidFill>
                <a:srgbClr val="00FB9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6085" y="764374"/>
            <a:ext cx="6554774" cy="67013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16981" y="963321"/>
            <a:ext cx="565427" cy="33506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29002" y="764374"/>
            <a:ext cx="2209356" cy="53401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95422" y="963321"/>
            <a:ext cx="1800992" cy="40836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32536" y="753903"/>
            <a:ext cx="2460658" cy="54448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39922" y="621699"/>
            <a:ext cx="14224635" cy="843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350" spc="15" dirty="0"/>
              <a:t>Establecer</a:t>
            </a:r>
            <a:r>
              <a:rPr sz="5350" dirty="0"/>
              <a:t> </a:t>
            </a:r>
            <a:r>
              <a:rPr sz="5350" spc="50" dirty="0"/>
              <a:t>reglas</a:t>
            </a:r>
            <a:r>
              <a:rPr sz="5350" spc="-715" dirty="0"/>
              <a:t> </a:t>
            </a:r>
            <a:r>
              <a:rPr sz="3200" spc="20" dirty="0"/>
              <a:t>de</a:t>
            </a:r>
            <a:r>
              <a:rPr sz="3200" spc="10" dirty="0"/>
              <a:t> </a:t>
            </a:r>
            <a:r>
              <a:rPr sz="5350" spc="60" dirty="0"/>
              <a:t>hierro</a:t>
            </a:r>
            <a:r>
              <a:rPr sz="5350" spc="-715" dirty="0"/>
              <a:t> </a:t>
            </a:r>
            <a:r>
              <a:rPr sz="3200" spc="30" dirty="0"/>
              <a:t>para</a:t>
            </a:r>
            <a:r>
              <a:rPr sz="3200" spc="10" dirty="0"/>
              <a:t> </a:t>
            </a:r>
            <a:r>
              <a:rPr sz="3200" spc="15" dirty="0"/>
              <a:t>los</a:t>
            </a:r>
            <a:r>
              <a:rPr sz="3200" spc="5" dirty="0"/>
              <a:t> </a:t>
            </a:r>
            <a:r>
              <a:rPr sz="5350" spc="10" dirty="0"/>
              <a:t>demás</a:t>
            </a:r>
            <a:endParaRPr sz="5350"/>
          </a:p>
        </p:txBody>
      </p:sp>
      <p:sp>
        <p:nvSpPr>
          <p:cNvPr id="8" name="object 8"/>
          <p:cNvSpPr/>
          <p:nvPr/>
        </p:nvSpPr>
        <p:spPr>
          <a:xfrm>
            <a:off x="7277265" y="1371685"/>
            <a:ext cx="3455392" cy="534015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68779" y="1643928"/>
            <a:ext cx="282713" cy="26177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19026" y="1371685"/>
            <a:ext cx="1591574" cy="53401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21268" y="1233827"/>
            <a:ext cx="5661660" cy="843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350" spc="20" dirty="0">
                <a:solidFill>
                  <a:srgbClr val="FFFFFF"/>
                </a:solidFill>
                <a:latin typeface="Arial Black"/>
                <a:cs typeface="Arial Black"/>
              </a:rPr>
              <a:t>deshonra</a:t>
            </a:r>
            <a:r>
              <a:rPr sz="5350" spc="-7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5350" spc="10" dirty="0">
                <a:solidFill>
                  <a:srgbClr val="FFFFFF"/>
                </a:solidFill>
                <a:latin typeface="Arial Black"/>
                <a:cs typeface="Arial Black"/>
              </a:rPr>
              <a:t>Dios</a:t>
            </a:r>
            <a:endParaRPr sz="53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1450" y="3178216"/>
            <a:ext cx="14097000" cy="601639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508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vert="horz" wrap="square" lIns="0" tIns="14604" rIns="0" bIns="0" rtlCol="0">
            <a:spAutoFit/>
          </a:bodyPr>
          <a:lstStyle/>
          <a:p>
            <a:pPr marL="12065" marR="5080" indent="-635">
              <a:lnSpc>
                <a:spcPct val="100000"/>
              </a:lnSpc>
              <a:spcBef>
                <a:spcPts val="114"/>
              </a:spcBef>
            </a:pPr>
            <a:r>
              <a:rPr sz="6600" b="1" i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Dios no vindicará ningún artificio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mediante el cual el hombre gobierne</a:t>
            </a:r>
            <a:r>
              <a:rPr sz="4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oprima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más leve grado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a sus  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semejantes. </a:t>
            </a:r>
            <a:r>
              <a:rPr sz="4600" b="1" spc="-105" dirty="0">
                <a:solidFill>
                  <a:srgbClr val="FFFFFF"/>
                </a:solidFill>
                <a:latin typeface="Arial"/>
                <a:cs typeface="Arial"/>
              </a:rPr>
              <a:t>Tan 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pronto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como un 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hombre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comienza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establecer</a:t>
            </a:r>
            <a:r>
              <a:rPr sz="460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 regla</a:t>
            </a:r>
            <a:r>
              <a:rPr sz="460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hierro</a:t>
            </a:r>
            <a:r>
              <a:rPr sz="46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los otros 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hombres,</a:t>
            </a:r>
            <a:r>
              <a:rPr sz="46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deshonra</a:t>
            </a:r>
            <a:r>
              <a:rPr sz="4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Dios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pone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peligro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su propia alma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y las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almas</a:t>
            </a:r>
            <a:r>
              <a:rPr sz="4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5400" b="1" spc="-5" dirty="0">
                <a:solidFill>
                  <a:srgbClr val="8EFA00"/>
                </a:solidFill>
                <a:latin typeface="Arial"/>
                <a:cs typeface="Arial"/>
              </a:rPr>
              <a:t>sus</a:t>
            </a:r>
            <a:r>
              <a:rPr lang="es-ES" sz="5400" b="1" spc="-5" dirty="0">
                <a:solidFill>
                  <a:srgbClr val="8EFA00"/>
                </a:solidFill>
                <a:latin typeface="Arial"/>
                <a:cs typeface="Arial"/>
              </a:rPr>
              <a:t> </a:t>
            </a:r>
            <a:r>
              <a:rPr sz="5400" b="1" spc="-5" dirty="0" err="1">
                <a:solidFill>
                  <a:srgbClr val="8EFA00"/>
                </a:solidFill>
                <a:latin typeface="Arial"/>
                <a:cs typeface="Arial"/>
              </a:rPr>
              <a:t>hermanos</a:t>
            </a:r>
            <a:r>
              <a:rPr sz="46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800" dirty="0">
              <a:latin typeface="Times New Roman"/>
              <a:cs typeface="Times New Roman"/>
            </a:endParaRPr>
          </a:p>
        </p:txBody>
      </p:sp>
      <p:sp>
        <p:nvSpPr>
          <p:cNvPr id="13" name="object 54">
            <a:extLst>
              <a:ext uri="{FF2B5EF4-FFF2-40B4-BE49-F238E27FC236}">
                <a16:creationId xmlns:a16="http://schemas.microsoft.com/office/drawing/2014/main" id="{F9F12E04-0FB4-9341-A7E2-256CAEB8FF87}"/>
              </a:ext>
            </a:extLst>
          </p:cNvPr>
          <p:cNvSpPr/>
          <p:nvPr/>
        </p:nvSpPr>
        <p:spPr>
          <a:xfrm rot="16462533">
            <a:off x="14310793" y="4125244"/>
            <a:ext cx="7438459" cy="6721228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88290A2-74ED-BC4A-8F95-F1302F26E259}"/>
              </a:ext>
            </a:extLst>
          </p:cNvPr>
          <p:cNvSpPr/>
          <p:nvPr/>
        </p:nvSpPr>
        <p:spPr>
          <a:xfrm>
            <a:off x="1746250" y="10295081"/>
            <a:ext cx="15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7738" indent="76200" algn="r">
              <a:lnSpc>
                <a:spcPct val="100000"/>
              </a:lnSpc>
            </a:pPr>
            <a:r>
              <a:rPr lang="es-MX" sz="2800" spc="-45" dirty="0">
                <a:solidFill>
                  <a:srgbClr val="FFFFFF"/>
                </a:solidFill>
                <a:latin typeface="Arial"/>
                <a:cs typeface="Arial"/>
              </a:rPr>
              <a:t>—Testimonies </a:t>
            </a:r>
            <a:r>
              <a:rPr lang="es-MX" sz="2800" dirty="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lang="es-MX" sz="2800" spc="15" dirty="0">
                <a:solidFill>
                  <a:srgbClr val="FFFFFF"/>
                </a:solidFill>
                <a:latin typeface="Arial"/>
                <a:cs typeface="Arial"/>
              </a:rPr>
              <a:t>Church </a:t>
            </a:r>
            <a:r>
              <a:rPr lang="es-MX" sz="2800" spc="-5" dirty="0">
                <a:solidFill>
                  <a:srgbClr val="FFFFFF"/>
                </a:solidFill>
                <a:latin typeface="Arial"/>
                <a:cs typeface="Arial"/>
              </a:rPr>
              <a:t>7:181 (1902). </a:t>
            </a:r>
            <a:r>
              <a:rPr lang="es-MX" sz="280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lang="es-MX"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2800" spc="-5" dirty="0">
                <a:solidFill>
                  <a:srgbClr val="FFFFFF"/>
                </a:solidFill>
                <a:latin typeface="Arial"/>
                <a:cs typeface="Arial"/>
              </a:rPr>
              <a:t>66.3}</a:t>
            </a:r>
            <a:endParaRPr lang="es-MX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6127"/>
            <a:ext cx="5139490" cy="362371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92" y="2418952"/>
            <a:ext cx="5059779" cy="349806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68526" y="3382095"/>
            <a:ext cx="1204151" cy="55495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7336" y="4073174"/>
            <a:ext cx="2115118" cy="40836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6394" y="4659543"/>
            <a:ext cx="2177944" cy="43977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9939" y="5371564"/>
            <a:ext cx="1088972" cy="34553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0857" y="3228540"/>
            <a:ext cx="2192020" cy="255968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ctr">
              <a:lnSpc>
                <a:spcPct val="103099"/>
              </a:lnSpc>
              <a:spcBef>
                <a:spcPts val="254"/>
              </a:spcBef>
            </a:pP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Aquí  </a:t>
            </a:r>
            <a:r>
              <a:rPr sz="4000" b="1" spc="20" dirty="0">
                <a:solidFill>
                  <a:srgbClr val="FFFFFF"/>
                </a:solidFill>
                <a:latin typeface="Arial"/>
                <a:cs typeface="Arial"/>
              </a:rPr>
              <a:t>estamos 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reunidos  </a:t>
            </a:r>
            <a:r>
              <a:rPr sz="4000" b="1" spc="20" dirty="0">
                <a:solidFill>
                  <a:srgbClr val="FFFFFF"/>
                </a:solidFill>
                <a:latin typeface="Arial"/>
                <a:cs typeface="Arial"/>
              </a:rPr>
              <a:t>con: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595" y="0"/>
            <a:ext cx="19944942" cy="265399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8430" y="434908"/>
            <a:ext cx="19107785" cy="1379855"/>
          </a:xfrm>
          <a:custGeom>
            <a:avLst/>
            <a:gdLst/>
            <a:ahLst/>
            <a:cxnLst/>
            <a:rect l="l" t="t" r="r" b="b"/>
            <a:pathLst>
              <a:path w="19107785" h="1379855">
                <a:moveTo>
                  <a:pt x="0" y="1379444"/>
                </a:moveTo>
                <a:lnTo>
                  <a:pt x="19107271" y="1379444"/>
                </a:lnTo>
                <a:lnTo>
                  <a:pt x="19107271" y="0"/>
                </a:lnTo>
                <a:lnTo>
                  <a:pt x="0" y="0"/>
                </a:lnTo>
                <a:lnTo>
                  <a:pt x="0" y="1379444"/>
                </a:lnTo>
                <a:close/>
              </a:path>
            </a:pathLst>
          </a:custGeom>
          <a:solidFill>
            <a:srgbClr val="302B71">
              <a:alpha val="84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9665" y="680607"/>
            <a:ext cx="4680485" cy="575898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65802" y="879554"/>
            <a:ext cx="345539" cy="376951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7933" y="691078"/>
            <a:ext cx="3706693" cy="701549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90277" y="879554"/>
            <a:ext cx="513073" cy="376951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39472" y="691078"/>
            <a:ext cx="9088728" cy="565427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8430" y="531189"/>
            <a:ext cx="19107785" cy="899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130"/>
              </a:spcBef>
            </a:pPr>
            <a:r>
              <a:rPr sz="5700" spc="20" dirty="0"/>
              <a:t>Se</a:t>
            </a:r>
            <a:r>
              <a:rPr sz="5700" spc="5" dirty="0"/>
              <a:t> </a:t>
            </a:r>
            <a:r>
              <a:rPr sz="5700" spc="15" dirty="0"/>
              <a:t>necesita</a:t>
            </a:r>
            <a:r>
              <a:rPr sz="5700" spc="-905" dirty="0"/>
              <a:t> </a:t>
            </a:r>
            <a:r>
              <a:rPr sz="3550" spc="10" dirty="0">
                <a:latin typeface="Arial"/>
                <a:cs typeface="Arial"/>
              </a:rPr>
              <a:t>el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5700" spc="15" dirty="0"/>
              <a:t>equilibrio</a:t>
            </a:r>
            <a:r>
              <a:rPr sz="5700" spc="-905" dirty="0"/>
              <a:t> </a:t>
            </a:r>
            <a:r>
              <a:rPr sz="3550" spc="15" dirty="0">
                <a:latin typeface="Arial"/>
                <a:cs typeface="Arial"/>
              </a:rPr>
              <a:t>de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5700" spc="15" dirty="0"/>
              <a:t>distintas</a:t>
            </a:r>
            <a:r>
              <a:rPr sz="5700" dirty="0"/>
              <a:t> </a:t>
            </a:r>
            <a:r>
              <a:rPr sz="5700" spc="15" dirty="0"/>
              <a:t>mentalidades</a:t>
            </a:r>
            <a:endParaRPr sz="5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99850" y="10210701"/>
            <a:ext cx="55880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spc="5" dirty="0">
                <a:solidFill>
                  <a:srgbClr val="FFFFFF"/>
                </a:solidFill>
                <a:latin typeface="Arial"/>
                <a:cs typeface="Arial"/>
              </a:rPr>
              <a:t>—Carta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191, 1905.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54.3}</a:t>
            </a:r>
            <a:endParaRPr sz="305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05177" y="3017978"/>
            <a:ext cx="10433274" cy="4232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3605" indent="-891540">
              <a:lnSpc>
                <a:spcPts val="6615"/>
              </a:lnSpc>
              <a:spcBef>
                <a:spcPts val="105"/>
              </a:spcBef>
              <a:buChar char="•"/>
              <a:tabLst>
                <a:tab pos="903605" algn="l"/>
                <a:tab pos="904240" algn="l"/>
              </a:tabLst>
            </a:pP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Mentes</a:t>
            </a:r>
            <a:r>
              <a:rPr sz="5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diferentes</a:t>
            </a:r>
            <a:endParaRPr sz="5600" dirty="0">
              <a:latin typeface="Times New Roman"/>
              <a:cs typeface="Times New Roman"/>
            </a:endParaRPr>
          </a:p>
          <a:p>
            <a:pPr marL="903605" indent="-891540">
              <a:lnSpc>
                <a:spcPts val="6515"/>
              </a:lnSpc>
              <a:buChar char="•"/>
              <a:tabLst>
                <a:tab pos="903605" algn="l"/>
                <a:tab pos="904240" algn="l"/>
              </a:tabLst>
            </a:pP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Educación</a:t>
            </a:r>
            <a:r>
              <a:rPr sz="5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diferente</a:t>
            </a:r>
            <a:endParaRPr sz="5600" dirty="0">
              <a:latin typeface="Times New Roman"/>
              <a:cs typeface="Times New Roman"/>
            </a:endParaRPr>
          </a:p>
          <a:p>
            <a:pPr marL="903605" indent="-891540">
              <a:lnSpc>
                <a:spcPts val="6515"/>
              </a:lnSpc>
              <a:buChar char="•"/>
              <a:tabLst>
                <a:tab pos="903605" algn="l"/>
                <a:tab pos="904240" algn="l"/>
              </a:tabLst>
            </a:pP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Adiestramiento diferente—,</a:t>
            </a:r>
            <a:r>
              <a:rPr sz="56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5600" dirty="0">
              <a:latin typeface="Times New Roman"/>
              <a:cs typeface="Times New Roman"/>
            </a:endParaRPr>
          </a:p>
          <a:p>
            <a:pPr marL="903605" marR="5080" indent="-891540">
              <a:lnSpc>
                <a:spcPts val="6509"/>
              </a:lnSpc>
              <a:spcBef>
                <a:spcPts val="290"/>
              </a:spcBef>
              <a:buChar char="•"/>
              <a:tabLst>
                <a:tab pos="903605" algn="l"/>
                <a:tab pos="904240" algn="l"/>
              </a:tabLst>
            </a:pP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No esperamos que toda mente</a:t>
            </a:r>
            <a:r>
              <a:rPr sz="5600" b="1" i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siga  </a:t>
            </a:r>
            <a:r>
              <a:rPr sz="5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5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mismo cauce</a:t>
            </a:r>
            <a:endParaRPr sz="56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307386" y="3377505"/>
            <a:ext cx="4384840" cy="5647621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49537" y="8693887"/>
            <a:ext cx="16829637" cy="1296201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504845" y="8681550"/>
            <a:ext cx="16245730" cy="132087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4450" marR="1214120" indent="46038" algn="ctr">
              <a:lnSpc>
                <a:spcPts val="4860"/>
              </a:lnSpc>
              <a:spcBef>
                <a:spcPts val="500"/>
              </a:spcBef>
            </a:pPr>
            <a:r>
              <a:rPr sz="4250" b="1" spc="15" dirty="0">
                <a:latin typeface="Times New Roman"/>
                <a:cs typeface="Times New Roman"/>
              </a:rPr>
              <a:t>La pregunta </a:t>
            </a:r>
            <a:r>
              <a:rPr sz="4250" b="1" spc="10" dirty="0">
                <a:latin typeface="Times New Roman"/>
                <a:cs typeface="Times New Roman"/>
              </a:rPr>
              <a:t>es: ¿Estamos nosotros, las diferentes ramas, injertados </a:t>
            </a:r>
            <a:r>
              <a:rPr sz="4250" b="1" spc="15" dirty="0">
                <a:latin typeface="Times New Roman"/>
                <a:cs typeface="Times New Roman"/>
              </a:rPr>
              <a:t>en </a:t>
            </a:r>
            <a:r>
              <a:rPr sz="4250" b="1" spc="10" dirty="0">
                <a:latin typeface="Times New Roman"/>
                <a:cs typeface="Times New Roman"/>
              </a:rPr>
              <a:t>la </a:t>
            </a:r>
            <a:r>
              <a:rPr sz="4250" b="1" spc="-70" dirty="0">
                <a:latin typeface="Times New Roman"/>
                <a:cs typeface="Times New Roman"/>
              </a:rPr>
              <a:t>Vid  </a:t>
            </a:r>
            <a:r>
              <a:rPr sz="4250" b="1" spc="10" dirty="0">
                <a:latin typeface="Times New Roman"/>
                <a:cs typeface="Times New Roman"/>
              </a:rPr>
              <a:t>verdadera?</a:t>
            </a:r>
            <a:endParaRPr sz="425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71" y="0"/>
            <a:ext cx="13359593" cy="198980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307" y="360126"/>
            <a:ext cx="12522200" cy="926465"/>
          </a:xfrm>
          <a:custGeom>
            <a:avLst/>
            <a:gdLst/>
            <a:ahLst/>
            <a:cxnLst/>
            <a:rect l="l" t="t" r="r" b="b"/>
            <a:pathLst>
              <a:path w="12522200" h="926465">
                <a:moveTo>
                  <a:pt x="0" y="926054"/>
                </a:moveTo>
                <a:lnTo>
                  <a:pt x="12521922" y="926054"/>
                </a:lnTo>
                <a:lnTo>
                  <a:pt x="12521922" y="0"/>
                </a:lnTo>
                <a:lnTo>
                  <a:pt x="0" y="0"/>
                </a:lnTo>
                <a:lnTo>
                  <a:pt x="0" y="926054"/>
                </a:lnTo>
                <a:close/>
              </a:path>
            </a:pathLst>
          </a:custGeom>
          <a:solidFill>
            <a:srgbClr val="302B71">
              <a:alpha val="84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782" y="502602"/>
            <a:ext cx="3099382" cy="38742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460" y="638723"/>
            <a:ext cx="240830" cy="25130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04587" y="502602"/>
            <a:ext cx="2460658" cy="48166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8070" y="638723"/>
            <a:ext cx="356010" cy="25130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7376" y="502602"/>
            <a:ext cx="5989346" cy="38742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8980" y="421810"/>
            <a:ext cx="12450445" cy="600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750" spc="15" dirty="0"/>
              <a:t>Se</a:t>
            </a:r>
            <a:r>
              <a:rPr sz="3750" dirty="0"/>
              <a:t> </a:t>
            </a:r>
            <a:r>
              <a:rPr sz="3750" spc="10" dirty="0"/>
              <a:t>necesita</a:t>
            </a:r>
            <a:r>
              <a:rPr sz="3750" spc="-600" dirty="0"/>
              <a:t> </a:t>
            </a:r>
            <a:r>
              <a:rPr sz="2350" dirty="0">
                <a:latin typeface="Arial"/>
                <a:cs typeface="Arial"/>
              </a:rPr>
              <a:t>el </a:t>
            </a:r>
            <a:r>
              <a:rPr sz="3750" spc="10" dirty="0"/>
              <a:t>equilibrio</a:t>
            </a:r>
            <a:r>
              <a:rPr sz="3750" spc="-600" dirty="0"/>
              <a:t> </a:t>
            </a:r>
            <a:r>
              <a:rPr sz="2350" dirty="0">
                <a:latin typeface="Arial"/>
                <a:cs typeface="Arial"/>
              </a:rPr>
              <a:t>de </a:t>
            </a:r>
            <a:r>
              <a:rPr sz="3750" spc="10" dirty="0"/>
              <a:t>distintas</a:t>
            </a:r>
            <a:r>
              <a:rPr sz="3750" dirty="0"/>
              <a:t> </a:t>
            </a:r>
            <a:r>
              <a:rPr sz="3750" spc="10" dirty="0"/>
              <a:t>mentalidades</a:t>
            </a:r>
            <a:endParaRPr sz="3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45719" y="9794174"/>
            <a:ext cx="633476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—Manuscrito 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14,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1894.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66.4}</a:t>
            </a:r>
            <a:endParaRPr sz="30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75490" y="2263343"/>
            <a:ext cx="13359593" cy="925873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24659" y="2073098"/>
            <a:ext cx="12075041" cy="7198598"/>
          </a:xfrm>
          <a:custGeom>
            <a:avLst/>
            <a:gdLst/>
            <a:ahLst/>
            <a:cxnLst/>
            <a:rect l="l" t="t" r="r" b="b"/>
            <a:pathLst>
              <a:path w="12522200" h="4208780">
                <a:moveTo>
                  <a:pt x="0" y="4208206"/>
                </a:moveTo>
                <a:lnTo>
                  <a:pt x="12521922" y="4208206"/>
                </a:lnTo>
                <a:lnTo>
                  <a:pt x="12521922" y="0"/>
                </a:lnTo>
                <a:lnTo>
                  <a:pt x="0" y="0"/>
                </a:lnTo>
                <a:lnTo>
                  <a:pt x="0" y="4208206"/>
                </a:lnTo>
                <a:close/>
              </a:path>
            </a:pathLst>
          </a:custGeom>
          <a:solidFill>
            <a:srgbClr val="302B71">
              <a:alpha val="84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79195" y="2660449"/>
            <a:ext cx="10995956" cy="587423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ts val="7700"/>
              </a:lnSpc>
            </a:pPr>
            <a:r>
              <a:rPr sz="6000" b="1" spc="3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Queremos </a:t>
            </a:r>
            <a:r>
              <a:rPr sz="6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entender </a:t>
            </a:r>
            <a:r>
              <a:rPr sz="6000" b="1" spc="1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si</a:t>
            </a:r>
            <a:r>
              <a:rPr sz="6000" b="1" spc="-6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6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estamos</a:t>
            </a:r>
            <a:endParaRPr sz="6000" b="1" dirty="0">
              <a:latin typeface="Helvetica Light" panose="020B0403020202020204" pitchFamily="34" charset="0"/>
              <a:cs typeface="Futura Medium" panose="020B0602020204020303" pitchFamily="34" charset="-79"/>
            </a:endParaRPr>
          </a:p>
          <a:p>
            <a:pPr>
              <a:lnSpc>
                <a:spcPts val="7700"/>
              </a:lnSpc>
              <a:tabLst>
                <a:tab pos="901700" algn="l"/>
              </a:tabLst>
            </a:pPr>
            <a:r>
              <a:rPr sz="6000" b="1" i="1" spc="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realmente</a:t>
            </a:r>
            <a:r>
              <a:rPr sz="6000" b="1" spc="2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injertados</a:t>
            </a:r>
            <a:r>
              <a:rPr sz="6000" b="1" spc="4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en </a:t>
            </a:r>
            <a:r>
              <a:rPr sz="4000" b="1" spc="1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la</a:t>
            </a:r>
            <a:r>
              <a:rPr sz="4000" b="1" spc="-10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6000" b="1" spc="4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Vid</a:t>
            </a:r>
            <a:endParaRPr sz="6000" b="1" dirty="0">
              <a:latin typeface="Helvetica Light" panose="020B0403020202020204" pitchFamily="34" charset="0"/>
              <a:cs typeface="Futura Medium" panose="020B0602020204020303" pitchFamily="34" charset="-79"/>
            </a:endParaRPr>
          </a:p>
          <a:p>
            <a:pPr>
              <a:lnSpc>
                <a:spcPts val="7700"/>
              </a:lnSpc>
            </a:pPr>
            <a:r>
              <a:rPr lang="es-ES"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6000" b="1" i="1" spc="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erdadera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. </a:t>
            </a:r>
            <a:r>
              <a:rPr sz="5400" spc="15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Si </a:t>
            </a:r>
            <a:r>
              <a:rPr sz="5400" spc="10" dirty="0">
                <a:solidFill>
                  <a:srgbClr val="FFFFFF"/>
                </a:solidFill>
                <a:latin typeface="Helvetica" pitchFamily="2" charset="0"/>
                <a:cs typeface="Futura Medium" panose="020B0602020204020303" pitchFamily="34" charset="-79"/>
              </a:rPr>
              <a:t>lo </a:t>
            </a:r>
            <a:r>
              <a:rPr sz="6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estamos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, </a:t>
            </a:r>
            <a:r>
              <a:rPr sz="6000" b="1" i="1" spc="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podemos</a:t>
            </a:r>
            <a:r>
              <a:rPr lang="es-ES"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1" spc="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tener</a:t>
            </a: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modales diferentes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,</a:t>
            </a: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tonos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y</a:t>
            </a:r>
            <a:r>
              <a:rPr lang="es-ES"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voces diferentes</a:t>
            </a:r>
            <a:r>
              <a:rPr sz="6000" b="1" spc="1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.Se </a:t>
            </a:r>
            <a:r>
              <a:rPr sz="6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necesita</a:t>
            </a:r>
            <a:r>
              <a:rPr sz="6000" b="1" spc="-800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el</a:t>
            </a:r>
          </a:p>
          <a:p>
            <a:pPr>
              <a:lnSpc>
                <a:spcPts val="7700"/>
              </a:lnSpc>
            </a:pP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equilibrio</a:t>
            </a:r>
            <a:r>
              <a:rPr sz="4000" b="1" spc="15" dirty="0">
                <a:solidFill>
                  <a:srgbClr val="FFFFFF"/>
                </a:solidFill>
                <a:latin typeface="Helvetica Light" panose="020B0403020202020204" pitchFamily="34" charset="0"/>
                <a:cs typeface="Futura Medium" panose="020B0602020204020303" pitchFamily="34" charset="-79"/>
              </a:rPr>
              <a:t> de </a:t>
            </a:r>
            <a:r>
              <a:rPr sz="6000" b="1" i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distintas mentalidades</a:t>
            </a:r>
          </a:p>
        </p:txBody>
      </p:sp>
      <p:sp>
        <p:nvSpPr>
          <p:cNvPr id="24" name="object 24"/>
          <p:cNvSpPr/>
          <p:nvPr/>
        </p:nvSpPr>
        <p:spPr>
          <a:xfrm>
            <a:off x="1828191" y="6441605"/>
            <a:ext cx="6017207" cy="3739195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209912"/>
            <a:ext cx="5139581" cy="436233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95836" y="2550152"/>
            <a:ext cx="2559607" cy="2797182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89522" y="5416756"/>
            <a:ext cx="2558454" cy="2114085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40642" y="6664059"/>
            <a:ext cx="327025" cy="149860"/>
          </a:xfrm>
          <a:custGeom>
            <a:avLst/>
            <a:gdLst/>
            <a:ahLst/>
            <a:cxnLst/>
            <a:rect l="l" t="t" r="r" b="b"/>
            <a:pathLst>
              <a:path w="327025" h="149859">
                <a:moveTo>
                  <a:pt x="134667" y="0"/>
                </a:moveTo>
                <a:lnTo>
                  <a:pt x="84658" y="6818"/>
                </a:lnTo>
                <a:lnTo>
                  <a:pt x="44156" y="18139"/>
                </a:lnTo>
                <a:lnTo>
                  <a:pt x="16621" y="30112"/>
                </a:lnTo>
                <a:lnTo>
                  <a:pt x="0" y="50681"/>
                </a:lnTo>
                <a:lnTo>
                  <a:pt x="8476" y="77297"/>
                </a:lnTo>
                <a:lnTo>
                  <a:pt x="39917" y="106704"/>
                </a:lnTo>
                <a:lnTo>
                  <a:pt x="92189" y="135649"/>
                </a:lnTo>
                <a:lnTo>
                  <a:pt x="145464" y="149380"/>
                </a:lnTo>
                <a:lnTo>
                  <a:pt x="201590" y="149007"/>
                </a:lnTo>
                <a:lnTo>
                  <a:pt x="253784" y="138352"/>
                </a:lnTo>
                <a:lnTo>
                  <a:pt x="295262" y="121240"/>
                </a:lnTo>
                <a:lnTo>
                  <a:pt x="319240" y="101492"/>
                </a:lnTo>
                <a:lnTo>
                  <a:pt x="326496" y="89749"/>
                </a:lnTo>
                <a:lnTo>
                  <a:pt x="326496" y="59378"/>
                </a:lnTo>
                <a:lnTo>
                  <a:pt x="249379" y="15272"/>
                </a:lnTo>
                <a:lnTo>
                  <a:pt x="190727" y="1534"/>
                </a:lnTo>
                <a:lnTo>
                  <a:pt x="134667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41040" y="6691598"/>
            <a:ext cx="132715" cy="59690"/>
          </a:xfrm>
          <a:custGeom>
            <a:avLst/>
            <a:gdLst/>
            <a:ahLst/>
            <a:cxnLst/>
            <a:rect l="l" t="t" r="r" b="b"/>
            <a:pathLst>
              <a:path w="132714" h="59690">
                <a:moveTo>
                  <a:pt x="41535" y="0"/>
                </a:moveTo>
                <a:lnTo>
                  <a:pt x="9972" y="4537"/>
                </a:lnTo>
                <a:lnTo>
                  <a:pt x="0" y="26312"/>
                </a:lnTo>
                <a:lnTo>
                  <a:pt x="94" y="26647"/>
                </a:lnTo>
                <a:lnTo>
                  <a:pt x="209" y="27254"/>
                </a:lnTo>
                <a:lnTo>
                  <a:pt x="16786" y="47267"/>
                </a:lnTo>
                <a:lnTo>
                  <a:pt x="47787" y="57265"/>
                </a:lnTo>
                <a:lnTo>
                  <a:pt x="82077" y="59435"/>
                </a:lnTo>
                <a:lnTo>
                  <a:pt x="108520" y="55965"/>
                </a:lnTo>
                <a:lnTo>
                  <a:pt x="131106" y="44769"/>
                </a:lnTo>
                <a:lnTo>
                  <a:pt x="132626" y="33026"/>
                </a:lnTo>
                <a:lnTo>
                  <a:pt x="120918" y="22001"/>
                </a:lnTo>
                <a:lnTo>
                  <a:pt x="103818" y="12961"/>
                </a:lnTo>
                <a:lnTo>
                  <a:pt x="78285" y="5280"/>
                </a:lnTo>
                <a:lnTo>
                  <a:pt x="415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03563" y="7163872"/>
            <a:ext cx="107471" cy="204164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65020" y="4013815"/>
            <a:ext cx="980417" cy="932911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38090" y="4079931"/>
            <a:ext cx="327025" cy="149860"/>
          </a:xfrm>
          <a:custGeom>
            <a:avLst/>
            <a:gdLst/>
            <a:ahLst/>
            <a:cxnLst/>
            <a:rect l="l" t="t" r="r" b="b"/>
            <a:pathLst>
              <a:path w="327025" h="149860">
                <a:moveTo>
                  <a:pt x="134672" y="0"/>
                </a:moveTo>
                <a:lnTo>
                  <a:pt x="84660" y="6817"/>
                </a:lnTo>
                <a:lnTo>
                  <a:pt x="44157" y="18134"/>
                </a:lnTo>
                <a:lnTo>
                  <a:pt x="16621" y="30099"/>
                </a:lnTo>
                <a:lnTo>
                  <a:pt x="0" y="50676"/>
                </a:lnTo>
                <a:lnTo>
                  <a:pt x="8476" y="77298"/>
                </a:lnTo>
                <a:lnTo>
                  <a:pt x="39917" y="106710"/>
                </a:lnTo>
                <a:lnTo>
                  <a:pt x="92189" y="135656"/>
                </a:lnTo>
                <a:lnTo>
                  <a:pt x="145465" y="149389"/>
                </a:lnTo>
                <a:lnTo>
                  <a:pt x="201594" y="149018"/>
                </a:lnTo>
                <a:lnTo>
                  <a:pt x="253791" y="138367"/>
                </a:lnTo>
                <a:lnTo>
                  <a:pt x="295271" y="121257"/>
                </a:lnTo>
                <a:lnTo>
                  <a:pt x="319250" y="101511"/>
                </a:lnTo>
                <a:lnTo>
                  <a:pt x="326496" y="89767"/>
                </a:lnTo>
                <a:lnTo>
                  <a:pt x="326496" y="59363"/>
                </a:lnTo>
                <a:lnTo>
                  <a:pt x="249389" y="15270"/>
                </a:lnTo>
                <a:lnTo>
                  <a:pt x="190735" y="1533"/>
                </a:lnTo>
                <a:lnTo>
                  <a:pt x="134672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38489" y="4107471"/>
            <a:ext cx="132715" cy="59690"/>
          </a:xfrm>
          <a:custGeom>
            <a:avLst/>
            <a:gdLst/>
            <a:ahLst/>
            <a:cxnLst/>
            <a:rect l="l" t="t" r="r" b="b"/>
            <a:pathLst>
              <a:path w="132714" h="59689">
                <a:moveTo>
                  <a:pt x="41540" y="0"/>
                </a:moveTo>
                <a:lnTo>
                  <a:pt x="9977" y="4535"/>
                </a:lnTo>
                <a:lnTo>
                  <a:pt x="0" y="26308"/>
                </a:lnTo>
                <a:lnTo>
                  <a:pt x="94" y="26643"/>
                </a:lnTo>
                <a:lnTo>
                  <a:pt x="209" y="27260"/>
                </a:lnTo>
                <a:lnTo>
                  <a:pt x="16787" y="47277"/>
                </a:lnTo>
                <a:lnTo>
                  <a:pt x="47789" y="57273"/>
                </a:lnTo>
                <a:lnTo>
                  <a:pt x="82081" y="59443"/>
                </a:lnTo>
                <a:lnTo>
                  <a:pt x="108530" y="55982"/>
                </a:lnTo>
                <a:lnTo>
                  <a:pt x="131112" y="44776"/>
                </a:lnTo>
                <a:lnTo>
                  <a:pt x="132633" y="33029"/>
                </a:lnTo>
                <a:lnTo>
                  <a:pt x="120927" y="22002"/>
                </a:lnTo>
                <a:lnTo>
                  <a:pt x="103829" y="12957"/>
                </a:lnTo>
                <a:lnTo>
                  <a:pt x="78291" y="5281"/>
                </a:lnTo>
                <a:lnTo>
                  <a:pt x="4154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01022" y="4579767"/>
            <a:ext cx="107487" cy="204149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07072" y="5733438"/>
            <a:ext cx="871854" cy="795842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20342" y="5813770"/>
            <a:ext cx="235236" cy="199917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16120" y="5996016"/>
            <a:ext cx="67169" cy="185666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89292" y="8388048"/>
            <a:ext cx="871861" cy="795824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02566" y="8468359"/>
            <a:ext cx="235240" cy="199921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98337" y="8650627"/>
            <a:ext cx="67190" cy="185657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80794" y="5414002"/>
            <a:ext cx="959777" cy="954562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36693" y="6141677"/>
            <a:ext cx="324485" cy="156210"/>
          </a:xfrm>
          <a:custGeom>
            <a:avLst/>
            <a:gdLst/>
            <a:ahLst/>
            <a:cxnLst/>
            <a:rect l="l" t="t" r="r" b="b"/>
            <a:pathLst>
              <a:path w="324485" h="156210">
                <a:moveTo>
                  <a:pt x="159009" y="0"/>
                </a:moveTo>
                <a:lnTo>
                  <a:pt x="104737" y="14311"/>
                </a:lnTo>
                <a:lnTo>
                  <a:pt x="56828" y="37607"/>
                </a:lnTo>
                <a:lnTo>
                  <a:pt x="20901" y="64496"/>
                </a:lnTo>
                <a:lnTo>
                  <a:pt x="0" y="97866"/>
                </a:lnTo>
                <a:lnTo>
                  <a:pt x="0" y="127183"/>
                </a:lnTo>
                <a:lnTo>
                  <a:pt x="6252" y="132380"/>
                </a:lnTo>
                <a:lnTo>
                  <a:pt x="28323" y="141262"/>
                </a:lnTo>
                <a:lnTo>
                  <a:pt x="91712" y="155746"/>
                </a:lnTo>
                <a:lnTo>
                  <a:pt x="151942" y="154467"/>
                </a:lnTo>
                <a:lnTo>
                  <a:pt x="206623" y="142015"/>
                </a:lnTo>
                <a:lnTo>
                  <a:pt x="253364" y="122979"/>
                </a:lnTo>
                <a:lnTo>
                  <a:pt x="289776" y="101950"/>
                </a:lnTo>
                <a:lnTo>
                  <a:pt x="324448" y="59456"/>
                </a:lnTo>
                <a:lnTo>
                  <a:pt x="309616" y="35773"/>
                </a:lnTo>
                <a:lnTo>
                  <a:pt x="271849" y="15099"/>
                </a:lnTo>
                <a:lnTo>
                  <a:pt x="214024" y="62"/>
                </a:lnTo>
                <a:lnTo>
                  <a:pt x="159009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31531" y="6204906"/>
            <a:ext cx="132080" cy="58419"/>
          </a:xfrm>
          <a:custGeom>
            <a:avLst/>
            <a:gdLst/>
            <a:ahLst/>
            <a:cxnLst/>
            <a:rect l="l" t="t" r="r" b="b"/>
            <a:pathLst>
              <a:path w="132079" h="58420">
                <a:moveTo>
                  <a:pt x="77596" y="0"/>
                </a:moveTo>
                <a:lnTo>
                  <a:pt x="43841" y="6420"/>
                </a:lnTo>
                <a:lnTo>
                  <a:pt x="19085" y="16348"/>
                </a:lnTo>
                <a:lnTo>
                  <a:pt x="0" y="32816"/>
                </a:lnTo>
                <a:lnTo>
                  <a:pt x="1446" y="44578"/>
                </a:lnTo>
                <a:lnTo>
                  <a:pt x="15521" y="52350"/>
                </a:lnTo>
                <a:lnTo>
                  <a:pt x="34320" y="56850"/>
                </a:lnTo>
                <a:lnTo>
                  <a:pt x="60971" y="57935"/>
                </a:lnTo>
                <a:lnTo>
                  <a:pt x="97883" y="53917"/>
                </a:lnTo>
                <a:lnTo>
                  <a:pt x="127327" y="41682"/>
                </a:lnTo>
                <a:lnTo>
                  <a:pt x="131573" y="18118"/>
                </a:lnTo>
                <a:lnTo>
                  <a:pt x="131395" y="17814"/>
                </a:lnTo>
                <a:lnTo>
                  <a:pt x="131301" y="17511"/>
                </a:lnTo>
                <a:lnTo>
                  <a:pt x="131144" y="17239"/>
                </a:lnTo>
                <a:lnTo>
                  <a:pt x="110110" y="1976"/>
                </a:lnTo>
                <a:lnTo>
                  <a:pt x="77596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22147" y="5506672"/>
            <a:ext cx="147316" cy="181793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9281" y="9107685"/>
            <a:ext cx="183273" cy="208480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12606" y="9712824"/>
            <a:ext cx="165760" cy="64096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24127" y="7484674"/>
            <a:ext cx="177618" cy="202044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72719" y="8071136"/>
            <a:ext cx="160655" cy="62230"/>
          </a:xfrm>
          <a:custGeom>
            <a:avLst/>
            <a:gdLst/>
            <a:ahLst/>
            <a:cxnLst/>
            <a:rect l="l" t="t" r="r" b="b"/>
            <a:pathLst>
              <a:path w="160654" h="62229">
                <a:moveTo>
                  <a:pt x="0" y="0"/>
                </a:moveTo>
                <a:lnTo>
                  <a:pt x="29856" y="44128"/>
                </a:lnTo>
                <a:lnTo>
                  <a:pt x="67328" y="55286"/>
                </a:lnTo>
                <a:lnTo>
                  <a:pt x="108520" y="60542"/>
                </a:lnTo>
                <a:lnTo>
                  <a:pt x="139512" y="62138"/>
                </a:lnTo>
                <a:lnTo>
                  <a:pt x="155260" y="60114"/>
                </a:lnTo>
                <a:lnTo>
                  <a:pt x="160641" y="52171"/>
                </a:lnTo>
                <a:lnTo>
                  <a:pt x="160537" y="37231"/>
                </a:lnTo>
                <a:lnTo>
                  <a:pt x="90422" y="37231"/>
                </a:lnTo>
                <a:lnTo>
                  <a:pt x="50332" y="33887"/>
                </a:lnTo>
                <a:lnTo>
                  <a:pt x="25207" y="22602"/>
                </a:lnTo>
                <a:lnTo>
                  <a:pt x="0" y="0"/>
                </a:lnTo>
                <a:close/>
              </a:path>
              <a:path w="160654" h="62229">
                <a:moveTo>
                  <a:pt x="160529" y="36009"/>
                </a:moveTo>
                <a:lnTo>
                  <a:pt x="90422" y="37231"/>
                </a:lnTo>
                <a:lnTo>
                  <a:pt x="160537" y="37231"/>
                </a:lnTo>
                <a:lnTo>
                  <a:pt x="160529" y="36009"/>
                </a:lnTo>
                <a:close/>
              </a:path>
            </a:pathLst>
          </a:custGeom>
          <a:solidFill>
            <a:srgbClr val="391131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33743" y="8110339"/>
            <a:ext cx="23495" cy="15240"/>
          </a:xfrm>
          <a:custGeom>
            <a:avLst/>
            <a:gdLst/>
            <a:ahLst/>
            <a:cxnLst/>
            <a:rect l="l" t="t" r="r" b="b"/>
            <a:pathLst>
              <a:path w="23495" h="15240">
                <a:moveTo>
                  <a:pt x="8041" y="0"/>
                </a:moveTo>
                <a:lnTo>
                  <a:pt x="5193" y="513"/>
                </a:lnTo>
                <a:lnTo>
                  <a:pt x="827" y="1371"/>
                </a:lnTo>
                <a:lnTo>
                  <a:pt x="0" y="3601"/>
                </a:lnTo>
                <a:lnTo>
                  <a:pt x="3308" y="10188"/>
                </a:lnTo>
                <a:lnTo>
                  <a:pt x="12491" y="14711"/>
                </a:lnTo>
                <a:lnTo>
                  <a:pt x="23172" y="7706"/>
                </a:lnTo>
                <a:lnTo>
                  <a:pt x="8041" y="0"/>
                </a:lnTo>
                <a:close/>
              </a:path>
            </a:pathLst>
          </a:custGeom>
          <a:solidFill>
            <a:srgbClr val="360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93558" y="7042732"/>
            <a:ext cx="211422" cy="180158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498524" y="6892688"/>
            <a:ext cx="60960" cy="167005"/>
          </a:xfrm>
          <a:custGeom>
            <a:avLst/>
            <a:gdLst/>
            <a:ahLst/>
            <a:cxnLst/>
            <a:rect l="l" t="t" r="r" b="b"/>
            <a:pathLst>
              <a:path w="60959" h="167004">
                <a:moveTo>
                  <a:pt x="49931" y="0"/>
                </a:moveTo>
                <a:lnTo>
                  <a:pt x="33266" y="525"/>
                </a:lnTo>
                <a:lnTo>
                  <a:pt x="36227" y="72797"/>
                </a:lnTo>
                <a:lnTo>
                  <a:pt x="33748" y="114223"/>
                </a:lnTo>
                <a:lnTo>
                  <a:pt x="22712" y="140407"/>
                </a:lnTo>
                <a:lnTo>
                  <a:pt x="0" y="166950"/>
                </a:lnTo>
                <a:lnTo>
                  <a:pt x="26775" y="161603"/>
                </a:lnTo>
                <a:lnTo>
                  <a:pt x="44823" y="135108"/>
                </a:lnTo>
                <a:lnTo>
                  <a:pt x="55414" y="96189"/>
                </a:lnTo>
                <a:lnTo>
                  <a:pt x="59820" y="53571"/>
                </a:lnTo>
                <a:lnTo>
                  <a:pt x="60718" y="21549"/>
                </a:lnTo>
                <a:lnTo>
                  <a:pt x="58252" y="5350"/>
                </a:lnTo>
                <a:lnTo>
                  <a:pt x="49931" y="0"/>
                </a:lnTo>
                <a:close/>
              </a:path>
            </a:pathLst>
          </a:custGeom>
          <a:solidFill>
            <a:srgbClr val="391131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4400" y="1549126"/>
            <a:ext cx="6151069" cy="8416361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537937" y="6976097"/>
            <a:ext cx="14604" cy="19685"/>
          </a:xfrm>
          <a:custGeom>
            <a:avLst/>
            <a:gdLst/>
            <a:ahLst/>
            <a:cxnLst/>
            <a:rect l="l" t="t" r="r" b="b"/>
            <a:pathLst>
              <a:path w="14604" h="19684">
                <a:moveTo>
                  <a:pt x="7117" y="0"/>
                </a:moveTo>
                <a:lnTo>
                  <a:pt x="3646" y="4410"/>
                </a:lnTo>
                <a:lnTo>
                  <a:pt x="877" y="10222"/>
                </a:lnTo>
                <a:lnTo>
                  <a:pt x="0" y="14318"/>
                </a:lnTo>
                <a:lnTo>
                  <a:pt x="984" y="18799"/>
                </a:lnTo>
                <a:lnTo>
                  <a:pt x="3287" y="19553"/>
                </a:lnTo>
                <a:lnTo>
                  <a:pt x="9989" y="15983"/>
                </a:lnTo>
                <a:lnTo>
                  <a:pt x="14439" y="6412"/>
                </a:lnTo>
                <a:lnTo>
                  <a:pt x="10104" y="109"/>
                </a:lnTo>
                <a:lnTo>
                  <a:pt x="7117" y="0"/>
                </a:lnTo>
                <a:close/>
              </a:path>
            </a:pathLst>
          </a:custGeom>
          <a:solidFill>
            <a:srgbClr val="360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81038" y="5198690"/>
            <a:ext cx="210715" cy="104584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07071" y="4781206"/>
            <a:ext cx="100317" cy="113754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56603" y="4313216"/>
            <a:ext cx="125533" cy="192824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27766" y="4290766"/>
            <a:ext cx="92095" cy="118984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61950" y="7026613"/>
            <a:ext cx="766952" cy="769408"/>
          </a:xfrm>
          <a:prstGeom prst="rect">
            <a:avLst/>
          </a:prstGeom>
          <a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73486" y="7084307"/>
            <a:ext cx="259079" cy="129539"/>
          </a:xfrm>
          <a:custGeom>
            <a:avLst/>
            <a:gdLst/>
            <a:ahLst/>
            <a:cxnLst/>
            <a:rect l="l" t="t" r="r" b="b"/>
            <a:pathLst>
              <a:path w="259079" h="129540">
                <a:moveTo>
                  <a:pt x="173162" y="0"/>
                </a:moveTo>
                <a:lnTo>
                  <a:pt x="116851" y="7386"/>
                </a:lnTo>
                <a:lnTo>
                  <a:pt x="68525" y="25220"/>
                </a:lnTo>
                <a:lnTo>
                  <a:pt x="31209" y="46984"/>
                </a:lnTo>
                <a:lnTo>
                  <a:pt x="0" y="85857"/>
                </a:lnTo>
                <a:lnTo>
                  <a:pt x="12744" y="104312"/>
                </a:lnTo>
                <a:lnTo>
                  <a:pt x="43764" y="119522"/>
                </a:lnTo>
                <a:lnTo>
                  <a:pt x="90667" y="129484"/>
                </a:lnTo>
                <a:lnTo>
                  <a:pt x="145810" y="125080"/>
                </a:lnTo>
                <a:lnTo>
                  <a:pt x="197522" y="104480"/>
                </a:lnTo>
                <a:lnTo>
                  <a:pt x="237383" y="76532"/>
                </a:lnTo>
                <a:lnTo>
                  <a:pt x="256976" y="50083"/>
                </a:lnTo>
                <a:lnTo>
                  <a:pt x="258574" y="43982"/>
                </a:lnTo>
                <a:lnTo>
                  <a:pt x="258574" y="20492"/>
                </a:lnTo>
                <a:lnTo>
                  <a:pt x="252474" y="15876"/>
                </a:lnTo>
                <a:lnTo>
                  <a:pt x="234453" y="9571"/>
                </a:lnTo>
                <a:lnTo>
                  <a:pt x="173162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51305" y="7114495"/>
            <a:ext cx="105410" cy="47625"/>
          </a:xfrm>
          <a:custGeom>
            <a:avLst/>
            <a:gdLst/>
            <a:ahLst/>
            <a:cxnLst/>
            <a:rect l="l" t="t" r="r" b="b"/>
            <a:pathLst>
              <a:path w="105410" h="47625">
                <a:moveTo>
                  <a:pt x="76573" y="0"/>
                </a:moveTo>
                <a:lnTo>
                  <a:pt x="55154" y="103"/>
                </a:lnTo>
                <a:lnTo>
                  <a:pt x="25702" y="4667"/>
                </a:lnTo>
                <a:lnTo>
                  <a:pt x="2542" y="15549"/>
                </a:lnTo>
                <a:lnTo>
                  <a:pt x="0" y="34606"/>
                </a:lnTo>
                <a:lnTo>
                  <a:pt x="366" y="35265"/>
                </a:lnTo>
                <a:lnTo>
                  <a:pt x="17785" y="46757"/>
                </a:lnTo>
                <a:lnTo>
                  <a:pt x="43924" y="47160"/>
                </a:lnTo>
                <a:lnTo>
                  <a:pt x="70751" y="40778"/>
                </a:lnTo>
                <a:lnTo>
                  <a:pt x="90238" y="31915"/>
                </a:lnTo>
                <a:lnTo>
                  <a:pt x="104952" y="18020"/>
                </a:lnTo>
                <a:lnTo>
                  <a:pt x="103372" y="8646"/>
                </a:lnTo>
                <a:lnTo>
                  <a:pt x="91809" y="2928"/>
                </a:lnTo>
                <a:lnTo>
                  <a:pt x="76573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326076" y="7588117"/>
            <a:ext cx="123315" cy="141835"/>
          </a:xfrm>
          <a:prstGeom prst="rect">
            <a:avLst/>
          </a:prstGeom>
          <a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97118" y="7940816"/>
            <a:ext cx="204056" cy="197412"/>
          </a:xfrm>
          <a:prstGeom prst="rect">
            <a:avLst/>
          </a:prstGeom>
          <a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304162" y="8555739"/>
            <a:ext cx="163977" cy="78458"/>
          </a:xfrm>
          <a:prstGeom prst="rect">
            <a:avLst/>
          </a:prstGeom>
          <a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530974" y="8591459"/>
            <a:ext cx="146050" cy="269240"/>
          </a:xfrm>
          <a:custGeom>
            <a:avLst/>
            <a:gdLst/>
            <a:ahLst/>
            <a:cxnLst/>
            <a:rect l="l" t="t" r="r" b="b"/>
            <a:pathLst>
              <a:path w="146050" h="269240">
                <a:moveTo>
                  <a:pt x="23670" y="0"/>
                </a:moveTo>
                <a:lnTo>
                  <a:pt x="13109" y="2024"/>
                </a:lnTo>
                <a:lnTo>
                  <a:pt x="7434" y="11553"/>
                </a:lnTo>
                <a:lnTo>
                  <a:pt x="2898" y="31251"/>
                </a:lnTo>
                <a:lnTo>
                  <a:pt x="0" y="96884"/>
                </a:lnTo>
                <a:lnTo>
                  <a:pt x="14368" y="155300"/>
                </a:lnTo>
                <a:lnTo>
                  <a:pt x="38798" y="204082"/>
                </a:lnTo>
                <a:lnTo>
                  <a:pt x="66081" y="240813"/>
                </a:lnTo>
                <a:lnTo>
                  <a:pt x="89011" y="263077"/>
                </a:lnTo>
                <a:lnTo>
                  <a:pt x="110667" y="269106"/>
                </a:lnTo>
                <a:lnTo>
                  <a:pt x="128600" y="253525"/>
                </a:lnTo>
                <a:lnTo>
                  <a:pt x="140979" y="219091"/>
                </a:lnTo>
                <a:lnTo>
                  <a:pt x="145972" y="168566"/>
                </a:lnTo>
                <a:lnTo>
                  <a:pt x="134879" y="111028"/>
                </a:lnTo>
                <a:lnTo>
                  <a:pt x="107129" y="59008"/>
                </a:lnTo>
                <a:lnTo>
                  <a:pt x="73025" y="20329"/>
                </a:lnTo>
                <a:lnTo>
                  <a:pt x="42866" y="2812"/>
                </a:lnTo>
                <a:lnTo>
                  <a:pt x="23670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64971" y="8672586"/>
            <a:ext cx="56515" cy="108585"/>
          </a:xfrm>
          <a:custGeom>
            <a:avLst/>
            <a:gdLst/>
            <a:ahLst/>
            <a:cxnLst/>
            <a:rect l="l" t="t" r="r" b="b"/>
            <a:pathLst>
              <a:path w="56514" h="108584">
                <a:moveTo>
                  <a:pt x="15619" y="0"/>
                </a:moveTo>
                <a:lnTo>
                  <a:pt x="5939" y="2760"/>
                </a:lnTo>
                <a:lnTo>
                  <a:pt x="1281" y="15610"/>
                </a:lnTo>
                <a:lnTo>
                  <a:pt x="0" y="32007"/>
                </a:lnTo>
                <a:lnTo>
                  <a:pt x="2596" y="54528"/>
                </a:lnTo>
                <a:lnTo>
                  <a:pt x="10846" y="84988"/>
                </a:lnTo>
                <a:lnTo>
                  <a:pt x="25015" y="108088"/>
                </a:lnTo>
                <a:lnTo>
                  <a:pt x="45370" y="108528"/>
                </a:lnTo>
                <a:lnTo>
                  <a:pt x="45569" y="108381"/>
                </a:lnTo>
                <a:lnTo>
                  <a:pt x="45810" y="108245"/>
                </a:lnTo>
                <a:lnTo>
                  <a:pt x="46030" y="108078"/>
                </a:lnTo>
                <a:lnTo>
                  <a:pt x="56074" y="88394"/>
                </a:lnTo>
                <a:lnTo>
                  <a:pt x="53432" y="60829"/>
                </a:lnTo>
                <a:lnTo>
                  <a:pt x="43573" y="33337"/>
                </a:lnTo>
                <a:lnTo>
                  <a:pt x="31967" y="13871"/>
                </a:lnTo>
                <a:lnTo>
                  <a:pt x="15619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97322" y="8821264"/>
            <a:ext cx="138607" cy="142619"/>
          </a:xfrm>
          <a:prstGeom prst="rect">
            <a:avLst/>
          </a:prstGeom>
          <a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19772" y="9408975"/>
            <a:ext cx="146050" cy="269240"/>
          </a:xfrm>
          <a:custGeom>
            <a:avLst/>
            <a:gdLst/>
            <a:ahLst/>
            <a:cxnLst/>
            <a:rect l="l" t="t" r="r" b="b"/>
            <a:pathLst>
              <a:path w="146050" h="269240">
                <a:moveTo>
                  <a:pt x="23664" y="0"/>
                </a:moveTo>
                <a:lnTo>
                  <a:pt x="13103" y="2028"/>
                </a:lnTo>
                <a:lnTo>
                  <a:pt x="7428" y="11553"/>
                </a:lnTo>
                <a:lnTo>
                  <a:pt x="2892" y="31239"/>
                </a:lnTo>
                <a:lnTo>
                  <a:pt x="0" y="96886"/>
                </a:lnTo>
                <a:lnTo>
                  <a:pt x="14373" y="155309"/>
                </a:lnTo>
                <a:lnTo>
                  <a:pt x="38804" y="204093"/>
                </a:lnTo>
                <a:lnTo>
                  <a:pt x="66084" y="240823"/>
                </a:lnTo>
                <a:lnTo>
                  <a:pt x="89005" y="263086"/>
                </a:lnTo>
                <a:lnTo>
                  <a:pt x="110662" y="269109"/>
                </a:lnTo>
                <a:lnTo>
                  <a:pt x="128596" y="253531"/>
                </a:lnTo>
                <a:lnTo>
                  <a:pt x="140973" y="219097"/>
                </a:lnTo>
                <a:lnTo>
                  <a:pt x="145956" y="168555"/>
                </a:lnTo>
                <a:lnTo>
                  <a:pt x="134871" y="111033"/>
                </a:lnTo>
                <a:lnTo>
                  <a:pt x="107130" y="59016"/>
                </a:lnTo>
                <a:lnTo>
                  <a:pt x="73027" y="20330"/>
                </a:lnTo>
                <a:lnTo>
                  <a:pt x="42860" y="2800"/>
                </a:lnTo>
                <a:lnTo>
                  <a:pt x="23664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53752" y="9490108"/>
            <a:ext cx="56515" cy="108585"/>
          </a:xfrm>
          <a:custGeom>
            <a:avLst/>
            <a:gdLst/>
            <a:ahLst/>
            <a:cxnLst/>
            <a:rect l="l" t="t" r="r" b="b"/>
            <a:pathLst>
              <a:path w="56514" h="108584">
                <a:moveTo>
                  <a:pt x="15643" y="0"/>
                </a:moveTo>
                <a:lnTo>
                  <a:pt x="5955" y="2753"/>
                </a:lnTo>
                <a:lnTo>
                  <a:pt x="1289" y="15596"/>
                </a:lnTo>
                <a:lnTo>
                  <a:pt x="0" y="31989"/>
                </a:lnTo>
                <a:lnTo>
                  <a:pt x="2605" y="54518"/>
                </a:lnTo>
                <a:lnTo>
                  <a:pt x="10854" y="84985"/>
                </a:lnTo>
                <a:lnTo>
                  <a:pt x="25018" y="108089"/>
                </a:lnTo>
                <a:lnTo>
                  <a:pt x="45370" y="108531"/>
                </a:lnTo>
                <a:lnTo>
                  <a:pt x="45810" y="108217"/>
                </a:lnTo>
                <a:lnTo>
                  <a:pt x="46040" y="108081"/>
                </a:lnTo>
                <a:lnTo>
                  <a:pt x="56087" y="88388"/>
                </a:lnTo>
                <a:lnTo>
                  <a:pt x="53449" y="60824"/>
                </a:lnTo>
                <a:lnTo>
                  <a:pt x="43597" y="33337"/>
                </a:lnTo>
                <a:lnTo>
                  <a:pt x="31999" y="13874"/>
                </a:lnTo>
                <a:lnTo>
                  <a:pt x="15643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586092" y="9638791"/>
            <a:ext cx="138642" cy="142608"/>
          </a:xfrm>
          <a:prstGeom prst="rect">
            <a:avLst/>
          </a:prstGeom>
          <a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95589" y="8339411"/>
            <a:ext cx="177976" cy="243357"/>
          </a:xfrm>
          <a:prstGeom prst="rect">
            <a:avLst/>
          </a:prstGeom>
          <a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620343" y="8409314"/>
            <a:ext cx="110379" cy="162069"/>
          </a:xfrm>
          <a:prstGeom prst="rect">
            <a:avLst/>
          </a:prstGeom>
          <a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11262" y="7930002"/>
            <a:ext cx="146050" cy="269240"/>
          </a:xfrm>
          <a:custGeom>
            <a:avLst/>
            <a:gdLst/>
            <a:ahLst/>
            <a:cxnLst/>
            <a:rect l="l" t="t" r="r" b="b"/>
            <a:pathLst>
              <a:path w="146050" h="269240">
                <a:moveTo>
                  <a:pt x="23664" y="0"/>
                </a:moveTo>
                <a:lnTo>
                  <a:pt x="13103" y="2018"/>
                </a:lnTo>
                <a:lnTo>
                  <a:pt x="7428" y="11544"/>
                </a:lnTo>
                <a:lnTo>
                  <a:pt x="2892" y="31242"/>
                </a:lnTo>
                <a:lnTo>
                  <a:pt x="0" y="96885"/>
                </a:lnTo>
                <a:lnTo>
                  <a:pt x="14373" y="155308"/>
                </a:lnTo>
                <a:lnTo>
                  <a:pt x="38804" y="204093"/>
                </a:lnTo>
                <a:lnTo>
                  <a:pt x="66084" y="240825"/>
                </a:lnTo>
                <a:lnTo>
                  <a:pt x="89005" y="263089"/>
                </a:lnTo>
                <a:lnTo>
                  <a:pt x="110661" y="269118"/>
                </a:lnTo>
                <a:lnTo>
                  <a:pt x="128593" y="253533"/>
                </a:lnTo>
                <a:lnTo>
                  <a:pt x="140968" y="219090"/>
                </a:lnTo>
                <a:lnTo>
                  <a:pt x="145956" y="168547"/>
                </a:lnTo>
                <a:lnTo>
                  <a:pt x="134867" y="111018"/>
                </a:lnTo>
                <a:lnTo>
                  <a:pt x="107126" y="59009"/>
                </a:lnTo>
                <a:lnTo>
                  <a:pt x="73026" y="20337"/>
                </a:lnTo>
                <a:lnTo>
                  <a:pt x="42860" y="2824"/>
                </a:lnTo>
                <a:lnTo>
                  <a:pt x="23664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45243" y="8011122"/>
            <a:ext cx="56515" cy="108585"/>
          </a:xfrm>
          <a:custGeom>
            <a:avLst/>
            <a:gdLst/>
            <a:ahLst/>
            <a:cxnLst/>
            <a:rect l="l" t="t" r="r" b="b"/>
            <a:pathLst>
              <a:path w="56514" h="108584">
                <a:moveTo>
                  <a:pt x="15634" y="0"/>
                </a:moveTo>
                <a:lnTo>
                  <a:pt x="5950" y="2765"/>
                </a:lnTo>
                <a:lnTo>
                  <a:pt x="1287" y="15616"/>
                </a:lnTo>
                <a:lnTo>
                  <a:pt x="0" y="32004"/>
                </a:lnTo>
                <a:lnTo>
                  <a:pt x="2601" y="54524"/>
                </a:lnTo>
                <a:lnTo>
                  <a:pt x="10850" y="84992"/>
                </a:lnTo>
                <a:lnTo>
                  <a:pt x="25017" y="108101"/>
                </a:lnTo>
                <a:lnTo>
                  <a:pt x="45370" y="108546"/>
                </a:lnTo>
                <a:lnTo>
                  <a:pt x="46040" y="108075"/>
                </a:lnTo>
                <a:lnTo>
                  <a:pt x="56086" y="88394"/>
                </a:lnTo>
                <a:lnTo>
                  <a:pt x="53448" y="60834"/>
                </a:lnTo>
                <a:lnTo>
                  <a:pt x="43593" y="33342"/>
                </a:lnTo>
                <a:lnTo>
                  <a:pt x="31988" y="13868"/>
                </a:lnTo>
                <a:lnTo>
                  <a:pt x="15634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77583" y="8159798"/>
            <a:ext cx="138642" cy="142621"/>
          </a:xfrm>
          <a:prstGeom prst="rect">
            <a:avLst/>
          </a:prstGeom>
          <a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74006" y="8259549"/>
            <a:ext cx="1016975" cy="1114221"/>
          </a:xfrm>
          <a:prstGeom prst="rect">
            <a:avLst/>
          </a:prstGeom>
          <a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80244" y="8412636"/>
            <a:ext cx="262255" cy="296545"/>
          </a:xfrm>
          <a:custGeom>
            <a:avLst/>
            <a:gdLst/>
            <a:ahLst/>
            <a:cxnLst/>
            <a:rect l="l" t="t" r="r" b="b"/>
            <a:pathLst>
              <a:path w="262254" h="296545">
                <a:moveTo>
                  <a:pt x="244686" y="0"/>
                </a:moveTo>
                <a:lnTo>
                  <a:pt x="208640" y="0"/>
                </a:lnTo>
                <a:lnTo>
                  <a:pt x="199826" y="2961"/>
                </a:lnTo>
                <a:lnTo>
                  <a:pt x="143910" y="30950"/>
                </a:lnTo>
                <a:lnTo>
                  <a:pt x="98484" y="67666"/>
                </a:lnTo>
                <a:lnTo>
                  <a:pt x="62727" y="109569"/>
                </a:lnTo>
                <a:lnTo>
                  <a:pt x="35821" y="153121"/>
                </a:lnTo>
                <a:lnTo>
                  <a:pt x="16944" y="194783"/>
                </a:lnTo>
                <a:lnTo>
                  <a:pt x="0" y="258283"/>
                </a:lnTo>
                <a:lnTo>
                  <a:pt x="8124" y="286624"/>
                </a:lnTo>
                <a:lnTo>
                  <a:pt x="37836" y="295964"/>
                </a:lnTo>
                <a:lnTo>
                  <a:pt x="84802" y="286143"/>
                </a:lnTo>
                <a:lnTo>
                  <a:pt x="144686" y="257005"/>
                </a:lnTo>
                <a:lnTo>
                  <a:pt x="184317" y="224910"/>
                </a:lnTo>
                <a:lnTo>
                  <a:pt x="216380" y="183724"/>
                </a:lnTo>
                <a:lnTo>
                  <a:pt x="240380" y="138450"/>
                </a:lnTo>
                <a:lnTo>
                  <a:pt x="255821" y="94088"/>
                </a:lnTo>
                <a:lnTo>
                  <a:pt x="262209" y="55638"/>
                </a:lnTo>
                <a:lnTo>
                  <a:pt x="259049" y="28101"/>
                </a:lnTo>
                <a:lnTo>
                  <a:pt x="249012" y="4732"/>
                </a:lnTo>
                <a:lnTo>
                  <a:pt x="244686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742151" y="8493126"/>
            <a:ext cx="114285" cy="117061"/>
          </a:xfrm>
          <a:prstGeom prst="rect">
            <a:avLst/>
          </a:prstGeom>
          <a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97913" y="9271696"/>
            <a:ext cx="235314" cy="91002"/>
          </a:xfrm>
          <a:prstGeom prst="rect">
            <a:avLst/>
          </a:prstGeom>
          <a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441079" y="7062863"/>
            <a:ext cx="964056" cy="879926"/>
          </a:xfrm>
          <a:prstGeom prst="rect">
            <a:avLst/>
          </a:prstGeom>
          <a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75432" y="7627853"/>
            <a:ext cx="258445" cy="224790"/>
          </a:xfrm>
          <a:custGeom>
            <a:avLst/>
            <a:gdLst/>
            <a:ahLst/>
            <a:cxnLst/>
            <a:rect l="l" t="t" r="r" b="b"/>
            <a:pathLst>
              <a:path w="258445" h="224790">
                <a:moveTo>
                  <a:pt x="53739" y="0"/>
                </a:moveTo>
                <a:lnTo>
                  <a:pt x="23905" y="2626"/>
                </a:lnTo>
                <a:lnTo>
                  <a:pt x="3790" y="11540"/>
                </a:lnTo>
                <a:lnTo>
                  <a:pt x="0" y="15086"/>
                </a:lnTo>
                <a:lnTo>
                  <a:pt x="0" y="46203"/>
                </a:lnTo>
                <a:lnTo>
                  <a:pt x="32452" y="109285"/>
                </a:lnTo>
                <a:lnTo>
                  <a:pt x="71594" y="152184"/>
                </a:lnTo>
                <a:lnTo>
                  <a:pt x="115330" y="183967"/>
                </a:lnTo>
                <a:lnTo>
                  <a:pt x="158810" y="205814"/>
                </a:lnTo>
                <a:lnTo>
                  <a:pt x="197185" y="218905"/>
                </a:lnTo>
                <a:lnTo>
                  <a:pt x="225605" y="224420"/>
                </a:lnTo>
                <a:lnTo>
                  <a:pt x="250047" y="217106"/>
                </a:lnTo>
                <a:lnTo>
                  <a:pt x="257825" y="191283"/>
                </a:lnTo>
                <a:lnTo>
                  <a:pt x="248866" y="150778"/>
                </a:lnTo>
                <a:lnTo>
                  <a:pt x="223061" y="99272"/>
                </a:lnTo>
                <a:lnTo>
                  <a:pt x="188205" y="59288"/>
                </a:lnTo>
                <a:lnTo>
                  <a:pt x="143376" y="28981"/>
                </a:lnTo>
                <a:lnTo>
                  <a:pt x="96058" y="9001"/>
                </a:lnTo>
                <a:lnTo>
                  <a:pt x="53739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45586" y="7701539"/>
            <a:ext cx="102165" cy="98026"/>
          </a:xfrm>
          <a:prstGeom prst="rect">
            <a:avLst/>
          </a:prstGeom>
          <a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318561" y="7453645"/>
            <a:ext cx="76693" cy="204310"/>
          </a:xfrm>
          <a:prstGeom prst="rect">
            <a:avLst/>
          </a:prstGeom>
          <a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04297" y="4195223"/>
            <a:ext cx="1604105" cy="1202655"/>
          </a:xfrm>
          <a:prstGeom prst="rect">
            <a:avLst/>
          </a:prstGeom>
          <a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51445" y="6691158"/>
            <a:ext cx="258445" cy="224790"/>
          </a:xfrm>
          <a:custGeom>
            <a:avLst/>
            <a:gdLst/>
            <a:ahLst/>
            <a:cxnLst/>
            <a:rect l="l" t="t" r="r" b="b"/>
            <a:pathLst>
              <a:path w="258445" h="224790">
                <a:moveTo>
                  <a:pt x="53743" y="0"/>
                </a:moveTo>
                <a:lnTo>
                  <a:pt x="23905" y="2627"/>
                </a:lnTo>
                <a:lnTo>
                  <a:pt x="3790" y="11536"/>
                </a:lnTo>
                <a:lnTo>
                  <a:pt x="0" y="15081"/>
                </a:lnTo>
                <a:lnTo>
                  <a:pt x="0" y="46178"/>
                </a:lnTo>
                <a:lnTo>
                  <a:pt x="32462" y="109289"/>
                </a:lnTo>
                <a:lnTo>
                  <a:pt x="71602" y="152188"/>
                </a:lnTo>
                <a:lnTo>
                  <a:pt x="115335" y="183971"/>
                </a:lnTo>
                <a:lnTo>
                  <a:pt x="158813" y="205819"/>
                </a:lnTo>
                <a:lnTo>
                  <a:pt x="197186" y="218915"/>
                </a:lnTo>
                <a:lnTo>
                  <a:pt x="225605" y="224442"/>
                </a:lnTo>
                <a:lnTo>
                  <a:pt x="250060" y="217112"/>
                </a:lnTo>
                <a:lnTo>
                  <a:pt x="257842" y="191307"/>
                </a:lnTo>
                <a:lnTo>
                  <a:pt x="248870" y="150778"/>
                </a:lnTo>
                <a:lnTo>
                  <a:pt x="223061" y="99273"/>
                </a:lnTo>
                <a:lnTo>
                  <a:pt x="188206" y="59300"/>
                </a:lnTo>
                <a:lnTo>
                  <a:pt x="143379" y="28992"/>
                </a:lnTo>
                <a:lnTo>
                  <a:pt x="96063" y="9007"/>
                </a:lnTo>
                <a:lnTo>
                  <a:pt x="53743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21613" y="6764837"/>
            <a:ext cx="102084" cy="98031"/>
          </a:xfrm>
          <a:prstGeom prst="rect">
            <a:avLst/>
          </a:prstGeom>
          <a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894584" y="6516951"/>
            <a:ext cx="76693" cy="204310"/>
          </a:xfrm>
          <a:prstGeom prst="rect">
            <a:avLst/>
          </a:prstGeom>
          <a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03847" y="6124410"/>
            <a:ext cx="214629" cy="282575"/>
          </a:xfrm>
          <a:custGeom>
            <a:avLst/>
            <a:gdLst/>
            <a:ahLst/>
            <a:cxnLst/>
            <a:rect l="l" t="t" r="r" b="b"/>
            <a:pathLst>
              <a:path w="214629" h="282575">
                <a:moveTo>
                  <a:pt x="37671" y="0"/>
                </a:moveTo>
                <a:lnTo>
                  <a:pt x="14990" y="2584"/>
                </a:lnTo>
                <a:lnTo>
                  <a:pt x="3586" y="8067"/>
                </a:lnTo>
                <a:lnTo>
                  <a:pt x="0" y="20611"/>
                </a:lnTo>
                <a:lnTo>
                  <a:pt x="772" y="44375"/>
                </a:lnTo>
                <a:lnTo>
                  <a:pt x="13080" y="108217"/>
                </a:lnTo>
                <a:lnTo>
                  <a:pt x="38541" y="162812"/>
                </a:lnTo>
                <a:lnTo>
                  <a:pt x="71989" y="207824"/>
                </a:lnTo>
                <a:lnTo>
                  <a:pt x="108262" y="242920"/>
                </a:lnTo>
                <a:lnTo>
                  <a:pt x="142194" y="267764"/>
                </a:lnTo>
                <a:lnTo>
                  <a:pt x="195072" y="282358"/>
                </a:lnTo>
                <a:lnTo>
                  <a:pt x="210760" y="259235"/>
                </a:lnTo>
                <a:lnTo>
                  <a:pt x="214440" y="216341"/>
                </a:lnTo>
                <a:lnTo>
                  <a:pt x="204870" y="157366"/>
                </a:lnTo>
                <a:lnTo>
                  <a:pt x="182741" y="107005"/>
                </a:lnTo>
                <a:lnTo>
                  <a:pt x="147755" y="63120"/>
                </a:lnTo>
                <a:lnTo>
                  <a:pt x="107113" y="28679"/>
                </a:lnTo>
                <a:lnTo>
                  <a:pt x="68018" y="6649"/>
                </a:lnTo>
                <a:lnTo>
                  <a:pt x="37671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61215" y="6211425"/>
            <a:ext cx="84241" cy="120084"/>
          </a:xfrm>
          <a:prstGeom prst="rect">
            <a:avLst/>
          </a:prstGeom>
          <a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844921" y="6186018"/>
            <a:ext cx="125943" cy="192540"/>
          </a:xfrm>
          <a:prstGeom prst="rect">
            <a:avLst/>
          </a:prstGeom>
          <a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45406" y="6062794"/>
            <a:ext cx="326390" cy="149860"/>
          </a:xfrm>
          <a:custGeom>
            <a:avLst/>
            <a:gdLst/>
            <a:ahLst/>
            <a:cxnLst/>
            <a:rect l="l" t="t" r="r" b="b"/>
            <a:pathLst>
              <a:path w="326389" h="149860">
                <a:moveTo>
                  <a:pt x="135155" y="0"/>
                </a:moveTo>
                <a:lnTo>
                  <a:pt x="85084" y="6331"/>
                </a:lnTo>
                <a:lnTo>
                  <a:pt x="44475" y="17250"/>
                </a:lnTo>
                <a:lnTo>
                  <a:pt x="16822" y="28936"/>
                </a:lnTo>
                <a:lnTo>
                  <a:pt x="0" y="49371"/>
                </a:lnTo>
                <a:lnTo>
                  <a:pt x="8220" y="76085"/>
                </a:lnTo>
                <a:lnTo>
                  <a:pt x="39380" y="105797"/>
                </a:lnTo>
                <a:lnTo>
                  <a:pt x="91375" y="135226"/>
                </a:lnTo>
                <a:lnTo>
                  <a:pt x="144510" y="149479"/>
                </a:lnTo>
                <a:lnTo>
                  <a:pt x="200632" y="149651"/>
                </a:lnTo>
                <a:lnTo>
                  <a:pt x="252925" y="139501"/>
                </a:lnTo>
                <a:lnTo>
                  <a:pt x="294570" y="122790"/>
                </a:lnTo>
                <a:lnTo>
                  <a:pt x="318750" y="103279"/>
                </a:lnTo>
                <a:lnTo>
                  <a:pt x="326212" y="91448"/>
                </a:lnTo>
                <a:lnTo>
                  <a:pt x="326212" y="60981"/>
                </a:lnTo>
                <a:lnTo>
                  <a:pt x="307211" y="46736"/>
                </a:lnTo>
                <a:lnTo>
                  <a:pt x="249712" y="16381"/>
                </a:lnTo>
                <a:lnTo>
                  <a:pt x="191196" y="2076"/>
                </a:lnTo>
                <a:lnTo>
                  <a:pt x="135155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45776" y="6090410"/>
            <a:ext cx="132715" cy="60325"/>
          </a:xfrm>
          <a:custGeom>
            <a:avLst/>
            <a:gdLst/>
            <a:ahLst/>
            <a:cxnLst/>
            <a:rect l="l" t="t" r="r" b="b"/>
            <a:pathLst>
              <a:path w="132714" h="60325">
                <a:moveTo>
                  <a:pt x="41780" y="0"/>
                </a:moveTo>
                <a:lnTo>
                  <a:pt x="10177" y="4237"/>
                </a:lnTo>
                <a:lnTo>
                  <a:pt x="0" y="25927"/>
                </a:lnTo>
                <a:lnTo>
                  <a:pt x="188" y="26838"/>
                </a:lnTo>
                <a:lnTo>
                  <a:pt x="16582" y="47019"/>
                </a:lnTo>
                <a:lnTo>
                  <a:pt x="47489" y="57315"/>
                </a:lnTo>
                <a:lnTo>
                  <a:pt x="81755" y="59814"/>
                </a:lnTo>
                <a:lnTo>
                  <a:pt x="108227" y="56606"/>
                </a:lnTo>
                <a:lnTo>
                  <a:pt x="130917" y="45623"/>
                </a:lnTo>
                <a:lnTo>
                  <a:pt x="132552" y="33892"/>
                </a:lnTo>
                <a:lnTo>
                  <a:pt x="120956" y="22754"/>
                </a:lnTo>
                <a:lnTo>
                  <a:pt x="103954" y="13550"/>
                </a:lnTo>
                <a:lnTo>
                  <a:pt x="78481" y="5632"/>
                </a:lnTo>
                <a:lnTo>
                  <a:pt x="4178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03413" y="6558281"/>
            <a:ext cx="106180" cy="204820"/>
          </a:xfrm>
          <a:prstGeom prst="rect">
            <a:avLst/>
          </a:prstGeom>
          <a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51384" y="6562128"/>
            <a:ext cx="175895" cy="313690"/>
          </a:xfrm>
          <a:custGeom>
            <a:avLst/>
            <a:gdLst/>
            <a:ahLst/>
            <a:cxnLst/>
            <a:rect l="l" t="t" r="r" b="b"/>
            <a:pathLst>
              <a:path w="175895" h="313690">
                <a:moveTo>
                  <a:pt x="25777" y="0"/>
                </a:moveTo>
                <a:lnTo>
                  <a:pt x="13428" y="2757"/>
                </a:lnTo>
                <a:lnTo>
                  <a:pt x="7103" y="14165"/>
                </a:lnTo>
                <a:lnTo>
                  <a:pt x="2491" y="37491"/>
                </a:lnTo>
                <a:lnTo>
                  <a:pt x="0" y="102463"/>
                </a:lnTo>
                <a:lnTo>
                  <a:pt x="12422" y="161408"/>
                </a:lnTo>
                <a:lnTo>
                  <a:pt x="34802" y="212830"/>
                </a:lnTo>
                <a:lnTo>
                  <a:pt x="62182" y="255233"/>
                </a:lnTo>
                <a:lnTo>
                  <a:pt x="89604" y="287119"/>
                </a:lnTo>
                <a:lnTo>
                  <a:pt x="137809" y="313311"/>
                </a:lnTo>
                <a:lnTo>
                  <a:pt x="158331" y="294337"/>
                </a:lnTo>
                <a:lnTo>
                  <a:pt x="171630" y="253390"/>
                </a:lnTo>
                <a:lnTo>
                  <a:pt x="175659" y="193790"/>
                </a:lnTo>
                <a:lnTo>
                  <a:pt x="165514" y="139713"/>
                </a:lnTo>
                <a:lnTo>
                  <a:pt x="141380" y="89041"/>
                </a:lnTo>
                <a:lnTo>
                  <a:pt x="109599" y="46291"/>
                </a:lnTo>
                <a:lnTo>
                  <a:pt x="76511" y="15980"/>
                </a:lnTo>
                <a:lnTo>
                  <a:pt x="25777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3362" y="6656590"/>
            <a:ext cx="67994" cy="126764"/>
          </a:xfrm>
          <a:prstGeom prst="rect">
            <a:avLst/>
          </a:prstGeom>
          <a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728316" y="6808130"/>
            <a:ext cx="159028" cy="171336"/>
          </a:xfrm>
          <a:prstGeom prst="rect">
            <a:avLst/>
          </a:prstGeom>
          <a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07794" y="4908018"/>
            <a:ext cx="1147715" cy="1653098"/>
          </a:xfrm>
          <a:prstGeom prst="rect">
            <a:avLst/>
          </a:prstGeom>
          <a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64649" y="5177678"/>
            <a:ext cx="327660" cy="153035"/>
          </a:xfrm>
          <a:custGeom>
            <a:avLst/>
            <a:gdLst/>
            <a:ahLst/>
            <a:cxnLst/>
            <a:rect l="l" t="t" r="r" b="b"/>
            <a:pathLst>
              <a:path w="327660" h="153035">
                <a:moveTo>
                  <a:pt x="168941" y="0"/>
                </a:moveTo>
                <a:lnTo>
                  <a:pt x="113504" y="8750"/>
                </a:lnTo>
                <a:lnTo>
                  <a:pt x="63488" y="27084"/>
                </a:lnTo>
                <a:lnTo>
                  <a:pt x="25027" y="50203"/>
                </a:lnTo>
                <a:lnTo>
                  <a:pt x="0" y="83291"/>
                </a:lnTo>
                <a:lnTo>
                  <a:pt x="0" y="112591"/>
                </a:lnTo>
                <a:lnTo>
                  <a:pt x="3587" y="116244"/>
                </a:lnTo>
                <a:lnTo>
                  <a:pt x="24637" y="127301"/>
                </a:lnTo>
                <a:lnTo>
                  <a:pt x="86225" y="148133"/>
                </a:lnTo>
                <a:lnTo>
                  <a:pt x="146271" y="152954"/>
                </a:lnTo>
                <a:lnTo>
                  <a:pt x="201931" y="146091"/>
                </a:lnTo>
                <a:lnTo>
                  <a:pt x="250362" y="131874"/>
                </a:lnTo>
                <a:lnTo>
                  <a:pt x="288722" y="114632"/>
                </a:lnTo>
                <a:lnTo>
                  <a:pt x="314168" y="98694"/>
                </a:lnTo>
                <a:lnTo>
                  <a:pt x="327503" y="75882"/>
                </a:lnTo>
                <a:lnTo>
                  <a:pt x="315157" y="50791"/>
                </a:lnTo>
                <a:lnTo>
                  <a:pt x="279677" y="26412"/>
                </a:lnTo>
                <a:lnTo>
                  <a:pt x="223668" y="5629"/>
                </a:lnTo>
                <a:lnTo>
                  <a:pt x="168941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560019" y="5241931"/>
            <a:ext cx="132715" cy="56515"/>
          </a:xfrm>
          <a:custGeom>
            <a:avLst/>
            <a:gdLst/>
            <a:ahLst/>
            <a:cxnLst/>
            <a:rect l="l" t="t" r="r" b="b"/>
            <a:pathLst>
              <a:path w="132714" h="56514">
                <a:moveTo>
                  <a:pt x="80518" y="0"/>
                </a:moveTo>
                <a:lnTo>
                  <a:pt x="46288" y="2976"/>
                </a:lnTo>
                <a:lnTo>
                  <a:pt x="20658" y="10347"/>
                </a:lnTo>
                <a:lnTo>
                  <a:pt x="0" y="24804"/>
                </a:lnTo>
                <a:lnTo>
                  <a:pt x="252" y="36649"/>
                </a:lnTo>
                <a:lnTo>
                  <a:pt x="13475" y="45806"/>
                </a:lnTo>
                <a:lnTo>
                  <a:pt x="31725" y="52199"/>
                </a:lnTo>
                <a:lnTo>
                  <a:pt x="58127" y="55963"/>
                </a:lnTo>
                <a:lnTo>
                  <a:pt x="95260" y="55686"/>
                </a:lnTo>
                <a:lnTo>
                  <a:pt x="125792" y="46480"/>
                </a:lnTo>
                <a:lnTo>
                  <a:pt x="132392" y="23457"/>
                </a:lnTo>
                <a:lnTo>
                  <a:pt x="132267" y="23153"/>
                </a:lnTo>
                <a:lnTo>
                  <a:pt x="132183" y="22839"/>
                </a:lnTo>
                <a:lnTo>
                  <a:pt x="132078" y="22556"/>
                </a:lnTo>
                <a:lnTo>
                  <a:pt x="112674" y="5250"/>
                </a:lnTo>
                <a:lnTo>
                  <a:pt x="8051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922174" y="4570750"/>
            <a:ext cx="132112" cy="192047"/>
          </a:xfrm>
          <a:prstGeom prst="rect">
            <a:avLst/>
          </a:prstGeom>
          <a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650490" y="5544731"/>
            <a:ext cx="190500" cy="297180"/>
          </a:xfrm>
          <a:custGeom>
            <a:avLst/>
            <a:gdLst/>
            <a:ahLst/>
            <a:cxnLst/>
            <a:rect l="l" t="t" r="r" b="b"/>
            <a:pathLst>
              <a:path w="190500" h="297179">
                <a:moveTo>
                  <a:pt x="167464" y="0"/>
                </a:moveTo>
                <a:lnTo>
                  <a:pt x="135834" y="0"/>
                </a:lnTo>
                <a:lnTo>
                  <a:pt x="123520" y="7612"/>
                </a:lnTo>
                <a:lnTo>
                  <a:pt x="74237" y="50022"/>
                </a:lnTo>
                <a:lnTo>
                  <a:pt x="39524" y="99254"/>
                </a:lnTo>
                <a:lnTo>
                  <a:pt x="17101" y="150656"/>
                </a:lnTo>
                <a:lnTo>
                  <a:pt x="4687" y="199577"/>
                </a:lnTo>
                <a:lnTo>
                  <a:pt x="0" y="241367"/>
                </a:lnTo>
                <a:lnTo>
                  <a:pt x="759" y="271373"/>
                </a:lnTo>
                <a:lnTo>
                  <a:pt x="13627" y="294506"/>
                </a:lnTo>
                <a:lnTo>
                  <a:pt x="41496" y="296624"/>
                </a:lnTo>
                <a:lnTo>
                  <a:pt x="80540" y="278488"/>
                </a:lnTo>
                <a:lnTo>
                  <a:pt x="126933" y="240861"/>
                </a:lnTo>
                <a:lnTo>
                  <a:pt x="159636" y="196616"/>
                </a:lnTo>
                <a:lnTo>
                  <a:pt x="180322" y="144441"/>
                </a:lnTo>
                <a:lnTo>
                  <a:pt x="190000" y="92057"/>
                </a:lnTo>
                <a:lnTo>
                  <a:pt x="189676" y="47183"/>
                </a:lnTo>
                <a:lnTo>
                  <a:pt x="180356" y="17538"/>
                </a:lnTo>
                <a:lnTo>
                  <a:pt x="167464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688231" y="5626872"/>
            <a:ext cx="84616" cy="120638"/>
          </a:xfrm>
          <a:prstGeom prst="rect">
            <a:avLst/>
          </a:prstGeom>
          <a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963627" y="6295242"/>
            <a:ext cx="217170" cy="52705"/>
          </a:xfrm>
          <a:custGeom>
            <a:avLst/>
            <a:gdLst/>
            <a:ahLst/>
            <a:cxnLst/>
            <a:rect l="l" t="t" r="r" b="b"/>
            <a:pathLst>
              <a:path w="217170" h="52704">
                <a:moveTo>
                  <a:pt x="0" y="1654"/>
                </a:moveTo>
                <a:lnTo>
                  <a:pt x="13643" y="33669"/>
                </a:lnTo>
                <a:lnTo>
                  <a:pt x="51391" y="49306"/>
                </a:lnTo>
                <a:lnTo>
                  <a:pt x="102692" y="52414"/>
                </a:lnTo>
                <a:lnTo>
                  <a:pt x="157000" y="46846"/>
                </a:lnTo>
                <a:lnTo>
                  <a:pt x="197147" y="39647"/>
                </a:lnTo>
                <a:lnTo>
                  <a:pt x="216702" y="32368"/>
                </a:lnTo>
                <a:lnTo>
                  <a:pt x="216821" y="30080"/>
                </a:lnTo>
                <a:lnTo>
                  <a:pt x="74568" y="30080"/>
                </a:lnTo>
                <a:lnTo>
                  <a:pt x="39030" y="23103"/>
                </a:lnTo>
                <a:lnTo>
                  <a:pt x="0" y="1654"/>
                </a:lnTo>
                <a:close/>
              </a:path>
              <a:path w="217170" h="52704">
                <a:moveTo>
                  <a:pt x="216265" y="0"/>
                </a:moveTo>
                <a:lnTo>
                  <a:pt x="126888" y="22430"/>
                </a:lnTo>
                <a:lnTo>
                  <a:pt x="74568" y="30080"/>
                </a:lnTo>
                <a:lnTo>
                  <a:pt x="216821" y="30080"/>
                </a:lnTo>
                <a:lnTo>
                  <a:pt x="216821" y="2311"/>
                </a:lnTo>
                <a:lnTo>
                  <a:pt x="216265" y="0"/>
                </a:lnTo>
                <a:close/>
              </a:path>
            </a:pathLst>
          </a:custGeom>
          <a:solidFill>
            <a:srgbClr val="391131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54494" y="6328100"/>
            <a:ext cx="26670" cy="13335"/>
          </a:xfrm>
          <a:custGeom>
            <a:avLst/>
            <a:gdLst/>
            <a:ahLst/>
            <a:cxnLst/>
            <a:rect l="l" t="t" r="r" b="b"/>
            <a:pathLst>
              <a:path w="26670" h="13335">
                <a:moveTo>
                  <a:pt x="5769" y="0"/>
                </a:moveTo>
                <a:lnTo>
                  <a:pt x="460" y="2345"/>
                </a:lnTo>
                <a:lnTo>
                  <a:pt x="0" y="5465"/>
                </a:lnTo>
                <a:lnTo>
                  <a:pt x="2157" y="8062"/>
                </a:lnTo>
                <a:lnTo>
                  <a:pt x="6671" y="11224"/>
                </a:lnTo>
                <a:lnTo>
                  <a:pt x="13117" y="12942"/>
                </a:lnTo>
                <a:lnTo>
                  <a:pt x="20062" y="12421"/>
                </a:lnTo>
                <a:lnTo>
                  <a:pt x="26072" y="8868"/>
                </a:lnTo>
                <a:lnTo>
                  <a:pt x="25451" y="5140"/>
                </a:lnTo>
                <a:lnTo>
                  <a:pt x="19066" y="1964"/>
                </a:lnTo>
                <a:lnTo>
                  <a:pt x="11107" y="23"/>
                </a:lnTo>
                <a:lnTo>
                  <a:pt x="5769" y="0"/>
                </a:lnTo>
                <a:close/>
              </a:path>
            </a:pathLst>
          </a:custGeom>
          <a:solidFill>
            <a:srgbClr val="360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20789" y="4621398"/>
            <a:ext cx="227965" cy="272415"/>
          </a:xfrm>
          <a:custGeom>
            <a:avLst/>
            <a:gdLst/>
            <a:ahLst/>
            <a:cxnLst/>
            <a:rect l="l" t="t" r="r" b="b"/>
            <a:pathLst>
              <a:path w="227964" h="272414">
                <a:moveTo>
                  <a:pt x="41118" y="0"/>
                </a:moveTo>
                <a:lnTo>
                  <a:pt x="14699" y="1517"/>
                </a:lnTo>
                <a:lnTo>
                  <a:pt x="665" y="25683"/>
                </a:lnTo>
                <a:lnTo>
                  <a:pt x="0" y="68727"/>
                </a:lnTo>
                <a:lnTo>
                  <a:pt x="13684" y="126875"/>
                </a:lnTo>
                <a:lnTo>
                  <a:pt x="39288" y="175571"/>
                </a:lnTo>
                <a:lnTo>
                  <a:pt x="77260" y="216900"/>
                </a:lnTo>
                <a:lnTo>
                  <a:pt x="120210" y="248410"/>
                </a:lnTo>
                <a:lnTo>
                  <a:pt x="160750" y="267647"/>
                </a:lnTo>
                <a:lnTo>
                  <a:pt x="191491" y="272159"/>
                </a:lnTo>
                <a:lnTo>
                  <a:pt x="213939" y="267987"/>
                </a:lnTo>
                <a:lnTo>
                  <a:pt x="224929" y="261717"/>
                </a:lnTo>
                <a:lnTo>
                  <a:pt x="227619" y="248956"/>
                </a:lnTo>
                <a:lnTo>
                  <a:pt x="225165" y="225312"/>
                </a:lnTo>
                <a:lnTo>
                  <a:pt x="208433" y="162486"/>
                </a:lnTo>
                <a:lnTo>
                  <a:pt x="179218" y="109806"/>
                </a:lnTo>
                <a:lnTo>
                  <a:pt x="142699" y="67245"/>
                </a:lnTo>
                <a:lnTo>
                  <a:pt x="104056" y="34775"/>
                </a:lnTo>
                <a:lnTo>
                  <a:pt x="68470" y="12369"/>
                </a:lnTo>
                <a:lnTo>
                  <a:pt x="41118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423856" y="4483873"/>
            <a:ext cx="2064975" cy="1877643"/>
          </a:xfrm>
          <a:prstGeom prst="rect">
            <a:avLst/>
          </a:prstGeom>
          <a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396325" y="4692181"/>
            <a:ext cx="88691" cy="116769"/>
          </a:xfrm>
          <a:prstGeom prst="rect">
            <a:avLst/>
          </a:prstGeom>
          <a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678075" y="4691723"/>
            <a:ext cx="115022" cy="197080"/>
          </a:xfrm>
          <a:prstGeom prst="rect">
            <a:avLst/>
          </a:prstGeom>
          <a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91529" y="5631374"/>
            <a:ext cx="328295" cy="151765"/>
          </a:xfrm>
          <a:custGeom>
            <a:avLst/>
            <a:gdLst/>
            <a:ahLst/>
            <a:cxnLst/>
            <a:rect l="l" t="t" r="r" b="b"/>
            <a:pathLst>
              <a:path w="328295" h="151764">
                <a:moveTo>
                  <a:pt x="173628" y="0"/>
                </a:moveTo>
                <a:lnTo>
                  <a:pt x="117799" y="5771"/>
                </a:lnTo>
                <a:lnTo>
                  <a:pt x="66872" y="21400"/>
                </a:lnTo>
                <a:lnTo>
                  <a:pt x="27233" y="42423"/>
                </a:lnTo>
                <a:lnTo>
                  <a:pt x="0" y="75098"/>
                </a:lnTo>
                <a:lnTo>
                  <a:pt x="0" y="104653"/>
                </a:lnTo>
                <a:lnTo>
                  <a:pt x="2277" y="107236"/>
                </a:lnTo>
                <a:lnTo>
                  <a:pt x="22711" y="119392"/>
                </a:lnTo>
                <a:lnTo>
                  <a:pt x="83104" y="143486"/>
                </a:lnTo>
                <a:lnTo>
                  <a:pt x="142808" y="151513"/>
                </a:lnTo>
                <a:lnTo>
                  <a:pt x="198754" y="147641"/>
                </a:lnTo>
                <a:lnTo>
                  <a:pt x="247874" y="136042"/>
                </a:lnTo>
                <a:lnTo>
                  <a:pt x="287099" y="120883"/>
                </a:lnTo>
                <a:lnTo>
                  <a:pt x="313362" y="106335"/>
                </a:lnTo>
                <a:lnTo>
                  <a:pt x="327920" y="84244"/>
                </a:lnTo>
                <a:lnTo>
                  <a:pt x="316922" y="58556"/>
                </a:lnTo>
                <a:lnTo>
                  <a:pt x="282796" y="32311"/>
                </a:lnTo>
                <a:lnTo>
                  <a:pt x="227972" y="8547"/>
                </a:lnTo>
                <a:lnTo>
                  <a:pt x="173628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586559" y="5695917"/>
            <a:ext cx="132715" cy="56515"/>
          </a:xfrm>
          <a:custGeom>
            <a:avLst/>
            <a:gdLst/>
            <a:ahLst/>
            <a:cxnLst/>
            <a:rect l="l" t="t" r="r" b="b"/>
            <a:pathLst>
              <a:path w="132714" h="56514">
                <a:moveTo>
                  <a:pt x="82111" y="0"/>
                </a:moveTo>
                <a:lnTo>
                  <a:pt x="47778" y="1147"/>
                </a:lnTo>
                <a:lnTo>
                  <a:pt x="21804" y="7134"/>
                </a:lnTo>
                <a:lnTo>
                  <a:pt x="389" y="20463"/>
                </a:lnTo>
                <a:lnTo>
                  <a:pt x="0" y="32300"/>
                </a:lnTo>
                <a:lnTo>
                  <a:pt x="12711" y="42139"/>
                </a:lnTo>
                <a:lnTo>
                  <a:pt x="30599" y="49478"/>
                </a:lnTo>
                <a:lnTo>
                  <a:pt x="56762" y="54670"/>
                </a:lnTo>
                <a:lnTo>
                  <a:pt x="93857" y="56388"/>
                </a:lnTo>
                <a:lnTo>
                  <a:pt x="124837" y="48829"/>
                </a:lnTo>
                <a:lnTo>
                  <a:pt x="132659" y="26191"/>
                </a:lnTo>
                <a:lnTo>
                  <a:pt x="132544" y="25908"/>
                </a:lnTo>
                <a:lnTo>
                  <a:pt x="132366" y="25291"/>
                </a:lnTo>
                <a:lnTo>
                  <a:pt x="113930" y="6959"/>
                </a:lnTo>
                <a:lnTo>
                  <a:pt x="8211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85451" y="5041706"/>
            <a:ext cx="123522" cy="196773"/>
          </a:xfrm>
          <a:prstGeom prst="rect">
            <a:avLst/>
          </a:prstGeom>
          <a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970935" y="6149205"/>
            <a:ext cx="1736227" cy="2262057"/>
          </a:xfrm>
          <a:prstGeom prst="rect">
            <a:avLst/>
          </a:prstGeom>
          <a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797971" y="5340672"/>
            <a:ext cx="347980" cy="160020"/>
          </a:xfrm>
          <a:custGeom>
            <a:avLst/>
            <a:gdLst/>
            <a:ahLst/>
            <a:cxnLst/>
            <a:rect l="l" t="t" r="r" b="b"/>
            <a:pathLst>
              <a:path w="347980" h="160020">
                <a:moveTo>
                  <a:pt x="164743" y="0"/>
                </a:moveTo>
                <a:lnTo>
                  <a:pt x="116295" y="5447"/>
                </a:lnTo>
                <a:lnTo>
                  <a:pt x="73987" y="15800"/>
                </a:lnTo>
                <a:lnTo>
                  <a:pt x="16465" y="40441"/>
                </a:lnTo>
                <a:lnTo>
                  <a:pt x="0" y="63190"/>
                </a:lnTo>
                <a:lnTo>
                  <a:pt x="10467" y="90936"/>
                </a:lnTo>
                <a:lnTo>
                  <a:pt x="45430" y="120340"/>
                </a:lnTo>
                <a:lnTo>
                  <a:pt x="102452" y="148060"/>
                </a:lnTo>
                <a:lnTo>
                  <a:pt x="159688" y="159651"/>
                </a:lnTo>
                <a:lnTo>
                  <a:pt x="219152" y="156119"/>
                </a:lnTo>
                <a:lnTo>
                  <a:pt x="273873" y="141903"/>
                </a:lnTo>
                <a:lnTo>
                  <a:pt x="316879" y="121441"/>
                </a:lnTo>
                <a:lnTo>
                  <a:pt x="341199" y="99172"/>
                </a:lnTo>
                <a:lnTo>
                  <a:pt x="347684" y="87299"/>
                </a:lnTo>
                <a:lnTo>
                  <a:pt x="347684" y="55573"/>
                </a:lnTo>
                <a:lnTo>
                  <a:pt x="271380" y="14602"/>
                </a:lnTo>
                <a:lnTo>
                  <a:pt x="217161" y="2153"/>
                </a:lnTo>
                <a:lnTo>
                  <a:pt x="164743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04560" y="5371395"/>
            <a:ext cx="140970" cy="60960"/>
          </a:xfrm>
          <a:custGeom>
            <a:avLst/>
            <a:gdLst/>
            <a:ahLst/>
            <a:cxnLst/>
            <a:rect l="l" t="t" r="r" b="b"/>
            <a:pathLst>
              <a:path w="140969" h="60960">
                <a:moveTo>
                  <a:pt x="42523" y="0"/>
                </a:moveTo>
                <a:lnTo>
                  <a:pt x="9333" y="6581"/>
                </a:lnTo>
                <a:lnTo>
                  <a:pt x="0" y="30230"/>
                </a:lnTo>
                <a:lnTo>
                  <a:pt x="251" y="31225"/>
                </a:lnTo>
                <a:lnTo>
                  <a:pt x="18957" y="51494"/>
                </a:lnTo>
                <a:lnTo>
                  <a:pt x="52374" y="60337"/>
                </a:lnTo>
                <a:lnTo>
                  <a:pt x="88827" y="60710"/>
                </a:lnTo>
                <a:lnTo>
                  <a:pt x="116645" y="55570"/>
                </a:lnTo>
                <a:lnTo>
                  <a:pt x="139967" y="42416"/>
                </a:lnTo>
                <a:lnTo>
                  <a:pt x="140928" y="29879"/>
                </a:lnTo>
                <a:lnTo>
                  <a:pt x="127905" y="18858"/>
                </a:lnTo>
                <a:lnTo>
                  <a:pt x="109274" y="10252"/>
                </a:lnTo>
                <a:lnTo>
                  <a:pt x="81770" y="3539"/>
                </a:lnTo>
                <a:lnTo>
                  <a:pt x="42523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466170" y="5897441"/>
            <a:ext cx="124881" cy="212561"/>
          </a:xfrm>
          <a:prstGeom prst="rect">
            <a:avLst/>
          </a:prstGeom>
          <a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789872" y="4878584"/>
            <a:ext cx="638351" cy="689852"/>
          </a:xfrm>
          <a:prstGeom prst="rect">
            <a:avLst/>
          </a:prstGeom>
          <a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153120" y="5331942"/>
            <a:ext cx="185240" cy="162817"/>
          </a:xfrm>
          <a:prstGeom prst="rect">
            <a:avLst/>
          </a:prstGeom>
          <a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136953" y="4890367"/>
            <a:ext cx="138114" cy="76057"/>
          </a:xfrm>
          <a:prstGeom prst="rect">
            <a:avLst/>
          </a:prstGeom>
          <a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094409" y="7151409"/>
            <a:ext cx="202559" cy="219451"/>
          </a:xfrm>
          <a:prstGeom prst="rect">
            <a:avLst/>
          </a:prstGeom>
          <a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243096" y="7802474"/>
            <a:ext cx="176790" cy="74545"/>
          </a:xfrm>
          <a:prstGeom prst="rect">
            <a:avLst/>
          </a:prstGeom>
          <a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82949" y="7856309"/>
            <a:ext cx="121285" cy="262890"/>
          </a:xfrm>
          <a:custGeom>
            <a:avLst/>
            <a:gdLst/>
            <a:ahLst/>
            <a:cxnLst/>
            <a:rect l="l" t="t" r="r" b="b"/>
            <a:pathLst>
              <a:path w="121285" h="262890">
                <a:moveTo>
                  <a:pt x="69650" y="0"/>
                </a:moveTo>
                <a:lnTo>
                  <a:pt x="45466" y="0"/>
                </a:lnTo>
                <a:lnTo>
                  <a:pt x="44773" y="526"/>
                </a:lnTo>
                <a:lnTo>
                  <a:pt x="33838" y="16173"/>
                </a:lnTo>
                <a:lnTo>
                  <a:pt x="8084" y="72599"/>
                </a:lnTo>
                <a:lnTo>
                  <a:pt x="0" y="128820"/>
                </a:lnTo>
                <a:lnTo>
                  <a:pt x="4129" y="180169"/>
                </a:lnTo>
                <a:lnTo>
                  <a:pt x="15018" y="221978"/>
                </a:lnTo>
                <a:lnTo>
                  <a:pt x="27210" y="249579"/>
                </a:lnTo>
                <a:lnTo>
                  <a:pt x="44036" y="262516"/>
                </a:lnTo>
                <a:lnTo>
                  <a:pt x="65244" y="255221"/>
                </a:lnTo>
                <a:lnTo>
                  <a:pt x="88257" y="229451"/>
                </a:lnTo>
                <a:lnTo>
                  <a:pt x="110496" y="186963"/>
                </a:lnTo>
                <a:lnTo>
                  <a:pt x="121142" y="132696"/>
                </a:lnTo>
                <a:lnTo>
                  <a:pt x="115262" y="77350"/>
                </a:lnTo>
                <a:lnTo>
                  <a:pt x="99099" y="31422"/>
                </a:lnTo>
                <a:lnTo>
                  <a:pt x="78894" y="5409"/>
                </a:lnTo>
                <a:lnTo>
                  <a:pt x="69650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705797" y="7931676"/>
            <a:ext cx="46990" cy="106680"/>
          </a:xfrm>
          <a:custGeom>
            <a:avLst/>
            <a:gdLst/>
            <a:ahLst/>
            <a:cxnLst/>
            <a:rect l="l" t="t" r="r" b="b"/>
            <a:pathLst>
              <a:path w="46989" h="106679">
                <a:moveTo>
                  <a:pt x="24791" y="0"/>
                </a:moveTo>
                <a:lnTo>
                  <a:pt x="16167" y="9592"/>
                </a:lnTo>
                <a:lnTo>
                  <a:pt x="9231" y="23474"/>
                </a:lnTo>
                <a:lnTo>
                  <a:pt x="3554" y="44124"/>
                </a:lnTo>
                <a:lnTo>
                  <a:pt x="0" y="73716"/>
                </a:lnTo>
                <a:lnTo>
                  <a:pt x="4226" y="98953"/>
                </a:lnTo>
                <a:lnTo>
                  <a:pt x="21890" y="106539"/>
                </a:lnTo>
                <a:lnTo>
                  <a:pt x="22634" y="106382"/>
                </a:lnTo>
                <a:lnTo>
                  <a:pt x="38392" y="92698"/>
                </a:lnTo>
                <a:lnTo>
                  <a:pt x="45832" y="67628"/>
                </a:lnTo>
                <a:lnTo>
                  <a:pt x="46926" y="40067"/>
                </a:lnTo>
                <a:lnTo>
                  <a:pt x="43649" y="18909"/>
                </a:lnTo>
                <a:lnTo>
                  <a:pt x="34239" y="1003"/>
                </a:lnTo>
                <a:lnTo>
                  <a:pt x="2479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93185" y="8290986"/>
            <a:ext cx="162546" cy="89211"/>
          </a:xfrm>
          <a:prstGeom prst="rect">
            <a:avLst/>
          </a:prstGeom>
          <a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979021" y="6951696"/>
            <a:ext cx="144780" cy="255270"/>
          </a:xfrm>
          <a:custGeom>
            <a:avLst/>
            <a:gdLst/>
            <a:ahLst/>
            <a:cxnLst/>
            <a:rect l="l" t="t" r="r" b="b"/>
            <a:pathLst>
              <a:path w="144779" h="255270">
                <a:moveTo>
                  <a:pt x="18525" y="0"/>
                </a:moveTo>
                <a:lnTo>
                  <a:pt x="8451" y="2447"/>
                </a:lnTo>
                <a:lnTo>
                  <a:pt x="3436" y="11885"/>
                </a:lnTo>
                <a:lnTo>
                  <a:pt x="0" y="31054"/>
                </a:lnTo>
                <a:lnTo>
                  <a:pt x="312" y="94390"/>
                </a:lnTo>
                <a:lnTo>
                  <a:pt x="16911" y="149950"/>
                </a:lnTo>
                <a:lnTo>
                  <a:pt x="42738" y="195753"/>
                </a:lnTo>
                <a:lnTo>
                  <a:pt x="70734" y="229819"/>
                </a:lnTo>
                <a:lnTo>
                  <a:pt x="114985" y="254956"/>
                </a:lnTo>
                <a:lnTo>
                  <a:pt x="131516" y="239118"/>
                </a:lnTo>
                <a:lnTo>
                  <a:pt x="141801" y="205387"/>
                </a:lnTo>
                <a:lnTo>
                  <a:pt x="144205" y="156495"/>
                </a:lnTo>
                <a:lnTo>
                  <a:pt x="130814" y="101640"/>
                </a:lnTo>
                <a:lnTo>
                  <a:pt x="101655" y="52878"/>
                </a:lnTo>
                <a:lnTo>
                  <a:pt x="67004" y="17250"/>
                </a:lnTo>
                <a:lnTo>
                  <a:pt x="37140" y="1798"/>
                </a:lnTo>
                <a:lnTo>
                  <a:pt x="18525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12821" y="7028590"/>
            <a:ext cx="57150" cy="104139"/>
          </a:xfrm>
          <a:custGeom>
            <a:avLst/>
            <a:gdLst/>
            <a:ahLst/>
            <a:cxnLst/>
            <a:rect l="l" t="t" r="r" b="b"/>
            <a:pathLst>
              <a:path w="57150" h="104140">
                <a:moveTo>
                  <a:pt x="13531" y="0"/>
                </a:moveTo>
                <a:lnTo>
                  <a:pt x="4342" y="3119"/>
                </a:lnTo>
                <a:lnTo>
                  <a:pt x="466" y="15706"/>
                </a:lnTo>
                <a:lnTo>
                  <a:pt x="0" y="31540"/>
                </a:lnTo>
                <a:lnTo>
                  <a:pt x="3579" y="53098"/>
                </a:lnTo>
                <a:lnTo>
                  <a:pt x="12961" y="82033"/>
                </a:lnTo>
                <a:lnTo>
                  <a:pt x="27689" y="103605"/>
                </a:lnTo>
                <a:lnTo>
                  <a:pt x="47307" y="103077"/>
                </a:lnTo>
                <a:lnTo>
                  <a:pt x="47485" y="102909"/>
                </a:lnTo>
                <a:lnTo>
                  <a:pt x="47935" y="102564"/>
                </a:lnTo>
                <a:lnTo>
                  <a:pt x="56665" y="83140"/>
                </a:lnTo>
                <a:lnTo>
                  <a:pt x="52816" y="56737"/>
                </a:lnTo>
                <a:lnTo>
                  <a:pt x="42026" y="30747"/>
                </a:lnTo>
                <a:lnTo>
                  <a:pt x="29936" y="12567"/>
                </a:lnTo>
                <a:lnTo>
                  <a:pt x="1353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537077" y="7141216"/>
            <a:ext cx="128271" cy="142060"/>
          </a:xfrm>
          <a:prstGeom prst="rect">
            <a:avLst/>
          </a:prstGeom>
          <a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668118" y="7038215"/>
            <a:ext cx="769263" cy="798938"/>
          </a:xfrm>
          <a:prstGeom prst="rect">
            <a:avLst/>
          </a:prstGeom>
          <a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722176" y="7285048"/>
            <a:ext cx="123825" cy="268605"/>
          </a:xfrm>
          <a:custGeom>
            <a:avLst/>
            <a:gdLst/>
            <a:ahLst/>
            <a:cxnLst/>
            <a:rect l="l" t="t" r="r" b="b"/>
            <a:pathLst>
              <a:path w="123825" h="268604">
                <a:moveTo>
                  <a:pt x="65554" y="0"/>
                </a:moveTo>
                <a:lnTo>
                  <a:pt x="41162" y="0"/>
                </a:lnTo>
                <a:lnTo>
                  <a:pt x="39550" y="1344"/>
                </a:lnTo>
                <a:lnTo>
                  <a:pt x="29134" y="17786"/>
                </a:lnTo>
                <a:lnTo>
                  <a:pt x="5560" y="76580"/>
                </a:lnTo>
                <a:lnTo>
                  <a:pt x="0" y="134304"/>
                </a:lnTo>
                <a:lnTo>
                  <a:pt x="6661" y="186466"/>
                </a:lnTo>
                <a:lnTo>
                  <a:pt x="19755" y="228574"/>
                </a:lnTo>
                <a:lnTo>
                  <a:pt x="33489" y="256135"/>
                </a:lnTo>
                <a:lnTo>
                  <a:pt x="51263" y="268548"/>
                </a:lnTo>
                <a:lnTo>
                  <a:pt x="72543" y="260105"/>
                </a:lnTo>
                <a:lnTo>
                  <a:pt x="94785" y="232730"/>
                </a:lnTo>
                <a:lnTo>
                  <a:pt x="115445" y="188347"/>
                </a:lnTo>
                <a:lnTo>
                  <a:pt x="123721" y="132489"/>
                </a:lnTo>
                <a:lnTo>
                  <a:pt x="115086" y="76332"/>
                </a:lnTo>
                <a:lnTo>
                  <a:pt x="96412" y="30277"/>
                </a:lnTo>
                <a:lnTo>
                  <a:pt x="74567" y="4729"/>
                </a:lnTo>
                <a:lnTo>
                  <a:pt x="65554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746436" y="7362578"/>
            <a:ext cx="46990" cy="109220"/>
          </a:xfrm>
          <a:custGeom>
            <a:avLst/>
            <a:gdLst/>
            <a:ahLst/>
            <a:cxnLst/>
            <a:rect l="l" t="t" r="r" b="b"/>
            <a:pathLst>
              <a:path w="46989" h="109220">
                <a:moveTo>
                  <a:pt x="21774" y="0"/>
                </a:moveTo>
                <a:lnTo>
                  <a:pt x="13436" y="10204"/>
                </a:lnTo>
                <a:lnTo>
                  <a:pt x="7031" y="24704"/>
                </a:lnTo>
                <a:lnTo>
                  <a:pt x="2218" y="46014"/>
                </a:lnTo>
                <a:lnTo>
                  <a:pt x="0" y="76347"/>
                </a:lnTo>
                <a:lnTo>
                  <a:pt x="5508" y="101873"/>
                </a:lnTo>
                <a:lnTo>
                  <a:pt x="23878" y="108765"/>
                </a:lnTo>
                <a:lnTo>
                  <a:pt x="24664" y="108555"/>
                </a:lnTo>
                <a:lnTo>
                  <a:pt x="40067" y="93860"/>
                </a:lnTo>
                <a:lnTo>
                  <a:pt x="46454" y="67950"/>
                </a:lnTo>
                <a:lnTo>
                  <a:pt x="46259" y="39804"/>
                </a:lnTo>
                <a:lnTo>
                  <a:pt x="41920" y="18401"/>
                </a:lnTo>
                <a:lnTo>
                  <a:pt x="31462" y="572"/>
                </a:lnTo>
                <a:lnTo>
                  <a:pt x="21774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158397" y="7704165"/>
            <a:ext cx="163021" cy="97560"/>
          </a:xfrm>
          <a:prstGeom prst="rect">
            <a:avLst/>
          </a:prstGeom>
          <a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516237" y="6161246"/>
            <a:ext cx="111138" cy="241264"/>
          </a:xfrm>
          <a:prstGeom prst="rect">
            <a:avLst/>
          </a:prstGeom>
          <a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908112" y="6537769"/>
            <a:ext cx="146462" cy="87646"/>
          </a:xfrm>
          <a:prstGeom prst="rect">
            <a:avLst/>
          </a:prstGeom>
          <a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070661" y="2553493"/>
            <a:ext cx="2825987" cy="4104068"/>
          </a:xfrm>
          <a:prstGeom prst="rect">
            <a:avLst/>
          </a:prstGeom>
          <a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058758" y="3588896"/>
            <a:ext cx="1535478" cy="1249187"/>
          </a:xfrm>
          <a:prstGeom prst="rect">
            <a:avLst/>
          </a:prstGeom>
          <a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973753" y="9250136"/>
            <a:ext cx="278765" cy="161925"/>
          </a:xfrm>
          <a:custGeom>
            <a:avLst/>
            <a:gdLst/>
            <a:ahLst/>
            <a:cxnLst/>
            <a:rect l="l" t="t" r="r" b="b"/>
            <a:pathLst>
              <a:path w="278765" h="161925">
                <a:moveTo>
                  <a:pt x="34661" y="0"/>
                </a:moveTo>
                <a:lnTo>
                  <a:pt x="13441" y="3349"/>
                </a:lnTo>
                <a:lnTo>
                  <a:pt x="2922" y="8656"/>
                </a:lnTo>
                <a:lnTo>
                  <a:pt x="0" y="19692"/>
                </a:lnTo>
                <a:lnTo>
                  <a:pt x="1573" y="40229"/>
                </a:lnTo>
                <a:lnTo>
                  <a:pt x="38823" y="96896"/>
                </a:lnTo>
                <a:lnTo>
                  <a:pt x="76275" y="127049"/>
                </a:lnTo>
                <a:lnTo>
                  <a:pt x="121135" y="150576"/>
                </a:lnTo>
                <a:lnTo>
                  <a:pt x="169547" y="161597"/>
                </a:lnTo>
                <a:lnTo>
                  <a:pt x="223443" y="160052"/>
                </a:lnTo>
                <a:lnTo>
                  <a:pt x="260823" y="149490"/>
                </a:lnTo>
                <a:lnTo>
                  <a:pt x="278635" y="131644"/>
                </a:lnTo>
                <a:lnTo>
                  <a:pt x="273827" y="108248"/>
                </a:lnTo>
                <a:lnTo>
                  <a:pt x="228891" y="61429"/>
                </a:lnTo>
                <a:lnTo>
                  <a:pt x="191613" y="35260"/>
                </a:lnTo>
                <a:lnTo>
                  <a:pt x="146032" y="13284"/>
                </a:lnTo>
                <a:lnTo>
                  <a:pt x="93322" y="22"/>
                </a:lnTo>
                <a:lnTo>
                  <a:pt x="34661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057801" y="9289067"/>
            <a:ext cx="113783" cy="63580"/>
          </a:xfrm>
          <a:prstGeom prst="rect">
            <a:avLst/>
          </a:prstGeom>
          <a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67792" y="9871186"/>
            <a:ext cx="158471" cy="138791"/>
          </a:xfrm>
          <a:prstGeom prst="rect">
            <a:avLst/>
          </a:prstGeom>
          <a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458461" y="8784621"/>
            <a:ext cx="316230" cy="160655"/>
          </a:xfrm>
          <a:custGeom>
            <a:avLst/>
            <a:gdLst/>
            <a:ahLst/>
            <a:cxnLst/>
            <a:rect l="l" t="t" r="r" b="b"/>
            <a:pathLst>
              <a:path w="316230" h="160654">
                <a:moveTo>
                  <a:pt x="222767" y="0"/>
                </a:moveTo>
                <a:lnTo>
                  <a:pt x="163728" y="4824"/>
                </a:lnTo>
                <a:lnTo>
                  <a:pt x="110795" y="20287"/>
                </a:lnTo>
                <a:lnTo>
                  <a:pt x="66039" y="41742"/>
                </a:lnTo>
                <a:lnTo>
                  <a:pt x="31533" y="64542"/>
                </a:lnTo>
                <a:lnTo>
                  <a:pt x="0" y="108323"/>
                </a:lnTo>
                <a:lnTo>
                  <a:pt x="15962" y="130700"/>
                </a:lnTo>
                <a:lnTo>
                  <a:pt x="54264" y="148760"/>
                </a:lnTo>
                <a:lnTo>
                  <a:pt x="111931" y="160090"/>
                </a:lnTo>
                <a:lnTo>
                  <a:pt x="165941" y="156885"/>
                </a:lnTo>
                <a:lnTo>
                  <a:pt x="218370" y="139613"/>
                </a:lnTo>
                <a:lnTo>
                  <a:pt x="264019" y="113901"/>
                </a:lnTo>
                <a:lnTo>
                  <a:pt x="297690" y="85375"/>
                </a:lnTo>
                <a:lnTo>
                  <a:pt x="315930" y="52569"/>
                </a:lnTo>
                <a:lnTo>
                  <a:pt x="315930" y="23665"/>
                </a:lnTo>
                <a:lnTo>
                  <a:pt x="308030" y="17868"/>
                </a:lnTo>
                <a:lnTo>
                  <a:pt x="285842" y="10461"/>
                </a:lnTo>
                <a:lnTo>
                  <a:pt x="222767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553430" y="8821877"/>
            <a:ext cx="128270" cy="58419"/>
          </a:xfrm>
          <a:custGeom>
            <a:avLst/>
            <a:gdLst/>
            <a:ahLst/>
            <a:cxnLst/>
            <a:rect l="l" t="t" r="r" b="b"/>
            <a:pathLst>
              <a:path w="128269" h="58420">
                <a:moveTo>
                  <a:pt x="93128" y="0"/>
                </a:moveTo>
                <a:lnTo>
                  <a:pt x="66908" y="510"/>
                </a:lnTo>
                <a:lnTo>
                  <a:pt x="30920" y="6643"/>
                </a:lnTo>
                <a:lnTo>
                  <a:pt x="2753" y="20402"/>
                </a:lnTo>
                <a:lnTo>
                  <a:pt x="0" y="43789"/>
                </a:lnTo>
                <a:lnTo>
                  <a:pt x="439" y="44605"/>
                </a:lnTo>
                <a:lnTo>
                  <a:pt x="22000" y="58354"/>
                </a:lnTo>
                <a:lnTo>
                  <a:pt x="54053" y="58354"/>
                </a:lnTo>
                <a:lnTo>
                  <a:pt x="86785" y="50043"/>
                </a:lnTo>
                <a:lnTo>
                  <a:pt x="110478" y="38836"/>
                </a:lnTo>
                <a:lnTo>
                  <a:pt x="128255" y="21528"/>
                </a:lnTo>
                <a:lnTo>
                  <a:pt x="126147" y="10069"/>
                </a:lnTo>
                <a:lnTo>
                  <a:pt x="111868" y="3283"/>
                </a:lnTo>
                <a:lnTo>
                  <a:pt x="93128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86129" y="9407525"/>
            <a:ext cx="153140" cy="172026"/>
          </a:xfrm>
          <a:prstGeom prst="rect">
            <a:avLst/>
          </a:prstGeom>
          <a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419140" y="8898066"/>
            <a:ext cx="133985" cy="290195"/>
          </a:xfrm>
          <a:custGeom>
            <a:avLst/>
            <a:gdLst/>
            <a:ahLst/>
            <a:cxnLst/>
            <a:rect l="l" t="t" r="r" b="b"/>
            <a:pathLst>
              <a:path w="133985" h="290195">
                <a:moveTo>
                  <a:pt x="66339" y="0"/>
                </a:moveTo>
                <a:lnTo>
                  <a:pt x="40229" y="0"/>
                </a:lnTo>
                <a:lnTo>
                  <a:pt x="37756" y="2228"/>
                </a:lnTo>
                <a:lnTo>
                  <a:pt x="27204" y="20395"/>
                </a:lnTo>
                <a:lnTo>
                  <a:pt x="6507" y="73987"/>
                </a:lnTo>
                <a:lnTo>
                  <a:pt x="0" y="126812"/>
                </a:lnTo>
                <a:lnTo>
                  <a:pt x="3970" y="176199"/>
                </a:lnTo>
                <a:lnTo>
                  <a:pt x="14704" y="219480"/>
                </a:lnTo>
                <a:lnTo>
                  <a:pt x="28489" y="253985"/>
                </a:lnTo>
                <a:lnTo>
                  <a:pt x="41612" y="277047"/>
                </a:lnTo>
                <a:lnTo>
                  <a:pt x="61268" y="289693"/>
                </a:lnTo>
                <a:lnTo>
                  <a:pt x="83855" y="279731"/>
                </a:lnTo>
                <a:lnTo>
                  <a:pt x="106704" y="249333"/>
                </a:lnTo>
                <a:lnTo>
                  <a:pt x="127149" y="200672"/>
                </a:lnTo>
                <a:lnTo>
                  <a:pt x="133795" y="140134"/>
                </a:lnTo>
                <a:lnTo>
                  <a:pt x="122202" y="79969"/>
                </a:lnTo>
                <a:lnTo>
                  <a:pt x="100203" y="31097"/>
                </a:lnTo>
                <a:lnTo>
                  <a:pt x="75632" y="4437"/>
                </a:lnTo>
                <a:lnTo>
                  <a:pt x="66339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446627" y="8982137"/>
            <a:ext cx="50165" cy="117475"/>
          </a:xfrm>
          <a:custGeom>
            <a:avLst/>
            <a:gdLst/>
            <a:ahLst/>
            <a:cxnLst/>
            <a:rect l="l" t="t" r="r" b="b"/>
            <a:pathLst>
              <a:path w="50164" h="117475">
                <a:moveTo>
                  <a:pt x="20352" y="0"/>
                </a:moveTo>
                <a:lnTo>
                  <a:pt x="11781" y="11325"/>
                </a:lnTo>
                <a:lnTo>
                  <a:pt x="5476" y="27200"/>
                </a:lnTo>
                <a:lnTo>
                  <a:pt x="1154" y="50371"/>
                </a:lnTo>
                <a:lnTo>
                  <a:pt x="0" y="83155"/>
                </a:lnTo>
                <a:lnTo>
                  <a:pt x="6981" y="110440"/>
                </a:lnTo>
                <a:lnTo>
                  <a:pt x="27067" y="117114"/>
                </a:lnTo>
                <a:lnTo>
                  <a:pt x="27308" y="117030"/>
                </a:lnTo>
                <a:lnTo>
                  <a:pt x="27590" y="116967"/>
                </a:lnTo>
                <a:lnTo>
                  <a:pt x="27863" y="116862"/>
                </a:lnTo>
                <a:lnTo>
                  <a:pt x="43863" y="100386"/>
                </a:lnTo>
                <a:lnTo>
                  <a:pt x="49694" y="72207"/>
                </a:lnTo>
                <a:lnTo>
                  <a:pt x="48348" y="41887"/>
                </a:lnTo>
                <a:lnTo>
                  <a:pt x="42815" y="18991"/>
                </a:lnTo>
                <a:lnTo>
                  <a:pt x="30820" y="222"/>
                </a:lnTo>
                <a:lnTo>
                  <a:pt x="20352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04572" y="9327825"/>
            <a:ext cx="173025" cy="110730"/>
          </a:xfrm>
          <a:prstGeom prst="rect">
            <a:avLst/>
          </a:prstGeom>
          <a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62789" y="7917172"/>
            <a:ext cx="1111448" cy="978005"/>
          </a:xfrm>
          <a:prstGeom prst="rect">
            <a:avLst/>
          </a:prstGeom>
          <a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71" y="0"/>
            <a:ext cx="13359593" cy="198980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307" y="360126"/>
            <a:ext cx="12522200" cy="926465"/>
          </a:xfrm>
          <a:custGeom>
            <a:avLst/>
            <a:gdLst/>
            <a:ahLst/>
            <a:cxnLst/>
            <a:rect l="l" t="t" r="r" b="b"/>
            <a:pathLst>
              <a:path w="12522200" h="926465">
                <a:moveTo>
                  <a:pt x="0" y="926054"/>
                </a:moveTo>
                <a:lnTo>
                  <a:pt x="12521922" y="926054"/>
                </a:lnTo>
                <a:lnTo>
                  <a:pt x="12521922" y="0"/>
                </a:lnTo>
                <a:lnTo>
                  <a:pt x="0" y="0"/>
                </a:lnTo>
                <a:lnTo>
                  <a:pt x="0" y="926054"/>
                </a:lnTo>
                <a:close/>
              </a:path>
            </a:pathLst>
          </a:custGeom>
          <a:solidFill>
            <a:srgbClr val="302B71">
              <a:alpha val="848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782" y="502602"/>
            <a:ext cx="3099382" cy="38742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460" y="638723"/>
            <a:ext cx="240830" cy="25130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04587" y="502602"/>
            <a:ext cx="2460658" cy="48166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8070" y="638723"/>
            <a:ext cx="356010" cy="251301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7376" y="502602"/>
            <a:ext cx="5989346" cy="38742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8980" y="421810"/>
            <a:ext cx="12450445" cy="600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750" spc="15" dirty="0"/>
              <a:t>Se</a:t>
            </a:r>
            <a:r>
              <a:rPr sz="3750" dirty="0"/>
              <a:t> </a:t>
            </a:r>
            <a:r>
              <a:rPr sz="3750" spc="10" dirty="0"/>
              <a:t>necesita</a:t>
            </a:r>
            <a:r>
              <a:rPr sz="3750" spc="-600" dirty="0"/>
              <a:t> </a:t>
            </a:r>
            <a:r>
              <a:rPr sz="2350" dirty="0">
                <a:latin typeface="Arial"/>
                <a:cs typeface="Arial"/>
              </a:rPr>
              <a:t>el </a:t>
            </a:r>
            <a:r>
              <a:rPr sz="3750" spc="10" dirty="0"/>
              <a:t>equilibrio</a:t>
            </a:r>
            <a:r>
              <a:rPr sz="3750" spc="-600" dirty="0"/>
              <a:t> </a:t>
            </a:r>
            <a:r>
              <a:rPr sz="2350" dirty="0">
                <a:latin typeface="Arial"/>
                <a:cs typeface="Arial"/>
              </a:rPr>
              <a:t>de </a:t>
            </a:r>
            <a:r>
              <a:rPr sz="3750" spc="10" dirty="0"/>
              <a:t>distintas</a:t>
            </a:r>
            <a:r>
              <a:rPr sz="3750" dirty="0"/>
              <a:t> </a:t>
            </a:r>
            <a:r>
              <a:rPr sz="3750" spc="10" dirty="0"/>
              <a:t>mentalidades</a:t>
            </a:r>
            <a:endParaRPr sz="3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45719" y="9794174"/>
            <a:ext cx="633476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—Manuscrito 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14,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1894.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66.4}</a:t>
            </a:r>
            <a:endParaRPr sz="30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4122" y="1286591"/>
            <a:ext cx="17755854" cy="5485138"/>
          </a:xfrm>
          <a:prstGeom prst="rect">
            <a:avLst/>
          </a:prstGeom>
          <a:blipFill>
            <a:blip r:embed="rId9" cstate="print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88466" y="1669667"/>
            <a:ext cx="17527166" cy="475059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37465" rIns="0" bIns="0" rtlCol="0">
            <a:spAutoFit/>
          </a:bodyPr>
          <a:lstStyle/>
          <a:p>
            <a:pPr marL="12065" marR="5080" algn="ctr">
              <a:lnSpc>
                <a:spcPct val="96200"/>
              </a:lnSpc>
              <a:spcBef>
                <a:spcPts val="295"/>
              </a:spcBef>
              <a:tabLst>
                <a:tab pos="1123950" algn="l"/>
                <a:tab pos="1984375" algn="l"/>
                <a:tab pos="2267585" algn="l"/>
                <a:tab pos="2299970" algn="l"/>
                <a:tab pos="2499995" algn="l"/>
                <a:tab pos="3625215" algn="l"/>
                <a:tab pos="3741420" algn="l"/>
                <a:tab pos="3825240" algn="l"/>
                <a:tab pos="4438015" algn="l"/>
                <a:tab pos="5068570" algn="l"/>
                <a:tab pos="6245225" algn="l"/>
                <a:tab pos="6478270" algn="l"/>
                <a:tab pos="7058659" algn="l"/>
                <a:tab pos="8118475" algn="l"/>
                <a:tab pos="9893300" algn="l"/>
                <a:tab pos="10241915" algn="l"/>
                <a:tab pos="10639425" algn="l"/>
              </a:tabLst>
            </a:pPr>
            <a:r>
              <a:rPr sz="4200" dirty="0">
                <a:latin typeface="Arial"/>
                <a:cs typeface="Arial"/>
              </a:rPr>
              <a:t>Puede considerar las cosas desde un punto de  vista, y nosotros tener ideas diferentes los unos  de los otros con respecto a las Escrituras, no</a:t>
            </a:r>
            <a:r>
              <a:rPr sz="4200" spc="-25" dirty="0">
                <a:latin typeface="Arial"/>
                <a:cs typeface="Arial"/>
              </a:rPr>
              <a:t> </a:t>
            </a:r>
            <a:r>
              <a:rPr sz="4200" dirty="0">
                <a:latin typeface="Arial"/>
                <a:cs typeface="Arial"/>
              </a:rPr>
              <a:t>en  oposición a ellas, sino que nuestras ideas  pueden ser distintas. </a:t>
            </a:r>
            <a:r>
              <a:rPr sz="4700" b="1" i="1" dirty="0">
                <a:latin typeface="Times New Roman"/>
                <a:cs typeface="Times New Roman"/>
              </a:rPr>
              <a:t>Mi </a:t>
            </a:r>
            <a:r>
              <a:rPr sz="4700" b="1" i="1" spc="-5" dirty="0">
                <a:latin typeface="Times New Roman"/>
                <a:cs typeface="Times New Roman"/>
              </a:rPr>
              <a:t>mente puede seguir  </a:t>
            </a:r>
            <a:r>
              <a:rPr sz="4700" b="1" i="1" dirty="0">
                <a:latin typeface="Times New Roman"/>
                <a:cs typeface="Times New Roman"/>
              </a:rPr>
              <a:t>una	</a:t>
            </a:r>
            <a:r>
              <a:rPr sz="4700" b="1" i="1" spc="-5" dirty="0" err="1">
                <a:latin typeface="Times New Roman"/>
                <a:cs typeface="Times New Roman"/>
              </a:rPr>
              <a:t>línea</a:t>
            </a:r>
            <a:r>
              <a:rPr lang="es-ES" sz="4700" b="1" i="1" spc="-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de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pensamiento</a:t>
            </a:r>
            <a:r>
              <a:rPr lang="es-ES" sz="4700" b="1" i="1" spc="-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que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spc="-5" dirty="0">
                <a:latin typeface="Times New Roman"/>
                <a:cs typeface="Times New Roman"/>
              </a:rPr>
              <a:t>me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spc="-5" dirty="0">
                <a:latin typeface="Times New Roman"/>
                <a:cs typeface="Times New Roman"/>
              </a:rPr>
              <a:t>resulta	más  </a:t>
            </a:r>
            <a:r>
              <a:rPr sz="4700" b="1" i="1" spc="-35" dirty="0">
                <a:latin typeface="Times New Roman"/>
                <a:cs typeface="Times New Roman"/>
              </a:rPr>
              <a:t>familiar,	</a:t>
            </a:r>
            <a:r>
              <a:rPr sz="4700" b="1" i="1" dirty="0">
                <a:latin typeface="Times New Roman"/>
                <a:cs typeface="Times New Roman"/>
              </a:rPr>
              <a:t>y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spc="-5" dirty="0">
                <a:latin typeface="Times New Roman"/>
                <a:cs typeface="Times New Roman"/>
              </a:rPr>
              <a:t>otro	</a:t>
            </a:r>
            <a:r>
              <a:rPr sz="4700" b="1" i="1" spc="-5" dirty="0" err="1">
                <a:latin typeface="Times New Roman"/>
                <a:cs typeface="Times New Roman"/>
              </a:rPr>
              <a:t>puede</a:t>
            </a:r>
            <a:r>
              <a:rPr sz="4700" b="1" i="1" spc="-5" dirty="0">
                <a:latin typeface="Times New Roman"/>
                <a:cs typeface="Times New Roman"/>
              </a:rPr>
              <a:t> pensar </a:t>
            </a:r>
            <a:r>
              <a:rPr sz="4700" b="1" i="1" dirty="0">
                <a:latin typeface="Times New Roman"/>
                <a:cs typeface="Times New Roman"/>
              </a:rPr>
              <a:t>y </a:t>
            </a:r>
            <a:r>
              <a:rPr sz="4700" b="1" i="1" spc="-5" dirty="0" err="1">
                <a:latin typeface="Times New Roman"/>
                <a:cs typeface="Times New Roman"/>
              </a:rPr>
              <a:t>tomar</a:t>
            </a:r>
            <a:r>
              <a:rPr sz="4700" b="1" i="1" spc="-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una</a:t>
            </a:r>
            <a:r>
              <a:rPr lang="es-ES" sz="4700" b="1" i="1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posición</a:t>
            </a:r>
            <a:r>
              <a:rPr sz="4700" b="1" i="1" spc="1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de</a:t>
            </a:r>
            <a:r>
              <a:rPr sz="4700" b="1" i="1" spc="10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acuerdo</a:t>
            </a:r>
            <a:r>
              <a:rPr lang="es-ES" sz="4700" b="1" i="1" spc="-5" dirty="0">
                <a:latin typeface="Times New Roman"/>
                <a:cs typeface="Times New Roman"/>
              </a:rPr>
              <a:t> </a:t>
            </a:r>
            <a:r>
              <a:rPr sz="4700" b="1" i="1" spc="-5" dirty="0">
                <a:latin typeface="Times New Roman"/>
                <a:cs typeface="Times New Roman"/>
              </a:rPr>
              <a:t>con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sus	rasgos de  </a:t>
            </a:r>
            <a:r>
              <a:rPr sz="4700" b="1" i="1" spc="-35" dirty="0" err="1">
                <a:latin typeface="Times New Roman"/>
                <a:cs typeface="Times New Roman"/>
              </a:rPr>
              <a:t>carácter</a:t>
            </a:r>
            <a:r>
              <a:rPr sz="4700" b="1" i="1" spc="-35" dirty="0">
                <a:latin typeface="Times New Roman"/>
                <a:cs typeface="Times New Roman"/>
              </a:rPr>
              <a:t>, </a:t>
            </a:r>
            <a:r>
              <a:rPr lang="es-ES" sz="4700" b="1" i="1" spc="-3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y</a:t>
            </a:r>
            <a:r>
              <a:rPr sz="4700" b="1" i="1" spc="-5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ver</a:t>
            </a:r>
            <a:r>
              <a:rPr lang="es-ES" sz="4700" b="1" i="1" spc="-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un</a:t>
            </a:r>
            <a:r>
              <a:rPr lang="es-ES" sz="4700" b="1" i="1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interés</a:t>
            </a:r>
            <a:r>
              <a:rPr sz="4700" b="1" i="1" spc="-5" dirty="0">
                <a:latin typeface="Times New Roman"/>
                <a:cs typeface="Times New Roman"/>
              </a:rPr>
              <a:t>	</a:t>
            </a:r>
            <a:r>
              <a:rPr sz="4700" b="1" i="1" spc="-5" dirty="0" err="1">
                <a:latin typeface="Times New Roman"/>
                <a:cs typeface="Times New Roman"/>
              </a:rPr>
              <a:t>muy</a:t>
            </a:r>
            <a:r>
              <a:rPr sz="4700" b="1" i="1" dirty="0">
                <a:latin typeface="Times New Roman"/>
                <a:cs typeface="Times New Roman"/>
              </a:rPr>
              <a:t> profundo</a:t>
            </a:r>
            <a:r>
              <a:rPr lang="es-ES" sz="4700" b="1" i="1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en</a:t>
            </a:r>
            <a:r>
              <a:rPr sz="4700" b="1" i="1" spc="-5" dirty="0">
                <a:latin typeface="Times New Roman"/>
                <a:cs typeface="Times New Roman"/>
              </a:rPr>
              <a:t>	</a:t>
            </a:r>
            <a:r>
              <a:rPr sz="4700" b="1" i="1" dirty="0">
                <a:latin typeface="Times New Roman"/>
                <a:cs typeface="Times New Roman"/>
              </a:rPr>
              <a:t>un  </a:t>
            </a:r>
            <a:r>
              <a:rPr sz="4700" b="1" i="1" spc="-5" dirty="0">
                <a:latin typeface="Times New Roman"/>
                <a:cs typeface="Times New Roman"/>
              </a:rPr>
              <a:t>aspecto	</a:t>
            </a:r>
            <a:r>
              <a:rPr sz="4700" b="1" i="1" dirty="0">
                <a:latin typeface="Times New Roman"/>
                <a:cs typeface="Times New Roman"/>
              </a:rPr>
              <a:t>de</a:t>
            </a:r>
            <a:r>
              <a:rPr sz="4700" b="1" i="1" spc="-5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ello</a:t>
            </a:r>
            <a:r>
              <a:rPr lang="es-ES" sz="4700" b="1" i="1" spc="-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que </a:t>
            </a:r>
            <a:r>
              <a:rPr sz="4700" b="1" i="1" spc="-5" dirty="0">
                <a:latin typeface="Times New Roman"/>
                <a:cs typeface="Times New Roman"/>
              </a:rPr>
              <a:t>los</a:t>
            </a:r>
            <a:r>
              <a:rPr sz="4700" b="1" i="1" spc="10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demás</a:t>
            </a:r>
            <a:r>
              <a:rPr sz="4700" b="1" i="1" spc="5" dirty="0">
                <a:latin typeface="Times New Roman"/>
                <a:cs typeface="Times New Roman"/>
              </a:rPr>
              <a:t> </a:t>
            </a:r>
            <a:r>
              <a:rPr sz="4700" b="1" i="1" dirty="0">
                <a:latin typeface="Times New Roman"/>
                <a:cs typeface="Times New Roman"/>
              </a:rPr>
              <a:t>no</a:t>
            </a:r>
            <a:r>
              <a:rPr lang="es-ES" sz="4700" b="1" i="1" dirty="0">
                <a:latin typeface="Times New Roman"/>
                <a:cs typeface="Times New Roman"/>
              </a:rPr>
              <a:t> </a:t>
            </a:r>
            <a:r>
              <a:rPr sz="4700" b="1" i="1" spc="-5" dirty="0" err="1">
                <a:latin typeface="Times New Roman"/>
                <a:cs typeface="Times New Roman"/>
              </a:rPr>
              <a:t>ven.</a:t>
            </a:r>
            <a:endParaRPr sz="4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13508" y="869083"/>
            <a:ext cx="4544364" cy="87955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227" y="1088972"/>
            <a:ext cx="753903" cy="56542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63077" y="869083"/>
            <a:ext cx="2858551" cy="7015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89163" y="1088972"/>
            <a:ext cx="963321" cy="60731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51431" y="869083"/>
            <a:ext cx="4062703" cy="879554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11314" y="654420"/>
            <a:ext cx="13888085" cy="1131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250" dirty="0"/>
              <a:t>El hisopo</a:t>
            </a:r>
            <a:r>
              <a:rPr sz="4750" dirty="0">
                <a:latin typeface="Arial"/>
                <a:cs typeface="Arial"/>
              </a:rPr>
              <a:t>, </a:t>
            </a:r>
            <a:r>
              <a:rPr sz="4750" spc="5" dirty="0">
                <a:latin typeface="Arial"/>
                <a:cs typeface="Arial"/>
              </a:rPr>
              <a:t>el </a:t>
            </a:r>
            <a:r>
              <a:rPr sz="7250" spc="25" dirty="0"/>
              <a:t>cedro</a:t>
            </a:r>
            <a:r>
              <a:rPr sz="7250" spc="-1140" dirty="0"/>
              <a:t> </a:t>
            </a:r>
            <a:r>
              <a:rPr sz="4750" spc="15" dirty="0">
                <a:latin typeface="Arial"/>
                <a:cs typeface="Arial"/>
              </a:rPr>
              <a:t>y </a:t>
            </a:r>
            <a:r>
              <a:rPr sz="4750" spc="10" dirty="0">
                <a:latin typeface="Arial"/>
                <a:cs typeface="Arial"/>
              </a:rPr>
              <a:t>la </a:t>
            </a:r>
            <a:r>
              <a:rPr sz="7250" spc="20" dirty="0"/>
              <a:t>palmera</a:t>
            </a:r>
            <a:endParaRPr sz="72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4653" y="7917042"/>
            <a:ext cx="632460" cy="2463800"/>
          </a:xfrm>
          <a:custGeom>
            <a:avLst/>
            <a:gdLst/>
            <a:ahLst/>
            <a:cxnLst/>
            <a:rect l="l" t="t" r="r" b="b"/>
            <a:pathLst>
              <a:path w="632460" h="2463800">
                <a:moveTo>
                  <a:pt x="195612" y="698500"/>
                </a:moveTo>
                <a:lnTo>
                  <a:pt x="191360" y="698500"/>
                </a:lnTo>
                <a:lnTo>
                  <a:pt x="200204" y="711200"/>
                </a:lnTo>
                <a:lnTo>
                  <a:pt x="209444" y="723900"/>
                </a:lnTo>
                <a:lnTo>
                  <a:pt x="219084" y="749300"/>
                </a:lnTo>
                <a:lnTo>
                  <a:pt x="229129" y="762000"/>
                </a:lnTo>
                <a:lnTo>
                  <a:pt x="221344" y="787400"/>
                </a:lnTo>
                <a:lnTo>
                  <a:pt x="213858" y="812800"/>
                </a:lnTo>
                <a:lnTo>
                  <a:pt x="206611" y="838200"/>
                </a:lnTo>
                <a:lnTo>
                  <a:pt x="199538" y="876300"/>
                </a:lnTo>
                <a:lnTo>
                  <a:pt x="197800" y="876300"/>
                </a:lnTo>
                <a:lnTo>
                  <a:pt x="184879" y="927100"/>
                </a:lnTo>
                <a:lnTo>
                  <a:pt x="172551" y="977900"/>
                </a:lnTo>
                <a:lnTo>
                  <a:pt x="160792" y="1041400"/>
                </a:lnTo>
                <a:lnTo>
                  <a:pt x="149580" y="1092200"/>
                </a:lnTo>
                <a:lnTo>
                  <a:pt x="138891" y="1143000"/>
                </a:lnTo>
                <a:lnTo>
                  <a:pt x="129542" y="1193800"/>
                </a:lnTo>
                <a:lnTo>
                  <a:pt x="120504" y="1244600"/>
                </a:lnTo>
                <a:lnTo>
                  <a:pt x="111776" y="1295400"/>
                </a:lnTo>
                <a:lnTo>
                  <a:pt x="103359" y="1346200"/>
                </a:lnTo>
                <a:lnTo>
                  <a:pt x="95254" y="1397000"/>
                </a:lnTo>
                <a:lnTo>
                  <a:pt x="87459" y="1447800"/>
                </a:lnTo>
                <a:lnTo>
                  <a:pt x="79976" y="1498600"/>
                </a:lnTo>
                <a:lnTo>
                  <a:pt x="72804" y="1549400"/>
                </a:lnTo>
                <a:lnTo>
                  <a:pt x="65944" y="1600200"/>
                </a:lnTo>
                <a:lnTo>
                  <a:pt x="59397" y="1651000"/>
                </a:lnTo>
                <a:lnTo>
                  <a:pt x="53162" y="1689100"/>
                </a:lnTo>
                <a:lnTo>
                  <a:pt x="47239" y="1739900"/>
                </a:lnTo>
                <a:lnTo>
                  <a:pt x="41629" y="1790700"/>
                </a:lnTo>
                <a:lnTo>
                  <a:pt x="36333" y="1841500"/>
                </a:lnTo>
                <a:lnTo>
                  <a:pt x="31349" y="1892300"/>
                </a:lnTo>
                <a:lnTo>
                  <a:pt x="26679" y="1943100"/>
                </a:lnTo>
                <a:lnTo>
                  <a:pt x="22323" y="1993900"/>
                </a:lnTo>
                <a:lnTo>
                  <a:pt x="18281" y="2044700"/>
                </a:lnTo>
                <a:lnTo>
                  <a:pt x="14553" y="2095500"/>
                </a:lnTo>
                <a:lnTo>
                  <a:pt x="11139" y="2146300"/>
                </a:lnTo>
                <a:lnTo>
                  <a:pt x="8040" y="2197100"/>
                </a:lnTo>
                <a:lnTo>
                  <a:pt x="5256" y="2247900"/>
                </a:lnTo>
                <a:lnTo>
                  <a:pt x="2787" y="2298700"/>
                </a:lnTo>
                <a:lnTo>
                  <a:pt x="633" y="2349500"/>
                </a:lnTo>
                <a:lnTo>
                  <a:pt x="0" y="2374900"/>
                </a:lnTo>
                <a:lnTo>
                  <a:pt x="228" y="2413000"/>
                </a:lnTo>
                <a:lnTo>
                  <a:pt x="1402" y="2438400"/>
                </a:lnTo>
                <a:lnTo>
                  <a:pt x="3607" y="2463800"/>
                </a:lnTo>
                <a:lnTo>
                  <a:pt x="17753" y="2463800"/>
                </a:lnTo>
                <a:lnTo>
                  <a:pt x="14481" y="2413000"/>
                </a:lnTo>
                <a:lnTo>
                  <a:pt x="13990" y="2362200"/>
                </a:lnTo>
                <a:lnTo>
                  <a:pt x="15509" y="2311400"/>
                </a:lnTo>
                <a:lnTo>
                  <a:pt x="18264" y="2260600"/>
                </a:lnTo>
                <a:lnTo>
                  <a:pt x="21482" y="2209800"/>
                </a:lnTo>
                <a:lnTo>
                  <a:pt x="24392" y="2159000"/>
                </a:lnTo>
                <a:lnTo>
                  <a:pt x="27142" y="2108200"/>
                </a:lnTo>
                <a:lnTo>
                  <a:pt x="30245" y="2057400"/>
                </a:lnTo>
                <a:lnTo>
                  <a:pt x="33689" y="2006600"/>
                </a:lnTo>
                <a:lnTo>
                  <a:pt x="37463" y="1955800"/>
                </a:lnTo>
                <a:lnTo>
                  <a:pt x="41558" y="1905000"/>
                </a:lnTo>
                <a:lnTo>
                  <a:pt x="45962" y="1854200"/>
                </a:lnTo>
                <a:lnTo>
                  <a:pt x="50746" y="1803400"/>
                </a:lnTo>
                <a:lnTo>
                  <a:pt x="55923" y="1752600"/>
                </a:lnTo>
                <a:lnTo>
                  <a:pt x="61494" y="1701800"/>
                </a:lnTo>
                <a:lnTo>
                  <a:pt x="67461" y="1651000"/>
                </a:lnTo>
                <a:lnTo>
                  <a:pt x="73828" y="1600200"/>
                </a:lnTo>
                <a:lnTo>
                  <a:pt x="80596" y="1549400"/>
                </a:lnTo>
                <a:lnTo>
                  <a:pt x="87767" y="1498600"/>
                </a:lnTo>
                <a:lnTo>
                  <a:pt x="95343" y="1447800"/>
                </a:lnTo>
                <a:lnTo>
                  <a:pt x="103328" y="1397000"/>
                </a:lnTo>
                <a:lnTo>
                  <a:pt x="111722" y="1346200"/>
                </a:lnTo>
                <a:lnTo>
                  <a:pt x="120529" y="1295400"/>
                </a:lnTo>
                <a:lnTo>
                  <a:pt x="129750" y="1257300"/>
                </a:lnTo>
                <a:lnTo>
                  <a:pt x="138873" y="1206500"/>
                </a:lnTo>
                <a:lnTo>
                  <a:pt x="148111" y="1155700"/>
                </a:lnTo>
                <a:lnTo>
                  <a:pt x="157525" y="1104900"/>
                </a:lnTo>
                <a:lnTo>
                  <a:pt x="167175" y="1054100"/>
                </a:lnTo>
                <a:lnTo>
                  <a:pt x="177123" y="1016000"/>
                </a:lnTo>
                <a:lnTo>
                  <a:pt x="187431" y="965200"/>
                </a:lnTo>
                <a:lnTo>
                  <a:pt x="198160" y="914400"/>
                </a:lnTo>
                <a:lnTo>
                  <a:pt x="209371" y="863600"/>
                </a:lnTo>
                <a:lnTo>
                  <a:pt x="221126" y="825500"/>
                </a:lnTo>
                <a:lnTo>
                  <a:pt x="233485" y="774700"/>
                </a:lnTo>
                <a:lnTo>
                  <a:pt x="239998" y="749300"/>
                </a:lnTo>
                <a:lnTo>
                  <a:pt x="230647" y="749300"/>
                </a:lnTo>
                <a:lnTo>
                  <a:pt x="221392" y="736600"/>
                </a:lnTo>
                <a:lnTo>
                  <a:pt x="212454" y="723900"/>
                </a:lnTo>
                <a:lnTo>
                  <a:pt x="203854" y="711200"/>
                </a:lnTo>
                <a:lnTo>
                  <a:pt x="195612" y="698500"/>
                </a:lnTo>
                <a:close/>
              </a:path>
              <a:path w="632460" h="2463800">
                <a:moveTo>
                  <a:pt x="133702" y="751937"/>
                </a:moveTo>
                <a:lnTo>
                  <a:pt x="137203" y="762000"/>
                </a:lnTo>
                <a:lnTo>
                  <a:pt x="152783" y="800100"/>
                </a:lnTo>
                <a:lnTo>
                  <a:pt x="171784" y="838200"/>
                </a:lnTo>
                <a:lnTo>
                  <a:pt x="195298" y="876300"/>
                </a:lnTo>
                <a:lnTo>
                  <a:pt x="199538" y="876300"/>
                </a:lnTo>
                <a:lnTo>
                  <a:pt x="190800" y="863600"/>
                </a:lnTo>
                <a:lnTo>
                  <a:pt x="182401" y="850900"/>
                </a:lnTo>
                <a:lnTo>
                  <a:pt x="174393" y="838200"/>
                </a:lnTo>
                <a:lnTo>
                  <a:pt x="166827" y="812800"/>
                </a:lnTo>
                <a:lnTo>
                  <a:pt x="162110" y="800100"/>
                </a:lnTo>
                <a:lnTo>
                  <a:pt x="157037" y="800100"/>
                </a:lnTo>
                <a:lnTo>
                  <a:pt x="156938" y="798279"/>
                </a:lnTo>
                <a:lnTo>
                  <a:pt x="148837" y="787400"/>
                </a:lnTo>
                <a:lnTo>
                  <a:pt x="140092" y="762000"/>
                </a:lnTo>
                <a:lnTo>
                  <a:pt x="133702" y="751937"/>
                </a:lnTo>
                <a:close/>
              </a:path>
              <a:path w="632460" h="2463800">
                <a:moveTo>
                  <a:pt x="156938" y="798279"/>
                </a:moveTo>
                <a:lnTo>
                  <a:pt x="157037" y="800100"/>
                </a:lnTo>
                <a:lnTo>
                  <a:pt x="158293" y="800100"/>
                </a:lnTo>
                <a:lnTo>
                  <a:pt x="156938" y="798279"/>
                </a:lnTo>
                <a:close/>
              </a:path>
              <a:path w="632460" h="2463800">
                <a:moveTo>
                  <a:pt x="154335" y="736600"/>
                </a:moveTo>
                <a:lnTo>
                  <a:pt x="152472" y="736600"/>
                </a:lnTo>
                <a:lnTo>
                  <a:pt x="153654" y="749300"/>
                </a:lnTo>
                <a:lnTo>
                  <a:pt x="154358" y="762000"/>
                </a:lnTo>
                <a:lnTo>
                  <a:pt x="154914" y="774700"/>
                </a:lnTo>
                <a:lnTo>
                  <a:pt x="155655" y="787400"/>
                </a:lnTo>
                <a:lnTo>
                  <a:pt x="156346" y="787400"/>
                </a:lnTo>
                <a:lnTo>
                  <a:pt x="156938" y="798279"/>
                </a:lnTo>
                <a:lnTo>
                  <a:pt x="158293" y="800100"/>
                </a:lnTo>
                <a:lnTo>
                  <a:pt x="162110" y="800100"/>
                </a:lnTo>
                <a:lnTo>
                  <a:pt x="159113" y="774700"/>
                </a:lnTo>
                <a:lnTo>
                  <a:pt x="156881" y="762000"/>
                </a:lnTo>
                <a:lnTo>
                  <a:pt x="154335" y="736600"/>
                </a:lnTo>
                <a:close/>
              </a:path>
              <a:path w="632460" h="2463800">
                <a:moveTo>
                  <a:pt x="128063" y="735725"/>
                </a:moveTo>
                <a:lnTo>
                  <a:pt x="132028" y="749300"/>
                </a:lnTo>
                <a:lnTo>
                  <a:pt x="133702" y="751937"/>
                </a:lnTo>
                <a:lnTo>
                  <a:pt x="128063" y="735725"/>
                </a:lnTo>
                <a:close/>
              </a:path>
              <a:path w="632460" h="2463800">
                <a:moveTo>
                  <a:pt x="258217" y="635000"/>
                </a:moveTo>
                <a:lnTo>
                  <a:pt x="252847" y="635000"/>
                </a:lnTo>
                <a:lnTo>
                  <a:pt x="256224" y="647700"/>
                </a:lnTo>
                <a:lnTo>
                  <a:pt x="259693" y="660400"/>
                </a:lnTo>
                <a:lnTo>
                  <a:pt x="252026" y="685800"/>
                </a:lnTo>
                <a:lnTo>
                  <a:pt x="244625" y="711200"/>
                </a:lnTo>
                <a:lnTo>
                  <a:pt x="237496" y="723900"/>
                </a:lnTo>
                <a:lnTo>
                  <a:pt x="230647" y="749300"/>
                </a:lnTo>
                <a:lnTo>
                  <a:pt x="239998" y="749300"/>
                </a:lnTo>
                <a:lnTo>
                  <a:pt x="246511" y="723900"/>
                </a:lnTo>
                <a:lnTo>
                  <a:pt x="247285" y="723900"/>
                </a:lnTo>
                <a:lnTo>
                  <a:pt x="249769" y="711200"/>
                </a:lnTo>
                <a:lnTo>
                  <a:pt x="252195" y="711200"/>
                </a:lnTo>
                <a:lnTo>
                  <a:pt x="254658" y="698500"/>
                </a:lnTo>
                <a:lnTo>
                  <a:pt x="257254" y="685800"/>
                </a:lnTo>
                <a:lnTo>
                  <a:pt x="258636" y="685800"/>
                </a:lnTo>
                <a:lnTo>
                  <a:pt x="260102" y="673100"/>
                </a:lnTo>
                <a:lnTo>
                  <a:pt x="262741" y="673100"/>
                </a:lnTo>
                <a:lnTo>
                  <a:pt x="263536" y="660400"/>
                </a:lnTo>
                <a:lnTo>
                  <a:pt x="266552" y="660400"/>
                </a:lnTo>
                <a:lnTo>
                  <a:pt x="267107" y="647700"/>
                </a:lnTo>
                <a:lnTo>
                  <a:pt x="261903" y="647700"/>
                </a:lnTo>
                <a:lnTo>
                  <a:pt x="258217" y="635000"/>
                </a:lnTo>
                <a:close/>
              </a:path>
              <a:path w="632460" h="2463800">
                <a:moveTo>
                  <a:pt x="124609" y="723900"/>
                </a:moveTo>
                <a:lnTo>
                  <a:pt x="123949" y="723900"/>
                </a:lnTo>
                <a:lnTo>
                  <a:pt x="128063" y="735725"/>
                </a:lnTo>
                <a:lnTo>
                  <a:pt x="124609" y="723900"/>
                </a:lnTo>
                <a:close/>
              </a:path>
              <a:path w="632460" h="2463800">
                <a:moveTo>
                  <a:pt x="376654" y="644136"/>
                </a:moveTo>
                <a:lnTo>
                  <a:pt x="372789" y="647700"/>
                </a:lnTo>
                <a:lnTo>
                  <a:pt x="347136" y="673100"/>
                </a:lnTo>
                <a:lnTo>
                  <a:pt x="322577" y="685800"/>
                </a:lnTo>
                <a:lnTo>
                  <a:pt x="247285" y="723900"/>
                </a:lnTo>
                <a:lnTo>
                  <a:pt x="270121" y="723900"/>
                </a:lnTo>
                <a:lnTo>
                  <a:pt x="281589" y="711200"/>
                </a:lnTo>
                <a:lnTo>
                  <a:pt x="300572" y="711200"/>
                </a:lnTo>
                <a:lnTo>
                  <a:pt x="311435" y="698500"/>
                </a:lnTo>
                <a:lnTo>
                  <a:pt x="322104" y="698500"/>
                </a:lnTo>
                <a:lnTo>
                  <a:pt x="332591" y="685800"/>
                </a:lnTo>
                <a:lnTo>
                  <a:pt x="342906" y="685800"/>
                </a:lnTo>
                <a:lnTo>
                  <a:pt x="368836" y="673100"/>
                </a:lnTo>
                <a:lnTo>
                  <a:pt x="357010" y="673100"/>
                </a:lnTo>
                <a:lnTo>
                  <a:pt x="365513" y="660400"/>
                </a:lnTo>
                <a:lnTo>
                  <a:pt x="374152" y="647700"/>
                </a:lnTo>
                <a:lnTo>
                  <a:pt x="376654" y="644136"/>
                </a:lnTo>
                <a:close/>
              </a:path>
              <a:path w="632460" h="2463800">
                <a:moveTo>
                  <a:pt x="408613" y="698500"/>
                </a:moveTo>
                <a:lnTo>
                  <a:pt x="372942" y="698500"/>
                </a:lnTo>
                <a:lnTo>
                  <a:pt x="348485" y="711200"/>
                </a:lnTo>
                <a:lnTo>
                  <a:pt x="383323" y="711200"/>
                </a:lnTo>
                <a:lnTo>
                  <a:pt x="408613" y="698500"/>
                </a:lnTo>
                <a:close/>
              </a:path>
              <a:path w="632460" h="2463800">
                <a:moveTo>
                  <a:pt x="146095" y="520700"/>
                </a:moveTo>
                <a:lnTo>
                  <a:pt x="143823" y="520700"/>
                </a:lnTo>
                <a:lnTo>
                  <a:pt x="145468" y="558800"/>
                </a:lnTo>
                <a:lnTo>
                  <a:pt x="149533" y="584200"/>
                </a:lnTo>
                <a:lnTo>
                  <a:pt x="155748" y="609600"/>
                </a:lnTo>
                <a:lnTo>
                  <a:pt x="163186" y="632939"/>
                </a:lnTo>
                <a:lnTo>
                  <a:pt x="165916" y="635000"/>
                </a:lnTo>
                <a:lnTo>
                  <a:pt x="166890" y="635000"/>
                </a:lnTo>
                <a:lnTo>
                  <a:pt x="172189" y="647700"/>
                </a:lnTo>
                <a:lnTo>
                  <a:pt x="177888" y="673100"/>
                </a:lnTo>
                <a:lnTo>
                  <a:pt x="183978" y="685800"/>
                </a:lnTo>
                <a:lnTo>
                  <a:pt x="190450" y="698500"/>
                </a:lnTo>
                <a:lnTo>
                  <a:pt x="196271" y="698500"/>
                </a:lnTo>
                <a:lnTo>
                  <a:pt x="196617" y="685800"/>
                </a:lnTo>
                <a:lnTo>
                  <a:pt x="190324" y="685800"/>
                </a:lnTo>
                <a:lnTo>
                  <a:pt x="173589" y="647700"/>
                </a:lnTo>
                <a:lnTo>
                  <a:pt x="160152" y="609600"/>
                </a:lnTo>
                <a:lnTo>
                  <a:pt x="150744" y="571500"/>
                </a:lnTo>
                <a:lnTo>
                  <a:pt x="146095" y="520700"/>
                </a:lnTo>
                <a:close/>
              </a:path>
              <a:path w="632460" h="2463800">
                <a:moveTo>
                  <a:pt x="483781" y="685800"/>
                </a:moveTo>
                <a:lnTo>
                  <a:pt x="462308" y="685800"/>
                </a:lnTo>
                <a:lnTo>
                  <a:pt x="439948" y="698500"/>
                </a:lnTo>
                <a:lnTo>
                  <a:pt x="460064" y="698500"/>
                </a:lnTo>
                <a:lnTo>
                  <a:pt x="483781" y="685800"/>
                </a:lnTo>
                <a:close/>
              </a:path>
              <a:path w="632460" h="2463800">
                <a:moveTo>
                  <a:pt x="189518" y="596900"/>
                </a:moveTo>
                <a:lnTo>
                  <a:pt x="186303" y="596900"/>
                </a:lnTo>
                <a:lnTo>
                  <a:pt x="187815" y="622300"/>
                </a:lnTo>
                <a:lnTo>
                  <a:pt x="189012" y="635000"/>
                </a:lnTo>
                <a:lnTo>
                  <a:pt x="189861" y="660400"/>
                </a:lnTo>
                <a:lnTo>
                  <a:pt x="190324" y="685800"/>
                </a:lnTo>
                <a:lnTo>
                  <a:pt x="196617" y="685800"/>
                </a:lnTo>
                <a:lnTo>
                  <a:pt x="195069" y="673100"/>
                </a:lnTo>
                <a:lnTo>
                  <a:pt x="193680" y="647700"/>
                </a:lnTo>
                <a:lnTo>
                  <a:pt x="191969" y="622300"/>
                </a:lnTo>
                <a:lnTo>
                  <a:pt x="189518" y="596900"/>
                </a:lnTo>
                <a:close/>
              </a:path>
              <a:path w="632460" h="2463800">
                <a:moveTo>
                  <a:pt x="472650" y="596900"/>
                </a:moveTo>
                <a:lnTo>
                  <a:pt x="468630" y="596900"/>
                </a:lnTo>
                <a:lnTo>
                  <a:pt x="440701" y="622300"/>
                </a:lnTo>
                <a:lnTo>
                  <a:pt x="385945" y="647700"/>
                </a:lnTo>
                <a:lnTo>
                  <a:pt x="358759" y="673100"/>
                </a:lnTo>
                <a:lnTo>
                  <a:pt x="368836" y="673100"/>
                </a:lnTo>
                <a:lnTo>
                  <a:pt x="394581" y="647700"/>
                </a:lnTo>
                <a:lnTo>
                  <a:pt x="445824" y="622300"/>
                </a:lnTo>
                <a:lnTo>
                  <a:pt x="466290" y="622300"/>
                </a:lnTo>
                <a:lnTo>
                  <a:pt x="486189" y="609600"/>
                </a:lnTo>
                <a:lnTo>
                  <a:pt x="473697" y="609600"/>
                </a:lnTo>
                <a:lnTo>
                  <a:pt x="472650" y="596900"/>
                </a:lnTo>
                <a:close/>
              </a:path>
              <a:path w="632460" h="2463800">
                <a:moveTo>
                  <a:pt x="293986" y="571500"/>
                </a:moveTo>
                <a:lnTo>
                  <a:pt x="287755" y="571500"/>
                </a:lnTo>
                <a:lnTo>
                  <a:pt x="281064" y="596900"/>
                </a:lnTo>
                <a:lnTo>
                  <a:pt x="274543" y="609600"/>
                </a:lnTo>
                <a:lnTo>
                  <a:pt x="268164" y="635000"/>
                </a:lnTo>
                <a:lnTo>
                  <a:pt x="261903" y="647700"/>
                </a:lnTo>
                <a:lnTo>
                  <a:pt x="269840" y="647700"/>
                </a:lnTo>
                <a:lnTo>
                  <a:pt x="271774" y="635000"/>
                </a:lnTo>
                <a:lnTo>
                  <a:pt x="273753" y="635000"/>
                </a:lnTo>
                <a:lnTo>
                  <a:pt x="275791" y="622300"/>
                </a:lnTo>
                <a:lnTo>
                  <a:pt x="277902" y="622300"/>
                </a:lnTo>
                <a:lnTo>
                  <a:pt x="300720" y="609600"/>
                </a:lnTo>
                <a:lnTo>
                  <a:pt x="280750" y="609600"/>
                </a:lnTo>
                <a:lnTo>
                  <a:pt x="283923" y="596900"/>
                </a:lnTo>
                <a:lnTo>
                  <a:pt x="287187" y="596900"/>
                </a:lnTo>
                <a:lnTo>
                  <a:pt x="290542" y="584200"/>
                </a:lnTo>
                <a:lnTo>
                  <a:pt x="293986" y="571500"/>
                </a:lnTo>
                <a:close/>
              </a:path>
              <a:path w="632460" h="2463800">
                <a:moveTo>
                  <a:pt x="411837" y="607539"/>
                </a:moveTo>
                <a:lnTo>
                  <a:pt x="408971" y="609600"/>
                </a:lnTo>
                <a:lnTo>
                  <a:pt x="392401" y="622300"/>
                </a:lnTo>
                <a:lnTo>
                  <a:pt x="383068" y="635000"/>
                </a:lnTo>
                <a:lnTo>
                  <a:pt x="376654" y="644136"/>
                </a:lnTo>
                <a:lnTo>
                  <a:pt x="400334" y="622300"/>
                </a:lnTo>
                <a:lnTo>
                  <a:pt x="411837" y="607539"/>
                </a:lnTo>
                <a:close/>
              </a:path>
              <a:path w="632460" h="2463800">
                <a:moveTo>
                  <a:pt x="162219" y="632209"/>
                </a:moveTo>
                <a:lnTo>
                  <a:pt x="163843" y="635000"/>
                </a:lnTo>
                <a:lnTo>
                  <a:pt x="163186" y="632939"/>
                </a:lnTo>
                <a:lnTo>
                  <a:pt x="162219" y="632209"/>
                </a:lnTo>
                <a:close/>
              </a:path>
              <a:path w="632460" h="2463800">
                <a:moveTo>
                  <a:pt x="185245" y="431800"/>
                </a:moveTo>
                <a:lnTo>
                  <a:pt x="183005" y="431800"/>
                </a:lnTo>
                <a:lnTo>
                  <a:pt x="188043" y="457200"/>
                </a:lnTo>
                <a:lnTo>
                  <a:pt x="194355" y="469900"/>
                </a:lnTo>
                <a:lnTo>
                  <a:pt x="203298" y="495300"/>
                </a:lnTo>
                <a:lnTo>
                  <a:pt x="216229" y="520700"/>
                </a:lnTo>
                <a:lnTo>
                  <a:pt x="217925" y="520700"/>
                </a:lnTo>
                <a:lnTo>
                  <a:pt x="221056" y="533400"/>
                </a:lnTo>
                <a:lnTo>
                  <a:pt x="224768" y="546100"/>
                </a:lnTo>
                <a:lnTo>
                  <a:pt x="229069" y="571500"/>
                </a:lnTo>
                <a:lnTo>
                  <a:pt x="233967" y="584200"/>
                </a:lnTo>
                <a:lnTo>
                  <a:pt x="235793" y="596900"/>
                </a:lnTo>
                <a:lnTo>
                  <a:pt x="238574" y="609600"/>
                </a:lnTo>
                <a:lnTo>
                  <a:pt x="242171" y="609600"/>
                </a:lnTo>
                <a:lnTo>
                  <a:pt x="246448" y="622300"/>
                </a:lnTo>
                <a:lnTo>
                  <a:pt x="249582" y="635000"/>
                </a:lnTo>
                <a:lnTo>
                  <a:pt x="254343" y="635000"/>
                </a:lnTo>
                <a:lnTo>
                  <a:pt x="250359" y="622300"/>
                </a:lnTo>
                <a:lnTo>
                  <a:pt x="246343" y="609600"/>
                </a:lnTo>
                <a:lnTo>
                  <a:pt x="243957" y="596900"/>
                </a:lnTo>
                <a:lnTo>
                  <a:pt x="241436" y="596900"/>
                </a:lnTo>
                <a:lnTo>
                  <a:pt x="238882" y="584200"/>
                </a:lnTo>
                <a:lnTo>
                  <a:pt x="236396" y="571500"/>
                </a:lnTo>
                <a:lnTo>
                  <a:pt x="231579" y="571500"/>
                </a:lnTo>
                <a:lnTo>
                  <a:pt x="225744" y="546100"/>
                </a:lnTo>
                <a:lnTo>
                  <a:pt x="221032" y="520700"/>
                </a:lnTo>
                <a:lnTo>
                  <a:pt x="219291" y="508000"/>
                </a:lnTo>
                <a:lnTo>
                  <a:pt x="215789" y="508000"/>
                </a:lnTo>
                <a:lnTo>
                  <a:pt x="215530" y="505569"/>
                </a:lnTo>
                <a:lnTo>
                  <a:pt x="207575" y="495300"/>
                </a:lnTo>
                <a:lnTo>
                  <a:pt x="199204" y="469900"/>
                </a:lnTo>
                <a:lnTo>
                  <a:pt x="191896" y="444500"/>
                </a:lnTo>
                <a:lnTo>
                  <a:pt x="185245" y="431800"/>
                </a:lnTo>
                <a:close/>
              </a:path>
              <a:path w="632460" h="2463800">
                <a:moveTo>
                  <a:pt x="149059" y="609600"/>
                </a:moveTo>
                <a:lnTo>
                  <a:pt x="141893" y="609600"/>
                </a:lnTo>
                <a:lnTo>
                  <a:pt x="149089" y="622300"/>
                </a:lnTo>
                <a:lnTo>
                  <a:pt x="162219" y="632209"/>
                </a:lnTo>
                <a:lnTo>
                  <a:pt x="149059" y="609600"/>
                </a:lnTo>
                <a:close/>
              </a:path>
              <a:path w="632460" h="2463800">
                <a:moveTo>
                  <a:pt x="117275" y="558800"/>
                </a:moveTo>
                <a:lnTo>
                  <a:pt x="110159" y="558800"/>
                </a:lnTo>
                <a:lnTo>
                  <a:pt x="121973" y="571500"/>
                </a:lnTo>
                <a:lnTo>
                  <a:pt x="134696" y="596900"/>
                </a:lnTo>
                <a:lnTo>
                  <a:pt x="141893" y="609600"/>
                </a:lnTo>
                <a:lnTo>
                  <a:pt x="135289" y="596900"/>
                </a:lnTo>
                <a:lnTo>
                  <a:pt x="128964" y="584200"/>
                </a:lnTo>
                <a:lnTo>
                  <a:pt x="123001" y="571500"/>
                </a:lnTo>
                <a:lnTo>
                  <a:pt x="117275" y="558800"/>
                </a:lnTo>
                <a:close/>
              </a:path>
              <a:path w="632460" h="2463800">
                <a:moveTo>
                  <a:pt x="392053" y="515701"/>
                </a:moveTo>
                <a:lnTo>
                  <a:pt x="367151" y="546100"/>
                </a:lnTo>
                <a:lnTo>
                  <a:pt x="351659" y="571500"/>
                </a:lnTo>
                <a:lnTo>
                  <a:pt x="333045" y="584200"/>
                </a:lnTo>
                <a:lnTo>
                  <a:pt x="314827" y="584200"/>
                </a:lnTo>
                <a:lnTo>
                  <a:pt x="297297" y="596900"/>
                </a:lnTo>
                <a:lnTo>
                  <a:pt x="280750" y="609600"/>
                </a:lnTo>
                <a:lnTo>
                  <a:pt x="300720" y="609600"/>
                </a:lnTo>
                <a:lnTo>
                  <a:pt x="323538" y="596900"/>
                </a:lnTo>
                <a:lnTo>
                  <a:pt x="370231" y="571500"/>
                </a:lnTo>
                <a:lnTo>
                  <a:pt x="357816" y="571500"/>
                </a:lnTo>
                <a:lnTo>
                  <a:pt x="376656" y="533400"/>
                </a:lnTo>
                <a:lnTo>
                  <a:pt x="392053" y="515701"/>
                </a:lnTo>
                <a:close/>
              </a:path>
              <a:path w="632460" h="2463800">
                <a:moveTo>
                  <a:pt x="525825" y="609296"/>
                </a:moveTo>
                <a:lnTo>
                  <a:pt x="525337" y="609600"/>
                </a:lnTo>
                <a:lnTo>
                  <a:pt x="525466" y="609600"/>
                </a:lnTo>
                <a:lnTo>
                  <a:pt x="525825" y="609296"/>
                </a:lnTo>
                <a:close/>
              </a:path>
              <a:path w="632460" h="2463800">
                <a:moveTo>
                  <a:pt x="545784" y="596900"/>
                </a:moveTo>
                <a:lnTo>
                  <a:pt x="540523" y="596900"/>
                </a:lnTo>
                <a:lnTo>
                  <a:pt x="525825" y="609296"/>
                </a:lnTo>
                <a:lnTo>
                  <a:pt x="545784" y="596900"/>
                </a:lnTo>
                <a:close/>
              </a:path>
              <a:path w="632460" h="2463800">
                <a:moveTo>
                  <a:pt x="462881" y="571500"/>
                </a:moveTo>
                <a:lnTo>
                  <a:pt x="462117" y="571500"/>
                </a:lnTo>
                <a:lnTo>
                  <a:pt x="430026" y="584200"/>
                </a:lnTo>
                <a:lnTo>
                  <a:pt x="411837" y="607539"/>
                </a:lnTo>
                <a:lnTo>
                  <a:pt x="426636" y="596900"/>
                </a:lnTo>
                <a:lnTo>
                  <a:pt x="462881" y="571500"/>
                </a:lnTo>
                <a:close/>
              </a:path>
              <a:path w="632460" h="2463800">
                <a:moveTo>
                  <a:pt x="584647" y="584200"/>
                </a:moveTo>
                <a:lnTo>
                  <a:pt x="583673" y="584200"/>
                </a:lnTo>
                <a:lnTo>
                  <a:pt x="565737" y="596900"/>
                </a:lnTo>
                <a:lnTo>
                  <a:pt x="570732" y="596900"/>
                </a:lnTo>
                <a:lnTo>
                  <a:pt x="584647" y="584200"/>
                </a:lnTo>
                <a:close/>
              </a:path>
              <a:path w="632460" h="2463800">
                <a:moveTo>
                  <a:pt x="244710" y="457200"/>
                </a:moveTo>
                <a:lnTo>
                  <a:pt x="242521" y="457200"/>
                </a:lnTo>
                <a:lnTo>
                  <a:pt x="238936" y="482600"/>
                </a:lnTo>
                <a:lnTo>
                  <a:pt x="235393" y="508000"/>
                </a:lnTo>
                <a:lnTo>
                  <a:pt x="232679" y="533400"/>
                </a:lnTo>
                <a:lnTo>
                  <a:pt x="231579" y="571500"/>
                </a:lnTo>
                <a:lnTo>
                  <a:pt x="236825" y="571500"/>
                </a:lnTo>
                <a:lnTo>
                  <a:pt x="235533" y="558800"/>
                </a:lnTo>
                <a:lnTo>
                  <a:pt x="236189" y="546100"/>
                </a:lnTo>
                <a:lnTo>
                  <a:pt x="237603" y="533400"/>
                </a:lnTo>
                <a:lnTo>
                  <a:pt x="238584" y="520700"/>
                </a:lnTo>
                <a:lnTo>
                  <a:pt x="239523" y="508000"/>
                </a:lnTo>
                <a:lnTo>
                  <a:pt x="240812" y="495300"/>
                </a:lnTo>
                <a:lnTo>
                  <a:pt x="242569" y="482548"/>
                </a:lnTo>
                <a:lnTo>
                  <a:pt x="244877" y="469900"/>
                </a:lnTo>
                <a:lnTo>
                  <a:pt x="244584" y="469900"/>
                </a:lnTo>
                <a:lnTo>
                  <a:pt x="244710" y="457200"/>
                </a:lnTo>
                <a:close/>
              </a:path>
              <a:path w="632460" h="2463800">
                <a:moveTo>
                  <a:pt x="331304" y="469900"/>
                </a:moveTo>
                <a:lnTo>
                  <a:pt x="322058" y="469900"/>
                </a:lnTo>
                <a:lnTo>
                  <a:pt x="322058" y="482600"/>
                </a:lnTo>
                <a:lnTo>
                  <a:pt x="319985" y="482600"/>
                </a:lnTo>
                <a:lnTo>
                  <a:pt x="316592" y="495300"/>
                </a:lnTo>
                <a:lnTo>
                  <a:pt x="313179" y="495300"/>
                </a:lnTo>
                <a:lnTo>
                  <a:pt x="310132" y="508000"/>
                </a:lnTo>
                <a:lnTo>
                  <a:pt x="304512" y="520700"/>
                </a:lnTo>
                <a:lnTo>
                  <a:pt x="298792" y="533400"/>
                </a:lnTo>
                <a:lnTo>
                  <a:pt x="293708" y="546100"/>
                </a:lnTo>
                <a:lnTo>
                  <a:pt x="289996" y="558800"/>
                </a:lnTo>
                <a:lnTo>
                  <a:pt x="289546" y="571500"/>
                </a:lnTo>
                <a:lnTo>
                  <a:pt x="294614" y="571500"/>
                </a:lnTo>
                <a:lnTo>
                  <a:pt x="296897" y="558800"/>
                </a:lnTo>
                <a:lnTo>
                  <a:pt x="298729" y="558800"/>
                </a:lnTo>
                <a:lnTo>
                  <a:pt x="303619" y="546100"/>
                </a:lnTo>
                <a:lnTo>
                  <a:pt x="313530" y="546100"/>
                </a:lnTo>
                <a:lnTo>
                  <a:pt x="322354" y="533400"/>
                </a:lnTo>
                <a:lnTo>
                  <a:pt x="307294" y="533400"/>
                </a:lnTo>
                <a:lnTo>
                  <a:pt x="313325" y="520700"/>
                </a:lnTo>
                <a:lnTo>
                  <a:pt x="319527" y="508000"/>
                </a:lnTo>
                <a:lnTo>
                  <a:pt x="325615" y="495300"/>
                </a:lnTo>
                <a:lnTo>
                  <a:pt x="331304" y="469900"/>
                </a:lnTo>
                <a:close/>
              </a:path>
              <a:path w="632460" h="2463800">
                <a:moveTo>
                  <a:pt x="537528" y="457200"/>
                </a:moveTo>
                <a:lnTo>
                  <a:pt x="535779" y="457200"/>
                </a:lnTo>
                <a:lnTo>
                  <a:pt x="503219" y="482600"/>
                </a:lnTo>
                <a:lnTo>
                  <a:pt x="470428" y="508000"/>
                </a:lnTo>
                <a:lnTo>
                  <a:pt x="437083" y="520700"/>
                </a:lnTo>
                <a:lnTo>
                  <a:pt x="402862" y="546100"/>
                </a:lnTo>
                <a:lnTo>
                  <a:pt x="391911" y="546100"/>
                </a:lnTo>
                <a:lnTo>
                  <a:pt x="380665" y="558800"/>
                </a:lnTo>
                <a:lnTo>
                  <a:pt x="357816" y="571500"/>
                </a:lnTo>
                <a:lnTo>
                  <a:pt x="370231" y="571500"/>
                </a:lnTo>
                <a:lnTo>
                  <a:pt x="463227" y="520700"/>
                </a:lnTo>
                <a:lnTo>
                  <a:pt x="494738" y="508000"/>
                </a:lnTo>
                <a:lnTo>
                  <a:pt x="481519" y="508000"/>
                </a:lnTo>
                <a:lnTo>
                  <a:pt x="495906" y="495300"/>
                </a:lnTo>
                <a:lnTo>
                  <a:pt x="510125" y="482548"/>
                </a:lnTo>
                <a:lnTo>
                  <a:pt x="523960" y="469900"/>
                </a:lnTo>
                <a:lnTo>
                  <a:pt x="537528" y="457200"/>
                </a:lnTo>
                <a:close/>
              </a:path>
              <a:path w="632460" h="2463800">
                <a:moveTo>
                  <a:pt x="111342" y="546100"/>
                </a:moveTo>
                <a:lnTo>
                  <a:pt x="109677" y="558800"/>
                </a:lnTo>
                <a:lnTo>
                  <a:pt x="111656" y="558800"/>
                </a:lnTo>
                <a:lnTo>
                  <a:pt x="111342" y="546100"/>
                </a:lnTo>
                <a:close/>
              </a:path>
              <a:path w="632460" h="2463800">
                <a:moveTo>
                  <a:pt x="348509" y="508000"/>
                </a:moveTo>
                <a:lnTo>
                  <a:pt x="341345" y="508000"/>
                </a:lnTo>
                <a:lnTo>
                  <a:pt x="330864" y="520700"/>
                </a:lnTo>
                <a:lnTo>
                  <a:pt x="324713" y="520700"/>
                </a:lnTo>
                <a:lnTo>
                  <a:pt x="318741" y="533400"/>
                </a:lnTo>
                <a:lnTo>
                  <a:pt x="330977" y="533400"/>
                </a:lnTo>
                <a:lnTo>
                  <a:pt x="348509" y="508000"/>
                </a:lnTo>
                <a:close/>
              </a:path>
              <a:path w="632460" h="2463800">
                <a:moveTo>
                  <a:pt x="422424" y="482548"/>
                </a:moveTo>
                <a:lnTo>
                  <a:pt x="398753" y="508000"/>
                </a:lnTo>
                <a:lnTo>
                  <a:pt x="392053" y="515701"/>
                </a:lnTo>
                <a:lnTo>
                  <a:pt x="400599" y="508000"/>
                </a:lnTo>
                <a:lnTo>
                  <a:pt x="415049" y="495300"/>
                </a:lnTo>
                <a:lnTo>
                  <a:pt x="422424" y="482548"/>
                </a:lnTo>
                <a:close/>
              </a:path>
              <a:path w="632460" h="2463800">
                <a:moveTo>
                  <a:pt x="215530" y="505569"/>
                </a:moveTo>
                <a:lnTo>
                  <a:pt x="215789" y="508000"/>
                </a:lnTo>
                <a:lnTo>
                  <a:pt x="217412" y="508000"/>
                </a:lnTo>
                <a:lnTo>
                  <a:pt x="215530" y="505569"/>
                </a:lnTo>
                <a:close/>
              </a:path>
              <a:path w="632460" h="2463800">
                <a:moveTo>
                  <a:pt x="215402" y="469900"/>
                </a:moveTo>
                <a:lnTo>
                  <a:pt x="212962" y="469900"/>
                </a:lnTo>
                <a:lnTo>
                  <a:pt x="213454" y="482600"/>
                </a:lnTo>
                <a:lnTo>
                  <a:pt x="214433" y="495300"/>
                </a:lnTo>
                <a:lnTo>
                  <a:pt x="215530" y="505569"/>
                </a:lnTo>
                <a:lnTo>
                  <a:pt x="217412" y="508000"/>
                </a:lnTo>
                <a:lnTo>
                  <a:pt x="219291" y="508000"/>
                </a:lnTo>
                <a:lnTo>
                  <a:pt x="217549" y="495300"/>
                </a:lnTo>
                <a:lnTo>
                  <a:pt x="215402" y="469900"/>
                </a:lnTo>
                <a:close/>
              </a:path>
              <a:path w="632460" h="2463800">
                <a:moveTo>
                  <a:pt x="370852" y="482600"/>
                </a:moveTo>
                <a:lnTo>
                  <a:pt x="368559" y="482600"/>
                </a:lnTo>
                <a:lnTo>
                  <a:pt x="360352" y="495300"/>
                </a:lnTo>
                <a:lnTo>
                  <a:pt x="351227" y="508000"/>
                </a:lnTo>
                <a:lnTo>
                  <a:pt x="356701" y="508000"/>
                </a:lnTo>
                <a:lnTo>
                  <a:pt x="364186" y="495300"/>
                </a:lnTo>
                <a:lnTo>
                  <a:pt x="370852" y="482600"/>
                </a:lnTo>
                <a:close/>
              </a:path>
              <a:path w="632460" h="2463800">
                <a:moveTo>
                  <a:pt x="557887" y="482600"/>
                </a:moveTo>
                <a:lnTo>
                  <a:pt x="535330" y="482600"/>
                </a:lnTo>
                <a:lnTo>
                  <a:pt x="481519" y="508000"/>
                </a:lnTo>
                <a:lnTo>
                  <a:pt x="494738" y="508000"/>
                </a:lnTo>
                <a:lnTo>
                  <a:pt x="557887" y="482600"/>
                </a:lnTo>
                <a:close/>
              </a:path>
              <a:path w="632460" h="2463800">
                <a:moveTo>
                  <a:pt x="585996" y="470947"/>
                </a:moveTo>
                <a:lnTo>
                  <a:pt x="557887" y="482600"/>
                </a:lnTo>
                <a:lnTo>
                  <a:pt x="562082" y="482600"/>
                </a:lnTo>
                <a:lnTo>
                  <a:pt x="585996" y="470947"/>
                </a:lnTo>
                <a:close/>
              </a:path>
              <a:path w="632460" h="2463800">
                <a:moveTo>
                  <a:pt x="445793" y="457200"/>
                </a:moveTo>
                <a:lnTo>
                  <a:pt x="444557" y="457200"/>
                </a:lnTo>
                <a:lnTo>
                  <a:pt x="429740" y="469900"/>
                </a:lnTo>
                <a:lnTo>
                  <a:pt x="422424" y="482548"/>
                </a:lnTo>
                <a:lnTo>
                  <a:pt x="445793" y="457200"/>
                </a:lnTo>
                <a:close/>
              </a:path>
              <a:path w="632460" h="2463800">
                <a:moveTo>
                  <a:pt x="588521" y="469900"/>
                </a:moveTo>
                <a:lnTo>
                  <a:pt x="588144" y="469900"/>
                </a:lnTo>
                <a:lnTo>
                  <a:pt x="585996" y="470947"/>
                </a:lnTo>
                <a:lnTo>
                  <a:pt x="588521" y="469900"/>
                </a:lnTo>
                <a:close/>
              </a:path>
              <a:path w="632460" h="2463800">
                <a:moveTo>
                  <a:pt x="264981" y="279400"/>
                </a:moveTo>
                <a:lnTo>
                  <a:pt x="261275" y="279400"/>
                </a:lnTo>
                <a:lnTo>
                  <a:pt x="263742" y="317500"/>
                </a:lnTo>
                <a:lnTo>
                  <a:pt x="272854" y="368300"/>
                </a:lnTo>
                <a:lnTo>
                  <a:pt x="289621" y="406400"/>
                </a:lnTo>
                <a:lnTo>
                  <a:pt x="315053" y="444500"/>
                </a:lnTo>
                <a:lnTo>
                  <a:pt x="316655" y="457200"/>
                </a:lnTo>
                <a:lnTo>
                  <a:pt x="318864" y="469900"/>
                </a:lnTo>
                <a:lnTo>
                  <a:pt x="333251" y="469900"/>
                </a:lnTo>
                <a:lnTo>
                  <a:pt x="335158" y="457200"/>
                </a:lnTo>
                <a:lnTo>
                  <a:pt x="326561" y="457200"/>
                </a:lnTo>
                <a:lnTo>
                  <a:pt x="323154" y="444500"/>
                </a:lnTo>
                <a:lnTo>
                  <a:pt x="321859" y="431800"/>
                </a:lnTo>
                <a:lnTo>
                  <a:pt x="311734" y="431800"/>
                </a:lnTo>
                <a:lnTo>
                  <a:pt x="301674" y="419100"/>
                </a:lnTo>
                <a:lnTo>
                  <a:pt x="293059" y="393700"/>
                </a:lnTo>
                <a:lnTo>
                  <a:pt x="285724" y="381000"/>
                </a:lnTo>
                <a:lnTo>
                  <a:pt x="279504" y="368300"/>
                </a:lnTo>
                <a:lnTo>
                  <a:pt x="280342" y="368300"/>
                </a:lnTo>
                <a:lnTo>
                  <a:pt x="279424" y="355600"/>
                </a:lnTo>
                <a:lnTo>
                  <a:pt x="275473" y="355600"/>
                </a:lnTo>
                <a:lnTo>
                  <a:pt x="271320" y="330200"/>
                </a:lnTo>
                <a:lnTo>
                  <a:pt x="268213" y="317500"/>
                </a:lnTo>
                <a:lnTo>
                  <a:pt x="266113" y="292100"/>
                </a:lnTo>
                <a:lnTo>
                  <a:pt x="264981" y="279400"/>
                </a:lnTo>
                <a:close/>
              </a:path>
              <a:path w="632460" h="2463800">
                <a:moveTo>
                  <a:pt x="350256" y="457200"/>
                </a:moveTo>
                <a:lnTo>
                  <a:pt x="343721" y="457200"/>
                </a:lnTo>
                <a:lnTo>
                  <a:pt x="333251" y="469900"/>
                </a:lnTo>
                <a:lnTo>
                  <a:pt x="344372" y="469900"/>
                </a:lnTo>
                <a:lnTo>
                  <a:pt x="350256" y="457200"/>
                </a:lnTo>
                <a:close/>
              </a:path>
              <a:path w="632460" h="2463800">
                <a:moveTo>
                  <a:pt x="481456" y="254000"/>
                </a:moveTo>
                <a:lnTo>
                  <a:pt x="480755" y="254000"/>
                </a:lnTo>
                <a:lnTo>
                  <a:pt x="454962" y="266700"/>
                </a:lnTo>
                <a:lnTo>
                  <a:pt x="428369" y="292100"/>
                </a:lnTo>
                <a:lnTo>
                  <a:pt x="403126" y="304800"/>
                </a:lnTo>
                <a:lnTo>
                  <a:pt x="381386" y="330200"/>
                </a:lnTo>
                <a:lnTo>
                  <a:pt x="371606" y="330200"/>
                </a:lnTo>
                <a:lnTo>
                  <a:pt x="365541" y="355600"/>
                </a:lnTo>
                <a:lnTo>
                  <a:pt x="360091" y="368300"/>
                </a:lnTo>
                <a:lnTo>
                  <a:pt x="354723" y="381000"/>
                </a:lnTo>
                <a:lnTo>
                  <a:pt x="348905" y="406400"/>
                </a:lnTo>
                <a:lnTo>
                  <a:pt x="343457" y="419100"/>
                </a:lnTo>
                <a:lnTo>
                  <a:pt x="331932" y="444500"/>
                </a:lnTo>
                <a:lnTo>
                  <a:pt x="326561" y="457200"/>
                </a:lnTo>
                <a:lnTo>
                  <a:pt x="336993" y="457200"/>
                </a:lnTo>
                <a:lnTo>
                  <a:pt x="338701" y="444500"/>
                </a:lnTo>
                <a:lnTo>
                  <a:pt x="341042" y="444500"/>
                </a:lnTo>
                <a:lnTo>
                  <a:pt x="341639" y="431800"/>
                </a:lnTo>
                <a:lnTo>
                  <a:pt x="345031" y="431800"/>
                </a:lnTo>
                <a:lnTo>
                  <a:pt x="346696" y="419100"/>
                </a:lnTo>
                <a:lnTo>
                  <a:pt x="349911" y="419100"/>
                </a:lnTo>
                <a:lnTo>
                  <a:pt x="355984" y="393700"/>
                </a:lnTo>
                <a:lnTo>
                  <a:pt x="368150" y="368300"/>
                </a:lnTo>
                <a:lnTo>
                  <a:pt x="374276" y="355600"/>
                </a:lnTo>
                <a:lnTo>
                  <a:pt x="375763" y="355600"/>
                </a:lnTo>
                <a:lnTo>
                  <a:pt x="376737" y="342900"/>
                </a:lnTo>
                <a:lnTo>
                  <a:pt x="379439" y="342900"/>
                </a:lnTo>
                <a:lnTo>
                  <a:pt x="389737" y="330200"/>
                </a:lnTo>
                <a:lnTo>
                  <a:pt x="404075" y="317500"/>
                </a:lnTo>
                <a:lnTo>
                  <a:pt x="421011" y="304800"/>
                </a:lnTo>
                <a:lnTo>
                  <a:pt x="439102" y="292100"/>
                </a:lnTo>
                <a:lnTo>
                  <a:pt x="449623" y="279400"/>
                </a:lnTo>
                <a:lnTo>
                  <a:pt x="470788" y="266700"/>
                </a:lnTo>
                <a:lnTo>
                  <a:pt x="481456" y="254000"/>
                </a:lnTo>
                <a:close/>
              </a:path>
              <a:path w="632460" h="2463800">
                <a:moveTo>
                  <a:pt x="373721" y="444500"/>
                </a:moveTo>
                <a:lnTo>
                  <a:pt x="368560" y="444500"/>
                </a:lnTo>
                <a:lnTo>
                  <a:pt x="362419" y="457200"/>
                </a:lnTo>
                <a:lnTo>
                  <a:pt x="364064" y="457200"/>
                </a:lnTo>
                <a:lnTo>
                  <a:pt x="373721" y="444500"/>
                </a:lnTo>
                <a:close/>
              </a:path>
              <a:path w="632460" h="2463800">
                <a:moveTo>
                  <a:pt x="321535" y="203200"/>
                </a:moveTo>
                <a:lnTo>
                  <a:pt x="318917" y="203200"/>
                </a:lnTo>
                <a:lnTo>
                  <a:pt x="315208" y="241300"/>
                </a:lnTo>
                <a:lnTo>
                  <a:pt x="311606" y="279400"/>
                </a:lnTo>
                <a:lnTo>
                  <a:pt x="309004" y="317500"/>
                </a:lnTo>
                <a:lnTo>
                  <a:pt x="308299" y="355600"/>
                </a:lnTo>
                <a:lnTo>
                  <a:pt x="308452" y="368300"/>
                </a:lnTo>
                <a:lnTo>
                  <a:pt x="308913" y="393700"/>
                </a:lnTo>
                <a:lnTo>
                  <a:pt x="309926" y="406400"/>
                </a:lnTo>
                <a:lnTo>
                  <a:pt x="311734" y="431800"/>
                </a:lnTo>
                <a:lnTo>
                  <a:pt x="321859" y="431800"/>
                </a:lnTo>
                <a:lnTo>
                  <a:pt x="320565" y="419100"/>
                </a:lnTo>
                <a:lnTo>
                  <a:pt x="318720" y="406400"/>
                </a:lnTo>
                <a:lnTo>
                  <a:pt x="317545" y="381000"/>
                </a:lnTo>
                <a:lnTo>
                  <a:pt x="319702" y="381000"/>
                </a:lnTo>
                <a:lnTo>
                  <a:pt x="320784" y="368300"/>
                </a:lnTo>
                <a:lnTo>
                  <a:pt x="316446" y="368300"/>
                </a:lnTo>
                <a:lnTo>
                  <a:pt x="316444" y="330200"/>
                </a:lnTo>
                <a:lnTo>
                  <a:pt x="317808" y="279400"/>
                </a:lnTo>
                <a:lnTo>
                  <a:pt x="319763" y="241300"/>
                </a:lnTo>
                <a:lnTo>
                  <a:pt x="321535" y="203200"/>
                </a:lnTo>
                <a:close/>
              </a:path>
              <a:path w="632460" h="2463800">
                <a:moveTo>
                  <a:pt x="372380" y="406400"/>
                </a:moveTo>
                <a:lnTo>
                  <a:pt x="358700" y="406400"/>
                </a:lnTo>
                <a:lnTo>
                  <a:pt x="349911" y="419100"/>
                </a:lnTo>
                <a:lnTo>
                  <a:pt x="358990" y="419100"/>
                </a:lnTo>
                <a:lnTo>
                  <a:pt x="372380" y="406400"/>
                </a:lnTo>
                <a:close/>
              </a:path>
              <a:path w="632460" h="2463800">
                <a:moveTo>
                  <a:pt x="398715" y="393700"/>
                </a:moveTo>
                <a:lnTo>
                  <a:pt x="386967" y="393700"/>
                </a:lnTo>
                <a:lnTo>
                  <a:pt x="377924" y="406400"/>
                </a:lnTo>
                <a:lnTo>
                  <a:pt x="386121" y="406400"/>
                </a:lnTo>
                <a:lnTo>
                  <a:pt x="398715" y="393700"/>
                </a:lnTo>
                <a:close/>
              </a:path>
              <a:path w="632460" h="2463800">
                <a:moveTo>
                  <a:pt x="631022" y="254000"/>
                </a:moveTo>
                <a:lnTo>
                  <a:pt x="629483" y="254000"/>
                </a:lnTo>
                <a:lnTo>
                  <a:pt x="591444" y="292100"/>
                </a:lnTo>
                <a:lnTo>
                  <a:pt x="551353" y="317500"/>
                </a:lnTo>
                <a:lnTo>
                  <a:pt x="510185" y="330200"/>
                </a:lnTo>
                <a:lnTo>
                  <a:pt x="476418" y="350980"/>
                </a:lnTo>
                <a:lnTo>
                  <a:pt x="475142" y="355600"/>
                </a:lnTo>
                <a:lnTo>
                  <a:pt x="456274" y="355600"/>
                </a:lnTo>
                <a:lnTo>
                  <a:pt x="452766" y="368300"/>
                </a:lnTo>
                <a:lnTo>
                  <a:pt x="403402" y="393700"/>
                </a:lnTo>
                <a:lnTo>
                  <a:pt x="418413" y="393700"/>
                </a:lnTo>
                <a:lnTo>
                  <a:pt x="517371" y="330200"/>
                </a:lnTo>
                <a:lnTo>
                  <a:pt x="556454" y="317500"/>
                </a:lnTo>
                <a:lnTo>
                  <a:pt x="594407" y="292100"/>
                </a:lnTo>
                <a:lnTo>
                  <a:pt x="630394" y="266700"/>
                </a:lnTo>
                <a:lnTo>
                  <a:pt x="631913" y="266700"/>
                </a:lnTo>
                <a:lnTo>
                  <a:pt x="631022" y="254000"/>
                </a:lnTo>
                <a:close/>
              </a:path>
              <a:path w="632460" h="2463800">
                <a:moveTo>
                  <a:pt x="335293" y="279400"/>
                </a:moveTo>
                <a:lnTo>
                  <a:pt x="332097" y="304800"/>
                </a:lnTo>
                <a:lnTo>
                  <a:pt x="327326" y="317500"/>
                </a:lnTo>
                <a:lnTo>
                  <a:pt x="321828" y="342900"/>
                </a:lnTo>
                <a:lnTo>
                  <a:pt x="316446" y="368300"/>
                </a:lnTo>
                <a:lnTo>
                  <a:pt x="322385" y="368300"/>
                </a:lnTo>
                <a:lnTo>
                  <a:pt x="324376" y="355600"/>
                </a:lnTo>
                <a:lnTo>
                  <a:pt x="326623" y="342900"/>
                </a:lnTo>
                <a:lnTo>
                  <a:pt x="331056" y="330200"/>
                </a:lnTo>
                <a:lnTo>
                  <a:pt x="333754" y="317500"/>
                </a:lnTo>
                <a:lnTo>
                  <a:pt x="335055" y="292100"/>
                </a:lnTo>
                <a:lnTo>
                  <a:pt x="335293" y="279400"/>
                </a:lnTo>
                <a:close/>
              </a:path>
              <a:path w="632460" h="2463800">
                <a:moveTo>
                  <a:pt x="289200" y="266700"/>
                </a:moveTo>
                <a:lnTo>
                  <a:pt x="288792" y="266700"/>
                </a:lnTo>
                <a:lnTo>
                  <a:pt x="285222" y="279400"/>
                </a:lnTo>
                <a:lnTo>
                  <a:pt x="281178" y="304800"/>
                </a:lnTo>
                <a:lnTo>
                  <a:pt x="277612" y="330200"/>
                </a:lnTo>
                <a:lnTo>
                  <a:pt x="275473" y="355600"/>
                </a:lnTo>
                <a:lnTo>
                  <a:pt x="279580" y="355600"/>
                </a:lnTo>
                <a:lnTo>
                  <a:pt x="280463" y="342900"/>
                </a:lnTo>
                <a:lnTo>
                  <a:pt x="281724" y="342900"/>
                </a:lnTo>
                <a:lnTo>
                  <a:pt x="282792" y="330200"/>
                </a:lnTo>
                <a:lnTo>
                  <a:pt x="284311" y="317500"/>
                </a:lnTo>
                <a:lnTo>
                  <a:pt x="284771" y="317500"/>
                </a:lnTo>
                <a:lnTo>
                  <a:pt x="285823" y="304800"/>
                </a:lnTo>
                <a:lnTo>
                  <a:pt x="286805" y="292100"/>
                </a:lnTo>
                <a:lnTo>
                  <a:pt x="287878" y="279400"/>
                </a:lnTo>
                <a:lnTo>
                  <a:pt x="289200" y="266700"/>
                </a:lnTo>
                <a:close/>
              </a:path>
              <a:path w="632460" h="2463800">
                <a:moveTo>
                  <a:pt x="478650" y="342900"/>
                </a:moveTo>
                <a:lnTo>
                  <a:pt x="469436" y="342900"/>
                </a:lnTo>
                <a:lnTo>
                  <a:pt x="466933" y="355600"/>
                </a:lnTo>
                <a:lnTo>
                  <a:pt x="468912" y="355600"/>
                </a:lnTo>
                <a:lnTo>
                  <a:pt x="476418" y="350980"/>
                </a:lnTo>
                <a:lnTo>
                  <a:pt x="478650" y="342900"/>
                </a:lnTo>
                <a:close/>
              </a:path>
              <a:path w="632460" h="2463800">
                <a:moveTo>
                  <a:pt x="476418" y="350980"/>
                </a:moveTo>
                <a:lnTo>
                  <a:pt x="468912" y="355600"/>
                </a:lnTo>
                <a:lnTo>
                  <a:pt x="475142" y="355600"/>
                </a:lnTo>
                <a:lnTo>
                  <a:pt x="476418" y="350980"/>
                </a:lnTo>
                <a:close/>
              </a:path>
              <a:path w="632460" h="2463800">
                <a:moveTo>
                  <a:pt x="581192" y="241300"/>
                </a:moveTo>
                <a:lnTo>
                  <a:pt x="579527" y="241300"/>
                </a:lnTo>
                <a:lnTo>
                  <a:pt x="552481" y="266700"/>
                </a:lnTo>
                <a:lnTo>
                  <a:pt x="499351" y="317500"/>
                </a:lnTo>
                <a:lnTo>
                  <a:pt x="472305" y="342900"/>
                </a:lnTo>
                <a:lnTo>
                  <a:pt x="478682" y="342900"/>
                </a:lnTo>
                <a:lnTo>
                  <a:pt x="504505" y="317500"/>
                </a:lnTo>
                <a:lnTo>
                  <a:pt x="555368" y="266700"/>
                </a:lnTo>
                <a:lnTo>
                  <a:pt x="581192" y="241300"/>
                </a:lnTo>
                <a:close/>
              </a:path>
              <a:path w="632460" h="2463800">
                <a:moveTo>
                  <a:pt x="381512" y="88900"/>
                </a:moveTo>
                <a:lnTo>
                  <a:pt x="379156" y="88900"/>
                </a:lnTo>
                <a:lnTo>
                  <a:pt x="386705" y="139700"/>
                </a:lnTo>
                <a:lnTo>
                  <a:pt x="386572" y="203200"/>
                </a:lnTo>
                <a:lnTo>
                  <a:pt x="383670" y="254000"/>
                </a:lnTo>
                <a:lnTo>
                  <a:pt x="382915" y="304800"/>
                </a:lnTo>
                <a:lnTo>
                  <a:pt x="380475" y="304800"/>
                </a:lnTo>
                <a:lnTo>
                  <a:pt x="377805" y="317500"/>
                </a:lnTo>
                <a:lnTo>
                  <a:pt x="374789" y="330200"/>
                </a:lnTo>
                <a:lnTo>
                  <a:pt x="381386" y="330200"/>
                </a:lnTo>
                <a:lnTo>
                  <a:pt x="389317" y="304800"/>
                </a:lnTo>
                <a:lnTo>
                  <a:pt x="397318" y="292100"/>
                </a:lnTo>
                <a:lnTo>
                  <a:pt x="401345" y="279400"/>
                </a:lnTo>
                <a:lnTo>
                  <a:pt x="391847" y="279400"/>
                </a:lnTo>
                <a:lnTo>
                  <a:pt x="393929" y="228600"/>
                </a:lnTo>
                <a:lnTo>
                  <a:pt x="394819" y="190500"/>
                </a:lnTo>
                <a:lnTo>
                  <a:pt x="391639" y="139700"/>
                </a:lnTo>
                <a:lnTo>
                  <a:pt x="381512" y="88900"/>
                </a:lnTo>
                <a:close/>
              </a:path>
              <a:path w="632460" h="2463800">
                <a:moveTo>
                  <a:pt x="416244" y="241300"/>
                </a:moveTo>
                <a:lnTo>
                  <a:pt x="408252" y="241300"/>
                </a:lnTo>
                <a:lnTo>
                  <a:pt x="404570" y="254000"/>
                </a:lnTo>
                <a:lnTo>
                  <a:pt x="401386" y="254000"/>
                </a:lnTo>
                <a:lnTo>
                  <a:pt x="397972" y="266700"/>
                </a:lnTo>
                <a:lnTo>
                  <a:pt x="394956" y="279400"/>
                </a:lnTo>
                <a:lnTo>
                  <a:pt x="401345" y="279400"/>
                </a:lnTo>
                <a:lnTo>
                  <a:pt x="405373" y="266700"/>
                </a:lnTo>
                <a:lnTo>
                  <a:pt x="413469" y="254000"/>
                </a:lnTo>
                <a:lnTo>
                  <a:pt x="416244" y="241300"/>
                </a:lnTo>
                <a:close/>
              </a:path>
              <a:path w="632460" h="2463800">
                <a:moveTo>
                  <a:pt x="428555" y="215900"/>
                </a:moveTo>
                <a:lnTo>
                  <a:pt x="420537" y="215900"/>
                </a:lnTo>
                <a:lnTo>
                  <a:pt x="418453" y="228600"/>
                </a:lnTo>
                <a:lnTo>
                  <a:pt x="416453" y="228600"/>
                </a:lnTo>
                <a:lnTo>
                  <a:pt x="412267" y="241300"/>
                </a:lnTo>
                <a:lnTo>
                  <a:pt x="417731" y="241300"/>
                </a:lnTo>
                <a:lnTo>
                  <a:pt x="425046" y="228600"/>
                </a:lnTo>
                <a:lnTo>
                  <a:pt x="428555" y="215900"/>
                </a:lnTo>
                <a:close/>
              </a:path>
              <a:path w="632460" h="2463800">
                <a:moveTo>
                  <a:pt x="449813" y="152400"/>
                </a:moveTo>
                <a:lnTo>
                  <a:pt x="446316" y="152400"/>
                </a:lnTo>
                <a:lnTo>
                  <a:pt x="430097" y="203200"/>
                </a:lnTo>
                <a:lnTo>
                  <a:pt x="424620" y="215900"/>
                </a:lnTo>
                <a:lnTo>
                  <a:pt x="431144" y="215900"/>
                </a:lnTo>
                <a:lnTo>
                  <a:pt x="439350" y="203200"/>
                </a:lnTo>
                <a:lnTo>
                  <a:pt x="433039" y="203200"/>
                </a:lnTo>
                <a:lnTo>
                  <a:pt x="437218" y="190500"/>
                </a:lnTo>
                <a:lnTo>
                  <a:pt x="449813" y="152400"/>
                </a:lnTo>
                <a:close/>
              </a:path>
              <a:path w="632460" h="2463800">
                <a:moveTo>
                  <a:pt x="562951" y="63500"/>
                </a:moveTo>
                <a:lnTo>
                  <a:pt x="562438" y="63500"/>
                </a:lnTo>
                <a:lnTo>
                  <a:pt x="528944" y="88900"/>
                </a:lnTo>
                <a:lnTo>
                  <a:pt x="494807" y="127000"/>
                </a:lnTo>
                <a:lnTo>
                  <a:pt x="461769" y="165100"/>
                </a:lnTo>
                <a:lnTo>
                  <a:pt x="433039" y="203200"/>
                </a:lnTo>
                <a:lnTo>
                  <a:pt x="439350" y="203200"/>
                </a:lnTo>
                <a:lnTo>
                  <a:pt x="448209" y="190500"/>
                </a:lnTo>
                <a:lnTo>
                  <a:pt x="457613" y="177800"/>
                </a:lnTo>
                <a:lnTo>
                  <a:pt x="467457" y="165100"/>
                </a:lnTo>
                <a:lnTo>
                  <a:pt x="481599" y="165100"/>
                </a:lnTo>
                <a:lnTo>
                  <a:pt x="495589" y="152400"/>
                </a:lnTo>
                <a:lnTo>
                  <a:pt x="475258" y="152400"/>
                </a:lnTo>
                <a:lnTo>
                  <a:pt x="497394" y="139700"/>
                </a:lnTo>
                <a:lnTo>
                  <a:pt x="519898" y="114300"/>
                </a:lnTo>
                <a:lnTo>
                  <a:pt x="542005" y="88900"/>
                </a:lnTo>
                <a:lnTo>
                  <a:pt x="562951" y="63500"/>
                </a:lnTo>
                <a:close/>
              </a:path>
              <a:path w="632460" h="2463800">
                <a:moveTo>
                  <a:pt x="454923" y="76200"/>
                </a:moveTo>
                <a:lnTo>
                  <a:pt x="453604" y="76200"/>
                </a:lnTo>
                <a:lnTo>
                  <a:pt x="454921" y="101600"/>
                </a:lnTo>
                <a:lnTo>
                  <a:pt x="452006" y="114300"/>
                </a:lnTo>
                <a:lnTo>
                  <a:pt x="447636" y="139700"/>
                </a:lnTo>
                <a:lnTo>
                  <a:pt x="444588" y="152400"/>
                </a:lnTo>
                <a:lnTo>
                  <a:pt x="451656" y="152400"/>
                </a:lnTo>
                <a:lnTo>
                  <a:pt x="455712" y="139700"/>
                </a:lnTo>
                <a:lnTo>
                  <a:pt x="451855" y="139700"/>
                </a:lnTo>
                <a:lnTo>
                  <a:pt x="453979" y="127000"/>
                </a:lnTo>
                <a:lnTo>
                  <a:pt x="456338" y="114300"/>
                </a:lnTo>
                <a:lnTo>
                  <a:pt x="457222" y="88900"/>
                </a:lnTo>
                <a:lnTo>
                  <a:pt x="454923" y="76200"/>
                </a:lnTo>
                <a:close/>
              </a:path>
              <a:path w="632460" h="2463800">
                <a:moveTo>
                  <a:pt x="539678" y="139700"/>
                </a:moveTo>
                <a:lnTo>
                  <a:pt x="516150" y="139700"/>
                </a:lnTo>
                <a:lnTo>
                  <a:pt x="502606" y="152400"/>
                </a:lnTo>
                <a:lnTo>
                  <a:pt x="523455" y="152400"/>
                </a:lnTo>
                <a:lnTo>
                  <a:pt x="539678" y="139700"/>
                </a:lnTo>
                <a:close/>
              </a:path>
              <a:path w="632460" h="2463800">
                <a:moveTo>
                  <a:pt x="461764" y="120745"/>
                </a:moveTo>
                <a:lnTo>
                  <a:pt x="451855" y="139700"/>
                </a:lnTo>
                <a:lnTo>
                  <a:pt x="455712" y="139700"/>
                </a:lnTo>
                <a:lnTo>
                  <a:pt x="461764" y="120745"/>
                </a:lnTo>
                <a:close/>
              </a:path>
              <a:path w="632460" h="2463800">
                <a:moveTo>
                  <a:pt x="558060" y="127000"/>
                </a:moveTo>
                <a:lnTo>
                  <a:pt x="555619" y="127000"/>
                </a:lnTo>
                <a:lnTo>
                  <a:pt x="539678" y="139700"/>
                </a:lnTo>
                <a:lnTo>
                  <a:pt x="544067" y="139700"/>
                </a:lnTo>
                <a:lnTo>
                  <a:pt x="558060" y="127000"/>
                </a:lnTo>
                <a:close/>
              </a:path>
              <a:path w="632460" h="2463800">
                <a:moveTo>
                  <a:pt x="576280" y="122343"/>
                </a:moveTo>
                <a:lnTo>
                  <a:pt x="570975" y="127000"/>
                </a:lnTo>
                <a:lnTo>
                  <a:pt x="571557" y="127000"/>
                </a:lnTo>
                <a:lnTo>
                  <a:pt x="576280" y="122343"/>
                </a:lnTo>
                <a:close/>
              </a:path>
              <a:path w="632460" h="2463800">
                <a:moveTo>
                  <a:pt x="585443" y="114300"/>
                </a:moveTo>
                <a:lnTo>
                  <a:pt x="584438" y="114300"/>
                </a:lnTo>
                <a:lnTo>
                  <a:pt x="576280" y="122343"/>
                </a:lnTo>
                <a:lnTo>
                  <a:pt x="585443" y="114300"/>
                </a:lnTo>
                <a:close/>
              </a:path>
              <a:path w="632460" h="2463800">
                <a:moveTo>
                  <a:pt x="468530" y="104456"/>
                </a:moveTo>
                <a:lnTo>
                  <a:pt x="463822" y="114300"/>
                </a:lnTo>
                <a:lnTo>
                  <a:pt x="461764" y="120745"/>
                </a:lnTo>
                <a:lnTo>
                  <a:pt x="465134" y="114300"/>
                </a:lnTo>
                <a:lnTo>
                  <a:pt x="468530" y="104456"/>
                </a:lnTo>
                <a:close/>
              </a:path>
              <a:path w="632460" h="2463800">
                <a:moveTo>
                  <a:pt x="506545" y="0"/>
                </a:moveTo>
                <a:lnTo>
                  <a:pt x="504471" y="0"/>
                </a:lnTo>
                <a:lnTo>
                  <a:pt x="504042" y="12700"/>
                </a:lnTo>
                <a:lnTo>
                  <a:pt x="491258" y="38100"/>
                </a:lnTo>
                <a:lnTo>
                  <a:pt x="478278" y="76200"/>
                </a:lnTo>
                <a:lnTo>
                  <a:pt x="468530" y="104456"/>
                </a:lnTo>
                <a:lnTo>
                  <a:pt x="469896" y="101600"/>
                </a:lnTo>
                <a:lnTo>
                  <a:pt x="483527" y="63500"/>
                </a:lnTo>
                <a:lnTo>
                  <a:pt x="491094" y="50800"/>
                </a:lnTo>
                <a:lnTo>
                  <a:pt x="498618" y="25400"/>
                </a:lnTo>
                <a:lnTo>
                  <a:pt x="506105" y="12700"/>
                </a:lnTo>
                <a:lnTo>
                  <a:pt x="506545" y="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7497" y="8097722"/>
            <a:ext cx="13970" cy="24765"/>
          </a:xfrm>
          <a:custGeom>
            <a:avLst/>
            <a:gdLst/>
            <a:ahLst/>
            <a:cxnLst/>
            <a:rect l="l" t="t" r="r" b="b"/>
            <a:pathLst>
              <a:path w="13969" h="24765">
                <a:moveTo>
                  <a:pt x="7476" y="0"/>
                </a:moveTo>
                <a:lnTo>
                  <a:pt x="4261" y="2146"/>
                </a:lnTo>
                <a:lnTo>
                  <a:pt x="3884" y="4156"/>
                </a:lnTo>
                <a:lnTo>
                  <a:pt x="2910" y="8324"/>
                </a:lnTo>
                <a:lnTo>
                  <a:pt x="2167" y="12669"/>
                </a:lnTo>
                <a:lnTo>
                  <a:pt x="1319" y="17057"/>
                </a:lnTo>
                <a:lnTo>
                  <a:pt x="0" y="24323"/>
                </a:lnTo>
                <a:lnTo>
                  <a:pt x="13716" y="21381"/>
                </a:lnTo>
                <a:lnTo>
                  <a:pt x="11559" y="14386"/>
                </a:lnTo>
                <a:lnTo>
                  <a:pt x="9664" y="6722"/>
                </a:lnTo>
                <a:lnTo>
                  <a:pt x="8596" y="2837"/>
                </a:lnTo>
                <a:lnTo>
                  <a:pt x="7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39038" y="8174054"/>
            <a:ext cx="14604" cy="27940"/>
          </a:xfrm>
          <a:custGeom>
            <a:avLst/>
            <a:gdLst/>
            <a:ahLst/>
            <a:cxnLst/>
            <a:rect l="l" t="t" r="r" b="b"/>
            <a:pathLst>
              <a:path w="14605" h="27940">
                <a:moveTo>
                  <a:pt x="7203" y="0"/>
                </a:moveTo>
                <a:lnTo>
                  <a:pt x="2460" y="2743"/>
                </a:lnTo>
                <a:lnTo>
                  <a:pt x="2104" y="5193"/>
                </a:lnTo>
                <a:lnTo>
                  <a:pt x="1549" y="10502"/>
                </a:lnTo>
                <a:lnTo>
                  <a:pt x="0" y="17224"/>
                </a:lnTo>
                <a:lnTo>
                  <a:pt x="3078" y="22114"/>
                </a:lnTo>
                <a:lnTo>
                  <a:pt x="6135" y="27339"/>
                </a:lnTo>
                <a:lnTo>
                  <a:pt x="14104" y="21936"/>
                </a:lnTo>
                <a:lnTo>
                  <a:pt x="13103" y="17224"/>
                </a:lnTo>
                <a:lnTo>
                  <a:pt x="13130" y="16533"/>
                </a:lnTo>
                <a:lnTo>
                  <a:pt x="12669" y="15214"/>
                </a:lnTo>
                <a:lnTo>
                  <a:pt x="11884" y="14324"/>
                </a:lnTo>
                <a:lnTo>
                  <a:pt x="10910" y="13894"/>
                </a:lnTo>
                <a:lnTo>
                  <a:pt x="8418" y="12292"/>
                </a:lnTo>
                <a:lnTo>
                  <a:pt x="8271" y="6135"/>
                </a:lnTo>
                <a:lnTo>
                  <a:pt x="7926" y="3779"/>
                </a:lnTo>
                <a:lnTo>
                  <a:pt x="72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8315" y="8167060"/>
            <a:ext cx="11430" cy="23495"/>
          </a:xfrm>
          <a:custGeom>
            <a:avLst/>
            <a:gdLst/>
            <a:ahLst/>
            <a:cxnLst/>
            <a:rect l="l" t="t" r="r" b="b"/>
            <a:pathLst>
              <a:path w="11430" h="23495">
                <a:moveTo>
                  <a:pt x="8240" y="0"/>
                </a:moveTo>
                <a:lnTo>
                  <a:pt x="4816" y="1151"/>
                </a:lnTo>
                <a:lnTo>
                  <a:pt x="4062" y="3298"/>
                </a:lnTo>
                <a:lnTo>
                  <a:pt x="2869" y="7936"/>
                </a:lnTo>
                <a:lnTo>
                  <a:pt x="1319" y="12638"/>
                </a:lnTo>
                <a:lnTo>
                  <a:pt x="0" y="17496"/>
                </a:lnTo>
                <a:lnTo>
                  <a:pt x="1057" y="22315"/>
                </a:lnTo>
                <a:lnTo>
                  <a:pt x="5329" y="23148"/>
                </a:lnTo>
                <a:lnTo>
                  <a:pt x="9656" y="20765"/>
                </a:lnTo>
                <a:lnTo>
                  <a:pt x="10879" y="15936"/>
                </a:lnTo>
                <a:lnTo>
                  <a:pt x="9706" y="11528"/>
                </a:lnTo>
                <a:lnTo>
                  <a:pt x="10313" y="7099"/>
                </a:lnTo>
                <a:lnTo>
                  <a:pt x="8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3653" y="8181374"/>
            <a:ext cx="13335" cy="26034"/>
          </a:xfrm>
          <a:custGeom>
            <a:avLst/>
            <a:gdLst/>
            <a:ahLst/>
            <a:cxnLst/>
            <a:rect l="l" t="t" r="r" b="b"/>
            <a:pathLst>
              <a:path w="13335" h="26034">
                <a:moveTo>
                  <a:pt x="9894" y="0"/>
                </a:moveTo>
                <a:lnTo>
                  <a:pt x="7256" y="1172"/>
                </a:lnTo>
                <a:lnTo>
                  <a:pt x="5350" y="9109"/>
                </a:lnTo>
                <a:lnTo>
                  <a:pt x="0" y="14418"/>
                </a:lnTo>
                <a:lnTo>
                  <a:pt x="2456" y="21266"/>
                </a:lnTo>
                <a:lnTo>
                  <a:pt x="3968" y="25569"/>
                </a:lnTo>
                <a:lnTo>
                  <a:pt x="10209" y="21266"/>
                </a:lnTo>
                <a:lnTo>
                  <a:pt x="10942" y="18439"/>
                </a:lnTo>
                <a:lnTo>
                  <a:pt x="12952" y="13706"/>
                </a:lnTo>
                <a:lnTo>
                  <a:pt x="11465" y="7005"/>
                </a:lnTo>
                <a:lnTo>
                  <a:pt x="10523" y="2219"/>
                </a:lnTo>
                <a:lnTo>
                  <a:pt x="9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66391" y="8332071"/>
            <a:ext cx="11430" cy="22860"/>
          </a:xfrm>
          <a:custGeom>
            <a:avLst/>
            <a:gdLst/>
            <a:ahLst/>
            <a:cxnLst/>
            <a:rect l="l" t="t" r="r" b="b"/>
            <a:pathLst>
              <a:path w="11430" h="22859">
                <a:moveTo>
                  <a:pt x="3036" y="0"/>
                </a:moveTo>
                <a:lnTo>
                  <a:pt x="397" y="2502"/>
                </a:lnTo>
                <a:lnTo>
                  <a:pt x="397" y="4052"/>
                </a:lnTo>
                <a:lnTo>
                  <a:pt x="1026" y="9570"/>
                </a:lnTo>
                <a:lnTo>
                  <a:pt x="0" y="16805"/>
                </a:lnTo>
                <a:lnTo>
                  <a:pt x="5046" y="20575"/>
                </a:lnTo>
                <a:lnTo>
                  <a:pt x="7528" y="22240"/>
                </a:lnTo>
                <a:lnTo>
                  <a:pt x="10198" y="20313"/>
                </a:lnTo>
                <a:lnTo>
                  <a:pt x="10544" y="17957"/>
                </a:lnTo>
                <a:lnTo>
                  <a:pt x="11423" y="11465"/>
                </a:lnTo>
                <a:lnTo>
                  <a:pt x="6313" y="7622"/>
                </a:lnTo>
                <a:lnTo>
                  <a:pt x="3926" y="2251"/>
                </a:lnTo>
                <a:lnTo>
                  <a:pt x="3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91950" y="8371462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9905" y="0"/>
                </a:moveTo>
                <a:lnTo>
                  <a:pt x="5570" y="1717"/>
                </a:lnTo>
                <a:lnTo>
                  <a:pt x="4366" y="3539"/>
                </a:lnTo>
                <a:lnTo>
                  <a:pt x="1549" y="7413"/>
                </a:lnTo>
                <a:lnTo>
                  <a:pt x="0" y="17057"/>
                </a:lnTo>
                <a:lnTo>
                  <a:pt x="6094" y="18292"/>
                </a:lnTo>
                <a:lnTo>
                  <a:pt x="9015" y="19004"/>
                </a:lnTo>
                <a:lnTo>
                  <a:pt x="11088" y="16250"/>
                </a:lnTo>
                <a:lnTo>
                  <a:pt x="12041" y="14104"/>
                </a:lnTo>
                <a:lnTo>
                  <a:pt x="13790" y="10586"/>
                </a:lnTo>
                <a:lnTo>
                  <a:pt x="10659" y="7256"/>
                </a:lnTo>
                <a:lnTo>
                  <a:pt x="10313" y="3434"/>
                </a:lnTo>
                <a:lnTo>
                  <a:pt x="9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3405" y="8358551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4" h="23495">
                <a:moveTo>
                  <a:pt x="6073" y="0"/>
                </a:moveTo>
                <a:lnTo>
                  <a:pt x="2638" y="3078"/>
                </a:lnTo>
                <a:lnTo>
                  <a:pt x="3110" y="5507"/>
                </a:lnTo>
                <a:lnTo>
                  <a:pt x="3811" y="8931"/>
                </a:lnTo>
                <a:lnTo>
                  <a:pt x="2355" y="12879"/>
                </a:lnTo>
                <a:lnTo>
                  <a:pt x="1664" y="16554"/>
                </a:lnTo>
                <a:lnTo>
                  <a:pt x="0" y="23213"/>
                </a:lnTo>
                <a:lnTo>
                  <a:pt x="8240" y="22721"/>
                </a:lnTo>
                <a:lnTo>
                  <a:pt x="10156" y="17528"/>
                </a:lnTo>
                <a:lnTo>
                  <a:pt x="11915" y="13130"/>
                </a:lnTo>
                <a:lnTo>
                  <a:pt x="11371" y="5507"/>
                </a:lnTo>
                <a:lnTo>
                  <a:pt x="8146" y="1759"/>
                </a:lnTo>
                <a:lnTo>
                  <a:pt x="60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22853" y="8424654"/>
            <a:ext cx="14604" cy="23495"/>
          </a:xfrm>
          <a:custGeom>
            <a:avLst/>
            <a:gdLst/>
            <a:ahLst/>
            <a:cxnLst/>
            <a:rect l="l" t="t" r="r" b="b"/>
            <a:pathLst>
              <a:path w="14605" h="23495">
                <a:moveTo>
                  <a:pt x="8041" y="0"/>
                </a:moveTo>
                <a:lnTo>
                  <a:pt x="4020" y="3821"/>
                </a:lnTo>
                <a:lnTo>
                  <a:pt x="3738" y="6177"/>
                </a:lnTo>
                <a:lnTo>
                  <a:pt x="3329" y="11371"/>
                </a:lnTo>
                <a:lnTo>
                  <a:pt x="0" y="17465"/>
                </a:lnTo>
                <a:lnTo>
                  <a:pt x="4910" y="21203"/>
                </a:lnTo>
                <a:lnTo>
                  <a:pt x="7832" y="23360"/>
                </a:lnTo>
                <a:lnTo>
                  <a:pt x="11978" y="21486"/>
                </a:lnTo>
                <a:lnTo>
                  <a:pt x="12952" y="18156"/>
                </a:lnTo>
                <a:lnTo>
                  <a:pt x="14271" y="13036"/>
                </a:lnTo>
                <a:lnTo>
                  <a:pt x="13926" y="6931"/>
                </a:lnTo>
                <a:lnTo>
                  <a:pt x="10146" y="2848"/>
                </a:lnTo>
                <a:lnTo>
                  <a:pt x="8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91671" y="8454318"/>
            <a:ext cx="14604" cy="23495"/>
          </a:xfrm>
          <a:custGeom>
            <a:avLst/>
            <a:gdLst/>
            <a:ahLst/>
            <a:cxnLst/>
            <a:rect l="l" t="t" r="r" b="b"/>
            <a:pathLst>
              <a:path w="14605" h="23495">
                <a:moveTo>
                  <a:pt x="2764" y="0"/>
                </a:moveTo>
                <a:lnTo>
                  <a:pt x="617" y="2041"/>
                </a:lnTo>
                <a:lnTo>
                  <a:pt x="591" y="4963"/>
                </a:lnTo>
                <a:lnTo>
                  <a:pt x="900" y="10198"/>
                </a:lnTo>
                <a:lnTo>
                  <a:pt x="0" y="18931"/>
                </a:lnTo>
                <a:lnTo>
                  <a:pt x="6219" y="21549"/>
                </a:lnTo>
                <a:lnTo>
                  <a:pt x="9549" y="23015"/>
                </a:lnTo>
                <a:lnTo>
                  <a:pt x="14229" y="19339"/>
                </a:lnTo>
                <a:lnTo>
                  <a:pt x="13161" y="15863"/>
                </a:lnTo>
                <a:lnTo>
                  <a:pt x="11989" y="10638"/>
                </a:lnTo>
                <a:lnTo>
                  <a:pt x="8659" y="4963"/>
                </a:lnTo>
                <a:lnTo>
                  <a:pt x="4921" y="1382"/>
                </a:lnTo>
                <a:lnTo>
                  <a:pt x="2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68181" y="8495950"/>
            <a:ext cx="12700" cy="25400"/>
          </a:xfrm>
          <a:custGeom>
            <a:avLst/>
            <a:gdLst/>
            <a:ahLst/>
            <a:cxnLst/>
            <a:rect l="l" t="t" r="r" b="b"/>
            <a:pathLst>
              <a:path w="12700" h="25400">
                <a:moveTo>
                  <a:pt x="5884" y="0"/>
                </a:moveTo>
                <a:lnTo>
                  <a:pt x="1444" y="3675"/>
                </a:lnTo>
                <a:lnTo>
                  <a:pt x="1895" y="6743"/>
                </a:lnTo>
                <a:lnTo>
                  <a:pt x="2177" y="11455"/>
                </a:lnTo>
                <a:lnTo>
                  <a:pt x="0" y="18386"/>
                </a:lnTo>
                <a:lnTo>
                  <a:pt x="2827" y="22575"/>
                </a:lnTo>
                <a:lnTo>
                  <a:pt x="4711" y="24795"/>
                </a:lnTo>
                <a:lnTo>
                  <a:pt x="7989" y="24135"/>
                </a:lnTo>
                <a:lnTo>
                  <a:pt x="9141" y="21748"/>
                </a:lnTo>
                <a:lnTo>
                  <a:pt x="12156" y="15915"/>
                </a:lnTo>
                <a:lnTo>
                  <a:pt x="11434" y="8785"/>
                </a:lnTo>
                <a:lnTo>
                  <a:pt x="7957" y="3455"/>
                </a:lnTo>
                <a:lnTo>
                  <a:pt x="5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05251" y="8628030"/>
            <a:ext cx="11430" cy="22860"/>
          </a:xfrm>
          <a:custGeom>
            <a:avLst/>
            <a:gdLst/>
            <a:ahLst/>
            <a:cxnLst/>
            <a:rect l="l" t="t" r="r" b="b"/>
            <a:pathLst>
              <a:path w="11430" h="22859">
                <a:moveTo>
                  <a:pt x="3675" y="0"/>
                </a:moveTo>
                <a:lnTo>
                  <a:pt x="0" y="2701"/>
                </a:lnTo>
                <a:lnTo>
                  <a:pt x="376" y="5151"/>
                </a:lnTo>
                <a:lnTo>
                  <a:pt x="1612" y="10429"/>
                </a:lnTo>
                <a:lnTo>
                  <a:pt x="2073" y="15831"/>
                </a:lnTo>
                <a:lnTo>
                  <a:pt x="5465" y="19915"/>
                </a:lnTo>
                <a:lnTo>
                  <a:pt x="7895" y="22554"/>
                </a:lnTo>
                <a:lnTo>
                  <a:pt x="11224" y="18439"/>
                </a:lnTo>
                <a:lnTo>
                  <a:pt x="11321" y="15831"/>
                </a:lnTo>
                <a:lnTo>
                  <a:pt x="10743" y="11046"/>
                </a:lnTo>
                <a:lnTo>
                  <a:pt x="7675" y="6963"/>
                </a:lnTo>
                <a:lnTo>
                  <a:pt x="5057" y="2533"/>
                </a:lnTo>
                <a:lnTo>
                  <a:pt x="3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35052" y="8638710"/>
            <a:ext cx="9525" cy="25400"/>
          </a:xfrm>
          <a:custGeom>
            <a:avLst/>
            <a:gdLst/>
            <a:ahLst/>
            <a:cxnLst/>
            <a:rect l="l" t="t" r="r" b="b"/>
            <a:pathLst>
              <a:path w="9525" h="25400">
                <a:moveTo>
                  <a:pt x="4910" y="0"/>
                </a:moveTo>
                <a:lnTo>
                  <a:pt x="0" y="3622"/>
                </a:lnTo>
                <a:lnTo>
                  <a:pt x="544" y="6293"/>
                </a:lnTo>
                <a:lnTo>
                  <a:pt x="1581" y="10910"/>
                </a:lnTo>
                <a:lnTo>
                  <a:pt x="261" y="15507"/>
                </a:lnTo>
                <a:lnTo>
                  <a:pt x="1319" y="19926"/>
                </a:lnTo>
                <a:lnTo>
                  <a:pt x="2554" y="24836"/>
                </a:lnTo>
                <a:lnTo>
                  <a:pt x="7957" y="21161"/>
                </a:lnTo>
                <a:lnTo>
                  <a:pt x="8586" y="18146"/>
                </a:lnTo>
                <a:lnTo>
                  <a:pt x="9486" y="13057"/>
                </a:lnTo>
                <a:lnTo>
                  <a:pt x="8868" y="7758"/>
                </a:lnTo>
                <a:lnTo>
                  <a:pt x="4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57732" y="858616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4" h="15240">
                <a:moveTo>
                  <a:pt x="19842" y="0"/>
                </a:moveTo>
                <a:lnTo>
                  <a:pt x="13046" y="0"/>
                </a:lnTo>
                <a:lnTo>
                  <a:pt x="5057" y="3601"/>
                </a:lnTo>
                <a:lnTo>
                  <a:pt x="0" y="11266"/>
                </a:lnTo>
                <a:lnTo>
                  <a:pt x="63" y="14941"/>
                </a:lnTo>
                <a:lnTo>
                  <a:pt x="3110" y="14795"/>
                </a:lnTo>
                <a:lnTo>
                  <a:pt x="8846" y="14795"/>
                </a:lnTo>
                <a:lnTo>
                  <a:pt x="13643" y="11266"/>
                </a:lnTo>
                <a:lnTo>
                  <a:pt x="18523" y="8188"/>
                </a:lnTo>
                <a:lnTo>
                  <a:pt x="22156" y="7214"/>
                </a:lnTo>
                <a:lnTo>
                  <a:pt x="24512" y="146"/>
                </a:lnTo>
                <a:lnTo>
                  <a:pt x="19842" y="0"/>
                </a:lnTo>
                <a:close/>
              </a:path>
              <a:path w="24764" h="15240">
                <a:moveTo>
                  <a:pt x="8846" y="14795"/>
                </a:moveTo>
                <a:lnTo>
                  <a:pt x="3110" y="14795"/>
                </a:lnTo>
                <a:lnTo>
                  <a:pt x="8732" y="14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48372" y="8500578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4135" y="0"/>
                </a:moveTo>
                <a:lnTo>
                  <a:pt x="10596" y="3120"/>
                </a:lnTo>
                <a:lnTo>
                  <a:pt x="7361" y="5507"/>
                </a:lnTo>
                <a:lnTo>
                  <a:pt x="4774" y="8010"/>
                </a:lnTo>
                <a:lnTo>
                  <a:pt x="2481" y="11570"/>
                </a:lnTo>
                <a:lnTo>
                  <a:pt x="0" y="15496"/>
                </a:lnTo>
                <a:lnTo>
                  <a:pt x="4282" y="19852"/>
                </a:lnTo>
                <a:lnTo>
                  <a:pt x="8240" y="16711"/>
                </a:lnTo>
                <a:lnTo>
                  <a:pt x="11507" y="14449"/>
                </a:lnTo>
                <a:lnTo>
                  <a:pt x="13821" y="11434"/>
                </a:lnTo>
                <a:lnTo>
                  <a:pt x="15936" y="8292"/>
                </a:lnTo>
                <a:lnTo>
                  <a:pt x="18983" y="4565"/>
                </a:lnTo>
                <a:lnTo>
                  <a:pt x="14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62567" y="8488726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5" h="15875">
                <a:moveTo>
                  <a:pt x="15884" y="0"/>
                </a:moveTo>
                <a:lnTo>
                  <a:pt x="6628" y="2387"/>
                </a:lnTo>
                <a:lnTo>
                  <a:pt x="3643" y="5026"/>
                </a:lnTo>
                <a:lnTo>
                  <a:pt x="0" y="7811"/>
                </a:lnTo>
                <a:lnTo>
                  <a:pt x="376" y="15737"/>
                </a:lnTo>
                <a:lnTo>
                  <a:pt x="6177" y="13193"/>
                </a:lnTo>
                <a:lnTo>
                  <a:pt x="8565" y="12376"/>
                </a:lnTo>
                <a:lnTo>
                  <a:pt x="19475" y="8879"/>
                </a:lnTo>
                <a:lnTo>
                  <a:pt x="17957" y="4994"/>
                </a:lnTo>
                <a:lnTo>
                  <a:pt x="15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42840" y="8471741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3783" y="0"/>
                </a:moveTo>
                <a:lnTo>
                  <a:pt x="0" y="8826"/>
                </a:lnTo>
                <a:lnTo>
                  <a:pt x="1663" y="11771"/>
                </a:lnTo>
                <a:lnTo>
                  <a:pt x="5274" y="12584"/>
                </a:lnTo>
                <a:lnTo>
                  <a:pt x="9197" y="9957"/>
                </a:lnTo>
                <a:lnTo>
                  <a:pt x="11343" y="7183"/>
                </a:lnTo>
                <a:lnTo>
                  <a:pt x="14505" y="6722"/>
                </a:lnTo>
                <a:lnTo>
                  <a:pt x="15018" y="2785"/>
                </a:lnTo>
                <a:lnTo>
                  <a:pt x="15144" y="1183"/>
                </a:lnTo>
                <a:lnTo>
                  <a:pt x="137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14747" y="8362101"/>
            <a:ext cx="16510" cy="13970"/>
          </a:xfrm>
          <a:custGeom>
            <a:avLst/>
            <a:gdLst/>
            <a:ahLst/>
            <a:cxnLst/>
            <a:rect l="l" t="t" r="r" b="b"/>
            <a:pathLst>
              <a:path w="16510" h="13970">
                <a:moveTo>
                  <a:pt x="16167" y="0"/>
                </a:moveTo>
                <a:lnTo>
                  <a:pt x="12722" y="910"/>
                </a:lnTo>
                <a:lnTo>
                  <a:pt x="8408" y="1978"/>
                </a:lnTo>
                <a:lnTo>
                  <a:pt x="3570" y="3329"/>
                </a:lnTo>
                <a:lnTo>
                  <a:pt x="0" y="10429"/>
                </a:lnTo>
                <a:lnTo>
                  <a:pt x="1539" y="13905"/>
                </a:lnTo>
                <a:lnTo>
                  <a:pt x="5141" y="12554"/>
                </a:lnTo>
                <a:lnTo>
                  <a:pt x="8565" y="11339"/>
                </a:lnTo>
                <a:lnTo>
                  <a:pt x="10544" y="8324"/>
                </a:lnTo>
                <a:lnTo>
                  <a:pt x="13559" y="6345"/>
                </a:lnTo>
                <a:lnTo>
                  <a:pt x="15612" y="5046"/>
                </a:lnTo>
                <a:lnTo>
                  <a:pt x="16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67007" y="8371116"/>
            <a:ext cx="20955" cy="15875"/>
          </a:xfrm>
          <a:custGeom>
            <a:avLst/>
            <a:gdLst/>
            <a:ahLst/>
            <a:cxnLst/>
            <a:rect l="l" t="t" r="r" b="b"/>
            <a:pathLst>
              <a:path w="20954" h="15875">
                <a:moveTo>
                  <a:pt x="10408" y="0"/>
                </a:moveTo>
                <a:lnTo>
                  <a:pt x="3581" y="3853"/>
                </a:lnTo>
                <a:lnTo>
                  <a:pt x="1392" y="9790"/>
                </a:lnTo>
                <a:lnTo>
                  <a:pt x="0" y="12816"/>
                </a:lnTo>
                <a:lnTo>
                  <a:pt x="2921" y="15360"/>
                </a:lnTo>
                <a:lnTo>
                  <a:pt x="5884" y="14010"/>
                </a:lnTo>
                <a:lnTo>
                  <a:pt x="9706" y="12502"/>
                </a:lnTo>
                <a:lnTo>
                  <a:pt x="11936" y="9130"/>
                </a:lnTo>
                <a:lnTo>
                  <a:pt x="15873" y="7381"/>
                </a:lnTo>
                <a:lnTo>
                  <a:pt x="18313" y="6460"/>
                </a:lnTo>
                <a:lnTo>
                  <a:pt x="20585" y="1319"/>
                </a:lnTo>
                <a:lnTo>
                  <a:pt x="16680" y="1005"/>
                </a:lnTo>
                <a:lnTo>
                  <a:pt x="1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23765" y="8361075"/>
            <a:ext cx="15875" cy="16510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11088" y="0"/>
                </a:moveTo>
                <a:lnTo>
                  <a:pt x="9214" y="2910"/>
                </a:lnTo>
                <a:lnTo>
                  <a:pt x="6512" y="6439"/>
                </a:lnTo>
                <a:lnTo>
                  <a:pt x="0" y="7727"/>
                </a:lnTo>
                <a:lnTo>
                  <a:pt x="827" y="13350"/>
                </a:lnTo>
                <a:lnTo>
                  <a:pt x="973" y="14544"/>
                </a:lnTo>
                <a:lnTo>
                  <a:pt x="2010" y="15004"/>
                </a:lnTo>
                <a:lnTo>
                  <a:pt x="3047" y="15172"/>
                </a:lnTo>
                <a:lnTo>
                  <a:pt x="8240" y="16355"/>
                </a:lnTo>
                <a:lnTo>
                  <a:pt x="13727" y="8481"/>
                </a:lnTo>
                <a:lnTo>
                  <a:pt x="14701" y="4230"/>
                </a:lnTo>
                <a:lnTo>
                  <a:pt x="15863" y="94"/>
                </a:lnTo>
                <a:lnTo>
                  <a:pt x="11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6972" y="839114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9224" y="0"/>
                </a:moveTo>
                <a:lnTo>
                  <a:pt x="7696" y="2115"/>
                </a:lnTo>
                <a:lnTo>
                  <a:pt x="5863" y="4879"/>
                </a:lnTo>
                <a:lnTo>
                  <a:pt x="2984" y="6282"/>
                </a:lnTo>
                <a:lnTo>
                  <a:pt x="1350" y="8607"/>
                </a:lnTo>
                <a:lnTo>
                  <a:pt x="0" y="10973"/>
                </a:lnTo>
                <a:lnTo>
                  <a:pt x="1528" y="14146"/>
                </a:lnTo>
                <a:lnTo>
                  <a:pt x="4303" y="12690"/>
                </a:lnTo>
                <a:lnTo>
                  <a:pt x="8073" y="10816"/>
                </a:lnTo>
                <a:lnTo>
                  <a:pt x="11203" y="7947"/>
                </a:lnTo>
                <a:lnTo>
                  <a:pt x="12502" y="3811"/>
                </a:lnTo>
                <a:lnTo>
                  <a:pt x="13727" y="104"/>
                </a:lnTo>
                <a:lnTo>
                  <a:pt x="9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54176" y="8348803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4">
                <a:moveTo>
                  <a:pt x="13737" y="0"/>
                </a:moveTo>
                <a:lnTo>
                  <a:pt x="10470" y="942"/>
                </a:lnTo>
                <a:lnTo>
                  <a:pt x="6795" y="2115"/>
                </a:lnTo>
                <a:lnTo>
                  <a:pt x="4125" y="3874"/>
                </a:lnTo>
                <a:lnTo>
                  <a:pt x="2167" y="7172"/>
                </a:lnTo>
                <a:lnTo>
                  <a:pt x="0" y="10753"/>
                </a:lnTo>
                <a:lnTo>
                  <a:pt x="4094" y="13067"/>
                </a:lnTo>
                <a:lnTo>
                  <a:pt x="6910" y="10334"/>
                </a:lnTo>
                <a:lnTo>
                  <a:pt x="8523" y="8429"/>
                </a:lnTo>
                <a:lnTo>
                  <a:pt x="9779" y="6827"/>
                </a:lnTo>
                <a:lnTo>
                  <a:pt x="11989" y="5224"/>
                </a:lnTo>
                <a:lnTo>
                  <a:pt x="14282" y="3675"/>
                </a:lnTo>
                <a:lnTo>
                  <a:pt x="13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60905" y="8157468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4">
                <a:moveTo>
                  <a:pt x="8669" y="0"/>
                </a:moveTo>
                <a:lnTo>
                  <a:pt x="7005" y="1759"/>
                </a:lnTo>
                <a:lnTo>
                  <a:pt x="6094" y="2837"/>
                </a:lnTo>
                <a:lnTo>
                  <a:pt x="4649" y="3622"/>
                </a:lnTo>
                <a:lnTo>
                  <a:pt x="3423" y="5088"/>
                </a:lnTo>
                <a:lnTo>
                  <a:pt x="0" y="8586"/>
                </a:lnTo>
                <a:lnTo>
                  <a:pt x="4858" y="13099"/>
                </a:lnTo>
                <a:lnTo>
                  <a:pt x="7947" y="9141"/>
                </a:lnTo>
                <a:lnTo>
                  <a:pt x="9308" y="7444"/>
                </a:lnTo>
                <a:lnTo>
                  <a:pt x="10250" y="5601"/>
                </a:lnTo>
                <a:lnTo>
                  <a:pt x="10973" y="3455"/>
                </a:lnTo>
                <a:lnTo>
                  <a:pt x="11716" y="659"/>
                </a:lnTo>
                <a:lnTo>
                  <a:pt x="8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58270" y="7993295"/>
            <a:ext cx="10795" cy="20955"/>
          </a:xfrm>
          <a:custGeom>
            <a:avLst/>
            <a:gdLst/>
            <a:ahLst/>
            <a:cxnLst/>
            <a:rect l="l" t="t" r="r" b="b"/>
            <a:pathLst>
              <a:path w="10794" h="20954">
                <a:moveTo>
                  <a:pt x="6125" y="0"/>
                </a:moveTo>
                <a:lnTo>
                  <a:pt x="753" y="4031"/>
                </a:lnTo>
                <a:lnTo>
                  <a:pt x="628" y="6858"/>
                </a:lnTo>
                <a:lnTo>
                  <a:pt x="0" y="10387"/>
                </a:lnTo>
                <a:lnTo>
                  <a:pt x="408" y="13235"/>
                </a:lnTo>
                <a:lnTo>
                  <a:pt x="5057" y="20585"/>
                </a:lnTo>
                <a:lnTo>
                  <a:pt x="10177" y="16072"/>
                </a:lnTo>
                <a:lnTo>
                  <a:pt x="10052" y="12606"/>
                </a:lnTo>
                <a:lnTo>
                  <a:pt x="9633" y="9224"/>
                </a:lnTo>
                <a:lnTo>
                  <a:pt x="8596" y="6994"/>
                </a:lnTo>
                <a:lnTo>
                  <a:pt x="7559" y="3748"/>
                </a:lnTo>
                <a:lnTo>
                  <a:pt x="6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33838" y="7978468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4" h="22859">
                <a:moveTo>
                  <a:pt x="5926" y="0"/>
                </a:moveTo>
                <a:lnTo>
                  <a:pt x="0" y="3874"/>
                </a:lnTo>
                <a:lnTo>
                  <a:pt x="806" y="7319"/>
                </a:lnTo>
                <a:lnTo>
                  <a:pt x="2125" y="11507"/>
                </a:lnTo>
                <a:lnTo>
                  <a:pt x="1088" y="15737"/>
                </a:lnTo>
                <a:lnTo>
                  <a:pt x="4135" y="19413"/>
                </a:lnTo>
                <a:lnTo>
                  <a:pt x="7245" y="22596"/>
                </a:lnTo>
                <a:lnTo>
                  <a:pt x="11517" y="17465"/>
                </a:lnTo>
                <a:lnTo>
                  <a:pt x="11057" y="14544"/>
                </a:lnTo>
                <a:lnTo>
                  <a:pt x="10963" y="10942"/>
                </a:lnTo>
                <a:lnTo>
                  <a:pt x="9675" y="6858"/>
                </a:lnTo>
                <a:lnTo>
                  <a:pt x="7727" y="3738"/>
                </a:lnTo>
                <a:lnTo>
                  <a:pt x="5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2748" y="7908607"/>
            <a:ext cx="13335" cy="22860"/>
          </a:xfrm>
          <a:custGeom>
            <a:avLst/>
            <a:gdLst/>
            <a:ahLst/>
            <a:cxnLst/>
            <a:rect l="l" t="t" r="r" b="b"/>
            <a:pathLst>
              <a:path w="13335" h="22859">
                <a:moveTo>
                  <a:pt x="11497" y="0"/>
                </a:moveTo>
                <a:lnTo>
                  <a:pt x="5779" y="2418"/>
                </a:lnTo>
                <a:lnTo>
                  <a:pt x="4921" y="5204"/>
                </a:lnTo>
                <a:lnTo>
                  <a:pt x="3455" y="9769"/>
                </a:lnTo>
                <a:lnTo>
                  <a:pt x="0" y="13507"/>
                </a:lnTo>
                <a:lnTo>
                  <a:pt x="900" y="18365"/>
                </a:lnTo>
                <a:lnTo>
                  <a:pt x="1591" y="22585"/>
                </a:lnTo>
                <a:lnTo>
                  <a:pt x="6334" y="20721"/>
                </a:lnTo>
                <a:lnTo>
                  <a:pt x="7999" y="18365"/>
                </a:lnTo>
                <a:lnTo>
                  <a:pt x="10952" y="14355"/>
                </a:lnTo>
                <a:lnTo>
                  <a:pt x="13046" y="9224"/>
                </a:lnTo>
                <a:lnTo>
                  <a:pt x="12104" y="4230"/>
                </a:lnTo>
                <a:lnTo>
                  <a:pt x="114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41165" y="7960721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5" h="19050">
                <a:moveTo>
                  <a:pt x="13172" y="0"/>
                </a:moveTo>
                <a:lnTo>
                  <a:pt x="9737" y="2293"/>
                </a:lnTo>
                <a:lnTo>
                  <a:pt x="5748" y="5067"/>
                </a:lnTo>
                <a:lnTo>
                  <a:pt x="2177" y="7978"/>
                </a:lnTo>
                <a:lnTo>
                  <a:pt x="1204" y="12345"/>
                </a:lnTo>
                <a:lnTo>
                  <a:pt x="0" y="17088"/>
                </a:lnTo>
                <a:lnTo>
                  <a:pt x="5088" y="18858"/>
                </a:lnTo>
                <a:lnTo>
                  <a:pt x="7895" y="15591"/>
                </a:lnTo>
                <a:lnTo>
                  <a:pt x="10334" y="12973"/>
                </a:lnTo>
                <a:lnTo>
                  <a:pt x="12345" y="10062"/>
                </a:lnTo>
                <a:lnTo>
                  <a:pt x="14826" y="7005"/>
                </a:lnTo>
                <a:lnTo>
                  <a:pt x="17119" y="3748"/>
                </a:lnTo>
                <a:lnTo>
                  <a:pt x="13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63269" y="8017860"/>
            <a:ext cx="20955" cy="15875"/>
          </a:xfrm>
          <a:custGeom>
            <a:avLst/>
            <a:gdLst/>
            <a:ahLst/>
            <a:cxnLst/>
            <a:rect l="l" t="t" r="r" b="b"/>
            <a:pathLst>
              <a:path w="20954" h="15875">
                <a:moveTo>
                  <a:pt x="16219" y="0"/>
                </a:moveTo>
                <a:lnTo>
                  <a:pt x="12939" y="1949"/>
                </a:lnTo>
                <a:lnTo>
                  <a:pt x="12889" y="2743"/>
                </a:lnTo>
                <a:lnTo>
                  <a:pt x="12628" y="2878"/>
                </a:lnTo>
                <a:lnTo>
                  <a:pt x="12397" y="3675"/>
                </a:lnTo>
                <a:lnTo>
                  <a:pt x="11065" y="3675"/>
                </a:lnTo>
                <a:lnTo>
                  <a:pt x="9413" y="3989"/>
                </a:lnTo>
                <a:lnTo>
                  <a:pt x="8376" y="4753"/>
                </a:lnTo>
                <a:lnTo>
                  <a:pt x="7088" y="5413"/>
                </a:lnTo>
                <a:lnTo>
                  <a:pt x="4649" y="6481"/>
                </a:lnTo>
                <a:lnTo>
                  <a:pt x="3057" y="8083"/>
                </a:lnTo>
                <a:lnTo>
                  <a:pt x="1800" y="10156"/>
                </a:lnTo>
                <a:lnTo>
                  <a:pt x="0" y="12659"/>
                </a:lnTo>
                <a:lnTo>
                  <a:pt x="1455" y="15842"/>
                </a:lnTo>
                <a:lnTo>
                  <a:pt x="4502" y="15559"/>
                </a:lnTo>
                <a:lnTo>
                  <a:pt x="9004" y="15078"/>
                </a:lnTo>
                <a:lnTo>
                  <a:pt x="20899" y="8701"/>
                </a:lnTo>
                <a:lnTo>
                  <a:pt x="18276" y="3675"/>
                </a:lnTo>
                <a:lnTo>
                  <a:pt x="12397" y="3675"/>
                </a:lnTo>
                <a:lnTo>
                  <a:pt x="12625" y="2878"/>
                </a:lnTo>
                <a:lnTo>
                  <a:pt x="17860" y="2878"/>
                </a:lnTo>
                <a:lnTo>
                  <a:pt x="17233" y="1738"/>
                </a:lnTo>
                <a:lnTo>
                  <a:pt x="162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57164" y="8137856"/>
            <a:ext cx="15875" cy="17780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11863" y="0"/>
                </a:moveTo>
                <a:lnTo>
                  <a:pt x="10052" y="2355"/>
                </a:lnTo>
                <a:lnTo>
                  <a:pt x="6743" y="5748"/>
                </a:lnTo>
                <a:lnTo>
                  <a:pt x="2638" y="7381"/>
                </a:lnTo>
                <a:lnTo>
                  <a:pt x="1319" y="11978"/>
                </a:lnTo>
                <a:lnTo>
                  <a:pt x="0" y="15161"/>
                </a:lnTo>
                <a:lnTo>
                  <a:pt x="2816" y="17664"/>
                </a:lnTo>
                <a:lnTo>
                  <a:pt x="5832" y="16512"/>
                </a:lnTo>
                <a:lnTo>
                  <a:pt x="10889" y="14879"/>
                </a:lnTo>
                <a:lnTo>
                  <a:pt x="15256" y="9214"/>
                </a:lnTo>
                <a:lnTo>
                  <a:pt x="15664" y="3937"/>
                </a:lnTo>
                <a:lnTo>
                  <a:pt x="15737" y="544"/>
                </a:lnTo>
                <a:lnTo>
                  <a:pt x="1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06231" y="8164798"/>
            <a:ext cx="16510" cy="15240"/>
          </a:xfrm>
          <a:custGeom>
            <a:avLst/>
            <a:gdLst/>
            <a:ahLst/>
            <a:cxnLst/>
            <a:rect l="l" t="t" r="r" b="b"/>
            <a:pathLst>
              <a:path w="16510" h="15240">
                <a:moveTo>
                  <a:pt x="15329" y="0"/>
                </a:moveTo>
                <a:lnTo>
                  <a:pt x="12062" y="942"/>
                </a:lnTo>
                <a:lnTo>
                  <a:pt x="7936" y="2010"/>
                </a:lnTo>
                <a:lnTo>
                  <a:pt x="3717" y="5172"/>
                </a:lnTo>
                <a:lnTo>
                  <a:pt x="1874" y="8879"/>
                </a:lnTo>
                <a:lnTo>
                  <a:pt x="0" y="11863"/>
                </a:lnTo>
                <a:lnTo>
                  <a:pt x="1811" y="14847"/>
                </a:lnTo>
                <a:lnTo>
                  <a:pt x="9392" y="12554"/>
                </a:lnTo>
                <a:lnTo>
                  <a:pt x="11654" y="8596"/>
                </a:lnTo>
                <a:lnTo>
                  <a:pt x="14386" y="5423"/>
                </a:lnTo>
                <a:lnTo>
                  <a:pt x="16491" y="3162"/>
                </a:lnTo>
                <a:lnTo>
                  <a:pt x="15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79863" y="8686144"/>
            <a:ext cx="366973" cy="32928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84534" y="8646626"/>
            <a:ext cx="307975" cy="150495"/>
          </a:xfrm>
          <a:custGeom>
            <a:avLst/>
            <a:gdLst/>
            <a:ahLst/>
            <a:cxnLst/>
            <a:rect l="l" t="t" r="r" b="b"/>
            <a:pathLst>
              <a:path w="307975" h="150495">
                <a:moveTo>
                  <a:pt x="184957" y="0"/>
                </a:moveTo>
                <a:lnTo>
                  <a:pt x="151770" y="24438"/>
                </a:lnTo>
                <a:lnTo>
                  <a:pt x="122093" y="50016"/>
                </a:lnTo>
                <a:lnTo>
                  <a:pt x="94484" y="77727"/>
                </a:lnTo>
                <a:lnTo>
                  <a:pt x="68741" y="107818"/>
                </a:lnTo>
                <a:lnTo>
                  <a:pt x="51436" y="117472"/>
                </a:lnTo>
                <a:lnTo>
                  <a:pt x="34578" y="126277"/>
                </a:lnTo>
                <a:lnTo>
                  <a:pt x="17347" y="134804"/>
                </a:lnTo>
                <a:lnTo>
                  <a:pt x="0" y="143063"/>
                </a:lnTo>
                <a:lnTo>
                  <a:pt x="0" y="150498"/>
                </a:lnTo>
                <a:lnTo>
                  <a:pt x="4711" y="148560"/>
                </a:lnTo>
                <a:lnTo>
                  <a:pt x="14376" y="144205"/>
                </a:lnTo>
                <a:lnTo>
                  <a:pt x="68847" y="144205"/>
                </a:lnTo>
                <a:lnTo>
                  <a:pt x="85600" y="141883"/>
                </a:lnTo>
                <a:lnTo>
                  <a:pt x="45420" y="141883"/>
                </a:lnTo>
                <a:lnTo>
                  <a:pt x="22240" y="140623"/>
                </a:lnTo>
                <a:lnTo>
                  <a:pt x="64804" y="117441"/>
                </a:lnTo>
                <a:lnTo>
                  <a:pt x="90719" y="102300"/>
                </a:lnTo>
                <a:lnTo>
                  <a:pt x="78856" y="102300"/>
                </a:lnTo>
                <a:lnTo>
                  <a:pt x="87259" y="91558"/>
                </a:lnTo>
                <a:lnTo>
                  <a:pt x="114069" y="60919"/>
                </a:lnTo>
                <a:lnTo>
                  <a:pt x="148334" y="30491"/>
                </a:lnTo>
                <a:lnTo>
                  <a:pt x="184413" y="2324"/>
                </a:lnTo>
                <a:lnTo>
                  <a:pt x="185523" y="1539"/>
                </a:lnTo>
                <a:lnTo>
                  <a:pt x="184957" y="0"/>
                </a:lnTo>
                <a:close/>
              </a:path>
              <a:path w="307975" h="150495">
                <a:moveTo>
                  <a:pt x="68847" y="144205"/>
                </a:moveTo>
                <a:lnTo>
                  <a:pt x="14376" y="144205"/>
                </a:lnTo>
                <a:lnTo>
                  <a:pt x="36511" y="146821"/>
                </a:lnTo>
                <a:lnTo>
                  <a:pt x="59667" y="145481"/>
                </a:lnTo>
                <a:lnTo>
                  <a:pt x="68847" y="144205"/>
                </a:lnTo>
                <a:close/>
              </a:path>
              <a:path w="307975" h="150495">
                <a:moveTo>
                  <a:pt x="206527" y="115713"/>
                </a:moveTo>
                <a:lnTo>
                  <a:pt x="161750" y="127253"/>
                </a:lnTo>
                <a:lnTo>
                  <a:pt x="116980" y="132833"/>
                </a:lnTo>
                <a:lnTo>
                  <a:pt x="94560" y="135932"/>
                </a:lnTo>
                <a:lnTo>
                  <a:pt x="70116" y="139634"/>
                </a:lnTo>
                <a:lnTo>
                  <a:pt x="45420" y="141883"/>
                </a:lnTo>
                <a:lnTo>
                  <a:pt x="85600" y="141883"/>
                </a:lnTo>
                <a:lnTo>
                  <a:pt x="105200" y="139210"/>
                </a:lnTo>
                <a:lnTo>
                  <a:pt x="130345" y="136285"/>
                </a:lnTo>
                <a:lnTo>
                  <a:pt x="156268" y="132358"/>
                </a:lnTo>
                <a:lnTo>
                  <a:pt x="181738" y="126501"/>
                </a:lnTo>
                <a:lnTo>
                  <a:pt x="206412" y="117472"/>
                </a:lnTo>
                <a:lnTo>
                  <a:pt x="206527" y="115713"/>
                </a:lnTo>
                <a:close/>
              </a:path>
              <a:path w="307975" h="150495">
                <a:moveTo>
                  <a:pt x="194402" y="33548"/>
                </a:moveTo>
                <a:lnTo>
                  <a:pt x="190381" y="35496"/>
                </a:lnTo>
                <a:lnTo>
                  <a:pt x="162464" y="51056"/>
                </a:lnTo>
                <a:lnTo>
                  <a:pt x="134994" y="67487"/>
                </a:lnTo>
                <a:lnTo>
                  <a:pt x="80667" y="101096"/>
                </a:lnTo>
                <a:lnTo>
                  <a:pt x="80039" y="101326"/>
                </a:lnTo>
                <a:lnTo>
                  <a:pt x="79453" y="101724"/>
                </a:lnTo>
                <a:lnTo>
                  <a:pt x="78856" y="102300"/>
                </a:lnTo>
                <a:lnTo>
                  <a:pt x="90719" y="102300"/>
                </a:lnTo>
                <a:lnTo>
                  <a:pt x="141982" y="71990"/>
                </a:lnTo>
                <a:lnTo>
                  <a:pt x="167502" y="56637"/>
                </a:lnTo>
                <a:lnTo>
                  <a:pt x="167984" y="56637"/>
                </a:lnTo>
                <a:lnTo>
                  <a:pt x="207807" y="48960"/>
                </a:lnTo>
                <a:lnTo>
                  <a:pt x="208744" y="48762"/>
                </a:lnTo>
                <a:lnTo>
                  <a:pt x="179785" y="48762"/>
                </a:lnTo>
                <a:lnTo>
                  <a:pt x="183962" y="46553"/>
                </a:lnTo>
                <a:lnTo>
                  <a:pt x="188151" y="44082"/>
                </a:lnTo>
                <a:lnTo>
                  <a:pt x="192182" y="41464"/>
                </a:lnTo>
                <a:lnTo>
                  <a:pt x="195439" y="39454"/>
                </a:lnTo>
                <a:lnTo>
                  <a:pt x="194402" y="33548"/>
                </a:lnTo>
                <a:close/>
              </a:path>
              <a:path w="307975" h="150495">
                <a:moveTo>
                  <a:pt x="167984" y="56637"/>
                </a:moveTo>
                <a:lnTo>
                  <a:pt x="167502" y="56637"/>
                </a:lnTo>
                <a:lnTo>
                  <a:pt x="167670" y="56668"/>
                </a:lnTo>
                <a:lnTo>
                  <a:pt x="167984" y="56637"/>
                </a:lnTo>
                <a:close/>
              </a:path>
              <a:path w="307975" h="150495">
                <a:moveTo>
                  <a:pt x="307006" y="19580"/>
                </a:moveTo>
                <a:lnTo>
                  <a:pt x="267443" y="33864"/>
                </a:lnTo>
                <a:lnTo>
                  <a:pt x="215501" y="43766"/>
                </a:lnTo>
                <a:lnTo>
                  <a:pt x="179785" y="48762"/>
                </a:lnTo>
                <a:lnTo>
                  <a:pt x="208744" y="48762"/>
                </a:lnTo>
                <a:lnTo>
                  <a:pt x="227634" y="44776"/>
                </a:lnTo>
                <a:lnTo>
                  <a:pt x="247458" y="40145"/>
                </a:lnTo>
                <a:lnTo>
                  <a:pt x="277545" y="33455"/>
                </a:lnTo>
                <a:lnTo>
                  <a:pt x="292390" y="29050"/>
                </a:lnTo>
                <a:lnTo>
                  <a:pt x="306430" y="22564"/>
                </a:lnTo>
                <a:lnTo>
                  <a:pt x="307917" y="21622"/>
                </a:lnTo>
                <a:lnTo>
                  <a:pt x="307006" y="1958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79135" y="8755963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4" h="15240">
                <a:moveTo>
                  <a:pt x="24669" y="0"/>
                </a:moveTo>
                <a:lnTo>
                  <a:pt x="13245" y="376"/>
                </a:lnTo>
                <a:lnTo>
                  <a:pt x="5141" y="3675"/>
                </a:lnTo>
                <a:lnTo>
                  <a:pt x="1350" y="9298"/>
                </a:lnTo>
                <a:lnTo>
                  <a:pt x="0" y="11434"/>
                </a:lnTo>
                <a:lnTo>
                  <a:pt x="178" y="15078"/>
                </a:lnTo>
                <a:lnTo>
                  <a:pt x="3256" y="15046"/>
                </a:lnTo>
                <a:lnTo>
                  <a:pt x="8910" y="15046"/>
                </a:lnTo>
                <a:lnTo>
                  <a:pt x="13936" y="11193"/>
                </a:lnTo>
                <a:lnTo>
                  <a:pt x="18701" y="8324"/>
                </a:lnTo>
                <a:lnTo>
                  <a:pt x="22376" y="7381"/>
                </a:lnTo>
                <a:lnTo>
                  <a:pt x="24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269753" y="8670479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4585" y="0"/>
                </a:moveTo>
                <a:lnTo>
                  <a:pt x="10805" y="3151"/>
                </a:lnTo>
                <a:lnTo>
                  <a:pt x="7863" y="5685"/>
                </a:lnTo>
                <a:lnTo>
                  <a:pt x="4879" y="8177"/>
                </a:lnTo>
                <a:lnTo>
                  <a:pt x="2837" y="11570"/>
                </a:lnTo>
                <a:lnTo>
                  <a:pt x="0" y="15423"/>
                </a:lnTo>
                <a:lnTo>
                  <a:pt x="4397" y="19852"/>
                </a:lnTo>
                <a:lnTo>
                  <a:pt x="8334" y="16879"/>
                </a:lnTo>
                <a:lnTo>
                  <a:pt x="11528" y="14386"/>
                </a:lnTo>
                <a:lnTo>
                  <a:pt x="13957" y="11915"/>
                </a:lnTo>
                <a:lnTo>
                  <a:pt x="16480" y="8177"/>
                </a:lnTo>
                <a:lnTo>
                  <a:pt x="19015" y="4596"/>
                </a:lnTo>
                <a:lnTo>
                  <a:pt x="14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84064" y="8658835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5" h="15875">
                <a:moveTo>
                  <a:pt x="15863" y="0"/>
                </a:moveTo>
                <a:lnTo>
                  <a:pt x="6900" y="2565"/>
                </a:lnTo>
                <a:lnTo>
                  <a:pt x="0" y="7654"/>
                </a:lnTo>
                <a:lnTo>
                  <a:pt x="408" y="15664"/>
                </a:lnTo>
                <a:lnTo>
                  <a:pt x="6554" y="12994"/>
                </a:lnTo>
                <a:lnTo>
                  <a:pt x="8533" y="12271"/>
                </a:lnTo>
                <a:lnTo>
                  <a:pt x="19674" y="8690"/>
                </a:lnTo>
                <a:lnTo>
                  <a:pt x="18009" y="4711"/>
                </a:lnTo>
                <a:lnTo>
                  <a:pt x="15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64451" y="864164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14035" y="0"/>
                </a:moveTo>
                <a:lnTo>
                  <a:pt x="0" y="8857"/>
                </a:lnTo>
                <a:lnTo>
                  <a:pt x="1619" y="11872"/>
                </a:lnTo>
                <a:lnTo>
                  <a:pt x="5214" y="12632"/>
                </a:lnTo>
                <a:lnTo>
                  <a:pt x="9135" y="9821"/>
                </a:lnTo>
                <a:lnTo>
                  <a:pt x="11281" y="7287"/>
                </a:lnTo>
                <a:lnTo>
                  <a:pt x="14475" y="6806"/>
                </a:lnTo>
                <a:lnTo>
                  <a:pt x="14789" y="2816"/>
                </a:lnTo>
                <a:lnTo>
                  <a:pt x="15103" y="1403"/>
                </a:lnTo>
                <a:lnTo>
                  <a:pt x="140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53069" y="8838358"/>
            <a:ext cx="257810" cy="130810"/>
          </a:xfrm>
          <a:custGeom>
            <a:avLst/>
            <a:gdLst/>
            <a:ahLst/>
            <a:cxnLst/>
            <a:rect l="l" t="t" r="r" b="b"/>
            <a:pathLst>
              <a:path w="257810" h="130809">
                <a:moveTo>
                  <a:pt x="113514" y="858"/>
                </a:moveTo>
                <a:lnTo>
                  <a:pt x="112792" y="1832"/>
                </a:lnTo>
                <a:lnTo>
                  <a:pt x="97929" y="17153"/>
                </a:lnTo>
                <a:lnTo>
                  <a:pt x="83171" y="32573"/>
                </a:lnTo>
                <a:lnTo>
                  <a:pt x="54469" y="64217"/>
                </a:lnTo>
                <a:lnTo>
                  <a:pt x="26782" y="99636"/>
                </a:lnTo>
                <a:lnTo>
                  <a:pt x="19580" y="112938"/>
                </a:lnTo>
                <a:lnTo>
                  <a:pt x="13381" y="116205"/>
                </a:lnTo>
                <a:lnTo>
                  <a:pt x="0" y="130739"/>
                </a:lnTo>
                <a:lnTo>
                  <a:pt x="32891" y="112446"/>
                </a:lnTo>
                <a:lnTo>
                  <a:pt x="37643" y="109860"/>
                </a:lnTo>
                <a:lnTo>
                  <a:pt x="25789" y="109860"/>
                </a:lnTo>
                <a:lnTo>
                  <a:pt x="44602" y="81000"/>
                </a:lnTo>
                <a:lnTo>
                  <a:pt x="66727" y="53961"/>
                </a:lnTo>
                <a:lnTo>
                  <a:pt x="90400" y="28085"/>
                </a:lnTo>
                <a:lnTo>
                  <a:pt x="113860" y="2711"/>
                </a:lnTo>
                <a:lnTo>
                  <a:pt x="114551" y="1916"/>
                </a:lnTo>
                <a:lnTo>
                  <a:pt x="113514" y="858"/>
                </a:lnTo>
                <a:close/>
              </a:path>
              <a:path w="257810" h="130809">
                <a:moveTo>
                  <a:pt x="206433" y="0"/>
                </a:moveTo>
                <a:lnTo>
                  <a:pt x="203537" y="1916"/>
                </a:lnTo>
                <a:lnTo>
                  <a:pt x="171265" y="24206"/>
                </a:lnTo>
                <a:lnTo>
                  <a:pt x="138514" y="45884"/>
                </a:lnTo>
                <a:lnTo>
                  <a:pt x="105213" y="66646"/>
                </a:lnTo>
                <a:lnTo>
                  <a:pt x="71034" y="86363"/>
                </a:lnTo>
                <a:lnTo>
                  <a:pt x="60002" y="92261"/>
                </a:lnTo>
                <a:lnTo>
                  <a:pt x="25789" y="109860"/>
                </a:lnTo>
                <a:lnTo>
                  <a:pt x="37643" y="109860"/>
                </a:lnTo>
                <a:lnTo>
                  <a:pt x="65960" y="94451"/>
                </a:lnTo>
                <a:lnTo>
                  <a:pt x="98854" y="76194"/>
                </a:lnTo>
                <a:lnTo>
                  <a:pt x="131221" y="57118"/>
                </a:lnTo>
                <a:lnTo>
                  <a:pt x="165827" y="45611"/>
                </a:lnTo>
                <a:lnTo>
                  <a:pt x="149618" y="45611"/>
                </a:lnTo>
                <a:lnTo>
                  <a:pt x="163969" y="36150"/>
                </a:lnTo>
                <a:lnTo>
                  <a:pt x="178088" y="26304"/>
                </a:lnTo>
                <a:lnTo>
                  <a:pt x="191948" y="15957"/>
                </a:lnTo>
                <a:lnTo>
                  <a:pt x="205522" y="4994"/>
                </a:lnTo>
                <a:lnTo>
                  <a:pt x="207501" y="3434"/>
                </a:lnTo>
                <a:lnTo>
                  <a:pt x="206433" y="0"/>
                </a:lnTo>
                <a:close/>
              </a:path>
              <a:path w="257810" h="130809">
                <a:moveTo>
                  <a:pt x="257678" y="9580"/>
                </a:moveTo>
                <a:lnTo>
                  <a:pt x="256180" y="10334"/>
                </a:lnTo>
                <a:lnTo>
                  <a:pt x="230116" y="20582"/>
                </a:lnTo>
                <a:lnTo>
                  <a:pt x="203406" y="29072"/>
                </a:lnTo>
                <a:lnTo>
                  <a:pt x="176442" y="37012"/>
                </a:lnTo>
                <a:lnTo>
                  <a:pt x="149618" y="45611"/>
                </a:lnTo>
                <a:lnTo>
                  <a:pt x="165827" y="45611"/>
                </a:lnTo>
                <a:lnTo>
                  <a:pt x="194635" y="36239"/>
                </a:lnTo>
                <a:lnTo>
                  <a:pt x="226130" y="25113"/>
                </a:lnTo>
                <a:lnTo>
                  <a:pt x="256777" y="12250"/>
                </a:lnTo>
                <a:lnTo>
                  <a:pt x="257782" y="11507"/>
                </a:lnTo>
                <a:lnTo>
                  <a:pt x="257678" y="958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51367" y="8832129"/>
            <a:ext cx="16510" cy="13970"/>
          </a:xfrm>
          <a:custGeom>
            <a:avLst/>
            <a:gdLst/>
            <a:ahLst/>
            <a:cxnLst/>
            <a:rect l="l" t="t" r="r" b="b"/>
            <a:pathLst>
              <a:path w="16510" h="13970">
                <a:moveTo>
                  <a:pt x="16135" y="0"/>
                </a:moveTo>
                <a:lnTo>
                  <a:pt x="8470" y="1800"/>
                </a:lnTo>
                <a:lnTo>
                  <a:pt x="3382" y="3088"/>
                </a:lnTo>
                <a:lnTo>
                  <a:pt x="1287" y="7308"/>
                </a:lnTo>
                <a:lnTo>
                  <a:pt x="0" y="10292"/>
                </a:lnTo>
                <a:lnTo>
                  <a:pt x="1287" y="13748"/>
                </a:lnTo>
                <a:lnTo>
                  <a:pt x="5141" y="12428"/>
                </a:lnTo>
                <a:lnTo>
                  <a:pt x="8565" y="11109"/>
                </a:lnTo>
                <a:lnTo>
                  <a:pt x="10732" y="8062"/>
                </a:lnTo>
                <a:lnTo>
                  <a:pt x="13559" y="6272"/>
                </a:lnTo>
                <a:lnTo>
                  <a:pt x="15570" y="4910"/>
                </a:lnTo>
                <a:lnTo>
                  <a:pt x="16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03396" y="8841008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10397" y="0"/>
                </a:moveTo>
                <a:lnTo>
                  <a:pt x="3664" y="4031"/>
                </a:lnTo>
                <a:lnTo>
                  <a:pt x="1528" y="9622"/>
                </a:lnTo>
                <a:lnTo>
                  <a:pt x="0" y="12847"/>
                </a:lnTo>
                <a:lnTo>
                  <a:pt x="3193" y="15109"/>
                </a:lnTo>
                <a:lnTo>
                  <a:pt x="6094" y="13884"/>
                </a:lnTo>
                <a:lnTo>
                  <a:pt x="9978" y="12565"/>
                </a:lnTo>
                <a:lnTo>
                  <a:pt x="12470" y="9025"/>
                </a:lnTo>
                <a:lnTo>
                  <a:pt x="16072" y="7413"/>
                </a:lnTo>
                <a:lnTo>
                  <a:pt x="18564" y="6355"/>
                </a:lnTo>
                <a:lnTo>
                  <a:pt x="20638" y="1476"/>
                </a:lnTo>
                <a:lnTo>
                  <a:pt x="16701" y="753"/>
                </a:lnTo>
                <a:lnTo>
                  <a:pt x="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60458" y="8830914"/>
            <a:ext cx="15875" cy="16510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10973" y="0"/>
                </a:moveTo>
                <a:lnTo>
                  <a:pt x="6125" y="6512"/>
                </a:lnTo>
                <a:lnTo>
                  <a:pt x="0" y="7727"/>
                </a:lnTo>
                <a:lnTo>
                  <a:pt x="722" y="13381"/>
                </a:lnTo>
                <a:lnTo>
                  <a:pt x="1005" y="14386"/>
                </a:lnTo>
                <a:lnTo>
                  <a:pt x="1769" y="14962"/>
                </a:lnTo>
                <a:lnTo>
                  <a:pt x="2795" y="15172"/>
                </a:lnTo>
                <a:lnTo>
                  <a:pt x="7978" y="16397"/>
                </a:lnTo>
                <a:lnTo>
                  <a:pt x="13476" y="8701"/>
                </a:lnTo>
                <a:lnTo>
                  <a:pt x="14449" y="4303"/>
                </a:lnTo>
                <a:lnTo>
                  <a:pt x="15653" y="146"/>
                </a:lnTo>
                <a:lnTo>
                  <a:pt x="109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56817" y="9094644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69" h="8254">
                <a:moveTo>
                  <a:pt x="12125" y="0"/>
                </a:moveTo>
                <a:lnTo>
                  <a:pt x="9832" y="314"/>
                </a:lnTo>
                <a:lnTo>
                  <a:pt x="8104" y="450"/>
                </a:lnTo>
                <a:lnTo>
                  <a:pt x="6565" y="481"/>
                </a:lnTo>
                <a:lnTo>
                  <a:pt x="4806" y="827"/>
                </a:lnTo>
                <a:lnTo>
                  <a:pt x="0" y="1109"/>
                </a:lnTo>
                <a:lnTo>
                  <a:pt x="963" y="7895"/>
                </a:lnTo>
                <a:lnTo>
                  <a:pt x="5580" y="6921"/>
                </a:lnTo>
                <a:lnTo>
                  <a:pt x="8031" y="6104"/>
                </a:lnTo>
                <a:lnTo>
                  <a:pt x="9633" y="5308"/>
                </a:lnTo>
                <a:lnTo>
                  <a:pt x="11643" y="4020"/>
                </a:lnTo>
                <a:lnTo>
                  <a:pt x="13821" y="2429"/>
                </a:lnTo>
                <a:lnTo>
                  <a:pt x="12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20256" y="8908326"/>
            <a:ext cx="326390" cy="199390"/>
          </a:xfrm>
          <a:custGeom>
            <a:avLst/>
            <a:gdLst/>
            <a:ahLst/>
            <a:cxnLst/>
            <a:rect l="l" t="t" r="r" b="b"/>
            <a:pathLst>
              <a:path w="326389" h="199390">
                <a:moveTo>
                  <a:pt x="161146" y="0"/>
                </a:moveTo>
                <a:lnTo>
                  <a:pt x="134577" y="46121"/>
                </a:lnTo>
                <a:lnTo>
                  <a:pt x="101957" y="87157"/>
                </a:lnTo>
                <a:lnTo>
                  <a:pt x="66882" y="126708"/>
                </a:lnTo>
                <a:lnTo>
                  <a:pt x="33904" y="166884"/>
                </a:lnTo>
                <a:lnTo>
                  <a:pt x="32197" y="168267"/>
                </a:lnTo>
                <a:lnTo>
                  <a:pt x="28470" y="170340"/>
                </a:lnTo>
                <a:lnTo>
                  <a:pt x="22972" y="173660"/>
                </a:lnTo>
                <a:lnTo>
                  <a:pt x="11913" y="180205"/>
                </a:lnTo>
                <a:lnTo>
                  <a:pt x="6345" y="183408"/>
                </a:lnTo>
                <a:lnTo>
                  <a:pt x="4052" y="185010"/>
                </a:lnTo>
                <a:lnTo>
                  <a:pt x="2764" y="185732"/>
                </a:lnTo>
                <a:lnTo>
                  <a:pt x="3486" y="187564"/>
                </a:lnTo>
                <a:lnTo>
                  <a:pt x="3675" y="189575"/>
                </a:lnTo>
                <a:lnTo>
                  <a:pt x="1005" y="193774"/>
                </a:lnTo>
                <a:lnTo>
                  <a:pt x="450" y="196580"/>
                </a:lnTo>
                <a:lnTo>
                  <a:pt x="0" y="199344"/>
                </a:lnTo>
                <a:lnTo>
                  <a:pt x="1612" y="198705"/>
                </a:lnTo>
                <a:lnTo>
                  <a:pt x="2963" y="198590"/>
                </a:lnTo>
                <a:lnTo>
                  <a:pt x="4533" y="198245"/>
                </a:lnTo>
                <a:lnTo>
                  <a:pt x="22897" y="191768"/>
                </a:lnTo>
                <a:lnTo>
                  <a:pt x="43321" y="189153"/>
                </a:lnTo>
                <a:lnTo>
                  <a:pt x="129784" y="189153"/>
                </a:lnTo>
                <a:lnTo>
                  <a:pt x="124550" y="188779"/>
                </a:lnTo>
                <a:lnTo>
                  <a:pt x="14512" y="188779"/>
                </a:lnTo>
                <a:lnTo>
                  <a:pt x="71509" y="155482"/>
                </a:lnTo>
                <a:lnTo>
                  <a:pt x="54364" y="155482"/>
                </a:lnTo>
                <a:lnTo>
                  <a:pt x="85418" y="119665"/>
                </a:lnTo>
                <a:lnTo>
                  <a:pt x="115938" y="82535"/>
                </a:lnTo>
                <a:lnTo>
                  <a:pt x="142871" y="43349"/>
                </a:lnTo>
                <a:lnTo>
                  <a:pt x="163094" y="1444"/>
                </a:lnTo>
                <a:lnTo>
                  <a:pt x="163722" y="31"/>
                </a:lnTo>
                <a:lnTo>
                  <a:pt x="161146" y="0"/>
                </a:lnTo>
                <a:close/>
              </a:path>
              <a:path w="326389" h="199390">
                <a:moveTo>
                  <a:pt x="129784" y="189153"/>
                </a:moveTo>
                <a:lnTo>
                  <a:pt x="43321" y="189153"/>
                </a:lnTo>
                <a:lnTo>
                  <a:pt x="64835" y="189304"/>
                </a:lnTo>
                <a:lnTo>
                  <a:pt x="86374" y="191135"/>
                </a:lnTo>
                <a:lnTo>
                  <a:pt x="139870" y="191931"/>
                </a:lnTo>
                <a:lnTo>
                  <a:pt x="141409" y="191899"/>
                </a:lnTo>
                <a:lnTo>
                  <a:pt x="142089" y="189920"/>
                </a:lnTo>
                <a:lnTo>
                  <a:pt x="140508" y="189920"/>
                </a:lnTo>
                <a:lnTo>
                  <a:pt x="129784" y="189153"/>
                </a:lnTo>
                <a:close/>
              </a:path>
              <a:path w="326389" h="199390">
                <a:moveTo>
                  <a:pt x="142100" y="189889"/>
                </a:moveTo>
                <a:lnTo>
                  <a:pt x="140508" y="189920"/>
                </a:lnTo>
                <a:lnTo>
                  <a:pt x="142089" y="189920"/>
                </a:lnTo>
                <a:close/>
              </a:path>
              <a:path w="326389" h="199390">
                <a:moveTo>
                  <a:pt x="45509" y="184703"/>
                </a:moveTo>
                <a:lnTo>
                  <a:pt x="14512" y="188779"/>
                </a:lnTo>
                <a:lnTo>
                  <a:pt x="124550" y="188779"/>
                </a:lnTo>
                <a:lnTo>
                  <a:pt x="77365" y="185144"/>
                </a:lnTo>
                <a:lnTo>
                  <a:pt x="45509" y="184703"/>
                </a:lnTo>
                <a:close/>
              </a:path>
              <a:path w="326389" h="199390">
                <a:moveTo>
                  <a:pt x="230045" y="32690"/>
                </a:moveTo>
                <a:lnTo>
                  <a:pt x="229699" y="33297"/>
                </a:lnTo>
                <a:lnTo>
                  <a:pt x="218787" y="49432"/>
                </a:lnTo>
                <a:lnTo>
                  <a:pt x="204682" y="62687"/>
                </a:lnTo>
                <a:lnTo>
                  <a:pt x="189442" y="74928"/>
                </a:lnTo>
                <a:lnTo>
                  <a:pt x="175125" y="88018"/>
                </a:lnTo>
                <a:lnTo>
                  <a:pt x="174214" y="89274"/>
                </a:lnTo>
                <a:lnTo>
                  <a:pt x="174211" y="90374"/>
                </a:lnTo>
                <a:lnTo>
                  <a:pt x="175020" y="91285"/>
                </a:lnTo>
                <a:lnTo>
                  <a:pt x="122844" y="121556"/>
                </a:lnTo>
                <a:lnTo>
                  <a:pt x="122341" y="121870"/>
                </a:lnTo>
                <a:lnTo>
                  <a:pt x="121724" y="121870"/>
                </a:lnTo>
                <a:lnTo>
                  <a:pt x="121242" y="122216"/>
                </a:lnTo>
                <a:lnTo>
                  <a:pt x="120121" y="122561"/>
                </a:lnTo>
                <a:lnTo>
                  <a:pt x="119577" y="123336"/>
                </a:lnTo>
                <a:lnTo>
                  <a:pt x="119116" y="123682"/>
                </a:lnTo>
                <a:lnTo>
                  <a:pt x="114101" y="126708"/>
                </a:lnTo>
                <a:lnTo>
                  <a:pt x="108834" y="129524"/>
                </a:lnTo>
                <a:lnTo>
                  <a:pt x="103703" y="132708"/>
                </a:lnTo>
                <a:lnTo>
                  <a:pt x="61526" y="151744"/>
                </a:lnTo>
                <a:lnTo>
                  <a:pt x="54364" y="155482"/>
                </a:lnTo>
                <a:lnTo>
                  <a:pt x="71509" y="155482"/>
                </a:lnTo>
                <a:lnTo>
                  <a:pt x="91368" y="143880"/>
                </a:lnTo>
                <a:lnTo>
                  <a:pt x="96771" y="141178"/>
                </a:lnTo>
                <a:lnTo>
                  <a:pt x="99787" y="139891"/>
                </a:lnTo>
                <a:lnTo>
                  <a:pt x="113055" y="134798"/>
                </a:lnTo>
                <a:lnTo>
                  <a:pt x="120005" y="131676"/>
                </a:lnTo>
                <a:lnTo>
                  <a:pt x="169161" y="116438"/>
                </a:lnTo>
                <a:lnTo>
                  <a:pt x="169736" y="116331"/>
                </a:lnTo>
                <a:lnTo>
                  <a:pt x="137734" y="116331"/>
                </a:lnTo>
                <a:lnTo>
                  <a:pt x="177921" y="92897"/>
                </a:lnTo>
                <a:lnTo>
                  <a:pt x="179324" y="92897"/>
                </a:lnTo>
                <a:lnTo>
                  <a:pt x="180497" y="92520"/>
                </a:lnTo>
                <a:lnTo>
                  <a:pt x="181188" y="91599"/>
                </a:lnTo>
                <a:lnTo>
                  <a:pt x="181397" y="91138"/>
                </a:lnTo>
                <a:lnTo>
                  <a:pt x="181847" y="90688"/>
                </a:lnTo>
                <a:lnTo>
                  <a:pt x="182088" y="90227"/>
                </a:lnTo>
                <a:lnTo>
                  <a:pt x="193475" y="83589"/>
                </a:lnTo>
                <a:lnTo>
                  <a:pt x="187973" y="83589"/>
                </a:lnTo>
                <a:lnTo>
                  <a:pt x="199805" y="71998"/>
                </a:lnTo>
                <a:lnTo>
                  <a:pt x="211848" y="60496"/>
                </a:lnTo>
                <a:lnTo>
                  <a:pt x="222730" y="48039"/>
                </a:lnTo>
                <a:lnTo>
                  <a:pt x="231081" y="33580"/>
                </a:lnTo>
                <a:lnTo>
                  <a:pt x="231364" y="32951"/>
                </a:lnTo>
                <a:lnTo>
                  <a:pt x="230045" y="32690"/>
                </a:lnTo>
                <a:close/>
              </a:path>
              <a:path w="326389" h="199390">
                <a:moveTo>
                  <a:pt x="203409" y="113724"/>
                </a:moveTo>
                <a:lnTo>
                  <a:pt x="183805" y="113724"/>
                </a:lnTo>
                <a:lnTo>
                  <a:pt x="197798" y="118790"/>
                </a:lnTo>
                <a:lnTo>
                  <a:pt x="212218" y="123112"/>
                </a:lnTo>
                <a:lnTo>
                  <a:pt x="241165" y="131095"/>
                </a:lnTo>
                <a:lnTo>
                  <a:pt x="258008" y="136217"/>
                </a:lnTo>
                <a:lnTo>
                  <a:pt x="274733" y="140845"/>
                </a:lnTo>
                <a:lnTo>
                  <a:pt x="291622" y="144210"/>
                </a:lnTo>
                <a:lnTo>
                  <a:pt x="308953" y="145545"/>
                </a:lnTo>
                <a:lnTo>
                  <a:pt x="310849" y="145430"/>
                </a:lnTo>
                <a:lnTo>
                  <a:pt x="311686" y="143356"/>
                </a:lnTo>
                <a:lnTo>
                  <a:pt x="309676" y="143074"/>
                </a:lnTo>
                <a:lnTo>
                  <a:pt x="294440" y="141662"/>
                </a:lnTo>
                <a:lnTo>
                  <a:pt x="279738" y="138499"/>
                </a:lnTo>
                <a:lnTo>
                  <a:pt x="265365" y="134114"/>
                </a:lnTo>
                <a:lnTo>
                  <a:pt x="251112" y="129032"/>
                </a:lnTo>
                <a:lnTo>
                  <a:pt x="237349" y="124536"/>
                </a:lnTo>
                <a:lnTo>
                  <a:pt x="223375" y="120341"/>
                </a:lnTo>
                <a:lnTo>
                  <a:pt x="209480" y="115974"/>
                </a:lnTo>
                <a:lnTo>
                  <a:pt x="203409" y="113724"/>
                </a:lnTo>
                <a:close/>
              </a:path>
              <a:path w="326389" h="199390">
                <a:moveTo>
                  <a:pt x="325686" y="87400"/>
                </a:moveTo>
                <a:lnTo>
                  <a:pt x="323487" y="87986"/>
                </a:lnTo>
                <a:lnTo>
                  <a:pt x="277543" y="94432"/>
                </a:lnTo>
                <a:lnTo>
                  <a:pt x="230261" y="99206"/>
                </a:lnTo>
                <a:lnTo>
                  <a:pt x="183153" y="105456"/>
                </a:lnTo>
                <a:lnTo>
                  <a:pt x="137734" y="116331"/>
                </a:lnTo>
                <a:lnTo>
                  <a:pt x="169736" y="116331"/>
                </a:lnTo>
                <a:lnTo>
                  <a:pt x="183805" y="113724"/>
                </a:lnTo>
                <a:lnTo>
                  <a:pt x="203409" y="113724"/>
                </a:lnTo>
                <a:lnTo>
                  <a:pt x="195952" y="110959"/>
                </a:lnTo>
                <a:lnTo>
                  <a:pt x="228005" y="106110"/>
                </a:lnTo>
                <a:lnTo>
                  <a:pt x="260228" y="101613"/>
                </a:lnTo>
                <a:lnTo>
                  <a:pt x="292297" y="96643"/>
                </a:lnTo>
                <a:lnTo>
                  <a:pt x="323885" y="90374"/>
                </a:lnTo>
                <a:lnTo>
                  <a:pt x="325927" y="90279"/>
                </a:lnTo>
                <a:lnTo>
                  <a:pt x="325686" y="87400"/>
                </a:lnTo>
                <a:close/>
              </a:path>
              <a:path w="326389" h="199390">
                <a:moveTo>
                  <a:pt x="313896" y="9392"/>
                </a:moveTo>
                <a:lnTo>
                  <a:pt x="312796" y="9769"/>
                </a:lnTo>
                <a:lnTo>
                  <a:pt x="272984" y="33603"/>
                </a:lnTo>
                <a:lnTo>
                  <a:pt x="187973" y="83589"/>
                </a:lnTo>
                <a:lnTo>
                  <a:pt x="193475" y="83589"/>
                </a:lnTo>
                <a:lnTo>
                  <a:pt x="225854" y="64460"/>
                </a:lnTo>
                <a:lnTo>
                  <a:pt x="277319" y="33580"/>
                </a:lnTo>
                <a:lnTo>
                  <a:pt x="314325" y="11214"/>
                </a:lnTo>
                <a:lnTo>
                  <a:pt x="315498" y="10638"/>
                </a:lnTo>
                <a:lnTo>
                  <a:pt x="313896" y="9392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74827" y="8900713"/>
            <a:ext cx="13970" cy="15875"/>
          </a:xfrm>
          <a:custGeom>
            <a:avLst/>
            <a:gdLst/>
            <a:ahLst/>
            <a:cxnLst/>
            <a:rect l="l" t="t" r="r" b="b"/>
            <a:pathLst>
              <a:path w="13969" h="15875">
                <a:moveTo>
                  <a:pt x="13926" y="0"/>
                </a:moveTo>
                <a:lnTo>
                  <a:pt x="6795" y="0"/>
                </a:lnTo>
                <a:lnTo>
                  <a:pt x="4994" y="1821"/>
                </a:lnTo>
                <a:lnTo>
                  <a:pt x="2230" y="4429"/>
                </a:lnTo>
                <a:lnTo>
                  <a:pt x="764" y="7099"/>
                </a:lnTo>
                <a:lnTo>
                  <a:pt x="481" y="10638"/>
                </a:lnTo>
                <a:lnTo>
                  <a:pt x="0" y="15517"/>
                </a:lnTo>
                <a:lnTo>
                  <a:pt x="12407" y="3947"/>
                </a:lnTo>
                <a:lnTo>
                  <a:pt x="13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43024" y="8935215"/>
            <a:ext cx="13970" cy="19685"/>
          </a:xfrm>
          <a:custGeom>
            <a:avLst/>
            <a:gdLst/>
            <a:ahLst/>
            <a:cxnLst/>
            <a:rect l="l" t="t" r="r" b="b"/>
            <a:pathLst>
              <a:path w="13969" h="19684">
                <a:moveTo>
                  <a:pt x="6722" y="0"/>
                </a:moveTo>
                <a:lnTo>
                  <a:pt x="3560" y="7559"/>
                </a:lnTo>
                <a:lnTo>
                  <a:pt x="0" y="10020"/>
                </a:lnTo>
                <a:lnTo>
                  <a:pt x="314" y="14763"/>
                </a:lnTo>
                <a:lnTo>
                  <a:pt x="764" y="19098"/>
                </a:lnTo>
                <a:lnTo>
                  <a:pt x="7203" y="17737"/>
                </a:lnTo>
                <a:lnTo>
                  <a:pt x="8868" y="15486"/>
                </a:lnTo>
                <a:lnTo>
                  <a:pt x="10942" y="12345"/>
                </a:lnTo>
                <a:lnTo>
                  <a:pt x="12502" y="8167"/>
                </a:lnTo>
                <a:lnTo>
                  <a:pt x="13036" y="4512"/>
                </a:lnTo>
                <a:lnTo>
                  <a:pt x="13643" y="565"/>
                </a:lnTo>
                <a:lnTo>
                  <a:pt x="6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21273" y="8912932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89" h="15240">
                <a:moveTo>
                  <a:pt x="15863" y="0"/>
                </a:moveTo>
                <a:lnTo>
                  <a:pt x="13161" y="1696"/>
                </a:lnTo>
                <a:lnTo>
                  <a:pt x="9235" y="4429"/>
                </a:lnTo>
                <a:lnTo>
                  <a:pt x="4397" y="5402"/>
                </a:lnTo>
                <a:lnTo>
                  <a:pt x="1786" y="9915"/>
                </a:lnTo>
                <a:lnTo>
                  <a:pt x="0" y="13067"/>
                </a:lnTo>
                <a:lnTo>
                  <a:pt x="4701" y="14826"/>
                </a:lnTo>
                <a:lnTo>
                  <a:pt x="7340" y="14041"/>
                </a:lnTo>
                <a:lnTo>
                  <a:pt x="12093" y="12376"/>
                </a:lnTo>
                <a:lnTo>
                  <a:pt x="17182" y="9915"/>
                </a:lnTo>
                <a:lnTo>
                  <a:pt x="19507" y="5371"/>
                </a:lnTo>
                <a:lnTo>
                  <a:pt x="21549" y="1633"/>
                </a:lnTo>
                <a:lnTo>
                  <a:pt x="15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236644" y="8992186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12093" y="0"/>
                </a:moveTo>
                <a:lnTo>
                  <a:pt x="7706" y="62"/>
                </a:lnTo>
                <a:lnTo>
                  <a:pt x="3957" y="3015"/>
                </a:lnTo>
                <a:lnTo>
                  <a:pt x="0" y="5884"/>
                </a:lnTo>
                <a:lnTo>
                  <a:pt x="2848" y="10282"/>
                </a:lnTo>
                <a:lnTo>
                  <a:pt x="7413" y="9559"/>
                </a:lnTo>
                <a:lnTo>
                  <a:pt x="10617" y="9172"/>
                </a:lnTo>
                <a:lnTo>
                  <a:pt x="14282" y="8073"/>
                </a:lnTo>
                <a:lnTo>
                  <a:pt x="17674" y="7235"/>
                </a:lnTo>
                <a:lnTo>
                  <a:pt x="21831" y="5999"/>
                </a:lnTo>
                <a:lnTo>
                  <a:pt x="21109" y="492"/>
                </a:lnTo>
                <a:lnTo>
                  <a:pt x="12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20435" y="9050959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89" h="12065">
                <a:moveTo>
                  <a:pt x="8324" y="0"/>
                </a:moveTo>
                <a:lnTo>
                  <a:pt x="6272" y="345"/>
                </a:lnTo>
                <a:lnTo>
                  <a:pt x="3591" y="1277"/>
                </a:lnTo>
                <a:lnTo>
                  <a:pt x="910" y="1968"/>
                </a:lnTo>
                <a:lnTo>
                  <a:pt x="0" y="5392"/>
                </a:lnTo>
                <a:lnTo>
                  <a:pt x="2617" y="7025"/>
                </a:lnTo>
                <a:lnTo>
                  <a:pt x="6659" y="9832"/>
                </a:lnTo>
                <a:lnTo>
                  <a:pt x="19821" y="11957"/>
                </a:lnTo>
                <a:lnTo>
                  <a:pt x="20931" y="4952"/>
                </a:lnTo>
                <a:lnTo>
                  <a:pt x="21430" y="2565"/>
                </a:lnTo>
                <a:lnTo>
                  <a:pt x="15936" y="2565"/>
                </a:lnTo>
                <a:lnTo>
                  <a:pt x="16365" y="2313"/>
                </a:lnTo>
                <a:lnTo>
                  <a:pt x="15245" y="2073"/>
                </a:lnTo>
                <a:lnTo>
                  <a:pt x="13507" y="1507"/>
                </a:lnTo>
                <a:lnTo>
                  <a:pt x="12345" y="1099"/>
                </a:lnTo>
                <a:lnTo>
                  <a:pt x="10680" y="816"/>
                </a:lnTo>
                <a:lnTo>
                  <a:pt x="8324" y="0"/>
                </a:lnTo>
                <a:close/>
              </a:path>
              <a:path w="21589" h="12065">
                <a:moveTo>
                  <a:pt x="16365" y="2313"/>
                </a:moveTo>
                <a:lnTo>
                  <a:pt x="15936" y="2565"/>
                </a:lnTo>
                <a:lnTo>
                  <a:pt x="16405" y="2321"/>
                </a:lnTo>
                <a:close/>
              </a:path>
              <a:path w="21589" h="12065">
                <a:moveTo>
                  <a:pt x="16405" y="2321"/>
                </a:moveTo>
                <a:lnTo>
                  <a:pt x="15936" y="2565"/>
                </a:lnTo>
                <a:lnTo>
                  <a:pt x="21430" y="2565"/>
                </a:lnTo>
                <a:lnTo>
                  <a:pt x="17004" y="2450"/>
                </a:lnTo>
                <a:lnTo>
                  <a:pt x="16405" y="2321"/>
                </a:lnTo>
                <a:close/>
              </a:path>
              <a:path w="21589" h="12065">
                <a:moveTo>
                  <a:pt x="17714" y="1660"/>
                </a:moveTo>
                <a:lnTo>
                  <a:pt x="17004" y="2450"/>
                </a:lnTo>
                <a:lnTo>
                  <a:pt x="21454" y="2450"/>
                </a:lnTo>
                <a:lnTo>
                  <a:pt x="17714" y="1660"/>
                </a:lnTo>
                <a:close/>
              </a:path>
              <a:path w="21589" h="12065">
                <a:moveTo>
                  <a:pt x="17538" y="1622"/>
                </a:moveTo>
                <a:lnTo>
                  <a:pt x="16365" y="2313"/>
                </a:lnTo>
                <a:lnTo>
                  <a:pt x="17687" y="1654"/>
                </a:lnTo>
                <a:lnTo>
                  <a:pt x="17538" y="1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822280" y="8499301"/>
            <a:ext cx="154414" cy="100530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18003" y="8211769"/>
            <a:ext cx="1328420" cy="2159000"/>
          </a:xfrm>
          <a:custGeom>
            <a:avLst/>
            <a:gdLst/>
            <a:ahLst/>
            <a:cxnLst/>
            <a:rect l="l" t="t" r="r" b="b"/>
            <a:pathLst>
              <a:path w="1328420" h="2159000">
                <a:moveTo>
                  <a:pt x="767432" y="546100"/>
                </a:moveTo>
                <a:lnTo>
                  <a:pt x="762824" y="546100"/>
                </a:lnTo>
                <a:lnTo>
                  <a:pt x="765838" y="571500"/>
                </a:lnTo>
                <a:lnTo>
                  <a:pt x="769259" y="584200"/>
                </a:lnTo>
                <a:lnTo>
                  <a:pt x="773111" y="609600"/>
                </a:lnTo>
                <a:lnTo>
                  <a:pt x="777421" y="622300"/>
                </a:lnTo>
                <a:lnTo>
                  <a:pt x="760871" y="647700"/>
                </a:lnTo>
                <a:lnTo>
                  <a:pt x="744593" y="673100"/>
                </a:lnTo>
                <a:lnTo>
                  <a:pt x="728510" y="698500"/>
                </a:lnTo>
                <a:lnTo>
                  <a:pt x="712543" y="723900"/>
                </a:lnTo>
                <a:lnTo>
                  <a:pt x="708711" y="723900"/>
                </a:lnTo>
                <a:lnTo>
                  <a:pt x="678802" y="774700"/>
                </a:lnTo>
                <a:lnTo>
                  <a:pt x="649414" y="812800"/>
                </a:lnTo>
                <a:lnTo>
                  <a:pt x="620531" y="863600"/>
                </a:lnTo>
                <a:lnTo>
                  <a:pt x="592136" y="914400"/>
                </a:lnTo>
                <a:lnTo>
                  <a:pt x="564213" y="952500"/>
                </a:lnTo>
                <a:lnTo>
                  <a:pt x="538946" y="1003300"/>
                </a:lnTo>
                <a:lnTo>
                  <a:pt x="513961" y="1041400"/>
                </a:lnTo>
                <a:lnTo>
                  <a:pt x="489258" y="1092200"/>
                </a:lnTo>
                <a:lnTo>
                  <a:pt x="464837" y="1130300"/>
                </a:lnTo>
                <a:lnTo>
                  <a:pt x="440699" y="1181100"/>
                </a:lnTo>
                <a:lnTo>
                  <a:pt x="416843" y="1219200"/>
                </a:lnTo>
                <a:lnTo>
                  <a:pt x="393269" y="1270000"/>
                </a:lnTo>
                <a:lnTo>
                  <a:pt x="369977" y="1308100"/>
                </a:lnTo>
                <a:lnTo>
                  <a:pt x="346969" y="1358900"/>
                </a:lnTo>
                <a:lnTo>
                  <a:pt x="324243" y="1397000"/>
                </a:lnTo>
                <a:lnTo>
                  <a:pt x="301800" y="1447800"/>
                </a:lnTo>
                <a:lnTo>
                  <a:pt x="279640" y="1498600"/>
                </a:lnTo>
                <a:lnTo>
                  <a:pt x="257763" y="1536700"/>
                </a:lnTo>
                <a:lnTo>
                  <a:pt x="236170" y="1587500"/>
                </a:lnTo>
                <a:lnTo>
                  <a:pt x="214860" y="1625600"/>
                </a:lnTo>
                <a:lnTo>
                  <a:pt x="193833" y="1676400"/>
                </a:lnTo>
                <a:lnTo>
                  <a:pt x="173090" y="1727200"/>
                </a:lnTo>
                <a:lnTo>
                  <a:pt x="152631" y="1765300"/>
                </a:lnTo>
                <a:lnTo>
                  <a:pt x="132456" y="1816100"/>
                </a:lnTo>
                <a:lnTo>
                  <a:pt x="112565" y="1866900"/>
                </a:lnTo>
                <a:lnTo>
                  <a:pt x="92957" y="1905000"/>
                </a:lnTo>
                <a:lnTo>
                  <a:pt x="73634" y="1955800"/>
                </a:lnTo>
                <a:lnTo>
                  <a:pt x="54596" y="2006600"/>
                </a:lnTo>
                <a:lnTo>
                  <a:pt x="35841" y="2044700"/>
                </a:lnTo>
                <a:lnTo>
                  <a:pt x="25576" y="2070100"/>
                </a:lnTo>
                <a:lnTo>
                  <a:pt x="16114" y="2108200"/>
                </a:lnTo>
                <a:lnTo>
                  <a:pt x="7555" y="2133600"/>
                </a:lnTo>
                <a:lnTo>
                  <a:pt x="0" y="2159000"/>
                </a:lnTo>
                <a:lnTo>
                  <a:pt x="15078" y="2159000"/>
                </a:lnTo>
                <a:lnTo>
                  <a:pt x="28547" y="2108200"/>
                </a:lnTo>
                <a:lnTo>
                  <a:pt x="44700" y="2057400"/>
                </a:lnTo>
                <a:lnTo>
                  <a:pt x="62776" y="2019300"/>
                </a:lnTo>
                <a:lnTo>
                  <a:pt x="82014" y="1968500"/>
                </a:lnTo>
                <a:lnTo>
                  <a:pt x="101651" y="1917700"/>
                </a:lnTo>
                <a:lnTo>
                  <a:pt x="120928" y="1879600"/>
                </a:lnTo>
                <a:lnTo>
                  <a:pt x="140311" y="1828800"/>
                </a:lnTo>
                <a:lnTo>
                  <a:pt x="160005" y="1778000"/>
                </a:lnTo>
                <a:lnTo>
                  <a:pt x="180004" y="1739900"/>
                </a:lnTo>
                <a:lnTo>
                  <a:pt x="200300" y="1689100"/>
                </a:lnTo>
                <a:lnTo>
                  <a:pt x="220885" y="1638300"/>
                </a:lnTo>
                <a:lnTo>
                  <a:pt x="241751" y="1600200"/>
                </a:lnTo>
                <a:lnTo>
                  <a:pt x="263012" y="1549400"/>
                </a:lnTo>
                <a:lnTo>
                  <a:pt x="284630" y="1511300"/>
                </a:lnTo>
                <a:lnTo>
                  <a:pt x="306606" y="1460500"/>
                </a:lnTo>
                <a:lnTo>
                  <a:pt x="328942" y="1409700"/>
                </a:lnTo>
                <a:lnTo>
                  <a:pt x="351638" y="1371600"/>
                </a:lnTo>
                <a:lnTo>
                  <a:pt x="374696" y="1320800"/>
                </a:lnTo>
                <a:lnTo>
                  <a:pt x="398117" y="1282700"/>
                </a:lnTo>
                <a:lnTo>
                  <a:pt x="421903" y="1231900"/>
                </a:lnTo>
                <a:lnTo>
                  <a:pt x="446055" y="1193800"/>
                </a:lnTo>
                <a:lnTo>
                  <a:pt x="470573" y="1143000"/>
                </a:lnTo>
                <a:lnTo>
                  <a:pt x="495460" y="1104900"/>
                </a:lnTo>
                <a:lnTo>
                  <a:pt x="520717" y="1054100"/>
                </a:lnTo>
                <a:lnTo>
                  <a:pt x="545273" y="1016000"/>
                </a:lnTo>
                <a:lnTo>
                  <a:pt x="569908" y="965200"/>
                </a:lnTo>
                <a:lnTo>
                  <a:pt x="594680" y="927100"/>
                </a:lnTo>
                <a:lnTo>
                  <a:pt x="619645" y="889000"/>
                </a:lnTo>
                <a:lnTo>
                  <a:pt x="644862" y="838200"/>
                </a:lnTo>
                <a:lnTo>
                  <a:pt x="670388" y="800100"/>
                </a:lnTo>
                <a:lnTo>
                  <a:pt x="696280" y="762000"/>
                </a:lnTo>
                <a:lnTo>
                  <a:pt x="722597" y="723900"/>
                </a:lnTo>
                <a:lnTo>
                  <a:pt x="749395" y="673100"/>
                </a:lnTo>
                <a:lnTo>
                  <a:pt x="776732" y="635000"/>
                </a:lnTo>
                <a:lnTo>
                  <a:pt x="786044" y="622300"/>
                </a:lnTo>
                <a:lnTo>
                  <a:pt x="780499" y="622300"/>
                </a:lnTo>
                <a:lnTo>
                  <a:pt x="776632" y="596900"/>
                </a:lnTo>
                <a:lnTo>
                  <a:pt x="773149" y="584200"/>
                </a:lnTo>
                <a:lnTo>
                  <a:pt x="770074" y="571500"/>
                </a:lnTo>
                <a:lnTo>
                  <a:pt x="767432" y="546100"/>
                </a:lnTo>
                <a:close/>
              </a:path>
              <a:path w="1328420" h="2159000">
                <a:moveTo>
                  <a:pt x="690198" y="558800"/>
                </a:moveTo>
                <a:lnTo>
                  <a:pt x="689413" y="558800"/>
                </a:lnTo>
                <a:lnTo>
                  <a:pt x="688869" y="596900"/>
                </a:lnTo>
                <a:lnTo>
                  <a:pt x="690374" y="635000"/>
                </a:lnTo>
                <a:lnTo>
                  <a:pt x="695668" y="685800"/>
                </a:lnTo>
                <a:lnTo>
                  <a:pt x="706491" y="723900"/>
                </a:lnTo>
                <a:lnTo>
                  <a:pt x="712543" y="723900"/>
                </a:lnTo>
                <a:lnTo>
                  <a:pt x="708413" y="698500"/>
                </a:lnTo>
                <a:lnTo>
                  <a:pt x="704682" y="685800"/>
                </a:lnTo>
                <a:lnTo>
                  <a:pt x="701403" y="673100"/>
                </a:lnTo>
                <a:lnTo>
                  <a:pt x="698627" y="660400"/>
                </a:lnTo>
                <a:lnTo>
                  <a:pt x="699172" y="660400"/>
                </a:lnTo>
                <a:lnTo>
                  <a:pt x="701303" y="635000"/>
                </a:lnTo>
                <a:lnTo>
                  <a:pt x="695957" y="635000"/>
                </a:lnTo>
                <a:lnTo>
                  <a:pt x="693361" y="622300"/>
                </a:lnTo>
                <a:lnTo>
                  <a:pt x="691547" y="596900"/>
                </a:lnTo>
                <a:lnTo>
                  <a:pt x="690497" y="571500"/>
                </a:lnTo>
                <a:lnTo>
                  <a:pt x="690198" y="558800"/>
                </a:lnTo>
                <a:close/>
              </a:path>
              <a:path w="1328420" h="2159000">
                <a:moveTo>
                  <a:pt x="714365" y="571500"/>
                </a:moveTo>
                <a:lnTo>
                  <a:pt x="712271" y="571500"/>
                </a:lnTo>
                <a:lnTo>
                  <a:pt x="709584" y="584200"/>
                </a:lnTo>
                <a:lnTo>
                  <a:pt x="706435" y="596900"/>
                </a:lnTo>
                <a:lnTo>
                  <a:pt x="703123" y="609600"/>
                </a:lnTo>
                <a:lnTo>
                  <a:pt x="699947" y="622300"/>
                </a:lnTo>
                <a:lnTo>
                  <a:pt x="698690" y="622300"/>
                </a:lnTo>
                <a:lnTo>
                  <a:pt x="696910" y="635000"/>
                </a:lnTo>
                <a:lnTo>
                  <a:pt x="701303" y="635000"/>
                </a:lnTo>
                <a:lnTo>
                  <a:pt x="705233" y="622300"/>
                </a:lnTo>
                <a:lnTo>
                  <a:pt x="709931" y="596900"/>
                </a:lnTo>
                <a:lnTo>
                  <a:pt x="714365" y="571500"/>
                </a:lnTo>
                <a:close/>
              </a:path>
              <a:path w="1328420" h="2159000">
                <a:moveTo>
                  <a:pt x="975662" y="622300"/>
                </a:moveTo>
                <a:lnTo>
                  <a:pt x="940568" y="622300"/>
                </a:lnTo>
                <a:lnTo>
                  <a:pt x="965424" y="635000"/>
                </a:lnTo>
                <a:lnTo>
                  <a:pt x="998049" y="635000"/>
                </a:lnTo>
                <a:lnTo>
                  <a:pt x="975662" y="622300"/>
                </a:lnTo>
                <a:close/>
              </a:path>
              <a:path w="1328420" h="2159000">
                <a:moveTo>
                  <a:pt x="860172" y="342900"/>
                </a:moveTo>
                <a:lnTo>
                  <a:pt x="857670" y="342900"/>
                </a:lnTo>
                <a:lnTo>
                  <a:pt x="854407" y="355600"/>
                </a:lnTo>
                <a:lnTo>
                  <a:pt x="851686" y="368300"/>
                </a:lnTo>
                <a:lnTo>
                  <a:pt x="849365" y="381000"/>
                </a:lnTo>
                <a:lnTo>
                  <a:pt x="847304" y="393700"/>
                </a:lnTo>
                <a:lnTo>
                  <a:pt x="846612" y="393700"/>
                </a:lnTo>
                <a:lnTo>
                  <a:pt x="843934" y="406400"/>
                </a:lnTo>
                <a:lnTo>
                  <a:pt x="841840" y="431800"/>
                </a:lnTo>
                <a:lnTo>
                  <a:pt x="840340" y="444500"/>
                </a:lnTo>
                <a:lnTo>
                  <a:pt x="839440" y="457200"/>
                </a:lnTo>
                <a:lnTo>
                  <a:pt x="838034" y="469900"/>
                </a:lnTo>
                <a:lnTo>
                  <a:pt x="837541" y="482600"/>
                </a:lnTo>
                <a:lnTo>
                  <a:pt x="837913" y="495300"/>
                </a:lnTo>
                <a:lnTo>
                  <a:pt x="839105" y="495300"/>
                </a:lnTo>
                <a:lnTo>
                  <a:pt x="839191" y="508000"/>
                </a:lnTo>
                <a:lnTo>
                  <a:pt x="839390" y="520700"/>
                </a:lnTo>
                <a:lnTo>
                  <a:pt x="839688" y="520700"/>
                </a:lnTo>
                <a:lnTo>
                  <a:pt x="840068" y="533400"/>
                </a:lnTo>
                <a:lnTo>
                  <a:pt x="824856" y="558800"/>
                </a:lnTo>
                <a:lnTo>
                  <a:pt x="809836" y="571500"/>
                </a:lnTo>
                <a:lnTo>
                  <a:pt x="795040" y="596900"/>
                </a:lnTo>
                <a:lnTo>
                  <a:pt x="780499" y="622300"/>
                </a:lnTo>
                <a:lnTo>
                  <a:pt x="786044" y="622300"/>
                </a:lnTo>
                <a:lnTo>
                  <a:pt x="804666" y="596900"/>
                </a:lnTo>
                <a:lnTo>
                  <a:pt x="806258" y="596900"/>
                </a:lnTo>
                <a:lnTo>
                  <a:pt x="811486" y="584200"/>
                </a:lnTo>
                <a:lnTo>
                  <a:pt x="816697" y="584200"/>
                </a:lnTo>
                <a:lnTo>
                  <a:pt x="821963" y="571500"/>
                </a:lnTo>
                <a:lnTo>
                  <a:pt x="827357" y="571500"/>
                </a:lnTo>
                <a:lnTo>
                  <a:pt x="830246" y="558800"/>
                </a:lnTo>
                <a:lnTo>
                  <a:pt x="833314" y="558800"/>
                </a:lnTo>
                <a:lnTo>
                  <a:pt x="837744" y="546100"/>
                </a:lnTo>
                <a:lnTo>
                  <a:pt x="845576" y="546100"/>
                </a:lnTo>
                <a:lnTo>
                  <a:pt x="846728" y="533400"/>
                </a:lnTo>
                <a:lnTo>
                  <a:pt x="844476" y="533400"/>
                </a:lnTo>
                <a:lnTo>
                  <a:pt x="844329" y="520700"/>
                </a:lnTo>
                <a:lnTo>
                  <a:pt x="843954" y="508000"/>
                </a:lnTo>
                <a:lnTo>
                  <a:pt x="842937" y="482600"/>
                </a:lnTo>
                <a:lnTo>
                  <a:pt x="843494" y="482600"/>
                </a:lnTo>
                <a:lnTo>
                  <a:pt x="843914" y="469900"/>
                </a:lnTo>
                <a:lnTo>
                  <a:pt x="844298" y="457200"/>
                </a:lnTo>
                <a:lnTo>
                  <a:pt x="845325" y="457200"/>
                </a:lnTo>
                <a:lnTo>
                  <a:pt x="848331" y="444500"/>
                </a:lnTo>
                <a:lnTo>
                  <a:pt x="843565" y="444500"/>
                </a:lnTo>
                <a:lnTo>
                  <a:pt x="845895" y="419100"/>
                </a:lnTo>
                <a:lnTo>
                  <a:pt x="849403" y="393700"/>
                </a:lnTo>
                <a:lnTo>
                  <a:pt x="854144" y="368300"/>
                </a:lnTo>
                <a:lnTo>
                  <a:pt x="860172" y="342900"/>
                </a:lnTo>
                <a:close/>
              </a:path>
              <a:path w="1328420" h="2159000">
                <a:moveTo>
                  <a:pt x="907581" y="609600"/>
                </a:moveTo>
                <a:lnTo>
                  <a:pt x="895836" y="609600"/>
                </a:lnTo>
                <a:lnTo>
                  <a:pt x="918750" y="622300"/>
                </a:lnTo>
                <a:lnTo>
                  <a:pt x="931897" y="622300"/>
                </a:lnTo>
                <a:lnTo>
                  <a:pt x="907581" y="609600"/>
                </a:lnTo>
                <a:close/>
              </a:path>
              <a:path w="1328420" h="2159000">
                <a:moveTo>
                  <a:pt x="862036" y="596900"/>
                </a:moveTo>
                <a:lnTo>
                  <a:pt x="853555" y="596900"/>
                </a:lnTo>
                <a:lnTo>
                  <a:pt x="873535" y="609600"/>
                </a:lnTo>
                <a:lnTo>
                  <a:pt x="883509" y="609600"/>
                </a:lnTo>
                <a:lnTo>
                  <a:pt x="862036" y="596900"/>
                </a:lnTo>
                <a:close/>
              </a:path>
              <a:path w="1328420" h="2159000">
                <a:moveTo>
                  <a:pt x="909637" y="584200"/>
                </a:moveTo>
                <a:lnTo>
                  <a:pt x="861692" y="584200"/>
                </a:lnTo>
                <a:lnTo>
                  <a:pt x="834134" y="596900"/>
                </a:lnTo>
                <a:lnTo>
                  <a:pt x="897919" y="596900"/>
                </a:lnTo>
                <a:lnTo>
                  <a:pt x="909637" y="584200"/>
                </a:lnTo>
                <a:close/>
              </a:path>
              <a:path w="1328420" h="2159000">
                <a:moveTo>
                  <a:pt x="969329" y="552179"/>
                </a:moveTo>
                <a:lnTo>
                  <a:pt x="950996" y="558800"/>
                </a:lnTo>
                <a:lnTo>
                  <a:pt x="916788" y="584200"/>
                </a:lnTo>
                <a:lnTo>
                  <a:pt x="928013" y="584200"/>
                </a:lnTo>
                <a:lnTo>
                  <a:pt x="939552" y="571500"/>
                </a:lnTo>
                <a:lnTo>
                  <a:pt x="951173" y="571500"/>
                </a:lnTo>
                <a:lnTo>
                  <a:pt x="962998" y="558800"/>
                </a:lnTo>
                <a:lnTo>
                  <a:pt x="969329" y="552179"/>
                </a:lnTo>
                <a:close/>
              </a:path>
              <a:path w="1328420" h="2159000">
                <a:moveTo>
                  <a:pt x="997652" y="571500"/>
                </a:moveTo>
                <a:lnTo>
                  <a:pt x="961269" y="571500"/>
                </a:lnTo>
                <a:lnTo>
                  <a:pt x="930107" y="584200"/>
                </a:lnTo>
                <a:lnTo>
                  <a:pt x="968399" y="584200"/>
                </a:lnTo>
                <a:lnTo>
                  <a:pt x="997652" y="571500"/>
                </a:lnTo>
                <a:close/>
              </a:path>
              <a:path w="1328420" h="2159000">
                <a:moveTo>
                  <a:pt x="1128812" y="571500"/>
                </a:moveTo>
                <a:lnTo>
                  <a:pt x="1107505" y="571500"/>
                </a:lnTo>
                <a:lnTo>
                  <a:pt x="1122860" y="584200"/>
                </a:lnTo>
                <a:lnTo>
                  <a:pt x="1149427" y="584200"/>
                </a:lnTo>
                <a:lnTo>
                  <a:pt x="1128812" y="571500"/>
                </a:lnTo>
                <a:close/>
              </a:path>
              <a:path w="1328420" h="2159000">
                <a:moveTo>
                  <a:pt x="1170959" y="571500"/>
                </a:moveTo>
                <a:lnTo>
                  <a:pt x="1168948" y="571500"/>
                </a:lnTo>
                <a:lnTo>
                  <a:pt x="1149427" y="584200"/>
                </a:lnTo>
                <a:lnTo>
                  <a:pt x="1170749" y="584200"/>
                </a:lnTo>
                <a:lnTo>
                  <a:pt x="1170959" y="571500"/>
                </a:lnTo>
                <a:close/>
              </a:path>
              <a:path w="1328420" h="2159000">
                <a:moveTo>
                  <a:pt x="1052848" y="558800"/>
                </a:moveTo>
                <a:lnTo>
                  <a:pt x="1023923" y="558800"/>
                </a:lnTo>
                <a:lnTo>
                  <a:pt x="992552" y="571500"/>
                </a:lnTo>
                <a:lnTo>
                  <a:pt x="1064662" y="571500"/>
                </a:lnTo>
                <a:lnTo>
                  <a:pt x="1052848" y="558800"/>
                </a:lnTo>
                <a:close/>
              </a:path>
              <a:path w="1328420" h="2159000">
                <a:moveTo>
                  <a:pt x="986163" y="546100"/>
                </a:moveTo>
                <a:lnTo>
                  <a:pt x="975143" y="546100"/>
                </a:lnTo>
                <a:lnTo>
                  <a:pt x="969329" y="552179"/>
                </a:lnTo>
                <a:lnTo>
                  <a:pt x="986163" y="546100"/>
                </a:lnTo>
                <a:close/>
              </a:path>
              <a:path w="1328420" h="2159000">
                <a:moveTo>
                  <a:pt x="734689" y="393700"/>
                </a:moveTo>
                <a:lnTo>
                  <a:pt x="732846" y="393700"/>
                </a:lnTo>
                <a:lnTo>
                  <a:pt x="736372" y="419100"/>
                </a:lnTo>
                <a:lnTo>
                  <a:pt x="741076" y="444500"/>
                </a:lnTo>
                <a:lnTo>
                  <a:pt x="747689" y="469900"/>
                </a:lnTo>
                <a:lnTo>
                  <a:pt x="756940" y="495300"/>
                </a:lnTo>
                <a:lnTo>
                  <a:pt x="757777" y="495300"/>
                </a:lnTo>
                <a:lnTo>
                  <a:pt x="758354" y="508000"/>
                </a:lnTo>
                <a:lnTo>
                  <a:pt x="759369" y="520700"/>
                </a:lnTo>
                <a:lnTo>
                  <a:pt x="760808" y="533400"/>
                </a:lnTo>
                <a:lnTo>
                  <a:pt x="762657" y="546100"/>
                </a:lnTo>
                <a:lnTo>
                  <a:pt x="769065" y="546100"/>
                </a:lnTo>
                <a:lnTo>
                  <a:pt x="772254" y="533400"/>
                </a:lnTo>
                <a:lnTo>
                  <a:pt x="766029" y="533400"/>
                </a:lnTo>
                <a:lnTo>
                  <a:pt x="762755" y="495300"/>
                </a:lnTo>
                <a:lnTo>
                  <a:pt x="762828" y="482600"/>
                </a:lnTo>
                <a:lnTo>
                  <a:pt x="757505" y="482600"/>
                </a:lnTo>
                <a:lnTo>
                  <a:pt x="749515" y="457200"/>
                </a:lnTo>
                <a:lnTo>
                  <a:pt x="745859" y="444500"/>
                </a:lnTo>
                <a:lnTo>
                  <a:pt x="742836" y="431800"/>
                </a:lnTo>
                <a:lnTo>
                  <a:pt x="740317" y="431800"/>
                </a:lnTo>
                <a:lnTo>
                  <a:pt x="738220" y="419100"/>
                </a:lnTo>
                <a:lnTo>
                  <a:pt x="736395" y="406400"/>
                </a:lnTo>
                <a:lnTo>
                  <a:pt x="734689" y="393700"/>
                </a:lnTo>
                <a:close/>
              </a:path>
              <a:path w="1328420" h="2159000">
                <a:moveTo>
                  <a:pt x="1010105" y="537761"/>
                </a:moveTo>
                <a:lnTo>
                  <a:pt x="986163" y="546100"/>
                </a:lnTo>
                <a:lnTo>
                  <a:pt x="995960" y="546100"/>
                </a:lnTo>
                <a:lnTo>
                  <a:pt x="1010105" y="537761"/>
                </a:lnTo>
                <a:close/>
              </a:path>
              <a:path w="1328420" h="2159000">
                <a:moveTo>
                  <a:pt x="1022626" y="533400"/>
                </a:moveTo>
                <a:lnTo>
                  <a:pt x="1017503" y="533400"/>
                </a:lnTo>
                <a:lnTo>
                  <a:pt x="1010105" y="537761"/>
                </a:lnTo>
                <a:lnTo>
                  <a:pt x="1022626" y="533400"/>
                </a:lnTo>
                <a:close/>
              </a:path>
              <a:path w="1328420" h="2159000">
                <a:moveTo>
                  <a:pt x="793954" y="457200"/>
                </a:moveTo>
                <a:lnTo>
                  <a:pt x="789965" y="457200"/>
                </a:lnTo>
                <a:lnTo>
                  <a:pt x="784474" y="482600"/>
                </a:lnTo>
                <a:lnTo>
                  <a:pt x="778684" y="495300"/>
                </a:lnTo>
                <a:lnTo>
                  <a:pt x="772550" y="520700"/>
                </a:lnTo>
                <a:lnTo>
                  <a:pt x="766029" y="533400"/>
                </a:lnTo>
                <a:lnTo>
                  <a:pt x="772254" y="533400"/>
                </a:lnTo>
                <a:lnTo>
                  <a:pt x="775442" y="520700"/>
                </a:lnTo>
                <a:lnTo>
                  <a:pt x="781901" y="508000"/>
                </a:lnTo>
                <a:lnTo>
                  <a:pt x="788044" y="482600"/>
                </a:lnTo>
                <a:lnTo>
                  <a:pt x="793954" y="457200"/>
                </a:lnTo>
                <a:close/>
              </a:path>
              <a:path w="1328420" h="2159000">
                <a:moveTo>
                  <a:pt x="900171" y="469900"/>
                </a:moveTo>
                <a:lnTo>
                  <a:pt x="894548" y="469900"/>
                </a:lnTo>
                <a:lnTo>
                  <a:pt x="881856" y="482600"/>
                </a:lnTo>
                <a:lnTo>
                  <a:pt x="856850" y="508000"/>
                </a:lnTo>
                <a:lnTo>
                  <a:pt x="844476" y="533400"/>
                </a:lnTo>
                <a:lnTo>
                  <a:pt x="853083" y="533400"/>
                </a:lnTo>
                <a:lnTo>
                  <a:pt x="857005" y="520700"/>
                </a:lnTo>
                <a:lnTo>
                  <a:pt x="860955" y="520700"/>
                </a:lnTo>
                <a:lnTo>
                  <a:pt x="864940" y="508000"/>
                </a:lnTo>
                <a:lnTo>
                  <a:pt x="868968" y="508000"/>
                </a:lnTo>
                <a:lnTo>
                  <a:pt x="921227" y="495300"/>
                </a:lnTo>
                <a:lnTo>
                  <a:pt x="880848" y="495300"/>
                </a:lnTo>
                <a:lnTo>
                  <a:pt x="887212" y="482600"/>
                </a:lnTo>
                <a:lnTo>
                  <a:pt x="893653" y="482600"/>
                </a:lnTo>
                <a:lnTo>
                  <a:pt x="900171" y="469900"/>
                </a:lnTo>
                <a:close/>
              </a:path>
              <a:path w="1328420" h="2159000">
                <a:moveTo>
                  <a:pt x="1060899" y="520700"/>
                </a:moveTo>
                <a:lnTo>
                  <a:pt x="1060721" y="520700"/>
                </a:lnTo>
                <a:lnTo>
                  <a:pt x="1022626" y="533400"/>
                </a:lnTo>
                <a:lnTo>
                  <a:pt x="1039304" y="533400"/>
                </a:lnTo>
                <a:lnTo>
                  <a:pt x="1060899" y="520700"/>
                </a:lnTo>
                <a:close/>
              </a:path>
              <a:path w="1328420" h="2159000">
                <a:moveTo>
                  <a:pt x="973880" y="482600"/>
                </a:moveTo>
                <a:lnTo>
                  <a:pt x="934477" y="482600"/>
                </a:lnTo>
                <a:lnTo>
                  <a:pt x="913985" y="495300"/>
                </a:lnTo>
                <a:lnTo>
                  <a:pt x="921227" y="495300"/>
                </a:lnTo>
                <a:lnTo>
                  <a:pt x="973880" y="482600"/>
                </a:lnTo>
                <a:close/>
              </a:path>
              <a:path w="1328420" h="2159000">
                <a:moveTo>
                  <a:pt x="776646" y="368300"/>
                </a:moveTo>
                <a:lnTo>
                  <a:pt x="774311" y="368300"/>
                </a:lnTo>
                <a:lnTo>
                  <a:pt x="766654" y="406400"/>
                </a:lnTo>
                <a:lnTo>
                  <a:pt x="761467" y="431800"/>
                </a:lnTo>
                <a:lnTo>
                  <a:pt x="758501" y="457200"/>
                </a:lnTo>
                <a:lnTo>
                  <a:pt x="757505" y="482600"/>
                </a:lnTo>
                <a:lnTo>
                  <a:pt x="762828" y="482600"/>
                </a:lnTo>
                <a:lnTo>
                  <a:pt x="762974" y="457200"/>
                </a:lnTo>
                <a:lnTo>
                  <a:pt x="767374" y="419100"/>
                </a:lnTo>
                <a:lnTo>
                  <a:pt x="776646" y="368300"/>
                </a:lnTo>
                <a:close/>
              </a:path>
              <a:path w="1328420" h="2159000">
                <a:moveTo>
                  <a:pt x="1004251" y="457200"/>
                </a:moveTo>
                <a:lnTo>
                  <a:pt x="991029" y="457200"/>
                </a:lnTo>
                <a:lnTo>
                  <a:pt x="978281" y="469900"/>
                </a:lnTo>
                <a:lnTo>
                  <a:pt x="966244" y="469900"/>
                </a:lnTo>
                <a:lnTo>
                  <a:pt x="955154" y="482600"/>
                </a:lnTo>
                <a:lnTo>
                  <a:pt x="962002" y="482600"/>
                </a:lnTo>
                <a:lnTo>
                  <a:pt x="989331" y="469900"/>
                </a:lnTo>
                <a:lnTo>
                  <a:pt x="1004251" y="457200"/>
                </a:lnTo>
                <a:close/>
              </a:path>
              <a:path w="1328420" h="2159000">
                <a:moveTo>
                  <a:pt x="1116740" y="457200"/>
                </a:moveTo>
                <a:lnTo>
                  <a:pt x="1089428" y="457200"/>
                </a:lnTo>
                <a:lnTo>
                  <a:pt x="1012325" y="482600"/>
                </a:lnTo>
                <a:lnTo>
                  <a:pt x="1026562" y="482600"/>
                </a:lnTo>
                <a:lnTo>
                  <a:pt x="1078909" y="469900"/>
                </a:lnTo>
                <a:lnTo>
                  <a:pt x="1099987" y="469900"/>
                </a:lnTo>
                <a:lnTo>
                  <a:pt x="1116740" y="457200"/>
                </a:lnTo>
                <a:close/>
              </a:path>
              <a:path w="1328420" h="2159000">
                <a:moveTo>
                  <a:pt x="905427" y="457200"/>
                </a:moveTo>
                <a:lnTo>
                  <a:pt x="897763" y="457200"/>
                </a:lnTo>
                <a:lnTo>
                  <a:pt x="896244" y="469900"/>
                </a:lnTo>
                <a:lnTo>
                  <a:pt x="900862" y="469900"/>
                </a:lnTo>
                <a:lnTo>
                  <a:pt x="905427" y="457200"/>
                </a:lnTo>
                <a:close/>
              </a:path>
              <a:path w="1328420" h="2159000">
                <a:moveTo>
                  <a:pt x="968378" y="381000"/>
                </a:moveTo>
                <a:lnTo>
                  <a:pt x="958473" y="381000"/>
                </a:lnTo>
                <a:lnTo>
                  <a:pt x="958379" y="393700"/>
                </a:lnTo>
                <a:lnTo>
                  <a:pt x="948609" y="393700"/>
                </a:lnTo>
                <a:lnTo>
                  <a:pt x="942767" y="406400"/>
                </a:lnTo>
                <a:lnTo>
                  <a:pt x="937374" y="406400"/>
                </a:lnTo>
                <a:lnTo>
                  <a:pt x="927430" y="419100"/>
                </a:lnTo>
                <a:lnTo>
                  <a:pt x="917174" y="431800"/>
                </a:lnTo>
                <a:lnTo>
                  <a:pt x="907420" y="444500"/>
                </a:lnTo>
                <a:lnTo>
                  <a:pt x="898977" y="457200"/>
                </a:lnTo>
                <a:lnTo>
                  <a:pt x="916443" y="457200"/>
                </a:lnTo>
                <a:lnTo>
                  <a:pt x="917008" y="444500"/>
                </a:lnTo>
                <a:lnTo>
                  <a:pt x="923615" y="444500"/>
                </a:lnTo>
                <a:lnTo>
                  <a:pt x="934818" y="431800"/>
                </a:lnTo>
                <a:lnTo>
                  <a:pt x="957447" y="406400"/>
                </a:lnTo>
                <a:lnTo>
                  <a:pt x="968378" y="381000"/>
                </a:lnTo>
                <a:close/>
              </a:path>
              <a:path w="1328420" h="2159000">
                <a:moveTo>
                  <a:pt x="1028438" y="440689"/>
                </a:moveTo>
                <a:lnTo>
                  <a:pt x="1019171" y="444500"/>
                </a:lnTo>
                <a:lnTo>
                  <a:pt x="1004251" y="457200"/>
                </a:lnTo>
                <a:lnTo>
                  <a:pt x="1028438" y="440689"/>
                </a:lnTo>
                <a:close/>
              </a:path>
              <a:path w="1328420" h="2159000">
                <a:moveTo>
                  <a:pt x="1166163" y="444500"/>
                </a:moveTo>
                <a:lnTo>
                  <a:pt x="1165692" y="444500"/>
                </a:lnTo>
                <a:lnTo>
                  <a:pt x="1127523" y="457200"/>
                </a:lnTo>
                <a:lnTo>
                  <a:pt x="1149829" y="457200"/>
                </a:lnTo>
                <a:lnTo>
                  <a:pt x="1166163" y="444500"/>
                </a:lnTo>
                <a:close/>
              </a:path>
              <a:path w="1328420" h="2159000">
                <a:moveTo>
                  <a:pt x="889993" y="342900"/>
                </a:moveTo>
                <a:lnTo>
                  <a:pt x="888758" y="342900"/>
                </a:lnTo>
                <a:lnTo>
                  <a:pt x="876643" y="368300"/>
                </a:lnTo>
                <a:lnTo>
                  <a:pt x="864599" y="393700"/>
                </a:lnTo>
                <a:lnTo>
                  <a:pt x="853336" y="419100"/>
                </a:lnTo>
                <a:lnTo>
                  <a:pt x="843565" y="444500"/>
                </a:lnTo>
                <a:lnTo>
                  <a:pt x="848331" y="444500"/>
                </a:lnTo>
                <a:lnTo>
                  <a:pt x="853624" y="431800"/>
                </a:lnTo>
                <a:lnTo>
                  <a:pt x="859406" y="419100"/>
                </a:lnTo>
                <a:lnTo>
                  <a:pt x="875258" y="381000"/>
                </a:lnTo>
                <a:lnTo>
                  <a:pt x="888318" y="355600"/>
                </a:lnTo>
                <a:lnTo>
                  <a:pt x="888978" y="355600"/>
                </a:lnTo>
                <a:lnTo>
                  <a:pt x="889993" y="342900"/>
                </a:lnTo>
                <a:close/>
              </a:path>
              <a:path w="1328420" h="2159000">
                <a:moveTo>
                  <a:pt x="950073" y="431800"/>
                </a:moveTo>
                <a:lnTo>
                  <a:pt x="937602" y="431800"/>
                </a:lnTo>
                <a:lnTo>
                  <a:pt x="930537" y="444500"/>
                </a:lnTo>
                <a:lnTo>
                  <a:pt x="939474" y="444500"/>
                </a:lnTo>
                <a:lnTo>
                  <a:pt x="950073" y="431800"/>
                </a:lnTo>
                <a:close/>
              </a:path>
              <a:path w="1328420" h="2159000">
                <a:moveTo>
                  <a:pt x="1081485" y="406400"/>
                </a:moveTo>
                <a:lnTo>
                  <a:pt x="1079621" y="406400"/>
                </a:lnTo>
                <a:lnTo>
                  <a:pt x="1028438" y="440689"/>
                </a:lnTo>
                <a:lnTo>
                  <a:pt x="1080511" y="419100"/>
                </a:lnTo>
                <a:lnTo>
                  <a:pt x="1081485" y="406400"/>
                </a:lnTo>
                <a:close/>
              </a:path>
              <a:path w="1328420" h="2159000">
                <a:moveTo>
                  <a:pt x="991298" y="419100"/>
                </a:moveTo>
                <a:lnTo>
                  <a:pt x="976201" y="419100"/>
                </a:lnTo>
                <a:lnTo>
                  <a:pt x="964245" y="431800"/>
                </a:lnTo>
                <a:lnTo>
                  <a:pt x="981513" y="431800"/>
                </a:lnTo>
                <a:lnTo>
                  <a:pt x="991298" y="419100"/>
                </a:lnTo>
                <a:close/>
              </a:path>
              <a:path w="1328420" h="2159000">
                <a:moveTo>
                  <a:pt x="1000241" y="406400"/>
                </a:moveTo>
                <a:lnTo>
                  <a:pt x="998702" y="419100"/>
                </a:lnTo>
                <a:lnTo>
                  <a:pt x="1002555" y="419100"/>
                </a:lnTo>
                <a:lnTo>
                  <a:pt x="1000241" y="406400"/>
                </a:lnTo>
                <a:close/>
              </a:path>
              <a:path w="1328420" h="2159000">
                <a:moveTo>
                  <a:pt x="845262" y="292100"/>
                </a:moveTo>
                <a:lnTo>
                  <a:pt x="842832" y="292100"/>
                </a:lnTo>
                <a:lnTo>
                  <a:pt x="840133" y="317500"/>
                </a:lnTo>
                <a:lnTo>
                  <a:pt x="838195" y="342900"/>
                </a:lnTo>
                <a:lnTo>
                  <a:pt x="839117" y="368300"/>
                </a:lnTo>
                <a:lnTo>
                  <a:pt x="845000" y="393700"/>
                </a:lnTo>
                <a:lnTo>
                  <a:pt x="847304" y="393700"/>
                </a:lnTo>
                <a:lnTo>
                  <a:pt x="844922" y="368300"/>
                </a:lnTo>
                <a:lnTo>
                  <a:pt x="844080" y="342900"/>
                </a:lnTo>
                <a:lnTo>
                  <a:pt x="844339" y="317500"/>
                </a:lnTo>
                <a:lnTo>
                  <a:pt x="845262" y="292100"/>
                </a:lnTo>
                <a:close/>
              </a:path>
              <a:path w="1328420" h="2159000">
                <a:moveTo>
                  <a:pt x="970535" y="177800"/>
                </a:moveTo>
                <a:lnTo>
                  <a:pt x="966871" y="177800"/>
                </a:lnTo>
                <a:lnTo>
                  <a:pt x="953995" y="228600"/>
                </a:lnTo>
                <a:lnTo>
                  <a:pt x="947817" y="266700"/>
                </a:lnTo>
                <a:lnTo>
                  <a:pt x="949727" y="317500"/>
                </a:lnTo>
                <a:lnTo>
                  <a:pt x="961112" y="355600"/>
                </a:lnTo>
                <a:lnTo>
                  <a:pt x="959845" y="368300"/>
                </a:lnTo>
                <a:lnTo>
                  <a:pt x="959269" y="381000"/>
                </a:lnTo>
                <a:lnTo>
                  <a:pt x="967457" y="381000"/>
                </a:lnTo>
                <a:lnTo>
                  <a:pt x="970640" y="355600"/>
                </a:lnTo>
                <a:lnTo>
                  <a:pt x="972617" y="342900"/>
                </a:lnTo>
                <a:lnTo>
                  <a:pt x="964232" y="342900"/>
                </a:lnTo>
                <a:lnTo>
                  <a:pt x="959791" y="317500"/>
                </a:lnTo>
                <a:lnTo>
                  <a:pt x="956974" y="304800"/>
                </a:lnTo>
                <a:lnTo>
                  <a:pt x="955569" y="279400"/>
                </a:lnTo>
                <a:lnTo>
                  <a:pt x="955363" y="266700"/>
                </a:lnTo>
                <a:lnTo>
                  <a:pt x="956442" y="266700"/>
                </a:lnTo>
                <a:lnTo>
                  <a:pt x="957717" y="254000"/>
                </a:lnTo>
                <a:lnTo>
                  <a:pt x="956337" y="254000"/>
                </a:lnTo>
                <a:lnTo>
                  <a:pt x="958345" y="228600"/>
                </a:lnTo>
                <a:lnTo>
                  <a:pt x="961453" y="215900"/>
                </a:lnTo>
                <a:lnTo>
                  <a:pt x="965553" y="203200"/>
                </a:lnTo>
                <a:lnTo>
                  <a:pt x="970535" y="177800"/>
                </a:lnTo>
                <a:close/>
              </a:path>
              <a:path w="1328420" h="2159000">
                <a:moveTo>
                  <a:pt x="987057" y="356129"/>
                </a:moveTo>
                <a:lnTo>
                  <a:pt x="977306" y="368300"/>
                </a:lnTo>
                <a:lnTo>
                  <a:pt x="967457" y="381000"/>
                </a:lnTo>
                <a:lnTo>
                  <a:pt x="976054" y="381000"/>
                </a:lnTo>
                <a:lnTo>
                  <a:pt x="979929" y="368300"/>
                </a:lnTo>
                <a:lnTo>
                  <a:pt x="983665" y="368300"/>
                </a:lnTo>
                <a:lnTo>
                  <a:pt x="987057" y="356129"/>
                </a:lnTo>
                <a:close/>
              </a:path>
              <a:path w="1328420" h="2159000">
                <a:moveTo>
                  <a:pt x="1019120" y="368300"/>
                </a:moveTo>
                <a:lnTo>
                  <a:pt x="1017696" y="368300"/>
                </a:lnTo>
                <a:lnTo>
                  <a:pt x="1006559" y="381000"/>
                </a:lnTo>
                <a:lnTo>
                  <a:pt x="1019361" y="381000"/>
                </a:lnTo>
                <a:lnTo>
                  <a:pt x="1019120" y="368300"/>
                </a:lnTo>
                <a:close/>
              </a:path>
              <a:path w="1328420" h="2159000">
                <a:moveTo>
                  <a:pt x="987482" y="355600"/>
                </a:moveTo>
                <a:lnTo>
                  <a:pt x="987205" y="355600"/>
                </a:lnTo>
                <a:lnTo>
                  <a:pt x="987057" y="356129"/>
                </a:lnTo>
                <a:lnTo>
                  <a:pt x="987482" y="355600"/>
                </a:lnTo>
                <a:close/>
              </a:path>
              <a:path w="1328420" h="2159000">
                <a:moveTo>
                  <a:pt x="995901" y="345092"/>
                </a:moveTo>
                <a:lnTo>
                  <a:pt x="987482" y="355600"/>
                </a:lnTo>
                <a:lnTo>
                  <a:pt x="993917" y="355600"/>
                </a:lnTo>
                <a:lnTo>
                  <a:pt x="995901" y="345092"/>
                </a:lnTo>
                <a:close/>
              </a:path>
              <a:path w="1328420" h="2159000">
                <a:moveTo>
                  <a:pt x="997657" y="342900"/>
                </a:moveTo>
                <a:lnTo>
                  <a:pt x="996315" y="342900"/>
                </a:lnTo>
                <a:lnTo>
                  <a:pt x="995901" y="345092"/>
                </a:lnTo>
                <a:lnTo>
                  <a:pt x="997657" y="342900"/>
                </a:lnTo>
                <a:close/>
              </a:path>
              <a:path w="1328420" h="2159000">
                <a:moveTo>
                  <a:pt x="1048941" y="127000"/>
                </a:moveTo>
                <a:lnTo>
                  <a:pt x="1046386" y="127000"/>
                </a:lnTo>
                <a:lnTo>
                  <a:pt x="1030224" y="165100"/>
                </a:lnTo>
                <a:lnTo>
                  <a:pt x="1014238" y="190500"/>
                </a:lnTo>
                <a:lnTo>
                  <a:pt x="999167" y="228600"/>
                </a:lnTo>
                <a:lnTo>
                  <a:pt x="985750" y="266700"/>
                </a:lnTo>
                <a:lnTo>
                  <a:pt x="979918" y="279400"/>
                </a:lnTo>
                <a:lnTo>
                  <a:pt x="974131" y="304800"/>
                </a:lnTo>
                <a:lnTo>
                  <a:pt x="968774" y="317500"/>
                </a:lnTo>
                <a:lnTo>
                  <a:pt x="964232" y="342900"/>
                </a:lnTo>
                <a:lnTo>
                  <a:pt x="972617" y="342900"/>
                </a:lnTo>
                <a:lnTo>
                  <a:pt x="974594" y="330200"/>
                </a:lnTo>
                <a:lnTo>
                  <a:pt x="979241" y="317500"/>
                </a:lnTo>
                <a:lnTo>
                  <a:pt x="984504" y="304800"/>
                </a:lnTo>
                <a:lnTo>
                  <a:pt x="985090" y="304800"/>
                </a:lnTo>
                <a:lnTo>
                  <a:pt x="986346" y="292100"/>
                </a:lnTo>
                <a:lnTo>
                  <a:pt x="992149" y="292100"/>
                </a:lnTo>
                <a:lnTo>
                  <a:pt x="996213" y="279400"/>
                </a:lnTo>
                <a:lnTo>
                  <a:pt x="989624" y="279400"/>
                </a:lnTo>
                <a:lnTo>
                  <a:pt x="1003199" y="241300"/>
                </a:lnTo>
                <a:lnTo>
                  <a:pt x="1018077" y="203200"/>
                </a:lnTo>
                <a:lnTo>
                  <a:pt x="1033558" y="165100"/>
                </a:lnTo>
                <a:lnTo>
                  <a:pt x="1048941" y="127000"/>
                </a:lnTo>
                <a:close/>
              </a:path>
              <a:path w="1328420" h="2159000">
                <a:moveTo>
                  <a:pt x="1071124" y="266700"/>
                </a:moveTo>
                <a:lnTo>
                  <a:pt x="1052826" y="266700"/>
                </a:lnTo>
                <a:lnTo>
                  <a:pt x="1041195" y="279400"/>
                </a:lnTo>
                <a:lnTo>
                  <a:pt x="1030074" y="292100"/>
                </a:lnTo>
                <a:lnTo>
                  <a:pt x="1019026" y="317500"/>
                </a:lnTo>
                <a:lnTo>
                  <a:pt x="1007613" y="330200"/>
                </a:lnTo>
                <a:lnTo>
                  <a:pt x="997657" y="342900"/>
                </a:lnTo>
                <a:lnTo>
                  <a:pt x="1005330" y="342900"/>
                </a:lnTo>
                <a:lnTo>
                  <a:pt x="1015117" y="330200"/>
                </a:lnTo>
                <a:lnTo>
                  <a:pt x="1016313" y="330200"/>
                </a:lnTo>
                <a:lnTo>
                  <a:pt x="1027295" y="317500"/>
                </a:lnTo>
                <a:lnTo>
                  <a:pt x="1038296" y="292100"/>
                </a:lnTo>
                <a:lnTo>
                  <a:pt x="1049371" y="279400"/>
                </a:lnTo>
                <a:lnTo>
                  <a:pt x="1055978" y="279400"/>
                </a:lnTo>
                <a:lnTo>
                  <a:pt x="1071124" y="266700"/>
                </a:lnTo>
                <a:close/>
              </a:path>
              <a:path w="1328420" h="2159000">
                <a:moveTo>
                  <a:pt x="1016313" y="330200"/>
                </a:moveTo>
                <a:lnTo>
                  <a:pt x="1015117" y="330200"/>
                </a:lnTo>
                <a:lnTo>
                  <a:pt x="1005330" y="342900"/>
                </a:lnTo>
                <a:lnTo>
                  <a:pt x="1016313" y="330200"/>
                </a:lnTo>
                <a:close/>
              </a:path>
              <a:path w="1328420" h="2159000">
                <a:moveTo>
                  <a:pt x="1100406" y="330200"/>
                </a:moveTo>
                <a:lnTo>
                  <a:pt x="1016313" y="330200"/>
                </a:lnTo>
                <a:lnTo>
                  <a:pt x="1005330" y="342900"/>
                </a:lnTo>
                <a:lnTo>
                  <a:pt x="1078228" y="342900"/>
                </a:lnTo>
                <a:lnTo>
                  <a:pt x="1100406" y="330200"/>
                </a:lnTo>
                <a:close/>
              </a:path>
              <a:path w="1328420" h="2159000">
                <a:moveTo>
                  <a:pt x="1321928" y="279400"/>
                </a:moveTo>
                <a:lnTo>
                  <a:pt x="1320137" y="279400"/>
                </a:lnTo>
                <a:lnTo>
                  <a:pt x="1182883" y="317500"/>
                </a:lnTo>
                <a:lnTo>
                  <a:pt x="1123368" y="317500"/>
                </a:lnTo>
                <a:lnTo>
                  <a:pt x="1118772" y="330200"/>
                </a:lnTo>
                <a:lnTo>
                  <a:pt x="1144907" y="330200"/>
                </a:lnTo>
                <a:lnTo>
                  <a:pt x="1233488" y="304800"/>
                </a:lnTo>
                <a:lnTo>
                  <a:pt x="1277388" y="304800"/>
                </a:lnTo>
                <a:lnTo>
                  <a:pt x="1320137" y="292100"/>
                </a:lnTo>
                <a:lnTo>
                  <a:pt x="1322012" y="292100"/>
                </a:lnTo>
                <a:lnTo>
                  <a:pt x="1321928" y="279400"/>
                </a:lnTo>
                <a:close/>
              </a:path>
              <a:path w="1328420" h="2159000">
                <a:moveTo>
                  <a:pt x="1281772" y="241300"/>
                </a:moveTo>
                <a:lnTo>
                  <a:pt x="1280076" y="254000"/>
                </a:lnTo>
                <a:lnTo>
                  <a:pt x="1177945" y="292100"/>
                </a:lnTo>
                <a:lnTo>
                  <a:pt x="1143682" y="317500"/>
                </a:lnTo>
                <a:lnTo>
                  <a:pt x="1149378" y="317500"/>
                </a:lnTo>
                <a:lnTo>
                  <a:pt x="1182425" y="304800"/>
                </a:lnTo>
                <a:lnTo>
                  <a:pt x="1247997" y="266700"/>
                </a:lnTo>
                <a:lnTo>
                  <a:pt x="1281049" y="254000"/>
                </a:lnTo>
                <a:lnTo>
                  <a:pt x="1282892" y="254000"/>
                </a:lnTo>
                <a:lnTo>
                  <a:pt x="1281772" y="241300"/>
                </a:lnTo>
                <a:close/>
              </a:path>
              <a:path w="1328420" h="2159000">
                <a:moveTo>
                  <a:pt x="1028847" y="221928"/>
                </a:moveTo>
                <a:lnTo>
                  <a:pt x="1026106" y="228600"/>
                </a:lnTo>
                <a:lnTo>
                  <a:pt x="1014332" y="241300"/>
                </a:lnTo>
                <a:lnTo>
                  <a:pt x="1001935" y="266700"/>
                </a:lnTo>
                <a:lnTo>
                  <a:pt x="989624" y="279400"/>
                </a:lnTo>
                <a:lnTo>
                  <a:pt x="1000642" y="279400"/>
                </a:lnTo>
                <a:lnTo>
                  <a:pt x="1005330" y="266700"/>
                </a:lnTo>
                <a:lnTo>
                  <a:pt x="1015202" y="254000"/>
                </a:lnTo>
                <a:lnTo>
                  <a:pt x="1023497" y="241300"/>
                </a:lnTo>
                <a:lnTo>
                  <a:pt x="1028847" y="221928"/>
                </a:lnTo>
                <a:close/>
              </a:path>
              <a:path w="1328420" h="2159000">
                <a:moveTo>
                  <a:pt x="1141368" y="38100"/>
                </a:moveTo>
                <a:lnTo>
                  <a:pt x="1138949" y="38100"/>
                </a:lnTo>
                <a:lnTo>
                  <a:pt x="1138792" y="50800"/>
                </a:lnTo>
                <a:lnTo>
                  <a:pt x="1128891" y="101600"/>
                </a:lnTo>
                <a:lnTo>
                  <a:pt x="1111462" y="139700"/>
                </a:lnTo>
                <a:lnTo>
                  <a:pt x="1091345" y="190500"/>
                </a:lnTo>
                <a:lnTo>
                  <a:pt x="1073380" y="241300"/>
                </a:lnTo>
                <a:lnTo>
                  <a:pt x="1070574" y="241300"/>
                </a:lnTo>
                <a:lnTo>
                  <a:pt x="1068983" y="254000"/>
                </a:lnTo>
                <a:lnTo>
                  <a:pt x="1063946" y="254000"/>
                </a:lnTo>
                <a:lnTo>
                  <a:pt x="1058449" y="266700"/>
                </a:lnTo>
                <a:lnTo>
                  <a:pt x="1062260" y="266700"/>
                </a:lnTo>
                <a:lnTo>
                  <a:pt x="1091030" y="241300"/>
                </a:lnTo>
                <a:lnTo>
                  <a:pt x="1098258" y="228600"/>
                </a:lnTo>
                <a:lnTo>
                  <a:pt x="1088930" y="228600"/>
                </a:lnTo>
                <a:lnTo>
                  <a:pt x="1106559" y="177800"/>
                </a:lnTo>
                <a:lnTo>
                  <a:pt x="1123293" y="139700"/>
                </a:lnTo>
                <a:lnTo>
                  <a:pt x="1135954" y="88900"/>
                </a:lnTo>
                <a:lnTo>
                  <a:pt x="1141368" y="50800"/>
                </a:lnTo>
                <a:lnTo>
                  <a:pt x="1141368" y="38100"/>
                </a:lnTo>
                <a:close/>
              </a:path>
              <a:path w="1328420" h="2159000">
                <a:moveTo>
                  <a:pt x="1143436" y="241300"/>
                </a:moveTo>
                <a:lnTo>
                  <a:pt x="1120475" y="241300"/>
                </a:lnTo>
                <a:lnTo>
                  <a:pt x="1090223" y="254000"/>
                </a:lnTo>
                <a:lnTo>
                  <a:pt x="1062260" y="266700"/>
                </a:lnTo>
                <a:lnTo>
                  <a:pt x="1089503" y="266700"/>
                </a:lnTo>
                <a:lnTo>
                  <a:pt x="1109826" y="254000"/>
                </a:lnTo>
                <a:lnTo>
                  <a:pt x="1130803" y="254000"/>
                </a:lnTo>
                <a:lnTo>
                  <a:pt x="1143436" y="241300"/>
                </a:lnTo>
                <a:close/>
              </a:path>
              <a:path w="1328420" h="2159000">
                <a:moveTo>
                  <a:pt x="998126" y="177800"/>
                </a:moveTo>
                <a:lnTo>
                  <a:pt x="997320" y="177800"/>
                </a:lnTo>
                <a:lnTo>
                  <a:pt x="986849" y="190500"/>
                </a:lnTo>
                <a:lnTo>
                  <a:pt x="975949" y="215900"/>
                </a:lnTo>
                <a:lnTo>
                  <a:pt x="965488" y="228600"/>
                </a:lnTo>
                <a:lnTo>
                  <a:pt x="956337" y="254000"/>
                </a:lnTo>
                <a:lnTo>
                  <a:pt x="963041" y="254000"/>
                </a:lnTo>
                <a:lnTo>
                  <a:pt x="966473" y="241300"/>
                </a:lnTo>
                <a:lnTo>
                  <a:pt x="970085" y="241300"/>
                </a:lnTo>
                <a:lnTo>
                  <a:pt x="974137" y="228600"/>
                </a:lnTo>
                <a:lnTo>
                  <a:pt x="977216" y="215900"/>
                </a:lnTo>
                <a:lnTo>
                  <a:pt x="982384" y="203200"/>
                </a:lnTo>
                <a:lnTo>
                  <a:pt x="987486" y="203200"/>
                </a:lnTo>
                <a:lnTo>
                  <a:pt x="992681" y="190500"/>
                </a:lnTo>
                <a:lnTo>
                  <a:pt x="998126" y="177800"/>
                </a:lnTo>
                <a:close/>
              </a:path>
              <a:path w="1328420" h="2159000">
                <a:moveTo>
                  <a:pt x="1181587" y="228600"/>
                </a:moveTo>
                <a:lnTo>
                  <a:pt x="1151434" y="241300"/>
                </a:lnTo>
                <a:lnTo>
                  <a:pt x="1168806" y="241300"/>
                </a:lnTo>
                <a:lnTo>
                  <a:pt x="1181587" y="228600"/>
                </a:lnTo>
                <a:close/>
              </a:path>
              <a:path w="1328420" h="2159000">
                <a:moveTo>
                  <a:pt x="1119965" y="203200"/>
                </a:moveTo>
                <a:lnTo>
                  <a:pt x="1105390" y="203200"/>
                </a:lnTo>
                <a:lnTo>
                  <a:pt x="1099683" y="215900"/>
                </a:lnTo>
                <a:lnTo>
                  <a:pt x="1088930" y="228600"/>
                </a:lnTo>
                <a:lnTo>
                  <a:pt x="1098258" y="228600"/>
                </a:lnTo>
                <a:lnTo>
                  <a:pt x="1105485" y="215900"/>
                </a:lnTo>
                <a:lnTo>
                  <a:pt x="1119965" y="203200"/>
                </a:lnTo>
                <a:close/>
              </a:path>
              <a:path w="1328420" h="2159000">
                <a:moveTo>
                  <a:pt x="1036544" y="203200"/>
                </a:moveTo>
                <a:lnTo>
                  <a:pt x="1030512" y="215900"/>
                </a:lnTo>
                <a:lnTo>
                  <a:pt x="1028847" y="221928"/>
                </a:lnTo>
                <a:lnTo>
                  <a:pt x="1036544" y="203200"/>
                </a:lnTo>
                <a:close/>
              </a:path>
              <a:path w="1328420" h="2159000">
                <a:moveTo>
                  <a:pt x="1126698" y="190500"/>
                </a:moveTo>
                <a:lnTo>
                  <a:pt x="1122041" y="190500"/>
                </a:lnTo>
                <a:lnTo>
                  <a:pt x="1116117" y="203200"/>
                </a:lnTo>
                <a:lnTo>
                  <a:pt x="1124395" y="203200"/>
                </a:lnTo>
                <a:lnTo>
                  <a:pt x="1126698" y="190500"/>
                </a:lnTo>
                <a:close/>
              </a:path>
              <a:path w="1328420" h="2159000">
                <a:moveTo>
                  <a:pt x="1143240" y="177800"/>
                </a:moveTo>
                <a:lnTo>
                  <a:pt x="1131871" y="177800"/>
                </a:lnTo>
                <a:lnTo>
                  <a:pt x="1128133" y="190500"/>
                </a:lnTo>
                <a:lnTo>
                  <a:pt x="1137703" y="190500"/>
                </a:lnTo>
                <a:lnTo>
                  <a:pt x="1143240" y="177800"/>
                </a:lnTo>
                <a:close/>
              </a:path>
              <a:path w="1328420" h="2159000">
                <a:moveTo>
                  <a:pt x="1159720" y="165100"/>
                </a:moveTo>
                <a:lnTo>
                  <a:pt x="1142719" y="165100"/>
                </a:lnTo>
                <a:lnTo>
                  <a:pt x="1141651" y="177800"/>
                </a:lnTo>
                <a:lnTo>
                  <a:pt x="1147954" y="177800"/>
                </a:lnTo>
                <a:lnTo>
                  <a:pt x="1159720" y="165100"/>
                </a:lnTo>
                <a:close/>
              </a:path>
              <a:path w="1328420" h="2159000">
                <a:moveTo>
                  <a:pt x="1185230" y="127000"/>
                </a:moveTo>
                <a:lnTo>
                  <a:pt x="1181702" y="127000"/>
                </a:lnTo>
                <a:lnTo>
                  <a:pt x="1152562" y="165100"/>
                </a:lnTo>
                <a:lnTo>
                  <a:pt x="1155022" y="165100"/>
                </a:lnTo>
                <a:lnTo>
                  <a:pt x="1162560" y="152400"/>
                </a:lnTo>
                <a:lnTo>
                  <a:pt x="1185230" y="127000"/>
                </a:lnTo>
                <a:close/>
              </a:path>
              <a:path w="1328420" h="2159000">
                <a:moveTo>
                  <a:pt x="1280888" y="101004"/>
                </a:moveTo>
                <a:lnTo>
                  <a:pt x="1279874" y="101600"/>
                </a:lnTo>
                <a:lnTo>
                  <a:pt x="1236712" y="114300"/>
                </a:lnTo>
                <a:lnTo>
                  <a:pt x="1194251" y="139700"/>
                </a:lnTo>
                <a:lnTo>
                  <a:pt x="1155022" y="165100"/>
                </a:lnTo>
                <a:lnTo>
                  <a:pt x="1171974" y="165100"/>
                </a:lnTo>
                <a:lnTo>
                  <a:pt x="1184669" y="152400"/>
                </a:lnTo>
                <a:lnTo>
                  <a:pt x="1197754" y="139700"/>
                </a:lnTo>
                <a:lnTo>
                  <a:pt x="1208099" y="139700"/>
                </a:lnTo>
                <a:lnTo>
                  <a:pt x="1265860" y="114300"/>
                </a:lnTo>
                <a:lnTo>
                  <a:pt x="1280888" y="101004"/>
                </a:lnTo>
                <a:close/>
              </a:path>
              <a:path w="1328420" h="2159000">
                <a:moveTo>
                  <a:pt x="1328011" y="127000"/>
                </a:moveTo>
                <a:lnTo>
                  <a:pt x="1326064" y="127000"/>
                </a:lnTo>
                <a:lnTo>
                  <a:pt x="1311248" y="139700"/>
                </a:lnTo>
                <a:lnTo>
                  <a:pt x="1326294" y="139700"/>
                </a:lnTo>
                <a:lnTo>
                  <a:pt x="1328011" y="127000"/>
                </a:lnTo>
                <a:close/>
              </a:path>
              <a:path w="1328420" h="2159000">
                <a:moveTo>
                  <a:pt x="1216224" y="50800"/>
                </a:moveTo>
                <a:lnTo>
                  <a:pt x="1214842" y="50800"/>
                </a:lnTo>
                <a:lnTo>
                  <a:pt x="1209667" y="76200"/>
                </a:lnTo>
                <a:lnTo>
                  <a:pt x="1200589" y="88900"/>
                </a:lnTo>
                <a:lnTo>
                  <a:pt x="1190164" y="101600"/>
                </a:lnTo>
                <a:lnTo>
                  <a:pt x="1180948" y="127000"/>
                </a:lnTo>
                <a:lnTo>
                  <a:pt x="1188487" y="127000"/>
                </a:lnTo>
                <a:lnTo>
                  <a:pt x="1199431" y="114300"/>
                </a:lnTo>
                <a:lnTo>
                  <a:pt x="1191607" y="114300"/>
                </a:lnTo>
                <a:lnTo>
                  <a:pt x="1199032" y="101600"/>
                </a:lnTo>
                <a:lnTo>
                  <a:pt x="1206704" y="88900"/>
                </a:lnTo>
                <a:lnTo>
                  <a:pt x="1212982" y="63500"/>
                </a:lnTo>
                <a:lnTo>
                  <a:pt x="1216224" y="50800"/>
                </a:lnTo>
                <a:close/>
              </a:path>
              <a:path w="1328420" h="2159000">
                <a:moveTo>
                  <a:pt x="1235490" y="67078"/>
                </a:moveTo>
                <a:lnTo>
                  <a:pt x="1191607" y="114300"/>
                </a:lnTo>
                <a:lnTo>
                  <a:pt x="1199431" y="114300"/>
                </a:lnTo>
                <a:lnTo>
                  <a:pt x="1221318" y="88900"/>
                </a:lnTo>
                <a:lnTo>
                  <a:pt x="1235490" y="67078"/>
                </a:lnTo>
                <a:close/>
              </a:path>
              <a:path w="1328420" h="2159000">
                <a:moveTo>
                  <a:pt x="1323111" y="76200"/>
                </a:moveTo>
                <a:lnTo>
                  <a:pt x="1322420" y="76200"/>
                </a:lnTo>
                <a:lnTo>
                  <a:pt x="1294570" y="88900"/>
                </a:lnTo>
                <a:lnTo>
                  <a:pt x="1280888" y="101004"/>
                </a:lnTo>
                <a:lnTo>
                  <a:pt x="1323111" y="76200"/>
                </a:lnTo>
                <a:close/>
              </a:path>
              <a:path w="1328420" h="2159000">
                <a:moveTo>
                  <a:pt x="1247355" y="49607"/>
                </a:moveTo>
                <a:lnTo>
                  <a:pt x="1246061" y="50800"/>
                </a:lnTo>
                <a:lnTo>
                  <a:pt x="1235490" y="67078"/>
                </a:lnTo>
                <a:lnTo>
                  <a:pt x="1238809" y="63500"/>
                </a:lnTo>
                <a:lnTo>
                  <a:pt x="1247355" y="49607"/>
                </a:lnTo>
                <a:close/>
              </a:path>
              <a:path w="1328420" h="2159000">
                <a:moveTo>
                  <a:pt x="1287395" y="0"/>
                </a:moveTo>
                <a:lnTo>
                  <a:pt x="1286254" y="0"/>
                </a:lnTo>
                <a:lnTo>
                  <a:pt x="1262246" y="25400"/>
                </a:lnTo>
                <a:lnTo>
                  <a:pt x="1247355" y="49607"/>
                </a:lnTo>
                <a:lnTo>
                  <a:pt x="1273606" y="25400"/>
                </a:lnTo>
                <a:lnTo>
                  <a:pt x="1287395" y="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55416" y="8318730"/>
            <a:ext cx="15240" cy="22225"/>
          </a:xfrm>
          <a:custGeom>
            <a:avLst/>
            <a:gdLst/>
            <a:ahLst/>
            <a:cxnLst/>
            <a:rect l="l" t="t" r="r" b="b"/>
            <a:pathLst>
              <a:path w="15240" h="22225">
                <a:moveTo>
                  <a:pt x="15057" y="0"/>
                </a:moveTo>
                <a:lnTo>
                  <a:pt x="11339" y="942"/>
                </a:lnTo>
                <a:lnTo>
                  <a:pt x="10303" y="2732"/>
                </a:lnTo>
                <a:lnTo>
                  <a:pt x="8041" y="6345"/>
                </a:lnTo>
                <a:lnTo>
                  <a:pt x="5916" y="10188"/>
                </a:lnTo>
                <a:lnTo>
                  <a:pt x="3675" y="13989"/>
                </a:lnTo>
                <a:lnTo>
                  <a:pt x="0" y="20449"/>
                </a:lnTo>
                <a:lnTo>
                  <a:pt x="13926" y="22177"/>
                </a:lnTo>
                <a:lnTo>
                  <a:pt x="14240" y="14931"/>
                </a:lnTo>
                <a:lnTo>
                  <a:pt x="14607" y="10188"/>
                </a:lnTo>
                <a:lnTo>
                  <a:pt x="14921" y="7067"/>
                </a:lnTo>
                <a:lnTo>
                  <a:pt x="15214" y="3015"/>
                </a:lnTo>
                <a:lnTo>
                  <a:pt x="150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077334" y="8371326"/>
            <a:ext cx="12700" cy="26034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512" y="0"/>
                </a:moveTo>
                <a:lnTo>
                  <a:pt x="7141" y="1047"/>
                </a:lnTo>
                <a:lnTo>
                  <a:pt x="5968" y="3183"/>
                </a:lnTo>
                <a:lnTo>
                  <a:pt x="3685" y="8083"/>
                </a:lnTo>
                <a:lnTo>
                  <a:pt x="0" y="13863"/>
                </a:lnTo>
                <a:lnTo>
                  <a:pt x="1287" y="19517"/>
                </a:lnTo>
                <a:lnTo>
                  <a:pt x="2450" y="25465"/>
                </a:lnTo>
                <a:lnTo>
                  <a:pt x="11748" y="22973"/>
                </a:lnTo>
                <a:lnTo>
                  <a:pt x="12407" y="17884"/>
                </a:lnTo>
                <a:lnTo>
                  <a:pt x="12627" y="17570"/>
                </a:lnTo>
                <a:lnTo>
                  <a:pt x="12659" y="16187"/>
                </a:lnTo>
                <a:lnTo>
                  <a:pt x="12219" y="15078"/>
                </a:lnTo>
                <a:lnTo>
                  <a:pt x="11413" y="14345"/>
                </a:lnTo>
                <a:lnTo>
                  <a:pt x="9580" y="11999"/>
                </a:lnTo>
                <a:lnTo>
                  <a:pt x="11507" y="6167"/>
                </a:lnTo>
                <a:lnTo>
                  <a:pt x="11936" y="3832"/>
                </a:lnTo>
                <a:lnTo>
                  <a:pt x="12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106622" y="8374656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4" h="21590">
                <a:moveTo>
                  <a:pt x="10522" y="0"/>
                </a:moveTo>
                <a:lnTo>
                  <a:pt x="9109" y="1842"/>
                </a:lnTo>
                <a:lnTo>
                  <a:pt x="6439" y="5811"/>
                </a:lnTo>
                <a:lnTo>
                  <a:pt x="3423" y="9769"/>
                </a:lnTo>
                <a:lnTo>
                  <a:pt x="617" y="13936"/>
                </a:lnTo>
                <a:lnTo>
                  <a:pt x="0" y="18815"/>
                </a:lnTo>
                <a:lnTo>
                  <a:pt x="3727" y="21008"/>
                </a:lnTo>
                <a:lnTo>
                  <a:pt x="8577" y="20184"/>
                </a:lnTo>
                <a:lnTo>
                  <a:pt x="11329" y="16009"/>
                </a:lnTo>
                <a:lnTo>
                  <a:pt x="11706" y="11465"/>
                </a:lnTo>
                <a:lnTo>
                  <a:pt x="13747" y="7476"/>
                </a:lnTo>
                <a:lnTo>
                  <a:pt x="13967" y="2879"/>
                </a:lnTo>
                <a:lnTo>
                  <a:pt x="14187" y="146"/>
                </a:lnTo>
                <a:lnTo>
                  <a:pt x="105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146254" y="8403786"/>
            <a:ext cx="14604" cy="22225"/>
          </a:xfrm>
          <a:custGeom>
            <a:avLst/>
            <a:gdLst/>
            <a:ahLst/>
            <a:cxnLst/>
            <a:rect l="l" t="t" r="r" b="b"/>
            <a:pathLst>
              <a:path w="14604" h="22225">
                <a:moveTo>
                  <a:pt x="14114" y="0"/>
                </a:moveTo>
                <a:lnTo>
                  <a:pt x="11277" y="251"/>
                </a:lnTo>
                <a:lnTo>
                  <a:pt x="10303" y="1717"/>
                </a:lnTo>
                <a:lnTo>
                  <a:pt x="6806" y="7120"/>
                </a:lnTo>
                <a:lnTo>
                  <a:pt x="0" y="10387"/>
                </a:lnTo>
                <a:lnTo>
                  <a:pt x="83" y="22229"/>
                </a:lnTo>
                <a:lnTo>
                  <a:pt x="7381" y="20187"/>
                </a:lnTo>
                <a:lnTo>
                  <a:pt x="9036" y="17748"/>
                </a:lnTo>
                <a:lnTo>
                  <a:pt x="12491" y="13978"/>
                </a:lnTo>
                <a:lnTo>
                  <a:pt x="13323" y="7120"/>
                </a:lnTo>
                <a:lnTo>
                  <a:pt x="14010" y="2293"/>
                </a:lnTo>
                <a:lnTo>
                  <a:pt x="14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56679" y="8495039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59">
                <a:moveTo>
                  <a:pt x="8387" y="0"/>
                </a:moveTo>
                <a:lnTo>
                  <a:pt x="5109" y="1497"/>
                </a:lnTo>
                <a:lnTo>
                  <a:pt x="4617" y="2984"/>
                </a:lnTo>
                <a:lnTo>
                  <a:pt x="3413" y="8387"/>
                </a:lnTo>
                <a:lnTo>
                  <a:pt x="0" y="14858"/>
                </a:lnTo>
                <a:lnTo>
                  <a:pt x="3518" y="20083"/>
                </a:lnTo>
                <a:lnTo>
                  <a:pt x="5308" y="22522"/>
                </a:lnTo>
                <a:lnTo>
                  <a:pt x="8470" y="21549"/>
                </a:lnTo>
                <a:lnTo>
                  <a:pt x="9601" y="19392"/>
                </a:lnTo>
                <a:lnTo>
                  <a:pt x="12523" y="13622"/>
                </a:lnTo>
                <a:lnTo>
                  <a:pt x="8984" y="8313"/>
                </a:lnTo>
                <a:lnTo>
                  <a:pt x="8548" y="2984"/>
                </a:lnTo>
                <a:lnTo>
                  <a:pt x="83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967715" y="8542965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40" h="17779">
                <a:moveTo>
                  <a:pt x="14931" y="0"/>
                </a:moveTo>
                <a:lnTo>
                  <a:pt x="10313" y="167"/>
                </a:lnTo>
                <a:lnTo>
                  <a:pt x="8586" y="1518"/>
                </a:lnTo>
                <a:lnTo>
                  <a:pt x="4628" y="4219"/>
                </a:lnTo>
                <a:lnTo>
                  <a:pt x="0" y="12816"/>
                </a:lnTo>
                <a:lnTo>
                  <a:pt x="5308" y="15999"/>
                </a:lnTo>
                <a:lnTo>
                  <a:pt x="7821" y="17601"/>
                </a:lnTo>
                <a:lnTo>
                  <a:pt x="10690" y="15769"/>
                </a:lnTo>
                <a:lnTo>
                  <a:pt x="12324" y="14041"/>
                </a:lnTo>
                <a:lnTo>
                  <a:pt x="15140" y="11224"/>
                </a:lnTo>
                <a:lnTo>
                  <a:pt x="13287" y="7099"/>
                </a:lnTo>
                <a:lnTo>
                  <a:pt x="14198" y="3361"/>
                </a:lnTo>
                <a:lnTo>
                  <a:pt x="14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99631" y="8539876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3371" y="0"/>
                </a:moveTo>
                <a:lnTo>
                  <a:pt x="9109" y="1800"/>
                </a:lnTo>
                <a:lnTo>
                  <a:pt x="8753" y="4125"/>
                </a:lnTo>
                <a:lnTo>
                  <a:pt x="8282" y="7685"/>
                </a:lnTo>
                <a:lnTo>
                  <a:pt x="5643" y="10983"/>
                </a:lnTo>
                <a:lnTo>
                  <a:pt x="3669" y="14345"/>
                </a:lnTo>
                <a:lnTo>
                  <a:pt x="0" y="19926"/>
                </a:lnTo>
                <a:lnTo>
                  <a:pt x="7915" y="22219"/>
                </a:lnTo>
                <a:lnTo>
                  <a:pt x="11455" y="17915"/>
                </a:lnTo>
                <a:lnTo>
                  <a:pt x="14544" y="14345"/>
                </a:lnTo>
                <a:lnTo>
                  <a:pt x="16554" y="6931"/>
                </a:lnTo>
                <a:lnTo>
                  <a:pt x="14753" y="2429"/>
                </a:lnTo>
                <a:lnTo>
                  <a:pt x="13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84754" y="8569676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3350" y="0"/>
                </a:moveTo>
                <a:lnTo>
                  <a:pt x="8303" y="2282"/>
                </a:lnTo>
                <a:lnTo>
                  <a:pt x="7235" y="4429"/>
                </a:lnTo>
                <a:lnTo>
                  <a:pt x="5120" y="9193"/>
                </a:lnTo>
                <a:lnTo>
                  <a:pt x="0" y="13821"/>
                </a:lnTo>
                <a:lnTo>
                  <a:pt x="3392" y="19025"/>
                </a:lnTo>
                <a:lnTo>
                  <a:pt x="5402" y="21926"/>
                </a:lnTo>
                <a:lnTo>
                  <a:pt x="9936" y="21601"/>
                </a:lnTo>
                <a:lnTo>
                  <a:pt x="11989" y="18784"/>
                </a:lnTo>
                <a:lnTo>
                  <a:pt x="14931" y="14386"/>
                </a:lnTo>
                <a:lnTo>
                  <a:pt x="16627" y="8533"/>
                </a:lnTo>
                <a:lnTo>
                  <a:pt x="14418" y="3392"/>
                </a:lnTo>
                <a:lnTo>
                  <a:pt x="13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45049" y="8585696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8889" y="0"/>
                </a:moveTo>
                <a:lnTo>
                  <a:pt x="6125" y="1172"/>
                </a:lnTo>
                <a:lnTo>
                  <a:pt x="5340" y="3308"/>
                </a:lnTo>
                <a:lnTo>
                  <a:pt x="3738" y="8963"/>
                </a:lnTo>
                <a:lnTo>
                  <a:pt x="0" y="16868"/>
                </a:lnTo>
                <a:lnTo>
                  <a:pt x="4973" y="21402"/>
                </a:lnTo>
                <a:lnTo>
                  <a:pt x="7612" y="23905"/>
                </a:lnTo>
                <a:lnTo>
                  <a:pt x="13298" y="21946"/>
                </a:lnTo>
                <a:lnTo>
                  <a:pt x="13392" y="18355"/>
                </a:lnTo>
                <a:lnTo>
                  <a:pt x="13989" y="13015"/>
                </a:lnTo>
                <a:lnTo>
                  <a:pt x="12764" y="6544"/>
                </a:lnTo>
                <a:lnTo>
                  <a:pt x="10376" y="1958"/>
                </a:lnTo>
                <a:lnTo>
                  <a:pt x="8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03633" y="8651213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70" h="24129">
                <a:moveTo>
                  <a:pt x="11633" y="0"/>
                </a:moveTo>
                <a:lnTo>
                  <a:pt x="6261" y="2010"/>
                </a:lnTo>
                <a:lnTo>
                  <a:pt x="5654" y="5088"/>
                </a:lnTo>
                <a:lnTo>
                  <a:pt x="4366" y="9622"/>
                </a:lnTo>
                <a:lnTo>
                  <a:pt x="0" y="15423"/>
                </a:lnTo>
                <a:lnTo>
                  <a:pt x="1287" y="20334"/>
                </a:lnTo>
                <a:lnTo>
                  <a:pt x="2335" y="23035"/>
                </a:lnTo>
                <a:lnTo>
                  <a:pt x="5685" y="23528"/>
                </a:lnTo>
                <a:lnTo>
                  <a:pt x="7570" y="21653"/>
                </a:lnTo>
                <a:lnTo>
                  <a:pt x="12292" y="17151"/>
                </a:lnTo>
                <a:lnTo>
                  <a:pt x="13936" y="10156"/>
                </a:lnTo>
                <a:lnTo>
                  <a:pt x="12481" y="4020"/>
                </a:lnTo>
                <a:lnTo>
                  <a:pt x="11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03385" y="8754393"/>
            <a:ext cx="10160" cy="22860"/>
          </a:xfrm>
          <a:custGeom>
            <a:avLst/>
            <a:gdLst/>
            <a:ahLst/>
            <a:cxnLst/>
            <a:rect l="l" t="t" r="r" b="b"/>
            <a:pathLst>
              <a:path w="10159" h="22859">
                <a:moveTo>
                  <a:pt x="6774" y="0"/>
                </a:moveTo>
                <a:lnTo>
                  <a:pt x="2355" y="1287"/>
                </a:lnTo>
                <a:lnTo>
                  <a:pt x="1905" y="3727"/>
                </a:lnTo>
                <a:lnTo>
                  <a:pt x="1350" y="9130"/>
                </a:lnTo>
                <a:lnTo>
                  <a:pt x="0" y="14355"/>
                </a:lnTo>
                <a:lnTo>
                  <a:pt x="1842" y="19350"/>
                </a:lnTo>
                <a:lnTo>
                  <a:pt x="3298" y="22679"/>
                </a:lnTo>
                <a:lnTo>
                  <a:pt x="7758" y="19905"/>
                </a:lnTo>
                <a:lnTo>
                  <a:pt x="8638" y="17643"/>
                </a:lnTo>
                <a:lnTo>
                  <a:pt x="9737" y="12722"/>
                </a:lnTo>
                <a:lnTo>
                  <a:pt x="8251" y="7874"/>
                </a:lnTo>
                <a:lnTo>
                  <a:pt x="7214" y="2816"/>
                </a:lnTo>
                <a:lnTo>
                  <a:pt x="6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25458" y="8774707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5" h="22859">
                <a:moveTo>
                  <a:pt x="10460" y="0"/>
                </a:moveTo>
                <a:lnTo>
                  <a:pt x="4575" y="1800"/>
                </a:lnTo>
                <a:lnTo>
                  <a:pt x="4198" y="4471"/>
                </a:lnTo>
                <a:lnTo>
                  <a:pt x="3675" y="9182"/>
                </a:lnTo>
                <a:lnTo>
                  <a:pt x="931" y="13130"/>
                </a:lnTo>
                <a:lnTo>
                  <a:pt x="392" y="18355"/>
                </a:lnTo>
                <a:lnTo>
                  <a:pt x="0" y="22658"/>
                </a:lnTo>
                <a:lnTo>
                  <a:pt x="6303" y="20962"/>
                </a:lnTo>
                <a:lnTo>
                  <a:pt x="7874" y="18355"/>
                </a:lnTo>
                <a:lnTo>
                  <a:pt x="10460" y="13832"/>
                </a:lnTo>
                <a:lnTo>
                  <a:pt x="11612" y="8638"/>
                </a:lnTo>
                <a:lnTo>
                  <a:pt x="10994" y="3612"/>
                </a:lnTo>
                <a:lnTo>
                  <a:pt x="10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48317" y="8834516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40" h="12700">
                <a:moveTo>
                  <a:pt x="17182" y="0"/>
                </a:moveTo>
                <a:lnTo>
                  <a:pt x="8450" y="764"/>
                </a:lnTo>
                <a:lnTo>
                  <a:pt x="1099" y="6345"/>
                </a:lnTo>
                <a:lnTo>
                  <a:pt x="0" y="9811"/>
                </a:lnTo>
                <a:lnTo>
                  <a:pt x="2869" y="10680"/>
                </a:lnTo>
                <a:lnTo>
                  <a:pt x="8135" y="12606"/>
                </a:lnTo>
                <a:lnTo>
                  <a:pt x="13989" y="10805"/>
                </a:lnTo>
                <a:lnTo>
                  <a:pt x="19601" y="9497"/>
                </a:lnTo>
                <a:lnTo>
                  <a:pt x="23554" y="9497"/>
                </a:lnTo>
                <a:lnTo>
                  <a:pt x="27925" y="3926"/>
                </a:lnTo>
                <a:lnTo>
                  <a:pt x="23559" y="2293"/>
                </a:lnTo>
                <a:lnTo>
                  <a:pt x="17182" y="0"/>
                </a:lnTo>
                <a:close/>
              </a:path>
              <a:path w="27940" h="12700">
                <a:moveTo>
                  <a:pt x="23554" y="9497"/>
                </a:moveTo>
                <a:lnTo>
                  <a:pt x="19601" y="9497"/>
                </a:lnTo>
                <a:lnTo>
                  <a:pt x="23308" y="9811"/>
                </a:lnTo>
                <a:lnTo>
                  <a:pt x="23554" y="9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167510" y="8751010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8418" y="0"/>
                </a:moveTo>
                <a:lnTo>
                  <a:pt x="14104" y="1800"/>
                </a:lnTo>
                <a:lnTo>
                  <a:pt x="10261" y="2984"/>
                </a:lnTo>
                <a:lnTo>
                  <a:pt x="6963" y="4429"/>
                </a:lnTo>
                <a:lnTo>
                  <a:pt x="3675" y="7067"/>
                </a:lnTo>
                <a:lnTo>
                  <a:pt x="0" y="9905"/>
                </a:lnTo>
                <a:lnTo>
                  <a:pt x="2607" y="15528"/>
                </a:lnTo>
                <a:lnTo>
                  <a:pt x="7381" y="13790"/>
                </a:lnTo>
                <a:lnTo>
                  <a:pt x="11182" y="12753"/>
                </a:lnTo>
                <a:lnTo>
                  <a:pt x="14386" y="10659"/>
                </a:lnTo>
                <a:lnTo>
                  <a:pt x="17381" y="8418"/>
                </a:lnTo>
                <a:lnTo>
                  <a:pt x="21559" y="5884"/>
                </a:lnTo>
                <a:lnTo>
                  <a:pt x="18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279465" y="8777345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20" h="10795">
                <a:moveTo>
                  <a:pt x="10292" y="0"/>
                </a:moveTo>
                <a:lnTo>
                  <a:pt x="6628" y="1486"/>
                </a:lnTo>
                <a:lnTo>
                  <a:pt x="2282" y="2931"/>
                </a:lnTo>
                <a:lnTo>
                  <a:pt x="0" y="10533"/>
                </a:lnTo>
                <a:lnTo>
                  <a:pt x="6313" y="10083"/>
                </a:lnTo>
                <a:lnTo>
                  <a:pt x="20301" y="10083"/>
                </a:lnTo>
                <a:lnTo>
                  <a:pt x="20135" y="6198"/>
                </a:lnTo>
                <a:lnTo>
                  <a:pt x="19852" y="795"/>
                </a:lnTo>
                <a:lnTo>
                  <a:pt x="10292" y="0"/>
                </a:lnTo>
                <a:close/>
              </a:path>
              <a:path w="20320" h="10795">
                <a:moveTo>
                  <a:pt x="20301" y="10083"/>
                </a:moveTo>
                <a:lnTo>
                  <a:pt x="8826" y="10083"/>
                </a:lnTo>
                <a:lnTo>
                  <a:pt x="20313" y="10366"/>
                </a:lnTo>
                <a:lnTo>
                  <a:pt x="20301" y="10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170044" y="8721074"/>
            <a:ext cx="20955" cy="13335"/>
          </a:xfrm>
          <a:custGeom>
            <a:avLst/>
            <a:gdLst/>
            <a:ahLst/>
            <a:cxnLst/>
            <a:rect l="l" t="t" r="r" b="b"/>
            <a:pathLst>
              <a:path w="20954" h="13334">
                <a:moveTo>
                  <a:pt x="10743" y="0"/>
                </a:moveTo>
                <a:lnTo>
                  <a:pt x="7067" y="1664"/>
                </a:lnTo>
                <a:lnTo>
                  <a:pt x="0" y="4471"/>
                </a:lnTo>
                <a:lnTo>
                  <a:pt x="5748" y="13120"/>
                </a:lnTo>
                <a:lnTo>
                  <a:pt x="12345" y="8617"/>
                </a:lnTo>
                <a:lnTo>
                  <a:pt x="15203" y="6722"/>
                </a:lnTo>
                <a:lnTo>
                  <a:pt x="18690" y="6722"/>
                </a:lnTo>
                <a:lnTo>
                  <a:pt x="20166" y="3811"/>
                </a:lnTo>
                <a:lnTo>
                  <a:pt x="20795" y="2355"/>
                </a:lnTo>
                <a:lnTo>
                  <a:pt x="19915" y="764"/>
                </a:lnTo>
                <a:lnTo>
                  <a:pt x="18669" y="481"/>
                </a:lnTo>
                <a:lnTo>
                  <a:pt x="14386" y="62"/>
                </a:lnTo>
                <a:lnTo>
                  <a:pt x="10743" y="0"/>
                </a:lnTo>
                <a:close/>
              </a:path>
              <a:path w="20954" h="13334">
                <a:moveTo>
                  <a:pt x="18690" y="6722"/>
                </a:moveTo>
                <a:lnTo>
                  <a:pt x="15203" y="6722"/>
                </a:lnTo>
                <a:lnTo>
                  <a:pt x="18355" y="7381"/>
                </a:lnTo>
                <a:lnTo>
                  <a:pt x="18690" y="6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77632" y="8641936"/>
            <a:ext cx="19050" cy="9525"/>
          </a:xfrm>
          <a:custGeom>
            <a:avLst/>
            <a:gdLst/>
            <a:ahLst/>
            <a:cxnLst/>
            <a:rect l="l" t="t" r="r" b="b"/>
            <a:pathLst>
              <a:path w="19050" h="9525">
                <a:moveTo>
                  <a:pt x="5675" y="0"/>
                </a:moveTo>
                <a:lnTo>
                  <a:pt x="2324" y="3245"/>
                </a:lnTo>
                <a:lnTo>
                  <a:pt x="0" y="5539"/>
                </a:lnTo>
                <a:lnTo>
                  <a:pt x="282" y="9277"/>
                </a:lnTo>
                <a:lnTo>
                  <a:pt x="7758" y="9172"/>
                </a:lnTo>
                <a:lnTo>
                  <a:pt x="10607" y="6984"/>
                </a:lnTo>
                <a:lnTo>
                  <a:pt x="14135" y="6156"/>
                </a:lnTo>
                <a:lnTo>
                  <a:pt x="16491" y="5539"/>
                </a:lnTo>
                <a:lnTo>
                  <a:pt x="18680" y="1036"/>
                </a:lnTo>
                <a:lnTo>
                  <a:pt x="15140" y="753"/>
                </a:lnTo>
                <a:lnTo>
                  <a:pt x="10711" y="293"/>
                </a:lnTo>
                <a:lnTo>
                  <a:pt x="5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323160" y="8666846"/>
            <a:ext cx="23495" cy="12065"/>
          </a:xfrm>
          <a:custGeom>
            <a:avLst/>
            <a:gdLst/>
            <a:ahLst/>
            <a:cxnLst/>
            <a:rect l="l" t="t" r="r" b="b"/>
            <a:pathLst>
              <a:path w="23495" h="12065">
                <a:moveTo>
                  <a:pt x="14041" y="0"/>
                </a:moveTo>
                <a:lnTo>
                  <a:pt x="6293" y="1340"/>
                </a:lnTo>
                <a:lnTo>
                  <a:pt x="2324" y="6240"/>
                </a:lnTo>
                <a:lnTo>
                  <a:pt x="0" y="8628"/>
                </a:lnTo>
                <a:lnTo>
                  <a:pt x="1947" y="11989"/>
                </a:lnTo>
                <a:lnTo>
                  <a:pt x="5193" y="11706"/>
                </a:lnTo>
                <a:lnTo>
                  <a:pt x="9298" y="11559"/>
                </a:lnTo>
                <a:lnTo>
                  <a:pt x="12481" y="9078"/>
                </a:lnTo>
                <a:lnTo>
                  <a:pt x="16774" y="8764"/>
                </a:lnTo>
                <a:lnTo>
                  <a:pt x="19360" y="8690"/>
                </a:lnTo>
                <a:lnTo>
                  <a:pt x="23213" y="4575"/>
                </a:lnTo>
                <a:lnTo>
                  <a:pt x="19611" y="2973"/>
                </a:lnTo>
                <a:lnTo>
                  <a:pt x="14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191666" y="8610219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4386" y="0"/>
                </a:moveTo>
                <a:lnTo>
                  <a:pt x="11601" y="2115"/>
                </a:lnTo>
                <a:lnTo>
                  <a:pt x="7863" y="4575"/>
                </a:lnTo>
                <a:lnTo>
                  <a:pt x="1102" y="4575"/>
                </a:lnTo>
                <a:lnTo>
                  <a:pt x="0" y="10355"/>
                </a:lnTo>
                <a:lnTo>
                  <a:pt x="795" y="11161"/>
                </a:lnTo>
                <a:lnTo>
                  <a:pt x="1727" y="11643"/>
                </a:lnTo>
                <a:lnTo>
                  <a:pt x="6230" y="14491"/>
                </a:lnTo>
                <a:lnTo>
                  <a:pt x="13989" y="8837"/>
                </a:lnTo>
                <a:lnTo>
                  <a:pt x="16313" y="5162"/>
                </a:lnTo>
                <a:lnTo>
                  <a:pt x="16733" y="4575"/>
                </a:lnTo>
                <a:lnTo>
                  <a:pt x="7863" y="4575"/>
                </a:lnTo>
                <a:lnTo>
                  <a:pt x="1287" y="3601"/>
                </a:lnTo>
                <a:lnTo>
                  <a:pt x="17430" y="3601"/>
                </a:lnTo>
                <a:lnTo>
                  <a:pt x="18816" y="1664"/>
                </a:lnTo>
                <a:lnTo>
                  <a:pt x="143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09480" y="8612544"/>
            <a:ext cx="17145" cy="11430"/>
          </a:xfrm>
          <a:custGeom>
            <a:avLst/>
            <a:gdLst/>
            <a:ahLst/>
            <a:cxnLst/>
            <a:rect l="l" t="t" r="r" b="b"/>
            <a:pathLst>
              <a:path w="17145" h="11429">
                <a:moveTo>
                  <a:pt x="12292" y="0"/>
                </a:moveTo>
                <a:lnTo>
                  <a:pt x="10198" y="1518"/>
                </a:lnTo>
                <a:lnTo>
                  <a:pt x="7539" y="3528"/>
                </a:lnTo>
                <a:lnTo>
                  <a:pt x="4397" y="3905"/>
                </a:lnTo>
                <a:lnTo>
                  <a:pt x="2052" y="5539"/>
                </a:lnTo>
                <a:lnTo>
                  <a:pt x="0" y="7350"/>
                </a:lnTo>
                <a:lnTo>
                  <a:pt x="397" y="10847"/>
                </a:lnTo>
                <a:lnTo>
                  <a:pt x="7675" y="9832"/>
                </a:lnTo>
                <a:lnTo>
                  <a:pt x="11601" y="8177"/>
                </a:lnTo>
                <a:lnTo>
                  <a:pt x="14156" y="4743"/>
                </a:lnTo>
                <a:lnTo>
                  <a:pt x="16543" y="1664"/>
                </a:lnTo>
                <a:lnTo>
                  <a:pt x="12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130391" y="8576230"/>
            <a:ext cx="16510" cy="9525"/>
          </a:xfrm>
          <a:custGeom>
            <a:avLst/>
            <a:gdLst/>
            <a:ahLst/>
            <a:cxnLst/>
            <a:rect l="l" t="t" r="r" b="b"/>
            <a:pathLst>
              <a:path w="16509" h="9525">
                <a:moveTo>
                  <a:pt x="9266" y="0"/>
                </a:moveTo>
                <a:lnTo>
                  <a:pt x="6135" y="722"/>
                </a:lnTo>
                <a:lnTo>
                  <a:pt x="3151" y="3183"/>
                </a:lnTo>
                <a:lnTo>
                  <a:pt x="0" y="5884"/>
                </a:lnTo>
                <a:lnTo>
                  <a:pt x="3047" y="9392"/>
                </a:lnTo>
                <a:lnTo>
                  <a:pt x="6628" y="7727"/>
                </a:lnTo>
                <a:lnTo>
                  <a:pt x="10470" y="5402"/>
                </a:lnTo>
                <a:lnTo>
                  <a:pt x="13109" y="4649"/>
                </a:lnTo>
                <a:lnTo>
                  <a:pt x="15811" y="3905"/>
                </a:lnTo>
                <a:lnTo>
                  <a:pt x="16470" y="230"/>
                </a:lnTo>
                <a:lnTo>
                  <a:pt x="13109" y="62"/>
                </a:lnTo>
                <a:lnTo>
                  <a:pt x="9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95066" y="8429502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10983" y="0"/>
                </a:moveTo>
                <a:lnTo>
                  <a:pt x="8858" y="1120"/>
                </a:lnTo>
                <a:lnTo>
                  <a:pt x="7727" y="1811"/>
                </a:lnTo>
                <a:lnTo>
                  <a:pt x="6020" y="2125"/>
                </a:lnTo>
                <a:lnTo>
                  <a:pt x="4397" y="3067"/>
                </a:lnTo>
                <a:lnTo>
                  <a:pt x="0" y="5235"/>
                </a:lnTo>
                <a:lnTo>
                  <a:pt x="3078" y="11088"/>
                </a:lnTo>
                <a:lnTo>
                  <a:pt x="7308" y="8387"/>
                </a:lnTo>
                <a:lnTo>
                  <a:pt x="9203" y="7287"/>
                </a:lnTo>
                <a:lnTo>
                  <a:pt x="10701" y="5832"/>
                </a:lnTo>
                <a:lnTo>
                  <a:pt x="12051" y="4041"/>
                </a:lnTo>
                <a:lnTo>
                  <a:pt x="13727" y="1664"/>
                </a:lnTo>
                <a:lnTo>
                  <a:pt x="10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251361" y="8239790"/>
            <a:ext cx="10160" cy="19685"/>
          </a:xfrm>
          <a:custGeom>
            <a:avLst/>
            <a:gdLst/>
            <a:ahLst/>
            <a:cxnLst/>
            <a:rect l="l" t="t" r="r" b="b"/>
            <a:pathLst>
              <a:path w="10159" h="19684">
                <a:moveTo>
                  <a:pt x="9769" y="0"/>
                </a:moveTo>
                <a:lnTo>
                  <a:pt x="3392" y="2010"/>
                </a:lnTo>
                <a:lnTo>
                  <a:pt x="2324" y="4649"/>
                </a:lnTo>
                <a:lnTo>
                  <a:pt x="554" y="7821"/>
                </a:lnTo>
                <a:lnTo>
                  <a:pt x="0" y="10607"/>
                </a:lnTo>
                <a:lnTo>
                  <a:pt x="837" y="14544"/>
                </a:lnTo>
                <a:lnTo>
                  <a:pt x="1937" y="19088"/>
                </a:lnTo>
                <a:lnTo>
                  <a:pt x="8282" y="16491"/>
                </a:lnTo>
                <a:lnTo>
                  <a:pt x="9256" y="13245"/>
                </a:lnTo>
                <a:lnTo>
                  <a:pt x="10052" y="9853"/>
                </a:lnTo>
                <a:lnTo>
                  <a:pt x="9813" y="7821"/>
                </a:lnTo>
                <a:lnTo>
                  <a:pt x="9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327401" y="8250743"/>
            <a:ext cx="11430" cy="22225"/>
          </a:xfrm>
          <a:custGeom>
            <a:avLst/>
            <a:gdLst/>
            <a:ahLst/>
            <a:cxnLst/>
            <a:rect l="l" t="t" r="r" b="b"/>
            <a:pathLst>
              <a:path w="11429" h="22225">
                <a:moveTo>
                  <a:pt x="9800" y="0"/>
                </a:moveTo>
                <a:lnTo>
                  <a:pt x="2900" y="1664"/>
                </a:lnTo>
                <a:lnTo>
                  <a:pt x="2523" y="5204"/>
                </a:lnTo>
                <a:lnTo>
                  <a:pt x="2387" y="9601"/>
                </a:lnTo>
                <a:lnTo>
                  <a:pt x="0" y="13277"/>
                </a:lnTo>
                <a:lnTo>
                  <a:pt x="1643" y="17706"/>
                </a:lnTo>
                <a:lnTo>
                  <a:pt x="3591" y="21727"/>
                </a:lnTo>
                <a:lnTo>
                  <a:pt x="9277" y="18303"/>
                </a:lnTo>
                <a:lnTo>
                  <a:pt x="9800" y="15392"/>
                </a:lnTo>
                <a:lnTo>
                  <a:pt x="10868" y="12020"/>
                </a:lnTo>
                <a:lnTo>
                  <a:pt x="11004" y="7685"/>
                </a:lnTo>
                <a:lnTo>
                  <a:pt x="10250" y="4083"/>
                </a:lnTo>
                <a:lnTo>
                  <a:pt x="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394865" y="8202786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5">
                <a:moveTo>
                  <a:pt x="16805" y="0"/>
                </a:moveTo>
                <a:lnTo>
                  <a:pt x="10586" y="429"/>
                </a:lnTo>
                <a:lnTo>
                  <a:pt x="8931" y="2732"/>
                </a:lnTo>
                <a:lnTo>
                  <a:pt x="5999" y="6586"/>
                </a:lnTo>
                <a:lnTo>
                  <a:pt x="1476" y="9004"/>
                </a:lnTo>
                <a:lnTo>
                  <a:pt x="753" y="13852"/>
                </a:lnTo>
                <a:lnTo>
                  <a:pt x="0" y="18051"/>
                </a:lnTo>
                <a:lnTo>
                  <a:pt x="5057" y="17873"/>
                </a:lnTo>
                <a:lnTo>
                  <a:pt x="7444" y="16146"/>
                </a:lnTo>
                <a:lnTo>
                  <a:pt x="11528" y="13413"/>
                </a:lnTo>
                <a:lnTo>
                  <a:pt x="15235" y="9224"/>
                </a:lnTo>
                <a:lnTo>
                  <a:pt x="15999" y="4198"/>
                </a:lnTo>
                <a:lnTo>
                  <a:pt x="16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433051" y="8271842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18114" y="0"/>
                </a:moveTo>
                <a:lnTo>
                  <a:pt x="9413" y="2355"/>
                </a:lnTo>
                <a:lnTo>
                  <a:pt x="5088" y="3957"/>
                </a:lnTo>
                <a:lnTo>
                  <a:pt x="2722" y="7696"/>
                </a:lnTo>
                <a:lnTo>
                  <a:pt x="0" y="11790"/>
                </a:lnTo>
                <a:lnTo>
                  <a:pt x="4209" y="15151"/>
                </a:lnTo>
                <a:lnTo>
                  <a:pt x="7915" y="12983"/>
                </a:lnTo>
                <a:lnTo>
                  <a:pt x="11151" y="11287"/>
                </a:lnTo>
                <a:lnTo>
                  <a:pt x="14030" y="9298"/>
                </a:lnTo>
                <a:lnTo>
                  <a:pt x="17360" y="7203"/>
                </a:lnTo>
                <a:lnTo>
                  <a:pt x="20606" y="4848"/>
                </a:lnTo>
                <a:lnTo>
                  <a:pt x="18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36518" y="8334102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5">
                <a:moveTo>
                  <a:pt x="11748" y="1465"/>
                </a:moveTo>
                <a:lnTo>
                  <a:pt x="10491" y="1884"/>
                </a:lnTo>
                <a:lnTo>
                  <a:pt x="9109" y="2125"/>
                </a:lnTo>
                <a:lnTo>
                  <a:pt x="6439" y="2293"/>
                </a:lnTo>
                <a:lnTo>
                  <a:pt x="4387" y="3298"/>
                </a:lnTo>
                <a:lnTo>
                  <a:pt x="2533" y="4868"/>
                </a:lnTo>
                <a:lnTo>
                  <a:pt x="0" y="6554"/>
                </a:lnTo>
                <a:lnTo>
                  <a:pt x="335" y="10104"/>
                </a:lnTo>
                <a:lnTo>
                  <a:pt x="3256" y="10774"/>
                </a:lnTo>
                <a:lnTo>
                  <a:pt x="7654" y="11832"/>
                </a:lnTo>
                <a:lnTo>
                  <a:pt x="21015" y="9758"/>
                </a:lnTo>
                <a:lnTo>
                  <a:pt x="19978" y="2575"/>
                </a:lnTo>
                <a:lnTo>
                  <a:pt x="19903" y="2198"/>
                </a:lnTo>
                <a:lnTo>
                  <a:pt x="14606" y="2198"/>
                </a:lnTo>
                <a:lnTo>
                  <a:pt x="14941" y="1748"/>
                </a:lnTo>
                <a:lnTo>
                  <a:pt x="13287" y="1748"/>
                </a:lnTo>
                <a:lnTo>
                  <a:pt x="11748" y="1465"/>
                </a:lnTo>
                <a:close/>
              </a:path>
              <a:path w="21590" h="12065">
                <a:moveTo>
                  <a:pt x="19465" y="0"/>
                </a:moveTo>
                <a:lnTo>
                  <a:pt x="15727" y="806"/>
                </a:lnTo>
                <a:lnTo>
                  <a:pt x="15444" y="1465"/>
                </a:lnTo>
                <a:lnTo>
                  <a:pt x="15162" y="1508"/>
                </a:lnTo>
                <a:lnTo>
                  <a:pt x="14606" y="2198"/>
                </a:lnTo>
                <a:lnTo>
                  <a:pt x="19903" y="2198"/>
                </a:lnTo>
                <a:lnTo>
                  <a:pt x="19465" y="0"/>
                </a:lnTo>
                <a:close/>
              </a:path>
              <a:path w="21590" h="12065">
                <a:moveTo>
                  <a:pt x="15120" y="1508"/>
                </a:moveTo>
                <a:lnTo>
                  <a:pt x="13287" y="1748"/>
                </a:lnTo>
                <a:lnTo>
                  <a:pt x="14941" y="1748"/>
                </a:lnTo>
                <a:lnTo>
                  <a:pt x="15120" y="1508"/>
                </a:lnTo>
                <a:close/>
              </a:path>
              <a:path w="21590" h="12065">
                <a:moveTo>
                  <a:pt x="15821" y="565"/>
                </a:moveTo>
                <a:lnTo>
                  <a:pt x="15120" y="1508"/>
                </a:lnTo>
                <a:lnTo>
                  <a:pt x="15713" y="823"/>
                </a:lnTo>
                <a:lnTo>
                  <a:pt x="15821" y="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390246" y="8443889"/>
            <a:ext cx="19685" cy="13970"/>
          </a:xfrm>
          <a:custGeom>
            <a:avLst/>
            <a:gdLst/>
            <a:ahLst/>
            <a:cxnLst/>
            <a:rect l="l" t="t" r="r" b="b"/>
            <a:pathLst>
              <a:path w="19684" h="13970">
                <a:moveTo>
                  <a:pt x="10526" y="13633"/>
                </a:moveTo>
                <a:lnTo>
                  <a:pt x="5026" y="13633"/>
                </a:lnTo>
                <a:lnTo>
                  <a:pt x="10334" y="13758"/>
                </a:lnTo>
                <a:lnTo>
                  <a:pt x="10526" y="13633"/>
                </a:lnTo>
                <a:close/>
              </a:path>
              <a:path w="19684" h="13970">
                <a:moveTo>
                  <a:pt x="16250" y="0"/>
                </a:moveTo>
                <a:lnTo>
                  <a:pt x="13727" y="1633"/>
                </a:lnTo>
                <a:lnTo>
                  <a:pt x="9465" y="3738"/>
                </a:lnTo>
                <a:lnTo>
                  <a:pt x="5057" y="3926"/>
                </a:lnTo>
                <a:lnTo>
                  <a:pt x="2272" y="7832"/>
                </a:lnTo>
                <a:lnTo>
                  <a:pt x="0" y="10397"/>
                </a:lnTo>
                <a:lnTo>
                  <a:pt x="1832" y="13695"/>
                </a:lnTo>
                <a:lnTo>
                  <a:pt x="5026" y="13633"/>
                </a:lnTo>
                <a:lnTo>
                  <a:pt x="10526" y="13633"/>
                </a:lnTo>
                <a:lnTo>
                  <a:pt x="16355" y="9811"/>
                </a:lnTo>
                <a:lnTo>
                  <a:pt x="18481" y="4994"/>
                </a:lnTo>
                <a:lnTo>
                  <a:pt x="19643" y="1769"/>
                </a:lnTo>
                <a:lnTo>
                  <a:pt x="16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28706" y="8486160"/>
            <a:ext cx="19050" cy="10795"/>
          </a:xfrm>
          <a:custGeom>
            <a:avLst/>
            <a:gdLst/>
            <a:ahLst/>
            <a:cxnLst/>
            <a:rect l="l" t="t" r="r" b="b"/>
            <a:pathLst>
              <a:path w="19050" h="10795">
                <a:moveTo>
                  <a:pt x="10774" y="0"/>
                </a:moveTo>
                <a:lnTo>
                  <a:pt x="5717" y="1570"/>
                </a:lnTo>
                <a:lnTo>
                  <a:pt x="2701" y="4481"/>
                </a:lnTo>
                <a:lnTo>
                  <a:pt x="0" y="6617"/>
                </a:lnTo>
                <a:lnTo>
                  <a:pt x="774" y="10083"/>
                </a:lnTo>
                <a:lnTo>
                  <a:pt x="4544" y="10261"/>
                </a:lnTo>
                <a:lnTo>
                  <a:pt x="8669" y="10397"/>
                </a:lnTo>
                <a:lnTo>
                  <a:pt x="12125" y="7465"/>
                </a:lnTo>
                <a:lnTo>
                  <a:pt x="15737" y="5340"/>
                </a:lnTo>
                <a:lnTo>
                  <a:pt x="18439" y="3926"/>
                </a:lnTo>
                <a:lnTo>
                  <a:pt x="18376" y="523"/>
                </a:lnTo>
                <a:lnTo>
                  <a:pt x="15004" y="345"/>
                </a:lnTo>
                <a:lnTo>
                  <a:pt x="10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02166" y="8813669"/>
            <a:ext cx="406542" cy="317676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919968" y="8891142"/>
            <a:ext cx="333375" cy="118745"/>
          </a:xfrm>
          <a:custGeom>
            <a:avLst/>
            <a:gdLst/>
            <a:ahLst/>
            <a:cxnLst/>
            <a:rect l="l" t="t" r="r" b="b"/>
            <a:pathLst>
              <a:path w="333375" h="118745">
                <a:moveTo>
                  <a:pt x="26005" y="79652"/>
                </a:moveTo>
                <a:lnTo>
                  <a:pt x="15653" y="79652"/>
                </a:lnTo>
                <a:lnTo>
                  <a:pt x="35670" y="89465"/>
                </a:lnTo>
                <a:lnTo>
                  <a:pt x="57953" y="95867"/>
                </a:lnTo>
                <a:lnTo>
                  <a:pt x="102970" y="104960"/>
                </a:lnTo>
                <a:lnTo>
                  <a:pt x="127681" y="110530"/>
                </a:lnTo>
                <a:lnTo>
                  <a:pt x="153458" y="115406"/>
                </a:lnTo>
                <a:lnTo>
                  <a:pt x="179435" y="118305"/>
                </a:lnTo>
                <a:lnTo>
                  <a:pt x="204747" y="117944"/>
                </a:lnTo>
                <a:lnTo>
                  <a:pt x="205703" y="117944"/>
                </a:lnTo>
                <a:lnTo>
                  <a:pt x="206323" y="116467"/>
                </a:lnTo>
                <a:lnTo>
                  <a:pt x="205229" y="116467"/>
                </a:lnTo>
                <a:lnTo>
                  <a:pt x="182916" y="115566"/>
                </a:lnTo>
                <a:lnTo>
                  <a:pt x="160300" y="112418"/>
                </a:lnTo>
                <a:lnTo>
                  <a:pt x="137897" y="107906"/>
                </a:lnTo>
                <a:lnTo>
                  <a:pt x="116226" y="102918"/>
                </a:lnTo>
                <a:lnTo>
                  <a:pt x="94035" y="98391"/>
                </a:lnTo>
                <a:lnTo>
                  <a:pt x="69747" y="93794"/>
                </a:lnTo>
                <a:lnTo>
                  <a:pt x="45705" y="87762"/>
                </a:lnTo>
                <a:lnTo>
                  <a:pt x="26005" y="79652"/>
                </a:lnTo>
                <a:close/>
              </a:path>
              <a:path w="333375" h="118745">
                <a:moveTo>
                  <a:pt x="205703" y="117944"/>
                </a:moveTo>
                <a:lnTo>
                  <a:pt x="204747" y="117944"/>
                </a:lnTo>
                <a:lnTo>
                  <a:pt x="205690" y="117975"/>
                </a:lnTo>
                <a:close/>
              </a:path>
              <a:path w="333375" h="118745">
                <a:moveTo>
                  <a:pt x="206381" y="116331"/>
                </a:moveTo>
                <a:lnTo>
                  <a:pt x="205229" y="116467"/>
                </a:lnTo>
                <a:lnTo>
                  <a:pt x="206323" y="116467"/>
                </a:lnTo>
                <a:lnTo>
                  <a:pt x="206381" y="116331"/>
                </a:lnTo>
                <a:close/>
              </a:path>
              <a:path w="333375" h="118745">
                <a:moveTo>
                  <a:pt x="224275" y="0"/>
                </a:moveTo>
                <a:lnTo>
                  <a:pt x="184890" y="12082"/>
                </a:lnTo>
                <a:lnTo>
                  <a:pt x="148433" y="26399"/>
                </a:lnTo>
                <a:lnTo>
                  <a:pt x="113223" y="43414"/>
                </a:lnTo>
                <a:lnTo>
                  <a:pt x="78992" y="63306"/>
                </a:lnTo>
                <a:lnTo>
                  <a:pt x="59764" y="66668"/>
                </a:lnTo>
                <a:lnTo>
                  <a:pt x="40642" y="69458"/>
                </a:lnTo>
                <a:lnTo>
                  <a:pt x="21560" y="71809"/>
                </a:lnTo>
                <a:lnTo>
                  <a:pt x="2450" y="73851"/>
                </a:lnTo>
                <a:lnTo>
                  <a:pt x="1549" y="76018"/>
                </a:lnTo>
                <a:lnTo>
                  <a:pt x="722" y="78510"/>
                </a:lnTo>
                <a:lnTo>
                  <a:pt x="0" y="80877"/>
                </a:lnTo>
                <a:lnTo>
                  <a:pt x="5036" y="80625"/>
                </a:lnTo>
                <a:lnTo>
                  <a:pt x="15653" y="79652"/>
                </a:lnTo>
                <a:lnTo>
                  <a:pt x="26005" y="79652"/>
                </a:lnTo>
                <a:lnTo>
                  <a:pt x="24250" y="78929"/>
                </a:lnTo>
                <a:lnTo>
                  <a:pt x="36316" y="77264"/>
                </a:lnTo>
                <a:lnTo>
                  <a:pt x="48306" y="75366"/>
                </a:lnTo>
                <a:lnTo>
                  <a:pt x="60215" y="73292"/>
                </a:lnTo>
                <a:lnTo>
                  <a:pt x="121548" y="61443"/>
                </a:lnTo>
                <a:lnTo>
                  <a:pt x="90363" y="61443"/>
                </a:lnTo>
                <a:lnTo>
                  <a:pt x="102415" y="53744"/>
                </a:lnTo>
                <a:lnTo>
                  <a:pt x="137241" y="34019"/>
                </a:lnTo>
                <a:lnTo>
                  <a:pt x="179630" y="16660"/>
                </a:lnTo>
                <a:lnTo>
                  <a:pt x="223008" y="2010"/>
                </a:lnTo>
                <a:lnTo>
                  <a:pt x="224275" y="1664"/>
                </a:lnTo>
                <a:lnTo>
                  <a:pt x="224275" y="0"/>
                </a:lnTo>
                <a:close/>
              </a:path>
              <a:path w="333375" h="118745">
                <a:moveTo>
                  <a:pt x="220078" y="47684"/>
                </a:moveTo>
                <a:lnTo>
                  <a:pt x="189114" y="47684"/>
                </a:lnTo>
                <a:lnTo>
                  <a:pt x="189261" y="47778"/>
                </a:lnTo>
                <a:lnTo>
                  <a:pt x="229685" y="53781"/>
                </a:lnTo>
                <a:lnTo>
                  <a:pt x="249768" y="56386"/>
                </a:lnTo>
                <a:lnTo>
                  <a:pt x="269981" y="58563"/>
                </a:lnTo>
                <a:lnTo>
                  <a:pt x="300617" y="62218"/>
                </a:lnTo>
                <a:lnTo>
                  <a:pt x="316082" y="62966"/>
                </a:lnTo>
                <a:lnTo>
                  <a:pt x="331466" y="61474"/>
                </a:lnTo>
                <a:lnTo>
                  <a:pt x="333246" y="61097"/>
                </a:lnTo>
                <a:lnTo>
                  <a:pt x="333215" y="60780"/>
                </a:lnTo>
                <a:lnTo>
                  <a:pt x="311628" y="60780"/>
                </a:lnTo>
                <a:lnTo>
                  <a:pt x="290934" y="59235"/>
                </a:lnTo>
                <a:lnTo>
                  <a:pt x="250442" y="53254"/>
                </a:lnTo>
                <a:lnTo>
                  <a:pt x="238629" y="51387"/>
                </a:lnTo>
                <a:lnTo>
                  <a:pt x="226811" y="49088"/>
                </a:lnTo>
                <a:lnTo>
                  <a:pt x="220078" y="47684"/>
                </a:lnTo>
                <a:close/>
              </a:path>
              <a:path w="333375" h="118745">
                <a:moveTo>
                  <a:pt x="222108" y="34784"/>
                </a:moveTo>
                <a:lnTo>
                  <a:pt x="217668" y="35276"/>
                </a:lnTo>
                <a:lnTo>
                  <a:pt x="186184" y="40739"/>
                </a:lnTo>
                <a:lnTo>
                  <a:pt x="154822" y="47175"/>
                </a:lnTo>
                <a:lnTo>
                  <a:pt x="92447" y="60919"/>
                </a:lnTo>
                <a:lnTo>
                  <a:pt x="91777" y="60951"/>
                </a:lnTo>
                <a:lnTo>
                  <a:pt x="91086" y="61097"/>
                </a:lnTo>
                <a:lnTo>
                  <a:pt x="90363" y="61443"/>
                </a:lnTo>
                <a:lnTo>
                  <a:pt x="121548" y="61443"/>
                </a:lnTo>
                <a:lnTo>
                  <a:pt x="189114" y="47684"/>
                </a:lnTo>
                <a:lnTo>
                  <a:pt x="220078" y="47684"/>
                </a:lnTo>
                <a:lnTo>
                  <a:pt x="203250" y="44270"/>
                </a:lnTo>
                <a:lnTo>
                  <a:pt x="207962" y="43579"/>
                </a:lnTo>
                <a:lnTo>
                  <a:pt x="212757" y="42658"/>
                </a:lnTo>
                <a:lnTo>
                  <a:pt x="217427" y="41506"/>
                </a:lnTo>
                <a:lnTo>
                  <a:pt x="221145" y="40679"/>
                </a:lnTo>
                <a:lnTo>
                  <a:pt x="222108" y="34784"/>
                </a:lnTo>
                <a:close/>
              </a:path>
              <a:path w="333375" h="118745">
                <a:moveTo>
                  <a:pt x="333026" y="58835"/>
                </a:moveTo>
                <a:lnTo>
                  <a:pt x="331152" y="59286"/>
                </a:lnTo>
                <a:lnTo>
                  <a:pt x="311628" y="60780"/>
                </a:lnTo>
                <a:lnTo>
                  <a:pt x="333215" y="60780"/>
                </a:lnTo>
                <a:lnTo>
                  <a:pt x="333026" y="58835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112402" y="9002238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17151" y="0"/>
                </a:moveTo>
                <a:lnTo>
                  <a:pt x="8408" y="450"/>
                </a:lnTo>
                <a:lnTo>
                  <a:pt x="3036" y="4460"/>
                </a:lnTo>
                <a:lnTo>
                  <a:pt x="1057" y="6062"/>
                </a:lnTo>
                <a:lnTo>
                  <a:pt x="0" y="9559"/>
                </a:lnTo>
                <a:lnTo>
                  <a:pt x="8219" y="12407"/>
                </a:lnTo>
                <a:lnTo>
                  <a:pt x="14261" y="10429"/>
                </a:lnTo>
                <a:lnTo>
                  <a:pt x="19758" y="9340"/>
                </a:lnTo>
                <a:lnTo>
                  <a:pt x="23729" y="9340"/>
                </a:lnTo>
                <a:lnTo>
                  <a:pt x="28145" y="3455"/>
                </a:lnTo>
                <a:lnTo>
                  <a:pt x="23894" y="2146"/>
                </a:lnTo>
                <a:lnTo>
                  <a:pt x="17151" y="0"/>
                </a:lnTo>
                <a:close/>
              </a:path>
              <a:path w="28575" h="12700">
                <a:moveTo>
                  <a:pt x="23729" y="9340"/>
                </a:moveTo>
                <a:lnTo>
                  <a:pt x="19758" y="9340"/>
                </a:lnTo>
                <a:lnTo>
                  <a:pt x="23517" y="9622"/>
                </a:lnTo>
                <a:lnTo>
                  <a:pt x="23729" y="9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131511" y="8918587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8879" y="0"/>
                </a:moveTo>
                <a:lnTo>
                  <a:pt x="10638" y="3067"/>
                </a:lnTo>
                <a:lnTo>
                  <a:pt x="6984" y="4502"/>
                </a:lnTo>
                <a:lnTo>
                  <a:pt x="3937" y="7025"/>
                </a:lnTo>
                <a:lnTo>
                  <a:pt x="0" y="9727"/>
                </a:lnTo>
                <a:lnTo>
                  <a:pt x="2701" y="15350"/>
                </a:lnTo>
                <a:lnTo>
                  <a:pt x="7381" y="13842"/>
                </a:lnTo>
                <a:lnTo>
                  <a:pt x="11256" y="12544"/>
                </a:lnTo>
                <a:lnTo>
                  <a:pt x="14334" y="10983"/>
                </a:lnTo>
                <a:lnTo>
                  <a:pt x="17842" y="8408"/>
                </a:lnTo>
                <a:lnTo>
                  <a:pt x="21549" y="5790"/>
                </a:lnTo>
                <a:lnTo>
                  <a:pt x="18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43581" y="8945256"/>
            <a:ext cx="20955" cy="10795"/>
          </a:xfrm>
          <a:custGeom>
            <a:avLst/>
            <a:gdLst/>
            <a:ahLst/>
            <a:cxnLst/>
            <a:rect l="l" t="t" r="r" b="b"/>
            <a:pathLst>
              <a:path w="20954" h="10795">
                <a:moveTo>
                  <a:pt x="10408" y="0"/>
                </a:moveTo>
                <a:lnTo>
                  <a:pt x="2230" y="2502"/>
                </a:lnTo>
                <a:lnTo>
                  <a:pt x="0" y="10230"/>
                </a:lnTo>
                <a:lnTo>
                  <a:pt x="6638" y="9706"/>
                </a:lnTo>
                <a:lnTo>
                  <a:pt x="20454" y="9706"/>
                </a:lnTo>
                <a:lnTo>
                  <a:pt x="20219" y="5654"/>
                </a:lnTo>
                <a:lnTo>
                  <a:pt x="19779" y="523"/>
                </a:lnTo>
                <a:lnTo>
                  <a:pt x="10408" y="0"/>
                </a:lnTo>
                <a:close/>
              </a:path>
              <a:path w="20954" h="10795">
                <a:moveTo>
                  <a:pt x="20454" y="9706"/>
                </a:moveTo>
                <a:lnTo>
                  <a:pt x="8753" y="9706"/>
                </a:lnTo>
                <a:lnTo>
                  <a:pt x="20470" y="9989"/>
                </a:lnTo>
                <a:lnTo>
                  <a:pt x="20454" y="9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38229" y="8888714"/>
            <a:ext cx="17145" cy="10160"/>
          </a:xfrm>
          <a:custGeom>
            <a:avLst/>
            <a:gdLst/>
            <a:ahLst/>
            <a:cxnLst/>
            <a:rect l="l" t="t" r="r" b="b"/>
            <a:pathLst>
              <a:path w="17145" h="10159">
                <a:moveTo>
                  <a:pt x="10266" y="0"/>
                </a:moveTo>
                <a:lnTo>
                  <a:pt x="6904" y="136"/>
                </a:lnTo>
                <a:lnTo>
                  <a:pt x="3208" y="1319"/>
                </a:lnTo>
                <a:lnTo>
                  <a:pt x="0" y="4403"/>
                </a:lnTo>
                <a:lnTo>
                  <a:pt x="525" y="7794"/>
                </a:lnTo>
                <a:lnTo>
                  <a:pt x="3662" y="9699"/>
                </a:lnTo>
                <a:lnTo>
                  <a:pt x="8287" y="8324"/>
                </a:lnTo>
                <a:lnTo>
                  <a:pt x="11187" y="6690"/>
                </a:lnTo>
                <a:lnTo>
                  <a:pt x="14520" y="6690"/>
                </a:lnTo>
                <a:lnTo>
                  <a:pt x="15983" y="3560"/>
                </a:lnTo>
                <a:lnTo>
                  <a:pt x="16705" y="2355"/>
                </a:lnTo>
                <a:lnTo>
                  <a:pt x="16182" y="691"/>
                </a:lnTo>
                <a:lnTo>
                  <a:pt x="14548" y="450"/>
                </a:lnTo>
                <a:lnTo>
                  <a:pt x="10266" y="0"/>
                </a:lnTo>
                <a:close/>
              </a:path>
              <a:path w="17145" h="10159">
                <a:moveTo>
                  <a:pt x="14520" y="6690"/>
                </a:moveTo>
                <a:lnTo>
                  <a:pt x="11187" y="6690"/>
                </a:lnTo>
                <a:lnTo>
                  <a:pt x="14265" y="7235"/>
                </a:lnTo>
                <a:lnTo>
                  <a:pt x="14520" y="6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33352" y="9038845"/>
            <a:ext cx="283845" cy="85090"/>
          </a:xfrm>
          <a:custGeom>
            <a:avLst/>
            <a:gdLst/>
            <a:ahLst/>
            <a:cxnLst/>
            <a:rect l="l" t="t" r="r" b="b"/>
            <a:pathLst>
              <a:path w="283845" h="85090">
                <a:moveTo>
                  <a:pt x="150079" y="0"/>
                </a:moveTo>
                <a:lnTo>
                  <a:pt x="149084" y="712"/>
                </a:lnTo>
                <a:lnTo>
                  <a:pt x="110999" y="19936"/>
                </a:lnTo>
                <a:lnTo>
                  <a:pt x="92038" y="29957"/>
                </a:lnTo>
                <a:lnTo>
                  <a:pt x="47620" y="55807"/>
                </a:lnTo>
                <a:lnTo>
                  <a:pt x="24407" y="74730"/>
                </a:lnTo>
                <a:lnTo>
                  <a:pt x="17475" y="75735"/>
                </a:lnTo>
                <a:lnTo>
                  <a:pt x="0" y="85044"/>
                </a:lnTo>
                <a:lnTo>
                  <a:pt x="66553" y="73882"/>
                </a:lnTo>
                <a:lnTo>
                  <a:pt x="31266" y="73882"/>
                </a:lnTo>
                <a:lnTo>
                  <a:pt x="58568" y="52861"/>
                </a:lnTo>
                <a:lnTo>
                  <a:pt x="88392" y="34659"/>
                </a:lnTo>
                <a:lnTo>
                  <a:pt x="97240" y="29908"/>
                </a:lnTo>
                <a:lnTo>
                  <a:pt x="149838" y="1853"/>
                </a:lnTo>
                <a:lnTo>
                  <a:pt x="150749" y="1319"/>
                </a:lnTo>
                <a:lnTo>
                  <a:pt x="150079" y="0"/>
                </a:lnTo>
                <a:close/>
              </a:path>
              <a:path w="283845" h="85090">
                <a:moveTo>
                  <a:pt x="238066" y="29957"/>
                </a:moveTo>
                <a:lnTo>
                  <a:pt x="235008" y="30711"/>
                </a:lnTo>
                <a:lnTo>
                  <a:pt x="196865" y="41150"/>
                </a:lnTo>
                <a:lnTo>
                  <a:pt x="158785" y="50777"/>
                </a:lnTo>
                <a:lnTo>
                  <a:pt x="120509" y="59357"/>
                </a:lnTo>
                <a:lnTo>
                  <a:pt x="81777" y="66657"/>
                </a:lnTo>
                <a:lnTo>
                  <a:pt x="69402" y="68568"/>
                </a:lnTo>
                <a:lnTo>
                  <a:pt x="31266" y="73882"/>
                </a:lnTo>
                <a:lnTo>
                  <a:pt x="66553" y="73882"/>
                </a:lnTo>
                <a:lnTo>
                  <a:pt x="111386" y="66279"/>
                </a:lnTo>
                <a:lnTo>
                  <a:pt x="148225" y="58992"/>
                </a:lnTo>
                <a:lnTo>
                  <a:pt x="267429" y="58992"/>
                </a:lnTo>
                <a:lnTo>
                  <a:pt x="281562" y="58134"/>
                </a:lnTo>
                <a:lnTo>
                  <a:pt x="282724" y="57788"/>
                </a:lnTo>
                <a:lnTo>
                  <a:pt x="282871" y="57238"/>
                </a:lnTo>
                <a:lnTo>
                  <a:pt x="253632" y="57238"/>
                </a:lnTo>
                <a:lnTo>
                  <a:pt x="225614" y="56400"/>
                </a:lnTo>
                <a:lnTo>
                  <a:pt x="197548" y="54963"/>
                </a:lnTo>
                <a:lnTo>
                  <a:pt x="169408" y="54218"/>
                </a:lnTo>
                <a:lnTo>
                  <a:pt x="186072" y="50032"/>
                </a:lnTo>
                <a:lnTo>
                  <a:pt x="202646" y="45405"/>
                </a:lnTo>
                <a:lnTo>
                  <a:pt x="219141" y="40219"/>
                </a:lnTo>
                <a:lnTo>
                  <a:pt x="235563" y="34354"/>
                </a:lnTo>
                <a:lnTo>
                  <a:pt x="237929" y="33569"/>
                </a:lnTo>
                <a:lnTo>
                  <a:pt x="238066" y="29957"/>
                </a:lnTo>
                <a:close/>
              </a:path>
              <a:path w="283845" h="85090">
                <a:moveTo>
                  <a:pt x="267429" y="58992"/>
                </a:moveTo>
                <a:lnTo>
                  <a:pt x="148225" y="58992"/>
                </a:lnTo>
                <a:lnTo>
                  <a:pt x="214976" y="60244"/>
                </a:lnTo>
                <a:lnTo>
                  <a:pt x="248378" y="60150"/>
                </a:lnTo>
                <a:lnTo>
                  <a:pt x="267429" y="58992"/>
                </a:lnTo>
                <a:close/>
              </a:path>
              <a:path w="283845" h="85090">
                <a:moveTo>
                  <a:pt x="283226" y="55904"/>
                </a:moveTo>
                <a:lnTo>
                  <a:pt x="281624" y="56186"/>
                </a:lnTo>
                <a:lnTo>
                  <a:pt x="253632" y="57238"/>
                </a:lnTo>
                <a:lnTo>
                  <a:pt x="282871" y="57238"/>
                </a:lnTo>
                <a:lnTo>
                  <a:pt x="283226" y="55904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062414" y="9064226"/>
            <a:ext cx="19050" cy="9525"/>
          </a:xfrm>
          <a:custGeom>
            <a:avLst/>
            <a:gdLst/>
            <a:ahLst/>
            <a:cxnLst/>
            <a:rect l="l" t="t" r="r" b="b"/>
            <a:pathLst>
              <a:path w="19050" h="9525">
                <a:moveTo>
                  <a:pt x="5570" y="0"/>
                </a:moveTo>
                <a:lnTo>
                  <a:pt x="2209" y="3329"/>
                </a:lnTo>
                <a:lnTo>
                  <a:pt x="0" y="5717"/>
                </a:lnTo>
                <a:lnTo>
                  <a:pt x="104" y="9392"/>
                </a:lnTo>
                <a:lnTo>
                  <a:pt x="4115" y="9465"/>
                </a:lnTo>
                <a:lnTo>
                  <a:pt x="7821" y="9277"/>
                </a:lnTo>
                <a:lnTo>
                  <a:pt x="10847" y="7141"/>
                </a:lnTo>
                <a:lnTo>
                  <a:pt x="14146" y="6376"/>
                </a:lnTo>
                <a:lnTo>
                  <a:pt x="16491" y="5790"/>
                </a:lnTo>
                <a:lnTo>
                  <a:pt x="18606" y="1319"/>
                </a:lnTo>
                <a:lnTo>
                  <a:pt x="15140" y="973"/>
                </a:lnTo>
                <a:lnTo>
                  <a:pt x="10774" y="481"/>
                </a:lnTo>
                <a:lnTo>
                  <a:pt x="5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107763" y="9089252"/>
            <a:ext cx="23495" cy="12065"/>
          </a:xfrm>
          <a:custGeom>
            <a:avLst/>
            <a:gdLst/>
            <a:ahLst/>
            <a:cxnLst/>
            <a:rect l="l" t="t" r="r" b="b"/>
            <a:pathLst>
              <a:path w="23495" h="12065">
                <a:moveTo>
                  <a:pt x="14072" y="0"/>
                </a:moveTo>
                <a:lnTo>
                  <a:pt x="6345" y="1549"/>
                </a:lnTo>
                <a:lnTo>
                  <a:pt x="2460" y="6156"/>
                </a:lnTo>
                <a:lnTo>
                  <a:pt x="0" y="8680"/>
                </a:lnTo>
                <a:lnTo>
                  <a:pt x="2230" y="11842"/>
                </a:lnTo>
                <a:lnTo>
                  <a:pt x="5371" y="11664"/>
                </a:lnTo>
                <a:lnTo>
                  <a:pt x="9520" y="11664"/>
                </a:lnTo>
                <a:lnTo>
                  <a:pt x="12983" y="9214"/>
                </a:lnTo>
                <a:lnTo>
                  <a:pt x="16941" y="8826"/>
                </a:lnTo>
                <a:lnTo>
                  <a:pt x="19611" y="8732"/>
                </a:lnTo>
                <a:lnTo>
                  <a:pt x="23193" y="4743"/>
                </a:lnTo>
                <a:lnTo>
                  <a:pt x="19727" y="2764"/>
                </a:lnTo>
                <a:lnTo>
                  <a:pt x="14072" y="0"/>
                </a:lnTo>
                <a:close/>
              </a:path>
              <a:path w="23495" h="12065">
                <a:moveTo>
                  <a:pt x="9520" y="11664"/>
                </a:moveTo>
                <a:lnTo>
                  <a:pt x="5371" y="11664"/>
                </a:lnTo>
                <a:lnTo>
                  <a:pt x="9476" y="11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976615" y="9032646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4208" y="0"/>
                </a:moveTo>
                <a:lnTo>
                  <a:pt x="11371" y="1884"/>
                </a:lnTo>
                <a:lnTo>
                  <a:pt x="7444" y="4554"/>
                </a:lnTo>
                <a:lnTo>
                  <a:pt x="1049" y="4554"/>
                </a:lnTo>
                <a:lnTo>
                  <a:pt x="94" y="9235"/>
                </a:lnTo>
                <a:lnTo>
                  <a:pt x="0" y="10271"/>
                </a:lnTo>
                <a:lnTo>
                  <a:pt x="565" y="11057"/>
                </a:lnTo>
                <a:lnTo>
                  <a:pt x="1444" y="11654"/>
                </a:lnTo>
                <a:lnTo>
                  <a:pt x="5916" y="14460"/>
                </a:lnTo>
                <a:lnTo>
                  <a:pt x="13664" y="9015"/>
                </a:lnTo>
                <a:lnTo>
                  <a:pt x="15999" y="5162"/>
                </a:lnTo>
                <a:lnTo>
                  <a:pt x="16439" y="4554"/>
                </a:lnTo>
                <a:lnTo>
                  <a:pt x="7444" y="4554"/>
                </a:lnTo>
                <a:lnTo>
                  <a:pt x="1235" y="3643"/>
                </a:lnTo>
                <a:lnTo>
                  <a:pt x="17099" y="3643"/>
                </a:lnTo>
                <a:lnTo>
                  <a:pt x="18533" y="1664"/>
                </a:lnTo>
                <a:lnTo>
                  <a:pt x="14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93731" y="9244692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319" y="0"/>
                </a:moveTo>
                <a:lnTo>
                  <a:pt x="0" y="6690"/>
                </a:lnTo>
                <a:lnTo>
                  <a:pt x="4617" y="7350"/>
                </a:lnTo>
                <a:lnTo>
                  <a:pt x="7245" y="7381"/>
                </a:lnTo>
                <a:lnTo>
                  <a:pt x="8973" y="7099"/>
                </a:lnTo>
                <a:lnTo>
                  <a:pt x="11360" y="6575"/>
                </a:lnTo>
                <a:lnTo>
                  <a:pt x="13884" y="5779"/>
                </a:lnTo>
                <a:lnTo>
                  <a:pt x="13130" y="2952"/>
                </a:lnTo>
                <a:lnTo>
                  <a:pt x="10837" y="2460"/>
                </a:lnTo>
                <a:lnTo>
                  <a:pt x="9203" y="2083"/>
                </a:lnTo>
                <a:lnTo>
                  <a:pt x="7717" y="1581"/>
                </a:lnTo>
                <a:lnTo>
                  <a:pt x="5936" y="1319"/>
                </a:lnTo>
                <a:lnTo>
                  <a:pt x="1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62174" y="9075932"/>
            <a:ext cx="360680" cy="187325"/>
          </a:xfrm>
          <a:custGeom>
            <a:avLst/>
            <a:gdLst/>
            <a:ahLst/>
            <a:cxnLst/>
            <a:rect l="l" t="t" r="r" b="b"/>
            <a:pathLst>
              <a:path w="360679" h="187325">
                <a:moveTo>
                  <a:pt x="215318" y="109148"/>
                </a:moveTo>
                <a:lnTo>
                  <a:pt x="142875" y="109148"/>
                </a:lnTo>
                <a:lnTo>
                  <a:pt x="157683" y="109655"/>
                </a:lnTo>
                <a:lnTo>
                  <a:pt x="172405" y="110785"/>
                </a:lnTo>
                <a:lnTo>
                  <a:pt x="187108" y="112518"/>
                </a:lnTo>
                <a:lnTo>
                  <a:pt x="201857" y="114834"/>
                </a:lnTo>
                <a:lnTo>
                  <a:pt x="213356" y="124225"/>
                </a:lnTo>
                <a:lnTo>
                  <a:pt x="225535" y="133070"/>
                </a:lnTo>
                <a:lnTo>
                  <a:pt x="250233" y="150183"/>
                </a:lnTo>
                <a:lnTo>
                  <a:pt x="264432" y="160588"/>
                </a:lnTo>
                <a:lnTo>
                  <a:pt x="278679" y="170483"/>
                </a:lnTo>
                <a:lnTo>
                  <a:pt x="293497" y="179248"/>
                </a:lnTo>
                <a:lnTo>
                  <a:pt x="309404" y="186266"/>
                </a:lnTo>
                <a:lnTo>
                  <a:pt x="311215" y="186769"/>
                </a:lnTo>
                <a:lnTo>
                  <a:pt x="312692" y="185083"/>
                </a:lnTo>
                <a:lnTo>
                  <a:pt x="310932" y="184140"/>
                </a:lnTo>
                <a:lnTo>
                  <a:pt x="297008" y="177785"/>
                </a:lnTo>
                <a:lnTo>
                  <a:pt x="284173" y="169950"/>
                </a:lnTo>
                <a:lnTo>
                  <a:pt x="272058" y="161058"/>
                </a:lnTo>
                <a:lnTo>
                  <a:pt x="260295" y="151534"/>
                </a:lnTo>
                <a:lnTo>
                  <a:pt x="248786" y="142740"/>
                </a:lnTo>
                <a:lnTo>
                  <a:pt x="236981" y="134162"/>
                </a:lnTo>
                <a:lnTo>
                  <a:pt x="225299" y="125432"/>
                </a:lnTo>
                <a:lnTo>
                  <a:pt x="214161" y="116184"/>
                </a:lnTo>
                <a:lnTo>
                  <a:pt x="249062" y="116184"/>
                </a:lnTo>
                <a:lnTo>
                  <a:pt x="215318" y="109148"/>
                </a:lnTo>
                <a:close/>
              </a:path>
              <a:path w="360679" h="187325">
                <a:moveTo>
                  <a:pt x="43862" y="135253"/>
                </a:moveTo>
                <a:lnTo>
                  <a:pt x="24128" y="135253"/>
                </a:lnTo>
                <a:lnTo>
                  <a:pt x="44311" y="139548"/>
                </a:lnTo>
                <a:lnTo>
                  <a:pt x="64571" y="146807"/>
                </a:lnTo>
                <a:lnTo>
                  <a:pt x="84280" y="155670"/>
                </a:lnTo>
                <a:lnTo>
                  <a:pt x="134498" y="174120"/>
                </a:lnTo>
                <a:lnTo>
                  <a:pt x="135974" y="174612"/>
                </a:lnTo>
                <a:lnTo>
                  <a:pt x="137220" y="172916"/>
                </a:lnTo>
                <a:lnTo>
                  <a:pt x="135775" y="172392"/>
                </a:lnTo>
                <a:lnTo>
                  <a:pt x="77750" y="147032"/>
                </a:lnTo>
                <a:lnTo>
                  <a:pt x="47821" y="136081"/>
                </a:lnTo>
                <a:lnTo>
                  <a:pt x="43862" y="135253"/>
                </a:lnTo>
                <a:close/>
              </a:path>
              <a:path w="360679" h="187325">
                <a:moveTo>
                  <a:pt x="249062" y="116184"/>
                </a:moveTo>
                <a:lnTo>
                  <a:pt x="214161" y="116184"/>
                </a:lnTo>
                <a:lnTo>
                  <a:pt x="246024" y="122217"/>
                </a:lnTo>
                <a:lnTo>
                  <a:pt x="277923" y="128645"/>
                </a:lnTo>
                <a:lnTo>
                  <a:pt x="309830" y="134570"/>
                </a:lnTo>
                <a:lnTo>
                  <a:pt x="341717" y="139095"/>
                </a:lnTo>
                <a:lnTo>
                  <a:pt x="343727" y="139681"/>
                </a:lnTo>
                <a:lnTo>
                  <a:pt x="344418" y="136875"/>
                </a:lnTo>
                <a:lnTo>
                  <a:pt x="342157" y="136697"/>
                </a:lnTo>
                <a:lnTo>
                  <a:pt x="296662" y="127610"/>
                </a:lnTo>
                <a:lnTo>
                  <a:pt x="250455" y="116475"/>
                </a:lnTo>
                <a:lnTo>
                  <a:pt x="249062" y="116184"/>
                </a:lnTo>
                <a:close/>
              </a:path>
              <a:path w="360679" h="187325">
                <a:moveTo>
                  <a:pt x="41556" y="134770"/>
                </a:moveTo>
                <a:lnTo>
                  <a:pt x="1811" y="134770"/>
                </a:lnTo>
                <a:lnTo>
                  <a:pt x="3078" y="135063"/>
                </a:lnTo>
                <a:lnTo>
                  <a:pt x="4649" y="135283"/>
                </a:lnTo>
                <a:lnTo>
                  <a:pt x="43862" y="135253"/>
                </a:lnTo>
                <a:lnTo>
                  <a:pt x="41556" y="134770"/>
                </a:lnTo>
                <a:close/>
              </a:path>
              <a:path w="360679" h="187325">
                <a:moveTo>
                  <a:pt x="218066" y="0"/>
                </a:moveTo>
                <a:lnTo>
                  <a:pt x="217092" y="774"/>
                </a:lnTo>
                <a:lnTo>
                  <a:pt x="177696" y="34719"/>
                </a:lnTo>
                <a:lnTo>
                  <a:pt x="133358" y="62673"/>
                </a:lnTo>
                <a:lnTo>
                  <a:pt x="87325" y="88342"/>
                </a:lnTo>
                <a:lnTo>
                  <a:pt x="42846" y="115431"/>
                </a:lnTo>
                <a:lnTo>
                  <a:pt x="40647" y="116153"/>
                </a:lnTo>
                <a:lnTo>
                  <a:pt x="38428" y="116561"/>
                </a:lnTo>
                <a:lnTo>
                  <a:pt x="36511" y="116876"/>
                </a:lnTo>
                <a:lnTo>
                  <a:pt x="23929" y="119475"/>
                </a:lnTo>
                <a:lnTo>
                  <a:pt x="11308" y="121902"/>
                </a:lnTo>
                <a:lnTo>
                  <a:pt x="9957" y="122310"/>
                </a:lnTo>
                <a:lnTo>
                  <a:pt x="8638" y="122676"/>
                </a:lnTo>
                <a:lnTo>
                  <a:pt x="7151" y="122907"/>
                </a:lnTo>
                <a:lnTo>
                  <a:pt x="7245" y="124854"/>
                </a:lnTo>
                <a:lnTo>
                  <a:pt x="6743" y="126833"/>
                </a:lnTo>
                <a:lnTo>
                  <a:pt x="2816" y="129912"/>
                </a:lnTo>
                <a:lnTo>
                  <a:pt x="0" y="134865"/>
                </a:lnTo>
                <a:lnTo>
                  <a:pt x="1811" y="134770"/>
                </a:lnTo>
                <a:lnTo>
                  <a:pt x="41556" y="134770"/>
                </a:lnTo>
                <a:lnTo>
                  <a:pt x="17235" y="129681"/>
                </a:lnTo>
                <a:lnTo>
                  <a:pt x="104614" y="112687"/>
                </a:lnTo>
                <a:lnTo>
                  <a:pt x="107609" y="112342"/>
                </a:lnTo>
                <a:lnTo>
                  <a:pt x="110614" y="111933"/>
                </a:lnTo>
                <a:lnTo>
                  <a:pt x="113912" y="111724"/>
                </a:lnTo>
                <a:lnTo>
                  <a:pt x="123635" y="111441"/>
                </a:lnTo>
                <a:lnTo>
                  <a:pt x="65872" y="111441"/>
                </a:lnTo>
                <a:lnTo>
                  <a:pt x="107007" y="87901"/>
                </a:lnTo>
                <a:lnTo>
                  <a:pt x="148102" y="62933"/>
                </a:lnTo>
                <a:lnTo>
                  <a:pt x="186461" y="34854"/>
                </a:lnTo>
                <a:lnTo>
                  <a:pt x="220454" y="910"/>
                </a:lnTo>
                <a:lnTo>
                  <a:pt x="218066" y="0"/>
                </a:lnTo>
                <a:close/>
              </a:path>
              <a:path w="360679" h="187325">
                <a:moveTo>
                  <a:pt x="272263" y="53600"/>
                </a:moveTo>
                <a:lnTo>
                  <a:pt x="271750" y="54092"/>
                </a:lnTo>
                <a:lnTo>
                  <a:pt x="256119" y="65728"/>
                </a:lnTo>
                <a:lnTo>
                  <a:pt x="238424" y="73571"/>
                </a:lnTo>
                <a:lnTo>
                  <a:pt x="219987" y="80066"/>
                </a:lnTo>
                <a:lnTo>
                  <a:pt x="202129" y="87662"/>
                </a:lnTo>
                <a:lnTo>
                  <a:pt x="200842" y="88541"/>
                </a:lnTo>
                <a:lnTo>
                  <a:pt x="200506" y="89578"/>
                </a:lnTo>
                <a:lnTo>
                  <a:pt x="200946" y="90709"/>
                </a:lnTo>
                <a:lnTo>
                  <a:pt x="141147" y="102164"/>
                </a:lnTo>
                <a:lnTo>
                  <a:pt x="138743" y="102164"/>
                </a:lnTo>
                <a:lnTo>
                  <a:pt x="138016" y="102646"/>
                </a:lnTo>
                <a:lnTo>
                  <a:pt x="131755" y="104059"/>
                </a:lnTo>
                <a:lnTo>
                  <a:pt x="125828" y="104928"/>
                </a:lnTo>
                <a:lnTo>
                  <a:pt x="119975" y="106248"/>
                </a:lnTo>
                <a:lnTo>
                  <a:pt x="104426" y="106394"/>
                </a:lnTo>
                <a:lnTo>
                  <a:pt x="97019" y="106713"/>
                </a:lnTo>
                <a:lnTo>
                  <a:pt x="90007" y="107452"/>
                </a:lnTo>
                <a:lnTo>
                  <a:pt x="81966" y="108604"/>
                </a:lnTo>
                <a:lnTo>
                  <a:pt x="73882" y="110268"/>
                </a:lnTo>
                <a:lnTo>
                  <a:pt x="65872" y="111441"/>
                </a:lnTo>
                <a:lnTo>
                  <a:pt x="123635" y="111441"/>
                </a:lnTo>
                <a:lnTo>
                  <a:pt x="128091" y="111312"/>
                </a:lnTo>
                <a:lnTo>
                  <a:pt x="135683" y="110662"/>
                </a:lnTo>
                <a:lnTo>
                  <a:pt x="142875" y="109148"/>
                </a:lnTo>
                <a:lnTo>
                  <a:pt x="215318" y="109148"/>
                </a:lnTo>
                <a:lnTo>
                  <a:pt x="203930" y="106773"/>
                </a:lnTo>
                <a:lnTo>
                  <a:pt x="159209" y="102164"/>
                </a:lnTo>
                <a:lnTo>
                  <a:pt x="139995" y="102164"/>
                </a:lnTo>
                <a:lnTo>
                  <a:pt x="138822" y="102112"/>
                </a:lnTo>
                <a:lnTo>
                  <a:pt x="158701" y="102112"/>
                </a:lnTo>
                <a:lnTo>
                  <a:pt x="157482" y="101986"/>
                </a:lnTo>
                <a:lnTo>
                  <a:pt x="191728" y="95469"/>
                </a:lnTo>
                <a:lnTo>
                  <a:pt x="203135" y="93180"/>
                </a:lnTo>
                <a:lnTo>
                  <a:pt x="206489" y="93180"/>
                </a:lnTo>
                <a:lnTo>
                  <a:pt x="206632" y="93086"/>
                </a:lnTo>
                <a:lnTo>
                  <a:pt x="207061" y="92719"/>
                </a:lnTo>
                <a:lnTo>
                  <a:pt x="207606" y="92426"/>
                </a:lnTo>
                <a:lnTo>
                  <a:pt x="208014" y="92080"/>
                </a:lnTo>
                <a:lnTo>
                  <a:pt x="230227" y="87746"/>
                </a:lnTo>
                <a:lnTo>
                  <a:pt x="215731" y="87746"/>
                </a:lnTo>
                <a:lnTo>
                  <a:pt x="230710" y="80723"/>
                </a:lnTo>
                <a:lnTo>
                  <a:pt x="245923" y="73834"/>
                </a:lnTo>
                <a:lnTo>
                  <a:pt x="260264" y="65712"/>
                </a:lnTo>
                <a:lnTo>
                  <a:pt x="272923" y="54825"/>
                </a:lnTo>
                <a:lnTo>
                  <a:pt x="273394" y="54291"/>
                </a:lnTo>
                <a:lnTo>
                  <a:pt x="272263" y="53600"/>
                </a:lnTo>
                <a:close/>
              </a:path>
              <a:path w="360679" h="187325">
                <a:moveTo>
                  <a:pt x="140550" y="101986"/>
                </a:moveTo>
                <a:lnTo>
                  <a:pt x="139995" y="102164"/>
                </a:lnTo>
                <a:lnTo>
                  <a:pt x="141147" y="102164"/>
                </a:lnTo>
                <a:lnTo>
                  <a:pt x="140550" y="101986"/>
                </a:lnTo>
                <a:close/>
              </a:path>
              <a:path w="360679" h="187325">
                <a:moveTo>
                  <a:pt x="206489" y="93180"/>
                </a:moveTo>
                <a:lnTo>
                  <a:pt x="203135" y="93180"/>
                </a:lnTo>
                <a:lnTo>
                  <a:pt x="204496" y="93693"/>
                </a:lnTo>
                <a:lnTo>
                  <a:pt x="205711" y="93693"/>
                </a:lnTo>
                <a:lnTo>
                  <a:pt x="206489" y="93180"/>
                </a:lnTo>
                <a:close/>
              </a:path>
              <a:path w="360679" h="187325">
                <a:moveTo>
                  <a:pt x="357894" y="59317"/>
                </a:moveTo>
                <a:lnTo>
                  <a:pt x="326945" y="65728"/>
                </a:lnTo>
                <a:lnTo>
                  <a:pt x="215731" y="87746"/>
                </a:lnTo>
                <a:lnTo>
                  <a:pt x="230227" y="87746"/>
                </a:lnTo>
                <a:lnTo>
                  <a:pt x="337505" y="65712"/>
                </a:lnTo>
                <a:lnTo>
                  <a:pt x="358868" y="61233"/>
                </a:lnTo>
                <a:lnTo>
                  <a:pt x="360135" y="61066"/>
                </a:lnTo>
                <a:lnTo>
                  <a:pt x="359099" y="59369"/>
                </a:lnTo>
                <a:lnTo>
                  <a:pt x="357894" y="59317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71445" y="9068802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5" h="14604">
                <a:moveTo>
                  <a:pt x="11497" y="0"/>
                </a:moveTo>
                <a:lnTo>
                  <a:pt x="5748" y="2701"/>
                </a:lnTo>
                <a:lnTo>
                  <a:pt x="3423" y="4711"/>
                </a:lnTo>
                <a:lnTo>
                  <a:pt x="1965" y="8146"/>
                </a:lnTo>
                <a:lnTo>
                  <a:pt x="0" y="12407"/>
                </a:lnTo>
                <a:lnTo>
                  <a:pt x="6544" y="14386"/>
                </a:lnTo>
                <a:lnTo>
                  <a:pt x="9563" y="12407"/>
                </a:lnTo>
                <a:lnTo>
                  <a:pt x="11947" y="10460"/>
                </a:lnTo>
                <a:lnTo>
                  <a:pt x="13727" y="8146"/>
                </a:lnTo>
                <a:lnTo>
                  <a:pt x="15528" y="5570"/>
                </a:lnTo>
                <a:lnTo>
                  <a:pt x="18229" y="2387"/>
                </a:lnTo>
                <a:lnTo>
                  <a:pt x="114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923873" y="9123889"/>
            <a:ext cx="18415" cy="17145"/>
          </a:xfrm>
          <a:custGeom>
            <a:avLst/>
            <a:gdLst/>
            <a:ahLst/>
            <a:cxnLst/>
            <a:rect l="l" t="t" r="r" b="b"/>
            <a:pathLst>
              <a:path w="18415" h="17145">
                <a:moveTo>
                  <a:pt x="11915" y="0"/>
                </a:moveTo>
                <a:lnTo>
                  <a:pt x="6471" y="6104"/>
                </a:lnTo>
                <a:lnTo>
                  <a:pt x="2293" y="7256"/>
                </a:lnTo>
                <a:lnTo>
                  <a:pt x="1005" y="11821"/>
                </a:lnTo>
                <a:lnTo>
                  <a:pt x="0" y="16051"/>
                </a:lnTo>
                <a:lnTo>
                  <a:pt x="6586" y="16910"/>
                </a:lnTo>
                <a:lnTo>
                  <a:pt x="8910" y="15329"/>
                </a:lnTo>
                <a:lnTo>
                  <a:pt x="11842" y="13067"/>
                </a:lnTo>
                <a:lnTo>
                  <a:pt x="14732" y="9643"/>
                </a:lnTo>
                <a:lnTo>
                  <a:pt x="16544" y="6104"/>
                </a:lnTo>
                <a:lnTo>
                  <a:pt x="18355" y="2837"/>
                </a:lnTo>
                <a:lnTo>
                  <a:pt x="11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006426" y="9131763"/>
            <a:ext cx="24130" cy="10795"/>
          </a:xfrm>
          <a:custGeom>
            <a:avLst/>
            <a:gdLst/>
            <a:ahLst/>
            <a:cxnLst/>
            <a:rect l="l" t="t" r="r" b="b"/>
            <a:pathLst>
              <a:path w="24129" h="10795">
                <a:moveTo>
                  <a:pt x="6638" y="1319"/>
                </a:moveTo>
                <a:lnTo>
                  <a:pt x="2858" y="4544"/>
                </a:lnTo>
                <a:lnTo>
                  <a:pt x="0" y="7099"/>
                </a:lnTo>
                <a:lnTo>
                  <a:pt x="3832" y="10292"/>
                </a:lnTo>
                <a:lnTo>
                  <a:pt x="6607" y="10429"/>
                </a:lnTo>
                <a:lnTo>
                  <a:pt x="11601" y="10460"/>
                </a:lnTo>
                <a:lnTo>
                  <a:pt x="17214" y="9800"/>
                </a:lnTo>
                <a:lnTo>
                  <a:pt x="20920" y="6272"/>
                </a:lnTo>
                <a:lnTo>
                  <a:pt x="24072" y="3423"/>
                </a:lnTo>
                <a:lnTo>
                  <a:pt x="22062" y="2010"/>
                </a:lnTo>
                <a:lnTo>
                  <a:pt x="11528" y="2010"/>
                </a:lnTo>
                <a:lnTo>
                  <a:pt x="6638" y="1319"/>
                </a:lnTo>
                <a:close/>
              </a:path>
              <a:path w="24129" h="10795">
                <a:moveTo>
                  <a:pt x="19203" y="0"/>
                </a:moveTo>
                <a:lnTo>
                  <a:pt x="16125" y="722"/>
                </a:lnTo>
                <a:lnTo>
                  <a:pt x="11528" y="2010"/>
                </a:lnTo>
                <a:lnTo>
                  <a:pt x="22062" y="2010"/>
                </a:lnTo>
                <a:lnTo>
                  <a:pt x="192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997097" y="9208965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9141" y="0"/>
                </a:moveTo>
                <a:lnTo>
                  <a:pt x="4649" y="1549"/>
                </a:lnTo>
                <a:lnTo>
                  <a:pt x="0" y="3015"/>
                </a:lnTo>
                <a:lnTo>
                  <a:pt x="1183" y="8104"/>
                </a:lnTo>
                <a:lnTo>
                  <a:pt x="5706" y="8900"/>
                </a:lnTo>
                <a:lnTo>
                  <a:pt x="8889" y="9633"/>
                </a:lnTo>
                <a:lnTo>
                  <a:pt x="12680" y="9727"/>
                </a:lnTo>
                <a:lnTo>
                  <a:pt x="16177" y="10104"/>
                </a:lnTo>
                <a:lnTo>
                  <a:pt x="20470" y="10292"/>
                </a:lnTo>
                <a:lnTo>
                  <a:pt x="21664" y="4879"/>
                </a:lnTo>
                <a:lnTo>
                  <a:pt x="13339" y="1424"/>
                </a:lnTo>
                <a:lnTo>
                  <a:pt x="9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962469" y="9258660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968" y="0"/>
                </a:moveTo>
                <a:lnTo>
                  <a:pt x="0" y="2900"/>
                </a:lnTo>
                <a:lnTo>
                  <a:pt x="2058" y="5497"/>
                </a:lnTo>
                <a:lnTo>
                  <a:pt x="4774" y="9308"/>
                </a:lnTo>
                <a:lnTo>
                  <a:pt x="16523" y="15685"/>
                </a:lnTo>
                <a:lnTo>
                  <a:pt x="20003" y="9308"/>
                </a:lnTo>
                <a:lnTo>
                  <a:pt x="21203" y="7235"/>
                </a:lnTo>
                <a:lnTo>
                  <a:pt x="18785" y="5779"/>
                </a:lnTo>
                <a:lnTo>
                  <a:pt x="17046" y="5779"/>
                </a:lnTo>
                <a:lnTo>
                  <a:pt x="16594" y="5497"/>
                </a:lnTo>
                <a:lnTo>
                  <a:pt x="16020" y="5497"/>
                </a:lnTo>
                <a:lnTo>
                  <a:pt x="16398" y="5433"/>
                </a:lnTo>
                <a:lnTo>
                  <a:pt x="15538" y="4837"/>
                </a:lnTo>
                <a:lnTo>
                  <a:pt x="13067" y="2963"/>
                </a:lnTo>
                <a:lnTo>
                  <a:pt x="11622" y="2177"/>
                </a:lnTo>
                <a:lnTo>
                  <a:pt x="9675" y="607"/>
                </a:lnTo>
                <a:lnTo>
                  <a:pt x="7591" y="230"/>
                </a:lnTo>
                <a:lnTo>
                  <a:pt x="4774" y="230"/>
                </a:lnTo>
                <a:lnTo>
                  <a:pt x="1968" y="0"/>
                </a:lnTo>
                <a:close/>
              </a:path>
              <a:path w="21590" h="15875">
                <a:moveTo>
                  <a:pt x="17939" y="5270"/>
                </a:moveTo>
                <a:lnTo>
                  <a:pt x="17046" y="5779"/>
                </a:lnTo>
                <a:lnTo>
                  <a:pt x="18785" y="5779"/>
                </a:lnTo>
                <a:lnTo>
                  <a:pt x="17939" y="5270"/>
                </a:lnTo>
                <a:close/>
              </a:path>
              <a:path w="21590" h="15875">
                <a:moveTo>
                  <a:pt x="16471" y="5420"/>
                </a:moveTo>
                <a:lnTo>
                  <a:pt x="16020" y="5497"/>
                </a:lnTo>
                <a:lnTo>
                  <a:pt x="16491" y="5433"/>
                </a:lnTo>
                <a:close/>
              </a:path>
              <a:path w="21590" h="15875">
                <a:moveTo>
                  <a:pt x="16491" y="5433"/>
                </a:moveTo>
                <a:lnTo>
                  <a:pt x="16020" y="5497"/>
                </a:lnTo>
                <a:lnTo>
                  <a:pt x="16594" y="5497"/>
                </a:lnTo>
                <a:close/>
              </a:path>
              <a:path w="21590" h="15875">
                <a:moveTo>
                  <a:pt x="17810" y="5193"/>
                </a:moveTo>
                <a:lnTo>
                  <a:pt x="16471" y="5420"/>
                </a:lnTo>
                <a:lnTo>
                  <a:pt x="17892" y="5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763816" y="8614732"/>
            <a:ext cx="120991" cy="13530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0" y="8901870"/>
            <a:ext cx="837565" cy="2407285"/>
          </a:xfrm>
          <a:custGeom>
            <a:avLst/>
            <a:gdLst/>
            <a:ahLst/>
            <a:cxnLst/>
            <a:rect l="l" t="t" r="r" b="b"/>
            <a:pathLst>
              <a:path w="837565" h="2407284">
                <a:moveTo>
                  <a:pt x="0" y="0"/>
                </a:moveTo>
                <a:lnTo>
                  <a:pt x="0" y="38366"/>
                </a:lnTo>
                <a:lnTo>
                  <a:pt x="23190" y="61589"/>
                </a:lnTo>
                <a:lnTo>
                  <a:pt x="62794" y="103402"/>
                </a:lnTo>
                <a:lnTo>
                  <a:pt x="100968" y="145876"/>
                </a:lnTo>
                <a:lnTo>
                  <a:pt x="137737" y="188973"/>
                </a:lnTo>
                <a:lnTo>
                  <a:pt x="173126" y="232659"/>
                </a:lnTo>
                <a:lnTo>
                  <a:pt x="207158" y="276897"/>
                </a:lnTo>
                <a:lnTo>
                  <a:pt x="239860" y="321651"/>
                </a:lnTo>
                <a:lnTo>
                  <a:pt x="271257" y="366886"/>
                </a:lnTo>
                <a:lnTo>
                  <a:pt x="301373" y="412565"/>
                </a:lnTo>
                <a:lnTo>
                  <a:pt x="330284" y="458738"/>
                </a:lnTo>
                <a:lnTo>
                  <a:pt x="357863" y="505114"/>
                </a:lnTo>
                <a:lnTo>
                  <a:pt x="384287" y="551912"/>
                </a:lnTo>
                <a:lnTo>
                  <a:pt x="409530" y="599011"/>
                </a:lnTo>
                <a:lnTo>
                  <a:pt x="433617" y="646375"/>
                </a:lnTo>
                <a:lnTo>
                  <a:pt x="456574" y="693968"/>
                </a:lnTo>
                <a:lnTo>
                  <a:pt x="478425" y="741755"/>
                </a:lnTo>
                <a:lnTo>
                  <a:pt x="499195" y="789699"/>
                </a:lnTo>
                <a:lnTo>
                  <a:pt x="518908" y="837765"/>
                </a:lnTo>
                <a:lnTo>
                  <a:pt x="537591" y="885917"/>
                </a:lnTo>
                <a:lnTo>
                  <a:pt x="555268" y="934118"/>
                </a:lnTo>
                <a:lnTo>
                  <a:pt x="571964" y="982333"/>
                </a:lnTo>
                <a:lnTo>
                  <a:pt x="587704" y="1030527"/>
                </a:lnTo>
                <a:lnTo>
                  <a:pt x="602607" y="1078987"/>
                </a:lnTo>
                <a:lnTo>
                  <a:pt x="616416" y="1126705"/>
                </a:lnTo>
                <a:lnTo>
                  <a:pt x="629437" y="1174617"/>
                </a:lnTo>
                <a:lnTo>
                  <a:pt x="641603" y="1222364"/>
                </a:lnTo>
                <a:lnTo>
                  <a:pt x="652937" y="1269910"/>
                </a:lnTo>
                <a:lnTo>
                  <a:pt x="663465" y="1317218"/>
                </a:lnTo>
                <a:lnTo>
                  <a:pt x="673211" y="1364254"/>
                </a:lnTo>
                <a:lnTo>
                  <a:pt x="682201" y="1410980"/>
                </a:lnTo>
                <a:lnTo>
                  <a:pt x="690460" y="1457362"/>
                </a:lnTo>
                <a:lnTo>
                  <a:pt x="698013" y="1503363"/>
                </a:lnTo>
                <a:lnTo>
                  <a:pt x="704884" y="1548947"/>
                </a:lnTo>
                <a:lnTo>
                  <a:pt x="711099" y="1594078"/>
                </a:lnTo>
                <a:lnTo>
                  <a:pt x="716682" y="1638721"/>
                </a:lnTo>
                <a:lnTo>
                  <a:pt x="721659" y="1682840"/>
                </a:lnTo>
                <a:lnTo>
                  <a:pt x="726054" y="1726399"/>
                </a:lnTo>
                <a:lnTo>
                  <a:pt x="729892" y="1769362"/>
                </a:lnTo>
                <a:lnTo>
                  <a:pt x="733199" y="1811692"/>
                </a:lnTo>
                <a:lnTo>
                  <a:pt x="736000" y="1853355"/>
                </a:lnTo>
                <a:lnTo>
                  <a:pt x="738318" y="1894314"/>
                </a:lnTo>
                <a:lnTo>
                  <a:pt x="740180" y="1934534"/>
                </a:lnTo>
                <a:lnTo>
                  <a:pt x="741611" y="1973978"/>
                </a:lnTo>
                <a:lnTo>
                  <a:pt x="742634" y="2012610"/>
                </a:lnTo>
                <a:lnTo>
                  <a:pt x="743536" y="2084126"/>
                </a:lnTo>
                <a:lnTo>
                  <a:pt x="743513" y="2123281"/>
                </a:lnTo>
                <a:lnTo>
                  <a:pt x="742523" y="2192347"/>
                </a:lnTo>
                <a:lnTo>
                  <a:pt x="740506" y="2257306"/>
                </a:lnTo>
                <a:lnTo>
                  <a:pt x="737660" y="2317871"/>
                </a:lnTo>
                <a:lnTo>
                  <a:pt x="734185" y="2373756"/>
                </a:lnTo>
                <a:lnTo>
                  <a:pt x="731726" y="2406686"/>
                </a:lnTo>
                <a:lnTo>
                  <a:pt x="825133" y="2406686"/>
                </a:lnTo>
                <a:lnTo>
                  <a:pt x="830483" y="2325747"/>
                </a:lnTo>
                <a:lnTo>
                  <a:pt x="834337" y="2243635"/>
                </a:lnTo>
                <a:lnTo>
                  <a:pt x="836559" y="2163098"/>
                </a:lnTo>
                <a:lnTo>
                  <a:pt x="837193" y="2084126"/>
                </a:lnTo>
                <a:lnTo>
                  <a:pt x="836284" y="2006706"/>
                </a:lnTo>
                <a:lnTo>
                  <a:pt x="833876" y="1930825"/>
                </a:lnTo>
                <a:lnTo>
                  <a:pt x="830013" y="1856472"/>
                </a:lnTo>
                <a:lnTo>
                  <a:pt x="824741" y="1783634"/>
                </a:lnTo>
                <a:lnTo>
                  <a:pt x="818105" y="1712300"/>
                </a:lnTo>
                <a:lnTo>
                  <a:pt x="810148" y="1642458"/>
                </a:lnTo>
                <a:lnTo>
                  <a:pt x="800915" y="1574094"/>
                </a:lnTo>
                <a:lnTo>
                  <a:pt x="790452" y="1507198"/>
                </a:lnTo>
                <a:lnTo>
                  <a:pt x="778803" y="1441756"/>
                </a:lnTo>
                <a:lnTo>
                  <a:pt x="766012" y="1377758"/>
                </a:lnTo>
                <a:lnTo>
                  <a:pt x="752124" y="1315190"/>
                </a:lnTo>
                <a:lnTo>
                  <a:pt x="737183" y="1254042"/>
                </a:lnTo>
                <a:lnTo>
                  <a:pt x="721236" y="1194299"/>
                </a:lnTo>
                <a:lnTo>
                  <a:pt x="704325" y="1135952"/>
                </a:lnTo>
                <a:lnTo>
                  <a:pt x="686387" y="1078663"/>
                </a:lnTo>
                <a:lnTo>
                  <a:pt x="667793" y="1023392"/>
                </a:lnTo>
                <a:lnTo>
                  <a:pt x="648261" y="969155"/>
                </a:lnTo>
                <a:lnTo>
                  <a:pt x="627945" y="916265"/>
                </a:lnTo>
                <a:lnTo>
                  <a:pt x="606889" y="864708"/>
                </a:lnTo>
                <a:lnTo>
                  <a:pt x="585138" y="814474"/>
                </a:lnTo>
                <a:lnTo>
                  <a:pt x="562737" y="765549"/>
                </a:lnTo>
                <a:lnTo>
                  <a:pt x="539730" y="717923"/>
                </a:lnTo>
                <a:lnTo>
                  <a:pt x="516162" y="671582"/>
                </a:lnTo>
                <a:lnTo>
                  <a:pt x="492078" y="626514"/>
                </a:lnTo>
                <a:lnTo>
                  <a:pt x="467522" y="582708"/>
                </a:lnTo>
                <a:lnTo>
                  <a:pt x="442538" y="540151"/>
                </a:lnTo>
                <a:lnTo>
                  <a:pt x="417173" y="498832"/>
                </a:lnTo>
                <a:lnTo>
                  <a:pt x="391413" y="458653"/>
                </a:lnTo>
                <a:lnTo>
                  <a:pt x="365472" y="419856"/>
                </a:lnTo>
                <a:lnTo>
                  <a:pt x="339227" y="382176"/>
                </a:lnTo>
                <a:lnTo>
                  <a:pt x="312778" y="345685"/>
                </a:lnTo>
                <a:lnTo>
                  <a:pt x="286170" y="310370"/>
                </a:lnTo>
                <a:lnTo>
                  <a:pt x="259447" y="276221"/>
                </a:lnTo>
                <a:lnTo>
                  <a:pt x="232654" y="243223"/>
                </a:lnTo>
                <a:lnTo>
                  <a:pt x="205836" y="211367"/>
                </a:lnTo>
                <a:lnTo>
                  <a:pt x="179038" y="180638"/>
                </a:lnTo>
                <a:lnTo>
                  <a:pt x="152303" y="151026"/>
                </a:lnTo>
                <a:lnTo>
                  <a:pt x="125677" y="122518"/>
                </a:lnTo>
                <a:lnTo>
                  <a:pt x="99205" y="95102"/>
                </a:lnTo>
                <a:lnTo>
                  <a:pt x="46899" y="43499"/>
                </a:lnTo>
                <a:lnTo>
                  <a:pt x="21154" y="19286"/>
                </a:lnTo>
                <a:lnTo>
                  <a:pt x="0" y="0"/>
                </a:lnTo>
                <a:close/>
              </a:path>
            </a:pathLst>
          </a:custGeom>
          <a:solidFill>
            <a:srgbClr val="0D9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0" y="8900803"/>
            <a:ext cx="770890" cy="2407920"/>
          </a:xfrm>
          <a:custGeom>
            <a:avLst/>
            <a:gdLst/>
            <a:ahLst/>
            <a:cxnLst/>
            <a:rect l="l" t="t" r="r" b="b"/>
            <a:pathLst>
              <a:path w="770890" h="2407920">
                <a:moveTo>
                  <a:pt x="725086" y="1717899"/>
                </a:moveTo>
                <a:lnTo>
                  <a:pt x="636346" y="2407753"/>
                </a:lnTo>
                <a:lnTo>
                  <a:pt x="731723" y="2407753"/>
                </a:lnTo>
                <a:lnTo>
                  <a:pt x="735985" y="2347484"/>
                </a:lnTo>
                <a:lnTo>
                  <a:pt x="739171" y="2289223"/>
                </a:lnTo>
                <a:lnTo>
                  <a:pt x="741627" y="2226425"/>
                </a:lnTo>
                <a:lnTo>
                  <a:pt x="743156" y="2159377"/>
                </a:lnTo>
                <a:lnTo>
                  <a:pt x="743558" y="2088365"/>
                </a:lnTo>
                <a:lnTo>
                  <a:pt x="743273" y="2051463"/>
                </a:lnTo>
                <a:lnTo>
                  <a:pt x="741608" y="1975045"/>
                </a:lnTo>
                <a:lnTo>
                  <a:pt x="740178" y="1935601"/>
                </a:lnTo>
                <a:lnTo>
                  <a:pt x="738316" y="1895382"/>
                </a:lnTo>
                <a:lnTo>
                  <a:pt x="735997" y="1854422"/>
                </a:lnTo>
                <a:lnTo>
                  <a:pt x="733197" y="1812760"/>
                </a:lnTo>
                <a:lnTo>
                  <a:pt x="729890" y="1770429"/>
                </a:lnTo>
                <a:lnTo>
                  <a:pt x="726051" y="1727466"/>
                </a:lnTo>
                <a:lnTo>
                  <a:pt x="725086" y="1717899"/>
                </a:lnTo>
                <a:close/>
              </a:path>
              <a:path w="770890" h="2407920">
                <a:moveTo>
                  <a:pt x="0" y="0"/>
                </a:moveTo>
                <a:lnTo>
                  <a:pt x="0" y="39426"/>
                </a:lnTo>
                <a:lnTo>
                  <a:pt x="23197" y="62656"/>
                </a:lnTo>
                <a:lnTo>
                  <a:pt x="62801" y="104469"/>
                </a:lnTo>
                <a:lnTo>
                  <a:pt x="100975" y="146943"/>
                </a:lnTo>
                <a:lnTo>
                  <a:pt x="137743" y="190041"/>
                </a:lnTo>
                <a:lnTo>
                  <a:pt x="173131" y="233726"/>
                </a:lnTo>
                <a:lnTo>
                  <a:pt x="207163" y="277964"/>
                </a:lnTo>
                <a:lnTo>
                  <a:pt x="239865" y="322718"/>
                </a:lnTo>
                <a:lnTo>
                  <a:pt x="271261" y="367953"/>
                </a:lnTo>
                <a:lnTo>
                  <a:pt x="301377" y="413632"/>
                </a:lnTo>
                <a:lnTo>
                  <a:pt x="330237" y="459721"/>
                </a:lnTo>
                <a:lnTo>
                  <a:pt x="357866" y="506181"/>
                </a:lnTo>
                <a:lnTo>
                  <a:pt x="384289" y="552979"/>
                </a:lnTo>
                <a:lnTo>
                  <a:pt x="409532" y="600078"/>
                </a:lnTo>
                <a:lnTo>
                  <a:pt x="433619" y="647442"/>
                </a:lnTo>
                <a:lnTo>
                  <a:pt x="456576" y="695035"/>
                </a:lnTo>
                <a:lnTo>
                  <a:pt x="478426" y="742822"/>
                </a:lnTo>
                <a:lnTo>
                  <a:pt x="499195" y="790766"/>
                </a:lnTo>
                <a:lnTo>
                  <a:pt x="518909" y="838832"/>
                </a:lnTo>
                <a:lnTo>
                  <a:pt x="537592" y="886984"/>
                </a:lnTo>
                <a:lnTo>
                  <a:pt x="555268" y="935185"/>
                </a:lnTo>
                <a:lnTo>
                  <a:pt x="571964" y="983401"/>
                </a:lnTo>
                <a:lnTo>
                  <a:pt x="587704" y="1031594"/>
                </a:lnTo>
                <a:lnTo>
                  <a:pt x="602512" y="1079730"/>
                </a:lnTo>
                <a:lnTo>
                  <a:pt x="616415" y="1127772"/>
                </a:lnTo>
                <a:lnTo>
                  <a:pt x="629436" y="1175685"/>
                </a:lnTo>
                <a:lnTo>
                  <a:pt x="641601" y="1223432"/>
                </a:lnTo>
                <a:lnTo>
                  <a:pt x="652935" y="1270977"/>
                </a:lnTo>
                <a:lnTo>
                  <a:pt x="663463" y="1318286"/>
                </a:lnTo>
                <a:lnTo>
                  <a:pt x="673210" y="1365321"/>
                </a:lnTo>
                <a:lnTo>
                  <a:pt x="682200" y="1412047"/>
                </a:lnTo>
                <a:lnTo>
                  <a:pt x="690459" y="1458429"/>
                </a:lnTo>
                <a:lnTo>
                  <a:pt x="698011" y="1504430"/>
                </a:lnTo>
                <a:lnTo>
                  <a:pt x="704882" y="1550014"/>
                </a:lnTo>
                <a:lnTo>
                  <a:pt x="711097" y="1595145"/>
                </a:lnTo>
                <a:lnTo>
                  <a:pt x="716680" y="1639789"/>
                </a:lnTo>
                <a:lnTo>
                  <a:pt x="721656" y="1683908"/>
                </a:lnTo>
                <a:lnTo>
                  <a:pt x="725086" y="1717899"/>
                </a:lnTo>
                <a:lnTo>
                  <a:pt x="770511" y="1364768"/>
                </a:lnTo>
                <a:lnTo>
                  <a:pt x="711203" y="705445"/>
                </a:lnTo>
                <a:lnTo>
                  <a:pt x="352603" y="244048"/>
                </a:lnTo>
                <a:lnTo>
                  <a:pt x="0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0" y="9972068"/>
            <a:ext cx="829310" cy="1336675"/>
          </a:xfrm>
          <a:custGeom>
            <a:avLst/>
            <a:gdLst/>
            <a:ahLst/>
            <a:cxnLst/>
            <a:rect l="l" t="t" r="r" b="b"/>
            <a:pathLst>
              <a:path w="829310" h="1336675">
                <a:moveTo>
                  <a:pt x="522689" y="624229"/>
                </a:moveTo>
                <a:lnTo>
                  <a:pt x="704689" y="1336488"/>
                </a:lnTo>
                <a:lnTo>
                  <a:pt x="828931" y="1336488"/>
                </a:lnTo>
                <a:lnTo>
                  <a:pt x="815551" y="1288954"/>
                </a:lnTo>
                <a:lnTo>
                  <a:pt x="801050" y="1241197"/>
                </a:lnTo>
                <a:lnTo>
                  <a:pt x="783301" y="1186651"/>
                </a:lnTo>
                <a:lnTo>
                  <a:pt x="762154" y="1126081"/>
                </a:lnTo>
                <a:lnTo>
                  <a:pt x="737459" y="1060252"/>
                </a:lnTo>
                <a:lnTo>
                  <a:pt x="709063" y="989929"/>
                </a:lnTo>
                <a:lnTo>
                  <a:pt x="693430" y="953322"/>
                </a:lnTo>
                <a:lnTo>
                  <a:pt x="676816" y="915879"/>
                </a:lnTo>
                <a:lnTo>
                  <a:pt x="659201" y="877696"/>
                </a:lnTo>
                <a:lnTo>
                  <a:pt x="640568" y="838867"/>
                </a:lnTo>
                <a:lnTo>
                  <a:pt x="620896" y="799490"/>
                </a:lnTo>
                <a:lnTo>
                  <a:pt x="600167" y="759659"/>
                </a:lnTo>
                <a:lnTo>
                  <a:pt x="578362" y="719470"/>
                </a:lnTo>
                <a:lnTo>
                  <a:pt x="555462" y="679019"/>
                </a:lnTo>
                <a:lnTo>
                  <a:pt x="531449" y="638402"/>
                </a:lnTo>
                <a:lnTo>
                  <a:pt x="522689" y="624229"/>
                </a:lnTo>
                <a:close/>
              </a:path>
              <a:path w="829310" h="1336675">
                <a:moveTo>
                  <a:pt x="0" y="0"/>
                </a:moveTo>
                <a:lnTo>
                  <a:pt x="0" y="57346"/>
                </a:lnTo>
                <a:lnTo>
                  <a:pt x="24800" y="74253"/>
                </a:lnTo>
                <a:lnTo>
                  <a:pt x="67780" y="105882"/>
                </a:lnTo>
                <a:lnTo>
                  <a:pt x="109363" y="138781"/>
                </a:lnTo>
                <a:lnTo>
                  <a:pt x="149568" y="172852"/>
                </a:lnTo>
                <a:lnTo>
                  <a:pt x="188415" y="208002"/>
                </a:lnTo>
                <a:lnTo>
                  <a:pt x="225922" y="244133"/>
                </a:lnTo>
                <a:lnTo>
                  <a:pt x="262108" y="281151"/>
                </a:lnTo>
                <a:lnTo>
                  <a:pt x="296992" y="318959"/>
                </a:lnTo>
                <a:lnTo>
                  <a:pt x="330593" y="357462"/>
                </a:lnTo>
                <a:lnTo>
                  <a:pt x="362929" y="396564"/>
                </a:lnTo>
                <a:lnTo>
                  <a:pt x="394020" y="436170"/>
                </a:lnTo>
                <a:lnTo>
                  <a:pt x="423883" y="476184"/>
                </a:lnTo>
                <a:lnTo>
                  <a:pt x="452539" y="516509"/>
                </a:lnTo>
                <a:lnTo>
                  <a:pt x="480006" y="557052"/>
                </a:lnTo>
                <a:lnTo>
                  <a:pt x="506303" y="597714"/>
                </a:lnTo>
                <a:lnTo>
                  <a:pt x="522689" y="624229"/>
                </a:lnTo>
                <a:lnTo>
                  <a:pt x="515588" y="596436"/>
                </a:lnTo>
                <a:lnTo>
                  <a:pt x="307218" y="183462"/>
                </a:lnTo>
                <a:lnTo>
                  <a:pt x="0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0" y="9789993"/>
            <a:ext cx="882650" cy="1518920"/>
          </a:xfrm>
          <a:custGeom>
            <a:avLst/>
            <a:gdLst/>
            <a:ahLst/>
            <a:cxnLst/>
            <a:rect l="l" t="t" r="r" b="b"/>
            <a:pathLst>
              <a:path w="882650" h="1518920">
                <a:moveTo>
                  <a:pt x="0" y="0"/>
                </a:moveTo>
                <a:lnTo>
                  <a:pt x="0" y="239422"/>
                </a:lnTo>
                <a:lnTo>
                  <a:pt x="24799" y="256328"/>
                </a:lnTo>
                <a:lnTo>
                  <a:pt x="67779" y="287958"/>
                </a:lnTo>
                <a:lnTo>
                  <a:pt x="109362" y="320856"/>
                </a:lnTo>
                <a:lnTo>
                  <a:pt x="149567" y="354928"/>
                </a:lnTo>
                <a:lnTo>
                  <a:pt x="188414" y="390078"/>
                </a:lnTo>
                <a:lnTo>
                  <a:pt x="225921" y="426209"/>
                </a:lnTo>
                <a:lnTo>
                  <a:pt x="262107" y="463227"/>
                </a:lnTo>
                <a:lnTo>
                  <a:pt x="296991" y="501035"/>
                </a:lnTo>
                <a:lnTo>
                  <a:pt x="330592" y="539539"/>
                </a:lnTo>
                <a:lnTo>
                  <a:pt x="362928" y="578641"/>
                </a:lnTo>
                <a:lnTo>
                  <a:pt x="394018" y="618247"/>
                </a:lnTo>
                <a:lnTo>
                  <a:pt x="423882" y="658260"/>
                </a:lnTo>
                <a:lnTo>
                  <a:pt x="452538" y="698586"/>
                </a:lnTo>
                <a:lnTo>
                  <a:pt x="480005" y="739128"/>
                </a:lnTo>
                <a:lnTo>
                  <a:pt x="506302" y="779791"/>
                </a:lnTo>
                <a:lnTo>
                  <a:pt x="531448" y="820479"/>
                </a:lnTo>
                <a:lnTo>
                  <a:pt x="555461" y="861096"/>
                </a:lnTo>
                <a:lnTo>
                  <a:pt x="578360" y="901547"/>
                </a:lnTo>
                <a:lnTo>
                  <a:pt x="600165" y="941736"/>
                </a:lnTo>
                <a:lnTo>
                  <a:pt x="620894" y="981567"/>
                </a:lnTo>
                <a:lnTo>
                  <a:pt x="640566" y="1020944"/>
                </a:lnTo>
                <a:lnTo>
                  <a:pt x="659200" y="1059772"/>
                </a:lnTo>
                <a:lnTo>
                  <a:pt x="676815" y="1097956"/>
                </a:lnTo>
                <a:lnTo>
                  <a:pt x="693429" y="1135399"/>
                </a:lnTo>
                <a:lnTo>
                  <a:pt x="709061" y="1172005"/>
                </a:lnTo>
                <a:lnTo>
                  <a:pt x="723731" y="1207680"/>
                </a:lnTo>
                <a:lnTo>
                  <a:pt x="750258" y="1275851"/>
                </a:lnTo>
                <a:lnTo>
                  <a:pt x="773160" y="1339145"/>
                </a:lnTo>
                <a:lnTo>
                  <a:pt x="792589" y="1396799"/>
                </a:lnTo>
                <a:lnTo>
                  <a:pt x="808695" y="1448044"/>
                </a:lnTo>
                <a:lnTo>
                  <a:pt x="821629" y="1492117"/>
                </a:lnTo>
                <a:lnTo>
                  <a:pt x="828930" y="1518562"/>
                </a:lnTo>
                <a:lnTo>
                  <a:pt x="882290" y="1518562"/>
                </a:lnTo>
                <a:lnTo>
                  <a:pt x="605628" y="605410"/>
                </a:lnTo>
                <a:lnTo>
                  <a:pt x="351650" y="142935"/>
                </a:lnTo>
                <a:lnTo>
                  <a:pt x="0" y="0"/>
                </a:lnTo>
                <a:close/>
              </a:path>
            </a:pathLst>
          </a:custGeom>
          <a:solidFill>
            <a:srgbClr val="0D9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0" y="10084803"/>
            <a:ext cx="475615" cy="1224280"/>
          </a:xfrm>
          <a:custGeom>
            <a:avLst/>
            <a:gdLst/>
            <a:ahLst/>
            <a:cxnLst/>
            <a:rect l="l" t="t" r="r" b="b"/>
            <a:pathLst>
              <a:path w="475615" h="1224279">
                <a:moveTo>
                  <a:pt x="0" y="0"/>
                </a:moveTo>
                <a:lnTo>
                  <a:pt x="0" y="144889"/>
                </a:lnTo>
                <a:lnTo>
                  <a:pt x="12047" y="174231"/>
                </a:lnTo>
                <a:lnTo>
                  <a:pt x="31725" y="220456"/>
                </a:lnTo>
                <a:lnTo>
                  <a:pt x="51617" y="265831"/>
                </a:lnTo>
                <a:lnTo>
                  <a:pt x="71635" y="310472"/>
                </a:lnTo>
                <a:lnTo>
                  <a:pt x="91688" y="354491"/>
                </a:lnTo>
                <a:lnTo>
                  <a:pt x="131547" y="441120"/>
                </a:lnTo>
                <a:lnTo>
                  <a:pt x="151175" y="483958"/>
                </a:lnTo>
                <a:lnTo>
                  <a:pt x="170483" y="526629"/>
                </a:lnTo>
                <a:lnTo>
                  <a:pt x="189382" y="569248"/>
                </a:lnTo>
                <a:lnTo>
                  <a:pt x="207784" y="611927"/>
                </a:lnTo>
                <a:lnTo>
                  <a:pt x="225598" y="654782"/>
                </a:lnTo>
                <a:lnTo>
                  <a:pt x="242738" y="697926"/>
                </a:lnTo>
                <a:lnTo>
                  <a:pt x="259112" y="741473"/>
                </a:lnTo>
                <a:lnTo>
                  <a:pt x="274633" y="785535"/>
                </a:lnTo>
                <a:lnTo>
                  <a:pt x="289211" y="830228"/>
                </a:lnTo>
                <a:lnTo>
                  <a:pt x="302758" y="875665"/>
                </a:lnTo>
                <a:lnTo>
                  <a:pt x="315185" y="921960"/>
                </a:lnTo>
                <a:lnTo>
                  <a:pt x="326402" y="969226"/>
                </a:lnTo>
                <a:lnTo>
                  <a:pt x="336320" y="1017577"/>
                </a:lnTo>
                <a:lnTo>
                  <a:pt x="344851" y="1067128"/>
                </a:lnTo>
                <a:lnTo>
                  <a:pt x="351906" y="1117991"/>
                </a:lnTo>
                <a:lnTo>
                  <a:pt x="357395" y="1170281"/>
                </a:lnTo>
                <a:lnTo>
                  <a:pt x="361205" y="1223753"/>
                </a:lnTo>
                <a:lnTo>
                  <a:pt x="364865" y="1223753"/>
                </a:lnTo>
                <a:lnTo>
                  <a:pt x="475580" y="1212239"/>
                </a:lnTo>
                <a:lnTo>
                  <a:pt x="472550" y="1194775"/>
                </a:lnTo>
                <a:lnTo>
                  <a:pt x="469390" y="1177630"/>
                </a:lnTo>
                <a:lnTo>
                  <a:pt x="459165" y="1127638"/>
                </a:lnTo>
                <a:lnTo>
                  <a:pt x="442922" y="1058213"/>
                </a:lnTo>
                <a:lnTo>
                  <a:pt x="432238" y="1016776"/>
                </a:lnTo>
                <a:lnTo>
                  <a:pt x="419683" y="971156"/>
                </a:lnTo>
                <a:lnTo>
                  <a:pt x="405135" y="921579"/>
                </a:lnTo>
                <a:lnTo>
                  <a:pt x="388471" y="868269"/>
                </a:lnTo>
                <a:lnTo>
                  <a:pt x="369569" y="811452"/>
                </a:lnTo>
                <a:lnTo>
                  <a:pt x="348308" y="751354"/>
                </a:lnTo>
                <a:lnTo>
                  <a:pt x="324565" y="688198"/>
                </a:lnTo>
                <a:lnTo>
                  <a:pt x="298217" y="622211"/>
                </a:lnTo>
                <a:lnTo>
                  <a:pt x="269144" y="553617"/>
                </a:lnTo>
                <a:lnTo>
                  <a:pt x="237222" y="482643"/>
                </a:lnTo>
                <a:lnTo>
                  <a:pt x="202329" y="409512"/>
                </a:lnTo>
                <a:lnTo>
                  <a:pt x="164343" y="334451"/>
                </a:lnTo>
                <a:lnTo>
                  <a:pt x="123142" y="257684"/>
                </a:lnTo>
                <a:lnTo>
                  <a:pt x="83269" y="182703"/>
                </a:lnTo>
                <a:lnTo>
                  <a:pt x="47666" y="110028"/>
                </a:lnTo>
                <a:lnTo>
                  <a:pt x="16127" y="39659"/>
                </a:lnTo>
                <a:lnTo>
                  <a:pt x="0" y="0"/>
                </a:lnTo>
                <a:close/>
              </a:path>
            </a:pathLst>
          </a:custGeom>
          <a:solidFill>
            <a:srgbClr val="0D9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0" y="10229692"/>
            <a:ext cx="361315" cy="1078865"/>
          </a:xfrm>
          <a:custGeom>
            <a:avLst/>
            <a:gdLst/>
            <a:ahLst/>
            <a:cxnLst/>
            <a:rect l="l" t="t" r="r" b="b"/>
            <a:pathLst>
              <a:path w="361315" h="1078865">
                <a:moveTo>
                  <a:pt x="0" y="0"/>
                </a:moveTo>
                <a:lnTo>
                  <a:pt x="0" y="212776"/>
                </a:lnTo>
                <a:lnTo>
                  <a:pt x="35709" y="299150"/>
                </a:lnTo>
                <a:lnTo>
                  <a:pt x="67838" y="380368"/>
                </a:lnTo>
                <a:lnTo>
                  <a:pt x="96792" y="457037"/>
                </a:lnTo>
                <a:lnTo>
                  <a:pt x="122728" y="529182"/>
                </a:lnTo>
                <a:lnTo>
                  <a:pt x="145801" y="596823"/>
                </a:lnTo>
                <a:lnTo>
                  <a:pt x="166165" y="659986"/>
                </a:lnTo>
                <a:lnTo>
                  <a:pt x="183977" y="718692"/>
                </a:lnTo>
                <a:lnTo>
                  <a:pt x="199392" y="772965"/>
                </a:lnTo>
                <a:lnTo>
                  <a:pt x="212565" y="822827"/>
                </a:lnTo>
                <a:lnTo>
                  <a:pt x="223651" y="868302"/>
                </a:lnTo>
                <a:lnTo>
                  <a:pt x="232807" y="909413"/>
                </a:lnTo>
                <a:lnTo>
                  <a:pt x="245946" y="978635"/>
                </a:lnTo>
                <a:lnTo>
                  <a:pt x="253226" y="1030676"/>
                </a:lnTo>
                <a:lnTo>
                  <a:pt x="255890" y="1065721"/>
                </a:lnTo>
                <a:lnTo>
                  <a:pt x="255880" y="1076927"/>
                </a:lnTo>
                <a:lnTo>
                  <a:pt x="255687" y="1078863"/>
                </a:lnTo>
                <a:lnTo>
                  <a:pt x="361205" y="1078863"/>
                </a:lnTo>
                <a:lnTo>
                  <a:pt x="357395" y="1025392"/>
                </a:lnTo>
                <a:lnTo>
                  <a:pt x="351906" y="973102"/>
                </a:lnTo>
                <a:lnTo>
                  <a:pt x="344851" y="922238"/>
                </a:lnTo>
                <a:lnTo>
                  <a:pt x="336320" y="872688"/>
                </a:lnTo>
                <a:lnTo>
                  <a:pt x="326402" y="824336"/>
                </a:lnTo>
                <a:lnTo>
                  <a:pt x="315185" y="777070"/>
                </a:lnTo>
                <a:lnTo>
                  <a:pt x="302758" y="730776"/>
                </a:lnTo>
                <a:lnTo>
                  <a:pt x="289211" y="685339"/>
                </a:lnTo>
                <a:lnTo>
                  <a:pt x="274633" y="640646"/>
                </a:lnTo>
                <a:lnTo>
                  <a:pt x="259112" y="596583"/>
                </a:lnTo>
                <a:lnTo>
                  <a:pt x="242738" y="553037"/>
                </a:lnTo>
                <a:lnTo>
                  <a:pt x="225598" y="509893"/>
                </a:lnTo>
                <a:lnTo>
                  <a:pt x="207784" y="467038"/>
                </a:lnTo>
                <a:lnTo>
                  <a:pt x="189382" y="424358"/>
                </a:lnTo>
                <a:lnTo>
                  <a:pt x="170483" y="381740"/>
                </a:lnTo>
                <a:lnTo>
                  <a:pt x="151175" y="339068"/>
                </a:lnTo>
                <a:lnTo>
                  <a:pt x="131547" y="296231"/>
                </a:lnTo>
                <a:lnTo>
                  <a:pt x="91688" y="209602"/>
                </a:lnTo>
                <a:lnTo>
                  <a:pt x="71635" y="165583"/>
                </a:lnTo>
                <a:lnTo>
                  <a:pt x="51617" y="120942"/>
                </a:lnTo>
                <a:lnTo>
                  <a:pt x="31725" y="75566"/>
                </a:lnTo>
                <a:lnTo>
                  <a:pt x="12047" y="29341"/>
                </a:lnTo>
                <a:lnTo>
                  <a:pt x="0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0" y="9646352"/>
            <a:ext cx="765810" cy="1662430"/>
          </a:xfrm>
          <a:custGeom>
            <a:avLst/>
            <a:gdLst/>
            <a:ahLst/>
            <a:cxnLst/>
            <a:rect l="l" t="t" r="r" b="b"/>
            <a:pathLst>
              <a:path w="765810" h="1662429">
                <a:moveTo>
                  <a:pt x="588579" y="878218"/>
                </a:moveTo>
                <a:lnTo>
                  <a:pt x="630205" y="1061813"/>
                </a:lnTo>
                <a:lnTo>
                  <a:pt x="646163" y="1662204"/>
                </a:lnTo>
                <a:lnTo>
                  <a:pt x="765687" y="1662204"/>
                </a:lnTo>
                <a:lnTo>
                  <a:pt x="762334" y="1619261"/>
                </a:lnTo>
                <a:lnTo>
                  <a:pt x="756899" y="1564718"/>
                </a:lnTo>
                <a:lnTo>
                  <a:pt x="749291" y="1502988"/>
                </a:lnTo>
                <a:lnTo>
                  <a:pt x="739147" y="1434679"/>
                </a:lnTo>
                <a:lnTo>
                  <a:pt x="726104" y="1360397"/>
                </a:lnTo>
                <a:lnTo>
                  <a:pt x="718381" y="1321206"/>
                </a:lnTo>
                <a:lnTo>
                  <a:pt x="709798" y="1280750"/>
                </a:lnTo>
                <a:lnTo>
                  <a:pt x="700308" y="1239104"/>
                </a:lnTo>
                <a:lnTo>
                  <a:pt x="689866" y="1196345"/>
                </a:lnTo>
                <a:lnTo>
                  <a:pt x="678427" y="1152548"/>
                </a:lnTo>
                <a:lnTo>
                  <a:pt x="665945" y="1107789"/>
                </a:lnTo>
                <a:lnTo>
                  <a:pt x="652270" y="1061813"/>
                </a:lnTo>
                <a:lnTo>
                  <a:pt x="637671" y="1015689"/>
                </a:lnTo>
                <a:lnTo>
                  <a:pt x="621789" y="968500"/>
                </a:lnTo>
                <a:lnTo>
                  <a:pt x="604681" y="920653"/>
                </a:lnTo>
                <a:lnTo>
                  <a:pt x="588579" y="878218"/>
                </a:lnTo>
                <a:close/>
              </a:path>
              <a:path w="765810" h="1662429">
                <a:moveTo>
                  <a:pt x="237426" y="257200"/>
                </a:moveTo>
                <a:lnTo>
                  <a:pt x="287360" y="322773"/>
                </a:lnTo>
                <a:lnTo>
                  <a:pt x="322703" y="372599"/>
                </a:lnTo>
                <a:lnTo>
                  <a:pt x="356276" y="422677"/>
                </a:lnTo>
                <a:lnTo>
                  <a:pt x="388125" y="472932"/>
                </a:lnTo>
                <a:lnTo>
                  <a:pt x="418296" y="523287"/>
                </a:lnTo>
                <a:lnTo>
                  <a:pt x="446833" y="573668"/>
                </a:lnTo>
                <a:lnTo>
                  <a:pt x="473783" y="623997"/>
                </a:lnTo>
                <a:lnTo>
                  <a:pt x="499190" y="674200"/>
                </a:lnTo>
                <a:lnTo>
                  <a:pt x="523101" y="724200"/>
                </a:lnTo>
                <a:lnTo>
                  <a:pt x="545560" y="773921"/>
                </a:lnTo>
                <a:lnTo>
                  <a:pt x="566612" y="823287"/>
                </a:lnTo>
                <a:lnTo>
                  <a:pt x="586305" y="872223"/>
                </a:lnTo>
                <a:lnTo>
                  <a:pt x="588579" y="878218"/>
                </a:lnTo>
                <a:lnTo>
                  <a:pt x="539167" y="660277"/>
                </a:lnTo>
                <a:lnTo>
                  <a:pt x="296942" y="315454"/>
                </a:lnTo>
                <a:lnTo>
                  <a:pt x="237426" y="257200"/>
                </a:lnTo>
                <a:close/>
              </a:path>
              <a:path w="765810" h="1662429">
                <a:moveTo>
                  <a:pt x="0" y="0"/>
                </a:moveTo>
                <a:lnTo>
                  <a:pt x="0" y="24807"/>
                </a:lnTo>
                <a:lnTo>
                  <a:pt x="237426" y="257200"/>
                </a:lnTo>
                <a:lnTo>
                  <a:pt x="211185" y="224183"/>
                </a:lnTo>
                <a:lnTo>
                  <a:pt x="170262" y="175571"/>
                </a:lnTo>
                <a:lnTo>
                  <a:pt x="127387" y="127514"/>
                </a:lnTo>
                <a:lnTo>
                  <a:pt x="82516" y="80090"/>
                </a:lnTo>
                <a:lnTo>
                  <a:pt x="35603" y="33374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0" y="9632151"/>
            <a:ext cx="847090" cy="1676400"/>
          </a:xfrm>
          <a:custGeom>
            <a:avLst/>
            <a:gdLst/>
            <a:ahLst/>
            <a:cxnLst/>
            <a:rect l="l" t="t" r="r" b="b"/>
            <a:pathLst>
              <a:path w="847090" h="1676400">
                <a:moveTo>
                  <a:pt x="0" y="0"/>
                </a:moveTo>
                <a:lnTo>
                  <a:pt x="0" y="14199"/>
                </a:lnTo>
                <a:lnTo>
                  <a:pt x="35604" y="47574"/>
                </a:lnTo>
                <a:lnTo>
                  <a:pt x="82517" y="94290"/>
                </a:lnTo>
                <a:lnTo>
                  <a:pt x="127389" y="141714"/>
                </a:lnTo>
                <a:lnTo>
                  <a:pt x="170263" y="189770"/>
                </a:lnTo>
                <a:lnTo>
                  <a:pt x="211187" y="238383"/>
                </a:lnTo>
                <a:lnTo>
                  <a:pt x="250204" y="287475"/>
                </a:lnTo>
                <a:lnTo>
                  <a:pt x="287362" y="336972"/>
                </a:lnTo>
                <a:lnTo>
                  <a:pt x="322704" y="386797"/>
                </a:lnTo>
                <a:lnTo>
                  <a:pt x="356278" y="436875"/>
                </a:lnTo>
                <a:lnTo>
                  <a:pt x="388127" y="487130"/>
                </a:lnTo>
                <a:lnTo>
                  <a:pt x="418298" y="537485"/>
                </a:lnTo>
                <a:lnTo>
                  <a:pt x="446835" y="587865"/>
                </a:lnTo>
                <a:lnTo>
                  <a:pt x="473785" y="638194"/>
                </a:lnTo>
                <a:lnTo>
                  <a:pt x="499192" y="688397"/>
                </a:lnTo>
                <a:lnTo>
                  <a:pt x="523103" y="738396"/>
                </a:lnTo>
                <a:lnTo>
                  <a:pt x="545561" y="788117"/>
                </a:lnTo>
                <a:lnTo>
                  <a:pt x="566614" y="837483"/>
                </a:lnTo>
                <a:lnTo>
                  <a:pt x="586306" y="886419"/>
                </a:lnTo>
                <a:lnTo>
                  <a:pt x="604683" y="934848"/>
                </a:lnTo>
                <a:lnTo>
                  <a:pt x="621791" y="982695"/>
                </a:lnTo>
                <a:lnTo>
                  <a:pt x="637673" y="1029884"/>
                </a:lnTo>
                <a:lnTo>
                  <a:pt x="652377" y="1076339"/>
                </a:lnTo>
                <a:lnTo>
                  <a:pt x="665947" y="1121984"/>
                </a:lnTo>
                <a:lnTo>
                  <a:pt x="678429" y="1166742"/>
                </a:lnTo>
                <a:lnTo>
                  <a:pt x="689868" y="1210539"/>
                </a:lnTo>
                <a:lnTo>
                  <a:pt x="700310" y="1253299"/>
                </a:lnTo>
                <a:lnTo>
                  <a:pt x="709800" y="1294945"/>
                </a:lnTo>
                <a:lnTo>
                  <a:pt x="718383" y="1335401"/>
                </a:lnTo>
                <a:lnTo>
                  <a:pt x="726106" y="1374592"/>
                </a:lnTo>
                <a:lnTo>
                  <a:pt x="733013" y="1412442"/>
                </a:lnTo>
                <a:lnTo>
                  <a:pt x="744561" y="1483814"/>
                </a:lnTo>
                <a:lnTo>
                  <a:pt x="753391" y="1548910"/>
                </a:lnTo>
                <a:lnTo>
                  <a:pt x="759868" y="1607123"/>
                </a:lnTo>
                <a:lnTo>
                  <a:pt x="764353" y="1657846"/>
                </a:lnTo>
                <a:lnTo>
                  <a:pt x="765689" y="1676404"/>
                </a:lnTo>
                <a:lnTo>
                  <a:pt x="846986" y="1676404"/>
                </a:lnTo>
                <a:lnTo>
                  <a:pt x="845855" y="1628574"/>
                </a:lnTo>
                <a:lnTo>
                  <a:pt x="841551" y="1556286"/>
                </a:lnTo>
                <a:lnTo>
                  <a:pt x="834796" y="1485389"/>
                </a:lnTo>
                <a:lnTo>
                  <a:pt x="825704" y="1415892"/>
                </a:lnTo>
                <a:lnTo>
                  <a:pt x="814388" y="1347801"/>
                </a:lnTo>
                <a:lnTo>
                  <a:pt x="800961" y="1281127"/>
                </a:lnTo>
                <a:lnTo>
                  <a:pt x="785535" y="1215876"/>
                </a:lnTo>
                <a:lnTo>
                  <a:pt x="768224" y="1152058"/>
                </a:lnTo>
                <a:lnTo>
                  <a:pt x="749140" y="1089680"/>
                </a:lnTo>
                <a:lnTo>
                  <a:pt x="728397" y="1028752"/>
                </a:lnTo>
                <a:lnTo>
                  <a:pt x="706108" y="969281"/>
                </a:lnTo>
                <a:lnTo>
                  <a:pt x="682385" y="911275"/>
                </a:lnTo>
                <a:lnTo>
                  <a:pt x="657341" y="854744"/>
                </a:lnTo>
                <a:lnTo>
                  <a:pt x="631090" y="799695"/>
                </a:lnTo>
                <a:lnTo>
                  <a:pt x="603745" y="746136"/>
                </a:lnTo>
                <a:lnTo>
                  <a:pt x="575418" y="694076"/>
                </a:lnTo>
                <a:lnTo>
                  <a:pt x="546222" y="643524"/>
                </a:lnTo>
                <a:lnTo>
                  <a:pt x="516270" y="594487"/>
                </a:lnTo>
                <a:lnTo>
                  <a:pt x="485676" y="546973"/>
                </a:lnTo>
                <a:lnTo>
                  <a:pt x="454551" y="500992"/>
                </a:lnTo>
                <a:lnTo>
                  <a:pt x="423010" y="456551"/>
                </a:lnTo>
                <a:lnTo>
                  <a:pt x="391166" y="413659"/>
                </a:lnTo>
                <a:lnTo>
                  <a:pt x="359130" y="372325"/>
                </a:lnTo>
                <a:lnTo>
                  <a:pt x="327016" y="332555"/>
                </a:lnTo>
                <a:lnTo>
                  <a:pt x="294938" y="294359"/>
                </a:lnTo>
                <a:lnTo>
                  <a:pt x="263007" y="257745"/>
                </a:lnTo>
                <a:lnTo>
                  <a:pt x="231338" y="222722"/>
                </a:lnTo>
                <a:lnTo>
                  <a:pt x="200042" y="189297"/>
                </a:lnTo>
                <a:lnTo>
                  <a:pt x="169233" y="157479"/>
                </a:lnTo>
                <a:lnTo>
                  <a:pt x="139024" y="127276"/>
                </a:lnTo>
                <a:lnTo>
                  <a:pt x="109528" y="98697"/>
                </a:lnTo>
                <a:lnTo>
                  <a:pt x="80858" y="71750"/>
                </a:lnTo>
                <a:lnTo>
                  <a:pt x="26447" y="22784"/>
                </a:lnTo>
                <a:lnTo>
                  <a:pt x="932" y="782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0" y="10452936"/>
            <a:ext cx="521970" cy="855980"/>
          </a:xfrm>
          <a:custGeom>
            <a:avLst/>
            <a:gdLst/>
            <a:ahLst/>
            <a:cxnLst/>
            <a:rect l="l" t="t" r="r" b="b"/>
            <a:pathLst>
              <a:path w="521970" h="855979">
                <a:moveTo>
                  <a:pt x="429952" y="481035"/>
                </a:moveTo>
                <a:lnTo>
                  <a:pt x="416327" y="837685"/>
                </a:lnTo>
                <a:lnTo>
                  <a:pt x="433443" y="855619"/>
                </a:lnTo>
                <a:lnTo>
                  <a:pt x="521759" y="855619"/>
                </a:lnTo>
                <a:lnTo>
                  <a:pt x="516839" y="804215"/>
                </a:lnTo>
                <a:lnTo>
                  <a:pt x="508600" y="746920"/>
                </a:lnTo>
                <a:lnTo>
                  <a:pt x="495989" y="682896"/>
                </a:lnTo>
                <a:lnTo>
                  <a:pt x="478099" y="613570"/>
                </a:lnTo>
                <a:lnTo>
                  <a:pt x="454026" y="540368"/>
                </a:lnTo>
                <a:lnTo>
                  <a:pt x="439387" y="502759"/>
                </a:lnTo>
                <a:lnTo>
                  <a:pt x="429952" y="481035"/>
                </a:lnTo>
                <a:close/>
              </a:path>
              <a:path w="521970" h="855979">
                <a:moveTo>
                  <a:pt x="0" y="0"/>
                </a:moveTo>
                <a:lnTo>
                  <a:pt x="0" y="19837"/>
                </a:lnTo>
                <a:lnTo>
                  <a:pt x="36281" y="39243"/>
                </a:lnTo>
                <a:lnTo>
                  <a:pt x="84264" y="68587"/>
                </a:lnTo>
                <a:lnTo>
                  <a:pt x="129002" y="99637"/>
                </a:lnTo>
                <a:lnTo>
                  <a:pt x="170610" y="132214"/>
                </a:lnTo>
                <a:lnTo>
                  <a:pt x="209199" y="166140"/>
                </a:lnTo>
                <a:lnTo>
                  <a:pt x="244885" y="201237"/>
                </a:lnTo>
                <a:lnTo>
                  <a:pt x="277778" y="237326"/>
                </a:lnTo>
                <a:lnTo>
                  <a:pt x="307994" y="274229"/>
                </a:lnTo>
                <a:lnTo>
                  <a:pt x="335645" y="311768"/>
                </a:lnTo>
                <a:lnTo>
                  <a:pt x="360844" y="349764"/>
                </a:lnTo>
                <a:lnTo>
                  <a:pt x="383704" y="388040"/>
                </a:lnTo>
                <a:lnTo>
                  <a:pt x="404340" y="426416"/>
                </a:lnTo>
                <a:lnTo>
                  <a:pt x="422863" y="464715"/>
                </a:lnTo>
                <a:lnTo>
                  <a:pt x="429952" y="481035"/>
                </a:lnTo>
                <a:lnTo>
                  <a:pt x="432519" y="413827"/>
                </a:lnTo>
                <a:lnTo>
                  <a:pt x="360582" y="175802"/>
                </a:lnTo>
                <a:lnTo>
                  <a:pt x="130915" y="36542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0" y="10391524"/>
            <a:ext cx="560705" cy="917575"/>
          </a:xfrm>
          <a:custGeom>
            <a:avLst/>
            <a:gdLst/>
            <a:ahLst/>
            <a:cxnLst/>
            <a:rect l="l" t="t" r="r" b="b"/>
            <a:pathLst>
              <a:path w="560705" h="917575">
                <a:moveTo>
                  <a:pt x="0" y="0"/>
                </a:moveTo>
                <a:lnTo>
                  <a:pt x="0" y="81249"/>
                </a:lnTo>
                <a:lnTo>
                  <a:pt x="36281" y="100654"/>
                </a:lnTo>
                <a:lnTo>
                  <a:pt x="84264" y="129998"/>
                </a:lnTo>
                <a:lnTo>
                  <a:pt x="129002" y="161047"/>
                </a:lnTo>
                <a:lnTo>
                  <a:pt x="170610" y="193623"/>
                </a:lnTo>
                <a:lnTo>
                  <a:pt x="209199" y="227549"/>
                </a:lnTo>
                <a:lnTo>
                  <a:pt x="244885" y="262645"/>
                </a:lnTo>
                <a:lnTo>
                  <a:pt x="277778" y="298734"/>
                </a:lnTo>
                <a:lnTo>
                  <a:pt x="307994" y="335637"/>
                </a:lnTo>
                <a:lnTo>
                  <a:pt x="335645" y="373176"/>
                </a:lnTo>
                <a:lnTo>
                  <a:pt x="360844" y="411172"/>
                </a:lnTo>
                <a:lnTo>
                  <a:pt x="383704" y="449448"/>
                </a:lnTo>
                <a:lnTo>
                  <a:pt x="404340" y="487824"/>
                </a:lnTo>
                <a:lnTo>
                  <a:pt x="422863" y="526123"/>
                </a:lnTo>
                <a:lnTo>
                  <a:pt x="439387" y="564167"/>
                </a:lnTo>
                <a:lnTo>
                  <a:pt x="454026" y="601776"/>
                </a:lnTo>
                <a:lnTo>
                  <a:pt x="466892" y="638773"/>
                </a:lnTo>
                <a:lnTo>
                  <a:pt x="487761" y="710217"/>
                </a:lnTo>
                <a:lnTo>
                  <a:pt x="502898" y="777072"/>
                </a:lnTo>
                <a:lnTo>
                  <a:pt x="513210" y="837912"/>
                </a:lnTo>
                <a:lnTo>
                  <a:pt x="519602" y="891309"/>
                </a:lnTo>
                <a:lnTo>
                  <a:pt x="521758" y="917031"/>
                </a:lnTo>
                <a:lnTo>
                  <a:pt x="560153" y="917031"/>
                </a:lnTo>
                <a:lnTo>
                  <a:pt x="494598" y="399227"/>
                </a:lnTo>
                <a:lnTo>
                  <a:pt x="380094" y="125356"/>
                </a:lnTo>
                <a:lnTo>
                  <a:pt x="134252" y="12186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58897" y="9378761"/>
            <a:ext cx="374650" cy="1930400"/>
          </a:xfrm>
          <a:custGeom>
            <a:avLst/>
            <a:gdLst/>
            <a:ahLst/>
            <a:cxnLst/>
            <a:rect l="l" t="t" r="r" b="b"/>
            <a:pathLst>
              <a:path w="374650" h="1930400">
                <a:moveTo>
                  <a:pt x="45166" y="1184917"/>
                </a:moveTo>
                <a:lnTo>
                  <a:pt x="39286" y="1248506"/>
                </a:lnTo>
                <a:lnTo>
                  <a:pt x="34107" y="1307572"/>
                </a:lnTo>
                <a:lnTo>
                  <a:pt x="29337" y="1365048"/>
                </a:lnTo>
                <a:lnTo>
                  <a:pt x="24963" y="1420952"/>
                </a:lnTo>
                <a:lnTo>
                  <a:pt x="20974" y="1475307"/>
                </a:lnTo>
                <a:lnTo>
                  <a:pt x="17360" y="1528131"/>
                </a:lnTo>
                <a:lnTo>
                  <a:pt x="14110" y="1579445"/>
                </a:lnTo>
                <a:lnTo>
                  <a:pt x="11212" y="1629269"/>
                </a:lnTo>
                <a:lnTo>
                  <a:pt x="8654" y="1677623"/>
                </a:lnTo>
                <a:lnTo>
                  <a:pt x="6427" y="1724529"/>
                </a:lnTo>
                <a:lnTo>
                  <a:pt x="4518" y="1770005"/>
                </a:lnTo>
                <a:lnTo>
                  <a:pt x="2917" y="1814072"/>
                </a:lnTo>
                <a:lnTo>
                  <a:pt x="1612" y="1856750"/>
                </a:lnTo>
                <a:lnTo>
                  <a:pt x="592" y="1898060"/>
                </a:lnTo>
                <a:lnTo>
                  <a:pt x="0" y="1929794"/>
                </a:lnTo>
                <a:lnTo>
                  <a:pt x="43951" y="1929794"/>
                </a:lnTo>
                <a:lnTo>
                  <a:pt x="55164" y="1923023"/>
                </a:lnTo>
                <a:lnTo>
                  <a:pt x="45166" y="1184917"/>
                </a:lnTo>
                <a:close/>
              </a:path>
              <a:path w="374650" h="1930400">
                <a:moveTo>
                  <a:pt x="217401" y="272906"/>
                </a:moveTo>
                <a:lnTo>
                  <a:pt x="172575" y="350117"/>
                </a:lnTo>
                <a:lnTo>
                  <a:pt x="73668" y="663262"/>
                </a:lnTo>
                <a:lnTo>
                  <a:pt x="44391" y="1127747"/>
                </a:lnTo>
                <a:lnTo>
                  <a:pt x="45166" y="1184917"/>
                </a:lnTo>
                <a:lnTo>
                  <a:pt x="50912" y="1125519"/>
                </a:lnTo>
                <a:lnTo>
                  <a:pt x="60005" y="1038895"/>
                </a:lnTo>
                <a:lnTo>
                  <a:pt x="69742" y="956509"/>
                </a:lnTo>
                <a:lnTo>
                  <a:pt x="80081" y="878256"/>
                </a:lnTo>
                <a:lnTo>
                  <a:pt x="90983" y="804030"/>
                </a:lnTo>
                <a:lnTo>
                  <a:pt x="102407" y="733724"/>
                </a:lnTo>
                <a:lnTo>
                  <a:pt x="114313" y="667235"/>
                </a:lnTo>
                <a:lnTo>
                  <a:pt x="126660" y="604454"/>
                </a:lnTo>
                <a:lnTo>
                  <a:pt x="139409" y="545277"/>
                </a:lnTo>
                <a:lnTo>
                  <a:pt x="152518" y="489597"/>
                </a:lnTo>
                <a:lnTo>
                  <a:pt x="165947" y="437309"/>
                </a:lnTo>
                <a:lnTo>
                  <a:pt x="179656" y="388307"/>
                </a:lnTo>
                <a:lnTo>
                  <a:pt x="193604" y="342484"/>
                </a:lnTo>
                <a:lnTo>
                  <a:pt x="207752" y="299736"/>
                </a:lnTo>
                <a:lnTo>
                  <a:pt x="217401" y="272906"/>
                </a:lnTo>
                <a:close/>
              </a:path>
              <a:path w="374650" h="1930400">
                <a:moveTo>
                  <a:pt x="371992" y="0"/>
                </a:moveTo>
                <a:lnTo>
                  <a:pt x="337362" y="35859"/>
                </a:lnTo>
                <a:lnTo>
                  <a:pt x="308959" y="77675"/>
                </a:lnTo>
                <a:lnTo>
                  <a:pt x="280058" y="128398"/>
                </a:lnTo>
                <a:lnTo>
                  <a:pt x="250983" y="188876"/>
                </a:lnTo>
                <a:lnTo>
                  <a:pt x="222058" y="259956"/>
                </a:lnTo>
                <a:lnTo>
                  <a:pt x="217401" y="272906"/>
                </a:lnTo>
                <a:lnTo>
                  <a:pt x="370693" y="8858"/>
                </a:lnTo>
                <a:lnTo>
                  <a:pt x="374463" y="2837"/>
                </a:lnTo>
                <a:lnTo>
                  <a:pt x="371992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55837" y="8641180"/>
            <a:ext cx="2164365" cy="2667375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0" y="8652261"/>
            <a:ext cx="2615731" cy="2656294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0" y="9039324"/>
            <a:ext cx="3721955" cy="2269735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491546" y="9434041"/>
            <a:ext cx="2230229" cy="1860429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88620" y="10381124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69" h="574675">
                <a:moveTo>
                  <a:pt x="33777" y="0"/>
                </a:moveTo>
                <a:lnTo>
                  <a:pt x="16605" y="0"/>
                </a:lnTo>
                <a:lnTo>
                  <a:pt x="9831" y="8250"/>
                </a:lnTo>
                <a:lnTo>
                  <a:pt x="4542" y="46510"/>
                </a:lnTo>
                <a:lnTo>
                  <a:pt x="0" y="123019"/>
                </a:lnTo>
                <a:lnTo>
                  <a:pt x="3147" y="184672"/>
                </a:lnTo>
                <a:lnTo>
                  <a:pt x="9612" y="244121"/>
                </a:lnTo>
                <a:lnTo>
                  <a:pt x="18794" y="300716"/>
                </a:lnTo>
                <a:lnTo>
                  <a:pt x="30094" y="353805"/>
                </a:lnTo>
                <a:lnTo>
                  <a:pt x="42911" y="402735"/>
                </a:lnTo>
                <a:lnTo>
                  <a:pt x="56645" y="446857"/>
                </a:lnTo>
                <a:lnTo>
                  <a:pt x="70695" y="485519"/>
                </a:lnTo>
                <a:lnTo>
                  <a:pt x="97344" y="543856"/>
                </a:lnTo>
                <a:lnTo>
                  <a:pt x="124683" y="574124"/>
                </a:lnTo>
                <a:lnTo>
                  <a:pt x="128025" y="566345"/>
                </a:lnTo>
                <a:lnTo>
                  <a:pt x="127482" y="548545"/>
                </a:lnTo>
                <a:lnTo>
                  <a:pt x="122452" y="520075"/>
                </a:lnTo>
                <a:lnTo>
                  <a:pt x="112679" y="469813"/>
                </a:lnTo>
                <a:lnTo>
                  <a:pt x="103664" y="413435"/>
                </a:lnTo>
                <a:lnTo>
                  <a:pt x="95284" y="353180"/>
                </a:lnTo>
                <a:lnTo>
                  <a:pt x="87415" y="291291"/>
                </a:lnTo>
                <a:lnTo>
                  <a:pt x="79933" y="230008"/>
                </a:lnTo>
                <a:lnTo>
                  <a:pt x="72715" y="171572"/>
                </a:lnTo>
                <a:lnTo>
                  <a:pt x="65637" y="118226"/>
                </a:lnTo>
                <a:lnTo>
                  <a:pt x="58574" y="72209"/>
                </a:lnTo>
                <a:lnTo>
                  <a:pt x="44003" y="11131"/>
                </a:lnTo>
                <a:lnTo>
                  <a:pt x="36247" y="551"/>
                </a:lnTo>
                <a:lnTo>
                  <a:pt x="3377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9483" y="10307770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5" h="683259">
                <a:moveTo>
                  <a:pt x="10987" y="0"/>
                </a:moveTo>
                <a:lnTo>
                  <a:pt x="0" y="0"/>
                </a:lnTo>
                <a:lnTo>
                  <a:pt x="0" y="53578"/>
                </a:lnTo>
                <a:lnTo>
                  <a:pt x="3023" y="78200"/>
                </a:lnTo>
                <a:lnTo>
                  <a:pt x="22468" y="117764"/>
                </a:lnTo>
                <a:lnTo>
                  <a:pt x="43044" y="163106"/>
                </a:lnTo>
                <a:lnTo>
                  <a:pt x="64461" y="212919"/>
                </a:lnTo>
                <a:lnTo>
                  <a:pt x="86427" y="265894"/>
                </a:lnTo>
                <a:lnTo>
                  <a:pt x="108650" y="320722"/>
                </a:lnTo>
                <a:lnTo>
                  <a:pt x="152704" y="430703"/>
                </a:lnTo>
                <a:lnTo>
                  <a:pt x="173951" y="483238"/>
                </a:lnTo>
                <a:lnTo>
                  <a:pt x="194291" y="532391"/>
                </a:lnTo>
                <a:lnTo>
                  <a:pt x="213430" y="576855"/>
                </a:lnTo>
                <a:lnTo>
                  <a:pt x="231078" y="615319"/>
                </a:lnTo>
                <a:lnTo>
                  <a:pt x="260735" y="669016"/>
                </a:lnTo>
                <a:lnTo>
                  <a:pt x="280930" y="683013"/>
                </a:lnTo>
                <a:lnTo>
                  <a:pt x="286751" y="671852"/>
                </a:lnTo>
                <a:lnTo>
                  <a:pt x="287469" y="646869"/>
                </a:lnTo>
                <a:lnTo>
                  <a:pt x="281264" y="611231"/>
                </a:lnTo>
                <a:lnTo>
                  <a:pt x="269109" y="566746"/>
                </a:lnTo>
                <a:lnTo>
                  <a:pt x="251979" y="515225"/>
                </a:lnTo>
                <a:lnTo>
                  <a:pt x="230846" y="458474"/>
                </a:lnTo>
                <a:lnTo>
                  <a:pt x="206685" y="398302"/>
                </a:lnTo>
                <a:lnTo>
                  <a:pt x="180470" y="336519"/>
                </a:lnTo>
                <a:lnTo>
                  <a:pt x="153173" y="274932"/>
                </a:lnTo>
                <a:lnTo>
                  <a:pt x="125769" y="215351"/>
                </a:lnTo>
                <a:lnTo>
                  <a:pt x="99232" y="159583"/>
                </a:lnTo>
                <a:lnTo>
                  <a:pt x="74535" y="109437"/>
                </a:lnTo>
                <a:lnTo>
                  <a:pt x="52652" y="66722"/>
                </a:lnTo>
                <a:lnTo>
                  <a:pt x="21223" y="10818"/>
                </a:lnTo>
                <a:lnTo>
                  <a:pt x="13624" y="1246"/>
                </a:lnTo>
                <a:lnTo>
                  <a:pt x="1098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0" y="9950420"/>
            <a:ext cx="117577" cy="204799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2556" y="1020402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903"/>
                </a:lnTo>
              </a:path>
            </a:pathLst>
          </a:custGeom>
          <a:ln w="4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33767" y="8622314"/>
            <a:ext cx="3385408" cy="2686600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395881" y="9378761"/>
            <a:ext cx="374650" cy="1930400"/>
          </a:xfrm>
          <a:custGeom>
            <a:avLst/>
            <a:gdLst/>
            <a:ahLst/>
            <a:cxnLst/>
            <a:rect l="l" t="t" r="r" b="b"/>
            <a:pathLst>
              <a:path w="374650" h="1930400">
                <a:moveTo>
                  <a:pt x="45060" y="1184538"/>
                </a:moveTo>
                <a:lnTo>
                  <a:pt x="39164" y="1248506"/>
                </a:lnTo>
                <a:lnTo>
                  <a:pt x="34000" y="1307572"/>
                </a:lnTo>
                <a:lnTo>
                  <a:pt x="29242" y="1365048"/>
                </a:lnTo>
                <a:lnTo>
                  <a:pt x="24877" y="1420952"/>
                </a:lnTo>
                <a:lnTo>
                  <a:pt x="20896" y="1475307"/>
                </a:lnTo>
                <a:lnTo>
                  <a:pt x="17287" y="1528131"/>
                </a:lnTo>
                <a:lnTo>
                  <a:pt x="14042" y="1579445"/>
                </a:lnTo>
                <a:lnTo>
                  <a:pt x="11148" y="1629269"/>
                </a:lnTo>
                <a:lnTo>
                  <a:pt x="8595" y="1677623"/>
                </a:lnTo>
                <a:lnTo>
                  <a:pt x="6373" y="1724529"/>
                </a:lnTo>
                <a:lnTo>
                  <a:pt x="4470" y="1770005"/>
                </a:lnTo>
                <a:lnTo>
                  <a:pt x="2878" y="1814072"/>
                </a:lnTo>
                <a:lnTo>
                  <a:pt x="1584" y="1856750"/>
                </a:lnTo>
                <a:lnTo>
                  <a:pt x="578" y="1898060"/>
                </a:lnTo>
                <a:lnTo>
                  <a:pt x="0" y="1929794"/>
                </a:lnTo>
                <a:lnTo>
                  <a:pt x="43854" y="1929794"/>
                </a:lnTo>
                <a:lnTo>
                  <a:pt x="55052" y="1923023"/>
                </a:lnTo>
                <a:lnTo>
                  <a:pt x="45060" y="1184538"/>
                </a:lnTo>
                <a:close/>
              </a:path>
              <a:path w="374650" h="1930400">
                <a:moveTo>
                  <a:pt x="217262" y="272998"/>
                </a:moveTo>
                <a:lnTo>
                  <a:pt x="172489" y="350117"/>
                </a:lnTo>
                <a:lnTo>
                  <a:pt x="73576" y="663262"/>
                </a:lnTo>
                <a:lnTo>
                  <a:pt x="44292" y="1127747"/>
                </a:lnTo>
                <a:lnTo>
                  <a:pt x="45060" y="1184538"/>
                </a:lnTo>
                <a:lnTo>
                  <a:pt x="50749" y="1125519"/>
                </a:lnTo>
                <a:lnTo>
                  <a:pt x="59848" y="1038895"/>
                </a:lnTo>
                <a:lnTo>
                  <a:pt x="69590" y="956509"/>
                </a:lnTo>
                <a:lnTo>
                  <a:pt x="79935" y="878256"/>
                </a:lnTo>
                <a:lnTo>
                  <a:pt x="90842" y="804030"/>
                </a:lnTo>
                <a:lnTo>
                  <a:pt x="102271" y="733724"/>
                </a:lnTo>
                <a:lnTo>
                  <a:pt x="114181" y="667235"/>
                </a:lnTo>
                <a:lnTo>
                  <a:pt x="126533" y="604454"/>
                </a:lnTo>
                <a:lnTo>
                  <a:pt x="139285" y="545277"/>
                </a:lnTo>
                <a:lnTo>
                  <a:pt x="152398" y="489597"/>
                </a:lnTo>
                <a:lnTo>
                  <a:pt x="165831" y="437309"/>
                </a:lnTo>
                <a:lnTo>
                  <a:pt x="179543" y="388307"/>
                </a:lnTo>
                <a:lnTo>
                  <a:pt x="193494" y="342484"/>
                </a:lnTo>
                <a:lnTo>
                  <a:pt x="207644" y="299736"/>
                </a:lnTo>
                <a:lnTo>
                  <a:pt x="217262" y="272998"/>
                </a:lnTo>
                <a:close/>
              </a:path>
              <a:path w="374650" h="1930400">
                <a:moveTo>
                  <a:pt x="371901" y="0"/>
                </a:moveTo>
                <a:lnTo>
                  <a:pt x="337277" y="35859"/>
                </a:lnTo>
                <a:lnTo>
                  <a:pt x="308869" y="77675"/>
                </a:lnTo>
                <a:lnTo>
                  <a:pt x="279963" y="128398"/>
                </a:lnTo>
                <a:lnTo>
                  <a:pt x="250884" y="188876"/>
                </a:lnTo>
                <a:lnTo>
                  <a:pt x="221953" y="259956"/>
                </a:lnTo>
                <a:lnTo>
                  <a:pt x="217262" y="272998"/>
                </a:lnTo>
                <a:lnTo>
                  <a:pt x="370613" y="8858"/>
                </a:lnTo>
                <a:lnTo>
                  <a:pt x="374341" y="2837"/>
                </a:lnTo>
                <a:lnTo>
                  <a:pt x="371901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792705" y="8641180"/>
            <a:ext cx="2164307" cy="2667375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602811" y="8626861"/>
            <a:ext cx="3349815" cy="2681694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631575" y="9039324"/>
            <a:ext cx="4427314" cy="2271167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828440" y="9434041"/>
            <a:ext cx="2230246" cy="1860429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170690" y="9455905"/>
            <a:ext cx="1709279" cy="1852650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025480" y="10381124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70" h="574675">
                <a:moveTo>
                  <a:pt x="33801" y="0"/>
                </a:moveTo>
                <a:lnTo>
                  <a:pt x="16626" y="0"/>
                </a:lnTo>
                <a:lnTo>
                  <a:pt x="9850" y="8250"/>
                </a:lnTo>
                <a:lnTo>
                  <a:pt x="4554" y="46510"/>
                </a:lnTo>
                <a:lnTo>
                  <a:pt x="0" y="123019"/>
                </a:lnTo>
                <a:lnTo>
                  <a:pt x="3164" y="184672"/>
                </a:lnTo>
                <a:lnTo>
                  <a:pt x="9641" y="244121"/>
                </a:lnTo>
                <a:lnTo>
                  <a:pt x="18830" y="300716"/>
                </a:lnTo>
                <a:lnTo>
                  <a:pt x="30132" y="353805"/>
                </a:lnTo>
                <a:lnTo>
                  <a:pt x="42948" y="402735"/>
                </a:lnTo>
                <a:lnTo>
                  <a:pt x="56676" y="446857"/>
                </a:lnTo>
                <a:lnTo>
                  <a:pt x="70719" y="485519"/>
                </a:lnTo>
                <a:lnTo>
                  <a:pt x="97349" y="543856"/>
                </a:lnTo>
                <a:lnTo>
                  <a:pt x="124658" y="574124"/>
                </a:lnTo>
                <a:lnTo>
                  <a:pt x="127993" y="566345"/>
                </a:lnTo>
                <a:lnTo>
                  <a:pt x="127445" y="548545"/>
                </a:lnTo>
                <a:lnTo>
                  <a:pt x="122415" y="520075"/>
                </a:lnTo>
                <a:lnTo>
                  <a:pt x="112655" y="469813"/>
                </a:lnTo>
                <a:lnTo>
                  <a:pt x="103651" y="413435"/>
                </a:lnTo>
                <a:lnTo>
                  <a:pt x="95279" y="353180"/>
                </a:lnTo>
                <a:lnTo>
                  <a:pt x="87415" y="291291"/>
                </a:lnTo>
                <a:lnTo>
                  <a:pt x="79936" y="230008"/>
                </a:lnTo>
                <a:lnTo>
                  <a:pt x="72721" y="171572"/>
                </a:lnTo>
                <a:lnTo>
                  <a:pt x="65644" y="118226"/>
                </a:lnTo>
                <a:lnTo>
                  <a:pt x="58584" y="72209"/>
                </a:lnTo>
                <a:lnTo>
                  <a:pt x="44020" y="11131"/>
                </a:lnTo>
                <a:lnTo>
                  <a:pt x="36271" y="551"/>
                </a:lnTo>
                <a:lnTo>
                  <a:pt x="33801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546343" y="10307770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4" h="683259">
                <a:moveTo>
                  <a:pt x="10984" y="0"/>
                </a:moveTo>
                <a:lnTo>
                  <a:pt x="0" y="0"/>
                </a:lnTo>
                <a:lnTo>
                  <a:pt x="0" y="53637"/>
                </a:lnTo>
                <a:lnTo>
                  <a:pt x="3015" y="78200"/>
                </a:lnTo>
                <a:lnTo>
                  <a:pt x="22456" y="117764"/>
                </a:lnTo>
                <a:lnTo>
                  <a:pt x="43030" y="163106"/>
                </a:lnTo>
                <a:lnTo>
                  <a:pt x="64445" y="212919"/>
                </a:lnTo>
                <a:lnTo>
                  <a:pt x="86410" y="265894"/>
                </a:lnTo>
                <a:lnTo>
                  <a:pt x="108635" y="320722"/>
                </a:lnTo>
                <a:lnTo>
                  <a:pt x="152693" y="430703"/>
                </a:lnTo>
                <a:lnTo>
                  <a:pt x="173944" y="483238"/>
                </a:lnTo>
                <a:lnTo>
                  <a:pt x="194288" y="532391"/>
                </a:lnTo>
                <a:lnTo>
                  <a:pt x="213434" y="576855"/>
                </a:lnTo>
                <a:lnTo>
                  <a:pt x="231089" y="615319"/>
                </a:lnTo>
                <a:lnTo>
                  <a:pt x="260762" y="669016"/>
                </a:lnTo>
                <a:lnTo>
                  <a:pt x="280976" y="683013"/>
                </a:lnTo>
                <a:lnTo>
                  <a:pt x="286808" y="671852"/>
                </a:lnTo>
                <a:lnTo>
                  <a:pt x="287515" y="646869"/>
                </a:lnTo>
                <a:lnTo>
                  <a:pt x="281303" y="611231"/>
                </a:lnTo>
                <a:lnTo>
                  <a:pt x="269144" y="566746"/>
                </a:lnTo>
                <a:lnTo>
                  <a:pt x="252011" y="515225"/>
                </a:lnTo>
                <a:lnTo>
                  <a:pt x="230878" y="458474"/>
                </a:lnTo>
                <a:lnTo>
                  <a:pt x="206718" y="398302"/>
                </a:lnTo>
                <a:lnTo>
                  <a:pt x="180504" y="336519"/>
                </a:lnTo>
                <a:lnTo>
                  <a:pt x="153208" y="274932"/>
                </a:lnTo>
                <a:lnTo>
                  <a:pt x="125805" y="215351"/>
                </a:lnTo>
                <a:lnTo>
                  <a:pt x="99268" y="159583"/>
                </a:lnTo>
                <a:lnTo>
                  <a:pt x="74569" y="109437"/>
                </a:lnTo>
                <a:lnTo>
                  <a:pt x="52682" y="66722"/>
                </a:lnTo>
                <a:lnTo>
                  <a:pt x="21235" y="10818"/>
                </a:lnTo>
                <a:lnTo>
                  <a:pt x="13622" y="1246"/>
                </a:lnTo>
                <a:lnTo>
                  <a:pt x="1098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72417" y="978304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9214" y="0"/>
                </a:moveTo>
                <a:lnTo>
                  <a:pt x="0" y="0"/>
                </a:lnTo>
                <a:lnTo>
                  <a:pt x="0" y="11257"/>
                </a:lnTo>
                <a:lnTo>
                  <a:pt x="44322" y="82863"/>
                </a:lnTo>
                <a:lnTo>
                  <a:pt x="131261" y="213174"/>
                </a:lnTo>
                <a:lnTo>
                  <a:pt x="224198" y="335486"/>
                </a:lnTo>
                <a:lnTo>
                  <a:pt x="280619" y="372177"/>
                </a:lnTo>
                <a:lnTo>
                  <a:pt x="282043" y="352138"/>
                </a:lnTo>
                <a:lnTo>
                  <a:pt x="244903" y="278104"/>
                </a:lnTo>
                <a:lnTo>
                  <a:pt x="212525" y="230654"/>
                </a:lnTo>
                <a:lnTo>
                  <a:pt x="175067" y="180609"/>
                </a:lnTo>
                <a:lnTo>
                  <a:pt x="135622" y="131243"/>
                </a:lnTo>
                <a:lnTo>
                  <a:pt x="97281" y="85826"/>
                </a:lnTo>
                <a:lnTo>
                  <a:pt x="63139" y="47630"/>
                </a:lnTo>
                <a:lnTo>
                  <a:pt x="36288" y="19927"/>
                </a:lnTo>
                <a:lnTo>
                  <a:pt x="921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469401" y="10204025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898"/>
                </a:lnTo>
              </a:path>
            </a:pathLst>
          </a:custGeom>
          <a:ln w="46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22317" y="8622314"/>
            <a:ext cx="1616298" cy="2686600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71290" y="9378761"/>
            <a:ext cx="374650" cy="1930400"/>
          </a:xfrm>
          <a:custGeom>
            <a:avLst/>
            <a:gdLst/>
            <a:ahLst/>
            <a:cxnLst/>
            <a:rect l="l" t="t" r="r" b="b"/>
            <a:pathLst>
              <a:path w="374650" h="1930400">
                <a:moveTo>
                  <a:pt x="329270" y="1185796"/>
                </a:moveTo>
                <a:lnTo>
                  <a:pt x="319267" y="1923023"/>
                </a:lnTo>
                <a:lnTo>
                  <a:pt x="330466" y="1929794"/>
                </a:lnTo>
                <a:lnTo>
                  <a:pt x="374347" y="1929794"/>
                </a:lnTo>
                <a:lnTo>
                  <a:pt x="372733" y="1856750"/>
                </a:lnTo>
                <a:lnTo>
                  <a:pt x="371428" y="1814072"/>
                </a:lnTo>
                <a:lnTo>
                  <a:pt x="369828" y="1770005"/>
                </a:lnTo>
                <a:lnTo>
                  <a:pt x="367920" y="1724529"/>
                </a:lnTo>
                <a:lnTo>
                  <a:pt x="365694" y="1677623"/>
                </a:lnTo>
                <a:lnTo>
                  <a:pt x="363138" y="1629269"/>
                </a:lnTo>
                <a:lnTo>
                  <a:pt x="360241" y="1579445"/>
                </a:lnTo>
                <a:lnTo>
                  <a:pt x="356992" y="1528131"/>
                </a:lnTo>
                <a:lnTo>
                  <a:pt x="353379" y="1475307"/>
                </a:lnTo>
                <a:lnTo>
                  <a:pt x="349392" y="1420952"/>
                </a:lnTo>
                <a:lnTo>
                  <a:pt x="345018" y="1365048"/>
                </a:lnTo>
                <a:lnTo>
                  <a:pt x="340247" y="1307572"/>
                </a:lnTo>
                <a:lnTo>
                  <a:pt x="335067" y="1248506"/>
                </a:lnTo>
                <a:lnTo>
                  <a:pt x="329270" y="1185796"/>
                </a:lnTo>
                <a:close/>
              </a:path>
              <a:path w="374650" h="1930400">
                <a:moveTo>
                  <a:pt x="156880" y="272622"/>
                </a:moveTo>
                <a:lnTo>
                  <a:pt x="180769" y="342484"/>
                </a:lnTo>
                <a:lnTo>
                  <a:pt x="194712" y="388307"/>
                </a:lnTo>
                <a:lnTo>
                  <a:pt x="208416" y="437309"/>
                </a:lnTo>
                <a:lnTo>
                  <a:pt x="221840" y="489597"/>
                </a:lnTo>
                <a:lnTo>
                  <a:pt x="234945" y="545277"/>
                </a:lnTo>
                <a:lnTo>
                  <a:pt x="247689" y="604454"/>
                </a:lnTo>
                <a:lnTo>
                  <a:pt x="260033" y="667235"/>
                </a:lnTo>
                <a:lnTo>
                  <a:pt x="271937" y="733724"/>
                </a:lnTo>
                <a:lnTo>
                  <a:pt x="283359" y="804030"/>
                </a:lnTo>
                <a:lnTo>
                  <a:pt x="294261" y="878256"/>
                </a:lnTo>
                <a:lnTo>
                  <a:pt x="304601" y="956509"/>
                </a:lnTo>
                <a:lnTo>
                  <a:pt x="314339" y="1038895"/>
                </a:lnTo>
                <a:lnTo>
                  <a:pt x="323435" y="1125519"/>
                </a:lnTo>
                <a:lnTo>
                  <a:pt x="329270" y="1185796"/>
                </a:lnTo>
                <a:lnTo>
                  <a:pt x="330057" y="1127747"/>
                </a:lnTo>
                <a:lnTo>
                  <a:pt x="300786" y="663262"/>
                </a:lnTo>
                <a:lnTo>
                  <a:pt x="201873" y="350117"/>
                </a:lnTo>
                <a:lnTo>
                  <a:pt x="156880" y="272622"/>
                </a:lnTo>
                <a:close/>
              </a:path>
              <a:path w="374650" h="1930400">
                <a:moveTo>
                  <a:pt x="2439" y="0"/>
                </a:moveTo>
                <a:lnTo>
                  <a:pt x="0" y="2837"/>
                </a:lnTo>
                <a:lnTo>
                  <a:pt x="3738" y="8858"/>
                </a:lnTo>
                <a:lnTo>
                  <a:pt x="156880" y="272622"/>
                </a:lnTo>
                <a:lnTo>
                  <a:pt x="137907" y="223038"/>
                </a:lnTo>
                <a:lnTo>
                  <a:pt x="108875" y="157365"/>
                </a:lnTo>
                <a:lnTo>
                  <a:pt x="79852" y="101870"/>
                </a:lnTo>
                <a:lnTo>
                  <a:pt x="51162" y="55706"/>
                </a:lnTo>
                <a:lnTo>
                  <a:pt x="23126" y="18027"/>
                </a:lnTo>
                <a:lnTo>
                  <a:pt x="9455" y="2104"/>
                </a:lnTo>
                <a:lnTo>
                  <a:pt x="2439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284311" y="8641180"/>
            <a:ext cx="2164454" cy="2667375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288899" y="8623201"/>
            <a:ext cx="3349795" cy="2685354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182622" y="9039324"/>
            <a:ext cx="4427316" cy="2271167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182801" y="9427569"/>
            <a:ext cx="2230219" cy="1866899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361544" y="9455905"/>
            <a:ext cx="1709251" cy="1852650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87872" y="10381124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70" h="574675">
                <a:moveTo>
                  <a:pt x="111484" y="0"/>
                </a:moveTo>
                <a:lnTo>
                  <a:pt x="94308" y="0"/>
                </a:lnTo>
                <a:lnTo>
                  <a:pt x="91837" y="551"/>
                </a:lnTo>
                <a:lnTo>
                  <a:pt x="76700" y="35764"/>
                </a:lnTo>
                <a:lnTo>
                  <a:pt x="62476" y="118226"/>
                </a:lnTo>
                <a:lnTo>
                  <a:pt x="55397" y="171572"/>
                </a:lnTo>
                <a:lnTo>
                  <a:pt x="48173" y="230008"/>
                </a:lnTo>
                <a:lnTo>
                  <a:pt x="40681" y="291291"/>
                </a:lnTo>
                <a:lnTo>
                  <a:pt x="32711" y="353805"/>
                </a:lnTo>
                <a:lnTo>
                  <a:pt x="24399" y="413435"/>
                </a:lnTo>
                <a:lnTo>
                  <a:pt x="15360" y="469813"/>
                </a:lnTo>
                <a:lnTo>
                  <a:pt x="5557" y="520075"/>
                </a:lnTo>
                <a:lnTo>
                  <a:pt x="536" y="548545"/>
                </a:lnTo>
                <a:lnTo>
                  <a:pt x="0" y="566345"/>
                </a:lnTo>
                <a:lnTo>
                  <a:pt x="3348" y="574124"/>
                </a:lnTo>
                <a:lnTo>
                  <a:pt x="9981" y="572535"/>
                </a:lnTo>
                <a:lnTo>
                  <a:pt x="43582" y="518069"/>
                </a:lnTo>
                <a:lnTo>
                  <a:pt x="71400" y="446857"/>
                </a:lnTo>
                <a:lnTo>
                  <a:pt x="85132" y="402735"/>
                </a:lnTo>
                <a:lnTo>
                  <a:pt x="97947" y="353805"/>
                </a:lnTo>
                <a:lnTo>
                  <a:pt x="109244" y="300716"/>
                </a:lnTo>
                <a:lnTo>
                  <a:pt x="118423" y="244121"/>
                </a:lnTo>
                <a:lnTo>
                  <a:pt x="124883" y="184672"/>
                </a:lnTo>
                <a:lnTo>
                  <a:pt x="128009" y="123327"/>
                </a:lnTo>
                <a:lnTo>
                  <a:pt x="128009" y="122752"/>
                </a:lnTo>
                <a:lnTo>
                  <a:pt x="123524" y="46510"/>
                </a:lnTo>
                <a:lnTo>
                  <a:pt x="118255" y="8250"/>
                </a:lnTo>
                <a:lnTo>
                  <a:pt x="11148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407581" y="10307770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4" h="683259">
                <a:moveTo>
                  <a:pt x="287544" y="0"/>
                </a:moveTo>
                <a:lnTo>
                  <a:pt x="276562" y="0"/>
                </a:lnTo>
                <a:lnTo>
                  <a:pt x="273924" y="1246"/>
                </a:lnTo>
                <a:lnTo>
                  <a:pt x="252956" y="33246"/>
                </a:lnTo>
                <a:lnTo>
                  <a:pt x="212958" y="109437"/>
                </a:lnTo>
                <a:lnTo>
                  <a:pt x="188256" y="159583"/>
                </a:lnTo>
                <a:lnTo>
                  <a:pt x="161716" y="215351"/>
                </a:lnTo>
                <a:lnTo>
                  <a:pt x="134311" y="274932"/>
                </a:lnTo>
                <a:lnTo>
                  <a:pt x="107014" y="336519"/>
                </a:lnTo>
                <a:lnTo>
                  <a:pt x="80799" y="398302"/>
                </a:lnTo>
                <a:lnTo>
                  <a:pt x="56638" y="458474"/>
                </a:lnTo>
                <a:lnTo>
                  <a:pt x="35504" y="515225"/>
                </a:lnTo>
                <a:lnTo>
                  <a:pt x="18371" y="566746"/>
                </a:lnTo>
                <a:lnTo>
                  <a:pt x="6212" y="611231"/>
                </a:lnTo>
                <a:lnTo>
                  <a:pt x="0" y="646869"/>
                </a:lnTo>
                <a:lnTo>
                  <a:pt x="707" y="671852"/>
                </a:lnTo>
                <a:lnTo>
                  <a:pt x="6522" y="683013"/>
                </a:lnTo>
                <a:lnTo>
                  <a:pt x="15290" y="681632"/>
                </a:lnTo>
                <a:lnTo>
                  <a:pt x="40518" y="646476"/>
                </a:lnTo>
                <a:lnTo>
                  <a:pt x="74053" y="576855"/>
                </a:lnTo>
                <a:lnTo>
                  <a:pt x="93205" y="532391"/>
                </a:lnTo>
                <a:lnTo>
                  <a:pt x="113557" y="483238"/>
                </a:lnTo>
                <a:lnTo>
                  <a:pt x="134817" y="430703"/>
                </a:lnTo>
                <a:lnTo>
                  <a:pt x="178894" y="320722"/>
                </a:lnTo>
                <a:lnTo>
                  <a:pt x="201125" y="265894"/>
                </a:lnTo>
                <a:lnTo>
                  <a:pt x="223095" y="212919"/>
                </a:lnTo>
                <a:lnTo>
                  <a:pt x="244513" y="163106"/>
                </a:lnTo>
                <a:lnTo>
                  <a:pt x="265085" y="117764"/>
                </a:lnTo>
                <a:lnTo>
                  <a:pt x="284520" y="78200"/>
                </a:lnTo>
                <a:lnTo>
                  <a:pt x="287544" y="53592"/>
                </a:lnTo>
                <a:lnTo>
                  <a:pt x="28754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786969" y="978304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282056" y="0"/>
                </a:moveTo>
                <a:lnTo>
                  <a:pt x="272787" y="0"/>
                </a:lnTo>
                <a:lnTo>
                  <a:pt x="262180" y="5989"/>
                </a:lnTo>
                <a:lnTo>
                  <a:pt x="218922" y="47630"/>
                </a:lnTo>
                <a:lnTo>
                  <a:pt x="184799" y="85826"/>
                </a:lnTo>
                <a:lnTo>
                  <a:pt x="146470" y="131243"/>
                </a:lnTo>
                <a:lnTo>
                  <a:pt x="107029" y="180609"/>
                </a:lnTo>
                <a:lnTo>
                  <a:pt x="69568" y="230654"/>
                </a:lnTo>
                <a:lnTo>
                  <a:pt x="37181" y="278104"/>
                </a:lnTo>
                <a:lnTo>
                  <a:pt x="12960" y="319690"/>
                </a:lnTo>
                <a:lnTo>
                  <a:pt x="0" y="352138"/>
                </a:lnTo>
                <a:lnTo>
                  <a:pt x="1392" y="372177"/>
                </a:lnTo>
                <a:lnTo>
                  <a:pt x="57864" y="335486"/>
                </a:lnTo>
                <a:lnTo>
                  <a:pt x="150834" y="213174"/>
                </a:lnTo>
                <a:lnTo>
                  <a:pt x="237789" y="82863"/>
                </a:lnTo>
                <a:lnTo>
                  <a:pt x="276221" y="22177"/>
                </a:lnTo>
                <a:lnTo>
                  <a:pt x="282056" y="11303"/>
                </a:lnTo>
                <a:lnTo>
                  <a:pt x="282056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772060" y="1020402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903"/>
                </a:lnTo>
              </a:path>
            </a:pathLst>
          </a:custGeom>
          <a:ln w="4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843364" y="8622314"/>
            <a:ext cx="1616273" cy="2686600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636356" y="9378761"/>
            <a:ext cx="374650" cy="1930400"/>
          </a:xfrm>
          <a:custGeom>
            <a:avLst/>
            <a:gdLst/>
            <a:ahLst/>
            <a:cxnLst/>
            <a:rect l="l" t="t" r="r" b="b"/>
            <a:pathLst>
              <a:path w="374650" h="1930400">
                <a:moveTo>
                  <a:pt x="45079" y="1185790"/>
                </a:moveTo>
                <a:lnTo>
                  <a:pt x="39280" y="1248506"/>
                </a:lnTo>
                <a:lnTo>
                  <a:pt x="34097" y="1307572"/>
                </a:lnTo>
                <a:lnTo>
                  <a:pt x="29322" y="1365048"/>
                </a:lnTo>
                <a:lnTo>
                  <a:pt x="24945" y="1420952"/>
                </a:lnTo>
                <a:lnTo>
                  <a:pt x="20953" y="1475307"/>
                </a:lnTo>
                <a:lnTo>
                  <a:pt x="17337" y="1528131"/>
                </a:lnTo>
                <a:lnTo>
                  <a:pt x="14084" y="1579445"/>
                </a:lnTo>
                <a:lnTo>
                  <a:pt x="11185" y="1629269"/>
                </a:lnTo>
                <a:lnTo>
                  <a:pt x="8628" y="1677623"/>
                </a:lnTo>
                <a:lnTo>
                  <a:pt x="6401" y="1724529"/>
                </a:lnTo>
                <a:lnTo>
                  <a:pt x="4495" y="1770005"/>
                </a:lnTo>
                <a:lnTo>
                  <a:pt x="2897" y="1814072"/>
                </a:lnTo>
                <a:lnTo>
                  <a:pt x="1598" y="1856750"/>
                </a:lnTo>
                <a:lnTo>
                  <a:pt x="585" y="1898060"/>
                </a:lnTo>
                <a:lnTo>
                  <a:pt x="0" y="1929794"/>
                </a:lnTo>
                <a:lnTo>
                  <a:pt x="43873" y="1929794"/>
                </a:lnTo>
                <a:lnTo>
                  <a:pt x="55082" y="1923023"/>
                </a:lnTo>
                <a:lnTo>
                  <a:pt x="45079" y="1185790"/>
                </a:lnTo>
                <a:close/>
              </a:path>
              <a:path w="374650" h="1930400">
                <a:moveTo>
                  <a:pt x="217464" y="272632"/>
                </a:moveTo>
                <a:lnTo>
                  <a:pt x="172476" y="350117"/>
                </a:lnTo>
                <a:lnTo>
                  <a:pt x="73563" y="663262"/>
                </a:lnTo>
                <a:lnTo>
                  <a:pt x="44292" y="1127747"/>
                </a:lnTo>
                <a:lnTo>
                  <a:pt x="45079" y="1185790"/>
                </a:lnTo>
                <a:lnTo>
                  <a:pt x="50914" y="1125519"/>
                </a:lnTo>
                <a:lnTo>
                  <a:pt x="60007" y="1038895"/>
                </a:lnTo>
                <a:lnTo>
                  <a:pt x="69742" y="956509"/>
                </a:lnTo>
                <a:lnTo>
                  <a:pt x="80079" y="878256"/>
                </a:lnTo>
                <a:lnTo>
                  <a:pt x="90979" y="804030"/>
                </a:lnTo>
                <a:lnTo>
                  <a:pt x="102400" y="733724"/>
                </a:lnTo>
                <a:lnTo>
                  <a:pt x="114303" y="667235"/>
                </a:lnTo>
                <a:lnTo>
                  <a:pt x="126647" y="604454"/>
                </a:lnTo>
                <a:lnTo>
                  <a:pt x="139392" y="545277"/>
                </a:lnTo>
                <a:lnTo>
                  <a:pt x="152497" y="489597"/>
                </a:lnTo>
                <a:lnTo>
                  <a:pt x="165923" y="437309"/>
                </a:lnTo>
                <a:lnTo>
                  <a:pt x="179628" y="388307"/>
                </a:lnTo>
                <a:lnTo>
                  <a:pt x="193574" y="342484"/>
                </a:lnTo>
                <a:lnTo>
                  <a:pt x="207718" y="299736"/>
                </a:lnTo>
                <a:lnTo>
                  <a:pt x="217464" y="272632"/>
                </a:lnTo>
                <a:close/>
              </a:path>
              <a:path w="374650" h="1930400">
                <a:moveTo>
                  <a:pt x="371931" y="0"/>
                </a:moveTo>
                <a:lnTo>
                  <a:pt x="337338" y="35859"/>
                </a:lnTo>
                <a:lnTo>
                  <a:pt x="308925" y="77675"/>
                </a:lnTo>
                <a:lnTo>
                  <a:pt x="280020" y="128398"/>
                </a:lnTo>
                <a:lnTo>
                  <a:pt x="250945" y="188876"/>
                </a:lnTo>
                <a:lnTo>
                  <a:pt x="222022" y="259956"/>
                </a:lnTo>
                <a:lnTo>
                  <a:pt x="217464" y="272632"/>
                </a:lnTo>
                <a:lnTo>
                  <a:pt x="370611" y="8858"/>
                </a:lnTo>
                <a:lnTo>
                  <a:pt x="374423" y="2837"/>
                </a:lnTo>
                <a:lnTo>
                  <a:pt x="371931" y="0"/>
                </a:lnTo>
                <a:close/>
              </a:path>
            </a:pathLst>
          </a:custGeom>
          <a:solidFill>
            <a:srgbClr val="127C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033234" y="8641180"/>
            <a:ext cx="2164460" cy="2667375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843276" y="8626861"/>
            <a:ext cx="3349831" cy="2681694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72100" y="9039324"/>
            <a:ext cx="4427310" cy="2271167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68965" y="9434041"/>
            <a:ext cx="2230226" cy="1860429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411179" y="9455905"/>
            <a:ext cx="1709314" cy="1852650"/>
          </a:xfrm>
          <a:prstGeom prst="rect">
            <a:avLst/>
          </a:prstGeom>
          <a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266005" y="10381124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70" h="574675">
                <a:moveTo>
                  <a:pt x="33799" y="0"/>
                </a:moveTo>
                <a:lnTo>
                  <a:pt x="16613" y="0"/>
                </a:lnTo>
                <a:lnTo>
                  <a:pt x="9834" y="8250"/>
                </a:lnTo>
                <a:lnTo>
                  <a:pt x="4542" y="46510"/>
                </a:lnTo>
                <a:lnTo>
                  <a:pt x="0" y="123019"/>
                </a:lnTo>
                <a:lnTo>
                  <a:pt x="3160" y="184672"/>
                </a:lnTo>
                <a:lnTo>
                  <a:pt x="9635" y="244121"/>
                </a:lnTo>
                <a:lnTo>
                  <a:pt x="18825" y="300716"/>
                </a:lnTo>
                <a:lnTo>
                  <a:pt x="30130" y="353805"/>
                </a:lnTo>
                <a:lnTo>
                  <a:pt x="42951" y="402735"/>
                </a:lnTo>
                <a:lnTo>
                  <a:pt x="56686" y="446857"/>
                </a:lnTo>
                <a:lnTo>
                  <a:pt x="70737" y="485519"/>
                </a:lnTo>
                <a:lnTo>
                  <a:pt x="97385" y="543856"/>
                </a:lnTo>
                <a:lnTo>
                  <a:pt x="124722" y="574124"/>
                </a:lnTo>
                <a:lnTo>
                  <a:pt x="128065" y="566345"/>
                </a:lnTo>
                <a:lnTo>
                  <a:pt x="127524" y="548545"/>
                </a:lnTo>
                <a:lnTo>
                  <a:pt x="122498" y="520075"/>
                </a:lnTo>
                <a:lnTo>
                  <a:pt x="112725" y="469813"/>
                </a:lnTo>
                <a:lnTo>
                  <a:pt x="103708" y="413435"/>
                </a:lnTo>
                <a:lnTo>
                  <a:pt x="95324" y="353180"/>
                </a:lnTo>
                <a:lnTo>
                  <a:pt x="87450" y="291291"/>
                </a:lnTo>
                <a:lnTo>
                  <a:pt x="79963" y="230008"/>
                </a:lnTo>
                <a:lnTo>
                  <a:pt x="72739" y="171572"/>
                </a:lnTo>
                <a:lnTo>
                  <a:pt x="65656" y="118226"/>
                </a:lnTo>
                <a:lnTo>
                  <a:pt x="58591" y="72209"/>
                </a:lnTo>
                <a:lnTo>
                  <a:pt x="44021" y="11131"/>
                </a:lnTo>
                <a:lnTo>
                  <a:pt x="36271" y="551"/>
                </a:lnTo>
                <a:lnTo>
                  <a:pt x="33799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786899" y="10307770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5" h="683259">
                <a:moveTo>
                  <a:pt x="10954" y="0"/>
                </a:moveTo>
                <a:lnTo>
                  <a:pt x="0" y="0"/>
                </a:lnTo>
                <a:lnTo>
                  <a:pt x="0" y="53438"/>
                </a:lnTo>
                <a:lnTo>
                  <a:pt x="3057" y="78200"/>
                </a:lnTo>
                <a:lnTo>
                  <a:pt x="22485" y="117764"/>
                </a:lnTo>
                <a:lnTo>
                  <a:pt x="43050" y="163106"/>
                </a:lnTo>
                <a:lnTo>
                  <a:pt x="64458" y="212919"/>
                </a:lnTo>
                <a:lnTo>
                  <a:pt x="86419" y="265894"/>
                </a:lnTo>
                <a:lnTo>
                  <a:pt x="108640" y="320722"/>
                </a:lnTo>
                <a:lnTo>
                  <a:pt x="152696" y="430703"/>
                </a:lnTo>
                <a:lnTo>
                  <a:pt x="173947" y="483238"/>
                </a:lnTo>
                <a:lnTo>
                  <a:pt x="194291" y="532391"/>
                </a:lnTo>
                <a:lnTo>
                  <a:pt x="213436" y="576855"/>
                </a:lnTo>
                <a:lnTo>
                  <a:pt x="231091" y="615319"/>
                </a:lnTo>
                <a:lnTo>
                  <a:pt x="260760" y="669016"/>
                </a:lnTo>
                <a:lnTo>
                  <a:pt x="280964" y="683013"/>
                </a:lnTo>
                <a:lnTo>
                  <a:pt x="286787" y="671852"/>
                </a:lnTo>
                <a:lnTo>
                  <a:pt x="287505" y="646869"/>
                </a:lnTo>
                <a:lnTo>
                  <a:pt x="281300" y="611231"/>
                </a:lnTo>
                <a:lnTo>
                  <a:pt x="269146" y="566746"/>
                </a:lnTo>
                <a:lnTo>
                  <a:pt x="252016" y="515225"/>
                </a:lnTo>
                <a:lnTo>
                  <a:pt x="230883" y="458474"/>
                </a:lnTo>
                <a:lnTo>
                  <a:pt x="206720" y="398302"/>
                </a:lnTo>
                <a:lnTo>
                  <a:pt x="180503" y="336519"/>
                </a:lnTo>
                <a:lnTo>
                  <a:pt x="153204" y="274932"/>
                </a:lnTo>
                <a:lnTo>
                  <a:pt x="125796" y="215351"/>
                </a:lnTo>
                <a:lnTo>
                  <a:pt x="99253" y="159583"/>
                </a:lnTo>
                <a:lnTo>
                  <a:pt x="74549" y="109437"/>
                </a:lnTo>
                <a:lnTo>
                  <a:pt x="52657" y="66722"/>
                </a:lnTo>
                <a:lnTo>
                  <a:pt x="21205" y="10818"/>
                </a:lnTo>
                <a:lnTo>
                  <a:pt x="13591" y="1246"/>
                </a:lnTo>
                <a:lnTo>
                  <a:pt x="1095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12963" y="978304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9217" y="0"/>
                </a:moveTo>
                <a:lnTo>
                  <a:pt x="0" y="0"/>
                </a:lnTo>
                <a:lnTo>
                  <a:pt x="0" y="11267"/>
                </a:lnTo>
                <a:lnTo>
                  <a:pt x="44305" y="82863"/>
                </a:lnTo>
                <a:lnTo>
                  <a:pt x="131251" y="213174"/>
                </a:lnTo>
                <a:lnTo>
                  <a:pt x="224186" y="335486"/>
                </a:lnTo>
                <a:lnTo>
                  <a:pt x="280588" y="372177"/>
                </a:lnTo>
                <a:lnTo>
                  <a:pt x="282008" y="352138"/>
                </a:lnTo>
                <a:lnTo>
                  <a:pt x="244861" y="278104"/>
                </a:lnTo>
                <a:lnTo>
                  <a:pt x="212482" y="230654"/>
                </a:lnTo>
                <a:lnTo>
                  <a:pt x="175023" y="180609"/>
                </a:lnTo>
                <a:lnTo>
                  <a:pt x="135578" y="131243"/>
                </a:lnTo>
                <a:lnTo>
                  <a:pt x="97241" y="85826"/>
                </a:lnTo>
                <a:lnTo>
                  <a:pt x="63105" y="47630"/>
                </a:lnTo>
                <a:lnTo>
                  <a:pt x="36264" y="19927"/>
                </a:lnTo>
                <a:lnTo>
                  <a:pt x="92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709939" y="10204043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880"/>
                </a:lnTo>
              </a:path>
            </a:pathLst>
          </a:custGeom>
          <a:ln w="46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0" y="11198070"/>
            <a:ext cx="3482340" cy="110489"/>
          </a:xfrm>
          <a:custGeom>
            <a:avLst/>
            <a:gdLst/>
            <a:ahLst/>
            <a:cxnLst/>
            <a:rect l="l" t="t" r="r" b="b"/>
            <a:pathLst>
              <a:path w="3482340" h="110490">
                <a:moveTo>
                  <a:pt x="2975994" y="0"/>
                </a:moveTo>
                <a:lnTo>
                  <a:pt x="2919926" y="3174"/>
                </a:lnTo>
                <a:lnTo>
                  <a:pt x="2864185" y="8620"/>
                </a:lnTo>
                <a:lnTo>
                  <a:pt x="2809295" y="15583"/>
                </a:lnTo>
                <a:lnTo>
                  <a:pt x="2674365" y="35637"/>
                </a:lnTo>
                <a:lnTo>
                  <a:pt x="2584884" y="50348"/>
                </a:lnTo>
                <a:lnTo>
                  <a:pt x="2536731" y="50387"/>
                </a:lnTo>
                <a:lnTo>
                  <a:pt x="2488577" y="52264"/>
                </a:lnTo>
                <a:lnTo>
                  <a:pt x="2440507" y="55719"/>
                </a:lnTo>
                <a:lnTo>
                  <a:pt x="2392607" y="60493"/>
                </a:lnTo>
                <a:lnTo>
                  <a:pt x="2317971" y="70472"/>
                </a:lnTo>
                <a:lnTo>
                  <a:pt x="2246036" y="91417"/>
                </a:lnTo>
                <a:lnTo>
                  <a:pt x="2223138" y="110485"/>
                </a:lnTo>
                <a:lnTo>
                  <a:pt x="3482203" y="110485"/>
                </a:lnTo>
                <a:lnTo>
                  <a:pt x="3447279" y="93872"/>
                </a:lnTo>
                <a:lnTo>
                  <a:pt x="3405504" y="78377"/>
                </a:lnTo>
                <a:lnTo>
                  <a:pt x="3356891" y="63574"/>
                </a:lnTo>
                <a:lnTo>
                  <a:pt x="3302410" y="49652"/>
                </a:lnTo>
                <a:lnTo>
                  <a:pt x="3243033" y="36805"/>
                </a:lnTo>
                <a:lnTo>
                  <a:pt x="3179730" y="25224"/>
                </a:lnTo>
                <a:lnTo>
                  <a:pt x="3113472" y="15101"/>
                </a:lnTo>
                <a:lnTo>
                  <a:pt x="3045229" y="6628"/>
                </a:lnTo>
                <a:lnTo>
                  <a:pt x="2975994" y="0"/>
                </a:lnTo>
                <a:close/>
              </a:path>
              <a:path w="3482340" h="110490">
                <a:moveTo>
                  <a:pt x="2013007" y="100465"/>
                </a:moveTo>
                <a:lnTo>
                  <a:pt x="1962715" y="101829"/>
                </a:lnTo>
                <a:lnTo>
                  <a:pt x="1908653" y="105301"/>
                </a:lnTo>
                <a:lnTo>
                  <a:pt x="1859278" y="110485"/>
                </a:lnTo>
                <a:lnTo>
                  <a:pt x="2147730" y="110485"/>
                </a:lnTo>
                <a:lnTo>
                  <a:pt x="2116363" y="105380"/>
                </a:lnTo>
                <a:lnTo>
                  <a:pt x="2064553" y="101309"/>
                </a:lnTo>
                <a:lnTo>
                  <a:pt x="2013007" y="100465"/>
                </a:lnTo>
                <a:close/>
              </a:path>
              <a:path w="3482340" h="110490">
                <a:moveTo>
                  <a:pt x="451322" y="93663"/>
                </a:moveTo>
                <a:lnTo>
                  <a:pt x="245883" y="94776"/>
                </a:lnTo>
                <a:lnTo>
                  <a:pt x="194351" y="95962"/>
                </a:lnTo>
                <a:lnTo>
                  <a:pt x="142846" y="97870"/>
                </a:lnTo>
                <a:lnTo>
                  <a:pt x="91416" y="100677"/>
                </a:lnTo>
                <a:lnTo>
                  <a:pt x="40110" y="104563"/>
                </a:lnTo>
                <a:lnTo>
                  <a:pt x="0" y="108598"/>
                </a:lnTo>
                <a:lnTo>
                  <a:pt x="0" y="110485"/>
                </a:lnTo>
                <a:lnTo>
                  <a:pt x="475576" y="110485"/>
                </a:lnTo>
                <a:lnTo>
                  <a:pt x="471224" y="101494"/>
                </a:lnTo>
                <a:lnTo>
                  <a:pt x="451322" y="93663"/>
                </a:lnTo>
                <a:close/>
              </a:path>
            </a:pathLst>
          </a:custGeom>
          <a:solidFill>
            <a:srgbClr val="5E4752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30236" y="11286201"/>
            <a:ext cx="1206500" cy="0"/>
          </a:xfrm>
          <a:custGeom>
            <a:avLst/>
            <a:gdLst/>
            <a:ahLst/>
            <a:cxnLst/>
            <a:rect l="l" t="t" r="r" b="b"/>
            <a:pathLst>
              <a:path w="1206500">
                <a:moveTo>
                  <a:pt x="0" y="0"/>
                </a:moveTo>
                <a:lnTo>
                  <a:pt x="1206078" y="0"/>
                </a:lnTo>
              </a:path>
            </a:pathLst>
          </a:custGeom>
          <a:ln w="44708">
            <a:solidFill>
              <a:srgbClr val="5E47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0" y="11222675"/>
            <a:ext cx="249554" cy="86360"/>
          </a:xfrm>
          <a:custGeom>
            <a:avLst/>
            <a:gdLst/>
            <a:ahLst/>
            <a:cxnLst/>
            <a:rect l="l" t="t" r="r" b="b"/>
            <a:pathLst>
              <a:path w="249554" h="86359">
                <a:moveTo>
                  <a:pt x="143475" y="0"/>
                </a:moveTo>
                <a:lnTo>
                  <a:pt x="0" y="58190"/>
                </a:lnTo>
                <a:lnTo>
                  <a:pt x="0" y="85880"/>
                </a:lnTo>
                <a:lnTo>
                  <a:pt x="248703" y="85880"/>
                </a:lnTo>
                <a:lnTo>
                  <a:pt x="249437" y="84681"/>
                </a:lnTo>
                <a:lnTo>
                  <a:pt x="244029" y="71687"/>
                </a:lnTo>
                <a:lnTo>
                  <a:pt x="238669" y="58656"/>
                </a:lnTo>
                <a:lnTo>
                  <a:pt x="233507" y="45540"/>
                </a:lnTo>
                <a:lnTo>
                  <a:pt x="228691" y="32289"/>
                </a:lnTo>
                <a:lnTo>
                  <a:pt x="143475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0" y="11222669"/>
            <a:ext cx="249431" cy="85887"/>
          </a:xfrm>
          <a:prstGeom prst="rect">
            <a:avLst/>
          </a:prstGeom>
          <a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5550" y="11231098"/>
            <a:ext cx="188595" cy="45085"/>
          </a:xfrm>
          <a:custGeom>
            <a:avLst/>
            <a:gdLst/>
            <a:ahLst/>
            <a:cxnLst/>
            <a:rect l="l" t="t" r="r" b="b"/>
            <a:pathLst>
              <a:path w="188595" h="45084">
                <a:moveTo>
                  <a:pt x="118665" y="0"/>
                </a:moveTo>
                <a:lnTo>
                  <a:pt x="70216" y="9599"/>
                </a:lnTo>
                <a:lnTo>
                  <a:pt x="25195" y="30679"/>
                </a:lnTo>
                <a:lnTo>
                  <a:pt x="2292" y="40183"/>
                </a:lnTo>
                <a:lnTo>
                  <a:pt x="0" y="40921"/>
                </a:lnTo>
                <a:lnTo>
                  <a:pt x="219" y="44942"/>
                </a:lnTo>
                <a:lnTo>
                  <a:pt x="2921" y="44627"/>
                </a:lnTo>
                <a:lnTo>
                  <a:pt x="22539" y="40092"/>
                </a:lnTo>
                <a:lnTo>
                  <a:pt x="40817" y="32022"/>
                </a:lnTo>
                <a:lnTo>
                  <a:pt x="58732" y="22625"/>
                </a:lnTo>
                <a:lnTo>
                  <a:pt x="77111" y="14175"/>
                </a:lnTo>
                <a:lnTo>
                  <a:pt x="92419" y="10914"/>
                </a:lnTo>
                <a:lnTo>
                  <a:pt x="167813" y="10914"/>
                </a:lnTo>
                <a:lnTo>
                  <a:pt x="166491" y="10127"/>
                </a:lnTo>
                <a:lnTo>
                  <a:pt x="156235" y="5513"/>
                </a:lnTo>
                <a:lnTo>
                  <a:pt x="143497" y="2177"/>
                </a:lnTo>
                <a:lnTo>
                  <a:pt x="131137" y="460"/>
                </a:lnTo>
                <a:lnTo>
                  <a:pt x="118665" y="0"/>
                </a:lnTo>
                <a:close/>
              </a:path>
              <a:path w="188595" h="45084">
                <a:moveTo>
                  <a:pt x="167813" y="10914"/>
                </a:moveTo>
                <a:lnTo>
                  <a:pt x="92419" y="10914"/>
                </a:lnTo>
                <a:lnTo>
                  <a:pt x="108038" y="11716"/>
                </a:lnTo>
                <a:lnTo>
                  <a:pt x="123570" y="15070"/>
                </a:lnTo>
                <a:lnTo>
                  <a:pt x="138612" y="19468"/>
                </a:lnTo>
                <a:lnTo>
                  <a:pt x="150933" y="22439"/>
                </a:lnTo>
                <a:lnTo>
                  <a:pt x="162404" y="23979"/>
                </a:lnTo>
                <a:lnTo>
                  <a:pt x="173872" y="24901"/>
                </a:lnTo>
                <a:lnTo>
                  <a:pt x="186183" y="26017"/>
                </a:lnTo>
                <a:lnTo>
                  <a:pt x="188068" y="26331"/>
                </a:lnTo>
                <a:lnTo>
                  <a:pt x="188587" y="23457"/>
                </a:lnTo>
                <a:lnTo>
                  <a:pt x="187094" y="22625"/>
                </a:lnTo>
                <a:lnTo>
                  <a:pt x="176150" y="15878"/>
                </a:lnTo>
                <a:lnTo>
                  <a:pt x="167813" y="10914"/>
                </a:lnTo>
                <a:close/>
              </a:path>
            </a:pathLst>
          </a:custGeom>
          <a:solidFill>
            <a:srgbClr val="FCB381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0" y="11233968"/>
            <a:ext cx="249554" cy="74930"/>
          </a:xfrm>
          <a:custGeom>
            <a:avLst/>
            <a:gdLst/>
            <a:ahLst/>
            <a:cxnLst/>
            <a:rect l="l" t="t" r="r" b="b"/>
            <a:pathLst>
              <a:path w="249554" h="74929">
                <a:moveTo>
                  <a:pt x="173272" y="0"/>
                </a:moveTo>
                <a:lnTo>
                  <a:pt x="177100" y="3987"/>
                </a:lnTo>
                <a:lnTo>
                  <a:pt x="180555" y="8275"/>
                </a:lnTo>
                <a:lnTo>
                  <a:pt x="183538" y="13159"/>
                </a:lnTo>
                <a:lnTo>
                  <a:pt x="189062" y="32308"/>
                </a:lnTo>
                <a:lnTo>
                  <a:pt x="184475" y="50523"/>
                </a:lnTo>
                <a:lnTo>
                  <a:pt x="174049" y="67504"/>
                </a:lnTo>
                <a:lnTo>
                  <a:pt x="168549" y="74587"/>
                </a:lnTo>
                <a:lnTo>
                  <a:pt x="248703" y="74587"/>
                </a:lnTo>
                <a:lnTo>
                  <a:pt x="249437" y="73388"/>
                </a:lnTo>
                <a:lnTo>
                  <a:pt x="244029" y="60394"/>
                </a:lnTo>
                <a:lnTo>
                  <a:pt x="238669" y="47363"/>
                </a:lnTo>
                <a:lnTo>
                  <a:pt x="233507" y="34246"/>
                </a:lnTo>
                <a:lnTo>
                  <a:pt x="228691" y="20996"/>
                </a:lnTo>
                <a:lnTo>
                  <a:pt x="173272" y="0"/>
                </a:lnTo>
                <a:close/>
              </a:path>
              <a:path w="249554" h="74929">
                <a:moveTo>
                  <a:pt x="0" y="59805"/>
                </a:moveTo>
                <a:lnTo>
                  <a:pt x="0" y="74587"/>
                </a:lnTo>
                <a:lnTo>
                  <a:pt x="62776" y="74587"/>
                </a:lnTo>
                <a:lnTo>
                  <a:pt x="22000" y="67292"/>
                </a:lnTo>
                <a:lnTo>
                  <a:pt x="0" y="59805"/>
                </a:lnTo>
                <a:close/>
              </a:path>
            </a:pathLst>
          </a:custGeom>
          <a:solidFill>
            <a:srgbClr val="B67318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5635" y="10954742"/>
            <a:ext cx="278765" cy="354330"/>
          </a:xfrm>
          <a:custGeom>
            <a:avLst/>
            <a:gdLst/>
            <a:ahLst/>
            <a:cxnLst/>
            <a:rect l="l" t="t" r="r" b="b"/>
            <a:pathLst>
              <a:path w="278765" h="354329">
                <a:moveTo>
                  <a:pt x="2434" y="254076"/>
                </a:moveTo>
                <a:lnTo>
                  <a:pt x="0" y="259934"/>
                </a:lnTo>
                <a:lnTo>
                  <a:pt x="4162" y="261206"/>
                </a:lnTo>
                <a:lnTo>
                  <a:pt x="5026" y="261489"/>
                </a:lnTo>
                <a:lnTo>
                  <a:pt x="5481" y="261615"/>
                </a:lnTo>
                <a:lnTo>
                  <a:pt x="5622" y="263908"/>
                </a:lnTo>
                <a:lnTo>
                  <a:pt x="6894" y="265918"/>
                </a:lnTo>
                <a:lnTo>
                  <a:pt x="44999" y="273493"/>
                </a:lnTo>
                <a:lnTo>
                  <a:pt x="78651" y="293208"/>
                </a:lnTo>
                <a:lnTo>
                  <a:pt x="105220" y="339278"/>
                </a:lnTo>
                <a:lnTo>
                  <a:pt x="112027" y="353814"/>
                </a:lnTo>
                <a:lnTo>
                  <a:pt x="278530" y="353814"/>
                </a:lnTo>
                <a:lnTo>
                  <a:pt x="268101" y="335084"/>
                </a:lnTo>
                <a:lnTo>
                  <a:pt x="256814" y="301239"/>
                </a:lnTo>
                <a:lnTo>
                  <a:pt x="139272" y="301239"/>
                </a:lnTo>
                <a:lnTo>
                  <a:pt x="111922" y="278904"/>
                </a:lnTo>
                <a:lnTo>
                  <a:pt x="81073" y="262791"/>
                </a:lnTo>
                <a:lnTo>
                  <a:pt x="49859" y="254909"/>
                </a:lnTo>
                <a:lnTo>
                  <a:pt x="12061" y="254909"/>
                </a:lnTo>
                <a:lnTo>
                  <a:pt x="8181" y="254626"/>
                </a:lnTo>
                <a:lnTo>
                  <a:pt x="6234" y="254328"/>
                </a:lnTo>
                <a:lnTo>
                  <a:pt x="2434" y="254076"/>
                </a:lnTo>
                <a:close/>
              </a:path>
              <a:path w="278765" h="354329">
                <a:moveTo>
                  <a:pt x="61720" y="186529"/>
                </a:moveTo>
                <a:lnTo>
                  <a:pt x="58830" y="186812"/>
                </a:lnTo>
                <a:lnTo>
                  <a:pt x="58359" y="190691"/>
                </a:lnTo>
                <a:lnTo>
                  <a:pt x="60856" y="191947"/>
                </a:lnTo>
                <a:lnTo>
                  <a:pt x="73682" y="197811"/>
                </a:lnTo>
                <a:lnTo>
                  <a:pt x="86578" y="203268"/>
                </a:lnTo>
                <a:lnTo>
                  <a:pt x="98879" y="209794"/>
                </a:lnTo>
                <a:lnTo>
                  <a:pt x="126127" y="244828"/>
                </a:lnTo>
                <a:lnTo>
                  <a:pt x="137669" y="287045"/>
                </a:lnTo>
                <a:lnTo>
                  <a:pt x="139272" y="301239"/>
                </a:lnTo>
                <a:lnTo>
                  <a:pt x="256814" y="301239"/>
                </a:lnTo>
                <a:lnTo>
                  <a:pt x="253854" y="292361"/>
                </a:lnTo>
                <a:lnTo>
                  <a:pt x="245408" y="248045"/>
                </a:lnTo>
                <a:lnTo>
                  <a:pt x="152574" y="248045"/>
                </a:lnTo>
                <a:lnTo>
                  <a:pt x="125936" y="213431"/>
                </a:lnTo>
                <a:lnTo>
                  <a:pt x="85670" y="188721"/>
                </a:lnTo>
                <a:lnTo>
                  <a:pt x="61720" y="186529"/>
                </a:lnTo>
                <a:close/>
              </a:path>
              <a:path w="278765" h="354329">
                <a:moveTo>
                  <a:pt x="47521" y="254318"/>
                </a:moveTo>
                <a:lnTo>
                  <a:pt x="12061" y="254909"/>
                </a:lnTo>
                <a:lnTo>
                  <a:pt x="49859" y="254909"/>
                </a:lnTo>
                <a:lnTo>
                  <a:pt x="47521" y="254318"/>
                </a:lnTo>
                <a:close/>
              </a:path>
              <a:path w="278765" h="354329">
                <a:moveTo>
                  <a:pt x="51528" y="0"/>
                </a:moveTo>
                <a:lnTo>
                  <a:pt x="45434" y="4130"/>
                </a:lnTo>
                <a:lnTo>
                  <a:pt x="47397" y="9014"/>
                </a:lnTo>
                <a:lnTo>
                  <a:pt x="51088" y="16075"/>
                </a:lnTo>
                <a:lnTo>
                  <a:pt x="55662" y="21468"/>
                </a:lnTo>
                <a:lnTo>
                  <a:pt x="61120" y="26306"/>
                </a:lnTo>
                <a:lnTo>
                  <a:pt x="67202" y="31473"/>
                </a:lnTo>
                <a:lnTo>
                  <a:pt x="71003" y="35037"/>
                </a:lnTo>
                <a:lnTo>
                  <a:pt x="98865" y="68571"/>
                </a:lnTo>
                <a:lnTo>
                  <a:pt x="129539" y="127713"/>
                </a:lnTo>
                <a:lnTo>
                  <a:pt x="144493" y="181883"/>
                </a:lnTo>
                <a:lnTo>
                  <a:pt x="150681" y="225859"/>
                </a:lnTo>
                <a:lnTo>
                  <a:pt x="152574" y="248045"/>
                </a:lnTo>
                <a:lnTo>
                  <a:pt x="245408" y="248045"/>
                </a:lnTo>
                <a:lnTo>
                  <a:pt x="245364" y="247819"/>
                </a:lnTo>
                <a:lnTo>
                  <a:pt x="240696" y="202957"/>
                </a:lnTo>
                <a:lnTo>
                  <a:pt x="240429" y="197098"/>
                </a:lnTo>
                <a:lnTo>
                  <a:pt x="208044" y="197098"/>
                </a:lnTo>
                <a:lnTo>
                  <a:pt x="191287" y="154804"/>
                </a:lnTo>
                <a:lnTo>
                  <a:pt x="165969" y="107140"/>
                </a:lnTo>
                <a:lnTo>
                  <a:pt x="133901" y="63809"/>
                </a:lnTo>
                <a:lnTo>
                  <a:pt x="104892" y="34805"/>
                </a:lnTo>
                <a:lnTo>
                  <a:pt x="74650" y="14908"/>
                </a:lnTo>
                <a:lnTo>
                  <a:pt x="64682" y="9543"/>
                </a:lnTo>
                <a:lnTo>
                  <a:pt x="55439" y="3298"/>
                </a:lnTo>
                <a:lnTo>
                  <a:pt x="51528" y="0"/>
                </a:lnTo>
                <a:close/>
              </a:path>
              <a:path w="278765" h="354329">
                <a:moveTo>
                  <a:pt x="271116" y="33436"/>
                </a:moveTo>
                <a:lnTo>
                  <a:pt x="241179" y="69538"/>
                </a:lnTo>
                <a:lnTo>
                  <a:pt x="222908" y="110245"/>
                </a:lnTo>
                <a:lnTo>
                  <a:pt x="212230" y="154115"/>
                </a:lnTo>
                <a:lnTo>
                  <a:pt x="208044" y="197098"/>
                </a:lnTo>
                <a:lnTo>
                  <a:pt x="240429" y="197098"/>
                </a:lnTo>
                <a:lnTo>
                  <a:pt x="238771" y="160708"/>
                </a:lnTo>
                <a:lnTo>
                  <a:pt x="241424" y="118202"/>
                </a:lnTo>
                <a:lnTo>
                  <a:pt x="251718" y="77589"/>
                </a:lnTo>
                <a:lnTo>
                  <a:pt x="272718" y="41021"/>
                </a:lnTo>
                <a:lnTo>
                  <a:pt x="274995" y="38194"/>
                </a:lnTo>
                <a:lnTo>
                  <a:pt x="271116" y="33436"/>
                </a:lnTo>
                <a:close/>
              </a:path>
            </a:pathLst>
          </a:custGeom>
          <a:solidFill>
            <a:srgbClr val="147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46542" y="10966739"/>
            <a:ext cx="221615" cy="342265"/>
          </a:xfrm>
          <a:custGeom>
            <a:avLst/>
            <a:gdLst/>
            <a:ahLst/>
            <a:cxnLst/>
            <a:rect l="l" t="t" r="r" b="b"/>
            <a:pathLst>
              <a:path w="221615" h="342265">
                <a:moveTo>
                  <a:pt x="2418" y="164934"/>
                </a:moveTo>
                <a:lnTo>
                  <a:pt x="0" y="168640"/>
                </a:lnTo>
                <a:lnTo>
                  <a:pt x="29504" y="189872"/>
                </a:lnTo>
                <a:lnTo>
                  <a:pt x="42487" y="200824"/>
                </a:lnTo>
                <a:lnTo>
                  <a:pt x="71271" y="247870"/>
                </a:lnTo>
                <a:lnTo>
                  <a:pt x="83158" y="285109"/>
                </a:lnTo>
                <a:lnTo>
                  <a:pt x="89617" y="319835"/>
                </a:lnTo>
                <a:lnTo>
                  <a:pt x="92761" y="337250"/>
                </a:lnTo>
                <a:lnTo>
                  <a:pt x="93879" y="341816"/>
                </a:lnTo>
                <a:lnTo>
                  <a:pt x="221358" y="341816"/>
                </a:lnTo>
                <a:lnTo>
                  <a:pt x="218832" y="334550"/>
                </a:lnTo>
                <a:lnTo>
                  <a:pt x="212140" y="319120"/>
                </a:lnTo>
                <a:lnTo>
                  <a:pt x="211006" y="316566"/>
                </a:lnTo>
                <a:lnTo>
                  <a:pt x="124086" y="316566"/>
                </a:lnTo>
                <a:lnTo>
                  <a:pt x="119315" y="299168"/>
                </a:lnTo>
                <a:lnTo>
                  <a:pt x="98644" y="249317"/>
                </a:lnTo>
                <a:lnTo>
                  <a:pt x="58845" y="199852"/>
                </a:lnTo>
                <a:lnTo>
                  <a:pt x="4806" y="166253"/>
                </a:lnTo>
                <a:lnTo>
                  <a:pt x="2418" y="164934"/>
                </a:lnTo>
                <a:close/>
              </a:path>
              <a:path w="221615" h="342265">
                <a:moveTo>
                  <a:pt x="10145" y="0"/>
                </a:moveTo>
                <a:lnTo>
                  <a:pt x="4570" y="4428"/>
                </a:lnTo>
                <a:lnTo>
                  <a:pt x="7679" y="8307"/>
                </a:lnTo>
                <a:lnTo>
                  <a:pt x="23972" y="27567"/>
                </a:lnTo>
                <a:lnTo>
                  <a:pt x="40762" y="46459"/>
                </a:lnTo>
                <a:lnTo>
                  <a:pt x="56881" y="65839"/>
                </a:lnTo>
                <a:lnTo>
                  <a:pt x="85578" y="113084"/>
                </a:lnTo>
                <a:lnTo>
                  <a:pt x="105909" y="168640"/>
                </a:lnTo>
                <a:lnTo>
                  <a:pt x="114710" y="228042"/>
                </a:lnTo>
                <a:lnTo>
                  <a:pt x="117154" y="257792"/>
                </a:lnTo>
                <a:lnTo>
                  <a:pt x="119918" y="287357"/>
                </a:lnTo>
                <a:lnTo>
                  <a:pt x="124086" y="316566"/>
                </a:lnTo>
                <a:lnTo>
                  <a:pt x="211006" y="316566"/>
                </a:lnTo>
                <a:lnTo>
                  <a:pt x="205311" y="303741"/>
                </a:lnTo>
                <a:lnTo>
                  <a:pt x="199376" y="287983"/>
                </a:lnTo>
                <a:lnTo>
                  <a:pt x="194438" y="270127"/>
                </a:lnTo>
                <a:lnTo>
                  <a:pt x="190877" y="251859"/>
                </a:lnTo>
                <a:lnTo>
                  <a:pt x="188432" y="233377"/>
                </a:lnTo>
                <a:lnTo>
                  <a:pt x="188072" y="229183"/>
                </a:lnTo>
                <a:lnTo>
                  <a:pt x="152935" y="229183"/>
                </a:lnTo>
                <a:lnTo>
                  <a:pt x="141217" y="178590"/>
                </a:lnTo>
                <a:lnTo>
                  <a:pt x="113901" y="117136"/>
                </a:lnTo>
                <a:lnTo>
                  <a:pt x="85506" y="74286"/>
                </a:lnTo>
                <a:lnTo>
                  <a:pt x="51692" y="35562"/>
                </a:lnTo>
                <a:lnTo>
                  <a:pt x="13789" y="2731"/>
                </a:lnTo>
                <a:lnTo>
                  <a:pt x="10145" y="0"/>
                </a:lnTo>
                <a:close/>
              </a:path>
              <a:path w="221615" h="342265">
                <a:moveTo>
                  <a:pt x="200491" y="54370"/>
                </a:moveTo>
                <a:lnTo>
                  <a:pt x="179562" y="92914"/>
                </a:lnTo>
                <a:lnTo>
                  <a:pt x="165629" y="132224"/>
                </a:lnTo>
                <a:lnTo>
                  <a:pt x="156838" y="173094"/>
                </a:lnTo>
                <a:lnTo>
                  <a:pt x="152976" y="213305"/>
                </a:lnTo>
                <a:lnTo>
                  <a:pt x="152668" y="219022"/>
                </a:lnTo>
                <a:lnTo>
                  <a:pt x="152731" y="224158"/>
                </a:lnTo>
                <a:lnTo>
                  <a:pt x="152935" y="229183"/>
                </a:lnTo>
                <a:lnTo>
                  <a:pt x="188072" y="229183"/>
                </a:lnTo>
                <a:lnTo>
                  <a:pt x="186843" y="214876"/>
                </a:lnTo>
                <a:lnTo>
                  <a:pt x="185475" y="193344"/>
                </a:lnTo>
                <a:lnTo>
                  <a:pt x="184817" y="173094"/>
                </a:lnTo>
                <a:lnTo>
                  <a:pt x="184908" y="166253"/>
                </a:lnTo>
                <a:lnTo>
                  <a:pt x="185396" y="149409"/>
                </a:lnTo>
                <a:lnTo>
                  <a:pt x="188084" y="128027"/>
                </a:lnTo>
                <a:lnTo>
                  <a:pt x="191690" y="110757"/>
                </a:lnTo>
                <a:lnTo>
                  <a:pt x="195812" y="93599"/>
                </a:lnTo>
                <a:lnTo>
                  <a:pt x="200092" y="76486"/>
                </a:lnTo>
                <a:lnTo>
                  <a:pt x="204166" y="59348"/>
                </a:lnTo>
                <a:lnTo>
                  <a:pt x="204746" y="56521"/>
                </a:lnTo>
                <a:lnTo>
                  <a:pt x="200491" y="54370"/>
                </a:lnTo>
                <a:close/>
              </a:path>
            </a:pathLst>
          </a:custGeom>
          <a:solidFill>
            <a:srgbClr val="145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03331" y="11069168"/>
            <a:ext cx="278446" cy="239387"/>
          </a:xfrm>
          <a:prstGeom prst="rect">
            <a:avLst/>
          </a:prstGeom>
          <a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26794" y="11265716"/>
            <a:ext cx="260985" cy="43180"/>
          </a:xfrm>
          <a:custGeom>
            <a:avLst/>
            <a:gdLst/>
            <a:ahLst/>
            <a:cxnLst/>
            <a:rect l="l" t="t" r="r" b="b"/>
            <a:pathLst>
              <a:path w="260984" h="43179">
                <a:moveTo>
                  <a:pt x="136404" y="0"/>
                </a:moveTo>
                <a:lnTo>
                  <a:pt x="8439" y="30169"/>
                </a:lnTo>
                <a:lnTo>
                  <a:pt x="0" y="42839"/>
                </a:lnTo>
                <a:lnTo>
                  <a:pt x="260462" y="42839"/>
                </a:lnTo>
                <a:lnTo>
                  <a:pt x="236493" y="18327"/>
                </a:lnTo>
                <a:lnTo>
                  <a:pt x="136404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59308" y="11283306"/>
            <a:ext cx="31692" cy="25249"/>
          </a:xfrm>
          <a:prstGeom prst="rect">
            <a:avLst/>
          </a:prstGeom>
          <a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30094" y="11282896"/>
            <a:ext cx="55880" cy="26034"/>
          </a:xfrm>
          <a:custGeom>
            <a:avLst/>
            <a:gdLst/>
            <a:ahLst/>
            <a:cxnLst/>
            <a:rect l="l" t="t" r="r" b="b"/>
            <a:pathLst>
              <a:path w="55879" h="26034">
                <a:moveTo>
                  <a:pt x="0" y="0"/>
                </a:moveTo>
                <a:lnTo>
                  <a:pt x="13230" y="2145"/>
                </a:lnTo>
                <a:lnTo>
                  <a:pt x="28965" y="8952"/>
                </a:lnTo>
                <a:lnTo>
                  <a:pt x="39401" y="20510"/>
                </a:lnTo>
                <a:lnTo>
                  <a:pt x="42089" y="25659"/>
                </a:lnTo>
                <a:lnTo>
                  <a:pt x="55472" y="25659"/>
                </a:lnTo>
                <a:lnTo>
                  <a:pt x="50175" y="18612"/>
                </a:lnTo>
                <a:lnTo>
                  <a:pt x="42357" y="10131"/>
                </a:lnTo>
                <a:lnTo>
                  <a:pt x="32988" y="3770"/>
                </a:lnTo>
                <a:lnTo>
                  <a:pt x="21585" y="1155"/>
                </a:lnTo>
                <a:lnTo>
                  <a:pt x="14377" y="1155"/>
                </a:lnTo>
                <a:lnTo>
                  <a:pt x="7168" y="417"/>
                </a:lnTo>
                <a:lnTo>
                  <a:pt x="0" y="0"/>
                </a:lnTo>
                <a:close/>
              </a:path>
            </a:pathLst>
          </a:custGeom>
          <a:solidFill>
            <a:srgbClr val="81785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28639" y="11266880"/>
            <a:ext cx="219075" cy="41910"/>
          </a:xfrm>
          <a:custGeom>
            <a:avLst/>
            <a:gdLst/>
            <a:ahLst/>
            <a:cxnLst/>
            <a:rect l="l" t="t" r="r" b="b"/>
            <a:pathLst>
              <a:path w="219075" h="41909">
                <a:moveTo>
                  <a:pt x="145997" y="0"/>
                </a:moveTo>
                <a:lnTo>
                  <a:pt x="138412" y="0"/>
                </a:lnTo>
                <a:lnTo>
                  <a:pt x="135017" y="1149"/>
                </a:lnTo>
                <a:lnTo>
                  <a:pt x="127949" y="2861"/>
                </a:lnTo>
                <a:lnTo>
                  <a:pt x="105779" y="7897"/>
                </a:lnTo>
                <a:lnTo>
                  <a:pt x="83545" y="12549"/>
                </a:lnTo>
                <a:lnTo>
                  <a:pt x="61232" y="16856"/>
                </a:lnTo>
                <a:lnTo>
                  <a:pt x="38823" y="20859"/>
                </a:lnTo>
                <a:lnTo>
                  <a:pt x="29756" y="22726"/>
                </a:lnTo>
                <a:lnTo>
                  <a:pt x="21196" y="25523"/>
                </a:lnTo>
                <a:lnTo>
                  <a:pt x="13335" y="29605"/>
                </a:lnTo>
                <a:lnTo>
                  <a:pt x="6360" y="35323"/>
                </a:lnTo>
                <a:lnTo>
                  <a:pt x="0" y="41675"/>
                </a:lnTo>
                <a:lnTo>
                  <a:pt x="22384" y="41675"/>
                </a:lnTo>
                <a:lnTo>
                  <a:pt x="29113" y="37803"/>
                </a:lnTo>
                <a:lnTo>
                  <a:pt x="38240" y="34700"/>
                </a:lnTo>
                <a:lnTo>
                  <a:pt x="48592" y="32606"/>
                </a:lnTo>
                <a:lnTo>
                  <a:pt x="70180" y="28463"/>
                </a:lnTo>
                <a:lnTo>
                  <a:pt x="91687" y="23056"/>
                </a:lnTo>
                <a:lnTo>
                  <a:pt x="113032" y="16856"/>
                </a:lnTo>
                <a:lnTo>
                  <a:pt x="133839" y="10431"/>
                </a:lnTo>
                <a:lnTo>
                  <a:pt x="140771" y="8653"/>
                </a:lnTo>
                <a:lnTo>
                  <a:pt x="147094" y="8093"/>
                </a:lnTo>
                <a:lnTo>
                  <a:pt x="166948" y="8093"/>
                </a:lnTo>
                <a:lnTo>
                  <a:pt x="165453" y="7557"/>
                </a:lnTo>
                <a:lnTo>
                  <a:pt x="159973" y="4871"/>
                </a:lnTo>
                <a:lnTo>
                  <a:pt x="154255" y="1573"/>
                </a:lnTo>
                <a:lnTo>
                  <a:pt x="148225" y="380"/>
                </a:lnTo>
                <a:lnTo>
                  <a:pt x="145997" y="0"/>
                </a:lnTo>
                <a:close/>
              </a:path>
              <a:path w="219075" h="41909">
                <a:moveTo>
                  <a:pt x="166948" y="8093"/>
                </a:moveTo>
                <a:lnTo>
                  <a:pt x="147094" y="8093"/>
                </a:lnTo>
                <a:lnTo>
                  <a:pt x="153393" y="8843"/>
                </a:lnTo>
                <a:lnTo>
                  <a:pt x="160255" y="10996"/>
                </a:lnTo>
                <a:lnTo>
                  <a:pt x="207735" y="19107"/>
                </a:lnTo>
                <a:lnTo>
                  <a:pt x="218222" y="18582"/>
                </a:lnTo>
                <a:lnTo>
                  <a:pt x="218649" y="18582"/>
                </a:lnTo>
                <a:lnTo>
                  <a:pt x="218649" y="17556"/>
                </a:lnTo>
                <a:lnTo>
                  <a:pt x="218112" y="17435"/>
                </a:lnTo>
                <a:lnTo>
                  <a:pt x="204701" y="16146"/>
                </a:lnTo>
                <a:lnTo>
                  <a:pt x="191271" y="14658"/>
                </a:lnTo>
                <a:lnTo>
                  <a:pt x="178096" y="12089"/>
                </a:lnTo>
                <a:lnTo>
                  <a:pt x="166948" y="8093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6123" y="11286668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313" y="0"/>
                </a:moveTo>
                <a:lnTo>
                  <a:pt x="205" y="0"/>
                </a:lnTo>
                <a:lnTo>
                  <a:pt x="0" y="318"/>
                </a:lnTo>
                <a:lnTo>
                  <a:pt x="0" y="1536"/>
                </a:lnTo>
                <a:lnTo>
                  <a:pt x="284" y="1809"/>
                </a:lnTo>
                <a:lnTo>
                  <a:pt x="9970" y="9469"/>
                </a:lnTo>
                <a:lnTo>
                  <a:pt x="12868" y="14247"/>
                </a:lnTo>
                <a:lnTo>
                  <a:pt x="12000" y="21110"/>
                </a:lnTo>
                <a:lnTo>
                  <a:pt x="11684" y="21887"/>
                </a:lnTo>
                <a:lnTo>
                  <a:pt x="16621" y="21887"/>
                </a:lnTo>
                <a:lnTo>
                  <a:pt x="16915" y="18056"/>
                </a:lnTo>
                <a:lnTo>
                  <a:pt x="16915" y="8228"/>
                </a:lnTo>
                <a:lnTo>
                  <a:pt x="10854" y="3646"/>
                </a:lnTo>
                <a:lnTo>
                  <a:pt x="1313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46890" y="11281026"/>
            <a:ext cx="40640" cy="27940"/>
          </a:xfrm>
          <a:custGeom>
            <a:avLst/>
            <a:gdLst/>
            <a:ahLst/>
            <a:cxnLst/>
            <a:rect l="l" t="t" r="r" b="b"/>
            <a:pathLst>
              <a:path w="40640" h="27940">
                <a:moveTo>
                  <a:pt x="0" y="0"/>
                </a:moveTo>
                <a:lnTo>
                  <a:pt x="6539" y="11900"/>
                </a:lnTo>
                <a:lnTo>
                  <a:pt x="3670" y="23029"/>
                </a:lnTo>
                <a:lnTo>
                  <a:pt x="1013" y="27530"/>
                </a:lnTo>
                <a:lnTo>
                  <a:pt x="40358" y="27530"/>
                </a:lnTo>
                <a:lnTo>
                  <a:pt x="16392" y="3023"/>
                </a:lnTo>
                <a:lnTo>
                  <a:pt x="0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84939" y="11306188"/>
            <a:ext cx="2315" cy="236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933585" y="10849709"/>
            <a:ext cx="1041400" cy="459105"/>
          </a:xfrm>
          <a:custGeom>
            <a:avLst/>
            <a:gdLst/>
            <a:ahLst/>
            <a:cxnLst/>
            <a:rect l="l" t="t" r="r" b="b"/>
            <a:pathLst>
              <a:path w="1041400" h="459104">
                <a:moveTo>
                  <a:pt x="973546" y="249074"/>
                </a:moveTo>
                <a:lnTo>
                  <a:pt x="6575" y="249074"/>
                </a:lnTo>
                <a:lnTo>
                  <a:pt x="1181" y="271878"/>
                </a:lnTo>
                <a:lnTo>
                  <a:pt x="3374" y="294401"/>
                </a:lnTo>
                <a:lnTo>
                  <a:pt x="12347" y="316679"/>
                </a:lnTo>
                <a:lnTo>
                  <a:pt x="27297" y="338750"/>
                </a:lnTo>
                <a:lnTo>
                  <a:pt x="49070" y="367143"/>
                </a:lnTo>
                <a:lnTo>
                  <a:pt x="91061" y="424770"/>
                </a:lnTo>
                <a:lnTo>
                  <a:pt x="112740" y="453083"/>
                </a:lnTo>
                <a:lnTo>
                  <a:pt x="118249" y="458846"/>
                </a:lnTo>
                <a:lnTo>
                  <a:pt x="1003709" y="458846"/>
                </a:lnTo>
                <a:lnTo>
                  <a:pt x="1006780" y="456893"/>
                </a:lnTo>
                <a:lnTo>
                  <a:pt x="1037046" y="441917"/>
                </a:lnTo>
                <a:lnTo>
                  <a:pt x="1040900" y="374526"/>
                </a:lnTo>
                <a:lnTo>
                  <a:pt x="1015811" y="329568"/>
                </a:lnTo>
                <a:lnTo>
                  <a:pt x="991525" y="284224"/>
                </a:lnTo>
                <a:lnTo>
                  <a:pt x="973546" y="249074"/>
                </a:lnTo>
                <a:close/>
              </a:path>
              <a:path w="1041400" h="459104">
                <a:moveTo>
                  <a:pt x="23496" y="221747"/>
                </a:moveTo>
                <a:lnTo>
                  <a:pt x="19957" y="226458"/>
                </a:lnTo>
                <a:lnTo>
                  <a:pt x="16177" y="231343"/>
                </a:lnTo>
                <a:lnTo>
                  <a:pt x="12952" y="236196"/>
                </a:lnTo>
                <a:lnTo>
                  <a:pt x="10397" y="240907"/>
                </a:lnTo>
                <a:lnTo>
                  <a:pt x="7895" y="242368"/>
                </a:lnTo>
                <a:lnTo>
                  <a:pt x="5465" y="243640"/>
                </a:lnTo>
                <a:lnTo>
                  <a:pt x="2984" y="245069"/>
                </a:lnTo>
                <a:lnTo>
                  <a:pt x="0" y="246656"/>
                </a:lnTo>
                <a:lnTo>
                  <a:pt x="2670" y="250927"/>
                </a:lnTo>
                <a:lnTo>
                  <a:pt x="5664" y="249671"/>
                </a:lnTo>
                <a:lnTo>
                  <a:pt x="5968" y="249357"/>
                </a:lnTo>
                <a:lnTo>
                  <a:pt x="6230" y="249216"/>
                </a:lnTo>
                <a:lnTo>
                  <a:pt x="6575" y="249074"/>
                </a:lnTo>
                <a:lnTo>
                  <a:pt x="973546" y="249074"/>
                </a:lnTo>
                <a:lnTo>
                  <a:pt x="968101" y="238430"/>
                </a:lnTo>
                <a:lnTo>
                  <a:pt x="964368" y="230746"/>
                </a:lnTo>
                <a:lnTo>
                  <a:pt x="29245" y="230746"/>
                </a:lnTo>
                <a:lnTo>
                  <a:pt x="29245" y="226050"/>
                </a:lnTo>
                <a:lnTo>
                  <a:pt x="23496" y="221747"/>
                </a:lnTo>
                <a:close/>
              </a:path>
              <a:path w="1041400" h="459104">
                <a:moveTo>
                  <a:pt x="524484" y="0"/>
                </a:moveTo>
                <a:lnTo>
                  <a:pt x="473880" y="8048"/>
                </a:lnTo>
                <a:lnTo>
                  <a:pt x="422224" y="27000"/>
                </a:lnTo>
                <a:lnTo>
                  <a:pt x="160755" y="160843"/>
                </a:lnTo>
                <a:lnTo>
                  <a:pt x="29245" y="230746"/>
                </a:lnTo>
                <a:lnTo>
                  <a:pt x="964368" y="230746"/>
                </a:lnTo>
                <a:lnTo>
                  <a:pt x="945602" y="192121"/>
                </a:lnTo>
                <a:lnTo>
                  <a:pt x="924087" y="145231"/>
                </a:lnTo>
                <a:lnTo>
                  <a:pt x="924914" y="142343"/>
                </a:lnTo>
                <a:lnTo>
                  <a:pt x="924087" y="138793"/>
                </a:lnTo>
                <a:lnTo>
                  <a:pt x="887296" y="129181"/>
                </a:lnTo>
                <a:lnTo>
                  <a:pt x="854361" y="120128"/>
                </a:lnTo>
                <a:lnTo>
                  <a:pt x="724853" y="81140"/>
                </a:lnTo>
                <a:lnTo>
                  <a:pt x="662262" y="57676"/>
                </a:lnTo>
                <a:lnTo>
                  <a:pt x="597126" y="18967"/>
                </a:lnTo>
                <a:lnTo>
                  <a:pt x="574663" y="7593"/>
                </a:lnTo>
                <a:lnTo>
                  <a:pt x="550360" y="1078"/>
                </a:lnTo>
                <a:lnTo>
                  <a:pt x="524484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933585" y="10849547"/>
            <a:ext cx="1040900" cy="459008"/>
          </a:xfrm>
          <a:prstGeom prst="rect">
            <a:avLst/>
          </a:prstGeom>
          <a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275458" y="10874495"/>
            <a:ext cx="300630" cy="119116"/>
          </a:xfrm>
          <a:prstGeom prst="rect">
            <a:avLst/>
          </a:prstGeom>
          <a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387644" y="11043418"/>
            <a:ext cx="43815" cy="29845"/>
          </a:xfrm>
          <a:custGeom>
            <a:avLst/>
            <a:gdLst/>
            <a:ahLst/>
            <a:cxnLst/>
            <a:rect l="l" t="t" r="r" b="b"/>
            <a:pathLst>
              <a:path w="43814" h="29845">
                <a:moveTo>
                  <a:pt x="18030" y="0"/>
                </a:moveTo>
                <a:lnTo>
                  <a:pt x="15884" y="141"/>
                </a:lnTo>
                <a:lnTo>
                  <a:pt x="9538" y="455"/>
                </a:lnTo>
                <a:lnTo>
                  <a:pt x="3989" y="4303"/>
                </a:lnTo>
                <a:lnTo>
                  <a:pt x="2261" y="10429"/>
                </a:lnTo>
                <a:lnTo>
                  <a:pt x="0" y="18752"/>
                </a:lnTo>
                <a:lnTo>
                  <a:pt x="5026" y="24876"/>
                </a:lnTo>
                <a:lnTo>
                  <a:pt x="12146" y="27908"/>
                </a:lnTo>
                <a:lnTo>
                  <a:pt x="19483" y="29684"/>
                </a:lnTo>
                <a:lnTo>
                  <a:pt x="27700" y="29408"/>
                </a:lnTo>
                <a:lnTo>
                  <a:pt x="35258" y="26764"/>
                </a:lnTo>
                <a:lnTo>
                  <a:pt x="40616" y="21438"/>
                </a:lnTo>
                <a:lnTo>
                  <a:pt x="43569" y="16286"/>
                </a:lnTo>
                <a:lnTo>
                  <a:pt x="43087" y="8874"/>
                </a:lnTo>
                <a:lnTo>
                  <a:pt x="38438" y="4743"/>
                </a:lnTo>
                <a:lnTo>
                  <a:pt x="37716" y="4162"/>
                </a:lnTo>
                <a:lnTo>
                  <a:pt x="36941" y="3439"/>
                </a:lnTo>
                <a:lnTo>
                  <a:pt x="36187" y="2984"/>
                </a:lnTo>
                <a:lnTo>
                  <a:pt x="35988" y="2874"/>
                </a:lnTo>
                <a:lnTo>
                  <a:pt x="33580" y="1272"/>
                </a:lnTo>
                <a:lnTo>
                  <a:pt x="30847" y="581"/>
                </a:lnTo>
                <a:lnTo>
                  <a:pt x="21978" y="581"/>
                </a:lnTo>
                <a:lnTo>
                  <a:pt x="20041" y="141"/>
                </a:lnTo>
                <a:lnTo>
                  <a:pt x="18030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85319" y="10656965"/>
            <a:ext cx="1760855" cy="652145"/>
          </a:xfrm>
          <a:custGeom>
            <a:avLst/>
            <a:gdLst/>
            <a:ahLst/>
            <a:cxnLst/>
            <a:rect l="l" t="t" r="r" b="b"/>
            <a:pathLst>
              <a:path w="1760855" h="652145">
                <a:moveTo>
                  <a:pt x="7387" y="404898"/>
                </a:moveTo>
                <a:lnTo>
                  <a:pt x="1985" y="433654"/>
                </a:lnTo>
                <a:lnTo>
                  <a:pt x="1702" y="434659"/>
                </a:lnTo>
                <a:lnTo>
                  <a:pt x="1294" y="435523"/>
                </a:lnTo>
                <a:lnTo>
                  <a:pt x="1043" y="436512"/>
                </a:lnTo>
                <a:lnTo>
                  <a:pt x="760" y="437392"/>
                </a:lnTo>
                <a:lnTo>
                  <a:pt x="1043" y="438272"/>
                </a:lnTo>
                <a:lnTo>
                  <a:pt x="1420" y="438680"/>
                </a:lnTo>
                <a:lnTo>
                  <a:pt x="832" y="473775"/>
                </a:lnTo>
                <a:lnTo>
                  <a:pt x="3280" y="508954"/>
                </a:lnTo>
                <a:lnTo>
                  <a:pt x="6141" y="544219"/>
                </a:lnTo>
                <a:lnTo>
                  <a:pt x="6790" y="579570"/>
                </a:lnTo>
                <a:lnTo>
                  <a:pt x="3161" y="624664"/>
                </a:lnTo>
                <a:lnTo>
                  <a:pt x="0" y="651590"/>
                </a:lnTo>
                <a:lnTo>
                  <a:pt x="1760759" y="651590"/>
                </a:lnTo>
                <a:lnTo>
                  <a:pt x="1760719" y="619139"/>
                </a:lnTo>
                <a:lnTo>
                  <a:pt x="1752184" y="563000"/>
                </a:lnTo>
                <a:lnTo>
                  <a:pt x="1738086" y="524335"/>
                </a:lnTo>
                <a:lnTo>
                  <a:pt x="1739615" y="522498"/>
                </a:lnTo>
                <a:lnTo>
                  <a:pt x="1710466" y="492303"/>
                </a:lnTo>
                <a:lnTo>
                  <a:pt x="1653603" y="443953"/>
                </a:lnTo>
                <a:lnTo>
                  <a:pt x="1611496" y="412892"/>
                </a:lnTo>
                <a:lnTo>
                  <a:pt x="11471" y="412892"/>
                </a:lnTo>
                <a:lnTo>
                  <a:pt x="11533" y="411918"/>
                </a:lnTo>
                <a:lnTo>
                  <a:pt x="11675" y="410913"/>
                </a:lnTo>
                <a:lnTo>
                  <a:pt x="11879" y="409908"/>
                </a:lnTo>
                <a:lnTo>
                  <a:pt x="12444" y="406343"/>
                </a:lnTo>
                <a:lnTo>
                  <a:pt x="7387" y="404898"/>
                </a:lnTo>
                <a:close/>
              </a:path>
              <a:path w="1760855" h="652145">
                <a:moveTo>
                  <a:pt x="796708" y="0"/>
                </a:moveTo>
                <a:lnTo>
                  <a:pt x="745551" y="1990"/>
                </a:lnTo>
                <a:lnTo>
                  <a:pt x="694851" y="9010"/>
                </a:lnTo>
                <a:lnTo>
                  <a:pt x="645040" y="21094"/>
                </a:lnTo>
                <a:lnTo>
                  <a:pt x="596938" y="38137"/>
                </a:lnTo>
                <a:lnTo>
                  <a:pt x="579759" y="43158"/>
                </a:lnTo>
                <a:lnTo>
                  <a:pt x="529819" y="64883"/>
                </a:lnTo>
                <a:lnTo>
                  <a:pt x="483687" y="95202"/>
                </a:lnTo>
                <a:lnTo>
                  <a:pt x="461256" y="111390"/>
                </a:lnTo>
                <a:lnTo>
                  <a:pt x="438665" y="127264"/>
                </a:lnTo>
                <a:lnTo>
                  <a:pt x="384839" y="163313"/>
                </a:lnTo>
                <a:lnTo>
                  <a:pt x="330472" y="198502"/>
                </a:lnTo>
                <a:lnTo>
                  <a:pt x="278504" y="229072"/>
                </a:lnTo>
                <a:lnTo>
                  <a:pt x="224746" y="256438"/>
                </a:lnTo>
                <a:lnTo>
                  <a:pt x="200669" y="267693"/>
                </a:lnTo>
                <a:lnTo>
                  <a:pt x="176720" y="279175"/>
                </a:lnTo>
                <a:lnTo>
                  <a:pt x="130531" y="305375"/>
                </a:lnTo>
                <a:lnTo>
                  <a:pt x="91188" y="335914"/>
                </a:lnTo>
                <a:lnTo>
                  <a:pt x="72237" y="352280"/>
                </a:lnTo>
                <a:lnTo>
                  <a:pt x="41370" y="378300"/>
                </a:lnTo>
                <a:lnTo>
                  <a:pt x="30215" y="388947"/>
                </a:lnTo>
                <a:lnTo>
                  <a:pt x="20120" y="400417"/>
                </a:lnTo>
                <a:lnTo>
                  <a:pt x="11471" y="412892"/>
                </a:lnTo>
                <a:lnTo>
                  <a:pt x="1611496" y="412892"/>
                </a:lnTo>
                <a:lnTo>
                  <a:pt x="1590253" y="398400"/>
                </a:lnTo>
                <a:lnTo>
                  <a:pt x="1555622" y="377468"/>
                </a:lnTo>
                <a:lnTo>
                  <a:pt x="1520270" y="357734"/>
                </a:lnTo>
                <a:lnTo>
                  <a:pt x="1484481" y="338388"/>
                </a:lnTo>
                <a:lnTo>
                  <a:pt x="1448147" y="317389"/>
                </a:lnTo>
                <a:lnTo>
                  <a:pt x="1412845" y="294623"/>
                </a:lnTo>
                <a:lnTo>
                  <a:pt x="1343690" y="246983"/>
                </a:lnTo>
                <a:lnTo>
                  <a:pt x="1307949" y="223133"/>
                </a:lnTo>
                <a:lnTo>
                  <a:pt x="1271510" y="200538"/>
                </a:lnTo>
                <a:lnTo>
                  <a:pt x="1234272" y="179277"/>
                </a:lnTo>
                <a:lnTo>
                  <a:pt x="1196134" y="159428"/>
                </a:lnTo>
                <a:lnTo>
                  <a:pt x="1157332" y="139645"/>
                </a:lnTo>
                <a:lnTo>
                  <a:pt x="1119646" y="118969"/>
                </a:lnTo>
                <a:lnTo>
                  <a:pt x="1082817" y="96818"/>
                </a:lnTo>
                <a:lnTo>
                  <a:pt x="1046589" y="72610"/>
                </a:lnTo>
                <a:lnTo>
                  <a:pt x="1011801" y="51105"/>
                </a:lnTo>
                <a:lnTo>
                  <a:pt x="975701" y="34179"/>
                </a:lnTo>
                <a:lnTo>
                  <a:pt x="937968" y="21094"/>
                </a:lnTo>
                <a:lnTo>
                  <a:pt x="898279" y="11109"/>
                </a:lnTo>
                <a:lnTo>
                  <a:pt x="847794" y="3039"/>
                </a:lnTo>
                <a:lnTo>
                  <a:pt x="796708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85322" y="10689937"/>
            <a:ext cx="712034" cy="618618"/>
          </a:xfrm>
          <a:prstGeom prst="rect">
            <a:avLst/>
          </a:prstGeom>
          <a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75763" y="10656987"/>
            <a:ext cx="1270315" cy="651568"/>
          </a:xfrm>
          <a:prstGeom prst="rect">
            <a:avLst/>
          </a:prstGeom>
          <a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75761" y="10666245"/>
            <a:ext cx="1170305" cy="642620"/>
          </a:xfrm>
          <a:custGeom>
            <a:avLst/>
            <a:gdLst/>
            <a:ahLst/>
            <a:cxnLst/>
            <a:rect l="l" t="t" r="r" b="b"/>
            <a:pathLst>
              <a:path w="1170305" h="642620">
                <a:moveTo>
                  <a:pt x="205477" y="0"/>
                </a:moveTo>
                <a:lnTo>
                  <a:pt x="161635" y="9972"/>
                </a:lnTo>
                <a:lnTo>
                  <a:pt x="134777" y="46910"/>
                </a:lnTo>
                <a:lnTo>
                  <a:pt x="129329" y="55076"/>
                </a:lnTo>
                <a:lnTo>
                  <a:pt x="101981" y="99782"/>
                </a:lnTo>
                <a:lnTo>
                  <a:pt x="80205" y="140146"/>
                </a:lnTo>
                <a:lnTo>
                  <a:pt x="58960" y="184913"/>
                </a:lnTo>
                <a:lnTo>
                  <a:pt x="38597" y="233995"/>
                </a:lnTo>
                <a:lnTo>
                  <a:pt x="17265" y="291397"/>
                </a:lnTo>
                <a:lnTo>
                  <a:pt x="0" y="359579"/>
                </a:lnTo>
                <a:lnTo>
                  <a:pt x="1085" y="394212"/>
                </a:lnTo>
                <a:lnTo>
                  <a:pt x="14167" y="429129"/>
                </a:lnTo>
                <a:lnTo>
                  <a:pt x="36828" y="457054"/>
                </a:lnTo>
                <a:lnTo>
                  <a:pt x="91952" y="506032"/>
                </a:lnTo>
                <a:lnTo>
                  <a:pt x="111404" y="526382"/>
                </a:lnTo>
                <a:lnTo>
                  <a:pt x="149544" y="567769"/>
                </a:lnTo>
                <a:lnTo>
                  <a:pt x="196982" y="606378"/>
                </a:lnTo>
                <a:lnTo>
                  <a:pt x="253948" y="638592"/>
                </a:lnTo>
                <a:lnTo>
                  <a:pt x="260670" y="642311"/>
                </a:lnTo>
                <a:lnTo>
                  <a:pt x="1005725" y="642311"/>
                </a:lnTo>
                <a:lnTo>
                  <a:pt x="1012261" y="630607"/>
                </a:lnTo>
                <a:lnTo>
                  <a:pt x="1024670" y="607645"/>
                </a:lnTo>
                <a:lnTo>
                  <a:pt x="1028347" y="601690"/>
                </a:lnTo>
                <a:lnTo>
                  <a:pt x="874720" y="601690"/>
                </a:lnTo>
                <a:lnTo>
                  <a:pt x="854784" y="600270"/>
                </a:lnTo>
                <a:lnTo>
                  <a:pt x="834746" y="596478"/>
                </a:lnTo>
                <a:lnTo>
                  <a:pt x="804634" y="589907"/>
                </a:lnTo>
                <a:lnTo>
                  <a:pt x="774411" y="584090"/>
                </a:lnTo>
                <a:lnTo>
                  <a:pt x="713660" y="574271"/>
                </a:lnTo>
                <a:lnTo>
                  <a:pt x="663799" y="567363"/>
                </a:lnTo>
                <a:lnTo>
                  <a:pt x="613129" y="560894"/>
                </a:lnTo>
                <a:lnTo>
                  <a:pt x="562003" y="555442"/>
                </a:lnTo>
                <a:lnTo>
                  <a:pt x="544307" y="554111"/>
                </a:lnTo>
                <a:lnTo>
                  <a:pt x="362490" y="554111"/>
                </a:lnTo>
                <a:lnTo>
                  <a:pt x="339070" y="554015"/>
                </a:lnTo>
                <a:lnTo>
                  <a:pt x="297235" y="543365"/>
                </a:lnTo>
                <a:lnTo>
                  <a:pt x="262878" y="515346"/>
                </a:lnTo>
                <a:lnTo>
                  <a:pt x="209198" y="458318"/>
                </a:lnTo>
                <a:lnTo>
                  <a:pt x="188152" y="438003"/>
                </a:lnTo>
                <a:lnTo>
                  <a:pt x="165059" y="420377"/>
                </a:lnTo>
                <a:lnTo>
                  <a:pt x="146896" y="409041"/>
                </a:lnTo>
                <a:lnTo>
                  <a:pt x="128549" y="397840"/>
                </a:lnTo>
                <a:lnTo>
                  <a:pt x="110470" y="386215"/>
                </a:lnTo>
                <a:lnTo>
                  <a:pt x="93114" y="373607"/>
                </a:lnTo>
                <a:lnTo>
                  <a:pt x="68930" y="349582"/>
                </a:lnTo>
                <a:lnTo>
                  <a:pt x="57597" y="324931"/>
                </a:lnTo>
                <a:lnTo>
                  <a:pt x="58019" y="297433"/>
                </a:lnTo>
                <a:lnTo>
                  <a:pt x="69104" y="264865"/>
                </a:lnTo>
                <a:lnTo>
                  <a:pt x="80668" y="241013"/>
                </a:lnTo>
                <a:lnTo>
                  <a:pt x="92865" y="217387"/>
                </a:lnTo>
                <a:lnTo>
                  <a:pt x="104470" y="193545"/>
                </a:lnTo>
                <a:lnTo>
                  <a:pt x="114255" y="169049"/>
                </a:lnTo>
                <a:lnTo>
                  <a:pt x="121083" y="148370"/>
                </a:lnTo>
                <a:lnTo>
                  <a:pt x="127892" y="127652"/>
                </a:lnTo>
                <a:lnTo>
                  <a:pt x="135083" y="107066"/>
                </a:lnTo>
                <a:lnTo>
                  <a:pt x="143060" y="86785"/>
                </a:lnTo>
                <a:lnTo>
                  <a:pt x="155255" y="61226"/>
                </a:lnTo>
                <a:lnTo>
                  <a:pt x="169474" y="38086"/>
                </a:lnTo>
                <a:lnTo>
                  <a:pt x="186090" y="17599"/>
                </a:lnTo>
                <a:lnTo>
                  <a:pt x="205477" y="0"/>
                </a:lnTo>
                <a:close/>
              </a:path>
              <a:path w="1170305" h="642620">
                <a:moveTo>
                  <a:pt x="1069294" y="370591"/>
                </a:moveTo>
                <a:lnTo>
                  <a:pt x="1094167" y="403376"/>
                </a:lnTo>
                <a:lnTo>
                  <a:pt x="1114203" y="439694"/>
                </a:lnTo>
                <a:lnTo>
                  <a:pt x="1115690" y="443291"/>
                </a:lnTo>
                <a:lnTo>
                  <a:pt x="1113271" y="447279"/>
                </a:lnTo>
                <a:lnTo>
                  <a:pt x="1110350" y="449132"/>
                </a:lnTo>
                <a:lnTo>
                  <a:pt x="1080529" y="469429"/>
                </a:lnTo>
                <a:lnTo>
                  <a:pt x="1051157" y="490902"/>
                </a:lnTo>
                <a:lnTo>
                  <a:pt x="993275" y="534946"/>
                </a:lnTo>
                <a:lnTo>
                  <a:pt x="974855" y="550746"/>
                </a:lnTo>
                <a:lnTo>
                  <a:pt x="955963" y="568262"/>
                </a:lnTo>
                <a:lnTo>
                  <a:pt x="936021" y="584220"/>
                </a:lnTo>
                <a:lnTo>
                  <a:pt x="914450" y="595347"/>
                </a:lnTo>
                <a:lnTo>
                  <a:pt x="894594" y="600221"/>
                </a:lnTo>
                <a:lnTo>
                  <a:pt x="874720" y="601690"/>
                </a:lnTo>
                <a:lnTo>
                  <a:pt x="1028347" y="601690"/>
                </a:lnTo>
                <a:lnTo>
                  <a:pt x="1055552" y="560879"/>
                </a:lnTo>
                <a:lnTo>
                  <a:pt x="1092514" y="512759"/>
                </a:lnTo>
                <a:lnTo>
                  <a:pt x="1126789" y="477641"/>
                </a:lnTo>
                <a:lnTo>
                  <a:pt x="1155546" y="452685"/>
                </a:lnTo>
                <a:lnTo>
                  <a:pt x="1169751" y="440134"/>
                </a:lnTo>
                <a:lnTo>
                  <a:pt x="1133438" y="412069"/>
                </a:lnTo>
                <a:lnTo>
                  <a:pt x="1101845" y="390423"/>
                </a:lnTo>
                <a:lnTo>
                  <a:pt x="1085662" y="380310"/>
                </a:lnTo>
                <a:lnTo>
                  <a:pt x="1069294" y="370591"/>
                </a:lnTo>
                <a:close/>
              </a:path>
              <a:path w="1170305" h="642620">
                <a:moveTo>
                  <a:pt x="459794" y="549914"/>
                </a:moveTo>
                <a:lnTo>
                  <a:pt x="409418" y="550996"/>
                </a:lnTo>
                <a:lnTo>
                  <a:pt x="362490" y="554111"/>
                </a:lnTo>
                <a:lnTo>
                  <a:pt x="544307" y="554111"/>
                </a:lnTo>
                <a:lnTo>
                  <a:pt x="510773" y="551589"/>
                </a:lnTo>
                <a:lnTo>
                  <a:pt x="459794" y="549914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85314" y="11027863"/>
            <a:ext cx="1760765" cy="280693"/>
          </a:xfrm>
          <a:prstGeom prst="rect">
            <a:avLst/>
          </a:prstGeom>
          <a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82070" y="10656963"/>
            <a:ext cx="1487170" cy="534670"/>
          </a:xfrm>
          <a:custGeom>
            <a:avLst/>
            <a:gdLst/>
            <a:ahLst/>
            <a:cxnLst/>
            <a:rect l="l" t="t" r="r" b="b"/>
            <a:pathLst>
              <a:path w="1487170" h="534670">
                <a:moveTo>
                  <a:pt x="433804" y="427985"/>
                </a:moveTo>
                <a:lnTo>
                  <a:pt x="339152" y="427985"/>
                </a:lnTo>
                <a:lnTo>
                  <a:pt x="363211" y="431667"/>
                </a:lnTo>
                <a:lnTo>
                  <a:pt x="387300" y="440637"/>
                </a:lnTo>
                <a:lnTo>
                  <a:pt x="419347" y="460232"/>
                </a:lnTo>
                <a:lnTo>
                  <a:pt x="448223" y="483834"/>
                </a:lnTo>
                <a:lnTo>
                  <a:pt x="475605" y="509310"/>
                </a:lnTo>
                <a:lnTo>
                  <a:pt x="503171" y="534522"/>
                </a:lnTo>
                <a:lnTo>
                  <a:pt x="476637" y="498332"/>
                </a:lnTo>
                <a:lnTo>
                  <a:pt x="451015" y="461115"/>
                </a:lnTo>
                <a:lnTo>
                  <a:pt x="433804" y="427985"/>
                </a:lnTo>
                <a:close/>
              </a:path>
              <a:path w="1487170" h="534670">
                <a:moveTo>
                  <a:pt x="469124" y="150110"/>
                </a:moveTo>
                <a:lnTo>
                  <a:pt x="363064" y="150110"/>
                </a:lnTo>
                <a:lnTo>
                  <a:pt x="375101" y="152732"/>
                </a:lnTo>
                <a:lnTo>
                  <a:pt x="381256" y="159186"/>
                </a:lnTo>
                <a:lnTo>
                  <a:pt x="383077" y="167487"/>
                </a:lnTo>
                <a:lnTo>
                  <a:pt x="382107" y="176483"/>
                </a:lnTo>
                <a:lnTo>
                  <a:pt x="379886" y="185022"/>
                </a:lnTo>
                <a:lnTo>
                  <a:pt x="371735" y="213116"/>
                </a:lnTo>
                <a:lnTo>
                  <a:pt x="364049" y="241348"/>
                </a:lnTo>
                <a:lnTo>
                  <a:pt x="356866" y="269710"/>
                </a:lnTo>
                <a:lnTo>
                  <a:pt x="350222" y="298192"/>
                </a:lnTo>
                <a:lnTo>
                  <a:pt x="343069" y="329678"/>
                </a:lnTo>
                <a:lnTo>
                  <a:pt x="334728" y="359609"/>
                </a:lnTo>
                <a:lnTo>
                  <a:pt x="307113" y="416232"/>
                </a:lnTo>
                <a:lnTo>
                  <a:pt x="291627" y="433508"/>
                </a:lnTo>
                <a:lnTo>
                  <a:pt x="315249" y="428846"/>
                </a:lnTo>
                <a:lnTo>
                  <a:pt x="339152" y="427985"/>
                </a:lnTo>
                <a:lnTo>
                  <a:pt x="433804" y="427985"/>
                </a:lnTo>
                <a:lnTo>
                  <a:pt x="430890" y="422376"/>
                </a:lnTo>
                <a:lnTo>
                  <a:pt x="420848" y="381618"/>
                </a:lnTo>
                <a:lnTo>
                  <a:pt x="421379" y="330375"/>
                </a:lnTo>
                <a:lnTo>
                  <a:pt x="429550" y="277295"/>
                </a:lnTo>
                <a:lnTo>
                  <a:pt x="442888" y="224943"/>
                </a:lnTo>
                <a:lnTo>
                  <a:pt x="458921" y="175881"/>
                </a:lnTo>
                <a:lnTo>
                  <a:pt x="469124" y="150110"/>
                </a:lnTo>
                <a:close/>
              </a:path>
              <a:path w="1487170" h="534670">
                <a:moveTo>
                  <a:pt x="855226" y="25956"/>
                </a:moveTo>
                <a:lnTo>
                  <a:pt x="694217" y="25956"/>
                </a:lnTo>
                <a:lnTo>
                  <a:pt x="737561" y="31598"/>
                </a:lnTo>
                <a:lnTo>
                  <a:pt x="764682" y="40855"/>
                </a:lnTo>
                <a:lnTo>
                  <a:pt x="790294" y="52881"/>
                </a:lnTo>
                <a:lnTo>
                  <a:pt x="815044" y="66818"/>
                </a:lnTo>
                <a:lnTo>
                  <a:pt x="839579" y="81808"/>
                </a:lnTo>
                <a:lnTo>
                  <a:pt x="867980" y="98372"/>
                </a:lnTo>
                <a:lnTo>
                  <a:pt x="1000642" y="167287"/>
                </a:lnTo>
                <a:lnTo>
                  <a:pt x="1046070" y="190138"/>
                </a:lnTo>
                <a:lnTo>
                  <a:pt x="1091684" y="212616"/>
                </a:lnTo>
                <a:lnTo>
                  <a:pt x="1229442" y="278451"/>
                </a:lnTo>
                <a:lnTo>
                  <a:pt x="1272136" y="298098"/>
                </a:lnTo>
                <a:lnTo>
                  <a:pt x="1443868" y="374403"/>
                </a:lnTo>
                <a:lnTo>
                  <a:pt x="1486575" y="394057"/>
                </a:lnTo>
                <a:lnTo>
                  <a:pt x="1462297" y="379439"/>
                </a:lnTo>
                <a:lnTo>
                  <a:pt x="1437658" y="365467"/>
                </a:lnTo>
                <a:lnTo>
                  <a:pt x="1387720" y="338398"/>
                </a:lnTo>
                <a:lnTo>
                  <a:pt x="1351395" y="317393"/>
                </a:lnTo>
                <a:lnTo>
                  <a:pt x="1316096" y="294625"/>
                </a:lnTo>
                <a:lnTo>
                  <a:pt x="1246938" y="246978"/>
                </a:lnTo>
                <a:lnTo>
                  <a:pt x="1211203" y="223127"/>
                </a:lnTo>
                <a:lnTo>
                  <a:pt x="1174767" y="200532"/>
                </a:lnTo>
                <a:lnTo>
                  <a:pt x="1137527" y="179272"/>
                </a:lnTo>
                <a:lnTo>
                  <a:pt x="1099383" y="159423"/>
                </a:lnTo>
                <a:lnTo>
                  <a:pt x="1060581" y="139647"/>
                </a:lnTo>
                <a:lnTo>
                  <a:pt x="1022896" y="118972"/>
                </a:lnTo>
                <a:lnTo>
                  <a:pt x="986070" y="96822"/>
                </a:lnTo>
                <a:lnTo>
                  <a:pt x="949848" y="72620"/>
                </a:lnTo>
                <a:lnTo>
                  <a:pt x="915054" y="51114"/>
                </a:lnTo>
                <a:lnTo>
                  <a:pt x="878951" y="34184"/>
                </a:lnTo>
                <a:lnTo>
                  <a:pt x="855226" y="25956"/>
                </a:lnTo>
                <a:close/>
              </a:path>
              <a:path w="1487170" h="534670">
                <a:moveTo>
                  <a:pt x="699957" y="0"/>
                </a:moveTo>
                <a:lnTo>
                  <a:pt x="648800" y="1989"/>
                </a:lnTo>
                <a:lnTo>
                  <a:pt x="598100" y="9010"/>
                </a:lnTo>
                <a:lnTo>
                  <a:pt x="548289" y="21098"/>
                </a:lnTo>
                <a:lnTo>
                  <a:pt x="500186" y="38148"/>
                </a:lnTo>
                <a:lnTo>
                  <a:pt x="483007" y="43162"/>
                </a:lnTo>
                <a:lnTo>
                  <a:pt x="433068" y="64894"/>
                </a:lnTo>
                <a:lnTo>
                  <a:pt x="386939" y="95210"/>
                </a:lnTo>
                <a:lnTo>
                  <a:pt x="364507" y="111394"/>
                </a:lnTo>
                <a:lnTo>
                  <a:pt x="341915" y="127258"/>
                </a:lnTo>
                <a:lnTo>
                  <a:pt x="288090" y="163313"/>
                </a:lnTo>
                <a:lnTo>
                  <a:pt x="233722" y="198497"/>
                </a:lnTo>
                <a:lnTo>
                  <a:pt x="181755" y="229075"/>
                </a:lnTo>
                <a:lnTo>
                  <a:pt x="127996" y="256448"/>
                </a:lnTo>
                <a:lnTo>
                  <a:pt x="103919" y="267701"/>
                </a:lnTo>
                <a:lnTo>
                  <a:pt x="79970" y="279177"/>
                </a:lnTo>
                <a:lnTo>
                  <a:pt x="33781" y="305369"/>
                </a:lnTo>
                <a:lnTo>
                  <a:pt x="0" y="331221"/>
                </a:lnTo>
                <a:lnTo>
                  <a:pt x="42089" y="313415"/>
                </a:lnTo>
                <a:lnTo>
                  <a:pt x="84463" y="296434"/>
                </a:lnTo>
                <a:lnTo>
                  <a:pt x="126514" y="278845"/>
                </a:lnTo>
                <a:lnTo>
                  <a:pt x="167633" y="259215"/>
                </a:lnTo>
                <a:lnTo>
                  <a:pt x="207212" y="236111"/>
                </a:lnTo>
                <a:lnTo>
                  <a:pt x="264718" y="197468"/>
                </a:lnTo>
                <a:lnTo>
                  <a:pt x="294269" y="179272"/>
                </a:lnTo>
                <a:lnTo>
                  <a:pt x="324922" y="163443"/>
                </a:lnTo>
                <a:lnTo>
                  <a:pt x="336004" y="158247"/>
                </a:lnTo>
                <a:lnTo>
                  <a:pt x="349375" y="152876"/>
                </a:lnTo>
                <a:lnTo>
                  <a:pt x="363064" y="150110"/>
                </a:lnTo>
                <a:lnTo>
                  <a:pt x="469124" y="150110"/>
                </a:lnTo>
                <a:lnTo>
                  <a:pt x="474427" y="136714"/>
                </a:lnTo>
                <a:lnTo>
                  <a:pt x="494446" y="100642"/>
                </a:lnTo>
                <a:lnTo>
                  <a:pt x="521583" y="70760"/>
                </a:lnTo>
                <a:lnTo>
                  <a:pt x="558446" y="50162"/>
                </a:lnTo>
                <a:lnTo>
                  <a:pt x="600401" y="37747"/>
                </a:lnTo>
                <a:lnTo>
                  <a:pt x="647077" y="28842"/>
                </a:lnTo>
                <a:lnTo>
                  <a:pt x="694217" y="25956"/>
                </a:lnTo>
                <a:lnTo>
                  <a:pt x="855226" y="25956"/>
                </a:lnTo>
                <a:lnTo>
                  <a:pt x="841217" y="21098"/>
                </a:lnTo>
                <a:lnTo>
                  <a:pt x="801528" y="11120"/>
                </a:lnTo>
                <a:lnTo>
                  <a:pt x="751043" y="3043"/>
                </a:lnTo>
                <a:lnTo>
                  <a:pt x="699957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272912" y="10761194"/>
            <a:ext cx="180659" cy="95838"/>
          </a:xfrm>
          <a:prstGeom prst="rect">
            <a:avLst/>
          </a:prstGeom>
          <a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225252" y="10892451"/>
            <a:ext cx="70485" cy="59055"/>
          </a:xfrm>
          <a:custGeom>
            <a:avLst/>
            <a:gdLst/>
            <a:ahLst/>
            <a:cxnLst/>
            <a:rect l="l" t="t" r="r" b="b"/>
            <a:pathLst>
              <a:path w="70484" h="59054">
                <a:moveTo>
                  <a:pt x="43029" y="0"/>
                </a:moveTo>
                <a:lnTo>
                  <a:pt x="20112" y="11494"/>
                </a:lnTo>
                <a:lnTo>
                  <a:pt x="17515" y="11918"/>
                </a:lnTo>
                <a:lnTo>
                  <a:pt x="0" y="40807"/>
                </a:lnTo>
                <a:lnTo>
                  <a:pt x="2236" y="47835"/>
                </a:lnTo>
                <a:lnTo>
                  <a:pt x="6871" y="53473"/>
                </a:lnTo>
                <a:lnTo>
                  <a:pt x="13882" y="57132"/>
                </a:lnTo>
                <a:lnTo>
                  <a:pt x="31810" y="58810"/>
                </a:lnTo>
                <a:lnTo>
                  <a:pt x="48429" y="53827"/>
                </a:lnTo>
                <a:lnTo>
                  <a:pt x="61686" y="42919"/>
                </a:lnTo>
                <a:lnTo>
                  <a:pt x="69524" y="26822"/>
                </a:lnTo>
                <a:lnTo>
                  <a:pt x="70078" y="20346"/>
                </a:lnTo>
                <a:lnTo>
                  <a:pt x="68764" y="13639"/>
                </a:lnTo>
                <a:lnTo>
                  <a:pt x="65500" y="7760"/>
                </a:lnTo>
                <a:lnTo>
                  <a:pt x="60205" y="3767"/>
                </a:lnTo>
                <a:lnTo>
                  <a:pt x="51669" y="993"/>
                </a:lnTo>
                <a:lnTo>
                  <a:pt x="43029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706937" y="10922421"/>
            <a:ext cx="57785" cy="51435"/>
          </a:xfrm>
          <a:custGeom>
            <a:avLst/>
            <a:gdLst/>
            <a:ahLst/>
            <a:cxnLst/>
            <a:rect l="l" t="t" r="r" b="b"/>
            <a:pathLst>
              <a:path w="57785" h="51434">
                <a:moveTo>
                  <a:pt x="25145" y="0"/>
                </a:moveTo>
                <a:lnTo>
                  <a:pt x="0" y="24982"/>
                </a:lnTo>
                <a:lnTo>
                  <a:pt x="94" y="32093"/>
                </a:lnTo>
                <a:lnTo>
                  <a:pt x="36684" y="51072"/>
                </a:lnTo>
                <a:lnTo>
                  <a:pt x="45689" y="50900"/>
                </a:lnTo>
                <a:lnTo>
                  <a:pt x="53825" y="44900"/>
                </a:lnTo>
                <a:lnTo>
                  <a:pt x="56223" y="36168"/>
                </a:lnTo>
                <a:lnTo>
                  <a:pt x="57340" y="29319"/>
                </a:lnTo>
                <a:lnTo>
                  <a:pt x="56828" y="22648"/>
                </a:lnTo>
                <a:lnTo>
                  <a:pt x="39857" y="4710"/>
                </a:lnTo>
                <a:lnTo>
                  <a:pt x="39511" y="4585"/>
                </a:lnTo>
                <a:lnTo>
                  <a:pt x="38590" y="4585"/>
                </a:lnTo>
                <a:lnTo>
                  <a:pt x="32904" y="549"/>
                </a:lnTo>
                <a:lnTo>
                  <a:pt x="25145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68237" y="10932704"/>
            <a:ext cx="76200" cy="57150"/>
          </a:xfrm>
          <a:custGeom>
            <a:avLst/>
            <a:gdLst/>
            <a:ahLst/>
            <a:cxnLst/>
            <a:rect l="l" t="t" r="r" b="b"/>
            <a:pathLst>
              <a:path w="76200" h="57150">
                <a:moveTo>
                  <a:pt x="45127" y="549"/>
                </a:moveTo>
                <a:lnTo>
                  <a:pt x="5597" y="20164"/>
                </a:lnTo>
                <a:lnTo>
                  <a:pt x="0" y="29352"/>
                </a:lnTo>
                <a:lnTo>
                  <a:pt x="534" y="39291"/>
                </a:lnTo>
                <a:lnTo>
                  <a:pt x="5807" y="48074"/>
                </a:lnTo>
                <a:lnTo>
                  <a:pt x="14424" y="53789"/>
                </a:lnTo>
                <a:lnTo>
                  <a:pt x="33192" y="56598"/>
                </a:lnTo>
                <a:lnTo>
                  <a:pt x="50477" y="52064"/>
                </a:lnTo>
                <a:lnTo>
                  <a:pt x="64820" y="41313"/>
                </a:lnTo>
                <a:lnTo>
                  <a:pt x="74762" y="25473"/>
                </a:lnTo>
                <a:lnTo>
                  <a:pt x="75651" y="17971"/>
                </a:lnTo>
                <a:lnTo>
                  <a:pt x="72951" y="11120"/>
                </a:lnTo>
                <a:lnTo>
                  <a:pt x="67804" y="5581"/>
                </a:lnTo>
                <a:lnTo>
                  <a:pt x="61350" y="2010"/>
                </a:lnTo>
                <a:lnTo>
                  <a:pt x="58648" y="1020"/>
                </a:lnTo>
                <a:lnTo>
                  <a:pt x="47247" y="1020"/>
                </a:lnTo>
                <a:lnTo>
                  <a:pt x="45127" y="549"/>
                </a:lnTo>
                <a:close/>
              </a:path>
              <a:path w="76200" h="57150">
                <a:moveTo>
                  <a:pt x="51645" y="0"/>
                </a:moveTo>
                <a:lnTo>
                  <a:pt x="47247" y="1020"/>
                </a:lnTo>
                <a:lnTo>
                  <a:pt x="58648" y="1020"/>
                </a:lnTo>
                <a:lnTo>
                  <a:pt x="56247" y="141"/>
                </a:lnTo>
                <a:lnTo>
                  <a:pt x="51645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01260" y="11053718"/>
            <a:ext cx="55880" cy="41910"/>
          </a:xfrm>
          <a:custGeom>
            <a:avLst/>
            <a:gdLst/>
            <a:ahLst/>
            <a:cxnLst/>
            <a:rect l="l" t="t" r="r" b="b"/>
            <a:pathLst>
              <a:path w="55879" h="41909">
                <a:moveTo>
                  <a:pt x="23117" y="723"/>
                </a:moveTo>
                <a:lnTo>
                  <a:pt x="0" y="18650"/>
                </a:lnTo>
                <a:lnTo>
                  <a:pt x="222" y="25442"/>
                </a:lnTo>
                <a:lnTo>
                  <a:pt x="2607" y="31347"/>
                </a:lnTo>
                <a:lnTo>
                  <a:pt x="7919" y="37045"/>
                </a:lnTo>
                <a:lnTo>
                  <a:pt x="14219" y="40470"/>
                </a:lnTo>
                <a:lnTo>
                  <a:pt x="21328" y="41725"/>
                </a:lnTo>
                <a:lnTo>
                  <a:pt x="29070" y="40911"/>
                </a:lnTo>
                <a:lnTo>
                  <a:pt x="32619" y="40049"/>
                </a:lnTo>
                <a:lnTo>
                  <a:pt x="35650" y="37912"/>
                </a:lnTo>
                <a:lnTo>
                  <a:pt x="38021" y="35195"/>
                </a:lnTo>
                <a:lnTo>
                  <a:pt x="40958" y="34190"/>
                </a:lnTo>
                <a:lnTo>
                  <a:pt x="43943" y="33044"/>
                </a:lnTo>
                <a:lnTo>
                  <a:pt x="46393" y="31174"/>
                </a:lnTo>
                <a:lnTo>
                  <a:pt x="52392" y="27044"/>
                </a:lnTo>
                <a:lnTo>
                  <a:pt x="55863" y="20307"/>
                </a:lnTo>
                <a:lnTo>
                  <a:pt x="53884" y="12879"/>
                </a:lnTo>
                <a:lnTo>
                  <a:pt x="51528" y="4601"/>
                </a:lnTo>
                <a:lnTo>
                  <a:pt x="45969" y="1444"/>
                </a:lnTo>
                <a:lnTo>
                  <a:pt x="32274" y="1444"/>
                </a:lnTo>
                <a:lnTo>
                  <a:pt x="30468" y="1319"/>
                </a:lnTo>
                <a:lnTo>
                  <a:pt x="28661" y="1319"/>
                </a:lnTo>
                <a:lnTo>
                  <a:pt x="25960" y="1130"/>
                </a:lnTo>
                <a:lnTo>
                  <a:pt x="23117" y="723"/>
                </a:lnTo>
                <a:close/>
              </a:path>
              <a:path w="55879" h="41909">
                <a:moveTo>
                  <a:pt x="43424" y="0"/>
                </a:moveTo>
                <a:lnTo>
                  <a:pt x="35241" y="1319"/>
                </a:lnTo>
                <a:lnTo>
                  <a:pt x="34896" y="1319"/>
                </a:lnTo>
                <a:lnTo>
                  <a:pt x="34487" y="1444"/>
                </a:lnTo>
                <a:lnTo>
                  <a:pt x="45969" y="1444"/>
                </a:lnTo>
                <a:lnTo>
                  <a:pt x="43424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030783" y="11035109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39" h="28575">
                <a:moveTo>
                  <a:pt x="13750" y="0"/>
                </a:moveTo>
                <a:lnTo>
                  <a:pt x="3437" y="4429"/>
                </a:lnTo>
                <a:lnTo>
                  <a:pt x="0" y="14173"/>
                </a:lnTo>
                <a:lnTo>
                  <a:pt x="3437" y="23918"/>
                </a:lnTo>
                <a:lnTo>
                  <a:pt x="13750" y="28347"/>
                </a:lnTo>
                <a:lnTo>
                  <a:pt x="24040" y="23918"/>
                </a:lnTo>
                <a:lnTo>
                  <a:pt x="27470" y="14173"/>
                </a:lnTo>
                <a:lnTo>
                  <a:pt x="24040" y="4429"/>
                </a:lnTo>
                <a:lnTo>
                  <a:pt x="13750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160503" y="11133379"/>
            <a:ext cx="463550" cy="175260"/>
          </a:xfrm>
          <a:custGeom>
            <a:avLst/>
            <a:gdLst/>
            <a:ahLst/>
            <a:cxnLst/>
            <a:rect l="l" t="t" r="r" b="b"/>
            <a:pathLst>
              <a:path w="463550" h="175259">
                <a:moveTo>
                  <a:pt x="45921" y="65097"/>
                </a:moveTo>
                <a:lnTo>
                  <a:pt x="24607" y="108394"/>
                </a:lnTo>
                <a:lnTo>
                  <a:pt x="6878" y="153032"/>
                </a:lnTo>
                <a:lnTo>
                  <a:pt x="0" y="175176"/>
                </a:lnTo>
                <a:lnTo>
                  <a:pt x="25782" y="175176"/>
                </a:lnTo>
                <a:lnTo>
                  <a:pt x="28127" y="140758"/>
                </a:lnTo>
                <a:lnTo>
                  <a:pt x="34989" y="102562"/>
                </a:lnTo>
                <a:lnTo>
                  <a:pt x="45921" y="65097"/>
                </a:lnTo>
                <a:close/>
              </a:path>
              <a:path w="463550" h="175259">
                <a:moveTo>
                  <a:pt x="255496" y="3329"/>
                </a:moveTo>
                <a:lnTo>
                  <a:pt x="203146" y="16361"/>
                </a:lnTo>
                <a:lnTo>
                  <a:pt x="156072" y="39227"/>
                </a:lnTo>
                <a:lnTo>
                  <a:pt x="113832" y="70355"/>
                </a:lnTo>
                <a:lnTo>
                  <a:pt x="78077" y="107909"/>
                </a:lnTo>
                <a:lnTo>
                  <a:pt x="50197" y="152472"/>
                </a:lnTo>
                <a:lnTo>
                  <a:pt x="40270" y="175176"/>
                </a:lnTo>
                <a:lnTo>
                  <a:pt x="279861" y="175176"/>
                </a:lnTo>
                <a:lnTo>
                  <a:pt x="284866" y="170101"/>
                </a:lnTo>
                <a:lnTo>
                  <a:pt x="155143" y="170101"/>
                </a:lnTo>
                <a:lnTo>
                  <a:pt x="174364" y="126105"/>
                </a:lnTo>
                <a:lnTo>
                  <a:pt x="200870" y="85720"/>
                </a:lnTo>
                <a:lnTo>
                  <a:pt x="233465" y="48577"/>
                </a:lnTo>
                <a:lnTo>
                  <a:pt x="270951" y="14307"/>
                </a:lnTo>
                <a:lnTo>
                  <a:pt x="276291" y="9909"/>
                </a:lnTo>
                <a:lnTo>
                  <a:pt x="273456" y="4884"/>
                </a:lnTo>
                <a:lnTo>
                  <a:pt x="259171" y="4884"/>
                </a:lnTo>
                <a:lnTo>
                  <a:pt x="257506" y="3910"/>
                </a:lnTo>
                <a:lnTo>
                  <a:pt x="255496" y="3329"/>
                </a:lnTo>
                <a:close/>
              </a:path>
              <a:path w="463550" h="175259">
                <a:moveTo>
                  <a:pt x="366045" y="169280"/>
                </a:moveTo>
                <a:lnTo>
                  <a:pt x="333399" y="170710"/>
                </a:lnTo>
                <a:lnTo>
                  <a:pt x="305321" y="175176"/>
                </a:lnTo>
                <a:lnTo>
                  <a:pt x="432714" y="175176"/>
                </a:lnTo>
                <a:lnTo>
                  <a:pt x="398193" y="171248"/>
                </a:lnTo>
                <a:lnTo>
                  <a:pt x="397638" y="170965"/>
                </a:lnTo>
                <a:lnTo>
                  <a:pt x="397104" y="170839"/>
                </a:lnTo>
                <a:lnTo>
                  <a:pt x="396497" y="170651"/>
                </a:lnTo>
                <a:lnTo>
                  <a:pt x="366045" y="169280"/>
                </a:lnTo>
                <a:close/>
              </a:path>
              <a:path w="463550" h="175259">
                <a:moveTo>
                  <a:pt x="405073" y="171069"/>
                </a:moveTo>
                <a:lnTo>
                  <a:pt x="398193" y="171248"/>
                </a:lnTo>
                <a:lnTo>
                  <a:pt x="413980" y="171248"/>
                </a:lnTo>
                <a:lnTo>
                  <a:pt x="412000" y="171150"/>
                </a:lnTo>
                <a:lnTo>
                  <a:pt x="405073" y="171069"/>
                </a:lnTo>
                <a:close/>
              </a:path>
              <a:path w="463550" h="175259">
                <a:moveTo>
                  <a:pt x="337839" y="85799"/>
                </a:moveTo>
                <a:lnTo>
                  <a:pt x="285966" y="92683"/>
                </a:lnTo>
                <a:lnTo>
                  <a:pt x="236497" y="109172"/>
                </a:lnTo>
                <a:lnTo>
                  <a:pt x="192025" y="135049"/>
                </a:lnTo>
                <a:lnTo>
                  <a:pt x="155143" y="170101"/>
                </a:lnTo>
                <a:lnTo>
                  <a:pt x="284866" y="170101"/>
                </a:lnTo>
                <a:lnTo>
                  <a:pt x="288588" y="166327"/>
                </a:lnTo>
                <a:lnTo>
                  <a:pt x="293411" y="161259"/>
                </a:lnTo>
                <a:lnTo>
                  <a:pt x="327194" y="136343"/>
                </a:lnTo>
                <a:lnTo>
                  <a:pt x="368029" y="122851"/>
                </a:lnTo>
                <a:lnTo>
                  <a:pt x="411538" y="117329"/>
                </a:lnTo>
                <a:lnTo>
                  <a:pt x="453343" y="116327"/>
                </a:lnTo>
                <a:lnTo>
                  <a:pt x="463018" y="116327"/>
                </a:lnTo>
                <a:lnTo>
                  <a:pt x="463332" y="103889"/>
                </a:lnTo>
                <a:lnTo>
                  <a:pt x="423964" y="91605"/>
                </a:lnTo>
                <a:lnTo>
                  <a:pt x="389523" y="88733"/>
                </a:lnTo>
                <a:lnTo>
                  <a:pt x="337839" y="85799"/>
                </a:lnTo>
                <a:close/>
              </a:path>
              <a:path w="463550" h="175259">
                <a:moveTo>
                  <a:pt x="270699" y="0"/>
                </a:moveTo>
                <a:lnTo>
                  <a:pt x="264228" y="2732"/>
                </a:lnTo>
                <a:lnTo>
                  <a:pt x="262564" y="3329"/>
                </a:lnTo>
                <a:lnTo>
                  <a:pt x="260930" y="4146"/>
                </a:lnTo>
                <a:lnTo>
                  <a:pt x="259171" y="4884"/>
                </a:lnTo>
                <a:lnTo>
                  <a:pt x="273456" y="4884"/>
                </a:lnTo>
                <a:lnTo>
                  <a:pt x="270699" y="0"/>
                </a:lnTo>
                <a:close/>
              </a:path>
            </a:pathLst>
          </a:custGeom>
          <a:solidFill>
            <a:srgbClr val="1467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160235" y="11129525"/>
            <a:ext cx="206279" cy="179031"/>
          </a:xfrm>
          <a:prstGeom prst="rect">
            <a:avLst/>
          </a:prstGeom>
          <a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280467" y="11188603"/>
            <a:ext cx="294005" cy="120014"/>
          </a:xfrm>
          <a:custGeom>
            <a:avLst/>
            <a:gdLst/>
            <a:ahLst/>
            <a:cxnLst/>
            <a:rect l="l" t="t" r="r" b="b"/>
            <a:pathLst>
              <a:path w="294005" h="120015">
                <a:moveTo>
                  <a:pt x="99983" y="0"/>
                </a:moveTo>
                <a:lnTo>
                  <a:pt x="71836" y="32460"/>
                </a:lnTo>
                <a:lnTo>
                  <a:pt x="47822" y="63069"/>
                </a:lnTo>
                <a:lnTo>
                  <a:pt x="26879" y="95126"/>
                </a:lnTo>
                <a:lnTo>
                  <a:pt x="14764" y="119953"/>
                </a:lnTo>
                <a:lnTo>
                  <a:pt x="45581" y="119953"/>
                </a:lnTo>
                <a:lnTo>
                  <a:pt x="57007" y="99955"/>
                </a:lnTo>
                <a:lnTo>
                  <a:pt x="76361" y="73547"/>
                </a:lnTo>
                <a:lnTo>
                  <a:pt x="78890" y="70374"/>
                </a:lnTo>
                <a:lnTo>
                  <a:pt x="61660" y="70374"/>
                </a:lnTo>
                <a:lnTo>
                  <a:pt x="71680" y="54178"/>
                </a:lnTo>
                <a:lnTo>
                  <a:pt x="81948" y="38112"/>
                </a:lnTo>
                <a:lnTo>
                  <a:pt x="92250" y="22122"/>
                </a:lnTo>
                <a:lnTo>
                  <a:pt x="102371" y="6156"/>
                </a:lnTo>
                <a:lnTo>
                  <a:pt x="104140" y="3298"/>
                </a:lnTo>
                <a:lnTo>
                  <a:pt x="99983" y="0"/>
                </a:lnTo>
                <a:close/>
              </a:path>
              <a:path w="294005" h="120015">
                <a:moveTo>
                  <a:pt x="85083" y="95126"/>
                </a:moveTo>
                <a:lnTo>
                  <a:pt x="84214" y="96272"/>
                </a:lnTo>
                <a:lnTo>
                  <a:pt x="63311" y="119953"/>
                </a:lnTo>
                <a:lnTo>
                  <a:pt x="70421" y="119953"/>
                </a:lnTo>
                <a:lnTo>
                  <a:pt x="74625" y="113902"/>
                </a:lnTo>
                <a:lnTo>
                  <a:pt x="87083" y="96712"/>
                </a:lnTo>
                <a:lnTo>
                  <a:pt x="85083" y="95126"/>
                </a:lnTo>
                <a:close/>
              </a:path>
              <a:path w="294005" h="120015">
                <a:moveTo>
                  <a:pt x="130809" y="86566"/>
                </a:moveTo>
                <a:lnTo>
                  <a:pt x="108536" y="102913"/>
                </a:lnTo>
                <a:lnTo>
                  <a:pt x="88659" y="119433"/>
                </a:lnTo>
                <a:lnTo>
                  <a:pt x="88112" y="119953"/>
                </a:lnTo>
                <a:lnTo>
                  <a:pt x="114108" y="119953"/>
                </a:lnTo>
                <a:lnTo>
                  <a:pt x="131010" y="100998"/>
                </a:lnTo>
                <a:lnTo>
                  <a:pt x="144560" y="87713"/>
                </a:lnTo>
                <a:lnTo>
                  <a:pt x="133480" y="87713"/>
                </a:lnTo>
                <a:lnTo>
                  <a:pt x="132380" y="86833"/>
                </a:lnTo>
                <a:lnTo>
                  <a:pt x="130809" y="86566"/>
                </a:lnTo>
                <a:close/>
              </a:path>
              <a:path w="294005" h="120015">
                <a:moveTo>
                  <a:pt x="247249" y="72948"/>
                </a:moveTo>
                <a:lnTo>
                  <a:pt x="208517" y="78394"/>
                </a:lnTo>
                <a:lnTo>
                  <a:pt x="171822" y="90992"/>
                </a:lnTo>
                <a:lnTo>
                  <a:pt x="138160" y="112275"/>
                </a:lnTo>
                <a:lnTo>
                  <a:pt x="129006" y="119953"/>
                </a:lnTo>
                <a:lnTo>
                  <a:pt x="180273" y="119953"/>
                </a:lnTo>
                <a:lnTo>
                  <a:pt x="180876" y="119418"/>
                </a:lnTo>
                <a:lnTo>
                  <a:pt x="212863" y="101174"/>
                </a:lnTo>
                <a:lnTo>
                  <a:pt x="247974" y="89647"/>
                </a:lnTo>
                <a:lnTo>
                  <a:pt x="287025" y="83425"/>
                </a:lnTo>
                <a:lnTo>
                  <a:pt x="293611" y="82813"/>
                </a:lnTo>
                <a:lnTo>
                  <a:pt x="293778" y="73547"/>
                </a:lnTo>
                <a:lnTo>
                  <a:pt x="287025" y="73123"/>
                </a:lnTo>
                <a:lnTo>
                  <a:pt x="247249" y="72948"/>
                </a:lnTo>
                <a:close/>
              </a:path>
              <a:path w="294005" h="120015">
                <a:moveTo>
                  <a:pt x="149364" y="76405"/>
                </a:moveTo>
                <a:lnTo>
                  <a:pt x="142390" y="81132"/>
                </a:lnTo>
                <a:lnTo>
                  <a:pt x="137898" y="84415"/>
                </a:lnTo>
                <a:lnTo>
                  <a:pt x="133480" y="87713"/>
                </a:lnTo>
                <a:lnTo>
                  <a:pt x="144560" y="87713"/>
                </a:lnTo>
                <a:lnTo>
                  <a:pt x="150118" y="82263"/>
                </a:lnTo>
                <a:lnTo>
                  <a:pt x="152306" y="80253"/>
                </a:lnTo>
                <a:lnTo>
                  <a:pt x="149364" y="76405"/>
                </a:lnTo>
                <a:close/>
              </a:path>
              <a:path w="294005" h="120015">
                <a:moveTo>
                  <a:pt x="114663" y="18752"/>
                </a:moveTo>
                <a:lnTo>
                  <a:pt x="113281" y="20212"/>
                </a:lnTo>
                <a:lnTo>
                  <a:pt x="100316" y="33019"/>
                </a:lnTo>
                <a:lnTo>
                  <a:pt x="74324" y="57868"/>
                </a:lnTo>
                <a:lnTo>
                  <a:pt x="61660" y="70374"/>
                </a:lnTo>
                <a:lnTo>
                  <a:pt x="78890" y="70374"/>
                </a:lnTo>
                <a:lnTo>
                  <a:pt x="96781" y="47929"/>
                </a:lnTo>
                <a:lnTo>
                  <a:pt x="117239" y="20762"/>
                </a:lnTo>
                <a:lnTo>
                  <a:pt x="114663" y="18752"/>
                </a:lnTo>
                <a:close/>
              </a:path>
              <a:path w="294005" h="120015">
                <a:moveTo>
                  <a:pt x="8185" y="104282"/>
                </a:moveTo>
                <a:lnTo>
                  <a:pt x="6206" y="108019"/>
                </a:lnTo>
                <a:lnTo>
                  <a:pt x="0" y="119953"/>
                </a:lnTo>
                <a:lnTo>
                  <a:pt x="9936" y="119953"/>
                </a:lnTo>
                <a:lnTo>
                  <a:pt x="12865" y="110893"/>
                </a:lnTo>
                <a:lnTo>
                  <a:pt x="14185" y="106873"/>
                </a:lnTo>
                <a:lnTo>
                  <a:pt x="8185" y="104282"/>
                </a:lnTo>
                <a:close/>
              </a:path>
            </a:pathLst>
          </a:custGeom>
          <a:solidFill>
            <a:srgbClr val="145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160251" y="11171726"/>
            <a:ext cx="420832" cy="136829"/>
          </a:xfrm>
          <a:prstGeom prst="rect">
            <a:avLst/>
          </a:prstGeom>
          <a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605066" y="11305489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6236" y="0"/>
                </a:moveTo>
                <a:lnTo>
                  <a:pt x="0" y="3066"/>
                </a:lnTo>
                <a:lnTo>
                  <a:pt x="6498" y="3066"/>
                </a:lnTo>
                <a:lnTo>
                  <a:pt x="7691" y="2559"/>
                </a:lnTo>
                <a:lnTo>
                  <a:pt x="6236" y="0"/>
                </a:lnTo>
                <a:close/>
              </a:path>
            </a:pathLst>
          </a:custGeom>
          <a:solidFill>
            <a:srgbClr val="143D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911722" y="11098376"/>
            <a:ext cx="472440" cy="210185"/>
          </a:xfrm>
          <a:custGeom>
            <a:avLst/>
            <a:gdLst/>
            <a:ahLst/>
            <a:cxnLst/>
            <a:rect l="l" t="t" r="r" b="b"/>
            <a:pathLst>
              <a:path w="472439" h="210184">
                <a:moveTo>
                  <a:pt x="238882" y="0"/>
                </a:moveTo>
                <a:lnTo>
                  <a:pt x="110886" y="30153"/>
                </a:lnTo>
                <a:lnTo>
                  <a:pt x="92143" y="58218"/>
                </a:lnTo>
                <a:lnTo>
                  <a:pt x="0" y="138753"/>
                </a:lnTo>
                <a:lnTo>
                  <a:pt x="2701" y="142915"/>
                </a:lnTo>
                <a:lnTo>
                  <a:pt x="36146" y="210179"/>
                </a:lnTo>
                <a:lnTo>
                  <a:pt x="460444" y="210179"/>
                </a:lnTo>
                <a:lnTo>
                  <a:pt x="471964" y="154333"/>
                </a:lnTo>
                <a:lnTo>
                  <a:pt x="338963" y="18295"/>
                </a:lnTo>
                <a:lnTo>
                  <a:pt x="238882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913701" y="11115952"/>
            <a:ext cx="469434" cy="192603"/>
          </a:xfrm>
          <a:prstGeom prst="rect">
            <a:avLst/>
          </a:prstGeom>
          <a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217420" y="11115528"/>
            <a:ext cx="158183" cy="141314"/>
          </a:xfrm>
          <a:prstGeom prst="rect">
            <a:avLst/>
          </a:prstGeom>
          <a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922602" y="11098788"/>
            <a:ext cx="312420" cy="130810"/>
          </a:xfrm>
          <a:custGeom>
            <a:avLst/>
            <a:gdLst/>
            <a:ahLst/>
            <a:cxnLst/>
            <a:rect l="l" t="t" r="r" b="b"/>
            <a:pathLst>
              <a:path w="312419" h="130809">
                <a:moveTo>
                  <a:pt x="234317" y="0"/>
                </a:moveTo>
                <a:lnTo>
                  <a:pt x="176973" y="13270"/>
                </a:lnTo>
                <a:lnTo>
                  <a:pt x="132268" y="21594"/>
                </a:lnTo>
                <a:lnTo>
                  <a:pt x="123186" y="23513"/>
                </a:lnTo>
                <a:lnTo>
                  <a:pt x="114623" y="26303"/>
                </a:lnTo>
                <a:lnTo>
                  <a:pt x="106757" y="30351"/>
                </a:lnTo>
                <a:lnTo>
                  <a:pt x="99766" y="36042"/>
                </a:lnTo>
                <a:lnTo>
                  <a:pt x="92952" y="42885"/>
                </a:lnTo>
                <a:lnTo>
                  <a:pt x="85972" y="49484"/>
                </a:lnTo>
                <a:lnTo>
                  <a:pt x="78829" y="55939"/>
                </a:lnTo>
                <a:lnTo>
                  <a:pt x="71526" y="62348"/>
                </a:lnTo>
                <a:lnTo>
                  <a:pt x="62529" y="70739"/>
                </a:lnTo>
                <a:lnTo>
                  <a:pt x="54058" y="79562"/>
                </a:lnTo>
                <a:lnTo>
                  <a:pt x="45646" y="88432"/>
                </a:lnTo>
                <a:lnTo>
                  <a:pt x="36826" y="96963"/>
                </a:lnTo>
                <a:lnTo>
                  <a:pt x="28372" y="104239"/>
                </a:lnTo>
                <a:lnTo>
                  <a:pt x="19689" y="111166"/>
                </a:lnTo>
                <a:lnTo>
                  <a:pt x="10956" y="118008"/>
                </a:lnTo>
                <a:lnTo>
                  <a:pt x="2355" y="125028"/>
                </a:lnTo>
                <a:lnTo>
                  <a:pt x="0" y="127038"/>
                </a:lnTo>
                <a:lnTo>
                  <a:pt x="3130" y="130195"/>
                </a:lnTo>
                <a:lnTo>
                  <a:pt x="5643" y="128608"/>
                </a:lnTo>
                <a:lnTo>
                  <a:pt x="14882" y="122384"/>
                </a:lnTo>
                <a:lnTo>
                  <a:pt x="23990" y="115848"/>
                </a:lnTo>
                <a:lnTo>
                  <a:pt x="41935" y="102569"/>
                </a:lnTo>
                <a:lnTo>
                  <a:pt x="51203" y="96060"/>
                </a:lnTo>
                <a:lnTo>
                  <a:pt x="85963" y="69973"/>
                </a:lnTo>
                <a:lnTo>
                  <a:pt x="106792" y="50208"/>
                </a:lnTo>
                <a:lnTo>
                  <a:pt x="114313" y="43330"/>
                </a:lnTo>
                <a:lnTo>
                  <a:pt x="122506" y="38618"/>
                </a:lnTo>
                <a:lnTo>
                  <a:pt x="131653" y="35509"/>
                </a:lnTo>
                <a:lnTo>
                  <a:pt x="163593" y="29256"/>
                </a:lnTo>
                <a:lnTo>
                  <a:pt x="185080" y="23821"/>
                </a:lnTo>
                <a:lnTo>
                  <a:pt x="206453" y="17582"/>
                </a:lnTo>
                <a:lnTo>
                  <a:pt x="227260" y="11119"/>
                </a:lnTo>
                <a:lnTo>
                  <a:pt x="234182" y="9419"/>
                </a:lnTo>
                <a:lnTo>
                  <a:pt x="240490" y="8865"/>
                </a:lnTo>
                <a:lnTo>
                  <a:pt x="260479" y="8865"/>
                </a:lnTo>
                <a:lnTo>
                  <a:pt x="258850" y="8276"/>
                </a:lnTo>
                <a:lnTo>
                  <a:pt x="253374" y="5591"/>
                </a:lnTo>
                <a:lnTo>
                  <a:pt x="247688" y="2293"/>
                </a:lnTo>
                <a:lnTo>
                  <a:pt x="241594" y="1287"/>
                </a:lnTo>
                <a:lnTo>
                  <a:pt x="234317" y="0"/>
                </a:lnTo>
                <a:close/>
              </a:path>
              <a:path w="312419" h="130809">
                <a:moveTo>
                  <a:pt x="260479" y="8865"/>
                </a:moveTo>
                <a:lnTo>
                  <a:pt x="240490" y="8865"/>
                </a:lnTo>
                <a:lnTo>
                  <a:pt x="246782" y="9595"/>
                </a:lnTo>
                <a:lnTo>
                  <a:pt x="253657" y="11747"/>
                </a:lnTo>
                <a:lnTo>
                  <a:pt x="301167" y="19859"/>
                </a:lnTo>
                <a:lnTo>
                  <a:pt x="311624" y="19317"/>
                </a:lnTo>
                <a:lnTo>
                  <a:pt x="312315" y="19317"/>
                </a:lnTo>
                <a:lnTo>
                  <a:pt x="312137" y="18296"/>
                </a:lnTo>
                <a:lnTo>
                  <a:pt x="311498" y="18155"/>
                </a:lnTo>
                <a:lnTo>
                  <a:pt x="298108" y="16870"/>
                </a:lnTo>
                <a:lnTo>
                  <a:pt x="284691" y="15412"/>
                </a:lnTo>
                <a:lnTo>
                  <a:pt x="271516" y="12856"/>
                </a:lnTo>
                <a:lnTo>
                  <a:pt x="260479" y="8865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985333" y="11119095"/>
            <a:ext cx="282181" cy="189460"/>
          </a:xfrm>
          <a:prstGeom prst="rect">
            <a:avLst/>
          </a:prstGeom>
          <a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911837" y="11113661"/>
            <a:ext cx="472440" cy="194945"/>
          </a:xfrm>
          <a:custGeom>
            <a:avLst/>
            <a:gdLst/>
            <a:ahLst/>
            <a:cxnLst/>
            <a:rect l="l" t="t" r="r" b="b"/>
            <a:pathLst>
              <a:path w="472439" h="194945">
                <a:moveTo>
                  <a:pt x="107941" y="92041"/>
                </a:moveTo>
                <a:lnTo>
                  <a:pt x="59407" y="102141"/>
                </a:lnTo>
                <a:lnTo>
                  <a:pt x="0" y="123740"/>
                </a:lnTo>
                <a:lnTo>
                  <a:pt x="2586" y="127619"/>
                </a:lnTo>
                <a:lnTo>
                  <a:pt x="36037" y="194894"/>
                </a:lnTo>
                <a:lnTo>
                  <a:pt x="460335" y="194894"/>
                </a:lnTo>
                <a:lnTo>
                  <a:pt x="471114" y="142570"/>
                </a:lnTo>
                <a:lnTo>
                  <a:pt x="205760" y="142570"/>
                </a:lnTo>
                <a:lnTo>
                  <a:pt x="199914" y="142427"/>
                </a:lnTo>
                <a:lnTo>
                  <a:pt x="194191" y="140302"/>
                </a:lnTo>
                <a:lnTo>
                  <a:pt x="188224" y="136759"/>
                </a:lnTo>
                <a:lnTo>
                  <a:pt x="179580" y="131316"/>
                </a:lnTo>
                <a:lnTo>
                  <a:pt x="153325" y="115605"/>
                </a:lnTo>
                <a:lnTo>
                  <a:pt x="145950" y="110662"/>
                </a:lnTo>
                <a:lnTo>
                  <a:pt x="138931" y="105428"/>
                </a:lnTo>
                <a:lnTo>
                  <a:pt x="132075" y="100087"/>
                </a:lnTo>
                <a:lnTo>
                  <a:pt x="125189" y="94827"/>
                </a:lnTo>
                <a:lnTo>
                  <a:pt x="123629" y="94560"/>
                </a:lnTo>
                <a:lnTo>
                  <a:pt x="120415" y="93696"/>
                </a:lnTo>
                <a:lnTo>
                  <a:pt x="114077" y="92311"/>
                </a:lnTo>
                <a:lnTo>
                  <a:pt x="107941" y="92041"/>
                </a:lnTo>
                <a:close/>
              </a:path>
              <a:path w="472439" h="194945">
                <a:moveTo>
                  <a:pt x="249112" y="129582"/>
                </a:moveTo>
                <a:lnTo>
                  <a:pt x="242348" y="130147"/>
                </a:lnTo>
                <a:lnTo>
                  <a:pt x="236139" y="133461"/>
                </a:lnTo>
                <a:lnTo>
                  <a:pt x="222621" y="135770"/>
                </a:lnTo>
                <a:lnTo>
                  <a:pt x="217982" y="136759"/>
                </a:lnTo>
                <a:lnTo>
                  <a:pt x="212098" y="140167"/>
                </a:lnTo>
                <a:lnTo>
                  <a:pt x="205760" y="142570"/>
                </a:lnTo>
                <a:lnTo>
                  <a:pt x="471114" y="142570"/>
                </a:lnTo>
                <a:lnTo>
                  <a:pt x="471839" y="139052"/>
                </a:lnTo>
                <a:lnTo>
                  <a:pt x="463999" y="131033"/>
                </a:lnTo>
                <a:lnTo>
                  <a:pt x="272410" y="131033"/>
                </a:lnTo>
                <a:lnTo>
                  <a:pt x="264659" y="130691"/>
                </a:lnTo>
                <a:lnTo>
                  <a:pt x="256826" y="129728"/>
                </a:lnTo>
                <a:lnTo>
                  <a:pt x="249112" y="129582"/>
                </a:lnTo>
                <a:close/>
              </a:path>
              <a:path w="472439" h="194945">
                <a:moveTo>
                  <a:pt x="322429" y="0"/>
                </a:moveTo>
                <a:lnTo>
                  <a:pt x="328958" y="11957"/>
                </a:lnTo>
                <a:lnTo>
                  <a:pt x="326075" y="23074"/>
                </a:lnTo>
                <a:lnTo>
                  <a:pt x="319495" y="34175"/>
                </a:lnTo>
                <a:lnTo>
                  <a:pt x="314932" y="46079"/>
                </a:lnTo>
                <a:lnTo>
                  <a:pt x="314011" y="52627"/>
                </a:lnTo>
                <a:lnTo>
                  <a:pt x="318608" y="57936"/>
                </a:lnTo>
                <a:lnTo>
                  <a:pt x="319351" y="64375"/>
                </a:lnTo>
                <a:lnTo>
                  <a:pt x="317905" y="75971"/>
                </a:lnTo>
                <a:lnTo>
                  <a:pt x="312417" y="86717"/>
                </a:lnTo>
                <a:lnTo>
                  <a:pt x="305118" y="96878"/>
                </a:lnTo>
                <a:lnTo>
                  <a:pt x="298242" y="106716"/>
                </a:lnTo>
                <a:lnTo>
                  <a:pt x="272410" y="131033"/>
                </a:lnTo>
                <a:lnTo>
                  <a:pt x="463999" y="131033"/>
                </a:lnTo>
                <a:lnTo>
                  <a:pt x="338848" y="3015"/>
                </a:lnTo>
                <a:lnTo>
                  <a:pt x="322429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929596" y="11217511"/>
            <a:ext cx="454659" cy="91440"/>
          </a:xfrm>
          <a:custGeom>
            <a:avLst/>
            <a:gdLst/>
            <a:ahLst/>
            <a:cxnLst/>
            <a:rect l="l" t="t" r="r" b="b"/>
            <a:pathLst>
              <a:path w="454660" h="91440">
                <a:moveTo>
                  <a:pt x="0" y="54240"/>
                </a:moveTo>
                <a:lnTo>
                  <a:pt x="18286" y="91044"/>
                </a:lnTo>
                <a:lnTo>
                  <a:pt x="24837" y="91044"/>
                </a:lnTo>
                <a:lnTo>
                  <a:pt x="23433" y="89121"/>
                </a:lnTo>
                <a:lnTo>
                  <a:pt x="17553" y="80380"/>
                </a:lnTo>
                <a:lnTo>
                  <a:pt x="11807" y="71610"/>
                </a:lnTo>
                <a:lnTo>
                  <a:pt x="6016" y="62875"/>
                </a:lnTo>
                <a:lnTo>
                  <a:pt x="0" y="54240"/>
                </a:lnTo>
                <a:close/>
              </a:path>
              <a:path w="454660" h="91440">
                <a:moveTo>
                  <a:pt x="326147" y="81112"/>
                </a:moveTo>
                <a:lnTo>
                  <a:pt x="323801" y="87535"/>
                </a:lnTo>
                <a:lnTo>
                  <a:pt x="321574" y="91044"/>
                </a:lnTo>
                <a:lnTo>
                  <a:pt x="353032" y="91044"/>
                </a:lnTo>
                <a:lnTo>
                  <a:pt x="342799" y="87729"/>
                </a:lnTo>
                <a:lnTo>
                  <a:pt x="326147" y="81112"/>
                </a:lnTo>
                <a:close/>
              </a:path>
              <a:path w="454660" h="91440">
                <a:moveTo>
                  <a:pt x="419707" y="0"/>
                </a:moveTo>
                <a:lnTo>
                  <a:pt x="433807" y="36756"/>
                </a:lnTo>
                <a:lnTo>
                  <a:pt x="431630" y="45210"/>
                </a:lnTo>
                <a:lnTo>
                  <a:pt x="425403" y="56709"/>
                </a:lnTo>
                <a:lnTo>
                  <a:pt x="418154" y="67817"/>
                </a:lnTo>
                <a:lnTo>
                  <a:pt x="411511" y="79172"/>
                </a:lnTo>
                <a:lnTo>
                  <a:pt x="407230" y="91044"/>
                </a:lnTo>
                <a:lnTo>
                  <a:pt x="442572" y="91044"/>
                </a:lnTo>
                <a:lnTo>
                  <a:pt x="454080" y="35195"/>
                </a:lnTo>
                <a:lnTo>
                  <a:pt x="419707" y="0"/>
                </a:lnTo>
                <a:close/>
              </a:path>
            </a:pathLst>
          </a:custGeom>
          <a:solidFill>
            <a:srgbClr val="3E120B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911722" y="11138852"/>
            <a:ext cx="471953" cy="169703"/>
          </a:xfrm>
          <a:prstGeom prst="rect">
            <a:avLst/>
          </a:prstGeom>
          <a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77843" y="11143650"/>
            <a:ext cx="105138" cy="94035"/>
          </a:xfrm>
          <a:prstGeom prst="rect">
            <a:avLst/>
          </a:prstGeom>
          <a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946044" y="11198070"/>
            <a:ext cx="3499485" cy="110489"/>
          </a:xfrm>
          <a:custGeom>
            <a:avLst/>
            <a:gdLst/>
            <a:ahLst/>
            <a:cxnLst/>
            <a:rect l="l" t="t" r="r" b="b"/>
            <a:pathLst>
              <a:path w="3499484" h="110490">
                <a:moveTo>
                  <a:pt x="3030876" y="93659"/>
                </a:moveTo>
                <a:lnTo>
                  <a:pt x="3010993" y="101493"/>
                </a:lnTo>
                <a:lnTo>
                  <a:pt x="3006632" y="110485"/>
                </a:lnTo>
                <a:lnTo>
                  <a:pt x="3499265" y="110485"/>
                </a:lnTo>
                <a:lnTo>
                  <a:pt x="3442143" y="104565"/>
                </a:lnTo>
                <a:lnTo>
                  <a:pt x="3390832" y="100677"/>
                </a:lnTo>
                <a:lnTo>
                  <a:pt x="3339396" y="97868"/>
                </a:lnTo>
                <a:lnTo>
                  <a:pt x="3287883" y="95960"/>
                </a:lnTo>
                <a:lnTo>
                  <a:pt x="3236342" y="94774"/>
                </a:lnTo>
                <a:lnTo>
                  <a:pt x="3030876" y="93659"/>
                </a:lnTo>
                <a:close/>
              </a:path>
              <a:path w="3499484" h="110490">
                <a:moveTo>
                  <a:pt x="1469263" y="100462"/>
                </a:moveTo>
                <a:lnTo>
                  <a:pt x="1417717" y="101307"/>
                </a:lnTo>
                <a:lnTo>
                  <a:pt x="1365902" y="105380"/>
                </a:lnTo>
                <a:lnTo>
                  <a:pt x="1334541" y="110485"/>
                </a:lnTo>
                <a:lnTo>
                  <a:pt x="1622962" y="110485"/>
                </a:lnTo>
                <a:lnTo>
                  <a:pt x="1573600" y="105299"/>
                </a:lnTo>
                <a:lnTo>
                  <a:pt x="1519561" y="101826"/>
                </a:lnTo>
                <a:lnTo>
                  <a:pt x="1469263" y="100462"/>
                </a:lnTo>
                <a:close/>
              </a:path>
              <a:path w="3499484" h="110490">
                <a:moveTo>
                  <a:pt x="506313" y="0"/>
                </a:moveTo>
                <a:lnTo>
                  <a:pt x="506166" y="0"/>
                </a:lnTo>
                <a:lnTo>
                  <a:pt x="436955" y="6628"/>
                </a:lnTo>
                <a:lnTo>
                  <a:pt x="368707" y="15103"/>
                </a:lnTo>
                <a:lnTo>
                  <a:pt x="302448" y="25227"/>
                </a:lnTo>
                <a:lnTo>
                  <a:pt x="239146" y="36809"/>
                </a:lnTo>
                <a:lnTo>
                  <a:pt x="179772" y="49656"/>
                </a:lnTo>
                <a:lnTo>
                  <a:pt x="125296" y="63576"/>
                </a:lnTo>
                <a:lnTo>
                  <a:pt x="76689" y="78379"/>
                </a:lnTo>
                <a:lnTo>
                  <a:pt x="34920" y="93872"/>
                </a:lnTo>
                <a:lnTo>
                  <a:pt x="0" y="110485"/>
                </a:lnTo>
                <a:lnTo>
                  <a:pt x="1259077" y="110485"/>
                </a:lnTo>
                <a:lnTo>
                  <a:pt x="1200841" y="78801"/>
                </a:lnTo>
                <a:lnTo>
                  <a:pt x="1126964" y="64885"/>
                </a:lnTo>
                <a:lnTo>
                  <a:pt x="1041699" y="55723"/>
                </a:lnTo>
                <a:lnTo>
                  <a:pt x="993648" y="52263"/>
                </a:lnTo>
                <a:lnTo>
                  <a:pt x="945490" y="50384"/>
                </a:lnTo>
                <a:lnTo>
                  <a:pt x="897297" y="50345"/>
                </a:lnTo>
                <a:lnTo>
                  <a:pt x="807868" y="35640"/>
                </a:lnTo>
                <a:lnTo>
                  <a:pt x="672912" y="15590"/>
                </a:lnTo>
                <a:lnTo>
                  <a:pt x="618022" y="8622"/>
                </a:lnTo>
                <a:lnTo>
                  <a:pt x="562282" y="3172"/>
                </a:lnTo>
                <a:lnTo>
                  <a:pt x="506313" y="0"/>
                </a:lnTo>
                <a:close/>
              </a:path>
            </a:pathLst>
          </a:custGeom>
          <a:solidFill>
            <a:srgbClr val="5E4752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092000" y="11286203"/>
            <a:ext cx="1206500" cy="0"/>
          </a:xfrm>
          <a:custGeom>
            <a:avLst/>
            <a:gdLst/>
            <a:ahLst/>
            <a:cxnLst/>
            <a:rect l="l" t="t" r="r" b="b"/>
            <a:pathLst>
              <a:path w="1206500">
                <a:moveTo>
                  <a:pt x="0" y="0"/>
                </a:moveTo>
                <a:lnTo>
                  <a:pt x="1206019" y="0"/>
                </a:lnTo>
              </a:path>
            </a:pathLst>
          </a:custGeom>
          <a:ln w="44705">
            <a:solidFill>
              <a:srgbClr val="5E47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178747" y="11222675"/>
            <a:ext cx="288290" cy="86360"/>
          </a:xfrm>
          <a:custGeom>
            <a:avLst/>
            <a:gdLst/>
            <a:ahLst/>
            <a:cxnLst/>
            <a:rect l="l" t="t" r="r" b="b"/>
            <a:pathLst>
              <a:path w="288290" h="86359">
                <a:moveTo>
                  <a:pt x="106017" y="0"/>
                </a:moveTo>
                <a:lnTo>
                  <a:pt x="20910" y="32289"/>
                </a:lnTo>
                <a:lnTo>
                  <a:pt x="16061" y="45540"/>
                </a:lnTo>
                <a:lnTo>
                  <a:pt x="10871" y="58656"/>
                </a:lnTo>
                <a:lnTo>
                  <a:pt x="5473" y="71687"/>
                </a:lnTo>
                <a:lnTo>
                  <a:pt x="0" y="84681"/>
                </a:lnTo>
                <a:lnTo>
                  <a:pt x="739" y="85880"/>
                </a:lnTo>
                <a:lnTo>
                  <a:pt x="287985" y="85880"/>
                </a:lnTo>
                <a:lnTo>
                  <a:pt x="271091" y="66950"/>
                </a:lnTo>
                <a:lnTo>
                  <a:pt x="106017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178747" y="11222669"/>
            <a:ext cx="291451" cy="85887"/>
          </a:xfrm>
          <a:prstGeom prst="rect">
            <a:avLst/>
          </a:prstGeom>
          <a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214097" y="11231098"/>
            <a:ext cx="189230" cy="45085"/>
          </a:xfrm>
          <a:custGeom>
            <a:avLst/>
            <a:gdLst/>
            <a:ahLst/>
            <a:cxnLst/>
            <a:rect l="l" t="t" r="r" b="b"/>
            <a:pathLst>
              <a:path w="189229" h="45084">
                <a:moveTo>
                  <a:pt x="121341" y="10914"/>
                </a:moveTo>
                <a:lnTo>
                  <a:pt x="96183" y="10914"/>
                </a:lnTo>
                <a:lnTo>
                  <a:pt x="111441" y="14175"/>
                </a:lnTo>
                <a:lnTo>
                  <a:pt x="129843" y="22642"/>
                </a:lnTo>
                <a:lnTo>
                  <a:pt x="147733" y="32022"/>
                </a:lnTo>
                <a:lnTo>
                  <a:pt x="166031" y="40092"/>
                </a:lnTo>
                <a:lnTo>
                  <a:pt x="185659" y="44627"/>
                </a:lnTo>
                <a:lnTo>
                  <a:pt x="188392" y="44942"/>
                </a:lnTo>
                <a:lnTo>
                  <a:pt x="188643" y="40921"/>
                </a:lnTo>
                <a:lnTo>
                  <a:pt x="186266" y="40183"/>
                </a:lnTo>
                <a:lnTo>
                  <a:pt x="163361" y="30679"/>
                </a:lnTo>
                <a:lnTo>
                  <a:pt x="140999" y="19727"/>
                </a:lnTo>
                <a:lnTo>
                  <a:pt x="121341" y="10914"/>
                </a:lnTo>
                <a:close/>
              </a:path>
              <a:path w="189229" h="45084">
                <a:moveTo>
                  <a:pt x="70005" y="0"/>
                </a:moveTo>
                <a:lnTo>
                  <a:pt x="22084" y="10127"/>
                </a:lnTo>
                <a:lnTo>
                  <a:pt x="1538" y="22642"/>
                </a:lnTo>
                <a:lnTo>
                  <a:pt x="0" y="23457"/>
                </a:lnTo>
                <a:lnTo>
                  <a:pt x="565" y="26331"/>
                </a:lnTo>
                <a:lnTo>
                  <a:pt x="2397" y="26017"/>
                </a:lnTo>
                <a:lnTo>
                  <a:pt x="14716" y="24901"/>
                </a:lnTo>
                <a:lnTo>
                  <a:pt x="26200" y="23979"/>
                </a:lnTo>
                <a:lnTo>
                  <a:pt x="37704" y="22439"/>
                </a:lnTo>
                <a:lnTo>
                  <a:pt x="50082" y="19468"/>
                </a:lnTo>
                <a:lnTo>
                  <a:pt x="65063" y="15070"/>
                </a:lnTo>
                <a:lnTo>
                  <a:pt x="80577" y="11716"/>
                </a:lnTo>
                <a:lnTo>
                  <a:pt x="96183" y="10914"/>
                </a:lnTo>
                <a:lnTo>
                  <a:pt x="121341" y="10914"/>
                </a:lnTo>
                <a:lnTo>
                  <a:pt x="118407" y="9599"/>
                </a:lnTo>
                <a:lnTo>
                  <a:pt x="94813" y="2569"/>
                </a:lnTo>
                <a:lnTo>
                  <a:pt x="82479" y="726"/>
                </a:lnTo>
                <a:lnTo>
                  <a:pt x="70005" y="0"/>
                </a:lnTo>
                <a:close/>
              </a:path>
            </a:pathLst>
          </a:custGeom>
          <a:solidFill>
            <a:srgbClr val="FCB381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178757" y="11233968"/>
            <a:ext cx="288290" cy="74930"/>
          </a:xfrm>
          <a:custGeom>
            <a:avLst/>
            <a:gdLst/>
            <a:ahLst/>
            <a:cxnLst/>
            <a:rect l="l" t="t" r="r" b="b"/>
            <a:pathLst>
              <a:path w="288290" h="74929">
                <a:moveTo>
                  <a:pt x="76226" y="0"/>
                </a:moveTo>
                <a:lnTo>
                  <a:pt x="20899" y="20996"/>
                </a:lnTo>
                <a:lnTo>
                  <a:pt x="16051" y="34246"/>
                </a:lnTo>
                <a:lnTo>
                  <a:pt x="10860" y="47363"/>
                </a:lnTo>
                <a:lnTo>
                  <a:pt x="5462" y="60394"/>
                </a:lnTo>
                <a:lnTo>
                  <a:pt x="0" y="73363"/>
                </a:lnTo>
                <a:lnTo>
                  <a:pt x="729" y="74587"/>
                </a:lnTo>
                <a:lnTo>
                  <a:pt x="80926" y="74587"/>
                </a:lnTo>
                <a:lnTo>
                  <a:pt x="75453" y="67504"/>
                </a:lnTo>
                <a:lnTo>
                  <a:pt x="65032" y="50523"/>
                </a:lnTo>
                <a:lnTo>
                  <a:pt x="60426" y="32308"/>
                </a:lnTo>
                <a:lnTo>
                  <a:pt x="65935" y="13159"/>
                </a:lnTo>
                <a:lnTo>
                  <a:pt x="68950" y="8275"/>
                </a:lnTo>
                <a:lnTo>
                  <a:pt x="72374" y="3987"/>
                </a:lnTo>
                <a:lnTo>
                  <a:pt x="76226" y="0"/>
                </a:lnTo>
                <a:close/>
              </a:path>
              <a:path w="288290" h="74929">
                <a:moveTo>
                  <a:pt x="266777" y="53929"/>
                </a:moveTo>
                <a:lnTo>
                  <a:pt x="227539" y="67292"/>
                </a:lnTo>
                <a:lnTo>
                  <a:pt x="186767" y="74587"/>
                </a:lnTo>
                <a:lnTo>
                  <a:pt x="287974" y="74587"/>
                </a:lnTo>
                <a:lnTo>
                  <a:pt x="271080" y="55657"/>
                </a:lnTo>
                <a:lnTo>
                  <a:pt x="266777" y="53929"/>
                </a:lnTo>
                <a:close/>
              </a:path>
            </a:pathLst>
          </a:custGeom>
          <a:solidFill>
            <a:srgbClr val="B67318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874124" y="10954742"/>
            <a:ext cx="278765" cy="354330"/>
          </a:xfrm>
          <a:custGeom>
            <a:avLst/>
            <a:gdLst/>
            <a:ahLst/>
            <a:cxnLst/>
            <a:rect l="l" t="t" r="r" b="b"/>
            <a:pathLst>
              <a:path w="278765" h="354329">
                <a:moveTo>
                  <a:pt x="7365" y="33436"/>
                </a:moveTo>
                <a:lnTo>
                  <a:pt x="3511" y="38194"/>
                </a:lnTo>
                <a:lnTo>
                  <a:pt x="5805" y="41021"/>
                </a:lnTo>
                <a:lnTo>
                  <a:pt x="26811" y="77589"/>
                </a:lnTo>
                <a:lnTo>
                  <a:pt x="37126" y="118202"/>
                </a:lnTo>
                <a:lnTo>
                  <a:pt x="39795" y="160708"/>
                </a:lnTo>
                <a:lnTo>
                  <a:pt x="37866" y="202957"/>
                </a:lnTo>
                <a:lnTo>
                  <a:pt x="33165" y="247819"/>
                </a:lnTo>
                <a:lnTo>
                  <a:pt x="24656" y="292361"/>
                </a:lnTo>
                <a:lnTo>
                  <a:pt x="10412" y="335084"/>
                </a:lnTo>
                <a:lnTo>
                  <a:pt x="0" y="353814"/>
                </a:lnTo>
                <a:lnTo>
                  <a:pt x="166480" y="353814"/>
                </a:lnTo>
                <a:lnTo>
                  <a:pt x="173289" y="339278"/>
                </a:lnTo>
                <a:lnTo>
                  <a:pt x="182781" y="319511"/>
                </a:lnTo>
                <a:lnTo>
                  <a:pt x="193509" y="301239"/>
                </a:lnTo>
                <a:lnTo>
                  <a:pt x="139287" y="301239"/>
                </a:lnTo>
                <a:lnTo>
                  <a:pt x="147321" y="259301"/>
                </a:lnTo>
                <a:lnTo>
                  <a:pt x="151248" y="248045"/>
                </a:lnTo>
                <a:lnTo>
                  <a:pt x="125968" y="248045"/>
                </a:lnTo>
                <a:lnTo>
                  <a:pt x="127859" y="225859"/>
                </a:lnTo>
                <a:lnTo>
                  <a:pt x="130473" y="203789"/>
                </a:lnTo>
                <a:lnTo>
                  <a:pt x="131568" y="197098"/>
                </a:lnTo>
                <a:lnTo>
                  <a:pt x="70494" y="197098"/>
                </a:lnTo>
                <a:lnTo>
                  <a:pt x="66288" y="154115"/>
                </a:lnTo>
                <a:lnTo>
                  <a:pt x="55597" y="110245"/>
                </a:lnTo>
                <a:lnTo>
                  <a:pt x="37326" y="69538"/>
                </a:lnTo>
                <a:lnTo>
                  <a:pt x="10380" y="36042"/>
                </a:lnTo>
                <a:lnTo>
                  <a:pt x="7365" y="33436"/>
                </a:lnTo>
                <a:close/>
              </a:path>
              <a:path w="278765" h="354329">
                <a:moveTo>
                  <a:pt x="230988" y="254318"/>
                </a:moveTo>
                <a:lnTo>
                  <a:pt x="197444" y="262791"/>
                </a:lnTo>
                <a:lnTo>
                  <a:pt x="166611" y="278904"/>
                </a:lnTo>
                <a:lnTo>
                  <a:pt x="139287" y="301239"/>
                </a:lnTo>
                <a:lnTo>
                  <a:pt x="193509" y="301239"/>
                </a:lnTo>
                <a:lnTo>
                  <a:pt x="193924" y="300532"/>
                </a:lnTo>
                <a:lnTo>
                  <a:pt x="199909" y="293208"/>
                </a:lnTo>
                <a:lnTo>
                  <a:pt x="233501" y="273493"/>
                </a:lnTo>
                <a:lnTo>
                  <a:pt x="271597" y="265918"/>
                </a:lnTo>
                <a:lnTo>
                  <a:pt x="272854" y="263908"/>
                </a:lnTo>
                <a:lnTo>
                  <a:pt x="273001" y="261615"/>
                </a:lnTo>
                <a:lnTo>
                  <a:pt x="273451" y="261489"/>
                </a:lnTo>
                <a:lnTo>
                  <a:pt x="273891" y="261316"/>
                </a:lnTo>
                <a:lnTo>
                  <a:pt x="274446" y="261206"/>
                </a:lnTo>
                <a:lnTo>
                  <a:pt x="278435" y="259934"/>
                </a:lnTo>
                <a:lnTo>
                  <a:pt x="276360" y="254909"/>
                </a:lnTo>
                <a:lnTo>
                  <a:pt x="266446" y="254909"/>
                </a:lnTo>
                <a:lnTo>
                  <a:pt x="230988" y="254318"/>
                </a:lnTo>
                <a:close/>
              </a:path>
              <a:path w="278765" h="354329">
                <a:moveTo>
                  <a:pt x="276016" y="254076"/>
                </a:moveTo>
                <a:lnTo>
                  <a:pt x="272309" y="254328"/>
                </a:lnTo>
                <a:lnTo>
                  <a:pt x="270278" y="254626"/>
                </a:lnTo>
                <a:lnTo>
                  <a:pt x="266446" y="254909"/>
                </a:lnTo>
                <a:lnTo>
                  <a:pt x="276360" y="254909"/>
                </a:lnTo>
                <a:lnTo>
                  <a:pt x="276016" y="254076"/>
                </a:lnTo>
                <a:close/>
              </a:path>
              <a:path w="278765" h="354329">
                <a:moveTo>
                  <a:pt x="216793" y="186529"/>
                </a:moveTo>
                <a:lnTo>
                  <a:pt x="171358" y="198463"/>
                </a:lnTo>
                <a:lnTo>
                  <a:pt x="136534" y="231304"/>
                </a:lnTo>
                <a:lnTo>
                  <a:pt x="125968" y="248045"/>
                </a:lnTo>
                <a:lnTo>
                  <a:pt x="151248" y="248045"/>
                </a:lnTo>
                <a:lnTo>
                  <a:pt x="152371" y="244828"/>
                </a:lnTo>
                <a:lnTo>
                  <a:pt x="159164" y="231217"/>
                </a:lnTo>
                <a:lnTo>
                  <a:pt x="168595" y="218865"/>
                </a:lnTo>
                <a:lnTo>
                  <a:pt x="179635" y="209794"/>
                </a:lnTo>
                <a:lnTo>
                  <a:pt x="191938" y="203268"/>
                </a:lnTo>
                <a:lnTo>
                  <a:pt x="204833" y="197811"/>
                </a:lnTo>
                <a:lnTo>
                  <a:pt x="217651" y="191947"/>
                </a:lnTo>
                <a:lnTo>
                  <a:pt x="220091" y="190691"/>
                </a:lnTo>
                <a:lnTo>
                  <a:pt x="219683" y="186812"/>
                </a:lnTo>
                <a:lnTo>
                  <a:pt x="216793" y="186529"/>
                </a:lnTo>
                <a:close/>
              </a:path>
              <a:path w="278765" h="354329">
                <a:moveTo>
                  <a:pt x="226950" y="0"/>
                </a:moveTo>
                <a:lnTo>
                  <a:pt x="222929" y="3298"/>
                </a:lnTo>
                <a:lnTo>
                  <a:pt x="213774" y="9543"/>
                </a:lnTo>
                <a:lnTo>
                  <a:pt x="203840" y="14908"/>
                </a:lnTo>
                <a:lnTo>
                  <a:pt x="193765" y="20219"/>
                </a:lnTo>
                <a:lnTo>
                  <a:pt x="184187" y="26306"/>
                </a:lnTo>
                <a:lnTo>
                  <a:pt x="153798" y="53941"/>
                </a:lnTo>
                <a:lnTo>
                  <a:pt x="127353" y="84812"/>
                </a:lnTo>
                <a:lnTo>
                  <a:pt x="99314" y="130551"/>
                </a:lnTo>
                <a:lnTo>
                  <a:pt x="82459" y="165297"/>
                </a:lnTo>
                <a:lnTo>
                  <a:pt x="70494" y="197098"/>
                </a:lnTo>
                <a:lnTo>
                  <a:pt x="131568" y="197098"/>
                </a:lnTo>
                <a:lnTo>
                  <a:pt x="134058" y="181883"/>
                </a:lnTo>
                <a:lnTo>
                  <a:pt x="138858" y="160191"/>
                </a:lnTo>
                <a:lnTo>
                  <a:pt x="162596" y="97122"/>
                </a:lnTo>
                <a:lnTo>
                  <a:pt x="200060" y="42215"/>
                </a:lnTo>
                <a:lnTo>
                  <a:pt x="217480" y="26250"/>
                </a:lnTo>
                <a:lnTo>
                  <a:pt x="222857" y="21468"/>
                </a:lnTo>
                <a:lnTo>
                  <a:pt x="227427" y="16075"/>
                </a:lnTo>
                <a:lnTo>
                  <a:pt x="231096" y="9014"/>
                </a:lnTo>
                <a:lnTo>
                  <a:pt x="233106" y="4130"/>
                </a:lnTo>
                <a:lnTo>
                  <a:pt x="226950" y="0"/>
                </a:lnTo>
                <a:close/>
              </a:path>
            </a:pathLst>
          </a:custGeom>
          <a:solidFill>
            <a:srgbClr val="147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860343" y="10966739"/>
            <a:ext cx="221615" cy="342265"/>
          </a:xfrm>
          <a:custGeom>
            <a:avLst/>
            <a:gdLst/>
            <a:ahLst/>
            <a:cxnLst/>
            <a:rect l="l" t="t" r="r" b="b"/>
            <a:pathLst>
              <a:path w="221615" h="342265">
                <a:moveTo>
                  <a:pt x="20894" y="54370"/>
                </a:moveTo>
                <a:lnTo>
                  <a:pt x="16591" y="56521"/>
                </a:lnTo>
                <a:lnTo>
                  <a:pt x="17303" y="59348"/>
                </a:lnTo>
                <a:lnTo>
                  <a:pt x="21303" y="76486"/>
                </a:lnTo>
                <a:lnTo>
                  <a:pt x="33292" y="128027"/>
                </a:lnTo>
                <a:lnTo>
                  <a:pt x="36556" y="168613"/>
                </a:lnTo>
                <a:lnTo>
                  <a:pt x="36580" y="173094"/>
                </a:lnTo>
                <a:lnTo>
                  <a:pt x="35929" y="193344"/>
                </a:lnTo>
                <a:lnTo>
                  <a:pt x="32971" y="233377"/>
                </a:lnTo>
                <a:lnTo>
                  <a:pt x="22015" y="287983"/>
                </a:lnTo>
                <a:lnTo>
                  <a:pt x="9235" y="319120"/>
                </a:lnTo>
                <a:lnTo>
                  <a:pt x="2531" y="334550"/>
                </a:lnTo>
                <a:lnTo>
                  <a:pt x="0" y="341816"/>
                </a:lnTo>
                <a:lnTo>
                  <a:pt x="127488" y="341816"/>
                </a:lnTo>
                <a:lnTo>
                  <a:pt x="128600" y="337250"/>
                </a:lnTo>
                <a:lnTo>
                  <a:pt x="131879" y="319120"/>
                </a:lnTo>
                <a:lnTo>
                  <a:pt x="132313" y="316566"/>
                </a:lnTo>
                <a:lnTo>
                  <a:pt x="97269" y="316566"/>
                </a:lnTo>
                <a:lnTo>
                  <a:pt x="101467" y="287357"/>
                </a:lnTo>
                <a:lnTo>
                  <a:pt x="104258" y="257792"/>
                </a:lnTo>
                <a:lnTo>
                  <a:pt x="106602" y="229183"/>
                </a:lnTo>
                <a:lnTo>
                  <a:pt x="68516" y="229183"/>
                </a:lnTo>
                <a:lnTo>
                  <a:pt x="68474" y="213305"/>
                </a:lnTo>
                <a:lnTo>
                  <a:pt x="64551" y="173094"/>
                </a:lnTo>
                <a:lnTo>
                  <a:pt x="55722" y="132224"/>
                </a:lnTo>
                <a:lnTo>
                  <a:pt x="41774" y="92914"/>
                </a:lnTo>
                <a:lnTo>
                  <a:pt x="22454" y="56961"/>
                </a:lnTo>
                <a:lnTo>
                  <a:pt x="20894" y="54370"/>
                </a:lnTo>
                <a:close/>
              </a:path>
              <a:path w="221615" h="342265">
                <a:moveTo>
                  <a:pt x="219003" y="164934"/>
                </a:moveTo>
                <a:lnTo>
                  <a:pt x="162555" y="199852"/>
                </a:lnTo>
                <a:lnTo>
                  <a:pt x="122744" y="249317"/>
                </a:lnTo>
                <a:lnTo>
                  <a:pt x="102071" y="299168"/>
                </a:lnTo>
                <a:lnTo>
                  <a:pt x="97269" y="316566"/>
                </a:lnTo>
                <a:lnTo>
                  <a:pt x="132313" y="316566"/>
                </a:lnTo>
                <a:lnTo>
                  <a:pt x="134730" y="302364"/>
                </a:lnTo>
                <a:lnTo>
                  <a:pt x="138336" y="285109"/>
                </a:lnTo>
                <a:lnTo>
                  <a:pt x="150166" y="247870"/>
                </a:lnTo>
                <a:lnTo>
                  <a:pt x="168335" y="213305"/>
                </a:lnTo>
                <a:lnTo>
                  <a:pt x="219129" y="170242"/>
                </a:lnTo>
                <a:lnTo>
                  <a:pt x="221422" y="168640"/>
                </a:lnTo>
                <a:lnTo>
                  <a:pt x="219003" y="164934"/>
                </a:lnTo>
                <a:close/>
              </a:path>
              <a:path w="221615" h="342265">
                <a:moveTo>
                  <a:pt x="211276" y="0"/>
                </a:moveTo>
                <a:lnTo>
                  <a:pt x="169670" y="35562"/>
                </a:lnTo>
                <a:lnTo>
                  <a:pt x="135853" y="74286"/>
                </a:lnTo>
                <a:lnTo>
                  <a:pt x="107460" y="117136"/>
                </a:lnTo>
                <a:lnTo>
                  <a:pt x="85835" y="162342"/>
                </a:lnTo>
                <a:lnTo>
                  <a:pt x="71672" y="212140"/>
                </a:lnTo>
                <a:lnTo>
                  <a:pt x="68516" y="229183"/>
                </a:lnTo>
                <a:lnTo>
                  <a:pt x="106602" y="229183"/>
                </a:lnTo>
                <a:lnTo>
                  <a:pt x="106696" y="228042"/>
                </a:lnTo>
                <a:lnTo>
                  <a:pt x="109834" y="198276"/>
                </a:lnTo>
                <a:lnTo>
                  <a:pt x="124124" y="140324"/>
                </a:lnTo>
                <a:lnTo>
                  <a:pt x="150178" y="86565"/>
                </a:lnTo>
                <a:lnTo>
                  <a:pt x="180603" y="46459"/>
                </a:lnTo>
                <a:lnTo>
                  <a:pt x="197399" y="27567"/>
                </a:lnTo>
                <a:lnTo>
                  <a:pt x="213705" y="8307"/>
                </a:lnTo>
                <a:lnTo>
                  <a:pt x="216846" y="4428"/>
                </a:lnTo>
                <a:lnTo>
                  <a:pt x="211276" y="0"/>
                </a:lnTo>
                <a:close/>
              </a:path>
            </a:pathLst>
          </a:custGeom>
          <a:solidFill>
            <a:srgbClr val="145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846479" y="11069168"/>
            <a:ext cx="278500" cy="239387"/>
          </a:xfrm>
          <a:prstGeom prst="rect">
            <a:avLst/>
          </a:prstGeom>
          <a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840930" y="11265716"/>
            <a:ext cx="260985" cy="43180"/>
          </a:xfrm>
          <a:custGeom>
            <a:avLst/>
            <a:gdLst/>
            <a:ahLst/>
            <a:cxnLst/>
            <a:rect l="l" t="t" r="r" b="b"/>
            <a:pathLst>
              <a:path w="260984" h="43179">
                <a:moveTo>
                  <a:pt x="124127" y="0"/>
                </a:moveTo>
                <a:lnTo>
                  <a:pt x="23942" y="18327"/>
                </a:lnTo>
                <a:lnTo>
                  <a:pt x="0" y="42839"/>
                </a:lnTo>
                <a:lnTo>
                  <a:pt x="260591" y="42839"/>
                </a:lnTo>
                <a:lnTo>
                  <a:pt x="252134" y="30169"/>
                </a:lnTo>
                <a:lnTo>
                  <a:pt x="124127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837258" y="11283306"/>
            <a:ext cx="31655" cy="25249"/>
          </a:xfrm>
          <a:prstGeom prst="rect">
            <a:avLst/>
          </a:prstGeom>
          <a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842761" y="11282896"/>
            <a:ext cx="55880" cy="26034"/>
          </a:xfrm>
          <a:custGeom>
            <a:avLst/>
            <a:gdLst/>
            <a:ahLst/>
            <a:cxnLst/>
            <a:rect l="l" t="t" r="r" b="b"/>
            <a:pathLst>
              <a:path w="55879" h="26034">
                <a:moveTo>
                  <a:pt x="55450" y="0"/>
                </a:moveTo>
                <a:lnTo>
                  <a:pt x="48319" y="417"/>
                </a:lnTo>
                <a:lnTo>
                  <a:pt x="41041" y="1155"/>
                </a:lnTo>
                <a:lnTo>
                  <a:pt x="33733" y="1155"/>
                </a:lnTo>
                <a:lnTo>
                  <a:pt x="22371" y="3770"/>
                </a:lnTo>
                <a:lnTo>
                  <a:pt x="13037" y="10131"/>
                </a:lnTo>
                <a:lnTo>
                  <a:pt x="5258" y="18612"/>
                </a:lnTo>
                <a:lnTo>
                  <a:pt x="0" y="25659"/>
                </a:lnTo>
                <a:lnTo>
                  <a:pt x="13352" y="25659"/>
                </a:lnTo>
                <a:lnTo>
                  <a:pt x="16046" y="20510"/>
                </a:lnTo>
                <a:lnTo>
                  <a:pt x="26477" y="8952"/>
                </a:lnTo>
                <a:lnTo>
                  <a:pt x="42172" y="2145"/>
                </a:lnTo>
                <a:lnTo>
                  <a:pt x="50999" y="684"/>
                </a:lnTo>
                <a:lnTo>
                  <a:pt x="55450" y="0"/>
                </a:lnTo>
                <a:close/>
              </a:path>
            </a:pathLst>
          </a:custGeom>
          <a:solidFill>
            <a:srgbClr val="81785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880997" y="11266880"/>
            <a:ext cx="219075" cy="41910"/>
          </a:xfrm>
          <a:custGeom>
            <a:avLst/>
            <a:gdLst/>
            <a:ahLst/>
            <a:cxnLst/>
            <a:rect l="l" t="t" r="r" b="b"/>
            <a:pathLst>
              <a:path w="219075" h="41909">
                <a:moveTo>
                  <a:pt x="113766" y="8093"/>
                </a:moveTo>
                <a:lnTo>
                  <a:pt x="71538" y="8093"/>
                </a:lnTo>
                <a:lnTo>
                  <a:pt x="77845" y="8653"/>
                </a:lnTo>
                <a:lnTo>
                  <a:pt x="84761" y="10431"/>
                </a:lnTo>
                <a:lnTo>
                  <a:pt x="105687" y="16880"/>
                </a:lnTo>
                <a:lnTo>
                  <a:pt x="126958" y="23056"/>
                </a:lnTo>
                <a:lnTo>
                  <a:pt x="148438" y="28463"/>
                </a:lnTo>
                <a:lnTo>
                  <a:pt x="180359" y="34700"/>
                </a:lnTo>
                <a:lnTo>
                  <a:pt x="189487" y="37803"/>
                </a:lnTo>
                <a:lnTo>
                  <a:pt x="196215" y="41675"/>
                </a:lnTo>
                <a:lnTo>
                  <a:pt x="218578" y="41675"/>
                </a:lnTo>
                <a:lnTo>
                  <a:pt x="179743" y="20859"/>
                </a:lnTo>
                <a:lnTo>
                  <a:pt x="157362" y="16856"/>
                </a:lnTo>
                <a:lnTo>
                  <a:pt x="135069" y="12549"/>
                </a:lnTo>
                <a:lnTo>
                  <a:pt x="113766" y="8093"/>
                </a:lnTo>
                <a:close/>
              </a:path>
              <a:path w="219075" h="41909">
                <a:moveTo>
                  <a:pt x="80262" y="0"/>
                </a:moveTo>
                <a:lnTo>
                  <a:pt x="72687" y="0"/>
                </a:lnTo>
                <a:lnTo>
                  <a:pt x="70448" y="380"/>
                </a:lnTo>
                <a:lnTo>
                  <a:pt x="64312" y="1573"/>
                </a:lnTo>
                <a:lnTo>
                  <a:pt x="58720" y="4871"/>
                </a:lnTo>
                <a:lnTo>
                  <a:pt x="53160" y="7557"/>
                </a:lnTo>
                <a:lnTo>
                  <a:pt x="40546" y="12089"/>
                </a:lnTo>
                <a:lnTo>
                  <a:pt x="27366" y="14658"/>
                </a:lnTo>
                <a:lnTo>
                  <a:pt x="13914" y="16146"/>
                </a:lnTo>
                <a:lnTo>
                  <a:pt x="481" y="17435"/>
                </a:lnTo>
                <a:lnTo>
                  <a:pt x="0" y="17556"/>
                </a:lnTo>
                <a:lnTo>
                  <a:pt x="0" y="18582"/>
                </a:lnTo>
                <a:lnTo>
                  <a:pt x="345" y="18582"/>
                </a:lnTo>
                <a:lnTo>
                  <a:pt x="10842" y="19107"/>
                </a:lnTo>
                <a:lnTo>
                  <a:pt x="53160" y="13007"/>
                </a:lnTo>
                <a:lnTo>
                  <a:pt x="58448" y="10996"/>
                </a:lnTo>
                <a:lnTo>
                  <a:pt x="65264" y="8843"/>
                </a:lnTo>
                <a:lnTo>
                  <a:pt x="71538" y="8093"/>
                </a:lnTo>
                <a:lnTo>
                  <a:pt x="113766" y="8093"/>
                </a:lnTo>
                <a:lnTo>
                  <a:pt x="112831" y="7897"/>
                </a:lnTo>
                <a:lnTo>
                  <a:pt x="90615" y="2861"/>
                </a:lnTo>
                <a:lnTo>
                  <a:pt x="83610" y="1149"/>
                </a:lnTo>
                <a:lnTo>
                  <a:pt x="80262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865259" y="11286668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6622" y="0"/>
                </a:moveTo>
                <a:lnTo>
                  <a:pt x="15575" y="0"/>
                </a:lnTo>
                <a:lnTo>
                  <a:pt x="6062" y="3646"/>
                </a:lnTo>
                <a:lnTo>
                  <a:pt x="0" y="8207"/>
                </a:lnTo>
                <a:lnTo>
                  <a:pt x="0" y="17962"/>
                </a:lnTo>
                <a:lnTo>
                  <a:pt x="305" y="21887"/>
                </a:lnTo>
                <a:lnTo>
                  <a:pt x="5111" y="21887"/>
                </a:lnTo>
                <a:lnTo>
                  <a:pt x="4785" y="21110"/>
                </a:lnTo>
                <a:lnTo>
                  <a:pt x="3963" y="14247"/>
                </a:lnTo>
                <a:lnTo>
                  <a:pt x="6883" y="9469"/>
                </a:lnTo>
                <a:lnTo>
                  <a:pt x="16669" y="1809"/>
                </a:lnTo>
                <a:lnTo>
                  <a:pt x="16914" y="1547"/>
                </a:lnTo>
                <a:lnTo>
                  <a:pt x="16914" y="423"/>
                </a:lnTo>
                <a:lnTo>
                  <a:pt x="16622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840934" y="11281026"/>
            <a:ext cx="40640" cy="27940"/>
          </a:xfrm>
          <a:custGeom>
            <a:avLst/>
            <a:gdLst/>
            <a:ahLst/>
            <a:cxnLst/>
            <a:rect l="l" t="t" r="r" b="b"/>
            <a:pathLst>
              <a:path w="40640" h="27940">
                <a:moveTo>
                  <a:pt x="40393" y="0"/>
                </a:moveTo>
                <a:lnTo>
                  <a:pt x="23937" y="3023"/>
                </a:lnTo>
                <a:lnTo>
                  <a:pt x="0" y="27530"/>
                </a:lnTo>
                <a:lnTo>
                  <a:pt x="39431" y="27530"/>
                </a:lnTo>
                <a:lnTo>
                  <a:pt x="36779" y="23029"/>
                </a:lnTo>
                <a:lnTo>
                  <a:pt x="33901" y="11900"/>
                </a:lnTo>
                <a:lnTo>
                  <a:pt x="40393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841018" y="11306188"/>
            <a:ext cx="2314" cy="236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453721" y="10849709"/>
            <a:ext cx="1041400" cy="459105"/>
          </a:xfrm>
          <a:custGeom>
            <a:avLst/>
            <a:gdLst/>
            <a:ahLst/>
            <a:cxnLst/>
            <a:rect l="l" t="t" r="r" b="b"/>
            <a:pathLst>
              <a:path w="1041400" h="459104">
                <a:moveTo>
                  <a:pt x="516494" y="0"/>
                </a:moveTo>
                <a:lnTo>
                  <a:pt x="490626" y="1078"/>
                </a:lnTo>
                <a:lnTo>
                  <a:pt x="466299" y="7593"/>
                </a:lnTo>
                <a:lnTo>
                  <a:pt x="443809" y="18967"/>
                </a:lnTo>
                <a:lnTo>
                  <a:pt x="401046" y="45833"/>
                </a:lnTo>
                <a:lnTo>
                  <a:pt x="378637" y="57676"/>
                </a:lnTo>
                <a:lnTo>
                  <a:pt x="316102" y="81140"/>
                </a:lnTo>
                <a:lnTo>
                  <a:pt x="219487" y="110638"/>
                </a:lnTo>
                <a:lnTo>
                  <a:pt x="153708" y="129181"/>
                </a:lnTo>
                <a:lnTo>
                  <a:pt x="116844" y="138793"/>
                </a:lnTo>
                <a:lnTo>
                  <a:pt x="115985" y="142343"/>
                </a:lnTo>
                <a:lnTo>
                  <a:pt x="95302" y="192121"/>
                </a:lnTo>
                <a:lnTo>
                  <a:pt x="72791" y="238430"/>
                </a:lnTo>
                <a:lnTo>
                  <a:pt x="49367" y="284224"/>
                </a:lnTo>
                <a:lnTo>
                  <a:pt x="25085" y="329568"/>
                </a:lnTo>
                <a:lnTo>
                  <a:pt x="0" y="374526"/>
                </a:lnTo>
                <a:lnTo>
                  <a:pt x="1020" y="391361"/>
                </a:lnTo>
                <a:lnTo>
                  <a:pt x="3842" y="441917"/>
                </a:lnTo>
                <a:lnTo>
                  <a:pt x="34098" y="456893"/>
                </a:lnTo>
                <a:lnTo>
                  <a:pt x="37171" y="458846"/>
                </a:lnTo>
                <a:lnTo>
                  <a:pt x="922698" y="458846"/>
                </a:lnTo>
                <a:lnTo>
                  <a:pt x="928212" y="453083"/>
                </a:lnTo>
                <a:lnTo>
                  <a:pt x="949920" y="424770"/>
                </a:lnTo>
                <a:lnTo>
                  <a:pt x="991910" y="367143"/>
                </a:lnTo>
                <a:lnTo>
                  <a:pt x="1013623" y="338750"/>
                </a:lnTo>
                <a:lnTo>
                  <a:pt x="1028588" y="316679"/>
                </a:lnTo>
                <a:lnTo>
                  <a:pt x="1037560" y="294401"/>
                </a:lnTo>
                <a:lnTo>
                  <a:pt x="1039754" y="271878"/>
                </a:lnTo>
                <a:lnTo>
                  <a:pt x="1034387" y="249074"/>
                </a:lnTo>
                <a:lnTo>
                  <a:pt x="1039478" y="249074"/>
                </a:lnTo>
                <a:lnTo>
                  <a:pt x="1040931" y="246656"/>
                </a:lnTo>
                <a:lnTo>
                  <a:pt x="1037916" y="245069"/>
                </a:lnTo>
                <a:lnTo>
                  <a:pt x="1035497" y="243640"/>
                </a:lnTo>
                <a:lnTo>
                  <a:pt x="1033068" y="242368"/>
                </a:lnTo>
                <a:lnTo>
                  <a:pt x="1030649" y="240907"/>
                </a:lnTo>
                <a:lnTo>
                  <a:pt x="1028083" y="236196"/>
                </a:lnTo>
                <a:lnTo>
                  <a:pt x="1024785" y="231343"/>
                </a:lnTo>
                <a:lnTo>
                  <a:pt x="1024332" y="230746"/>
                </a:lnTo>
                <a:lnTo>
                  <a:pt x="1011749" y="230746"/>
                </a:lnTo>
                <a:lnTo>
                  <a:pt x="880242" y="160843"/>
                </a:lnTo>
                <a:lnTo>
                  <a:pt x="643605" y="39158"/>
                </a:lnTo>
                <a:lnTo>
                  <a:pt x="593269" y="16274"/>
                </a:lnTo>
                <a:lnTo>
                  <a:pt x="542453" y="2831"/>
                </a:lnTo>
                <a:lnTo>
                  <a:pt x="516494" y="0"/>
                </a:lnTo>
                <a:close/>
              </a:path>
              <a:path w="1041400" h="459104">
                <a:moveTo>
                  <a:pt x="1039478" y="249074"/>
                </a:moveTo>
                <a:lnTo>
                  <a:pt x="1034387" y="249074"/>
                </a:lnTo>
                <a:lnTo>
                  <a:pt x="1034764" y="249216"/>
                </a:lnTo>
                <a:lnTo>
                  <a:pt x="1035361" y="249671"/>
                </a:lnTo>
                <a:lnTo>
                  <a:pt x="1038366" y="250927"/>
                </a:lnTo>
                <a:lnTo>
                  <a:pt x="1039478" y="249074"/>
                </a:lnTo>
                <a:close/>
              </a:path>
              <a:path w="1041400" h="459104">
                <a:moveTo>
                  <a:pt x="1017466" y="221747"/>
                </a:moveTo>
                <a:lnTo>
                  <a:pt x="1011749" y="226050"/>
                </a:lnTo>
                <a:lnTo>
                  <a:pt x="1011749" y="230746"/>
                </a:lnTo>
                <a:lnTo>
                  <a:pt x="1024332" y="230746"/>
                </a:lnTo>
                <a:lnTo>
                  <a:pt x="1021078" y="226458"/>
                </a:lnTo>
                <a:lnTo>
                  <a:pt x="1017466" y="221747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453731" y="10849548"/>
            <a:ext cx="1040932" cy="459007"/>
          </a:xfrm>
          <a:prstGeom prst="rect">
            <a:avLst/>
          </a:prstGeom>
          <a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52116" y="10874495"/>
            <a:ext cx="300667" cy="119116"/>
          </a:xfrm>
          <a:prstGeom prst="rect">
            <a:avLst/>
          </a:prstGeom>
          <a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997128" y="11043418"/>
            <a:ext cx="43815" cy="29845"/>
          </a:xfrm>
          <a:custGeom>
            <a:avLst/>
            <a:gdLst/>
            <a:ahLst/>
            <a:cxnLst/>
            <a:rect l="l" t="t" r="r" b="b"/>
            <a:pathLst>
              <a:path w="43815" h="29845">
                <a:moveTo>
                  <a:pt x="25475" y="0"/>
                </a:moveTo>
                <a:lnTo>
                  <a:pt x="23465" y="141"/>
                </a:lnTo>
                <a:lnTo>
                  <a:pt x="21486" y="581"/>
                </a:lnTo>
                <a:lnTo>
                  <a:pt x="12617" y="581"/>
                </a:lnTo>
                <a:lnTo>
                  <a:pt x="9884" y="1272"/>
                </a:lnTo>
                <a:lnTo>
                  <a:pt x="7444" y="2874"/>
                </a:lnTo>
                <a:lnTo>
                  <a:pt x="6586" y="3439"/>
                </a:lnTo>
                <a:lnTo>
                  <a:pt x="5026" y="4743"/>
                </a:lnTo>
                <a:lnTo>
                  <a:pt x="408" y="8874"/>
                </a:lnTo>
                <a:lnTo>
                  <a:pt x="0" y="16286"/>
                </a:lnTo>
                <a:lnTo>
                  <a:pt x="2858" y="21438"/>
                </a:lnTo>
                <a:lnTo>
                  <a:pt x="8233" y="26764"/>
                </a:lnTo>
                <a:lnTo>
                  <a:pt x="15800" y="29408"/>
                </a:lnTo>
                <a:lnTo>
                  <a:pt x="24012" y="29684"/>
                </a:lnTo>
                <a:lnTo>
                  <a:pt x="31318" y="27908"/>
                </a:lnTo>
                <a:lnTo>
                  <a:pt x="38490" y="24876"/>
                </a:lnTo>
                <a:lnTo>
                  <a:pt x="43485" y="18752"/>
                </a:lnTo>
                <a:lnTo>
                  <a:pt x="41244" y="10429"/>
                </a:lnTo>
                <a:lnTo>
                  <a:pt x="39454" y="4303"/>
                </a:lnTo>
                <a:lnTo>
                  <a:pt x="33925" y="455"/>
                </a:lnTo>
                <a:lnTo>
                  <a:pt x="27611" y="141"/>
                </a:lnTo>
                <a:lnTo>
                  <a:pt x="25475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082188" y="10656968"/>
            <a:ext cx="1760855" cy="652145"/>
          </a:xfrm>
          <a:custGeom>
            <a:avLst/>
            <a:gdLst/>
            <a:ahLst/>
            <a:cxnLst/>
            <a:rect l="l" t="t" r="r" b="b"/>
            <a:pathLst>
              <a:path w="1760854" h="652145">
                <a:moveTo>
                  <a:pt x="964047" y="0"/>
                </a:moveTo>
                <a:lnTo>
                  <a:pt x="912961" y="3039"/>
                </a:lnTo>
                <a:lnTo>
                  <a:pt x="862481" y="11109"/>
                </a:lnTo>
                <a:lnTo>
                  <a:pt x="822798" y="21094"/>
                </a:lnTo>
                <a:lnTo>
                  <a:pt x="785048" y="34180"/>
                </a:lnTo>
                <a:lnTo>
                  <a:pt x="748933" y="51105"/>
                </a:lnTo>
                <a:lnTo>
                  <a:pt x="714150" y="72610"/>
                </a:lnTo>
                <a:lnTo>
                  <a:pt x="677986" y="96812"/>
                </a:lnTo>
                <a:lnTo>
                  <a:pt x="641172" y="118964"/>
                </a:lnTo>
                <a:lnTo>
                  <a:pt x="603437" y="139644"/>
                </a:lnTo>
                <a:lnTo>
                  <a:pt x="564511" y="159428"/>
                </a:lnTo>
                <a:lnTo>
                  <a:pt x="526459" y="179277"/>
                </a:lnTo>
                <a:lnTo>
                  <a:pt x="489231" y="200538"/>
                </a:lnTo>
                <a:lnTo>
                  <a:pt x="452775" y="223133"/>
                </a:lnTo>
                <a:lnTo>
                  <a:pt x="417039" y="246984"/>
                </a:lnTo>
                <a:lnTo>
                  <a:pt x="347897" y="294623"/>
                </a:lnTo>
                <a:lnTo>
                  <a:pt x="312623" y="317389"/>
                </a:lnTo>
                <a:lnTo>
                  <a:pt x="276289" y="338387"/>
                </a:lnTo>
                <a:lnTo>
                  <a:pt x="240477" y="357733"/>
                </a:lnTo>
                <a:lnTo>
                  <a:pt x="205112" y="377467"/>
                </a:lnTo>
                <a:lnTo>
                  <a:pt x="170467" y="398399"/>
                </a:lnTo>
                <a:lnTo>
                  <a:pt x="136817" y="421342"/>
                </a:lnTo>
                <a:lnTo>
                  <a:pt x="78321" y="467649"/>
                </a:lnTo>
                <a:lnTo>
                  <a:pt x="20789" y="519796"/>
                </a:lnTo>
                <a:lnTo>
                  <a:pt x="21072" y="522498"/>
                </a:lnTo>
                <a:lnTo>
                  <a:pt x="22642" y="524335"/>
                </a:lnTo>
                <a:lnTo>
                  <a:pt x="8580" y="563000"/>
                </a:lnTo>
                <a:lnTo>
                  <a:pt x="49" y="619139"/>
                </a:lnTo>
                <a:lnTo>
                  <a:pt x="0" y="651588"/>
                </a:lnTo>
                <a:lnTo>
                  <a:pt x="1760759" y="651588"/>
                </a:lnTo>
                <a:lnTo>
                  <a:pt x="1757599" y="624664"/>
                </a:lnTo>
                <a:lnTo>
                  <a:pt x="1753972" y="579570"/>
                </a:lnTo>
                <a:lnTo>
                  <a:pt x="1754628" y="544218"/>
                </a:lnTo>
                <a:lnTo>
                  <a:pt x="1757472" y="508954"/>
                </a:lnTo>
                <a:lnTo>
                  <a:pt x="1759879" y="473775"/>
                </a:lnTo>
                <a:lnTo>
                  <a:pt x="1759228" y="438679"/>
                </a:lnTo>
                <a:lnTo>
                  <a:pt x="1759678" y="438271"/>
                </a:lnTo>
                <a:lnTo>
                  <a:pt x="1759992" y="437391"/>
                </a:lnTo>
                <a:lnTo>
                  <a:pt x="1759678" y="436513"/>
                </a:lnTo>
                <a:lnTo>
                  <a:pt x="1759542" y="435523"/>
                </a:lnTo>
                <a:lnTo>
                  <a:pt x="1758673" y="433654"/>
                </a:lnTo>
                <a:lnTo>
                  <a:pt x="1757934" y="427331"/>
                </a:lnTo>
                <a:lnTo>
                  <a:pt x="1756952" y="421009"/>
                </a:lnTo>
                <a:lnTo>
                  <a:pt x="1755721" y="414685"/>
                </a:lnTo>
                <a:lnTo>
                  <a:pt x="1755300" y="412892"/>
                </a:lnTo>
                <a:lnTo>
                  <a:pt x="1749396" y="412892"/>
                </a:lnTo>
                <a:lnTo>
                  <a:pt x="1740705" y="400417"/>
                </a:lnTo>
                <a:lnTo>
                  <a:pt x="1730572" y="388948"/>
                </a:lnTo>
                <a:lnTo>
                  <a:pt x="1719366" y="378300"/>
                </a:lnTo>
                <a:lnTo>
                  <a:pt x="1688461" y="352280"/>
                </a:lnTo>
                <a:lnTo>
                  <a:pt x="1669554" y="335913"/>
                </a:lnTo>
                <a:lnTo>
                  <a:pt x="1630227" y="305374"/>
                </a:lnTo>
                <a:lnTo>
                  <a:pt x="1584065" y="279175"/>
                </a:lnTo>
                <a:lnTo>
                  <a:pt x="1535978" y="256438"/>
                </a:lnTo>
                <a:lnTo>
                  <a:pt x="1508907" y="243154"/>
                </a:lnTo>
                <a:lnTo>
                  <a:pt x="1456017" y="214189"/>
                </a:lnTo>
                <a:lnTo>
                  <a:pt x="1402986" y="181101"/>
                </a:lnTo>
                <a:lnTo>
                  <a:pt x="1322111" y="127264"/>
                </a:lnTo>
                <a:lnTo>
                  <a:pt x="1277083" y="95202"/>
                </a:lnTo>
                <a:lnTo>
                  <a:pt x="1254392" y="79449"/>
                </a:lnTo>
                <a:lnTo>
                  <a:pt x="1214618" y="56320"/>
                </a:lnTo>
                <a:lnTo>
                  <a:pt x="1163759" y="38138"/>
                </a:lnTo>
                <a:lnTo>
                  <a:pt x="1115596" y="21060"/>
                </a:lnTo>
                <a:lnTo>
                  <a:pt x="1065900" y="9010"/>
                </a:lnTo>
                <a:lnTo>
                  <a:pt x="1015205" y="1990"/>
                </a:lnTo>
                <a:lnTo>
                  <a:pt x="964047" y="0"/>
                </a:lnTo>
                <a:close/>
              </a:path>
              <a:path w="1760854" h="652145">
                <a:moveTo>
                  <a:pt x="1753385" y="404898"/>
                </a:moveTo>
                <a:lnTo>
                  <a:pt x="1748255" y="406343"/>
                </a:lnTo>
                <a:lnTo>
                  <a:pt x="1748977" y="409908"/>
                </a:lnTo>
                <a:lnTo>
                  <a:pt x="1749082" y="410914"/>
                </a:lnTo>
                <a:lnTo>
                  <a:pt x="1749260" y="411918"/>
                </a:lnTo>
                <a:lnTo>
                  <a:pt x="1749396" y="412892"/>
                </a:lnTo>
                <a:lnTo>
                  <a:pt x="1755300" y="412892"/>
                </a:lnTo>
                <a:lnTo>
                  <a:pt x="1754233" y="408354"/>
                </a:lnTo>
                <a:lnTo>
                  <a:pt x="1753385" y="404898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130893" y="10689937"/>
            <a:ext cx="712048" cy="618618"/>
          </a:xfrm>
          <a:prstGeom prst="rect">
            <a:avLst/>
          </a:prstGeom>
          <a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082188" y="10656987"/>
            <a:ext cx="1270279" cy="651568"/>
          </a:xfrm>
          <a:prstGeom prst="rect">
            <a:avLst/>
          </a:prstGeom>
          <a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182661" y="10666245"/>
            <a:ext cx="1170305" cy="642620"/>
          </a:xfrm>
          <a:custGeom>
            <a:avLst/>
            <a:gdLst/>
            <a:ahLst/>
            <a:cxnLst/>
            <a:rect l="l" t="t" r="r" b="b"/>
            <a:pathLst>
              <a:path w="1170304" h="642620">
                <a:moveTo>
                  <a:pt x="100593" y="370591"/>
                </a:moveTo>
                <a:lnTo>
                  <a:pt x="67954" y="390423"/>
                </a:lnTo>
                <a:lnTo>
                  <a:pt x="36344" y="412069"/>
                </a:lnTo>
                <a:lnTo>
                  <a:pt x="0" y="440134"/>
                </a:lnTo>
                <a:lnTo>
                  <a:pt x="14248" y="452685"/>
                </a:lnTo>
                <a:lnTo>
                  <a:pt x="28683" y="465068"/>
                </a:lnTo>
                <a:lnTo>
                  <a:pt x="43015" y="477641"/>
                </a:lnTo>
                <a:lnTo>
                  <a:pt x="77324" y="512759"/>
                </a:lnTo>
                <a:lnTo>
                  <a:pt x="114339" y="560894"/>
                </a:lnTo>
                <a:lnTo>
                  <a:pt x="145149" y="607645"/>
                </a:lnTo>
                <a:lnTo>
                  <a:pt x="157575" y="630607"/>
                </a:lnTo>
                <a:lnTo>
                  <a:pt x="164128" y="642311"/>
                </a:lnTo>
                <a:lnTo>
                  <a:pt x="909169" y="642311"/>
                </a:lnTo>
                <a:lnTo>
                  <a:pt x="915888" y="638592"/>
                </a:lnTo>
                <a:lnTo>
                  <a:pt x="944717" y="623074"/>
                </a:lnTo>
                <a:lnTo>
                  <a:pt x="972850" y="606378"/>
                </a:lnTo>
                <a:lnTo>
                  <a:pt x="979286" y="601690"/>
                </a:lnTo>
                <a:lnTo>
                  <a:pt x="295108" y="601690"/>
                </a:lnTo>
                <a:lnTo>
                  <a:pt x="275257" y="600221"/>
                </a:lnTo>
                <a:lnTo>
                  <a:pt x="255479" y="595347"/>
                </a:lnTo>
                <a:lnTo>
                  <a:pt x="233868" y="584220"/>
                </a:lnTo>
                <a:lnTo>
                  <a:pt x="213912" y="568262"/>
                </a:lnTo>
                <a:lnTo>
                  <a:pt x="195004" y="550746"/>
                </a:lnTo>
                <a:lnTo>
                  <a:pt x="176539" y="534946"/>
                </a:lnTo>
                <a:lnTo>
                  <a:pt x="118661" y="490902"/>
                </a:lnTo>
                <a:lnTo>
                  <a:pt x="89307" y="469429"/>
                </a:lnTo>
                <a:lnTo>
                  <a:pt x="59526" y="449132"/>
                </a:lnTo>
                <a:lnTo>
                  <a:pt x="56511" y="447279"/>
                </a:lnTo>
                <a:lnTo>
                  <a:pt x="54071" y="443291"/>
                </a:lnTo>
                <a:lnTo>
                  <a:pt x="55663" y="439694"/>
                </a:lnTo>
                <a:lnTo>
                  <a:pt x="64812" y="420915"/>
                </a:lnTo>
                <a:lnTo>
                  <a:pt x="75654" y="403376"/>
                </a:lnTo>
                <a:lnTo>
                  <a:pt x="87733" y="386720"/>
                </a:lnTo>
                <a:lnTo>
                  <a:pt x="100593" y="370591"/>
                </a:lnTo>
                <a:close/>
              </a:path>
              <a:path w="1170304" h="642620">
                <a:moveTo>
                  <a:pt x="710084" y="549914"/>
                </a:moveTo>
                <a:lnTo>
                  <a:pt x="659111" y="551589"/>
                </a:lnTo>
                <a:lnTo>
                  <a:pt x="607878" y="555442"/>
                </a:lnTo>
                <a:lnTo>
                  <a:pt x="556739" y="560894"/>
                </a:lnTo>
                <a:lnTo>
                  <a:pt x="506052" y="567363"/>
                </a:lnTo>
                <a:lnTo>
                  <a:pt x="456174" y="574271"/>
                </a:lnTo>
                <a:lnTo>
                  <a:pt x="395393" y="584090"/>
                </a:lnTo>
                <a:lnTo>
                  <a:pt x="335131" y="596478"/>
                </a:lnTo>
                <a:lnTo>
                  <a:pt x="315058" y="600270"/>
                </a:lnTo>
                <a:lnTo>
                  <a:pt x="295108" y="601690"/>
                </a:lnTo>
                <a:lnTo>
                  <a:pt x="979286" y="601690"/>
                </a:lnTo>
                <a:lnTo>
                  <a:pt x="999613" y="586882"/>
                </a:lnTo>
                <a:lnTo>
                  <a:pt x="1020336" y="567769"/>
                </a:lnTo>
                <a:lnTo>
                  <a:pt x="1033179" y="554111"/>
                </a:lnTo>
                <a:lnTo>
                  <a:pt x="807387" y="554111"/>
                </a:lnTo>
                <a:lnTo>
                  <a:pt x="760437" y="550996"/>
                </a:lnTo>
                <a:lnTo>
                  <a:pt x="710084" y="549914"/>
                </a:lnTo>
                <a:close/>
              </a:path>
              <a:path w="1170304" h="642620">
                <a:moveTo>
                  <a:pt x="964452" y="0"/>
                </a:moveTo>
                <a:lnTo>
                  <a:pt x="1000350" y="38086"/>
                </a:lnTo>
                <a:lnTo>
                  <a:pt x="1026816" y="86785"/>
                </a:lnTo>
                <a:lnTo>
                  <a:pt x="1041935" y="127652"/>
                </a:lnTo>
                <a:lnTo>
                  <a:pt x="1048737" y="148370"/>
                </a:lnTo>
                <a:lnTo>
                  <a:pt x="1055569" y="169049"/>
                </a:lnTo>
                <a:lnTo>
                  <a:pt x="1065369" y="193545"/>
                </a:lnTo>
                <a:lnTo>
                  <a:pt x="1076982" y="217387"/>
                </a:lnTo>
                <a:lnTo>
                  <a:pt x="1089177" y="241013"/>
                </a:lnTo>
                <a:lnTo>
                  <a:pt x="1100720" y="264865"/>
                </a:lnTo>
                <a:lnTo>
                  <a:pt x="1111795" y="297433"/>
                </a:lnTo>
                <a:lnTo>
                  <a:pt x="1112231" y="324931"/>
                </a:lnTo>
                <a:lnTo>
                  <a:pt x="1100910" y="349582"/>
                </a:lnTo>
                <a:lnTo>
                  <a:pt x="1076710" y="373607"/>
                </a:lnTo>
                <a:lnTo>
                  <a:pt x="1059355" y="386215"/>
                </a:lnTo>
                <a:lnTo>
                  <a:pt x="1041282" y="397840"/>
                </a:lnTo>
                <a:lnTo>
                  <a:pt x="1022942" y="409041"/>
                </a:lnTo>
                <a:lnTo>
                  <a:pt x="1004786" y="420377"/>
                </a:lnTo>
                <a:lnTo>
                  <a:pt x="981674" y="438003"/>
                </a:lnTo>
                <a:lnTo>
                  <a:pt x="960643" y="458318"/>
                </a:lnTo>
                <a:lnTo>
                  <a:pt x="930386" y="490902"/>
                </a:lnTo>
                <a:lnTo>
                  <a:pt x="920914" y="501053"/>
                </a:lnTo>
                <a:lnTo>
                  <a:pt x="890586" y="530465"/>
                </a:lnTo>
                <a:lnTo>
                  <a:pt x="854015" y="550996"/>
                </a:lnTo>
                <a:lnTo>
                  <a:pt x="807387" y="554111"/>
                </a:lnTo>
                <a:lnTo>
                  <a:pt x="1033179" y="554111"/>
                </a:lnTo>
                <a:lnTo>
                  <a:pt x="1039601" y="547282"/>
                </a:lnTo>
                <a:lnTo>
                  <a:pt x="1058435" y="526382"/>
                </a:lnTo>
                <a:lnTo>
                  <a:pt x="1077862" y="506032"/>
                </a:lnTo>
                <a:lnTo>
                  <a:pt x="1133006" y="457054"/>
                </a:lnTo>
                <a:lnTo>
                  <a:pt x="1155672" y="429129"/>
                </a:lnTo>
                <a:lnTo>
                  <a:pt x="1168728" y="394212"/>
                </a:lnTo>
                <a:lnTo>
                  <a:pt x="1169811" y="359579"/>
                </a:lnTo>
                <a:lnTo>
                  <a:pt x="1163376" y="325137"/>
                </a:lnTo>
                <a:lnTo>
                  <a:pt x="1140645" y="258866"/>
                </a:lnTo>
                <a:lnTo>
                  <a:pt x="1121337" y="209338"/>
                </a:lnTo>
                <a:lnTo>
                  <a:pt x="1099767" y="160740"/>
                </a:lnTo>
                <a:lnTo>
                  <a:pt x="1078976" y="119818"/>
                </a:lnTo>
                <a:lnTo>
                  <a:pt x="1056261" y="80063"/>
                </a:lnTo>
                <a:lnTo>
                  <a:pt x="1035109" y="46910"/>
                </a:lnTo>
                <a:lnTo>
                  <a:pt x="1030002" y="38532"/>
                </a:lnTo>
                <a:lnTo>
                  <a:pt x="997345" y="7057"/>
                </a:lnTo>
                <a:lnTo>
                  <a:pt x="975450" y="2118"/>
                </a:lnTo>
                <a:lnTo>
                  <a:pt x="964452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082189" y="11027863"/>
            <a:ext cx="1760760" cy="280693"/>
          </a:xfrm>
          <a:prstGeom prst="rect">
            <a:avLst/>
          </a:prstGeom>
          <a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259602" y="10656963"/>
            <a:ext cx="1487170" cy="534670"/>
          </a:xfrm>
          <a:custGeom>
            <a:avLst/>
            <a:gdLst/>
            <a:ahLst/>
            <a:cxnLst/>
            <a:rect l="l" t="t" r="r" b="b"/>
            <a:pathLst>
              <a:path w="1487170" h="534670">
                <a:moveTo>
                  <a:pt x="951967" y="25956"/>
                </a:moveTo>
                <a:lnTo>
                  <a:pt x="792343" y="25956"/>
                </a:lnTo>
                <a:lnTo>
                  <a:pt x="839475" y="28842"/>
                </a:lnTo>
                <a:lnTo>
                  <a:pt x="886150" y="37747"/>
                </a:lnTo>
                <a:lnTo>
                  <a:pt x="928118" y="50162"/>
                </a:lnTo>
                <a:lnTo>
                  <a:pt x="964966" y="70760"/>
                </a:lnTo>
                <a:lnTo>
                  <a:pt x="992107" y="100642"/>
                </a:lnTo>
                <a:lnTo>
                  <a:pt x="1012150" y="136714"/>
                </a:lnTo>
                <a:lnTo>
                  <a:pt x="1027706" y="175881"/>
                </a:lnTo>
                <a:lnTo>
                  <a:pt x="1043691" y="224943"/>
                </a:lnTo>
                <a:lnTo>
                  <a:pt x="1057000" y="277295"/>
                </a:lnTo>
                <a:lnTo>
                  <a:pt x="1065167" y="330375"/>
                </a:lnTo>
                <a:lnTo>
                  <a:pt x="1065726" y="381618"/>
                </a:lnTo>
                <a:lnTo>
                  <a:pt x="1055652" y="422376"/>
                </a:lnTo>
                <a:lnTo>
                  <a:pt x="1035529" y="461115"/>
                </a:lnTo>
                <a:lnTo>
                  <a:pt x="1009903" y="498332"/>
                </a:lnTo>
                <a:lnTo>
                  <a:pt x="983320" y="534522"/>
                </a:lnTo>
                <a:lnTo>
                  <a:pt x="1010963" y="509310"/>
                </a:lnTo>
                <a:lnTo>
                  <a:pt x="1067257" y="460232"/>
                </a:lnTo>
                <a:lnTo>
                  <a:pt x="1123398" y="431667"/>
                </a:lnTo>
                <a:lnTo>
                  <a:pt x="1147453" y="427985"/>
                </a:lnTo>
                <a:lnTo>
                  <a:pt x="1188990" y="427985"/>
                </a:lnTo>
                <a:lnTo>
                  <a:pt x="1183880" y="422483"/>
                </a:lnTo>
                <a:lnTo>
                  <a:pt x="1163259" y="388342"/>
                </a:lnTo>
                <a:lnTo>
                  <a:pt x="1143552" y="329678"/>
                </a:lnTo>
                <a:lnTo>
                  <a:pt x="1136362" y="298098"/>
                </a:lnTo>
                <a:lnTo>
                  <a:pt x="1129757" y="269710"/>
                </a:lnTo>
                <a:lnTo>
                  <a:pt x="1122561" y="241348"/>
                </a:lnTo>
                <a:lnTo>
                  <a:pt x="1114875" y="213116"/>
                </a:lnTo>
                <a:lnTo>
                  <a:pt x="1106783" y="185022"/>
                </a:lnTo>
                <a:lnTo>
                  <a:pt x="1104548" y="176483"/>
                </a:lnTo>
                <a:lnTo>
                  <a:pt x="1103576" y="167487"/>
                </a:lnTo>
                <a:lnTo>
                  <a:pt x="1105395" y="159186"/>
                </a:lnTo>
                <a:lnTo>
                  <a:pt x="1111536" y="152732"/>
                </a:lnTo>
                <a:lnTo>
                  <a:pt x="1123532" y="150110"/>
                </a:lnTo>
                <a:lnTo>
                  <a:pt x="1178730" y="150110"/>
                </a:lnTo>
                <a:lnTo>
                  <a:pt x="1144698" y="127258"/>
                </a:lnTo>
                <a:lnTo>
                  <a:pt x="1122091" y="111394"/>
                </a:lnTo>
                <a:lnTo>
                  <a:pt x="1099670" y="95210"/>
                </a:lnTo>
                <a:lnTo>
                  <a:pt x="1076979" y="79459"/>
                </a:lnTo>
                <a:lnTo>
                  <a:pt x="1037202" y="56329"/>
                </a:lnTo>
                <a:lnTo>
                  <a:pt x="986336" y="38148"/>
                </a:lnTo>
                <a:lnTo>
                  <a:pt x="951967" y="25956"/>
                </a:lnTo>
                <a:close/>
              </a:path>
              <a:path w="1487170" h="534670">
                <a:moveTo>
                  <a:pt x="1188990" y="427985"/>
                </a:moveTo>
                <a:lnTo>
                  <a:pt x="1147453" y="427985"/>
                </a:lnTo>
                <a:lnTo>
                  <a:pt x="1171337" y="428846"/>
                </a:lnTo>
                <a:lnTo>
                  <a:pt x="1194906" y="433508"/>
                </a:lnTo>
                <a:lnTo>
                  <a:pt x="1189188" y="428199"/>
                </a:lnTo>
                <a:lnTo>
                  <a:pt x="1188990" y="427985"/>
                </a:lnTo>
                <a:close/>
              </a:path>
              <a:path w="1487170" h="534670">
                <a:moveTo>
                  <a:pt x="786636" y="0"/>
                </a:moveTo>
                <a:lnTo>
                  <a:pt x="735550" y="3043"/>
                </a:lnTo>
                <a:lnTo>
                  <a:pt x="685068" y="11120"/>
                </a:lnTo>
                <a:lnTo>
                  <a:pt x="645380" y="21098"/>
                </a:lnTo>
                <a:lnTo>
                  <a:pt x="607632" y="34184"/>
                </a:lnTo>
                <a:lnTo>
                  <a:pt x="571518" y="51114"/>
                </a:lnTo>
                <a:lnTo>
                  <a:pt x="536737" y="72620"/>
                </a:lnTo>
                <a:lnTo>
                  <a:pt x="500574" y="96822"/>
                </a:lnTo>
                <a:lnTo>
                  <a:pt x="463760" y="118972"/>
                </a:lnTo>
                <a:lnTo>
                  <a:pt x="426028" y="139647"/>
                </a:lnTo>
                <a:lnTo>
                  <a:pt x="387108" y="159423"/>
                </a:lnTo>
                <a:lnTo>
                  <a:pt x="349035" y="179281"/>
                </a:lnTo>
                <a:lnTo>
                  <a:pt x="311820" y="200532"/>
                </a:lnTo>
                <a:lnTo>
                  <a:pt x="275363" y="223127"/>
                </a:lnTo>
                <a:lnTo>
                  <a:pt x="239626" y="246978"/>
                </a:lnTo>
                <a:lnTo>
                  <a:pt x="170484" y="294625"/>
                </a:lnTo>
                <a:lnTo>
                  <a:pt x="135210" y="317393"/>
                </a:lnTo>
                <a:lnTo>
                  <a:pt x="98876" y="338398"/>
                </a:lnTo>
                <a:lnTo>
                  <a:pt x="48908" y="365467"/>
                </a:lnTo>
                <a:lnTo>
                  <a:pt x="24271" y="379439"/>
                </a:lnTo>
                <a:lnTo>
                  <a:pt x="0" y="394057"/>
                </a:lnTo>
                <a:lnTo>
                  <a:pt x="42699" y="374403"/>
                </a:lnTo>
                <a:lnTo>
                  <a:pt x="214488" y="298098"/>
                </a:lnTo>
                <a:lnTo>
                  <a:pt x="257227" y="278451"/>
                </a:lnTo>
                <a:lnTo>
                  <a:pt x="394883" y="212616"/>
                </a:lnTo>
                <a:lnTo>
                  <a:pt x="440489" y="190138"/>
                </a:lnTo>
                <a:lnTo>
                  <a:pt x="485921" y="167287"/>
                </a:lnTo>
                <a:lnTo>
                  <a:pt x="589679" y="113905"/>
                </a:lnTo>
                <a:lnTo>
                  <a:pt x="647016" y="81808"/>
                </a:lnTo>
                <a:lnTo>
                  <a:pt x="671578" y="66818"/>
                </a:lnTo>
                <a:lnTo>
                  <a:pt x="696313" y="52881"/>
                </a:lnTo>
                <a:lnTo>
                  <a:pt x="721897" y="40855"/>
                </a:lnTo>
                <a:lnTo>
                  <a:pt x="749003" y="31598"/>
                </a:lnTo>
                <a:lnTo>
                  <a:pt x="792343" y="25956"/>
                </a:lnTo>
                <a:lnTo>
                  <a:pt x="951967" y="25956"/>
                </a:lnTo>
                <a:lnTo>
                  <a:pt x="938174" y="21064"/>
                </a:lnTo>
                <a:lnTo>
                  <a:pt x="888481" y="9010"/>
                </a:lnTo>
                <a:lnTo>
                  <a:pt x="837791" y="1989"/>
                </a:lnTo>
                <a:lnTo>
                  <a:pt x="786636" y="0"/>
                </a:lnTo>
                <a:close/>
              </a:path>
              <a:path w="1487170" h="534670">
                <a:moveTo>
                  <a:pt x="1178730" y="150110"/>
                </a:moveTo>
                <a:lnTo>
                  <a:pt x="1123532" y="150110"/>
                </a:lnTo>
                <a:lnTo>
                  <a:pt x="1137204" y="152876"/>
                </a:lnTo>
                <a:lnTo>
                  <a:pt x="1150585" y="158247"/>
                </a:lnTo>
                <a:lnTo>
                  <a:pt x="1161702" y="163443"/>
                </a:lnTo>
                <a:lnTo>
                  <a:pt x="1192342" y="179281"/>
                </a:lnTo>
                <a:lnTo>
                  <a:pt x="1221880" y="197468"/>
                </a:lnTo>
                <a:lnTo>
                  <a:pt x="1279458" y="236111"/>
                </a:lnTo>
                <a:lnTo>
                  <a:pt x="1318980" y="259215"/>
                </a:lnTo>
                <a:lnTo>
                  <a:pt x="1360080" y="278845"/>
                </a:lnTo>
                <a:lnTo>
                  <a:pt x="1402133" y="296434"/>
                </a:lnTo>
                <a:lnTo>
                  <a:pt x="1444513" y="313415"/>
                </a:lnTo>
                <a:lnTo>
                  <a:pt x="1486593" y="331221"/>
                </a:lnTo>
                <a:lnTo>
                  <a:pt x="1452814" y="305369"/>
                </a:lnTo>
                <a:lnTo>
                  <a:pt x="1406648" y="279177"/>
                </a:lnTo>
                <a:lnTo>
                  <a:pt x="1358565" y="256448"/>
                </a:lnTo>
                <a:lnTo>
                  <a:pt x="1331494" y="243158"/>
                </a:lnTo>
                <a:lnTo>
                  <a:pt x="1278605" y="214191"/>
                </a:lnTo>
                <a:lnTo>
                  <a:pt x="1225573" y="181098"/>
                </a:lnTo>
                <a:lnTo>
                  <a:pt x="1198490" y="163313"/>
                </a:lnTo>
                <a:lnTo>
                  <a:pt x="1178730" y="15011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974718" y="10761194"/>
            <a:ext cx="180665" cy="95838"/>
          </a:xfrm>
          <a:prstGeom prst="rect">
            <a:avLst/>
          </a:prstGeom>
          <a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132915" y="10892451"/>
            <a:ext cx="70485" cy="59055"/>
          </a:xfrm>
          <a:custGeom>
            <a:avLst/>
            <a:gdLst/>
            <a:ahLst/>
            <a:cxnLst/>
            <a:rect l="l" t="t" r="r" b="b"/>
            <a:pathLst>
              <a:path w="70484" h="59054">
                <a:moveTo>
                  <a:pt x="27109" y="0"/>
                </a:moveTo>
                <a:lnTo>
                  <a:pt x="0" y="20346"/>
                </a:lnTo>
                <a:lnTo>
                  <a:pt x="565" y="26822"/>
                </a:lnTo>
                <a:lnTo>
                  <a:pt x="8379" y="42919"/>
                </a:lnTo>
                <a:lnTo>
                  <a:pt x="21647" y="53827"/>
                </a:lnTo>
                <a:lnTo>
                  <a:pt x="38297" y="58810"/>
                </a:lnTo>
                <a:lnTo>
                  <a:pt x="56260" y="57132"/>
                </a:lnTo>
                <a:lnTo>
                  <a:pt x="63236" y="53473"/>
                </a:lnTo>
                <a:lnTo>
                  <a:pt x="67868" y="47835"/>
                </a:lnTo>
                <a:lnTo>
                  <a:pt x="70114" y="40807"/>
                </a:lnTo>
                <a:lnTo>
                  <a:pt x="69935" y="32978"/>
                </a:lnTo>
                <a:lnTo>
                  <a:pt x="49956" y="11494"/>
                </a:lnTo>
                <a:lnTo>
                  <a:pt x="48501" y="8934"/>
                </a:lnTo>
                <a:lnTo>
                  <a:pt x="46344" y="6656"/>
                </a:lnTo>
                <a:lnTo>
                  <a:pt x="43789" y="4913"/>
                </a:lnTo>
                <a:lnTo>
                  <a:pt x="35616" y="1176"/>
                </a:lnTo>
                <a:lnTo>
                  <a:pt x="27109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663961" y="10922421"/>
            <a:ext cx="57785" cy="51435"/>
          </a:xfrm>
          <a:custGeom>
            <a:avLst/>
            <a:gdLst/>
            <a:ahLst/>
            <a:cxnLst/>
            <a:rect l="l" t="t" r="r" b="b"/>
            <a:pathLst>
              <a:path w="57784" h="51434">
                <a:moveTo>
                  <a:pt x="32254" y="0"/>
                </a:moveTo>
                <a:lnTo>
                  <a:pt x="24495" y="549"/>
                </a:lnTo>
                <a:lnTo>
                  <a:pt x="18820" y="4585"/>
                </a:lnTo>
                <a:lnTo>
                  <a:pt x="17941" y="4585"/>
                </a:lnTo>
                <a:lnTo>
                  <a:pt x="0" y="29319"/>
                </a:lnTo>
                <a:lnTo>
                  <a:pt x="1041" y="36168"/>
                </a:lnTo>
                <a:lnTo>
                  <a:pt x="3491" y="44900"/>
                </a:lnTo>
                <a:lnTo>
                  <a:pt x="11648" y="50900"/>
                </a:lnTo>
                <a:lnTo>
                  <a:pt x="20663" y="51072"/>
                </a:lnTo>
                <a:lnTo>
                  <a:pt x="30195" y="51054"/>
                </a:lnTo>
                <a:lnTo>
                  <a:pt x="57319" y="24982"/>
                </a:lnTo>
                <a:lnTo>
                  <a:pt x="55162" y="18242"/>
                </a:lnTo>
                <a:lnTo>
                  <a:pt x="50547" y="12438"/>
                </a:lnTo>
                <a:lnTo>
                  <a:pt x="46861" y="9155"/>
                </a:lnTo>
                <a:lnTo>
                  <a:pt x="42683" y="6297"/>
                </a:lnTo>
                <a:lnTo>
                  <a:pt x="32254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484418" y="10932704"/>
            <a:ext cx="76200" cy="57150"/>
          </a:xfrm>
          <a:custGeom>
            <a:avLst/>
            <a:gdLst/>
            <a:ahLst/>
            <a:cxnLst/>
            <a:rect l="l" t="t" r="r" b="b"/>
            <a:pathLst>
              <a:path w="76200" h="57150">
                <a:moveTo>
                  <a:pt x="23993" y="0"/>
                </a:moveTo>
                <a:lnTo>
                  <a:pt x="0" y="17971"/>
                </a:lnTo>
                <a:lnTo>
                  <a:pt x="863" y="25473"/>
                </a:lnTo>
                <a:lnTo>
                  <a:pt x="10826" y="41313"/>
                </a:lnTo>
                <a:lnTo>
                  <a:pt x="25181" y="52064"/>
                </a:lnTo>
                <a:lnTo>
                  <a:pt x="42466" y="56598"/>
                </a:lnTo>
                <a:lnTo>
                  <a:pt x="61217" y="53789"/>
                </a:lnTo>
                <a:lnTo>
                  <a:pt x="69847" y="48074"/>
                </a:lnTo>
                <a:lnTo>
                  <a:pt x="75118" y="39291"/>
                </a:lnTo>
                <a:lnTo>
                  <a:pt x="75649" y="29352"/>
                </a:lnTo>
                <a:lnTo>
                  <a:pt x="70054" y="20164"/>
                </a:lnTo>
                <a:lnTo>
                  <a:pt x="35019" y="1146"/>
                </a:lnTo>
                <a:lnTo>
                  <a:pt x="28443" y="1020"/>
                </a:lnTo>
                <a:lnTo>
                  <a:pt x="23993" y="0"/>
                </a:lnTo>
                <a:close/>
              </a:path>
              <a:path w="76200" h="57150">
                <a:moveTo>
                  <a:pt x="30433" y="549"/>
                </a:moveTo>
                <a:lnTo>
                  <a:pt x="28443" y="1020"/>
                </a:lnTo>
                <a:lnTo>
                  <a:pt x="34320" y="1020"/>
                </a:lnTo>
                <a:lnTo>
                  <a:pt x="32747" y="738"/>
                </a:lnTo>
                <a:lnTo>
                  <a:pt x="30433" y="549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671077" y="11053718"/>
            <a:ext cx="56515" cy="41910"/>
          </a:xfrm>
          <a:custGeom>
            <a:avLst/>
            <a:gdLst/>
            <a:ahLst/>
            <a:cxnLst/>
            <a:rect l="l" t="t" r="r" b="b"/>
            <a:pathLst>
              <a:path w="56515" h="41909">
                <a:moveTo>
                  <a:pt x="12439" y="0"/>
                </a:moveTo>
                <a:lnTo>
                  <a:pt x="4439" y="4601"/>
                </a:lnTo>
                <a:lnTo>
                  <a:pt x="2146" y="12879"/>
                </a:lnTo>
                <a:lnTo>
                  <a:pt x="0" y="20307"/>
                </a:lnTo>
                <a:lnTo>
                  <a:pt x="3612" y="27044"/>
                </a:lnTo>
                <a:lnTo>
                  <a:pt x="9612" y="31174"/>
                </a:lnTo>
                <a:lnTo>
                  <a:pt x="12031" y="33044"/>
                </a:lnTo>
                <a:lnTo>
                  <a:pt x="14994" y="34190"/>
                </a:lnTo>
                <a:lnTo>
                  <a:pt x="17884" y="35195"/>
                </a:lnTo>
                <a:lnTo>
                  <a:pt x="20303" y="37912"/>
                </a:lnTo>
                <a:lnTo>
                  <a:pt x="23318" y="40049"/>
                </a:lnTo>
                <a:lnTo>
                  <a:pt x="26889" y="40911"/>
                </a:lnTo>
                <a:lnTo>
                  <a:pt x="34596" y="41725"/>
                </a:lnTo>
                <a:lnTo>
                  <a:pt x="41723" y="40470"/>
                </a:lnTo>
                <a:lnTo>
                  <a:pt x="48054" y="37045"/>
                </a:lnTo>
                <a:lnTo>
                  <a:pt x="53370" y="31347"/>
                </a:lnTo>
                <a:lnTo>
                  <a:pt x="55710" y="25442"/>
                </a:lnTo>
                <a:lnTo>
                  <a:pt x="55923" y="18650"/>
                </a:lnTo>
                <a:lnTo>
                  <a:pt x="54069" y="12164"/>
                </a:lnTo>
                <a:lnTo>
                  <a:pt x="50207" y="7177"/>
                </a:lnTo>
                <a:lnTo>
                  <a:pt x="45359" y="3282"/>
                </a:lnTo>
                <a:lnTo>
                  <a:pt x="41621" y="1727"/>
                </a:lnTo>
                <a:lnTo>
                  <a:pt x="39252" y="1444"/>
                </a:lnTo>
                <a:lnTo>
                  <a:pt x="21454" y="1444"/>
                </a:lnTo>
                <a:lnTo>
                  <a:pt x="21025" y="1319"/>
                </a:lnTo>
                <a:lnTo>
                  <a:pt x="20617" y="1319"/>
                </a:lnTo>
                <a:lnTo>
                  <a:pt x="12439" y="0"/>
                </a:lnTo>
                <a:close/>
              </a:path>
              <a:path w="56515" h="41909">
                <a:moveTo>
                  <a:pt x="32742" y="723"/>
                </a:moveTo>
                <a:lnTo>
                  <a:pt x="30030" y="1130"/>
                </a:lnTo>
                <a:lnTo>
                  <a:pt x="27308" y="1319"/>
                </a:lnTo>
                <a:lnTo>
                  <a:pt x="25454" y="1319"/>
                </a:lnTo>
                <a:lnTo>
                  <a:pt x="23590" y="1444"/>
                </a:lnTo>
                <a:lnTo>
                  <a:pt x="39252" y="1444"/>
                </a:lnTo>
                <a:lnTo>
                  <a:pt x="35443" y="990"/>
                </a:lnTo>
                <a:lnTo>
                  <a:pt x="32742" y="723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370054" y="11035109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13743" y="0"/>
                </a:moveTo>
                <a:lnTo>
                  <a:pt x="3435" y="4429"/>
                </a:lnTo>
                <a:lnTo>
                  <a:pt x="0" y="14173"/>
                </a:lnTo>
                <a:lnTo>
                  <a:pt x="3435" y="23918"/>
                </a:lnTo>
                <a:lnTo>
                  <a:pt x="13743" y="28347"/>
                </a:lnTo>
                <a:lnTo>
                  <a:pt x="24038" y="23918"/>
                </a:lnTo>
                <a:lnTo>
                  <a:pt x="27470" y="14173"/>
                </a:lnTo>
                <a:lnTo>
                  <a:pt x="24038" y="4429"/>
                </a:lnTo>
                <a:lnTo>
                  <a:pt x="13743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804422" y="11133379"/>
            <a:ext cx="463550" cy="175260"/>
          </a:xfrm>
          <a:custGeom>
            <a:avLst/>
            <a:gdLst/>
            <a:ahLst/>
            <a:cxnLst/>
            <a:rect l="l" t="t" r="r" b="b"/>
            <a:pathLst>
              <a:path w="463550" h="175259">
                <a:moveTo>
                  <a:pt x="58254" y="171069"/>
                </a:moveTo>
                <a:lnTo>
                  <a:pt x="30628" y="175176"/>
                </a:lnTo>
                <a:lnTo>
                  <a:pt x="158020" y="175176"/>
                </a:lnTo>
                <a:lnTo>
                  <a:pt x="133337" y="171248"/>
                </a:lnTo>
                <a:lnTo>
                  <a:pt x="65118" y="171248"/>
                </a:lnTo>
                <a:lnTo>
                  <a:pt x="58254" y="171069"/>
                </a:lnTo>
                <a:close/>
              </a:path>
              <a:path w="463550" h="175259">
                <a:moveTo>
                  <a:pt x="125523" y="85799"/>
                </a:moveTo>
                <a:lnTo>
                  <a:pt x="73861" y="88733"/>
                </a:lnTo>
                <a:lnTo>
                  <a:pt x="56337" y="89440"/>
                </a:lnTo>
                <a:lnTo>
                  <a:pt x="39360" y="91605"/>
                </a:lnTo>
                <a:lnTo>
                  <a:pt x="23143" y="95299"/>
                </a:lnTo>
                <a:lnTo>
                  <a:pt x="7905" y="100590"/>
                </a:lnTo>
                <a:lnTo>
                  <a:pt x="0" y="103889"/>
                </a:lnTo>
                <a:lnTo>
                  <a:pt x="314" y="116327"/>
                </a:lnTo>
                <a:lnTo>
                  <a:pt x="10052" y="116327"/>
                </a:lnTo>
                <a:lnTo>
                  <a:pt x="51860" y="117329"/>
                </a:lnTo>
                <a:lnTo>
                  <a:pt x="95381" y="122851"/>
                </a:lnTo>
                <a:lnTo>
                  <a:pt x="136221" y="136343"/>
                </a:lnTo>
                <a:lnTo>
                  <a:pt x="169984" y="161259"/>
                </a:lnTo>
                <a:lnTo>
                  <a:pt x="174776" y="166327"/>
                </a:lnTo>
                <a:lnTo>
                  <a:pt x="183474" y="175176"/>
                </a:lnTo>
                <a:lnTo>
                  <a:pt x="423089" y="175176"/>
                </a:lnTo>
                <a:lnTo>
                  <a:pt x="420868" y="170101"/>
                </a:lnTo>
                <a:lnTo>
                  <a:pt x="308158" y="170101"/>
                </a:lnTo>
                <a:lnTo>
                  <a:pt x="271292" y="135049"/>
                </a:lnTo>
                <a:lnTo>
                  <a:pt x="226834" y="109172"/>
                </a:lnTo>
                <a:lnTo>
                  <a:pt x="177379" y="92683"/>
                </a:lnTo>
                <a:lnTo>
                  <a:pt x="125523" y="85799"/>
                </a:lnTo>
                <a:close/>
              </a:path>
              <a:path w="463550" h="175259">
                <a:moveTo>
                  <a:pt x="417442" y="65097"/>
                </a:moveTo>
                <a:lnTo>
                  <a:pt x="428350" y="102562"/>
                </a:lnTo>
                <a:lnTo>
                  <a:pt x="435194" y="140758"/>
                </a:lnTo>
                <a:lnTo>
                  <a:pt x="437546" y="175176"/>
                </a:lnTo>
                <a:lnTo>
                  <a:pt x="463328" y="175176"/>
                </a:lnTo>
                <a:lnTo>
                  <a:pt x="456458" y="153032"/>
                </a:lnTo>
                <a:lnTo>
                  <a:pt x="438753" y="108394"/>
                </a:lnTo>
                <a:lnTo>
                  <a:pt x="417442" y="65097"/>
                </a:lnTo>
                <a:close/>
              </a:path>
              <a:path w="463550" h="175259">
                <a:moveTo>
                  <a:pt x="97304" y="169280"/>
                </a:moveTo>
                <a:lnTo>
                  <a:pt x="66814" y="170651"/>
                </a:lnTo>
                <a:lnTo>
                  <a:pt x="66259" y="170839"/>
                </a:lnTo>
                <a:lnTo>
                  <a:pt x="65662" y="170965"/>
                </a:lnTo>
                <a:lnTo>
                  <a:pt x="65118" y="171248"/>
                </a:lnTo>
                <a:lnTo>
                  <a:pt x="133337" y="171248"/>
                </a:lnTo>
                <a:lnTo>
                  <a:pt x="129958" y="170710"/>
                </a:lnTo>
                <a:lnTo>
                  <a:pt x="97304" y="169280"/>
                </a:lnTo>
                <a:close/>
              </a:path>
              <a:path w="463550" h="175259">
                <a:moveTo>
                  <a:pt x="192706" y="0"/>
                </a:moveTo>
                <a:lnTo>
                  <a:pt x="187114" y="9909"/>
                </a:lnTo>
                <a:lnTo>
                  <a:pt x="192297" y="14307"/>
                </a:lnTo>
                <a:lnTo>
                  <a:pt x="229837" y="48577"/>
                </a:lnTo>
                <a:lnTo>
                  <a:pt x="262463" y="85720"/>
                </a:lnTo>
                <a:lnTo>
                  <a:pt x="288971" y="126105"/>
                </a:lnTo>
                <a:lnTo>
                  <a:pt x="308158" y="170101"/>
                </a:lnTo>
                <a:lnTo>
                  <a:pt x="420868" y="170101"/>
                </a:lnTo>
                <a:lnTo>
                  <a:pt x="398301" y="126572"/>
                </a:lnTo>
                <a:lnTo>
                  <a:pt x="349486" y="70355"/>
                </a:lnTo>
                <a:lnTo>
                  <a:pt x="307265" y="39227"/>
                </a:lnTo>
                <a:lnTo>
                  <a:pt x="260195" y="16361"/>
                </a:lnTo>
                <a:lnTo>
                  <a:pt x="214973" y="4884"/>
                </a:lnTo>
                <a:lnTo>
                  <a:pt x="204171" y="4884"/>
                </a:lnTo>
                <a:lnTo>
                  <a:pt x="202444" y="4146"/>
                </a:lnTo>
                <a:lnTo>
                  <a:pt x="200873" y="3329"/>
                </a:lnTo>
                <a:lnTo>
                  <a:pt x="199145" y="2732"/>
                </a:lnTo>
                <a:lnTo>
                  <a:pt x="192706" y="0"/>
                </a:lnTo>
                <a:close/>
              </a:path>
              <a:path w="463550" h="175259">
                <a:moveTo>
                  <a:pt x="207888" y="3329"/>
                </a:moveTo>
                <a:lnTo>
                  <a:pt x="205878" y="3910"/>
                </a:lnTo>
                <a:lnTo>
                  <a:pt x="204171" y="4884"/>
                </a:lnTo>
                <a:lnTo>
                  <a:pt x="214973" y="4884"/>
                </a:lnTo>
                <a:lnTo>
                  <a:pt x="209899" y="3596"/>
                </a:lnTo>
                <a:lnTo>
                  <a:pt x="207888" y="3329"/>
                </a:lnTo>
                <a:close/>
              </a:path>
            </a:pathLst>
          </a:custGeom>
          <a:solidFill>
            <a:srgbClr val="1467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061807" y="11129525"/>
            <a:ext cx="206214" cy="179031"/>
          </a:xfrm>
          <a:prstGeom prst="rect">
            <a:avLst/>
          </a:prstGeom>
          <a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854074" y="11188603"/>
            <a:ext cx="294005" cy="120014"/>
          </a:xfrm>
          <a:custGeom>
            <a:avLst/>
            <a:gdLst/>
            <a:ahLst/>
            <a:cxnLst/>
            <a:rect l="l" t="t" r="r" b="b"/>
            <a:pathLst>
              <a:path w="294004" h="120015">
                <a:moveTo>
                  <a:pt x="46476" y="72948"/>
                </a:moveTo>
                <a:lnTo>
                  <a:pt x="6732" y="73123"/>
                </a:lnTo>
                <a:lnTo>
                  <a:pt x="0" y="73547"/>
                </a:lnTo>
                <a:lnTo>
                  <a:pt x="188" y="82813"/>
                </a:lnTo>
                <a:lnTo>
                  <a:pt x="6732" y="83425"/>
                </a:lnTo>
                <a:lnTo>
                  <a:pt x="45781" y="89647"/>
                </a:lnTo>
                <a:lnTo>
                  <a:pt x="80875" y="101174"/>
                </a:lnTo>
                <a:lnTo>
                  <a:pt x="112851" y="119433"/>
                </a:lnTo>
                <a:lnTo>
                  <a:pt x="113436" y="119953"/>
                </a:lnTo>
                <a:lnTo>
                  <a:pt x="164711" y="119953"/>
                </a:lnTo>
                <a:lnTo>
                  <a:pt x="155524" y="112275"/>
                </a:lnTo>
                <a:lnTo>
                  <a:pt x="121882" y="90992"/>
                </a:lnTo>
                <a:lnTo>
                  <a:pt x="85196" y="78394"/>
                </a:lnTo>
                <a:lnTo>
                  <a:pt x="46476" y="72948"/>
                </a:lnTo>
                <a:close/>
              </a:path>
              <a:path w="294004" h="120015">
                <a:moveTo>
                  <a:pt x="144372" y="76405"/>
                </a:moveTo>
                <a:lnTo>
                  <a:pt x="141346" y="80253"/>
                </a:lnTo>
                <a:lnTo>
                  <a:pt x="143629" y="82263"/>
                </a:lnTo>
                <a:lnTo>
                  <a:pt x="162711" y="100998"/>
                </a:lnTo>
                <a:lnTo>
                  <a:pt x="179616" y="119953"/>
                </a:lnTo>
                <a:lnTo>
                  <a:pt x="205581" y="119953"/>
                </a:lnTo>
                <a:lnTo>
                  <a:pt x="205015" y="119418"/>
                </a:lnTo>
                <a:lnTo>
                  <a:pt x="185141" y="102913"/>
                </a:lnTo>
                <a:lnTo>
                  <a:pt x="164428" y="87713"/>
                </a:lnTo>
                <a:lnTo>
                  <a:pt x="160246" y="87713"/>
                </a:lnTo>
                <a:lnTo>
                  <a:pt x="155754" y="84415"/>
                </a:lnTo>
                <a:lnTo>
                  <a:pt x="151356" y="81132"/>
                </a:lnTo>
                <a:lnTo>
                  <a:pt x="146927" y="78117"/>
                </a:lnTo>
                <a:lnTo>
                  <a:pt x="144372" y="76405"/>
                </a:lnTo>
                <a:close/>
              </a:path>
              <a:path w="294004" h="120015">
                <a:moveTo>
                  <a:pt x="208590" y="95126"/>
                </a:moveTo>
                <a:lnTo>
                  <a:pt x="206559" y="96712"/>
                </a:lnTo>
                <a:lnTo>
                  <a:pt x="207428" y="97858"/>
                </a:lnTo>
                <a:lnTo>
                  <a:pt x="219108" y="113902"/>
                </a:lnTo>
                <a:lnTo>
                  <a:pt x="223318" y="119953"/>
                </a:lnTo>
                <a:lnTo>
                  <a:pt x="230427" y="119953"/>
                </a:lnTo>
                <a:lnTo>
                  <a:pt x="209438" y="96272"/>
                </a:lnTo>
                <a:lnTo>
                  <a:pt x="208590" y="95126"/>
                </a:lnTo>
                <a:close/>
              </a:path>
              <a:path w="294004" h="120015">
                <a:moveTo>
                  <a:pt x="179125" y="18752"/>
                </a:moveTo>
                <a:lnTo>
                  <a:pt x="176518" y="20762"/>
                </a:lnTo>
                <a:lnTo>
                  <a:pt x="177669" y="22317"/>
                </a:lnTo>
                <a:lnTo>
                  <a:pt x="196974" y="47929"/>
                </a:lnTo>
                <a:lnTo>
                  <a:pt x="217456" y="73621"/>
                </a:lnTo>
                <a:lnTo>
                  <a:pt x="236757" y="99955"/>
                </a:lnTo>
                <a:lnTo>
                  <a:pt x="248200" y="119953"/>
                </a:lnTo>
                <a:lnTo>
                  <a:pt x="278950" y="119953"/>
                </a:lnTo>
                <a:lnTo>
                  <a:pt x="266831" y="95124"/>
                </a:lnTo>
                <a:lnTo>
                  <a:pt x="250656" y="70374"/>
                </a:lnTo>
                <a:lnTo>
                  <a:pt x="232034" y="70374"/>
                </a:lnTo>
                <a:lnTo>
                  <a:pt x="219383" y="57868"/>
                </a:lnTo>
                <a:lnTo>
                  <a:pt x="193376" y="33019"/>
                </a:lnTo>
                <a:lnTo>
                  <a:pt x="180371" y="20212"/>
                </a:lnTo>
                <a:lnTo>
                  <a:pt x="179125" y="18752"/>
                </a:lnTo>
                <a:close/>
              </a:path>
              <a:path w="294004" h="120015">
                <a:moveTo>
                  <a:pt x="162937" y="86566"/>
                </a:moveTo>
                <a:lnTo>
                  <a:pt x="161377" y="86833"/>
                </a:lnTo>
                <a:lnTo>
                  <a:pt x="160246" y="87713"/>
                </a:lnTo>
                <a:lnTo>
                  <a:pt x="164428" y="87713"/>
                </a:lnTo>
                <a:lnTo>
                  <a:pt x="162937" y="86566"/>
                </a:lnTo>
                <a:close/>
              </a:path>
              <a:path w="294004" h="120015">
                <a:moveTo>
                  <a:pt x="193669" y="0"/>
                </a:moveTo>
                <a:lnTo>
                  <a:pt x="189554" y="3298"/>
                </a:lnTo>
                <a:lnTo>
                  <a:pt x="191428" y="6156"/>
                </a:lnTo>
                <a:lnTo>
                  <a:pt x="201666" y="22317"/>
                </a:lnTo>
                <a:lnTo>
                  <a:pt x="211798" y="38112"/>
                </a:lnTo>
                <a:lnTo>
                  <a:pt x="222022" y="54178"/>
                </a:lnTo>
                <a:lnTo>
                  <a:pt x="232034" y="70374"/>
                </a:lnTo>
                <a:lnTo>
                  <a:pt x="250656" y="70374"/>
                </a:lnTo>
                <a:lnTo>
                  <a:pt x="245882" y="63069"/>
                </a:lnTo>
                <a:lnTo>
                  <a:pt x="221870" y="32460"/>
                </a:lnTo>
                <a:lnTo>
                  <a:pt x="195994" y="2607"/>
                </a:lnTo>
                <a:lnTo>
                  <a:pt x="193669" y="0"/>
                </a:lnTo>
                <a:close/>
              </a:path>
              <a:path w="294004" h="120015">
                <a:moveTo>
                  <a:pt x="285530" y="104282"/>
                </a:moveTo>
                <a:lnTo>
                  <a:pt x="279499" y="106873"/>
                </a:lnTo>
                <a:lnTo>
                  <a:pt x="280818" y="110893"/>
                </a:lnTo>
                <a:lnTo>
                  <a:pt x="283724" y="119953"/>
                </a:lnTo>
                <a:lnTo>
                  <a:pt x="293707" y="119953"/>
                </a:lnTo>
                <a:lnTo>
                  <a:pt x="287509" y="108019"/>
                </a:lnTo>
                <a:lnTo>
                  <a:pt x="285530" y="104282"/>
                </a:lnTo>
                <a:close/>
              </a:path>
            </a:pathLst>
          </a:custGeom>
          <a:solidFill>
            <a:srgbClr val="145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847216" y="11171726"/>
            <a:ext cx="420804" cy="136829"/>
          </a:xfrm>
          <a:prstGeom prst="rect">
            <a:avLst/>
          </a:prstGeom>
          <a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815479" y="11305489"/>
            <a:ext cx="8255" cy="317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1560" y="0"/>
                </a:moveTo>
                <a:lnTo>
                  <a:pt x="0" y="2559"/>
                </a:lnTo>
                <a:lnTo>
                  <a:pt x="1164" y="3066"/>
                </a:lnTo>
                <a:lnTo>
                  <a:pt x="7746" y="3066"/>
                </a:lnTo>
                <a:lnTo>
                  <a:pt x="3266" y="863"/>
                </a:lnTo>
                <a:lnTo>
                  <a:pt x="1560" y="0"/>
                </a:lnTo>
                <a:close/>
              </a:path>
            </a:pathLst>
          </a:custGeom>
          <a:solidFill>
            <a:srgbClr val="143D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044581" y="11098376"/>
            <a:ext cx="472440" cy="210185"/>
          </a:xfrm>
          <a:custGeom>
            <a:avLst/>
            <a:gdLst/>
            <a:ahLst/>
            <a:cxnLst/>
            <a:rect l="l" t="t" r="r" b="b"/>
            <a:pathLst>
              <a:path w="472440" h="210184">
                <a:moveTo>
                  <a:pt x="233040" y="0"/>
                </a:moveTo>
                <a:lnTo>
                  <a:pt x="133022" y="18295"/>
                </a:lnTo>
                <a:lnTo>
                  <a:pt x="0" y="154333"/>
                </a:lnTo>
                <a:lnTo>
                  <a:pt x="11439" y="210179"/>
                </a:lnTo>
                <a:lnTo>
                  <a:pt x="435824" y="210179"/>
                </a:lnTo>
                <a:lnTo>
                  <a:pt x="469367" y="142915"/>
                </a:lnTo>
                <a:lnTo>
                  <a:pt x="472069" y="138753"/>
                </a:lnTo>
                <a:lnTo>
                  <a:pt x="379779" y="58218"/>
                </a:lnTo>
                <a:lnTo>
                  <a:pt x="361078" y="30153"/>
                </a:lnTo>
                <a:lnTo>
                  <a:pt x="233040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045142" y="11115952"/>
            <a:ext cx="469508" cy="192603"/>
          </a:xfrm>
          <a:prstGeom prst="rect">
            <a:avLst/>
          </a:prstGeom>
          <a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052727" y="11115528"/>
            <a:ext cx="158089" cy="141314"/>
          </a:xfrm>
          <a:prstGeom prst="rect">
            <a:avLst/>
          </a:prstGeom>
          <a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193351" y="11098788"/>
            <a:ext cx="312420" cy="130810"/>
          </a:xfrm>
          <a:custGeom>
            <a:avLst/>
            <a:gdLst/>
            <a:ahLst/>
            <a:cxnLst/>
            <a:rect l="l" t="t" r="r" b="b"/>
            <a:pathLst>
              <a:path w="312420" h="130809">
                <a:moveTo>
                  <a:pt x="114286" y="8865"/>
                </a:moveTo>
                <a:lnTo>
                  <a:pt x="71758" y="8865"/>
                </a:lnTo>
                <a:lnTo>
                  <a:pt x="78063" y="9419"/>
                </a:lnTo>
                <a:lnTo>
                  <a:pt x="84960" y="11119"/>
                </a:lnTo>
                <a:lnTo>
                  <a:pt x="105912" y="17614"/>
                </a:lnTo>
                <a:lnTo>
                  <a:pt x="127221" y="23821"/>
                </a:lnTo>
                <a:lnTo>
                  <a:pt x="148718" y="29256"/>
                </a:lnTo>
                <a:lnTo>
                  <a:pt x="180664" y="35509"/>
                </a:lnTo>
                <a:lnTo>
                  <a:pt x="189831" y="38618"/>
                </a:lnTo>
                <a:lnTo>
                  <a:pt x="198032" y="43330"/>
                </a:lnTo>
                <a:lnTo>
                  <a:pt x="205564" y="50208"/>
                </a:lnTo>
                <a:lnTo>
                  <a:pt x="212146" y="57164"/>
                </a:lnTo>
                <a:lnTo>
                  <a:pt x="219128" y="63705"/>
                </a:lnTo>
                <a:lnTo>
                  <a:pt x="251847" y="89650"/>
                </a:lnTo>
                <a:lnTo>
                  <a:pt x="261159" y="96060"/>
                </a:lnTo>
                <a:lnTo>
                  <a:pt x="270389" y="102569"/>
                </a:lnTo>
                <a:lnTo>
                  <a:pt x="288302" y="115848"/>
                </a:lnTo>
                <a:lnTo>
                  <a:pt x="297427" y="122384"/>
                </a:lnTo>
                <a:lnTo>
                  <a:pt x="306702" y="128608"/>
                </a:lnTo>
                <a:lnTo>
                  <a:pt x="309289" y="130195"/>
                </a:lnTo>
                <a:lnTo>
                  <a:pt x="312273" y="127038"/>
                </a:lnTo>
                <a:lnTo>
                  <a:pt x="309980" y="125028"/>
                </a:lnTo>
                <a:lnTo>
                  <a:pt x="301382" y="118008"/>
                </a:lnTo>
                <a:lnTo>
                  <a:pt x="292646" y="111166"/>
                </a:lnTo>
                <a:lnTo>
                  <a:pt x="283960" y="104239"/>
                </a:lnTo>
                <a:lnTo>
                  <a:pt x="275509" y="96963"/>
                </a:lnTo>
                <a:lnTo>
                  <a:pt x="266653" y="88432"/>
                </a:lnTo>
                <a:lnTo>
                  <a:pt x="258231" y="79562"/>
                </a:lnTo>
                <a:lnTo>
                  <a:pt x="249760" y="70739"/>
                </a:lnTo>
                <a:lnTo>
                  <a:pt x="240757" y="62348"/>
                </a:lnTo>
                <a:lnTo>
                  <a:pt x="233444" y="55939"/>
                </a:lnTo>
                <a:lnTo>
                  <a:pt x="226319" y="49484"/>
                </a:lnTo>
                <a:lnTo>
                  <a:pt x="219360" y="42885"/>
                </a:lnTo>
                <a:lnTo>
                  <a:pt x="212548" y="36042"/>
                </a:lnTo>
                <a:lnTo>
                  <a:pt x="205538" y="30351"/>
                </a:lnTo>
                <a:lnTo>
                  <a:pt x="197677" y="26303"/>
                </a:lnTo>
                <a:lnTo>
                  <a:pt x="189136" y="23513"/>
                </a:lnTo>
                <a:lnTo>
                  <a:pt x="180088" y="21594"/>
                </a:lnTo>
                <a:lnTo>
                  <a:pt x="157628" y="17582"/>
                </a:lnTo>
                <a:lnTo>
                  <a:pt x="135312" y="13270"/>
                </a:lnTo>
                <a:lnTo>
                  <a:pt x="114286" y="8865"/>
                </a:lnTo>
                <a:close/>
              </a:path>
              <a:path w="312420" h="130809">
                <a:moveTo>
                  <a:pt x="77976" y="0"/>
                </a:moveTo>
                <a:lnTo>
                  <a:pt x="64657" y="2293"/>
                </a:lnTo>
                <a:lnTo>
                  <a:pt x="58940" y="5591"/>
                </a:lnTo>
                <a:lnTo>
                  <a:pt x="53506" y="8276"/>
                </a:lnTo>
                <a:lnTo>
                  <a:pt x="40822" y="12856"/>
                </a:lnTo>
                <a:lnTo>
                  <a:pt x="27657" y="15412"/>
                </a:lnTo>
                <a:lnTo>
                  <a:pt x="14254" y="16870"/>
                </a:lnTo>
                <a:lnTo>
                  <a:pt x="858" y="18155"/>
                </a:lnTo>
                <a:lnTo>
                  <a:pt x="136" y="18296"/>
                </a:lnTo>
                <a:lnTo>
                  <a:pt x="0" y="19317"/>
                </a:lnTo>
                <a:lnTo>
                  <a:pt x="801" y="19321"/>
                </a:lnTo>
                <a:lnTo>
                  <a:pt x="11176" y="19859"/>
                </a:lnTo>
                <a:lnTo>
                  <a:pt x="53349" y="13726"/>
                </a:lnTo>
                <a:lnTo>
                  <a:pt x="58657" y="11747"/>
                </a:lnTo>
                <a:lnTo>
                  <a:pt x="65478" y="9595"/>
                </a:lnTo>
                <a:lnTo>
                  <a:pt x="71758" y="8865"/>
                </a:lnTo>
                <a:lnTo>
                  <a:pt x="114286" y="8865"/>
                </a:lnTo>
                <a:lnTo>
                  <a:pt x="113103" y="8617"/>
                </a:lnTo>
                <a:lnTo>
                  <a:pt x="90960" y="3581"/>
                </a:lnTo>
                <a:lnTo>
                  <a:pt x="83819" y="1837"/>
                </a:lnTo>
                <a:lnTo>
                  <a:pt x="77976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160746" y="11119095"/>
            <a:ext cx="282230" cy="189460"/>
          </a:xfrm>
          <a:prstGeom prst="rect">
            <a:avLst/>
          </a:prstGeom>
          <a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044591" y="11113661"/>
            <a:ext cx="472440" cy="194945"/>
          </a:xfrm>
          <a:custGeom>
            <a:avLst/>
            <a:gdLst/>
            <a:ahLst/>
            <a:cxnLst/>
            <a:rect l="l" t="t" r="r" b="b"/>
            <a:pathLst>
              <a:path w="472440" h="194945">
                <a:moveTo>
                  <a:pt x="149335" y="0"/>
                </a:moveTo>
                <a:lnTo>
                  <a:pt x="133011" y="3015"/>
                </a:lnTo>
                <a:lnTo>
                  <a:pt x="0" y="139042"/>
                </a:lnTo>
                <a:lnTo>
                  <a:pt x="11428" y="194894"/>
                </a:lnTo>
                <a:lnTo>
                  <a:pt x="435808" y="194894"/>
                </a:lnTo>
                <a:lnTo>
                  <a:pt x="461901" y="142570"/>
                </a:lnTo>
                <a:lnTo>
                  <a:pt x="266077" y="142570"/>
                </a:lnTo>
                <a:lnTo>
                  <a:pt x="259772" y="140167"/>
                </a:lnTo>
                <a:lnTo>
                  <a:pt x="253877" y="136759"/>
                </a:lnTo>
                <a:lnTo>
                  <a:pt x="249186" y="135770"/>
                </a:lnTo>
                <a:lnTo>
                  <a:pt x="235731" y="133461"/>
                </a:lnTo>
                <a:lnTo>
                  <a:pt x="231112" y="131033"/>
                </a:lnTo>
                <a:lnTo>
                  <a:pt x="199434" y="131033"/>
                </a:lnTo>
                <a:lnTo>
                  <a:pt x="191973" y="129315"/>
                </a:lnTo>
                <a:lnTo>
                  <a:pt x="185816" y="125130"/>
                </a:lnTo>
                <a:lnTo>
                  <a:pt x="181028" y="119393"/>
                </a:lnTo>
                <a:lnTo>
                  <a:pt x="177139" y="112968"/>
                </a:lnTo>
                <a:lnTo>
                  <a:pt x="173680" y="106716"/>
                </a:lnTo>
                <a:lnTo>
                  <a:pt x="166804" y="96878"/>
                </a:lnTo>
                <a:lnTo>
                  <a:pt x="159483" y="86717"/>
                </a:lnTo>
                <a:lnTo>
                  <a:pt x="153962" y="75971"/>
                </a:lnTo>
                <a:lnTo>
                  <a:pt x="152487" y="64375"/>
                </a:lnTo>
                <a:lnTo>
                  <a:pt x="153178" y="57936"/>
                </a:lnTo>
                <a:lnTo>
                  <a:pt x="157754" y="52627"/>
                </a:lnTo>
                <a:lnTo>
                  <a:pt x="156906" y="46079"/>
                </a:lnTo>
                <a:lnTo>
                  <a:pt x="152301" y="34175"/>
                </a:lnTo>
                <a:lnTo>
                  <a:pt x="145715" y="23074"/>
                </a:lnTo>
                <a:lnTo>
                  <a:pt x="142832" y="11957"/>
                </a:lnTo>
                <a:lnTo>
                  <a:pt x="149335" y="0"/>
                </a:lnTo>
                <a:close/>
              </a:path>
              <a:path w="472440" h="194945">
                <a:moveTo>
                  <a:pt x="363856" y="92041"/>
                </a:moveTo>
                <a:lnTo>
                  <a:pt x="357748" y="92311"/>
                </a:lnTo>
                <a:lnTo>
                  <a:pt x="351455" y="93696"/>
                </a:lnTo>
                <a:lnTo>
                  <a:pt x="348177" y="94560"/>
                </a:lnTo>
                <a:lnTo>
                  <a:pt x="346743" y="94827"/>
                </a:lnTo>
                <a:lnTo>
                  <a:pt x="339756" y="100087"/>
                </a:lnTo>
                <a:lnTo>
                  <a:pt x="332853" y="105428"/>
                </a:lnTo>
                <a:lnTo>
                  <a:pt x="325849" y="110662"/>
                </a:lnTo>
                <a:lnTo>
                  <a:pt x="318555" y="115605"/>
                </a:lnTo>
                <a:lnTo>
                  <a:pt x="292294" y="131316"/>
                </a:lnTo>
                <a:lnTo>
                  <a:pt x="283656" y="136759"/>
                </a:lnTo>
                <a:lnTo>
                  <a:pt x="277668" y="140302"/>
                </a:lnTo>
                <a:lnTo>
                  <a:pt x="271926" y="142427"/>
                </a:lnTo>
                <a:lnTo>
                  <a:pt x="266077" y="142570"/>
                </a:lnTo>
                <a:lnTo>
                  <a:pt x="461901" y="142570"/>
                </a:lnTo>
                <a:lnTo>
                  <a:pt x="469357" y="127619"/>
                </a:lnTo>
                <a:lnTo>
                  <a:pt x="471912" y="123740"/>
                </a:lnTo>
                <a:lnTo>
                  <a:pt x="448354" y="114062"/>
                </a:lnTo>
                <a:lnTo>
                  <a:pt x="400472" y="99028"/>
                </a:lnTo>
                <a:lnTo>
                  <a:pt x="369986" y="92598"/>
                </a:lnTo>
                <a:lnTo>
                  <a:pt x="363856" y="92041"/>
                </a:lnTo>
                <a:close/>
              </a:path>
              <a:path w="472440" h="194945">
                <a:moveTo>
                  <a:pt x="222736" y="129582"/>
                </a:moveTo>
                <a:lnTo>
                  <a:pt x="214998" y="129728"/>
                </a:lnTo>
                <a:lnTo>
                  <a:pt x="207170" y="130691"/>
                </a:lnTo>
                <a:lnTo>
                  <a:pt x="199434" y="131033"/>
                </a:lnTo>
                <a:lnTo>
                  <a:pt x="231112" y="131033"/>
                </a:lnTo>
                <a:lnTo>
                  <a:pt x="229427" y="130147"/>
                </a:lnTo>
                <a:lnTo>
                  <a:pt x="222736" y="129582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044591" y="11217511"/>
            <a:ext cx="454659" cy="91440"/>
          </a:xfrm>
          <a:custGeom>
            <a:avLst/>
            <a:gdLst/>
            <a:ahLst/>
            <a:cxnLst/>
            <a:rect l="l" t="t" r="r" b="b"/>
            <a:pathLst>
              <a:path w="454659" h="91440">
                <a:moveTo>
                  <a:pt x="454033" y="54248"/>
                </a:moveTo>
                <a:lnTo>
                  <a:pt x="448082" y="62875"/>
                </a:lnTo>
                <a:lnTo>
                  <a:pt x="442318" y="71610"/>
                </a:lnTo>
                <a:lnTo>
                  <a:pt x="436575" y="80380"/>
                </a:lnTo>
                <a:lnTo>
                  <a:pt x="430677" y="89121"/>
                </a:lnTo>
                <a:lnTo>
                  <a:pt x="429272" y="91044"/>
                </a:lnTo>
                <a:lnTo>
                  <a:pt x="435758" y="91044"/>
                </a:lnTo>
                <a:lnTo>
                  <a:pt x="454033" y="54251"/>
                </a:lnTo>
                <a:close/>
              </a:path>
              <a:path w="454659" h="91440">
                <a:moveTo>
                  <a:pt x="127891" y="81112"/>
                </a:moveTo>
                <a:lnTo>
                  <a:pt x="111267" y="87729"/>
                </a:lnTo>
                <a:lnTo>
                  <a:pt x="101032" y="91044"/>
                </a:lnTo>
                <a:lnTo>
                  <a:pt x="132518" y="91044"/>
                </a:lnTo>
                <a:lnTo>
                  <a:pt x="130278" y="87535"/>
                </a:lnTo>
                <a:lnTo>
                  <a:pt x="127891" y="81112"/>
                </a:lnTo>
                <a:close/>
              </a:path>
              <a:path w="454659" h="91440">
                <a:moveTo>
                  <a:pt x="34310" y="0"/>
                </a:moveTo>
                <a:lnTo>
                  <a:pt x="0" y="35195"/>
                </a:lnTo>
                <a:lnTo>
                  <a:pt x="11427" y="91044"/>
                </a:lnTo>
                <a:lnTo>
                  <a:pt x="46931" y="91044"/>
                </a:lnTo>
                <a:lnTo>
                  <a:pt x="42600" y="79172"/>
                </a:lnTo>
                <a:lnTo>
                  <a:pt x="35924" y="67817"/>
                </a:lnTo>
                <a:lnTo>
                  <a:pt x="28665" y="56709"/>
                </a:lnTo>
                <a:lnTo>
                  <a:pt x="22449" y="45210"/>
                </a:lnTo>
                <a:lnTo>
                  <a:pt x="20266" y="36756"/>
                </a:lnTo>
                <a:lnTo>
                  <a:pt x="20905" y="28792"/>
                </a:lnTo>
                <a:lnTo>
                  <a:pt x="23530" y="20984"/>
                </a:lnTo>
                <a:lnTo>
                  <a:pt x="27308" y="12999"/>
                </a:lnTo>
                <a:lnTo>
                  <a:pt x="29611" y="8695"/>
                </a:lnTo>
                <a:lnTo>
                  <a:pt x="31925" y="4298"/>
                </a:lnTo>
                <a:lnTo>
                  <a:pt x="34310" y="0"/>
                </a:lnTo>
                <a:close/>
              </a:path>
            </a:pathLst>
          </a:custGeom>
          <a:solidFill>
            <a:srgbClr val="3E120B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044590" y="11138852"/>
            <a:ext cx="472047" cy="169703"/>
          </a:xfrm>
          <a:prstGeom prst="rect">
            <a:avLst/>
          </a:prstGeom>
          <a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245266" y="11143650"/>
            <a:ext cx="105169" cy="94035"/>
          </a:xfrm>
          <a:prstGeom prst="rect">
            <a:avLst/>
          </a:prstGeom>
          <a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26585" y="9150457"/>
            <a:ext cx="1064985" cy="754793"/>
          </a:xfrm>
          <a:prstGeom prst="rect">
            <a:avLst/>
          </a:prstGeom>
          <a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259021" y="8684382"/>
            <a:ext cx="1808060" cy="1317621"/>
          </a:xfrm>
          <a:prstGeom prst="rect">
            <a:avLst/>
          </a:prstGeom>
          <a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088709" y="9105248"/>
            <a:ext cx="1659078" cy="1377787"/>
          </a:xfrm>
          <a:prstGeom prst="rect">
            <a:avLst/>
          </a:prstGeom>
          <a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30690" y="7504797"/>
            <a:ext cx="1112709" cy="1034644"/>
          </a:xfrm>
          <a:prstGeom prst="rect">
            <a:avLst/>
          </a:prstGeom>
          <a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704904" y="10165327"/>
            <a:ext cx="732409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—El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Evangelismo, 77 (1902).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66.5}</a:t>
            </a:r>
            <a:endParaRPr sz="305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2774476" y="8117057"/>
            <a:ext cx="632460" cy="2463800"/>
          </a:xfrm>
          <a:custGeom>
            <a:avLst/>
            <a:gdLst/>
            <a:ahLst/>
            <a:cxnLst/>
            <a:rect l="l" t="t" r="r" b="b"/>
            <a:pathLst>
              <a:path w="632459" h="2463800">
                <a:moveTo>
                  <a:pt x="195599" y="698500"/>
                </a:moveTo>
                <a:lnTo>
                  <a:pt x="191306" y="698500"/>
                </a:lnTo>
                <a:lnTo>
                  <a:pt x="200157" y="711200"/>
                </a:lnTo>
                <a:lnTo>
                  <a:pt x="209420" y="723900"/>
                </a:lnTo>
                <a:lnTo>
                  <a:pt x="219077" y="749300"/>
                </a:lnTo>
                <a:lnTo>
                  <a:pt x="229106" y="762000"/>
                </a:lnTo>
                <a:lnTo>
                  <a:pt x="221341" y="787400"/>
                </a:lnTo>
                <a:lnTo>
                  <a:pt x="213871" y="812800"/>
                </a:lnTo>
                <a:lnTo>
                  <a:pt x="206636" y="838200"/>
                </a:lnTo>
                <a:lnTo>
                  <a:pt x="199578" y="876300"/>
                </a:lnTo>
                <a:lnTo>
                  <a:pt x="197798" y="876300"/>
                </a:lnTo>
                <a:lnTo>
                  <a:pt x="184862" y="927100"/>
                </a:lnTo>
                <a:lnTo>
                  <a:pt x="172539" y="977900"/>
                </a:lnTo>
                <a:lnTo>
                  <a:pt x="160789" y="1041400"/>
                </a:lnTo>
                <a:lnTo>
                  <a:pt x="149571" y="1092200"/>
                </a:lnTo>
                <a:lnTo>
                  <a:pt x="138847" y="1143000"/>
                </a:lnTo>
                <a:lnTo>
                  <a:pt x="129500" y="1193800"/>
                </a:lnTo>
                <a:lnTo>
                  <a:pt x="120464" y="1244600"/>
                </a:lnTo>
                <a:lnTo>
                  <a:pt x="111739" y="1295400"/>
                </a:lnTo>
                <a:lnTo>
                  <a:pt x="103326" y="1346200"/>
                </a:lnTo>
                <a:lnTo>
                  <a:pt x="95224" y="1397000"/>
                </a:lnTo>
                <a:lnTo>
                  <a:pt x="87433" y="1447800"/>
                </a:lnTo>
                <a:lnTo>
                  <a:pt x="79954" y="1498600"/>
                </a:lnTo>
                <a:lnTo>
                  <a:pt x="72787" y="1549400"/>
                </a:lnTo>
                <a:lnTo>
                  <a:pt x="65932" y="1600200"/>
                </a:lnTo>
                <a:lnTo>
                  <a:pt x="59389" y="1651000"/>
                </a:lnTo>
                <a:lnTo>
                  <a:pt x="53158" y="1689100"/>
                </a:lnTo>
                <a:lnTo>
                  <a:pt x="47240" y="1739900"/>
                </a:lnTo>
                <a:lnTo>
                  <a:pt x="41634" y="1790700"/>
                </a:lnTo>
                <a:lnTo>
                  <a:pt x="36340" y="1841500"/>
                </a:lnTo>
                <a:lnTo>
                  <a:pt x="31360" y="1892300"/>
                </a:lnTo>
                <a:lnTo>
                  <a:pt x="26692" y="1943100"/>
                </a:lnTo>
                <a:lnTo>
                  <a:pt x="22337" y="1993900"/>
                </a:lnTo>
                <a:lnTo>
                  <a:pt x="18296" y="2044700"/>
                </a:lnTo>
                <a:lnTo>
                  <a:pt x="14568" y="2095500"/>
                </a:lnTo>
                <a:lnTo>
                  <a:pt x="11153" y="2146300"/>
                </a:lnTo>
                <a:lnTo>
                  <a:pt x="8052" y="2197100"/>
                </a:lnTo>
                <a:lnTo>
                  <a:pt x="5264" y="2247900"/>
                </a:lnTo>
                <a:lnTo>
                  <a:pt x="2791" y="2298700"/>
                </a:lnTo>
                <a:lnTo>
                  <a:pt x="631" y="2349500"/>
                </a:lnTo>
                <a:lnTo>
                  <a:pt x="0" y="2374900"/>
                </a:lnTo>
                <a:lnTo>
                  <a:pt x="212" y="2413000"/>
                </a:lnTo>
                <a:lnTo>
                  <a:pt x="1367" y="2438400"/>
                </a:lnTo>
                <a:lnTo>
                  <a:pt x="3563" y="2463800"/>
                </a:lnTo>
                <a:lnTo>
                  <a:pt x="17699" y="2463800"/>
                </a:lnTo>
                <a:lnTo>
                  <a:pt x="14428" y="2413000"/>
                </a:lnTo>
                <a:lnTo>
                  <a:pt x="13945" y="2362200"/>
                </a:lnTo>
                <a:lnTo>
                  <a:pt x="15474" y="2311400"/>
                </a:lnTo>
                <a:lnTo>
                  <a:pt x="18242" y="2260600"/>
                </a:lnTo>
                <a:lnTo>
                  <a:pt x="21475" y="2209800"/>
                </a:lnTo>
                <a:lnTo>
                  <a:pt x="24400" y="2159000"/>
                </a:lnTo>
                <a:lnTo>
                  <a:pt x="27147" y="2108200"/>
                </a:lnTo>
                <a:lnTo>
                  <a:pt x="30248" y="2057400"/>
                </a:lnTo>
                <a:lnTo>
                  <a:pt x="33693" y="2006600"/>
                </a:lnTo>
                <a:lnTo>
                  <a:pt x="37469" y="1955800"/>
                </a:lnTo>
                <a:lnTo>
                  <a:pt x="41565" y="1905000"/>
                </a:lnTo>
                <a:lnTo>
                  <a:pt x="45970" y="1854200"/>
                </a:lnTo>
                <a:lnTo>
                  <a:pt x="50748" y="1803400"/>
                </a:lnTo>
                <a:lnTo>
                  <a:pt x="55920" y="1752600"/>
                </a:lnTo>
                <a:lnTo>
                  <a:pt x="61488" y="1701800"/>
                </a:lnTo>
                <a:lnTo>
                  <a:pt x="67455" y="1651000"/>
                </a:lnTo>
                <a:lnTo>
                  <a:pt x="73821" y="1600200"/>
                </a:lnTo>
                <a:lnTo>
                  <a:pt x="80589" y="1549400"/>
                </a:lnTo>
                <a:lnTo>
                  <a:pt x="87761" y="1498600"/>
                </a:lnTo>
                <a:lnTo>
                  <a:pt x="95338" y="1447800"/>
                </a:lnTo>
                <a:lnTo>
                  <a:pt x="103323" y="1397000"/>
                </a:lnTo>
                <a:lnTo>
                  <a:pt x="111716" y="1346200"/>
                </a:lnTo>
                <a:lnTo>
                  <a:pt x="120520" y="1295400"/>
                </a:lnTo>
                <a:lnTo>
                  <a:pt x="129737" y="1257300"/>
                </a:lnTo>
                <a:lnTo>
                  <a:pt x="138857" y="1206500"/>
                </a:lnTo>
                <a:lnTo>
                  <a:pt x="148094" y="1155700"/>
                </a:lnTo>
                <a:lnTo>
                  <a:pt x="157509" y="1104900"/>
                </a:lnTo>
                <a:lnTo>
                  <a:pt x="167163" y="1054100"/>
                </a:lnTo>
                <a:lnTo>
                  <a:pt x="177115" y="1016000"/>
                </a:lnTo>
                <a:lnTo>
                  <a:pt x="187427" y="965200"/>
                </a:lnTo>
                <a:lnTo>
                  <a:pt x="198158" y="914400"/>
                </a:lnTo>
                <a:lnTo>
                  <a:pt x="209369" y="863600"/>
                </a:lnTo>
                <a:lnTo>
                  <a:pt x="221121" y="825500"/>
                </a:lnTo>
                <a:lnTo>
                  <a:pt x="233474" y="774700"/>
                </a:lnTo>
                <a:lnTo>
                  <a:pt x="239980" y="749300"/>
                </a:lnTo>
                <a:lnTo>
                  <a:pt x="230676" y="749300"/>
                </a:lnTo>
                <a:lnTo>
                  <a:pt x="221411" y="736600"/>
                </a:lnTo>
                <a:lnTo>
                  <a:pt x="212470" y="723900"/>
                </a:lnTo>
                <a:lnTo>
                  <a:pt x="203863" y="711200"/>
                </a:lnTo>
                <a:lnTo>
                  <a:pt x="195599" y="698500"/>
                </a:lnTo>
                <a:close/>
              </a:path>
              <a:path w="632459" h="2463800">
                <a:moveTo>
                  <a:pt x="133726" y="751997"/>
                </a:moveTo>
                <a:lnTo>
                  <a:pt x="137196" y="762000"/>
                </a:lnTo>
                <a:lnTo>
                  <a:pt x="152760" y="800100"/>
                </a:lnTo>
                <a:lnTo>
                  <a:pt x="171760" y="838200"/>
                </a:lnTo>
                <a:lnTo>
                  <a:pt x="195285" y="876300"/>
                </a:lnTo>
                <a:lnTo>
                  <a:pt x="199578" y="876300"/>
                </a:lnTo>
                <a:lnTo>
                  <a:pt x="190790" y="863600"/>
                </a:lnTo>
                <a:lnTo>
                  <a:pt x="182366" y="850900"/>
                </a:lnTo>
                <a:lnTo>
                  <a:pt x="174354" y="838200"/>
                </a:lnTo>
                <a:lnTo>
                  <a:pt x="166804" y="812800"/>
                </a:lnTo>
                <a:lnTo>
                  <a:pt x="162074" y="800100"/>
                </a:lnTo>
                <a:lnTo>
                  <a:pt x="157066" y="800100"/>
                </a:lnTo>
                <a:lnTo>
                  <a:pt x="156961" y="798272"/>
                </a:lnTo>
                <a:lnTo>
                  <a:pt x="148858" y="787400"/>
                </a:lnTo>
                <a:lnTo>
                  <a:pt x="140090" y="762000"/>
                </a:lnTo>
                <a:lnTo>
                  <a:pt x="133726" y="751997"/>
                </a:lnTo>
                <a:close/>
              </a:path>
              <a:path w="632459" h="2463800">
                <a:moveTo>
                  <a:pt x="156961" y="798272"/>
                </a:moveTo>
                <a:lnTo>
                  <a:pt x="157066" y="800100"/>
                </a:lnTo>
                <a:lnTo>
                  <a:pt x="158323" y="800100"/>
                </a:lnTo>
                <a:lnTo>
                  <a:pt x="156961" y="798272"/>
                </a:lnTo>
                <a:close/>
              </a:path>
              <a:path w="632459" h="2463800">
                <a:moveTo>
                  <a:pt x="154344" y="736600"/>
                </a:moveTo>
                <a:lnTo>
                  <a:pt x="152459" y="736600"/>
                </a:lnTo>
                <a:lnTo>
                  <a:pt x="153673" y="749300"/>
                </a:lnTo>
                <a:lnTo>
                  <a:pt x="154396" y="762000"/>
                </a:lnTo>
                <a:lnTo>
                  <a:pt x="154962" y="774700"/>
                </a:lnTo>
                <a:lnTo>
                  <a:pt x="155705" y="787400"/>
                </a:lnTo>
                <a:lnTo>
                  <a:pt x="156333" y="787400"/>
                </a:lnTo>
                <a:lnTo>
                  <a:pt x="156961" y="798272"/>
                </a:lnTo>
                <a:lnTo>
                  <a:pt x="158323" y="800100"/>
                </a:lnTo>
                <a:lnTo>
                  <a:pt x="162074" y="800100"/>
                </a:lnTo>
                <a:lnTo>
                  <a:pt x="159095" y="774700"/>
                </a:lnTo>
                <a:lnTo>
                  <a:pt x="156881" y="762000"/>
                </a:lnTo>
                <a:lnTo>
                  <a:pt x="154344" y="736600"/>
                </a:lnTo>
                <a:close/>
              </a:path>
              <a:path w="632459" h="2463800">
                <a:moveTo>
                  <a:pt x="127908" y="735228"/>
                </a:moveTo>
                <a:lnTo>
                  <a:pt x="132010" y="749300"/>
                </a:lnTo>
                <a:lnTo>
                  <a:pt x="133726" y="751997"/>
                </a:lnTo>
                <a:lnTo>
                  <a:pt x="127908" y="735228"/>
                </a:lnTo>
                <a:close/>
              </a:path>
              <a:path w="632459" h="2463800">
                <a:moveTo>
                  <a:pt x="258221" y="635000"/>
                </a:moveTo>
                <a:lnTo>
                  <a:pt x="252848" y="635000"/>
                </a:lnTo>
                <a:lnTo>
                  <a:pt x="256206" y="647700"/>
                </a:lnTo>
                <a:lnTo>
                  <a:pt x="259681" y="660400"/>
                </a:lnTo>
                <a:lnTo>
                  <a:pt x="252027" y="685800"/>
                </a:lnTo>
                <a:lnTo>
                  <a:pt x="244629" y="711200"/>
                </a:lnTo>
                <a:lnTo>
                  <a:pt x="237505" y="723900"/>
                </a:lnTo>
                <a:lnTo>
                  <a:pt x="230676" y="749300"/>
                </a:lnTo>
                <a:lnTo>
                  <a:pt x="239980" y="749300"/>
                </a:lnTo>
                <a:lnTo>
                  <a:pt x="246487" y="723900"/>
                </a:lnTo>
                <a:lnTo>
                  <a:pt x="247220" y="723900"/>
                </a:lnTo>
                <a:lnTo>
                  <a:pt x="249733" y="711200"/>
                </a:lnTo>
                <a:lnTo>
                  <a:pt x="252168" y="711200"/>
                </a:lnTo>
                <a:lnTo>
                  <a:pt x="254642" y="698500"/>
                </a:lnTo>
                <a:lnTo>
                  <a:pt x="257272" y="685800"/>
                </a:lnTo>
                <a:lnTo>
                  <a:pt x="258634" y="685800"/>
                </a:lnTo>
                <a:lnTo>
                  <a:pt x="260100" y="673100"/>
                </a:lnTo>
                <a:lnTo>
                  <a:pt x="262717" y="673100"/>
                </a:lnTo>
                <a:lnTo>
                  <a:pt x="263555" y="660400"/>
                </a:lnTo>
                <a:lnTo>
                  <a:pt x="266592" y="660400"/>
                </a:lnTo>
                <a:lnTo>
                  <a:pt x="267115" y="647700"/>
                </a:lnTo>
                <a:lnTo>
                  <a:pt x="261880" y="647700"/>
                </a:lnTo>
                <a:lnTo>
                  <a:pt x="258221" y="635000"/>
                </a:lnTo>
                <a:close/>
              </a:path>
              <a:path w="632459" h="2463800">
                <a:moveTo>
                  <a:pt x="124606" y="723900"/>
                </a:moveTo>
                <a:lnTo>
                  <a:pt x="123978" y="723900"/>
                </a:lnTo>
                <a:lnTo>
                  <a:pt x="127908" y="735228"/>
                </a:lnTo>
                <a:lnTo>
                  <a:pt x="124606" y="723900"/>
                </a:lnTo>
                <a:close/>
              </a:path>
              <a:path w="632459" h="2463800">
                <a:moveTo>
                  <a:pt x="376533" y="644236"/>
                </a:moveTo>
                <a:lnTo>
                  <a:pt x="372778" y="647700"/>
                </a:lnTo>
                <a:lnTo>
                  <a:pt x="347113" y="673100"/>
                </a:lnTo>
                <a:lnTo>
                  <a:pt x="322567" y="685800"/>
                </a:lnTo>
                <a:lnTo>
                  <a:pt x="247220" y="723900"/>
                </a:lnTo>
                <a:lnTo>
                  <a:pt x="270099" y="723900"/>
                </a:lnTo>
                <a:lnTo>
                  <a:pt x="281562" y="711200"/>
                </a:lnTo>
                <a:lnTo>
                  <a:pt x="300517" y="711200"/>
                </a:lnTo>
                <a:lnTo>
                  <a:pt x="311399" y="698500"/>
                </a:lnTo>
                <a:lnTo>
                  <a:pt x="322074" y="698500"/>
                </a:lnTo>
                <a:lnTo>
                  <a:pt x="332573" y="685800"/>
                </a:lnTo>
                <a:lnTo>
                  <a:pt x="342924" y="685800"/>
                </a:lnTo>
                <a:lnTo>
                  <a:pt x="368814" y="673100"/>
                </a:lnTo>
                <a:lnTo>
                  <a:pt x="356955" y="673100"/>
                </a:lnTo>
                <a:lnTo>
                  <a:pt x="365460" y="660400"/>
                </a:lnTo>
                <a:lnTo>
                  <a:pt x="374101" y="647700"/>
                </a:lnTo>
                <a:lnTo>
                  <a:pt x="376533" y="644236"/>
                </a:lnTo>
                <a:close/>
              </a:path>
              <a:path w="632459" h="2463800">
                <a:moveTo>
                  <a:pt x="408603" y="698500"/>
                </a:moveTo>
                <a:lnTo>
                  <a:pt x="372918" y="698500"/>
                </a:lnTo>
                <a:lnTo>
                  <a:pt x="348461" y="711200"/>
                </a:lnTo>
                <a:lnTo>
                  <a:pt x="383342" y="711200"/>
                </a:lnTo>
                <a:lnTo>
                  <a:pt x="408603" y="698500"/>
                </a:lnTo>
                <a:close/>
              </a:path>
              <a:path w="632459" h="2463800">
                <a:moveTo>
                  <a:pt x="146072" y="520700"/>
                </a:moveTo>
                <a:lnTo>
                  <a:pt x="143768" y="520700"/>
                </a:lnTo>
                <a:lnTo>
                  <a:pt x="145452" y="558800"/>
                </a:lnTo>
                <a:lnTo>
                  <a:pt x="149540" y="584200"/>
                </a:lnTo>
                <a:lnTo>
                  <a:pt x="155769" y="609600"/>
                </a:lnTo>
                <a:lnTo>
                  <a:pt x="163238" y="633013"/>
                </a:lnTo>
                <a:lnTo>
                  <a:pt x="165862" y="635000"/>
                </a:lnTo>
                <a:lnTo>
                  <a:pt x="166909" y="635000"/>
                </a:lnTo>
                <a:lnTo>
                  <a:pt x="172210" y="647700"/>
                </a:lnTo>
                <a:lnTo>
                  <a:pt x="177903" y="673100"/>
                </a:lnTo>
                <a:lnTo>
                  <a:pt x="183989" y="685800"/>
                </a:lnTo>
                <a:lnTo>
                  <a:pt x="190468" y="698500"/>
                </a:lnTo>
                <a:lnTo>
                  <a:pt x="196227" y="698500"/>
                </a:lnTo>
                <a:lnTo>
                  <a:pt x="196646" y="685800"/>
                </a:lnTo>
                <a:lnTo>
                  <a:pt x="190363" y="685800"/>
                </a:lnTo>
                <a:lnTo>
                  <a:pt x="173622" y="647700"/>
                </a:lnTo>
                <a:lnTo>
                  <a:pt x="160168" y="609600"/>
                </a:lnTo>
                <a:lnTo>
                  <a:pt x="150739" y="571500"/>
                </a:lnTo>
                <a:lnTo>
                  <a:pt x="146072" y="520700"/>
                </a:lnTo>
                <a:close/>
              </a:path>
              <a:path w="632459" h="2463800">
                <a:moveTo>
                  <a:pt x="483758" y="685800"/>
                </a:moveTo>
                <a:lnTo>
                  <a:pt x="462292" y="685800"/>
                </a:lnTo>
                <a:lnTo>
                  <a:pt x="439937" y="698500"/>
                </a:lnTo>
                <a:lnTo>
                  <a:pt x="460028" y="698500"/>
                </a:lnTo>
                <a:lnTo>
                  <a:pt x="483758" y="685800"/>
                </a:lnTo>
                <a:close/>
              </a:path>
              <a:path w="632459" h="2463800">
                <a:moveTo>
                  <a:pt x="189316" y="596900"/>
                </a:moveTo>
                <a:lnTo>
                  <a:pt x="186280" y="596900"/>
                </a:lnTo>
                <a:lnTo>
                  <a:pt x="187787" y="622300"/>
                </a:lnTo>
                <a:lnTo>
                  <a:pt x="188989" y="635000"/>
                </a:lnTo>
                <a:lnTo>
                  <a:pt x="189858" y="660400"/>
                </a:lnTo>
                <a:lnTo>
                  <a:pt x="190363" y="685800"/>
                </a:lnTo>
                <a:lnTo>
                  <a:pt x="196541" y="685800"/>
                </a:lnTo>
                <a:lnTo>
                  <a:pt x="195077" y="673100"/>
                </a:lnTo>
                <a:lnTo>
                  <a:pt x="193701" y="647700"/>
                </a:lnTo>
                <a:lnTo>
                  <a:pt x="191991" y="622300"/>
                </a:lnTo>
                <a:lnTo>
                  <a:pt x="189316" y="596900"/>
                </a:lnTo>
                <a:close/>
              </a:path>
              <a:path w="632459" h="2463800">
                <a:moveTo>
                  <a:pt x="472659" y="596900"/>
                </a:moveTo>
                <a:lnTo>
                  <a:pt x="468575" y="596900"/>
                </a:lnTo>
                <a:lnTo>
                  <a:pt x="440663" y="622300"/>
                </a:lnTo>
                <a:lnTo>
                  <a:pt x="385940" y="647700"/>
                </a:lnTo>
                <a:lnTo>
                  <a:pt x="358735" y="673100"/>
                </a:lnTo>
                <a:lnTo>
                  <a:pt x="368814" y="673100"/>
                </a:lnTo>
                <a:lnTo>
                  <a:pt x="394546" y="647700"/>
                </a:lnTo>
                <a:lnTo>
                  <a:pt x="445853" y="622300"/>
                </a:lnTo>
                <a:lnTo>
                  <a:pt x="466312" y="622300"/>
                </a:lnTo>
                <a:lnTo>
                  <a:pt x="486205" y="609600"/>
                </a:lnTo>
                <a:lnTo>
                  <a:pt x="473706" y="609600"/>
                </a:lnTo>
                <a:lnTo>
                  <a:pt x="472659" y="596900"/>
                </a:lnTo>
                <a:close/>
              </a:path>
              <a:path w="632459" h="2463800">
                <a:moveTo>
                  <a:pt x="294025" y="571500"/>
                </a:moveTo>
                <a:lnTo>
                  <a:pt x="287743" y="571500"/>
                </a:lnTo>
                <a:lnTo>
                  <a:pt x="281066" y="596900"/>
                </a:lnTo>
                <a:lnTo>
                  <a:pt x="274536" y="609600"/>
                </a:lnTo>
                <a:lnTo>
                  <a:pt x="268144" y="635000"/>
                </a:lnTo>
                <a:lnTo>
                  <a:pt x="261880" y="647700"/>
                </a:lnTo>
                <a:lnTo>
                  <a:pt x="269837" y="647700"/>
                </a:lnTo>
                <a:lnTo>
                  <a:pt x="271760" y="635000"/>
                </a:lnTo>
                <a:lnTo>
                  <a:pt x="273751" y="635000"/>
                </a:lnTo>
                <a:lnTo>
                  <a:pt x="275801" y="622300"/>
                </a:lnTo>
                <a:lnTo>
                  <a:pt x="277900" y="622300"/>
                </a:lnTo>
                <a:lnTo>
                  <a:pt x="300728" y="609600"/>
                </a:lnTo>
                <a:lnTo>
                  <a:pt x="280727" y="609600"/>
                </a:lnTo>
                <a:lnTo>
                  <a:pt x="283909" y="596900"/>
                </a:lnTo>
                <a:lnTo>
                  <a:pt x="287180" y="596900"/>
                </a:lnTo>
                <a:lnTo>
                  <a:pt x="290549" y="584200"/>
                </a:lnTo>
                <a:lnTo>
                  <a:pt x="294025" y="571500"/>
                </a:lnTo>
                <a:close/>
              </a:path>
              <a:path w="632459" h="2463800">
                <a:moveTo>
                  <a:pt x="411828" y="607524"/>
                </a:moveTo>
                <a:lnTo>
                  <a:pt x="408940" y="609600"/>
                </a:lnTo>
                <a:lnTo>
                  <a:pt x="392347" y="622300"/>
                </a:lnTo>
                <a:lnTo>
                  <a:pt x="383018" y="635000"/>
                </a:lnTo>
                <a:lnTo>
                  <a:pt x="376533" y="644236"/>
                </a:lnTo>
                <a:lnTo>
                  <a:pt x="400318" y="622300"/>
                </a:lnTo>
                <a:lnTo>
                  <a:pt x="411828" y="607524"/>
                </a:lnTo>
                <a:close/>
              </a:path>
              <a:path w="632459" h="2463800">
                <a:moveTo>
                  <a:pt x="162291" y="632296"/>
                </a:moveTo>
                <a:lnTo>
                  <a:pt x="163872" y="635000"/>
                </a:lnTo>
                <a:lnTo>
                  <a:pt x="163238" y="633013"/>
                </a:lnTo>
                <a:lnTo>
                  <a:pt x="162291" y="632296"/>
                </a:lnTo>
                <a:close/>
              </a:path>
              <a:path w="632459" h="2463800">
                <a:moveTo>
                  <a:pt x="185233" y="431800"/>
                </a:moveTo>
                <a:lnTo>
                  <a:pt x="183034" y="431800"/>
                </a:lnTo>
                <a:lnTo>
                  <a:pt x="188029" y="457200"/>
                </a:lnTo>
                <a:lnTo>
                  <a:pt x="194329" y="469900"/>
                </a:lnTo>
                <a:lnTo>
                  <a:pt x="203280" y="495300"/>
                </a:lnTo>
                <a:lnTo>
                  <a:pt x="216227" y="520700"/>
                </a:lnTo>
                <a:lnTo>
                  <a:pt x="217902" y="520700"/>
                </a:lnTo>
                <a:lnTo>
                  <a:pt x="221024" y="533400"/>
                </a:lnTo>
                <a:lnTo>
                  <a:pt x="224734" y="546100"/>
                </a:lnTo>
                <a:lnTo>
                  <a:pt x="229034" y="571500"/>
                </a:lnTo>
                <a:lnTo>
                  <a:pt x="233922" y="584200"/>
                </a:lnTo>
                <a:lnTo>
                  <a:pt x="235768" y="596900"/>
                </a:lnTo>
                <a:lnTo>
                  <a:pt x="238556" y="609600"/>
                </a:lnTo>
                <a:lnTo>
                  <a:pt x="242168" y="609600"/>
                </a:lnTo>
                <a:lnTo>
                  <a:pt x="246487" y="622300"/>
                </a:lnTo>
                <a:lnTo>
                  <a:pt x="249609" y="635000"/>
                </a:lnTo>
                <a:lnTo>
                  <a:pt x="254367" y="635000"/>
                </a:lnTo>
                <a:lnTo>
                  <a:pt x="250394" y="622300"/>
                </a:lnTo>
                <a:lnTo>
                  <a:pt x="246383" y="609600"/>
                </a:lnTo>
                <a:lnTo>
                  <a:pt x="243945" y="596900"/>
                </a:lnTo>
                <a:lnTo>
                  <a:pt x="238873" y="584200"/>
                </a:lnTo>
                <a:lnTo>
                  <a:pt x="236435" y="571500"/>
                </a:lnTo>
                <a:lnTo>
                  <a:pt x="231619" y="571500"/>
                </a:lnTo>
                <a:lnTo>
                  <a:pt x="225785" y="546100"/>
                </a:lnTo>
                <a:lnTo>
                  <a:pt x="221069" y="520700"/>
                </a:lnTo>
                <a:lnTo>
                  <a:pt x="219320" y="508000"/>
                </a:lnTo>
                <a:lnTo>
                  <a:pt x="215749" y="508000"/>
                </a:lnTo>
                <a:lnTo>
                  <a:pt x="215488" y="505556"/>
                </a:lnTo>
                <a:lnTo>
                  <a:pt x="207555" y="495300"/>
                </a:lnTo>
                <a:lnTo>
                  <a:pt x="199185" y="469900"/>
                </a:lnTo>
                <a:lnTo>
                  <a:pt x="191875" y="444500"/>
                </a:lnTo>
                <a:lnTo>
                  <a:pt x="185233" y="431800"/>
                </a:lnTo>
                <a:close/>
              </a:path>
              <a:path w="632459" h="2463800">
                <a:moveTo>
                  <a:pt x="149069" y="609600"/>
                </a:moveTo>
                <a:lnTo>
                  <a:pt x="141900" y="609600"/>
                </a:lnTo>
                <a:lnTo>
                  <a:pt x="149089" y="622300"/>
                </a:lnTo>
                <a:lnTo>
                  <a:pt x="162291" y="632296"/>
                </a:lnTo>
                <a:lnTo>
                  <a:pt x="156446" y="622300"/>
                </a:lnTo>
                <a:lnTo>
                  <a:pt x="149069" y="609600"/>
                </a:lnTo>
                <a:close/>
              </a:path>
              <a:path w="632459" h="2463800">
                <a:moveTo>
                  <a:pt x="117278" y="558800"/>
                </a:moveTo>
                <a:lnTo>
                  <a:pt x="110156" y="558800"/>
                </a:lnTo>
                <a:lnTo>
                  <a:pt x="121982" y="571500"/>
                </a:lnTo>
                <a:lnTo>
                  <a:pt x="134711" y="596900"/>
                </a:lnTo>
                <a:lnTo>
                  <a:pt x="141900" y="609600"/>
                </a:lnTo>
                <a:lnTo>
                  <a:pt x="135287" y="596900"/>
                </a:lnTo>
                <a:lnTo>
                  <a:pt x="128983" y="584200"/>
                </a:lnTo>
                <a:lnTo>
                  <a:pt x="123023" y="571500"/>
                </a:lnTo>
                <a:lnTo>
                  <a:pt x="117278" y="558800"/>
                </a:lnTo>
                <a:close/>
              </a:path>
              <a:path w="632459" h="2463800">
                <a:moveTo>
                  <a:pt x="392070" y="515673"/>
                </a:moveTo>
                <a:lnTo>
                  <a:pt x="367125" y="546100"/>
                </a:lnTo>
                <a:lnTo>
                  <a:pt x="351615" y="571500"/>
                </a:lnTo>
                <a:lnTo>
                  <a:pt x="333015" y="584200"/>
                </a:lnTo>
                <a:lnTo>
                  <a:pt x="314797" y="584200"/>
                </a:lnTo>
                <a:lnTo>
                  <a:pt x="297266" y="596900"/>
                </a:lnTo>
                <a:lnTo>
                  <a:pt x="280727" y="609600"/>
                </a:lnTo>
                <a:lnTo>
                  <a:pt x="300728" y="609600"/>
                </a:lnTo>
                <a:lnTo>
                  <a:pt x="323556" y="596900"/>
                </a:lnTo>
                <a:lnTo>
                  <a:pt x="370253" y="571500"/>
                </a:lnTo>
                <a:lnTo>
                  <a:pt x="357793" y="571500"/>
                </a:lnTo>
                <a:lnTo>
                  <a:pt x="376645" y="533400"/>
                </a:lnTo>
                <a:lnTo>
                  <a:pt x="392070" y="515673"/>
                </a:lnTo>
                <a:close/>
              </a:path>
              <a:path w="632459" h="2463800">
                <a:moveTo>
                  <a:pt x="525648" y="609417"/>
                </a:moveTo>
                <a:lnTo>
                  <a:pt x="525355" y="609600"/>
                </a:lnTo>
                <a:lnTo>
                  <a:pt x="525648" y="609417"/>
                </a:lnTo>
                <a:close/>
              </a:path>
              <a:path w="632459" h="2463800">
                <a:moveTo>
                  <a:pt x="545785" y="596900"/>
                </a:moveTo>
                <a:lnTo>
                  <a:pt x="540507" y="596900"/>
                </a:lnTo>
                <a:lnTo>
                  <a:pt x="525648" y="609417"/>
                </a:lnTo>
                <a:lnTo>
                  <a:pt x="545785" y="596900"/>
                </a:lnTo>
                <a:close/>
              </a:path>
              <a:path w="632459" h="2463800">
                <a:moveTo>
                  <a:pt x="462921" y="571500"/>
                </a:moveTo>
                <a:lnTo>
                  <a:pt x="462083" y="571500"/>
                </a:lnTo>
                <a:lnTo>
                  <a:pt x="429998" y="584200"/>
                </a:lnTo>
                <a:lnTo>
                  <a:pt x="411828" y="607524"/>
                </a:lnTo>
                <a:lnTo>
                  <a:pt x="426613" y="596900"/>
                </a:lnTo>
                <a:lnTo>
                  <a:pt x="462921" y="571500"/>
                </a:lnTo>
                <a:close/>
              </a:path>
              <a:path w="632459" h="2463800">
                <a:moveTo>
                  <a:pt x="584592" y="584200"/>
                </a:moveTo>
                <a:lnTo>
                  <a:pt x="583650" y="584200"/>
                </a:lnTo>
                <a:lnTo>
                  <a:pt x="565723" y="596900"/>
                </a:lnTo>
                <a:lnTo>
                  <a:pt x="570695" y="596900"/>
                </a:lnTo>
                <a:lnTo>
                  <a:pt x="584592" y="584200"/>
                </a:lnTo>
                <a:close/>
              </a:path>
              <a:path w="632459" h="2463800">
                <a:moveTo>
                  <a:pt x="244707" y="457200"/>
                </a:moveTo>
                <a:lnTo>
                  <a:pt x="242508" y="457200"/>
                </a:lnTo>
                <a:lnTo>
                  <a:pt x="235414" y="508000"/>
                </a:lnTo>
                <a:lnTo>
                  <a:pt x="232702" y="533400"/>
                </a:lnTo>
                <a:lnTo>
                  <a:pt x="231619" y="571500"/>
                </a:lnTo>
                <a:lnTo>
                  <a:pt x="236854" y="571500"/>
                </a:lnTo>
                <a:lnTo>
                  <a:pt x="235555" y="558800"/>
                </a:lnTo>
                <a:lnTo>
                  <a:pt x="236200" y="546100"/>
                </a:lnTo>
                <a:lnTo>
                  <a:pt x="237590" y="533400"/>
                </a:lnTo>
                <a:lnTo>
                  <a:pt x="238530" y="520700"/>
                </a:lnTo>
                <a:lnTo>
                  <a:pt x="239511" y="508000"/>
                </a:lnTo>
                <a:lnTo>
                  <a:pt x="240807" y="495300"/>
                </a:lnTo>
                <a:lnTo>
                  <a:pt x="242566" y="482422"/>
                </a:lnTo>
                <a:lnTo>
                  <a:pt x="244812" y="469900"/>
                </a:lnTo>
                <a:lnTo>
                  <a:pt x="244603" y="469900"/>
                </a:lnTo>
                <a:lnTo>
                  <a:pt x="244707" y="457200"/>
                </a:lnTo>
                <a:close/>
              </a:path>
              <a:path w="632459" h="2463800">
                <a:moveTo>
                  <a:pt x="331302" y="469900"/>
                </a:moveTo>
                <a:lnTo>
                  <a:pt x="322087" y="469900"/>
                </a:lnTo>
                <a:lnTo>
                  <a:pt x="322087" y="482600"/>
                </a:lnTo>
                <a:lnTo>
                  <a:pt x="319993" y="482600"/>
                </a:lnTo>
                <a:lnTo>
                  <a:pt x="316538" y="495300"/>
                </a:lnTo>
                <a:lnTo>
                  <a:pt x="313187" y="495300"/>
                </a:lnTo>
                <a:lnTo>
                  <a:pt x="310150" y="508000"/>
                </a:lnTo>
                <a:lnTo>
                  <a:pt x="304521" y="520700"/>
                </a:lnTo>
                <a:lnTo>
                  <a:pt x="298803" y="533400"/>
                </a:lnTo>
                <a:lnTo>
                  <a:pt x="293732" y="546100"/>
                </a:lnTo>
                <a:lnTo>
                  <a:pt x="290046" y="558800"/>
                </a:lnTo>
                <a:lnTo>
                  <a:pt x="289523" y="571500"/>
                </a:lnTo>
                <a:lnTo>
                  <a:pt x="294653" y="571500"/>
                </a:lnTo>
                <a:lnTo>
                  <a:pt x="296852" y="558800"/>
                </a:lnTo>
                <a:lnTo>
                  <a:pt x="298737" y="558800"/>
                </a:lnTo>
                <a:lnTo>
                  <a:pt x="303658" y="546100"/>
                </a:lnTo>
                <a:lnTo>
                  <a:pt x="313542" y="546100"/>
                </a:lnTo>
                <a:lnTo>
                  <a:pt x="322362" y="533400"/>
                </a:lnTo>
                <a:lnTo>
                  <a:pt x="307323" y="533400"/>
                </a:lnTo>
                <a:lnTo>
                  <a:pt x="313323" y="520700"/>
                </a:lnTo>
                <a:lnTo>
                  <a:pt x="319509" y="508000"/>
                </a:lnTo>
                <a:lnTo>
                  <a:pt x="325597" y="495300"/>
                </a:lnTo>
                <a:lnTo>
                  <a:pt x="331302" y="469900"/>
                </a:lnTo>
                <a:close/>
              </a:path>
              <a:path w="632459" h="2463800">
                <a:moveTo>
                  <a:pt x="537473" y="457200"/>
                </a:moveTo>
                <a:lnTo>
                  <a:pt x="535798" y="457200"/>
                </a:lnTo>
                <a:lnTo>
                  <a:pt x="470407" y="508000"/>
                </a:lnTo>
                <a:lnTo>
                  <a:pt x="437054" y="520700"/>
                </a:lnTo>
                <a:lnTo>
                  <a:pt x="402818" y="546100"/>
                </a:lnTo>
                <a:lnTo>
                  <a:pt x="391866" y="546100"/>
                </a:lnTo>
                <a:lnTo>
                  <a:pt x="380619" y="558800"/>
                </a:lnTo>
                <a:lnTo>
                  <a:pt x="369216" y="558800"/>
                </a:lnTo>
                <a:lnTo>
                  <a:pt x="357793" y="571500"/>
                </a:lnTo>
                <a:lnTo>
                  <a:pt x="370253" y="571500"/>
                </a:lnTo>
                <a:lnTo>
                  <a:pt x="463235" y="520700"/>
                </a:lnTo>
                <a:lnTo>
                  <a:pt x="494759" y="508000"/>
                </a:lnTo>
                <a:lnTo>
                  <a:pt x="481559" y="508000"/>
                </a:lnTo>
                <a:lnTo>
                  <a:pt x="495920" y="495300"/>
                </a:lnTo>
                <a:lnTo>
                  <a:pt x="510066" y="482600"/>
                </a:lnTo>
                <a:lnTo>
                  <a:pt x="523936" y="469900"/>
                </a:lnTo>
                <a:lnTo>
                  <a:pt x="537473" y="457200"/>
                </a:lnTo>
                <a:close/>
              </a:path>
              <a:path w="632459" h="2463800">
                <a:moveTo>
                  <a:pt x="111308" y="546100"/>
                </a:moveTo>
                <a:lnTo>
                  <a:pt x="109633" y="558800"/>
                </a:lnTo>
                <a:lnTo>
                  <a:pt x="111622" y="558800"/>
                </a:lnTo>
                <a:lnTo>
                  <a:pt x="111308" y="546100"/>
                </a:lnTo>
                <a:close/>
              </a:path>
              <a:path w="632459" h="2463800">
                <a:moveTo>
                  <a:pt x="348500" y="508000"/>
                </a:moveTo>
                <a:lnTo>
                  <a:pt x="341337" y="508000"/>
                </a:lnTo>
                <a:lnTo>
                  <a:pt x="330883" y="520700"/>
                </a:lnTo>
                <a:lnTo>
                  <a:pt x="324713" y="520700"/>
                </a:lnTo>
                <a:lnTo>
                  <a:pt x="318750" y="533400"/>
                </a:lnTo>
                <a:lnTo>
                  <a:pt x="330966" y="533400"/>
                </a:lnTo>
                <a:lnTo>
                  <a:pt x="339678" y="520700"/>
                </a:lnTo>
                <a:lnTo>
                  <a:pt x="348500" y="508000"/>
                </a:lnTo>
                <a:close/>
              </a:path>
              <a:path w="632459" h="2463800">
                <a:moveTo>
                  <a:pt x="422524" y="482422"/>
                </a:moveTo>
                <a:lnTo>
                  <a:pt x="398747" y="508000"/>
                </a:lnTo>
                <a:lnTo>
                  <a:pt x="392070" y="515673"/>
                </a:lnTo>
                <a:lnTo>
                  <a:pt x="400599" y="508000"/>
                </a:lnTo>
                <a:lnTo>
                  <a:pt x="415069" y="495300"/>
                </a:lnTo>
                <a:lnTo>
                  <a:pt x="422524" y="482422"/>
                </a:lnTo>
                <a:close/>
              </a:path>
              <a:path w="632459" h="2463800">
                <a:moveTo>
                  <a:pt x="215488" y="505556"/>
                </a:moveTo>
                <a:lnTo>
                  <a:pt x="215749" y="508000"/>
                </a:lnTo>
                <a:lnTo>
                  <a:pt x="217378" y="508000"/>
                </a:lnTo>
                <a:lnTo>
                  <a:pt x="215488" y="505556"/>
                </a:lnTo>
                <a:close/>
              </a:path>
              <a:path w="632459" h="2463800">
                <a:moveTo>
                  <a:pt x="215389" y="469900"/>
                </a:moveTo>
                <a:lnTo>
                  <a:pt x="212981" y="469900"/>
                </a:lnTo>
                <a:lnTo>
                  <a:pt x="213432" y="482600"/>
                </a:lnTo>
                <a:lnTo>
                  <a:pt x="214394" y="495300"/>
                </a:lnTo>
                <a:lnTo>
                  <a:pt x="215488" y="505556"/>
                </a:lnTo>
                <a:lnTo>
                  <a:pt x="217378" y="508000"/>
                </a:lnTo>
                <a:lnTo>
                  <a:pt x="219320" y="508000"/>
                </a:lnTo>
                <a:lnTo>
                  <a:pt x="217571" y="495300"/>
                </a:lnTo>
                <a:lnTo>
                  <a:pt x="215389" y="469900"/>
                </a:lnTo>
                <a:close/>
              </a:path>
              <a:path w="632459" h="2463800">
                <a:moveTo>
                  <a:pt x="370882" y="482600"/>
                </a:moveTo>
                <a:lnTo>
                  <a:pt x="368578" y="482600"/>
                </a:lnTo>
                <a:lnTo>
                  <a:pt x="360362" y="495300"/>
                </a:lnTo>
                <a:lnTo>
                  <a:pt x="351222" y="508000"/>
                </a:lnTo>
                <a:lnTo>
                  <a:pt x="356693" y="508000"/>
                </a:lnTo>
                <a:lnTo>
                  <a:pt x="364180" y="495300"/>
                </a:lnTo>
                <a:lnTo>
                  <a:pt x="370882" y="482600"/>
                </a:lnTo>
                <a:close/>
              </a:path>
              <a:path w="632459" h="2463800">
                <a:moveTo>
                  <a:pt x="557885" y="482600"/>
                </a:moveTo>
                <a:lnTo>
                  <a:pt x="535327" y="482600"/>
                </a:lnTo>
                <a:lnTo>
                  <a:pt x="481559" y="508000"/>
                </a:lnTo>
                <a:lnTo>
                  <a:pt x="494759" y="508000"/>
                </a:lnTo>
                <a:lnTo>
                  <a:pt x="557885" y="482600"/>
                </a:lnTo>
                <a:close/>
              </a:path>
              <a:path w="632459" h="2463800">
                <a:moveTo>
                  <a:pt x="586333" y="470786"/>
                </a:moveTo>
                <a:lnTo>
                  <a:pt x="557885" y="482600"/>
                </a:lnTo>
                <a:lnTo>
                  <a:pt x="562073" y="482600"/>
                </a:lnTo>
                <a:lnTo>
                  <a:pt x="586333" y="470786"/>
                </a:lnTo>
                <a:close/>
              </a:path>
              <a:path w="632459" h="2463800">
                <a:moveTo>
                  <a:pt x="445748" y="457200"/>
                </a:moveTo>
                <a:lnTo>
                  <a:pt x="444597" y="457200"/>
                </a:lnTo>
                <a:lnTo>
                  <a:pt x="429774" y="469900"/>
                </a:lnTo>
                <a:lnTo>
                  <a:pt x="422524" y="482422"/>
                </a:lnTo>
                <a:lnTo>
                  <a:pt x="445748" y="457200"/>
                </a:lnTo>
                <a:close/>
              </a:path>
              <a:path w="632459" h="2463800">
                <a:moveTo>
                  <a:pt x="588467" y="469900"/>
                </a:moveTo>
                <a:lnTo>
                  <a:pt x="588152" y="469900"/>
                </a:lnTo>
                <a:lnTo>
                  <a:pt x="586333" y="470786"/>
                </a:lnTo>
                <a:lnTo>
                  <a:pt x="588467" y="469900"/>
                </a:lnTo>
                <a:close/>
              </a:path>
              <a:path w="632459" h="2463800">
                <a:moveTo>
                  <a:pt x="265021" y="279400"/>
                </a:moveTo>
                <a:lnTo>
                  <a:pt x="261251" y="279400"/>
                </a:lnTo>
                <a:lnTo>
                  <a:pt x="263756" y="317500"/>
                </a:lnTo>
                <a:lnTo>
                  <a:pt x="272887" y="368300"/>
                </a:lnTo>
                <a:lnTo>
                  <a:pt x="289655" y="406400"/>
                </a:lnTo>
                <a:lnTo>
                  <a:pt x="315072" y="444500"/>
                </a:lnTo>
                <a:lnTo>
                  <a:pt x="316642" y="457200"/>
                </a:lnTo>
                <a:lnTo>
                  <a:pt x="318841" y="469900"/>
                </a:lnTo>
                <a:lnTo>
                  <a:pt x="333186" y="469900"/>
                </a:lnTo>
                <a:lnTo>
                  <a:pt x="335122" y="457200"/>
                </a:lnTo>
                <a:lnTo>
                  <a:pt x="326590" y="457200"/>
                </a:lnTo>
                <a:lnTo>
                  <a:pt x="323180" y="444500"/>
                </a:lnTo>
                <a:lnTo>
                  <a:pt x="321888" y="431800"/>
                </a:lnTo>
                <a:lnTo>
                  <a:pt x="311721" y="431800"/>
                </a:lnTo>
                <a:lnTo>
                  <a:pt x="301661" y="419100"/>
                </a:lnTo>
                <a:lnTo>
                  <a:pt x="293044" y="393700"/>
                </a:lnTo>
                <a:lnTo>
                  <a:pt x="285703" y="381000"/>
                </a:lnTo>
                <a:lnTo>
                  <a:pt x="279471" y="368300"/>
                </a:lnTo>
                <a:lnTo>
                  <a:pt x="280308" y="368300"/>
                </a:lnTo>
                <a:lnTo>
                  <a:pt x="279402" y="355600"/>
                </a:lnTo>
                <a:lnTo>
                  <a:pt x="275492" y="355600"/>
                </a:lnTo>
                <a:lnTo>
                  <a:pt x="271323" y="330200"/>
                </a:lnTo>
                <a:lnTo>
                  <a:pt x="268215" y="317500"/>
                </a:lnTo>
                <a:lnTo>
                  <a:pt x="266127" y="292100"/>
                </a:lnTo>
                <a:lnTo>
                  <a:pt x="265021" y="279400"/>
                </a:lnTo>
                <a:close/>
              </a:path>
              <a:path w="632459" h="2463800">
                <a:moveTo>
                  <a:pt x="350254" y="457200"/>
                </a:moveTo>
                <a:lnTo>
                  <a:pt x="343670" y="457200"/>
                </a:lnTo>
                <a:lnTo>
                  <a:pt x="333186" y="469900"/>
                </a:lnTo>
                <a:lnTo>
                  <a:pt x="344390" y="469900"/>
                </a:lnTo>
                <a:lnTo>
                  <a:pt x="350254" y="457200"/>
                </a:lnTo>
                <a:close/>
              </a:path>
              <a:path w="632459" h="2463800">
                <a:moveTo>
                  <a:pt x="481454" y="254000"/>
                </a:moveTo>
                <a:lnTo>
                  <a:pt x="480721" y="254000"/>
                </a:lnTo>
                <a:lnTo>
                  <a:pt x="454946" y="266700"/>
                </a:lnTo>
                <a:lnTo>
                  <a:pt x="428367" y="292100"/>
                </a:lnTo>
                <a:lnTo>
                  <a:pt x="403122" y="304800"/>
                </a:lnTo>
                <a:lnTo>
                  <a:pt x="381352" y="330200"/>
                </a:lnTo>
                <a:lnTo>
                  <a:pt x="371614" y="330200"/>
                </a:lnTo>
                <a:lnTo>
                  <a:pt x="365517" y="355600"/>
                </a:lnTo>
                <a:lnTo>
                  <a:pt x="360057" y="368300"/>
                </a:lnTo>
                <a:lnTo>
                  <a:pt x="354696" y="381000"/>
                </a:lnTo>
                <a:lnTo>
                  <a:pt x="348893" y="406400"/>
                </a:lnTo>
                <a:lnTo>
                  <a:pt x="343435" y="419100"/>
                </a:lnTo>
                <a:lnTo>
                  <a:pt x="331930" y="444500"/>
                </a:lnTo>
                <a:lnTo>
                  <a:pt x="326590" y="457200"/>
                </a:lnTo>
                <a:lnTo>
                  <a:pt x="336969" y="457200"/>
                </a:lnTo>
                <a:lnTo>
                  <a:pt x="338679" y="444500"/>
                </a:lnTo>
                <a:lnTo>
                  <a:pt x="341040" y="444500"/>
                </a:lnTo>
                <a:lnTo>
                  <a:pt x="341668" y="431800"/>
                </a:lnTo>
                <a:lnTo>
                  <a:pt x="345018" y="431800"/>
                </a:lnTo>
                <a:lnTo>
                  <a:pt x="346694" y="419100"/>
                </a:lnTo>
                <a:lnTo>
                  <a:pt x="349940" y="419100"/>
                </a:lnTo>
                <a:lnTo>
                  <a:pt x="355988" y="393700"/>
                </a:lnTo>
                <a:lnTo>
                  <a:pt x="374232" y="355600"/>
                </a:lnTo>
                <a:lnTo>
                  <a:pt x="375698" y="355600"/>
                </a:lnTo>
                <a:lnTo>
                  <a:pt x="376745" y="342900"/>
                </a:lnTo>
                <a:lnTo>
                  <a:pt x="379468" y="342900"/>
                </a:lnTo>
                <a:lnTo>
                  <a:pt x="389749" y="330200"/>
                </a:lnTo>
                <a:lnTo>
                  <a:pt x="404074" y="317500"/>
                </a:lnTo>
                <a:lnTo>
                  <a:pt x="420991" y="304800"/>
                </a:lnTo>
                <a:lnTo>
                  <a:pt x="439047" y="292100"/>
                </a:lnTo>
                <a:lnTo>
                  <a:pt x="449590" y="279400"/>
                </a:lnTo>
                <a:lnTo>
                  <a:pt x="470793" y="266700"/>
                </a:lnTo>
                <a:lnTo>
                  <a:pt x="481454" y="254000"/>
                </a:lnTo>
                <a:close/>
              </a:path>
              <a:path w="632459" h="2463800">
                <a:moveTo>
                  <a:pt x="373709" y="444500"/>
                </a:moveTo>
                <a:lnTo>
                  <a:pt x="368542" y="444500"/>
                </a:lnTo>
                <a:lnTo>
                  <a:pt x="362400" y="457200"/>
                </a:lnTo>
                <a:lnTo>
                  <a:pt x="364049" y="457200"/>
                </a:lnTo>
                <a:lnTo>
                  <a:pt x="373709" y="444500"/>
                </a:lnTo>
                <a:close/>
              </a:path>
              <a:path w="632459" h="2463800">
                <a:moveTo>
                  <a:pt x="321564" y="203200"/>
                </a:moveTo>
                <a:lnTo>
                  <a:pt x="318946" y="203200"/>
                </a:lnTo>
                <a:lnTo>
                  <a:pt x="315230" y="241300"/>
                </a:lnTo>
                <a:lnTo>
                  <a:pt x="311603" y="279400"/>
                </a:lnTo>
                <a:lnTo>
                  <a:pt x="308977" y="317500"/>
                </a:lnTo>
                <a:lnTo>
                  <a:pt x="308266" y="355600"/>
                </a:lnTo>
                <a:lnTo>
                  <a:pt x="308423" y="368300"/>
                </a:lnTo>
                <a:lnTo>
                  <a:pt x="308894" y="393700"/>
                </a:lnTo>
                <a:lnTo>
                  <a:pt x="309915" y="406400"/>
                </a:lnTo>
                <a:lnTo>
                  <a:pt x="311721" y="431800"/>
                </a:lnTo>
                <a:lnTo>
                  <a:pt x="321888" y="431800"/>
                </a:lnTo>
                <a:lnTo>
                  <a:pt x="320595" y="419100"/>
                </a:lnTo>
                <a:lnTo>
                  <a:pt x="318756" y="406400"/>
                </a:lnTo>
                <a:lnTo>
                  <a:pt x="317585" y="381000"/>
                </a:lnTo>
                <a:lnTo>
                  <a:pt x="319679" y="381000"/>
                </a:lnTo>
                <a:lnTo>
                  <a:pt x="320773" y="368300"/>
                </a:lnTo>
                <a:lnTo>
                  <a:pt x="316433" y="368300"/>
                </a:lnTo>
                <a:lnTo>
                  <a:pt x="316439" y="330200"/>
                </a:lnTo>
                <a:lnTo>
                  <a:pt x="317820" y="279400"/>
                </a:lnTo>
                <a:lnTo>
                  <a:pt x="319790" y="241300"/>
                </a:lnTo>
                <a:lnTo>
                  <a:pt x="321564" y="203200"/>
                </a:lnTo>
                <a:close/>
              </a:path>
              <a:path w="632459" h="2463800">
                <a:moveTo>
                  <a:pt x="372374" y="406400"/>
                </a:moveTo>
                <a:lnTo>
                  <a:pt x="358721" y="406400"/>
                </a:lnTo>
                <a:lnTo>
                  <a:pt x="349940" y="419100"/>
                </a:lnTo>
                <a:lnTo>
                  <a:pt x="358977" y="419100"/>
                </a:lnTo>
                <a:lnTo>
                  <a:pt x="372374" y="406400"/>
                </a:lnTo>
                <a:close/>
              </a:path>
              <a:path w="632459" h="2463800">
                <a:moveTo>
                  <a:pt x="398734" y="393700"/>
                </a:moveTo>
                <a:lnTo>
                  <a:pt x="387007" y="393700"/>
                </a:lnTo>
                <a:lnTo>
                  <a:pt x="377931" y="406400"/>
                </a:lnTo>
                <a:lnTo>
                  <a:pt x="386123" y="406400"/>
                </a:lnTo>
                <a:lnTo>
                  <a:pt x="398734" y="393700"/>
                </a:lnTo>
                <a:close/>
              </a:path>
              <a:path w="632459" h="2463800">
                <a:moveTo>
                  <a:pt x="630978" y="254000"/>
                </a:moveTo>
                <a:lnTo>
                  <a:pt x="629512" y="254000"/>
                </a:lnTo>
                <a:lnTo>
                  <a:pt x="591428" y="292100"/>
                </a:lnTo>
                <a:lnTo>
                  <a:pt x="551321" y="317500"/>
                </a:lnTo>
                <a:lnTo>
                  <a:pt x="510154" y="330200"/>
                </a:lnTo>
                <a:lnTo>
                  <a:pt x="473386" y="352831"/>
                </a:lnTo>
                <a:lnTo>
                  <a:pt x="471926" y="355600"/>
                </a:lnTo>
                <a:lnTo>
                  <a:pt x="456219" y="355600"/>
                </a:lnTo>
                <a:lnTo>
                  <a:pt x="452764" y="368300"/>
                </a:lnTo>
                <a:lnTo>
                  <a:pt x="403436" y="393700"/>
                </a:lnTo>
                <a:lnTo>
                  <a:pt x="418423" y="393700"/>
                </a:lnTo>
                <a:lnTo>
                  <a:pt x="517382" y="330200"/>
                </a:lnTo>
                <a:lnTo>
                  <a:pt x="556452" y="317500"/>
                </a:lnTo>
                <a:lnTo>
                  <a:pt x="594383" y="292100"/>
                </a:lnTo>
                <a:lnTo>
                  <a:pt x="630350" y="266700"/>
                </a:lnTo>
                <a:lnTo>
                  <a:pt x="631921" y="266700"/>
                </a:lnTo>
                <a:lnTo>
                  <a:pt x="630978" y="254000"/>
                </a:lnTo>
                <a:close/>
              </a:path>
              <a:path w="632459" h="2463800">
                <a:moveTo>
                  <a:pt x="335281" y="279400"/>
                </a:moveTo>
                <a:lnTo>
                  <a:pt x="332085" y="304800"/>
                </a:lnTo>
                <a:lnTo>
                  <a:pt x="327310" y="317500"/>
                </a:lnTo>
                <a:lnTo>
                  <a:pt x="321807" y="342900"/>
                </a:lnTo>
                <a:lnTo>
                  <a:pt x="316433" y="368300"/>
                </a:lnTo>
                <a:lnTo>
                  <a:pt x="322388" y="368300"/>
                </a:lnTo>
                <a:lnTo>
                  <a:pt x="324376" y="355600"/>
                </a:lnTo>
                <a:lnTo>
                  <a:pt x="326590" y="342900"/>
                </a:lnTo>
                <a:lnTo>
                  <a:pt x="331025" y="330200"/>
                </a:lnTo>
                <a:lnTo>
                  <a:pt x="333723" y="317500"/>
                </a:lnTo>
                <a:lnTo>
                  <a:pt x="335027" y="292100"/>
                </a:lnTo>
                <a:lnTo>
                  <a:pt x="335281" y="279400"/>
                </a:lnTo>
                <a:close/>
              </a:path>
              <a:path w="632459" h="2463800">
                <a:moveTo>
                  <a:pt x="289209" y="266700"/>
                </a:moveTo>
                <a:lnTo>
                  <a:pt x="288790" y="266700"/>
                </a:lnTo>
                <a:lnTo>
                  <a:pt x="285195" y="279400"/>
                </a:lnTo>
                <a:lnTo>
                  <a:pt x="281159" y="304800"/>
                </a:lnTo>
                <a:lnTo>
                  <a:pt x="277614" y="330200"/>
                </a:lnTo>
                <a:lnTo>
                  <a:pt x="275492" y="355600"/>
                </a:lnTo>
                <a:lnTo>
                  <a:pt x="279575" y="355600"/>
                </a:lnTo>
                <a:lnTo>
                  <a:pt x="280456" y="342900"/>
                </a:lnTo>
                <a:lnTo>
                  <a:pt x="281670" y="342900"/>
                </a:lnTo>
                <a:lnTo>
                  <a:pt x="282821" y="330200"/>
                </a:lnTo>
                <a:lnTo>
                  <a:pt x="284287" y="317500"/>
                </a:lnTo>
                <a:lnTo>
                  <a:pt x="284706" y="317500"/>
                </a:lnTo>
                <a:lnTo>
                  <a:pt x="285792" y="304800"/>
                </a:lnTo>
                <a:lnTo>
                  <a:pt x="286800" y="292100"/>
                </a:lnTo>
                <a:lnTo>
                  <a:pt x="287887" y="279400"/>
                </a:lnTo>
                <a:lnTo>
                  <a:pt x="289209" y="266700"/>
                </a:lnTo>
                <a:close/>
              </a:path>
              <a:path w="632459" h="2463800">
                <a:moveTo>
                  <a:pt x="581137" y="241300"/>
                </a:moveTo>
                <a:lnTo>
                  <a:pt x="579462" y="241300"/>
                </a:lnTo>
                <a:lnTo>
                  <a:pt x="552445" y="266700"/>
                </a:lnTo>
                <a:lnTo>
                  <a:pt x="499315" y="317500"/>
                </a:lnTo>
                <a:lnTo>
                  <a:pt x="472240" y="342900"/>
                </a:lnTo>
                <a:lnTo>
                  <a:pt x="469413" y="342900"/>
                </a:lnTo>
                <a:lnTo>
                  <a:pt x="466900" y="355600"/>
                </a:lnTo>
                <a:lnTo>
                  <a:pt x="468889" y="355600"/>
                </a:lnTo>
                <a:lnTo>
                  <a:pt x="473386" y="352831"/>
                </a:lnTo>
                <a:lnTo>
                  <a:pt x="478627" y="342900"/>
                </a:lnTo>
                <a:lnTo>
                  <a:pt x="504451" y="317500"/>
                </a:lnTo>
                <a:lnTo>
                  <a:pt x="555313" y="266700"/>
                </a:lnTo>
                <a:lnTo>
                  <a:pt x="581137" y="241300"/>
                </a:lnTo>
                <a:close/>
              </a:path>
              <a:path w="632459" h="2463800">
                <a:moveTo>
                  <a:pt x="473386" y="352831"/>
                </a:moveTo>
                <a:lnTo>
                  <a:pt x="468889" y="355600"/>
                </a:lnTo>
                <a:lnTo>
                  <a:pt x="471926" y="355600"/>
                </a:lnTo>
                <a:lnTo>
                  <a:pt x="473386" y="352831"/>
                </a:lnTo>
                <a:close/>
              </a:path>
              <a:path w="632459" h="2463800">
                <a:moveTo>
                  <a:pt x="381457" y="88900"/>
                </a:moveTo>
                <a:lnTo>
                  <a:pt x="379154" y="88900"/>
                </a:lnTo>
                <a:lnTo>
                  <a:pt x="386707" y="139700"/>
                </a:lnTo>
                <a:lnTo>
                  <a:pt x="386575" y="203200"/>
                </a:lnTo>
                <a:lnTo>
                  <a:pt x="383674" y="254000"/>
                </a:lnTo>
                <a:lnTo>
                  <a:pt x="382923" y="304800"/>
                </a:lnTo>
                <a:lnTo>
                  <a:pt x="380515" y="304800"/>
                </a:lnTo>
                <a:lnTo>
                  <a:pt x="377792" y="317500"/>
                </a:lnTo>
                <a:lnTo>
                  <a:pt x="374756" y="330200"/>
                </a:lnTo>
                <a:lnTo>
                  <a:pt x="381352" y="330200"/>
                </a:lnTo>
                <a:lnTo>
                  <a:pt x="389305" y="304800"/>
                </a:lnTo>
                <a:lnTo>
                  <a:pt x="397307" y="292100"/>
                </a:lnTo>
                <a:lnTo>
                  <a:pt x="401338" y="279400"/>
                </a:lnTo>
                <a:lnTo>
                  <a:pt x="391823" y="279400"/>
                </a:lnTo>
                <a:lnTo>
                  <a:pt x="393914" y="228600"/>
                </a:lnTo>
                <a:lnTo>
                  <a:pt x="394808" y="190500"/>
                </a:lnTo>
                <a:lnTo>
                  <a:pt x="391617" y="139700"/>
                </a:lnTo>
                <a:lnTo>
                  <a:pt x="381457" y="88900"/>
                </a:lnTo>
                <a:close/>
              </a:path>
              <a:path w="632459" h="2463800">
                <a:moveTo>
                  <a:pt x="416220" y="241300"/>
                </a:moveTo>
                <a:lnTo>
                  <a:pt x="408263" y="241300"/>
                </a:lnTo>
                <a:lnTo>
                  <a:pt x="404562" y="254000"/>
                </a:lnTo>
                <a:lnTo>
                  <a:pt x="401352" y="254000"/>
                </a:lnTo>
                <a:lnTo>
                  <a:pt x="398001" y="266700"/>
                </a:lnTo>
                <a:lnTo>
                  <a:pt x="394965" y="279400"/>
                </a:lnTo>
                <a:lnTo>
                  <a:pt x="401338" y="279400"/>
                </a:lnTo>
                <a:lnTo>
                  <a:pt x="405368" y="266700"/>
                </a:lnTo>
                <a:lnTo>
                  <a:pt x="413498" y="254000"/>
                </a:lnTo>
                <a:lnTo>
                  <a:pt x="416220" y="241300"/>
                </a:lnTo>
                <a:close/>
              </a:path>
              <a:path w="632459" h="2463800">
                <a:moveTo>
                  <a:pt x="428524" y="215900"/>
                </a:moveTo>
                <a:lnTo>
                  <a:pt x="420514" y="215900"/>
                </a:lnTo>
                <a:lnTo>
                  <a:pt x="418419" y="228600"/>
                </a:lnTo>
                <a:lnTo>
                  <a:pt x="416430" y="228600"/>
                </a:lnTo>
                <a:lnTo>
                  <a:pt x="412278" y="241300"/>
                </a:lnTo>
                <a:lnTo>
                  <a:pt x="417686" y="241300"/>
                </a:lnTo>
                <a:lnTo>
                  <a:pt x="425016" y="228600"/>
                </a:lnTo>
                <a:lnTo>
                  <a:pt x="428524" y="215900"/>
                </a:lnTo>
                <a:close/>
              </a:path>
              <a:path w="632459" h="2463800">
                <a:moveTo>
                  <a:pt x="449832" y="152400"/>
                </a:moveTo>
                <a:lnTo>
                  <a:pt x="446272" y="152400"/>
                </a:lnTo>
                <a:lnTo>
                  <a:pt x="430060" y="203200"/>
                </a:lnTo>
                <a:lnTo>
                  <a:pt x="424597" y="215900"/>
                </a:lnTo>
                <a:lnTo>
                  <a:pt x="431089" y="215900"/>
                </a:lnTo>
                <a:lnTo>
                  <a:pt x="439314" y="203200"/>
                </a:lnTo>
                <a:lnTo>
                  <a:pt x="433079" y="203200"/>
                </a:lnTo>
                <a:lnTo>
                  <a:pt x="437213" y="190500"/>
                </a:lnTo>
                <a:lnTo>
                  <a:pt x="449832" y="152400"/>
                </a:lnTo>
                <a:close/>
              </a:path>
              <a:path w="632459" h="2463800">
                <a:moveTo>
                  <a:pt x="564383" y="63500"/>
                </a:moveTo>
                <a:lnTo>
                  <a:pt x="560928" y="63500"/>
                </a:lnTo>
                <a:lnTo>
                  <a:pt x="528936" y="88900"/>
                </a:lnTo>
                <a:lnTo>
                  <a:pt x="494804" y="127000"/>
                </a:lnTo>
                <a:lnTo>
                  <a:pt x="461772" y="165100"/>
                </a:lnTo>
                <a:lnTo>
                  <a:pt x="433079" y="203200"/>
                </a:lnTo>
                <a:lnTo>
                  <a:pt x="439314" y="203200"/>
                </a:lnTo>
                <a:lnTo>
                  <a:pt x="448196" y="190500"/>
                </a:lnTo>
                <a:lnTo>
                  <a:pt x="457608" y="177800"/>
                </a:lnTo>
                <a:lnTo>
                  <a:pt x="467423" y="165100"/>
                </a:lnTo>
                <a:lnTo>
                  <a:pt x="481595" y="165100"/>
                </a:lnTo>
                <a:lnTo>
                  <a:pt x="495590" y="152400"/>
                </a:lnTo>
                <a:lnTo>
                  <a:pt x="475276" y="152400"/>
                </a:lnTo>
                <a:lnTo>
                  <a:pt x="497393" y="139700"/>
                </a:lnTo>
                <a:lnTo>
                  <a:pt x="519882" y="114300"/>
                </a:lnTo>
                <a:lnTo>
                  <a:pt x="541979" y="88900"/>
                </a:lnTo>
                <a:lnTo>
                  <a:pt x="564383" y="63500"/>
                </a:lnTo>
                <a:close/>
              </a:path>
              <a:path w="632459" h="2463800">
                <a:moveTo>
                  <a:pt x="454963" y="76200"/>
                </a:moveTo>
                <a:lnTo>
                  <a:pt x="453602" y="76200"/>
                </a:lnTo>
                <a:lnTo>
                  <a:pt x="454889" y="101600"/>
                </a:lnTo>
                <a:lnTo>
                  <a:pt x="451965" y="114300"/>
                </a:lnTo>
                <a:lnTo>
                  <a:pt x="447609" y="139700"/>
                </a:lnTo>
                <a:lnTo>
                  <a:pt x="444597" y="152400"/>
                </a:lnTo>
                <a:lnTo>
                  <a:pt x="451612" y="152400"/>
                </a:lnTo>
                <a:lnTo>
                  <a:pt x="455674" y="139700"/>
                </a:lnTo>
                <a:lnTo>
                  <a:pt x="451821" y="139700"/>
                </a:lnTo>
                <a:lnTo>
                  <a:pt x="453976" y="127000"/>
                </a:lnTo>
                <a:lnTo>
                  <a:pt x="456337" y="114300"/>
                </a:lnTo>
                <a:lnTo>
                  <a:pt x="457225" y="88900"/>
                </a:lnTo>
                <a:lnTo>
                  <a:pt x="454963" y="76200"/>
                </a:lnTo>
                <a:close/>
              </a:path>
              <a:path w="632459" h="2463800">
                <a:moveTo>
                  <a:pt x="539666" y="139700"/>
                </a:moveTo>
                <a:lnTo>
                  <a:pt x="516167" y="139700"/>
                </a:lnTo>
                <a:lnTo>
                  <a:pt x="502618" y="152400"/>
                </a:lnTo>
                <a:lnTo>
                  <a:pt x="523442" y="152400"/>
                </a:lnTo>
                <a:lnTo>
                  <a:pt x="539666" y="139700"/>
                </a:lnTo>
                <a:close/>
              </a:path>
              <a:path w="632459" h="2463800">
                <a:moveTo>
                  <a:pt x="461734" y="120753"/>
                </a:moveTo>
                <a:lnTo>
                  <a:pt x="451821" y="139700"/>
                </a:lnTo>
                <a:lnTo>
                  <a:pt x="455674" y="139700"/>
                </a:lnTo>
                <a:lnTo>
                  <a:pt x="461734" y="120753"/>
                </a:lnTo>
                <a:close/>
              </a:path>
              <a:path w="632459" h="2463800">
                <a:moveTo>
                  <a:pt x="558075" y="127000"/>
                </a:moveTo>
                <a:lnTo>
                  <a:pt x="555614" y="127000"/>
                </a:lnTo>
                <a:lnTo>
                  <a:pt x="539666" y="139700"/>
                </a:lnTo>
                <a:lnTo>
                  <a:pt x="544096" y="139700"/>
                </a:lnTo>
                <a:lnTo>
                  <a:pt x="558075" y="127000"/>
                </a:lnTo>
                <a:close/>
              </a:path>
              <a:path w="632459" h="2463800">
                <a:moveTo>
                  <a:pt x="576066" y="122526"/>
                </a:moveTo>
                <a:lnTo>
                  <a:pt x="570974" y="127000"/>
                </a:lnTo>
                <a:lnTo>
                  <a:pt x="571543" y="127000"/>
                </a:lnTo>
                <a:lnTo>
                  <a:pt x="576066" y="122526"/>
                </a:lnTo>
                <a:close/>
              </a:path>
              <a:path w="632459" h="2463800">
                <a:moveTo>
                  <a:pt x="585430" y="114300"/>
                </a:moveTo>
                <a:lnTo>
                  <a:pt x="584383" y="114300"/>
                </a:lnTo>
                <a:lnTo>
                  <a:pt x="576066" y="122526"/>
                </a:lnTo>
                <a:lnTo>
                  <a:pt x="585430" y="114300"/>
                </a:lnTo>
                <a:close/>
              </a:path>
              <a:path w="632459" h="2463800">
                <a:moveTo>
                  <a:pt x="468485" y="104522"/>
                </a:moveTo>
                <a:lnTo>
                  <a:pt x="463798" y="114300"/>
                </a:lnTo>
                <a:lnTo>
                  <a:pt x="461734" y="120753"/>
                </a:lnTo>
                <a:lnTo>
                  <a:pt x="465110" y="114300"/>
                </a:lnTo>
                <a:lnTo>
                  <a:pt x="468485" y="104522"/>
                </a:lnTo>
                <a:close/>
              </a:path>
              <a:path w="632459" h="2463800">
                <a:moveTo>
                  <a:pt x="506584" y="0"/>
                </a:moveTo>
                <a:lnTo>
                  <a:pt x="504490" y="0"/>
                </a:lnTo>
                <a:lnTo>
                  <a:pt x="504071" y="12700"/>
                </a:lnTo>
                <a:lnTo>
                  <a:pt x="491254" y="38100"/>
                </a:lnTo>
                <a:lnTo>
                  <a:pt x="478260" y="76200"/>
                </a:lnTo>
                <a:lnTo>
                  <a:pt x="468485" y="104522"/>
                </a:lnTo>
                <a:lnTo>
                  <a:pt x="469885" y="101600"/>
                </a:lnTo>
                <a:lnTo>
                  <a:pt x="483502" y="63500"/>
                </a:lnTo>
                <a:lnTo>
                  <a:pt x="491061" y="50800"/>
                </a:lnTo>
                <a:lnTo>
                  <a:pt x="498581" y="25400"/>
                </a:lnTo>
                <a:lnTo>
                  <a:pt x="506061" y="12700"/>
                </a:lnTo>
                <a:lnTo>
                  <a:pt x="506584" y="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3087350" y="8297736"/>
            <a:ext cx="13970" cy="24765"/>
          </a:xfrm>
          <a:custGeom>
            <a:avLst/>
            <a:gdLst/>
            <a:ahLst/>
            <a:cxnLst/>
            <a:rect l="l" t="t" r="r" b="b"/>
            <a:pathLst>
              <a:path w="13969" h="24765">
                <a:moveTo>
                  <a:pt x="7434" y="0"/>
                </a:moveTo>
                <a:lnTo>
                  <a:pt x="4188" y="2146"/>
                </a:lnTo>
                <a:lnTo>
                  <a:pt x="3874" y="4156"/>
                </a:lnTo>
                <a:lnTo>
                  <a:pt x="2827" y="8313"/>
                </a:lnTo>
                <a:lnTo>
                  <a:pt x="2094" y="12669"/>
                </a:lnTo>
                <a:lnTo>
                  <a:pt x="1256" y="17046"/>
                </a:lnTo>
                <a:lnTo>
                  <a:pt x="0" y="24323"/>
                </a:lnTo>
                <a:lnTo>
                  <a:pt x="13716" y="21381"/>
                </a:lnTo>
                <a:lnTo>
                  <a:pt x="11517" y="14386"/>
                </a:lnTo>
                <a:lnTo>
                  <a:pt x="10470" y="10334"/>
                </a:lnTo>
                <a:lnTo>
                  <a:pt x="9633" y="6722"/>
                </a:lnTo>
                <a:lnTo>
                  <a:pt x="8586" y="2837"/>
                </a:lnTo>
                <a:lnTo>
                  <a:pt x="7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3028818" y="8374069"/>
            <a:ext cx="14604" cy="27940"/>
          </a:xfrm>
          <a:custGeom>
            <a:avLst/>
            <a:gdLst/>
            <a:ahLst/>
            <a:cxnLst/>
            <a:rect l="l" t="t" r="r" b="b"/>
            <a:pathLst>
              <a:path w="14605" h="27940">
                <a:moveTo>
                  <a:pt x="7224" y="0"/>
                </a:moveTo>
                <a:lnTo>
                  <a:pt x="2513" y="2743"/>
                </a:lnTo>
                <a:lnTo>
                  <a:pt x="2094" y="5193"/>
                </a:lnTo>
                <a:lnTo>
                  <a:pt x="1570" y="10502"/>
                </a:lnTo>
                <a:lnTo>
                  <a:pt x="0" y="17224"/>
                </a:lnTo>
                <a:lnTo>
                  <a:pt x="3141" y="22114"/>
                </a:lnTo>
                <a:lnTo>
                  <a:pt x="6177" y="27339"/>
                </a:lnTo>
                <a:lnTo>
                  <a:pt x="14135" y="21936"/>
                </a:lnTo>
                <a:lnTo>
                  <a:pt x="13154" y="17224"/>
                </a:lnTo>
                <a:lnTo>
                  <a:pt x="13193" y="16533"/>
                </a:lnTo>
                <a:lnTo>
                  <a:pt x="12669" y="15214"/>
                </a:lnTo>
                <a:lnTo>
                  <a:pt x="11936" y="14324"/>
                </a:lnTo>
                <a:lnTo>
                  <a:pt x="10994" y="13894"/>
                </a:lnTo>
                <a:lnTo>
                  <a:pt x="8481" y="12292"/>
                </a:lnTo>
                <a:lnTo>
                  <a:pt x="8271" y="6135"/>
                </a:lnTo>
                <a:lnTo>
                  <a:pt x="7957" y="3779"/>
                </a:lnTo>
                <a:lnTo>
                  <a:pt x="7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3058136" y="8367075"/>
            <a:ext cx="11430" cy="23495"/>
          </a:xfrm>
          <a:custGeom>
            <a:avLst/>
            <a:gdLst/>
            <a:ahLst/>
            <a:cxnLst/>
            <a:rect l="l" t="t" r="r" b="b"/>
            <a:pathLst>
              <a:path w="11430" h="23495">
                <a:moveTo>
                  <a:pt x="8271" y="0"/>
                </a:moveTo>
                <a:lnTo>
                  <a:pt x="4816" y="1151"/>
                </a:lnTo>
                <a:lnTo>
                  <a:pt x="4083" y="3298"/>
                </a:lnTo>
                <a:lnTo>
                  <a:pt x="2827" y="7926"/>
                </a:lnTo>
                <a:lnTo>
                  <a:pt x="1361" y="12638"/>
                </a:lnTo>
                <a:lnTo>
                  <a:pt x="0" y="17496"/>
                </a:lnTo>
                <a:lnTo>
                  <a:pt x="1068" y="22315"/>
                </a:lnTo>
                <a:lnTo>
                  <a:pt x="5327" y="23148"/>
                </a:lnTo>
                <a:lnTo>
                  <a:pt x="9644" y="20765"/>
                </a:lnTo>
                <a:lnTo>
                  <a:pt x="10889" y="15936"/>
                </a:lnTo>
                <a:lnTo>
                  <a:pt x="9737" y="11528"/>
                </a:lnTo>
                <a:lnTo>
                  <a:pt x="10261" y="7099"/>
                </a:lnTo>
                <a:lnTo>
                  <a:pt x="9004" y="2670"/>
                </a:lnTo>
                <a:lnTo>
                  <a:pt x="8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3103474" y="8381389"/>
            <a:ext cx="13335" cy="26034"/>
          </a:xfrm>
          <a:custGeom>
            <a:avLst/>
            <a:gdLst/>
            <a:ahLst/>
            <a:cxnLst/>
            <a:rect l="l" t="t" r="r" b="b"/>
            <a:pathLst>
              <a:path w="13334" h="26034">
                <a:moveTo>
                  <a:pt x="9842" y="0"/>
                </a:moveTo>
                <a:lnTo>
                  <a:pt x="7224" y="1183"/>
                </a:lnTo>
                <a:lnTo>
                  <a:pt x="6806" y="2848"/>
                </a:lnTo>
                <a:lnTo>
                  <a:pt x="5340" y="9109"/>
                </a:lnTo>
                <a:lnTo>
                  <a:pt x="0" y="14418"/>
                </a:lnTo>
                <a:lnTo>
                  <a:pt x="2428" y="21266"/>
                </a:lnTo>
                <a:lnTo>
                  <a:pt x="3978" y="25569"/>
                </a:lnTo>
                <a:lnTo>
                  <a:pt x="10156" y="21266"/>
                </a:lnTo>
                <a:lnTo>
                  <a:pt x="10889" y="18439"/>
                </a:lnTo>
                <a:lnTo>
                  <a:pt x="12983" y="13706"/>
                </a:lnTo>
                <a:lnTo>
                  <a:pt x="11413" y="7005"/>
                </a:lnTo>
                <a:lnTo>
                  <a:pt x="10470" y="2219"/>
                </a:lnTo>
                <a:lnTo>
                  <a:pt x="9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2956254" y="8532086"/>
            <a:ext cx="11430" cy="22860"/>
          </a:xfrm>
          <a:custGeom>
            <a:avLst/>
            <a:gdLst/>
            <a:ahLst/>
            <a:cxnLst/>
            <a:rect l="l" t="t" r="r" b="b"/>
            <a:pathLst>
              <a:path w="11429" h="22859">
                <a:moveTo>
                  <a:pt x="2931" y="0"/>
                </a:moveTo>
                <a:lnTo>
                  <a:pt x="314" y="2502"/>
                </a:lnTo>
                <a:lnTo>
                  <a:pt x="314" y="4052"/>
                </a:lnTo>
                <a:lnTo>
                  <a:pt x="942" y="9570"/>
                </a:lnTo>
                <a:lnTo>
                  <a:pt x="0" y="16805"/>
                </a:lnTo>
                <a:lnTo>
                  <a:pt x="5026" y="20575"/>
                </a:lnTo>
                <a:lnTo>
                  <a:pt x="7434" y="22240"/>
                </a:lnTo>
                <a:lnTo>
                  <a:pt x="10156" y="20313"/>
                </a:lnTo>
                <a:lnTo>
                  <a:pt x="10470" y="17957"/>
                </a:lnTo>
                <a:lnTo>
                  <a:pt x="11413" y="11465"/>
                </a:lnTo>
                <a:lnTo>
                  <a:pt x="6282" y="7622"/>
                </a:lnTo>
                <a:lnTo>
                  <a:pt x="3874" y="2251"/>
                </a:lnTo>
                <a:lnTo>
                  <a:pt x="2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2981803" y="8571477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70" h="19050">
                <a:moveTo>
                  <a:pt x="9842" y="0"/>
                </a:moveTo>
                <a:lnTo>
                  <a:pt x="5549" y="1706"/>
                </a:lnTo>
                <a:lnTo>
                  <a:pt x="1570" y="7413"/>
                </a:lnTo>
                <a:lnTo>
                  <a:pt x="0" y="17057"/>
                </a:lnTo>
                <a:lnTo>
                  <a:pt x="6073" y="18292"/>
                </a:lnTo>
                <a:lnTo>
                  <a:pt x="9004" y="19004"/>
                </a:lnTo>
                <a:lnTo>
                  <a:pt x="11099" y="16250"/>
                </a:lnTo>
                <a:lnTo>
                  <a:pt x="12041" y="14104"/>
                </a:lnTo>
                <a:lnTo>
                  <a:pt x="13716" y="10586"/>
                </a:lnTo>
                <a:lnTo>
                  <a:pt x="10680" y="7256"/>
                </a:lnTo>
                <a:lnTo>
                  <a:pt x="10261" y="3434"/>
                </a:lnTo>
                <a:lnTo>
                  <a:pt x="9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3013216" y="8558566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6073" y="0"/>
                </a:moveTo>
                <a:lnTo>
                  <a:pt x="2617" y="3078"/>
                </a:lnTo>
                <a:lnTo>
                  <a:pt x="3159" y="5507"/>
                </a:lnTo>
                <a:lnTo>
                  <a:pt x="3769" y="8931"/>
                </a:lnTo>
                <a:lnTo>
                  <a:pt x="2408" y="12879"/>
                </a:lnTo>
                <a:lnTo>
                  <a:pt x="1675" y="16554"/>
                </a:lnTo>
                <a:lnTo>
                  <a:pt x="0" y="23213"/>
                </a:lnTo>
                <a:lnTo>
                  <a:pt x="8271" y="22721"/>
                </a:lnTo>
                <a:lnTo>
                  <a:pt x="10156" y="17528"/>
                </a:lnTo>
                <a:lnTo>
                  <a:pt x="11936" y="13130"/>
                </a:lnTo>
                <a:lnTo>
                  <a:pt x="11413" y="5507"/>
                </a:lnTo>
                <a:lnTo>
                  <a:pt x="8167" y="1759"/>
                </a:lnTo>
                <a:lnTo>
                  <a:pt x="60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2912695" y="8624669"/>
            <a:ext cx="14604" cy="23495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8062" y="0"/>
                </a:moveTo>
                <a:lnTo>
                  <a:pt x="3978" y="3821"/>
                </a:lnTo>
                <a:lnTo>
                  <a:pt x="3664" y="6177"/>
                </a:lnTo>
                <a:lnTo>
                  <a:pt x="3350" y="11371"/>
                </a:lnTo>
                <a:lnTo>
                  <a:pt x="0" y="17465"/>
                </a:lnTo>
                <a:lnTo>
                  <a:pt x="4921" y="21203"/>
                </a:lnTo>
                <a:lnTo>
                  <a:pt x="7853" y="23350"/>
                </a:lnTo>
                <a:lnTo>
                  <a:pt x="11936" y="21486"/>
                </a:lnTo>
                <a:lnTo>
                  <a:pt x="12879" y="18156"/>
                </a:lnTo>
                <a:lnTo>
                  <a:pt x="14240" y="13036"/>
                </a:lnTo>
                <a:lnTo>
                  <a:pt x="13926" y="6931"/>
                </a:lnTo>
                <a:lnTo>
                  <a:pt x="10156" y="2848"/>
                </a:lnTo>
                <a:lnTo>
                  <a:pt x="8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2881492" y="8654333"/>
            <a:ext cx="14604" cy="23495"/>
          </a:xfrm>
          <a:custGeom>
            <a:avLst/>
            <a:gdLst/>
            <a:ahLst/>
            <a:cxnLst/>
            <a:rect l="l" t="t" r="r" b="b"/>
            <a:pathLst>
              <a:path w="14604" h="23495">
                <a:moveTo>
                  <a:pt x="2722" y="0"/>
                </a:moveTo>
                <a:lnTo>
                  <a:pt x="628" y="2041"/>
                </a:lnTo>
                <a:lnTo>
                  <a:pt x="568" y="4963"/>
                </a:lnTo>
                <a:lnTo>
                  <a:pt x="942" y="10198"/>
                </a:lnTo>
                <a:lnTo>
                  <a:pt x="0" y="18931"/>
                </a:lnTo>
                <a:lnTo>
                  <a:pt x="6177" y="21549"/>
                </a:lnTo>
                <a:lnTo>
                  <a:pt x="9528" y="23015"/>
                </a:lnTo>
                <a:lnTo>
                  <a:pt x="14240" y="19339"/>
                </a:lnTo>
                <a:lnTo>
                  <a:pt x="13193" y="15863"/>
                </a:lnTo>
                <a:lnTo>
                  <a:pt x="11936" y="10638"/>
                </a:lnTo>
                <a:lnTo>
                  <a:pt x="8690" y="4963"/>
                </a:lnTo>
                <a:lnTo>
                  <a:pt x="4921" y="1382"/>
                </a:lnTo>
                <a:lnTo>
                  <a:pt x="2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958034" y="8695955"/>
            <a:ext cx="12700" cy="25400"/>
          </a:xfrm>
          <a:custGeom>
            <a:avLst/>
            <a:gdLst/>
            <a:ahLst/>
            <a:cxnLst/>
            <a:rect l="l" t="t" r="r" b="b"/>
            <a:pathLst>
              <a:path w="12700" h="25400">
                <a:moveTo>
                  <a:pt x="5863" y="0"/>
                </a:moveTo>
                <a:lnTo>
                  <a:pt x="1361" y="3675"/>
                </a:lnTo>
                <a:lnTo>
                  <a:pt x="1884" y="6753"/>
                </a:lnTo>
                <a:lnTo>
                  <a:pt x="2094" y="11465"/>
                </a:lnTo>
                <a:lnTo>
                  <a:pt x="0" y="18397"/>
                </a:lnTo>
                <a:lnTo>
                  <a:pt x="2827" y="22585"/>
                </a:lnTo>
                <a:lnTo>
                  <a:pt x="4711" y="24805"/>
                </a:lnTo>
                <a:lnTo>
                  <a:pt x="7957" y="24145"/>
                </a:lnTo>
                <a:lnTo>
                  <a:pt x="9109" y="21758"/>
                </a:lnTo>
                <a:lnTo>
                  <a:pt x="12146" y="15926"/>
                </a:lnTo>
                <a:lnTo>
                  <a:pt x="11413" y="8795"/>
                </a:lnTo>
                <a:lnTo>
                  <a:pt x="7957" y="3455"/>
                </a:lnTo>
                <a:lnTo>
                  <a:pt x="5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2895104" y="8828045"/>
            <a:ext cx="11430" cy="22860"/>
          </a:xfrm>
          <a:custGeom>
            <a:avLst/>
            <a:gdLst/>
            <a:ahLst/>
            <a:cxnLst/>
            <a:rect l="l" t="t" r="r" b="b"/>
            <a:pathLst>
              <a:path w="11429" h="22859">
                <a:moveTo>
                  <a:pt x="3664" y="0"/>
                </a:moveTo>
                <a:lnTo>
                  <a:pt x="0" y="2701"/>
                </a:lnTo>
                <a:lnTo>
                  <a:pt x="314" y="5151"/>
                </a:lnTo>
                <a:lnTo>
                  <a:pt x="1570" y="10429"/>
                </a:lnTo>
                <a:lnTo>
                  <a:pt x="1989" y="15831"/>
                </a:lnTo>
                <a:lnTo>
                  <a:pt x="5444" y="19915"/>
                </a:lnTo>
                <a:lnTo>
                  <a:pt x="7853" y="22554"/>
                </a:lnTo>
                <a:lnTo>
                  <a:pt x="11203" y="18439"/>
                </a:lnTo>
                <a:lnTo>
                  <a:pt x="11278" y="15831"/>
                </a:lnTo>
                <a:lnTo>
                  <a:pt x="10680" y="11046"/>
                </a:lnTo>
                <a:lnTo>
                  <a:pt x="7643" y="6963"/>
                </a:lnTo>
                <a:lnTo>
                  <a:pt x="5026" y="2533"/>
                </a:lnTo>
                <a:lnTo>
                  <a:pt x="3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2924842" y="8838725"/>
            <a:ext cx="9525" cy="25400"/>
          </a:xfrm>
          <a:custGeom>
            <a:avLst/>
            <a:gdLst/>
            <a:ahLst/>
            <a:cxnLst/>
            <a:rect l="l" t="t" r="r" b="b"/>
            <a:pathLst>
              <a:path w="9525" h="25400">
                <a:moveTo>
                  <a:pt x="4921" y="0"/>
                </a:moveTo>
                <a:lnTo>
                  <a:pt x="0" y="3622"/>
                </a:lnTo>
                <a:lnTo>
                  <a:pt x="628" y="6293"/>
                </a:lnTo>
                <a:lnTo>
                  <a:pt x="1570" y="10910"/>
                </a:lnTo>
                <a:lnTo>
                  <a:pt x="314" y="15507"/>
                </a:lnTo>
                <a:lnTo>
                  <a:pt x="1361" y="19926"/>
                </a:lnTo>
                <a:lnTo>
                  <a:pt x="2617" y="24836"/>
                </a:lnTo>
                <a:lnTo>
                  <a:pt x="7957" y="21161"/>
                </a:lnTo>
                <a:lnTo>
                  <a:pt x="8586" y="18146"/>
                </a:lnTo>
                <a:lnTo>
                  <a:pt x="9528" y="13057"/>
                </a:lnTo>
                <a:lnTo>
                  <a:pt x="8900" y="7758"/>
                </a:lnTo>
                <a:lnTo>
                  <a:pt x="49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3247575" y="8786183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19769" y="0"/>
                </a:moveTo>
                <a:lnTo>
                  <a:pt x="13068" y="0"/>
                </a:lnTo>
                <a:lnTo>
                  <a:pt x="5005" y="3601"/>
                </a:lnTo>
                <a:lnTo>
                  <a:pt x="0" y="11266"/>
                </a:lnTo>
                <a:lnTo>
                  <a:pt x="84" y="14941"/>
                </a:lnTo>
                <a:lnTo>
                  <a:pt x="3120" y="14795"/>
                </a:lnTo>
                <a:lnTo>
                  <a:pt x="8784" y="14795"/>
                </a:lnTo>
                <a:lnTo>
                  <a:pt x="13591" y="11266"/>
                </a:lnTo>
                <a:lnTo>
                  <a:pt x="18512" y="8188"/>
                </a:lnTo>
                <a:lnTo>
                  <a:pt x="22177" y="7214"/>
                </a:lnTo>
                <a:lnTo>
                  <a:pt x="24481" y="146"/>
                </a:lnTo>
                <a:lnTo>
                  <a:pt x="19769" y="0"/>
                </a:lnTo>
                <a:close/>
              </a:path>
              <a:path w="24765" h="15240">
                <a:moveTo>
                  <a:pt x="8784" y="14795"/>
                </a:moveTo>
                <a:lnTo>
                  <a:pt x="3120" y="14795"/>
                </a:lnTo>
                <a:lnTo>
                  <a:pt x="8670" y="14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3238235" y="8700593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4135" y="0"/>
                </a:moveTo>
                <a:lnTo>
                  <a:pt x="10575" y="3120"/>
                </a:lnTo>
                <a:lnTo>
                  <a:pt x="7329" y="5507"/>
                </a:lnTo>
                <a:lnTo>
                  <a:pt x="4711" y="8010"/>
                </a:lnTo>
                <a:lnTo>
                  <a:pt x="2408" y="11570"/>
                </a:lnTo>
                <a:lnTo>
                  <a:pt x="0" y="15496"/>
                </a:lnTo>
                <a:lnTo>
                  <a:pt x="4188" y="19852"/>
                </a:lnTo>
                <a:lnTo>
                  <a:pt x="8167" y="16711"/>
                </a:lnTo>
                <a:lnTo>
                  <a:pt x="11413" y="14449"/>
                </a:lnTo>
                <a:lnTo>
                  <a:pt x="13821" y="11434"/>
                </a:lnTo>
                <a:lnTo>
                  <a:pt x="15915" y="8292"/>
                </a:lnTo>
                <a:lnTo>
                  <a:pt x="18952" y="4565"/>
                </a:lnTo>
                <a:lnTo>
                  <a:pt x="14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3352367" y="8688740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15915" y="0"/>
                </a:moveTo>
                <a:lnTo>
                  <a:pt x="6701" y="2387"/>
                </a:lnTo>
                <a:lnTo>
                  <a:pt x="3664" y="5026"/>
                </a:lnTo>
                <a:lnTo>
                  <a:pt x="0" y="7811"/>
                </a:lnTo>
                <a:lnTo>
                  <a:pt x="418" y="15737"/>
                </a:lnTo>
                <a:lnTo>
                  <a:pt x="6177" y="13193"/>
                </a:lnTo>
                <a:lnTo>
                  <a:pt x="8586" y="12376"/>
                </a:lnTo>
                <a:lnTo>
                  <a:pt x="19475" y="8879"/>
                </a:lnTo>
                <a:lnTo>
                  <a:pt x="18009" y="4994"/>
                </a:lnTo>
                <a:lnTo>
                  <a:pt x="15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3232651" y="8671756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3751" y="0"/>
                </a:moveTo>
                <a:lnTo>
                  <a:pt x="0" y="8826"/>
                </a:lnTo>
                <a:lnTo>
                  <a:pt x="1644" y="11771"/>
                </a:lnTo>
                <a:lnTo>
                  <a:pt x="5232" y="12584"/>
                </a:lnTo>
                <a:lnTo>
                  <a:pt x="9144" y="9957"/>
                </a:lnTo>
                <a:lnTo>
                  <a:pt x="11342" y="7183"/>
                </a:lnTo>
                <a:lnTo>
                  <a:pt x="14484" y="6722"/>
                </a:lnTo>
                <a:lnTo>
                  <a:pt x="15007" y="2785"/>
                </a:lnTo>
                <a:lnTo>
                  <a:pt x="15112" y="1183"/>
                </a:lnTo>
                <a:lnTo>
                  <a:pt x="137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3304516" y="8562116"/>
            <a:ext cx="16510" cy="13970"/>
          </a:xfrm>
          <a:custGeom>
            <a:avLst/>
            <a:gdLst/>
            <a:ahLst/>
            <a:cxnLst/>
            <a:rect l="l" t="t" r="r" b="b"/>
            <a:pathLst>
              <a:path w="16509" h="13970">
                <a:moveTo>
                  <a:pt x="16229" y="0"/>
                </a:moveTo>
                <a:lnTo>
                  <a:pt x="12774" y="910"/>
                </a:lnTo>
                <a:lnTo>
                  <a:pt x="8481" y="1978"/>
                </a:lnTo>
                <a:lnTo>
                  <a:pt x="3664" y="3329"/>
                </a:lnTo>
                <a:lnTo>
                  <a:pt x="1465" y="7497"/>
                </a:lnTo>
                <a:lnTo>
                  <a:pt x="0" y="10429"/>
                </a:lnTo>
                <a:lnTo>
                  <a:pt x="1570" y="13905"/>
                </a:lnTo>
                <a:lnTo>
                  <a:pt x="8586" y="11339"/>
                </a:lnTo>
                <a:lnTo>
                  <a:pt x="10575" y="8324"/>
                </a:lnTo>
                <a:lnTo>
                  <a:pt x="13612" y="6345"/>
                </a:lnTo>
                <a:lnTo>
                  <a:pt x="15706" y="5046"/>
                </a:lnTo>
                <a:lnTo>
                  <a:pt x="16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3356766" y="8571131"/>
            <a:ext cx="20955" cy="15875"/>
          </a:xfrm>
          <a:custGeom>
            <a:avLst/>
            <a:gdLst/>
            <a:ahLst/>
            <a:cxnLst/>
            <a:rect l="l" t="t" r="r" b="b"/>
            <a:pathLst>
              <a:path w="20955" h="15875">
                <a:moveTo>
                  <a:pt x="10470" y="0"/>
                </a:moveTo>
                <a:lnTo>
                  <a:pt x="3664" y="3853"/>
                </a:lnTo>
                <a:lnTo>
                  <a:pt x="1465" y="9790"/>
                </a:lnTo>
                <a:lnTo>
                  <a:pt x="0" y="12816"/>
                </a:lnTo>
                <a:lnTo>
                  <a:pt x="2931" y="15360"/>
                </a:lnTo>
                <a:lnTo>
                  <a:pt x="5968" y="14010"/>
                </a:lnTo>
                <a:lnTo>
                  <a:pt x="9737" y="12502"/>
                </a:lnTo>
                <a:lnTo>
                  <a:pt x="12041" y="9130"/>
                </a:lnTo>
                <a:lnTo>
                  <a:pt x="15915" y="7381"/>
                </a:lnTo>
                <a:lnTo>
                  <a:pt x="18324" y="6460"/>
                </a:lnTo>
                <a:lnTo>
                  <a:pt x="20627" y="1319"/>
                </a:lnTo>
                <a:lnTo>
                  <a:pt x="16753" y="1005"/>
                </a:lnTo>
                <a:lnTo>
                  <a:pt x="10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3213629" y="8561089"/>
            <a:ext cx="15875" cy="16510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10994" y="0"/>
                </a:moveTo>
                <a:lnTo>
                  <a:pt x="9214" y="2910"/>
                </a:lnTo>
                <a:lnTo>
                  <a:pt x="6491" y="6439"/>
                </a:lnTo>
                <a:lnTo>
                  <a:pt x="0" y="7727"/>
                </a:lnTo>
                <a:lnTo>
                  <a:pt x="732" y="13350"/>
                </a:lnTo>
                <a:lnTo>
                  <a:pt x="942" y="14544"/>
                </a:lnTo>
                <a:lnTo>
                  <a:pt x="1989" y="15004"/>
                </a:lnTo>
                <a:lnTo>
                  <a:pt x="3036" y="15172"/>
                </a:lnTo>
                <a:lnTo>
                  <a:pt x="8167" y="16345"/>
                </a:lnTo>
                <a:lnTo>
                  <a:pt x="13716" y="8481"/>
                </a:lnTo>
                <a:lnTo>
                  <a:pt x="14659" y="4230"/>
                </a:lnTo>
                <a:lnTo>
                  <a:pt x="15811" y="94"/>
                </a:lnTo>
                <a:lnTo>
                  <a:pt x="10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3136773" y="859116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9214" y="0"/>
                </a:moveTo>
                <a:lnTo>
                  <a:pt x="5863" y="4879"/>
                </a:lnTo>
                <a:lnTo>
                  <a:pt x="3036" y="6282"/>
                </a:lnTo>
                <a:lnTo>
                  <a:pt x="1361" y="8607"/>
                </a:lnTo>
                <a:lnTo>
                  <a:pt x="0" y="10973"/>
                </a:lnTo>
                <a:lnTo>
                  <a:pt x="1570" y="14146"/>
                </a:lnTo>
                <a:lnTo>
                  <a:pt x="4293" y="12690"/>
                </a:lnTo>
                <a:lnTo>
                  <a:pt x="8062" y="10816"/>
                </a:lnTo>
                <a:lnTo>
                  <a:pt x="11203" y="7947"/>
                </a:lnTo>
                <a:lnTo>
                  <a:pt x="12565" y="3811"/>
                </a:lnTo>
                <a:lnTo>
                  <a:pt x="13716" y="104"/>
                </a:lnTo>
                <a:lnTo>
                  <a:pt x="92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3143997" y="8548818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5" h="13334">
                <a:moveTo>
                  <a:pt x="13716" y="0"/>
                </a:moveTo>
                <a:lnTo>
                  <a:pt x="10470" y="942"/>
                </a:lnTo>
                <a:lnTo>
                  <a:pt x="6806" y="2115"/>
                </a:lnTo>
                <a:lnTo>
                  <a:pt x="4083" y="3874"/>
                </a:lnTo>
                <a:lnTo>
                  <a:pt x="2198" y="7172"/>
                </a:lnTo>
                <a:lnTo>
                  <a:pt x="0" y="10753"/>
                </a:lnTo>
                <a:lnTo>
                  <a:pt x="4083" y="13067"/>
                </a:lnTo>
                <a:lnTo>
                  <a:pt x="6910" y="10334"/>
                </a:lnTo>
                <a:lnTo>
                  <a:pt x="8481" y="8429"/>
                </a:lnTo>
                <a:lnTo>
                  <a:pt x="9737" y="6827"/>
                </a:lnTo>
                <a:lnTo>
                  <a:pt x="14240" y="3675"/>
                </a:lnTo>
                <a:lnTo>
                  <a:pt x="13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3250696" y="8357483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5" h="13334">
                <a:moveTo>
                  <a:pt x="8690" y="0"/>
                </a:moveTo>
                <a:lnTo>
                  <a:pt x="7015" y="1759"/>
                </a:lnTo>
                <a:lnTo>
                  <a:pt x="6073" y="2837"/>
                </a:lnTo>
                <a:lnTo>
                  <a:pt x="4711" y="3622"/>
                </a:lnTo>
                <a:lnTo>
                  <a:pt x="3455" y="5088"/>
                </a:lnTo>
                <a:lnTo>
                  <a:pt x="0" y="8586"/>
                </a:lnTo>
                <a:lnTo>
                  <a:pt x="4921" y="13099"/>
                </a:lnTo>
                <a:lnTo>
                  <a:pt x="7957" y="9141"/>
                </a:lnTo>
                <a:lnTo>
                  <a:pt x="9319" y="7444"/>
                </a:lnTo>
                <a:lnTo>
                  <a:pt x="10261" y="5601"/>
                </a:lnTo>
                <a:lnTo>
                  <a:pt x="10994" y="3455"/>
                </a:lnTo>
                <a:lnTo>
                  <a:pt x="11727" y="659"/>
                </a:lnTo>
                <a:lnTo>
                  <a:pt x="8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3148081" y="8193300"/>
            <a:ext cx="10160" cy="20955"/>
          </a:xfrm>
          <a:custGeom>
            <a:avLst/>
            <a:gdLst/>
            <a:ahLst/>
            <a:cxnLst/>
            <a:rect l="l" t="t" r="r" b="b"/>
            <a:pathLst>
              <a:path w="10159" h="20954">
                <a:moveTo>
                  <a:pt x="6177" y="0"/>
                </a:moveTo>
                <a:lnTo>
                  <a:pt x="732" y="4041"/>
                </a:lnTo>
                <a:lnTo>
                  <a:pt x="628" y="6868"/>
                </a:lnTo>
                <a:lnTo>
                  <a:pt x="0" y="10397"/>
                </a:lnTo>
                <a:lnTo>
                  <a:pt x="418" y="13245"/>
                </a:lnTo>
                <a:lnTo>
                  <a:pt x="2617" y="16648"/>
                </a:lnTo>
                <a:lnTo>
                  <a:pt x="5026" y="20596"/>
                </a:lnTo>
                <a:lnTo>
                  <a:pt x="10156" y="16083"/>
                </a:lnTo>
                <a:lnTo>
                  <a:pt x="10052" y="12617"/>
                </a:lnTo>
                <a:lnTo>
                  <a:pt x="9633" y="9235"/>
                </a:lnTo>
                <a:lnTo>
                  <a:pt x="8586" y="7005"/>
                </a:lnTo>
                <a:lnTo>
                  <a:pt x="7539" y="3759"/>
                </a:lnTo>
                <a:lnTo>
                  <a:pt x="61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3223681" y="8178483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5" h="22859">
                <a:moveTo>
                  <a:pt x="5863" y="0"/>
                </a:moveTo>
                <a:lnTo>
                  <a:pt x="0" y="3874"/>
                </a:lnTo>
                <a:lnTo>
                  <a:pt x="732" y="7319"/>
                </a:lnTo>
                <a:lnTo>
                  <a:pt x="2094" y="11507"/>
                </a:lnTo>
                <a:lnTo>
                  <a:pt x="1047" y="15737"/>
                </a:lnTo>
                <a:lnTo>
                  <a:pt x="4083" y="19413"/>
                </a:lnTo>
                <a:lnTo>
                  <a:pt x="7224" y="22596"/>
                </a:lnTo>
                <a:lnTo>
                  <a:pt x="11517" y="17465"/>
                </a:lnTo>
                <a:lnTo>
                  <a:pt x="10994" y="14544"/>
                </a:lnTo>
                <a:lnTo>
                  <a:pt x="10994" y="10942"/>
                </a:lnTo>
                <a:lnTo>
                  <a:pt x="9633" y="6858"/>
                </a:lnTo>
                <a:lnTo>
                  <a:pt x="7748" y="3738"/>
                </a:lnTo>
                <a:lnTo>
                  <a:pt x="5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3272580" y="8108622"/>
            <a:ext cx="13335" cy="22860"/>
          </a:xfrm>
          <a:custGeom>
            <a:avLst/>
            <a:gdLst/>
            <a:ahLst/>
            <a:cxnLst/>
            <a:rect l="l" t="t" r="r" b="b"/>
            <a:pathLst>
              <a:path w="13334" h="22859">
                <a:moveTo>
                  <a:pt x="11517" y="0"/>
                </a:moveTo>
                <a:lnTo>
                  <a:pt x="5758" y="2418"/>
                </a:lnTo>
                <a:lnTo>
                  <a:pt x="4921" y="5204"/>
                </a:lnTo>
                <a:lnTo>
                  <a:pt x="3455" y="9769"/>
                </a:lnTo>
                <a:lnTo>
                  <a:pt x="0" y="13507"/>
                </a:lnTo>
                <a:lnTo>
                  <a:pt x="1570" y="22585"/>
                </a:lnTo>
                <a:lnTo>
                  <a:pt x="6282" y="20721"/>
                </a:lnTo>
                <a:lnTo>
                  <a:pt x="7957" y="18365"/>
                </a:lnTo>
                <a:lnTo>
                  <a:pt x="10889" y="14355"/>
                </a:lnTo>
                <a:lnTo>
                  <a:pt x="13088" y="9224"/>
                </a:lnTo>
                <a:lnTo>
                  <a:pt x="12146" y="4230"/>
                </a:lnTo>
                <a:lnTo>
                  <a:pt x="11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3331007" y="8160735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4" h="19050">
                <a:moveTo>
                  <a:pt x="13193" y="0"/>
                </a:moveTo>
                <a:lnTo>
                  <a:pt x="9737" y="2293"/>
                </a:lnTo>
                <a:lnTo>
                  <a:pt x="5758" y="5067"/>
                </a:lnTo>
                <a:lnTo>
                  <a:pt x="2198" y="7978"/>
                </a:lnTo>
                <a:lnTo>
                  <a:pt x="0" y="17088"/>
                </a:lnTo>
                <a:lnTo>
                  <a:pt x="5026" y="18858"/>
                </a:lnTo>
                <a:lnTo>
                  <a:pt x="7853" y="15591"/>
                </a:lnTo>
                <a:lnTo>
                  <a:pt x="10261" y="12973"/>
                </a:lnTo>
                <a:lnTo>
                  <a:pt x="12355" y="10062"/>
                </a:lnTo>
                <a:lnTo>
                  <a:pt x="14763" y="7005"/>
                </a:lnTo>
                <a:lnTo>
                  <a:pt x="17067" y="3748"/>
                </a:lnTo>
                <a:lnTo>
                  <a:pt x="131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3353101" y="8217875"/>
            <a:ext cx="20955" cy="15875"/>
          </a:xfrm>
          <a:custGeom>
            <a:avLst/>
            <a:gdLst/>
            <a:ahLst/>
            <a:cxnLst/>
            <a:rect l="l" t="t" r="r" b="b"/>
            <a:pathLst>
              <a:path w="20955" h="15875">
                <a:moveTo>
                  <a:pt x="16229" y="0"/>
                </a:moveTo>
                <a:lnTo>
                  <a:pt x="12964" y="1928"/>
                </a:lnTo>
                <a:lnTo>
                  <a:pt x="12879" y="2743"/>
                </a:lnTo>
                <a:lnTo>
                  <a:pt x="12610" y="2888"/>
                </a:lnTo>
                <a:lnTo>
                  <a:pt x="12355" y="3675"/>
                </a:lnTo>
                <a:lnTo>
                  <a:pt x="11075" y="3675"/>
                </a:lnTo>
                <a:lnTo>
                  <a:pt x="9423" y="3989"/>
                </a:lnTo>
                <a:lnTo>
                  <a:pt x="8376" y="4753"/>
                </a:lnTo>
                <a:lnTo>
                  <a:pt x="7120" y="5413"/>
                </a:lnTo>
                <a:lnTo>
                  <a:pt x="4607" y="6481"/>
                </a:lnTo>
                <a:lnTo>
                  <a:pt x="3036" y="8083"/>
                </a:lnTo>
                <a:lnTo>
                  <a:pt x="1780" y="10156"/>
                </a:lnTo>
                <a:lnTo>
                  <a:pt x="0" y="12659"/>
                </a:lnTo>
                <a:lnTo>
                  <a:pt x="1465" y="15842"/>
                </a:lnTo>
                <a:lnTo>
                  <a:pt x="4502" y="15559"/>
                </a:lnTo>
                <a:lnTo>
                  <a:pt x="9004" y="15078"/>
                </a:lnTo>
                <a:lnTo>
                  <a:pt x="20837" y="8701"/>
                </a:lnTo>
                <a:lnTo>
                  <a:pt x="18221" y="3675"/>
                </a:lnTo>
                <a:lnTo>
                  <a:pt x="12355" y="3675"/>
                </a:lnTo>
                <a:lnTo>
                  <a:pt x="12598" y="2888"/>
                </a:lnTo>
                <a:lnTo>
                  <a:pt x="17812" y="2888"/>
                </a:lnTo>
                <a:lnTo>
                  <a:pt x="16229" y="0"/>
                </a:lnTo>
                <a:close/>
              </a:path>
              <a:path w="20955" h="15875">
                <a:moveTo>
                  <a:pt x="12912" y="1959"/>
                </a:moveTo>
                <a:lnTo>
                  <a:pt x="12791" y="2261"/>
                </a:lnTo>
                <a:lnTo>
                  <a:pt x="12598" y="2888"/>
                </a:lnTo>
                <a:lnTo>
                  <a:pt x="12912" y="1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3347028" y="8337871"/>
            <a:ext cx="15875" cy="17780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11832" y="0"/>
                </a:moveTo>
                <a:lnTo>
                  <a:pt x="10052" y="2355"/>
                </a:lnTo>
                <a:lnTo>
                  <a:pt x="6701" y="5748"/>
                </a:lnTo>
                <a:lnTo>
                  <a:pt x="2617" y="7381"/>
                </a:lnTo>
                <a:lnTo>
                  <a:pt x="1256" y="11978"/>
                </a:lnTo>
                <a:lnTo>
                  <a:pt x="0" y="15161"/>
                </a:lnTo>
                <a:lnTo>
                  <a:pt x="2722" y="17664"/>
                </a:lnTo>
                <a:lnTo>
                  <a:pt x="5758" y="16512"/>
                </a:lnTo>
                <a:lnTo>
                  <a:pt x="10889" y="14879"/>
                </a:lnTo>
                <a:lnTo>
                  <a:pt x="15182" y="9214"/>
                </a:lnTo>
                <a:lnTo>
                  <a:pt x="15601" y="3937"/>
                </a:lnTo>
                <a:lnTo>
                  <a:pt x="15706" y="544"/>
                </a:lnTo>
                <a:lnTo>
                  <a:pt x="118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3396031" y="8364813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40">
                <a:moveTo>
                  <a:pt x="15392" y="0"/>
                </a:moveTo>
                <a:lnTo>
                  <a:pt x="12041" y="942"/>
                </a:lnTo>
                <a:lnTo>
                  <a:pt x="7957" y="2010"/>
                </a:lnTo>
                <a:lnTo>
                  <a:pt x="3769" y="5172"/>
                </a:lnTo>
                <a:lnTo>
                  <a:pt x="1884" y="8879"/>
                </a:lnTo>
                <a:lnTo>
                  <a:pt x="0" y="11863"/>
                </a:lnTo>
                <a:lnTo>
                  <a:pt x="1780" y="14847"/>
                </a:lnTo>
                <a:lnTo>
                  <a:pt x="5444" y="13727"/>
                </a:lnTo>
                <a:lnTo>
                  <a:pt x="9423" y="12554"/>
                </a:lnTo>
                <a:lnTo>
                  <a:pt x="11727" y="8596"/>
                </a:lnTo>
                <a:lnTo>
                  <a:pt x="14449" y="5423"/>
                </a:lnTo>
                <a:lnTo>
                  <a:pt x="16543" y="3162"/>
                </a:lnTo>
                <a:lnTo>
                  <a:pt x="15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2769663" y="8886159"/>
            <a:ext cx="367004" cy="329288"/>
          </a:xfrm>
          <a:prstGeom prst="rect">
            <a:avLst/>
          </a:prstGeom>
          <a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3074366" y="8846641"/>
            <a:ext cx="307975" cy="150495"/>
          </a:xfrm>
          <a:custGeom>
            <a:avLst/>
            <a:gdLst/>
            <a:ahLst/>
            <a:cxnLst/>
            <a:rect l="l" t="t" r="r" b="b"/>
            <a:pathLst>
              <a:path w="307975" h="150495">
                <a:moveTo>
                  <a:pt x="184915" y="0"/>
                </a:moveTo>
                <a:lnTo>
                  <a:pt x="151721" y="24438"/>
                </a:lnTo>
                <a:lnTo>
                  <a:pt x="122051" y="50016"/>
                </a:lnTo>
                <a:lnTo>
                  <a:pt x="94442" y="77727"/>
                </a:lnTo>
                <a:lnTo>
                  <a:pt x="68689" y="107818"/>
                </a:lnTo>
                <a:lnTo>
                  <a:pt x="51414" y="117472"/>
                </a:lnTo>
                <a:lnTo>
                  <a:pt x="34580" y="126277"/>
                </a:lnTo>
                <a:lnTo>
                  <a:pt x="17358" y="134804"/>
                </a:lnTo>
                <a:lnTo>
                  <a:pt x="0" y="143063"/>
                </a:lnTo>
                <a:lnTo>
                  <a:pt x="0" y="150498"/>
                </a:lnTo>
                <a:lnTo>
                  <a:pt x="4711" y="148550"/>
                </a:lnTo>
                <a:lnTo>
                  <a:pt x="14345" y="144205"/>
                </a:lnTo>
                <a:lnTo>
                  <a:pt x="68822" y="144205"/>
                </a:lnTo>
                <a:lnTo>
                  <a:pt x="85596" y="141883"/>
                </a:lnTo>
                <a:lnTo>
                  <a:pt x="45383" y="141883"/>
                </a:lnTo>
                <a:lnTo>
                  <a:pt x="22198" y="140623"/>
                </a:lnTo>
                <a:lnTo>
                  <a:pt x="64814" y="117441"/>
                </a:lnTo>
                <a:lnTo>
                  <a:pt x="90699" y="102300"/>
                </a:lnTo>
                <a:lnTo>
                  <a:pt x="78845" y="102300"/>
                </a:lnTo>
                <a:lnTo>
                  <a:pt x="87243" y="91558"/>
                </a:lnTo>
                <a:lnTo>
                  <a:pt x="114027" y="60919"/>
                </a:lnTo>
                <a:lnTo>
                  <a:pt x="148346" y="30491"/>
                </a:lnTo>
                <a:lnTo>
                  <a:pt x="184392" y="2324"/>
                </a:lnTo>
                <a:lnTo>
                  <a:pt x="185544" y="1539"/>
                </a:lnTo>
                <a:lnTo>
                  <a:pt x="184915" y="0"/>
                </a:lnTo>
                <a:close/>
              </a:path>
              <a:path w="307975" h="150495">
                <a:moveTo>
                  <a:pt x="68822" y="144205"/>
                </a:moveTo>
                <a:lnTo>
                  <a:pt x="14345" y="144205"/>
                </a:lnTo>
                <a:lnTo>
                  <a:pt x="36468" y="146821"/>
                </a:lnTo>
                <a:lnTo>
                  <a:pt x="59631" y="145481"/>
                </a:lnTo>
                <a:lnTo>
                  <a:pt x="68822" y="144205"/>
                </a:lnTo>
                <a:close/>
              </a:path>
              <a:path w="307975" h="150495">
                <a:moveTo>
                  <a:pt x="206485" y="115713"/>
                </a:moveTo>
                <a:lnTo>
                  <a:pt x="161709" y="127253"/>
                </a:lnTo>
                <a:lnTo>
                  <a:pt x="116959" y="132833"/>
                </a:lnTo>
                <a:lnTo>
                  <a:pt x="94540" y="135932"/>
                </a:lnTo>
                <a:lnTo>
                  <a:pt x="70089" y="139634"/>
                </a:lnTo>
                <a:lnTo>
                  <a:pt x="45383" y="141883"/>
                </a:lnTo>
                <a:lnTo>
                  <a:pt x="85596" y="141883"/>
                </a:lnTo>
                <a:lnTo>
                  <a:pt x="105232" y="139210"/>
                </a:lnTo>
                <a:lnTo>
                  <a:pt x="130373" y="136285"/>
                </a:lnTo>
                <a:lnTo>
                  <a:pt x="156291" y="132358"/>
                </a:lnTo>
                <a:lnTo>
                  <a:pt x="181756" y="126501"/>
                </a:lnTo>
                <a:lnTo>
                  <a:pt x="206381" y="117472"/>
                </a:lnTo>
                <a:lnTo>
                  <a:pt x="206485" y="115713"/>
                </a:lnTo>
                <a:close/>
              </a:path>
              <a:path w="307975" h="150495">
                <a:moveTo>
                  <a:pt x="194339" y="33548"/>
                </a:moveTo>
                <a:lnTo>
                  <a:pt x="190360" y="35496"/>
                </a:lnTo>
                <a:lnTo>
                  <a:pt x="162450" y="51056"/>
                </a:lnTo>
                <a:lnTo>
                  <a:pt x="134982" y="67487"/>
                </a:lnTo>
                <a:lnTo>
                  <a:pt x="80625" y="101096"/>
                </a:lnTo>
                <a:lnTo>
                  <a:pt x="79997" y="101326"/>
                </a:lnTo>
                <a:lnTo>
                  <a:pt x="79474" y="101724"/>
                </a:lnTo>
                <a:lnTo>
                  <a:pt x="78845" y="102300"/>
                </a:lnTo>
                <a:lnTo>
                  <a:pt x="90699" y="102300"/>
                </a:lnTo>
                <a:lnTo>
                  <a:pt x="141927" y="71990"/>
                </a:lnTo>
                <a:lnTo>
                  <a:pt x="167429" y="56637"/>
                </a:lnTo>
                <a:lnTo>
                  <a:pt x="167953" y="56637"/>
                </a:lnTo>
                <a:lnTo>
                  <a:pt x="207807" y="48960"/>
                </a:lnTo>
                <a:lnTo>
                  <a:pt x="208744" y="48762"/>
                </a:lnTo>
                <a:lnTo>
                  <a:pt x="179785" y="48762"/>
                </a:lnTo>
                <a:lnTo>
                  <a:pt x="183973" y="46553"/>
                </a:lnTo>
                <a:lnTo>
                  <a:pt x="188161" y="44082"/>
                </a:lnTo>
                <a:lnTo>
                  <a:pt x="192140" y="41464"/>
                </a:lnTo>
                <a:lnTo>
                  <a:pt x="195386" y="39454"/>
                </a:lnTo>
                <a:lnTo>
                  <a:pt x="194339" y="33548"/>
                </a:lnTo>
                <a:close/>
              </a:path>
              <a:path w="307975" h="150495">
                <a:moveTo>
                  <a:pt x="167953" y="56637"/>
                </a:moveTo>
                <a:lnTo>
                  <a:pt x="167429" y="56637"/>
                </a:lnTo>
                <a:lnTo>
                  <a:pt x="167638" y="56668"/>
                </a:lnTo>
                <a:lnTo>
                  <a:pt x="167953" y="56637"/>
                </a:lnTo>
                <a:close/>
              </a:path>
              <a:path w="307975" h="150495">
                <a:moveTo>
                  <a:pt x="307006" y="19580"/>
                </a:moveTo>
                <a:lnTo>
                  <a:pt x="267426" y="33864"/>
                </a:lnTo>
                <a:lnTo>
                  <a:pt x="215477" y="43766"/>
                </a:lnTo>
                <a:lnTo>
                  <a:pt x="179785" y="48762"/>
                </a:lnTo>
                <a:lnTo>
                  <a:pt x="208744" y="48762"/>
                </a:lnTo>
                <a:lnTo>
                  <a:pt x="227632" y="44776"/>
                </a:lnTo>
                <a:lnTo>
                  <a:pt x="247427" y="40145"/>
                </a:lnTo>
                <a:lnTo>
                  <a:pt x="277530" y="33455"/>
                </a:lnTo>
                <a:lnTo>
                  <a:pt x="292366" y="29050"/>
                </a:lnTo>
                <a:lnTo>
                  <a:pt x="306378" y="22564"/>
                </a:lnTo>
                <a:lnTo>
                  <a:pt x="307948" y="21622"/>
                </a:lnTo>
                <a:lnTo>
                  <a:pt x="307006" y="1958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3268915" y="895597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24711" y="0"/>
                </a:moveTo>
                <a:lnTo>
                  <a:pt x="13298" y="376"/>
                </a:lnTo>
                <a:lnTo>
                  <a:pt x="5130" y="3675"/>
                </a:lnTo>
                <a:lnTo>
                  <a:pt x="1361" y="9298"/>
                </a:lnTo>
                <a:lnTo>
                  <a:pt x="0" y="11434"/>
                </a:lnTo>
                <a:lnTo>
                  <a:pt x="209" y="15078"/>
                </a:lnTo>
                <a:lnTo>
                  <a:pt x="3245" y="15046"/>
                </a:lnTo>
                <a:lnTo>
                  <a:pt x="8900" y="15046"/>
                </a:lnTo>
                <a:lnTo>
                  <a:pt x="13926" y="11193"/>
                </a:lnTo>
                <a:lnTo>
                  <a:pt x="18742" y="8324"/>
                </a:lnTo>
                <a:lnTo>
                  <a:pt x="22407" y="7381"/>
                </a:lnTo>
                <a:lnTo>
                  <a:pt x="24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3259596" y="8870494"/>
            <a:ext cx="19050" cy="20320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14554" y="0"/>
                </a:moveTo>
                <a:lnTo>
                  <a:pt x="10785" y="3151"/>
                </a:lnTo>
                <a:lnTo>
                  <a:pt x="7853" y="5685"/>
                </a:lnTo>
                <a:lnTo>
                  <a:pt x="4816" y="8177"/>
                </a:lnTo>
                <a:lnTo>
                  <a:pt x="2827" y="11570"/>
                </a:lnTo>
                <a:lnTo>
                  <a:pt x="0" y="15423"/>
                </a:lnTo>
                <a:lnTo>
                  <a:pt x="4397" y="19852"/>
                </a:lnTo>
                <a:lnTo>
                  <a:pt x="11517" y="14386"/>
                </a:lnTo>
                <a:lnTo>
                  <a:pt x="13926" y="11915"/>
                </a:lnTo>
                <a:lnTo>
                  <a:pt x="16437" y="8177"/>
                </a:lnTo>
                <a:lnTo>
                  <a:pt x="18952" y="4596"/>
                </a:lnTo>
                <a:lnTo>
                  <a:pt x="145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3373833" y="8858850"/>
            <a:ext cx="19685" cy="15875"/>
          </a:xfrm>
          <a:custGeom>
            <a:avLst/>
            <a:gdLst/>
            <a:ahLst/>
            <a:cxnLst/>
            <a:rect l="l" t="t" r="r" b="b"/>
            <a:pathLst>
              <a:path w="19684" h="15875">
                <a:moveTo>
                  <a:pt x="15915" y="0"/>
                </a:moveTo>
                <a:lnTo>
                  <a:pt x="6910" y="2565"/>
                </a:lnTo>
                <a:lnTo>
                  <a:pt x="0" y="7654"/>
                </a:lnTo>
                <a:lnTo>
                  <a:pt x="418" y="15664"/>
                </a:lnTo>
                <a:lnTo>
                  <a:pt x="6596" y="12994"/>
                </a:lnTo>
                <a:lnTo>
                  <a:pt x="8586" y="12271"/>
                </a:lnTo>
                <a:lnTo>
                  <a:pt x="19685" y="8690"/>
                </a:lnTo>
                <a:lnTo>
                  <a:pt x="18114" y="4711"/>
                </a:lnTo>
                <a:lnTo>
                  <a:pt x="15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3254265" y="8841657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14021" y="0"/>
                </a:moveTo>
                <a:lnTo>
                  <a:pt x="0" y="8857"/>
                </a:lnTo>
                <a:lnTo>
                  <a:pt x="1613" y="11871"/>
                </a:lnTo>
                <a:lnTo>
                  <a:pt x="5189" y="12627"/>
                </a:lnTo>
                <a:lnTo>
                  <a:pt x="9099" y="9811"/>
                </a:lnTo>
                <a:lnTo>
                  <a:pt x="11298" y="7287"/>
                </a:lnTo>
                <a:lnTo>
                  <a:pt x="14440" y="6795"/>
                </a:lnTo>
                <a:lnTo>
                  <a:pt x="14754" y="2816"/>
                </a:lnTo>
                <a:lnTo>
                  <a:pt x="15068" y="1403"/>
                </a:lnTo>
                <a:lnTo>
                  <a:pt x="140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3042848" y="9038373"/>
            <a:ext cx="257810" cy="130810"/>
          </a:xfrm>
          <a:custGeom>
            <a:avLst/>
            <a:gdLst/>
            <a:ahLst/>
            <a:cxnLst/>
            <a:rect l="l" t="t" r="r" b="b"/>
            <a:pathLst>
              <a:path w="257809" h="130809">
                <a:moveTo>
                  <a:pt x="113504" y="858"/>
                </a:moveTo>
                <a:lnTo>
                  <a:pt x="112876" y="1832"/>
                </a:lnTo>
                <a:lnTo>
                  <a:pt x="97976" y="17153"/>
                </a:lnTo>
                <a:lnTo>
                  <a:pt x="83204" y="32573"/>
                </a:lnTo>
                <a:lnTo>
                  <a:pt x="54553" y="64217"/>
                </a:lnTo>
                <a:lnTo>
                  <a:pt x="26782" y="99636"/>
                </a:lnTo>
                <a:lnTo>
                  <a:pt x="19580" y="112938"/>
                </a:lnTo>
                <a:lnTo>
                  <a:pt x="13402" y="116205"/>
                </a:lnTo>
                <a:lnTo>
                  <a:pt x="0" y="130739"/>
                </a:lnTo>
                <a:lnTo>
                  <a:pt x="32929" y="112446"/>
                </a:lnTo>
                <a:lnTo>
                  <a:pt x="37682" y="109860"/>
                </a:lnTo>
                <a:lnTo>
                  <a:pt x="25863" y="109860"/>
                </a:lnTo>
                <a:lnTo>
                  <a:pt x="44673" y="81000"/>
                </a:lnTo>
                <a:lnTo>
                  <a:pt x="66791" y="53961"/>
                </a:lnTo>
                <a:lnTo>
                  <a:pt x="90460" y="28085"/>
                </a:lnTo>
                <a:lnTo>
                  <a:pt x="113923" y="2711"/>
                </a:lnTo>
                <a:lnTo>
                  <a:pt x="114551" y="1916"/>
                </a:lnTo>
                <a:lnTo>
                  <a:pt x="113504" y="858"/>
                </a:lnTo>
                <a:close/>
              </a:path>
              <a:path w="257809" h="130809">
                <a:moveTo>
                  <a:pt x="206485" y="0"/>
                </a:moveTo>
                <a:lnTo>
                  <a:pt x="203610" y="1916"/>
                </a:lnTo>
                <a:lnTo>
                  <a:pt x="171342" y="24206"/>
                </a:lnTo>
                <a:lnTo>
                  <a:pt x="138582" y="45884"/>
                </a:lnTo>
                <a:lnTo>
                  <a:pt x="105271" y="66646"/>
                </a:lnTo>
                <a:lnTo>
                  <a:pt x="71097" y="86363"/>
                </a:lnTo>
                <a:lnTo>
                  <a:pt x="60068" y="92261"/>
                </a:lnTo>
                <a:lnTo>
                  <a:pt x="25863" y="109860"/>
                </a:lnTo>
                <a:lnTo>
                  <a:pt x="37682" y="109860"/>
                </a:lnTo>
                <a:lnTo>
                  <a:pt x="66005" y="94451"/>
                </a:lnTo>
                <a:lnTo>
                  <a:pt x="98905" y="76194"/>
                </a:lnTo>
                <a:lnTo>
                  <a:pt x="131304" y="57118"/>
                </a:lnTo>
                <a:lnTo>
                  <a:pt x="165867" y="45611"/>
                </a:lnTo>
                <a:lnTo>
                  <a:pt x="149628" y="45611"/>
                </a:lnTo>
                <a:lnTo>
                  <a:pt x="163975" y="36150"/>
                </a:lnTo>
                <a:lnTo>
                  <a:pt x="178096" y="26304"/>
                </a:lnTo>
                <a:lnTo>
                  <a:pt x="191962" y="15957"/>
                </a:lnTo>
                <a:lnTo>
                  <a:pt x="205543" y="4994"/>
                </a:lnTo>
                <a:lnTo>
                  <a:pt x="207532" y="3434"/>
                </a:lnTo>
                <a:lnTo>
                  <a:pt x="206485" y="0"/>
                </a:lnTo>
                <a:close/>
              </a:path>
              <a:path w="257809" h="130809">
                <a:moveTo>
                  <a:pt x="257688" y="9580"/>
                </a:moveTo>
                <a:lnTo>
                  <a:pt x="256222" y="10334"/>
                </a:lnTo>
                <a:lnTo>
                  <a:pt x="230158" y="20582"/>
                </a:lnTo>
                <a:lnTo>
                  <a:pt x="203436" y="29072"/>
                </a:lnTo>
                <a:lnTo>
                  <a:pt x="176458" y="37012"/>
                </a:lnTo>
                <a:lnTo>
                  <a:pt x="149628" y="45611"/>
                </a:lnTo>
                <a:lnTo>
                  <a:pt x="165867" y="45611"/>
                </a:lnTo>
                <a:lnTo>
                  <a:pt x="194666" y="36239"/>
                </a:lnTo>
                <a:lnTo>
                  <a:pt x="226176" y="25113"/>
                </a:lnTo>
                <a:lnTo>
                  <a:pt x="256850" y="12250"/>
                </a:lnTo>
                <a:lnTo>
                  <a:pt x="257793" y="11507"/>
                </a:lnTo>
                <a:lnTo>
                  <a:pt x="257688" y="958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3241166" y="9032133"/>
            <a:ext cx="16510" cy="13970"/>
          </a:xfrm>
          <a:custGeom>
            <a:avLst/>
            <a:gdLst/>
            <a:ahLst/>
            <a:cxnLst/>
            <a:rect l="l" t="t" r="r" b="b"/>
            <a:pathLst>
              <a:path w="16509" h="13970">
                <a:moveTo>
                  <a:pt x="16125" y="0"/>
                </a:moveTo>
                <a:lnTo>
                  <a:pt x="8481" y="1811"/>
                </a:lnTo>
                <a:lnTo>
                  <a:pt x="3350" y="3099"/>
                </a:lnTo>
                <a:lnTo>
                  <a:pt x="1256" y="7319"/>
                </a:lnTo>
                <a:lnTo>
                  <a:pt x="0" y="10303"/>
                </a:lnTo>
                <a:lnTo>
                  <a:pt x="1256" y="13758"/>
                </a:lnTo>
                <a:lnTo>
                  <a:pt x="5130" y="12439"/>
                </a:lnTo>
                <a:lnTo>
                  <a:pt x="8586" y="11120"/>
                </a:lnTo>
                <a:lnTo>
                  <a:pt x="10785" y="8073"/>
                </a:lnTo>
                <a:lnTo>
                  <a:pt x="13612" y="6282"/>
                </a:lnTo>
                <a:lnTo>
                  <a:pt x="15601" y="4921"/>
                </a:lnTo>
                <a:lnTo>
                  <a:pt x="16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3293207" y="9041023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5" h="15240">
                <a:moveTo>
                  <a:pt x="10366" y="0"/>
                </a:moveTo>
                <a:lnTo>
                  <a:pt x="3664" y="4031"/>
                </a:lnTo>
                <a:lnTo>
                  <a:pt x="1570" y="9622"/>
                </a:lnTo>
                <a:lnTo>
                  <a:pt x="0" y="12847"/>
                </a:lnTo>
                <a:lnTo>
                  <a:pt x="3245" y="15109"/>
                </a:lnTo>
                <a:lnTo>
                  <a:pt x="6073" y="13884"/>
                </a:lnTo>
                <a:lnTo>
                  <a:pt x="9947" y="12565"/>
                </a:lnTo>
                <a:lnTo>
                  <a:pt x="12460" y="9025"/>
                </a:lnTo>
                <a:lnTo>
                  <a:pt x="16020" y="7413"/>
                </a:lnTo>
                <a:lnTo>
                  <a:pt x="18533" y="6355"/>
                </a:lnTo>
                <a:lnTo>
                  <a:pt x="20627" y="1476"/>
                </a:lnTo>
                <a:lnTo>
                  <a:pt x="16648" y="753"/>
                </a:lnTo>
                <a:lnTo>
                  <a:pt x="10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3150279" y="9030929"/>
            <a:ext cx="15875" cy="16510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10994" y="0"/>
                </a:moveTo>
                <a:lnTo>
                  <a:pt x="9004" y="2701"/>
                </a:lnTo>
                <a:lnTo>
                  <a:pt x="6073" y="6512"/>
                </a:lnTo>
                <a:lnTo>
                  <a:pt x="0" y="7727"/>
                </a:lnTo>
                <a:lnTo>
                  <a:pt x="732" y="13381"/>
                </a:lnTo>
                <a:lnTo>
                  <a:pt x="1047" y="14386"/>
                </a:lnTo>
                <a:lnTo>
                  <a:pt x="1780" y="14962"/>
                </a:lnTo>
                <a:lnTo>
                  <a:pt x="2827" y="15172"/>
                </a:lnTo>
                <a:lnTo>
                  <a:pt x="7957" y="16397"/>
                </a:lnTo>
                <a:lnTo>
                  <a:pt x="13507" y="8701"/>
                </a:lnTo>
                <a:lnTo>
                  <a:pt x="14449" y="4303"/>
                </a:lnTo>
                <a:lnTo>
                  <a:pt x="15601" y="146"/>
                </a:lnTo>
                <a:lnTo>
                  <a:pt x="10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3046619" y="9294659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69" h="8254">
                <a:moveTo>
                  <a:pt x="12146" y="0"/>
                </a:moveTo>
                <a:lnTo>
                  <a:pt x="9842" y="314"/>
                </a:lnTo>
                <a:lnTo>
                  <a:pt x="8167" y="450"/>
                </a:lnTo>
                <a:lnTo>
                  <a:pt x="6596" y="481"/>
                </a:lnTo>
                <a:lnTo>
                  <a:pt x="4816" y="827"/>
                </a:lnTo>
                <a:lnTo>
                  <a:pt x="0" y="1109"/>
                </a:lnTo>
                <a:lnTo>
                  <a:pt x="942" y="7895"/>
                </a:lnTo>
                <a:lnTo>
                  <a:pt x="5549" y="6921"/>
                </a:lnTo>
                <a:lnTo>
                  <a:pt x="8062" y="6104"/>
                </a:lnTo>
                <a:lnTo>
                  <a:pt x="9633" y="5308"/>
                </a:lnTo>
                <a:lnTo>
                  <a:pt x="11622" y="4020"/>
                </a:lnTo>
                <a:lnTo>
                  <a:pt x="13821" y="2429"/>
                </a:lnTo>
                <a:lnTo>
                  <a:pt x="121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2910077" y="9108340"/>
            <a:ext cx="326390" cy="199390"/>
          </a:xfrm>
          <a:custGeom>
            <a:avLst/>
            <a:gdLst/>
            <a:ahLst/>
            <a:cxnLst/>
            <a:rect l="l" t="t" r="r" b="b"/>
            <a:pathLst>
              <a:path w="326390" h="199390">
                <a:moveTo>
                  <a:pt x="161146" y="0"/>
                </a:moveTo>
                <a:lnTo>
                  <a:pt x="134554" y="46121"/>
                </a:lnTo>
                <a:lnTo>
                  <a:pt x="101934" y="87157"/>
                </a:lnTo>
                <a:lnTo>
                  <a:pt x="66870" y="126708"/>
                </a:lnTo>
                <a:lnTo>
                  <a:pt x="33925" y="166884"/>
                </a:lnTo>
                <a:lnTo>
                  <a:pt x="32145" y="168267"/>
                </a:lnTo>
                <a:lnTo>
                  <a:pt x="30156" y="169408"/>
                </a:lnTo>
                <a:lnTo>
                  <a:pt x="28480" y="170340"/>
                </a:lnTo>
                <a:lnTo>
                  <a:pt x="17460" y="176952"/>
                </a:lnTo>
                <a:lnTo>
                  <a:pt x="11900" y="180205"/>
                </a:lnTo>
                <a:lnTo>
                  <a:pt x="6282" y="183408"/>
                </a:lnTo>
                <a:lnTo>
                  <a:pt x="4083" y="185010"/>
                </a:lnTo>
                <a:lnTo>
                  <a:pt x="2722" y="185732"/>
                </a:lnTo>
                <a:lnTo>
                  <a:pt x="3455" y="187564"/>
                </a:lnTo>
                <a:lnTo>
                  <a:pt x="3664" y="189575"/>
                </a:lnTo>
                <a:lnTo>
                  <a:pt x="1047" y="193774"/>
                </a:lnTo>
                <a:lnTo>
                  <a:pt x="418" y="196580"/>
                </a:lnTo>
                <a:lnTo>
                  <a:pt x="0" y="199344"/>
                </a:lnTo>
                <a:lnTo>
                  <a:pt x="1570" y="198705"/>
                </a:lnTo>
                <a:lnTo>
                  <a:pt x="2931" y="198590"/>
                </a:lnTo>
                <a:lnTo>
                  <a:pt x="4502" y="198245"/>
                </a:lnTo>
                <a:lnTo>
                  <a:pt x="22885" y="191768"/>
                </a:lnTo>
                <a:lnTo>
                  <a:pt x="43323" y="189153"/>
                </a:lnTo>
                <a:lnTo>
                  <a:pt x="129785" y="189153"/>
                </a:lnTo>
                <a:lnTo>
                  <a:pt x="124546" y="188779"/>
                </a:lnTo>
                <a:lnTo>
                  <a:pt x="14449" y="188779"/>
                </a:lnTo>
                <a:lnTo>
                  <a:pt x="71468" y="155482"/>
                </a:lnTo>
                <a:lnTo>
                  <a:pt x="54343" y="155482"/>
                </a:lnTo>
                <a:lnTo>
                  <a:pt x="85392" y="119665"/>
                </a:lnTo>
                <a:lnTo>
                  <a:pt x="115925" y="82535"/>
                </a:lnTo>
                <a:lnTo>
                  <a:pt x="142883" y="43349"/>
                </a:lnTo>
                <a:lnTo>
                  <a:pt x="163136" y="1444"/>
                </a:lnTo>
                <a:lnTo>
                  <a:pt x="163764" y="31"/>
                </a:lnTo>
                <a:lnTo>
                  <a:pt x="161146" y="0"/>
                </a:lnTo>
                <a:close/>
              </a:path>
              <a:path w="326390" h="199390">
                <a:moveTo>
                  <a:pt x="129785" y="189153"/>
                </a:moveTo>
                <a:lnTo>
                  <a:pt x="43323" y="189153"/>
                </a:lnTo>
                <a:lnTo>
                  <a:pt x="64844" y="189304"/>
                </a:lnTo>
                <a:lnTo>
                  <a:pt x="86384" y="191135"/>
                </a:lnTo>
                <a:lnTo>
                  <a:pt x="139891" y="191931"/>
                </a:lnTo>
                <a:lnTo>
                  <a:pt x="141356" y="191899"/>
                </a:lnTo>
                <a:lnTo>
                  <a:pt x="142078" y="189920"/>
                </a:lnTo>
                <a:lnTo>
                  <a:pt x="140519" y="189920"/>
                </a:lnTo>
                <a:lnTo>
                  <a:pt x="129785" y="189153"/>
                </a:lnTo>
                <a:close/>
              </a:path>
              <a:path w="326390" h="199390">
                <a:moveTo>
                  <a:pt x="142089" y="189889"/>
                </a:moveTo>
                <a:lnTo>
                  <a:pt x="140519" y="189920"/>
                </a:lnTo>
                <a:lnTo>
                  <a:pt x="142078" y="189920"/>
                </a:lnTo>
                <a:close/>
              </a:path>
              <a:path w="326390" h="199390">
                <a:moveTo>
                  <a:pt x="45456" y="184703"/>
                </a:moveTo>
                <a:lnTo>
                  <a:pt x="14449" y="188779"/>
                </a:lnTo>
                <a:lnTo>
                  <a:pt x="124546" y="188779"/>
                </a:lnTo>
                <a:lnTo>
                  <a:pt x="77327" y="185144"/>
                </a:lnTo>
                <a:lnTo>
                  <a:pt x="45456" y="184703"/>
                </a:lnTo>
                <a:close/>
              </a:path>
              <a:path w="326390" h="199390">
                <a:moveTo>
                  <a:pt x="230045" y="32679"/>
                </a:moveTo>
                <a:lnTo>
                  <a:pt x="229731" y="33297"/>
                </a:lnTo>
                <a:lnTo>
                  <a:pt x="218805" y="49432"/>
                </a:lnTo>
                <a:lnTo>
                  <a:pt x="204679" y="62687"/>
                </a:lnTo>
                <a:lnTo>
                  <a:pt x="189415" y="74928"/>
                </a:lnTo>
                <a:lnTo>
                  <a:pt x="175073" y="88018"/>
                </a:lnTo>
                <a:lnTo>
                  <a:pt x="174235" y="89274"/>
                </a:lnTo>
                <a:lnTo>
                  <a:pt x="174158" y="90374"/>
                </a:lnTo>
                <a:lnTo>
                  <a:pt x="174968" y="91285"/>
                </a:lnTo>
                <a:lnTo>
                  <a:pt x="122299" y="121870"/>
                </a:lnTo>
                <a:lnTo>
                  <a:pt x="121776" y="121870"/>
                </a:lnTo>
                <a:lnTo>
                  <a:pt x="121252" y="122216"/>
                </a:lnTo>
                <a:lnTo>
                  <a:pt x="120101" y="122561"/>
                </a:lnTo>
                <a:lnTo>
                  <a:pt x="119577" y="123336"/>
                </a:lnTo>
                <a:lnTo>
                  <a:pt x="119158" y="123682"/>
                </a:lnTo>
                <a:lnTo>
                  <a:pt x="114132" y="126708"/>
                </a:lnTo>
                <a:lnTo>
                  <a:pt x="108792" y="129524"/>
                </a:lnTo>
                <a:lnTo>
                  <a:pt x="103661" y="132708"/>
                </a:lnTo>
                <a:lnTo>
                  <a:pt x="61568" y="151744"/>
                </a:lnTo>
                <a:lnTo>
                  <a:pt x="54343" y="155482"/>
                </a:lnTo>
                <a:lnTo>
                  <a:pt x="71468" y="155482"/>
                </a:lnTo>
                <a:lnTo>
                  <a:pt x="91306" y="143880"/>
                </a:lnTo>
                <a:lnTo>
                  <a:pt x="96750" y="141178"/>
                </a:lnTo>
                <a:lnTo>
                  <a:pt x="99787" y="139891"/>
                </a:lnTo>
                <a:lnTo>
                  <a:pt x="113033" y="134798"/>
                </a:lnTo>
                <a:lnTo>
                  <a:pt x="119989" y="131676"/>
                </a:lnTo>
                <a:lnTo>
                  <a:pt x="169127" y="116438"/>
                </a:lnTo>
                <a:lnTo>
                  <a:pt x="169702" y="116331"/>
                </a:lnTo>
                <a:lnTo>
                  <a:pt x="137692" y="116331"/>
                </a:lnTo>
                <a:lnTo>
                  <a:pt x="167907" y="98803"/>
                </a:lnTo>
                <a:lnTo>
                  <a:pt x="177900" y="92897"/>
                </a:lnTo>
                <a:lnTo>
                  <a:pt x="179366" y="92897"/>
                </a:lnTo>
                <a:lnTo>
                  <a:pt x="180518" y="92520"/>
                </a:lnTo>
                <a:lnTo>
                  <a:pt x="181146" y="91599"/>
                </a:lnTo>
                <a:lnTo>
                  <a:pt x="181355" y="91138"/>
                </a:lnTo>
                <a:lnTo>
                  <a:pt x="181879" y="90688"/>
                </a:lnTo>
                <a:lnTo>
                  <a:pt x="182088" y="90227"/>
                </a:lnTo>
                <a:lnTo>
                  <a:pt x="193485" y="83589"/>
                </a:lnTo>
                <a:lnTo>
                  <a:pt x="187952" y="83589"/>
                </a:lnTo>
                <a:lnTo>
                  <a:pt x="199802" y="71998"/>
                </a:lnTo>
                <a:lnTo>
                  <a:pt x="211839" y="60496"/>
                </a:lnTo>
                <a:lnTo>
                  <a:pt x="222717" y="48039"/>
                </a:lnTo>
                <a:lnTo>
                  <a:pt x="231078" y="33603"/>
                </a:lnTo>
                <a:lnTo>
                  <a:pt x="231301" y="32951"/>
                </a:lnTo>
                <a:lnTo>
                  <a:pt x="230045" y="32679"/>
                </a:lnTo>
                <a:close/>
              </a:path>
              <a:path w="326390" h="199390">
                <a:moveTo>
                  <a:pt x="203373" y="113724"/>
                </a:moveTo>
                <a:lnTo>
                  <a:pt x="183764" y="113724"/>
                </a:lnTo>
                <a:lnTo>
                  <a:pt x="197795" y="118790"/>
                </a:lnTo>
                <a:lnTo>
                  <a:pt x="212218" y="123112"/>
                </a:lnTo>
                <a:lnTo>
                  <a:pt x="241144" y="131095"/>
                </a:lnTo>
                <a:lnTo>
                  <a:pt x="258018" y="136217"/>
                </a:lnTo>
                <a:lnTo>
                  <a:pt x="274756" y="140845"/>
                </a:lnTo>
                <a:lnTo>
                  <a:pt x="291650" y="144210"/>
                </a:lnTo>
                <a:lnTo>
                  <a:pt x="308995" y="145545"/>
                </a:lnTo>
                <a:lnTo>
                  <a:pt x="310880" y="145430"/>
                </a:lnTo>
                <a:lnTo>
                  <a:pt x="311718" y="143356"/>
                </a:lnTo>
                <a:lnTo>
                  <a:pt x="309624" y="143074"/>
                </a:lnTo>
                <a:lnTo>
                  <a:pt x="294411" y="141662"/>
                </a:lnTo>
                <a:lnTo>
                  <a:pt x="279729" y="138499"/>
                </a:lnTo>
                <a:lnTo>
                  <a:pt x="265361" y="134114"/>
                </a:lnTo>
                <a:lnTo>
                  <a:pt x="251091" y="129032"/>
                </a:lnTo>
                <a:lnTo>
                  <a:pt x="237316" y="124536"/>
                </a:lnTo>
                <a:lnTo>
                  <a:pt x="223343" y="120341"/>
                </a:lnTo>
                <a:lnTo>
                  <a:pt x="209450" y="115974"/>
                </a:lnTo>
                <a:lnTo>
                  <a:pt x="203373" y="113724"/>
                </a:lnTo>
                <a:close/>
              </a:path>
              <a:path w="326390" h="199390">
                <a:moveTo>
                  <a:pt x="325644" y="87400"/>
                </a:moveTo>
                <a:lnTo>
                  <a:pt x="323445" y="87986"/>
                </a:lnTo>
                <a:lnTo>
                  <a:pt x="277517" y="94431"/>
                </a:lnTo>
                <a:lnTo>
                  <a:pt x="230254" y="99202"/>
                </a:lnTo>
                <a:lnTo>
                  <a:pt x="183148" y="105451"/>
                </a:lnTo>
                <a:lnTo>
                  <a:pt x="137692" y="116331"/>
                </a:lnTo>
                <a:lnTo>
                  <a:pt x="169702" y="116331"/>
                </a:lnTo>
                <a:lnTo>
                  <a:pt x="183764" y="113724"/>
                </a:lnTo>
                <a:lnTo>
                  <a:pt x="203373" y="113724"/>
                </a:lnTo>
                <a:lnTo>
                  <a:pt x="195910" y="110959"/>
                </a:lnTo>
                <a:lnTo>
                  <a:pt x="227977" y="106110"/>
                </a:lnTo>
                <a:lnTo>
                  <a:pt x="260201" y="101613"/>
                </a:lnTo>
                <a:lnTo>
                  <a:pt x="292268" y="96643"/>
                </a:lnTo>
                <a:lnTo>
                  <a:pt x="323864" y="90374"/>
                </a:lnTo>
                <a:lnTo>
                  <a:pt x="325958" y="90279"/>
                </a:lnTo>
                <a:lnTo>
                  <a:pt x="325644" y="87400"/>
                </a:lnTo>
                <a:close/>
              </a:path>
              <a:path w="326390" h="199390">
                <a:moveTo>
                  <a:pt x="313917" y="9392"/>
                </a:moveTo>
                <a:lnTo>
                  <a:pt x="312765" y="9769"/>
                </a:lnTo>
                <a:lnTo>
                  <a:pt x="272968" y="33603"/>
                </a:lnTo>
                <a:lnTo>
                  <a:pt x="187952" y="83589"/>
                </a:lnTo>
                <a:lnTo>
                  <a:pt x="193485" y="83589"/>
                </a:lnTo>
                <a:lnTo>
                  <a:pt x="277334" y="33580"/>
                </a:lnTo>
                <a:lnTo>
                  <a:pt x="314335" y="11214"/>
                </a:lnTo>
                <a:lnTo>
                  <a:pt x="315487" y="10638"/>
                </a:lnTo>
                <a:lnTo>
                  <a:pt x="313917" y="9392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3064628" y="9100728"/>
            <a:ext cx="13970" cy="15875"/>
          </a:xfrm>
          <a:custGeom>
            <a:avLst/>
            <a:gdLst/>
            <a:ahLst/>
            <a:cxnLst/>
            <a:rect l="l" t="t" r="r" b="b"/>
            <a:pathLst>
              <a:path w="13969" h="15875">
                <a:moveTo>
                  <a:pt x="13926" y="0"/>
                </a:moveTo>
                <a:lnTo>
                  <a:pt x="6806" y="0"/>
                </a:lnTo>
                <a:lnTo>
                  <a:pt x="5026" y="1821"/>
                </a:lnTo>
                <a:lnTo>
                  <a:pt x="2198" y="4429"/>
                </a:lnTo>
                <a:lnTo>
                  <a:pt x="837" y="7099"/>
                </a:lnTo>
                <a:lnTo>
                  <a:pt x="523" y="10638"/>
                </a:lnTo>
                <a:lnTo>
                  <a:pt x="0" y="15517"/>
                </a:lnTo>
                <a:lnTo>
                  <a:pt x="12460" y="3947"/>
                </a:lnTo>
                <a:lnTo>
                  <a:pt x="13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132793" y="9135229"/>
            <a:ext cx="13970" cy="19685"/>
          </a:xfrm>
          <a:custGeom>
            <a:avLst/>
            <a:gdLst/>
            <a:ahLst/>
            <a:cxnLst/>
            <a:rect l="l" t="t" r="r" b="b"/>
            <a:pathLst>
              <a:path w="13969" h="19684">
                <a:moveTo>
                  <a:pt x="6806" y="0"/>
                </a:moveTo>
                <a:lnTo>
                  <a:pt x="5340" y="3329"/>
                </a:lnTo>
                <a:lnTo>
                  <a:pt x="3664" y="7559"/>
                </a:lnTo>
                <a:lnTo>
                  <a:pt x="0" y="10020"/>
                </a:lnTo>
                <a:lnTo>
                  <a:pt x="314" y="14763"/>
                </a:lnTo>
                <a:lnTo>
                  <a:pt x="837" y="19098"/>
                </a:lnTo>
                <a:lnTo>
                  <a:pt x="7224" y="17737"/>
                </a:lnTo>
                <a:lnTo>
                  <a:pt x="8900" y="15486"/>
                </a:lnTo>
                <a:lnTo>
                  <a:pt x="10994" y="12345"/>
                </a:lnTo>
                <a:lnTo>
                  <a:pt x="12565" y="8167"/>
                </a:lnTo>
                <a:lnTo>
                  <a:pt x="13088" y="4512"/>
                </a:lnTo>
                <a:lnTo>
                  <a:pt x="13716" y="565"/>
                </a:lnTo>
                <a:lnTo>
                  <a:pt x="6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211116" y="9112947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90" h="15240">
                <a:moveTo>
                  <a:pt x="15811" y="0"/>
                </a:moveTo>
                <a:lnTo>
                  <a:pt x="13193" y="1696"/>
                </a:lnTo>
                <a:lnTo>
                  <a:pt x="9214" y="4429"/>
                </a:lnTo>
                <a:lnTo>
                  <a:pt x="4397" y="5402"/>
                </a:lnTo>
                <a:lnTo>
                  <a:pt x="1767" y="9915"/>
                </a:lnTo>
                <a:lnTo>
                  <a:pt x="0" y="13067"/>
                </a:lnTo>
                <a:lnTo>
                  <a:pt x="4711" y="14826"/>
                </a:lnTo>
                <a:lnTo>
                  <a:pt x="7329" y="14041"/>
                </a:lnTo>
                <a:lnTo>
                  <a:pt x="12041" y="12376"/>
                </a:lnTo>
                <a:lnTo>
                  <a:pt x="17172" y="9915"/>
                </a:lnTo>
                <a:lnTo>
                  <a:pt x="19475" y="5371"/>
                </a:lnTo>
                <a:lnTo>
                  <a:pt x="21570" y="1633"/>
                </a:lnTo>
                <a:lnTo>
                  <a:pt x="15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3226508" y="9192201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12041" y="0"/>
                </a:moveTo>
                <a:lnTo>
                  <a:pt x="7643" y="62"/>
                </a:lnTo>
                <a:lnTo>
                  <a:pt x="3874" y="3015"/>
                </a:lnTo>
                <a:lnTo>
                  <a:pt x="0" y="5884"/>
                </a:lnTo>
                <a:lnTo>
                  <a:pt x="2827" y="10282"/>
                </a:lnTo>
                <a:lnTo>
                  <a:pt x="7329" y="9559"/>
                </a:lnTo>
                <a:lnTo>
                  <a:pt x="10575" y="9172"/>
                </a:lnTo>
                <a:lnTo>
                  <a:pt x="14240" y="8073"/>
                </a:lnTo>
                <a:lnTo>
                  <a:pt x="17591" y="7235"/>
                </a:lnTo>
                <a:lnTo>
                  <a:pt x="21779" y="5999"/>
                </a:lnTo>
                <a:lnTo>
                  <a:pt x="21046" y="481"/>
                </a:lnTo>
                <a:lnTo>
                  <a:pt x="12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3210278" y="9250974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5">
                <a:moveTo>
                  <a:pt x="8271" y="0"/>
                </a:moveTo>
                <a:lnTo>
                  <a:pt x="6282" y="345"/>
                </a:lnTo>
                <a:lnTo>
                  <a:pt x="3560" y="1277"/>
                </a:lnTo>
                <a:lnTo>
                  <a:pt x="837" y="1968"/>
                </a:lnTo>
                <a:lnTo>
                  <a:pt x="0" y="5392"/>
                </a:lnTo>
                <a:lnTo>
                  <a:pt x="2617" y="7025"/>
                </a:lnTo>
                <a:lnTo>
                  <a:pt x="6596" y="9832"/>
                </a:lnTo>
                <a:lnTo>
                  <a:pt x="19789" y="11957"/>
                </a:lnTo>
                <a:lnTo>
                  <a:pt x="20941" y="4952"/>
                </a:lnTo>
                <a:lnTo>
                  <a:pt x="21441" y="2565"/>
                </a:lnTo>
                <a:lnTo>
                  <a:pt x="15915" y="2565"/>
                </a:lnTo>
                <a:lnTo>
                  <a:pt x="16330" y="2316"/>
                </a:lnTo>
                <a:lnTo>
                  <a:pt x="15182" y="2073"/>
                </a:lnTo>
                <a:lnTo>
                  <a:pt x="12355" y="1099"/>
                </a:lnTo>
                <a:lnTo>
                  <a:pt x="10680" y="816"/>
                </a:lnTo>
                <a:lnTo>
                  <a:pt x="8271" y="0"/>
                </a:lnTo>
                <a:close/>
              </a:path>
              <a:path w="21590" h="12065">
                <a:moveTo>
                  <a:pt x="16330" y="2316"/>
                </a:moveTo>
                <a:lnTo>
                  <a:pt x="15915" y="2565"/>
                </a:lnTo>
                <a:lnTo>
                  <a:pt x="16370" y="2324"/>
                </a:lnTo>
                <a:close/>
              </a:path>
              <a:path w="21590" h="12065">
                <a:moveTo>
                  <a:pt x="16370" y="2324"/>
                </a:moveTo>
                <a:lnTo>
                  <a:pt x="15915" y="2565"/>
                </a:lnTo>
                <a:lnTo>
                  <a:pt x="21441" y="2565"/>
                </a:lnTo>
                <a:lnTo>
                  <a:pt x="16962" y="2450"/>
                </a:lnTo>
                <a:lnTo>
                  <a:pt x="16370" y="2324"/>
                </a:lnTo>
                <a:close/>
              </a:path>
              <a:path w="21590" h="12065">
                <a:moveTo>
                  <a:pt x="17663" y="1659"/>
                </a:moveTo>
                <a:lnTo>
                  <a:pt x="16962" y="2450"/>
                </a:lnTo>
                <a:lnTo>
                  <a:pt x="21465" y="2450"/>
                </a:lnTo>
                <a:lnTo>
                  <a:pt x="17663" y="1659"/>
                </a:lnTo>
                <a:close/>
              </a:path>
              <a:path w="21590" h="12065">
                <a:moveTo>
                  <a:pt x="17486" y="1622"/>
                </a:moveTo>
                <a:lnTo>
                  <a:pt x="16330" y="2316"/>
                </a:lnTo>
                <a:lnTo>
                  <a:pt x="17636" y="1654"/>
                </a:lnTo>
                <a:lnTo>
                  <a:pt x="17486" y="1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2812070" y="8699316"/>
            <a:ext cx="154445" cy="100530"/>
          </a:xfrm>
          <a:prstGeom prst="rect">
            <a:avLst/>
          </a:prstGeom>
          <a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292239" y="8822329"/>
            <a:ext cx="6317742" cy="2486226"/>
          </a:xfrm>
          <a:prstGeom prst="rect">
            <a:avLst/>
          </a:prstGeom>
          <a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7107856" y="8411784"/>
            <a:ext cx="1328420" cy="2159000"/>
          </a:xfrm>
          <a:custGeom>
            <a:avLst/>
            <a:gdLst/>
            <a:ahLst/>
            <a:cxnLst/>
            <a:rect l="l" t="t" r="r" b="b"/>
            <a:pathLst>
              <a:path w="1328419" h="2159000">
                <a:moveTo>
                  <a:pt x="767411" y="546100"/>
                </a:moveTo>
                <a:lnTo>
                  <a:pt x="762803" y="546100"/>
                </a:lnTo>
                <a:lnTo>
                  <a:pt x="765814" y="571500"/>
                </a:lnTo>
                <a:lnTo>
                  <a:pt x="769217" y="584200"/>
                </a:lnTo>
                <a:lnTo>
                  <a:pt x="773052" y="609600"/>
                </a:lnTo>
                <a:lnTo>
                  <a:pt x="777358" y="622300"/>
                </a:lnTo>
                <a:lnTo>
                  <a:pt x="760811" y="647700"/>
                </a:lnTo>
                <a:lnTo>
                  <a:pt x="744558" y="673100"/>
                </a:lnTo>
                <a:lnTo>
                  <a:pt x="712543" y="723900"/>
                </a:lnTo>
                <a:lnTo>
                  <a:pt x="708669" y="723900"/>
                </a:lnTo>
                <a:lnTo>
                  <a:pt x="678774" y="774700"/>
                </a:lnTo>
                <a:lnTo>
                  <a:pt x="649392" y="812800"/>
                </a:lnTo>
                <a:lnTo>
                  <a:pt x="620508" y="863600"/>
                </a:lnTo>
                <a:lnTo>
                  <a:pt x="592105" y="914400"/>
                </a:lnTo>
                <a:lnTo>
                  <a:pt x="564171" y="952500"/>
                </a:lnTo>
                <a:lnTo>
                  <a:pt x="538907" y="1003300"/>
                </a:lnTo>
                <a:lnTo>
                  <a:pt x="513924" y="1041400"/>
                </a:lnTo>
                <a:lnTo>
                  <a:pt x="489223" y="1092200"/>
                </a:lnTo>
                <a:lnTo>
                  <a:pt x="464804" y="1130300"/>
                </a:lnTo>
                <a:lnTo>
                  <a:pt x="440666" y="1181100"/>
                </a:lnTo>
                <a:lnTo>
                  <a:pt x="416811" y="1219200"/>
                </a:lnTo>
                <a:lnTo>
                  <a:pt x="393238" y="1270000"/>
                </a:lnTo>
                <a:lnTo>
                  <a:pt x="369948" y="1308100"/>
                </a:lnTo>
                <a:lnTo>
                  <a:pt x="346939" y="1358900"/>
                </a:lnTo>
                <a:lnTo>
                  <a:pt x="324214" y="1397000"/>
                </a:lnTo>
                <a:lnTo>
                  <a:pt x="301771" y="1447800"/>
                </a:lnTo>
                <a:lnTo>
                  <a:pt x="279611" y="1498600"/>
                </a:lnTo>
                <a:lnTo>
                  <a:pt x="257735" y="1536700"/>
                </a:lnTo>
                <a:lnTo>
                  <a:pt x="236141" y="1587500"/>
                </a:lnTo>
                <a:lnTo>
                  <a:pt x="214831" y="1625600"/>
                </a:lnTo>
                <a:lnTo>
                  <a:pt x="193804" y="1676400"/>
                </a:lnTo>
                <a:lnTo>
                  <a:pt x="173061" y="1727200"/>
                </a:lnTo>
                <a:lnTo>
                  <a:pt x="152601" y="1765300"/>
                </a:lnTo>
                <a:lnTo>
                  <a:pt x="132426" y="1816100"/>
                </a:lnTo>
                <a:lnTo>
                  <a:pt x="112534" y="1866900"/>
                </a:lnTo>
                <a:lnTo>
                  <a:pt x="92926" y="1905000"/>
                </a:lnTo>
                <a:lnTo>
                  <a:pt x="73603" y="1955800"/>
                </a:lnTo>
                <a:lnTo>
                  <a:pt x="54564" y="2006600"/>
                </a:lnTo>
                <a:lnTo>
                  <a:pt x="35810" y="2044700"/>
                </a:lnTo>
                <a:lnTo>
                  <a:pt x="25562" y="2070100"/>
                </a:lnTo>
                <a:lnTo>
                  <a:pt x="16098" y="2108200"/>
                </a:lnTo>
                <a:lnTo>
                  <a:pt x="7539" y="2133600"/>
                </a:lnTo>
                <a:lnTo>
                  <a:pt x="0" y="2159000"/>
                </a:lnTo>
                <a:lnTo>
                  <a:pt x="15078" y="2159000"/>
                </a:lnTo>
                <a:lnTo>
                  <a:pt x="28518" y="2108200"/>
                </a:lnTo>
                <a:lnTo>
                  <a:pt x="44664" y="2057400"/>
                </a:lnTo>
                <a:lnTo>
                  <a:pt x="62746" y="2019300"/>
                </a:lnTo>
                <a:lnTo>
                  <a:pt x="81998" y="1968500"/>
                </a:lnTo>
                <a:lnTo>
                  <a:pt x="101651" y="1917700"/>
                </a:lnTo>
                <a:lnTo>
                  <a:pt x="120938" y="1879600"/>
                </a:lnTo>
                <a:lnTo>
                  <a:pt x="140308" y="1828800"/>
                </a:lnTo>
                <a:lnTo>
                  <a:pt x="159987" y="1778000"/>
                </a:lnTo>
                <a:lnTo>
                  <a:pt x="179968" y="1739900"/>
                </a:lnTo>
                <a:lnTo>
                  <a:pt x="200245" y="1689100"/>
                </a:lnTo>
                <a:lnTo>
                  <a:pt x="220814" y="1638300"/>
                </a:lnTo>
                <a:lnTo>
                  <a:pt x="241668" y="1600200"/>
                </a:lnTo>
                <a:lnTo>
                  <a:pt x="262943" y="1549400"/>
                </a:lnTo>
                <a:lnTo>
                  <a:pt x="284574" y="1511300"/>
                </a:lnTo>
                <a:lnTo>
                  <a:pt x="306561" y="1460500"/>
                </a:lnTo>
                <a:lnTo>
                  <a:pt x="328906" y="1409700"/>
                </a:lnTo>
                <a:lnTo>
                  <a:pt x="351609" y="1371600"/>
                </a:lnTo>
                <a:lnTo>
                  <a:pt x="374674" y="1320800"/>
                </a:lnTo>
                <a:lnTo>
                  <a:pt x="398101" y="1282700"/>
                </a:lnTo>
                <a:lnTo>
                  <a:pt x="421891" y="1231900"/>
                </a:lnTo>
                <a:lnTo>
                  <a:pt x="446046" y="1193800"/>
                </a:lnTo>
                <a:lnTo>
                  <a:pt x="470568" y="1143000"/>
                </a:lnTo>
                <a:lnTo>
                  <a:pt x="495458" y="1104900"/>
                </a:lnTo>
                <a:lnTo>
                  <a:pt x="520717" y="1054100"/>
                </a:lnTo>
                <a:lnTo>
                  <a:pt x="545267" y="1016000"/>
                </a:lnTo>
                <a:lnTo>
                  <a:pt x="569896" y="965200"/>
                </a:lnTo>
                <a:lnTo>
                  <a:pt x="594661" y="927100"/>
                </a:lnTo>
                <a:lnTo>
                  <a:pt x="619619" y="889000"/>
                </a:lnTo>
                <a:lnTo>
                  <a:pt x="644828" y="838200"/>
                </a:lnTo>
                <a:lnTo>
                  <a:pt x="670346" y="800100"/>
                </a:lnTo>
                <a:lnTo>
                  <a:pt x="696230" y="762000"/>
                </a:lnTo>
                <a:lnTo>
                  <a:pt x="722539" y="723900"/>
                </a:lnTo>
                <a:lnTo>
                  <a:pt x="749328" y="673100"/>
                </a:lnTo>
                <a:lnTo>
                  <a:pt x="776657" y="635000"/>
                </a:lnTo>
                <a:lnTo>
                  <a:pt x="785965" y="622300"/>
                </a:lnTo>
                <a:lnTo>
                  <a:pt x="780499" y="622300"/>
                </a:lnTo>
                <a:lnTo>
                  <a:pt x="776614" y="596900"/>
                </a:lnTo>
                <a:lnTo>
                  <a:pt x="773130" y="584200"/>
                </a:lnTo>
                <a:lnTo>
                  <a:pt x="770059" y="571500"/>
                </a:lnTo>
                <a:lnTo>
                  <a:pt x="767411" y="546100"/>
                </a:lnTo>
                <a:close/>
              </a:path>
              <a:path w="1328419" h="2159000">
                <a:moveTo>
                  <a:pt x="690136" y="558800"/>
                </a:moveTo>
                <a:lnTo>
                  <a:pt x="689403" y="558800"/>
                </a:lnTo>
                <a:lnTo>
                  <a:pt x="688830" y="596900"/>
                </a:lnTo>
                <a:lnTo>
                  <a:pt x="690319" y="635000"/>
                </a:lnTo>
                <a:lnTo>
                  <a:pt x="695616" y="685800"/>
                </a:lnTo>
                <a:lnTo>
                  <a:pt x="706470" y="723900"/>
                </a:lnTo>
                <a:lnTo>
                  <a:pt x="712543" y="723900"/>
                </a:lnTo>
                <a:lnTo>
                  <a:pt x="708409" y="698500"/>
                </a:lnTo>
                <a:lnTo>
                  <a:pt x="704677" y="685800"/>
                </a:lnTo>
                <a:lnTo>
                  <a:pt x="701397" y="673100"/>
                </a:lnTo>
                <a:lnTo>
                  <a:pt x="698617" y="660400"/>
                </a:lnTo>
                <a:lnTo>
                  <a:pt x="699141" y="660400"/>
                </a:lnTo>
                <a:lnTo>
                  <a:pt x="701263" y="635000"/>
                </a:lnTo>
                <a:lnTo>
                  <a:pt x="695895" y="635000"/>
                </a:lnTo>
                <a:lnTo>
                  <a:pt x="693301" y="622300"/>
                </a:lnTo>
                <a:lnTo>
                  <a:pt x="691484" y="596900"/>
                </a:lnTo>
                <a:lnTo>
                  <a:pt x="690432" y="571500"/>
                </a:lnTo>
                <a:lnTo>
                  <a:pt x="690136" y="558800"/>
                </a:lnTo>
                <a:close/>
              </a:path>
              <a:path w="1328419" h="2159000">
                <a:moveTo>
                  <a:pt x="714323" y="571500"/>
                </a:moveTo>
                <a:lnTo>
                  <a:pt x="712229" y="571500"/>
                </a:lnTo>
                <a:lnTo>
                  <a:pt x="709548" y="584200"/>
                </a:lnTo>
                <a:lnTo>
                  <a:pt x="706405" y="596900"/>
                </a:lnTo>
                <a:lnTo>
                  <a:pt x="703085" y="609600"/>
                </a:lnTo>
                <a:lnTo>
                  <a:pt x="699873" y="622300"/>
                </a:lnTo>
                <a:lnTo>
                  <a:pt x="698617" y="622300"/>
                </a:lnTo>
                <a:lnTo>
                  <a:pt x="696837" y="635000"/>
                </a:lnTo>
                <a:lnTo>
                  <a:pt x="701263" y="635000"/>
                </a:lnTo>
                <a:lnTo>
                  <a:pt x="705201" y="622300"/>
                </a:lnTo>
                <a:lnTo>
                  <a:pt x="709904" y="596900"/>
                </a:lnTo>
                <a:lnTo>
                  <a:pt x="714323" y="571500"/>
                </a:lnTo>
                <a:close/>
              </a:path>
              <a:path w="1328419" h="2159000">
                <a:moveTo>
                  <a:pt x="975623" y="622300"/>
                </a:moveTo>
                <a:lnTo>
                  <a:pt x="940494" y="622300"/>
                </a:lnTo>
                <a:lnTo>
                  <a:pt x="965368" y="635000"/>
                </a:lnTo>
                <a:lnTo>
                  <a:pt x="997993" y="635000"/>
                </a:lnTo>
                <a:lnTo>
                  <a:pt x="975623" y="622300"/>
                </a:lnTo>
                <a:close/>
              </a:path>
              <a:path w="1328419" h="2159000">
                <a:moveTo>
                  <a:pt x="860706" y="342900"/>
                </a:moveTo>
                <a:lnTo>
                  <a:pt x="857670" y="342900"/>
                </a:lnTo>
                <a:lnTo>
                  <a:pt x="854386" y="355600"/>
                </a:lnTo>
                <a:lnTo>
                  <a:pt x="851662" y="368300"/>
                </a:lnTo>
                <a:lnTo>
                  <a:pt x="849350" y="381000"/>
                </a:lnTo>
                <a:lnTo>
                  <a:pt x="847304" y="393700"/>
                </a:lnTo>
                <a:lnTo>
                  <a:pt x="846571" y="393700"/>
                </a:lnTo>
                <a:lnTo>
                  <a:pt x="843883" y="406400"/>
                </a:lnTo>
                <a:lnTo>
                  <a:pt x="841793" y="431800"/>
                </a:lnTo>
                <a:lnTo>
                  <a:pt x="840313" y="444500"/>
                </a:lnTo>
                <a:lnTo>
                  <a:pt x="839450" y="457200"/>
                </a:lnTo>
                <a:lnTo>
                  <a:pt x="838030" y="469900"/>
                </a:lnTo>
                <a:lnTo>
                  <a:pt x="837513" y="482600"/>
                </a:lnTo>
                <a:lnTo>
                  <a:pt x="837860" y="495300"/>
                </a:lnTo>
                <a:lnTo>
                  <a:pt x="839032" y="495300"/>
                </a:lnTo>
                <a:lnTo>
                  <a:pt x="839151" y="508000"/>
                </a:lnTo>
                <a:lnTo>
                  <a:pt x="839359" y="520700"/>
                </a:lnTo>
                <a:lnTo>
                  <a:pt x="839665" y="520700"/>
                </a:lnTo>
                <a:lnTo>
                  <a:pt x="840079" y="533400"/>
                </a:lnTo>
                <a:lnTo>
                  <a:pt x="824850" y="558800"/>
                </a:lnTo>
                <a:lnTo>
                  <a:pt x="809818" y="571500"/>
                </a:lnTo>
                <a:lnTo>
                  <a:pt x="795021" y="596900"/>
                </a:lnTo>
                <a:lnTo>
                  <a:pt x="780499" y="622300"/>
                </a:lnTo>
                <a:lnTo>
                  <a:pt x="785965" y="622300"/>
                </a:lnTo>
                <a:lnTo>
                  <a:pt x="804582" y="596900"/>
                </a:lnTo>
                <a:lnTo>
                  <a:pt x="806258" y="596900"/>
                </a:lnTo>
                <a:lnTo>
                  <a:pt x="811475" y="584200"/>
                </a:lnTo>
                <a:lnTo>
                  <a:pt x="816663" y="584200"/>
                </a:lnTo>
                <a:lnTo>
                  <a:pt x="821910" y="571500"/>
                </a:lnTo>
                <a:lnTo>
                  <a:pt x="827304" y="571500"/>
                </a:lnTo>
                <a:lnTo>
                  <a:pt x="830236" y="558800"/>
                </a:lnTo>
                <a:lnTo>
                  <a:pt x="836204" y="558800"/>
                </a:lnTo>
                <a:lnTo>
                  <a:pt x="837670" y="546100"/>
                </a:lnTo>
                <a:lnTo>
                  <a:pt x="845523" y="546100"/>
                </a:lnTo>
                <a:lnTo>
                  <a:pt x="847827" y="533400"/>
                </a:lnTo>
                <a:lnTo>
                  <a:pt x="844476" y="533400"/>
                </a:lnTo>
                <a:lnTo>
                  <a:pt x="844319" y="520700"/>
                </a:lnTo>
                <a:lnTo>
                  <a:pt x="843927" y="508000"/>
                </a:lnTo>
                <a:lnTo>
                  <a:pt x="842906" y="482600"/>
                </a:lnTo>
                <a:lnTo>
                  <a:pt x="843449" y="482600"/>
                </a:lnTo>
                <a:lnTo>
                  <a:pt x="843874" y="469900"/>
                </a:lnTo>
                <a:lnTo>
                  <a:pt x="844260" y="457200"/>
                </a:lnTo>
                <a:lnTo>
                  <a:pt x="845314" y="457200"/>
                </a:lnTo>
                <a:lnTo>
                  <a:pt x="848313" y="444500"/>
                </a:lnTo>
                <a:lnTo>
                  <a:pt x="843534" y="444500"/>
                </a:lnTo>
                <a:lnTo>
                  <a:pt x="845841" y="419100"/>
                </a:lnTo>
                <a:lnTo>
                  <a:pt x="849345" y="393700"/>
                </a:lnTo>
                <a:lnTo>
                  <a:pt x="854106" y="368300"/>
                </a:lnTo>
                <a:lnTo>
                  <a:pt x="860706" y="342900"/>
                </a:lnTo>
                <a:close/>
              </a:path>
              <a:path w="1328419" h="2159000">
                <a:moveTo>
                  <a:pt x="907524" y="609600"/>
                </a:moveTo>
                <a:lnTo>
                  <a:pt x="895810" y="609600"/>
                </a:lnTo>
                <a:lnTo>
                  <a:pt x="918712" y="622300"/>
                </a:lnTo>
                <a:lnTo>
                  <a:pt x="931861" y="622300"/>
                </a:lnTo>
                <a:lnTo>
                  <a:pt x="907524" y="609600"/>
                </a:lnTo>
                <a:close/>
              </a:path>
              <a:path w="1328419" h="2159000">
                <a:moveTo>
                  <a:pt x="861963" y="596900"/>
                </a:moveTo>
                <a:lnTo>
                  <a:pt x="853481" y="596900"/>
                </a:lnTo>
                <a:lnTo>
                  <a:pt x="873497" y="609600"/>
                </a:lnTo>
                <a:lnTo>
                  <a:pt x="883443" y="609600"/>
                </a:lnTo>
                <a:lnTo>
                  <a:pt x="861963" y="596900"/>
                </a:lnTo>
                <a:close/>
              </a:path>
              <a:path w="1328419" h="2159000">
                <a:moveTo>
                  <a:pt x="909605" y="584200"/>
                </a:moveTo>
                <a:lnTo>
                  <a:pt x="861688" y="584200"/>
                </a:lnTo>
                <a:lnTo>
                  <a:pt x="834135" y="596900"/>
                </a:lnTo>
                <a:lnTo>
                  <a:pt x="897891" y="596900"/>
                </a:lnTo>
                <a:lnTo>
                  <a:pt x="909605" y="584200"/>
                </a:lnTo>
                <a:close/>
              </a:path>
              <a:path w="1328419" h="2159000">
                <a:moveTo>
                  <a:pt x="969334" y="552160"/>
                </a:moveTo>
                <a:lnTo>
                  <a:pt x="950942" y="558800"/>
                </a:lnTo>
                <a:lnTo>
                  <a:pt x="916726" y="584200"/>
                </a:lnTo>
                <a:lnTo>
                  <a:pt x="927929" y="584200"/>
                </a:lnTo>
                <a:lnTo>
                  <a:pt x="939475" y="571500"/>
                </a:lnTo>
                <a:lnTo>
                  <a:pt x="951109" y="571500"/>
                </a:lnTo>
                <a:lnTo>
                  <a:pt x="962959" y="558800"/>
                </a:lnTo>
                <a:lnTo>
                  <a:pt x="969334" y="552160"/>
                </a:lnTo>
                <a:close/>
              </a:path>
              <a:path w="1328419" h="2159000">
                <a:moveTo>
                  <a:pt x="997615" y="571500"/>
                </a:moveTo>
                <a:lnTo>
                  <a:pt x="961196" y="571500"/>
                </a:lnTo>
                <a:lnTo>
                  <a:pt x="930024" y="584200"/>
                </a:lnTo>
                <a:lnTo>
                  <a:pt x="968360" y="584200"/>
                </a:lnTo>
                <a:lnTo>
                  <a:pt x="997615" y="571500"/>
                </a:lnTo>
                <a:close/>
              </a:path>
              <a:path w="1328419" h="2159000">
                <a:moveTo>
                  <a:pt x="1128748" y="571500"/>
                </a:moveTo>
                <a:lnTo>
                  <a:pt x="1107505" y="571500"/>
                </a:lnTo>
                <a:lnTo>
                  <a:pt x="1122840" y="584200"/>
                </a:lnTo>
                <a:lnTo>
                  <a:pt x="1149351" y="584200"/>
                </a:lnTo>
                <a:lnTo>
                  <a:pt x="1128748" y="571500"/>
                </a:lnTo>
                <a:close/>
              </a:path>
              <a:path w="1328419" h="2159000">
                <a:moveTo>
                  <a:pt x="1170959" y="571500"/>
                </a:moveTo>
                <a:lnTo>
                  <a:pt x="1168864" y="571500"/>
                </a:lnTo>
                <a:lnTo>
                  <a:pt x="1149351" y="584200"/>
                </a:lnTo>
                <a:lnTo>
                  <a:pt x="1170749" y="584200"/>
                </a:lnTo>
                <a:lnTo>
                  <a:pt x="1170959" y="571500"/>
                </a:lnTo>
                <a:close/>
              </a:path>
              <a:path w="1328419" h="2159000">
                <a:moveTo>
                  <a:pt x="1052801" y="558800"/>
                </a:moveTo>
                <a:lnTo>
                  <a:pt x="1023893" y="558800"/>
                </a:lnTo>
                <a:lnTo>
                  <a:pt x="992495" y="571500"/>
                </a:lnTo>
                <a:lnTo>
                  <a:pt x="1064601" y="571500"/>
                </a:lnTo>
                <a:lnTo>
                  <a:pt x="1052801" y="558800"/>
                </a:lnTo>
                <a:close/>
              </a:path>
              <a:path w="1328419" h="2159000">
                <a:moveTo>
                  <a:pt x="986121" y="546100"/>
                </a:moveTo>
                <a:lnTo>
                  <a:pt x="975153" y="546100"/>
                </a:lnTo>
                <a:lnTo>
                  <a:pt x="969334" y="552160"/>
                </a:lnTo>
                <a:lnTo>
                  <a:pt x="986121" y="546100"/>
                </a:lnTo>
                <a:close/>
              </a:path>
              <a:path w="1328419" h="2159000">
                <a:moveTo>
                  <a:pt x="734637" y="393700"/>
                </a:moveTo>
                <a:lnTo>
                  <a:pt x="732857" y="393700"/>
                </a:lnTo>
                <a:lnTo>
                  <a:pt x="736355" y="419100"/>
                </a:lnTo>
                <a:lnTo>
                  <a:pt x="741050" y="444500"/>
                </a:lnTo>
                <a:lnTo>
                  <a:pt x="747670" y="469900"/>
                </a:lnTo>
                <a:lnTo>
                  <a:pt x="756940" y="495300"/>
                </a:lnTo>
                <a:lnTo>
                  <a:pt x="757777" y="495300"/>
                </a:lnTo>
                <a:lnTo>
                  <a:pt x="758324" y="508000"/>
                </a:lnTo>
                <a:lnTo>
                  <a:pt x="759322" y="520700"/>
                </a:lnTo>
                <a:lnTo>
                  <a:pt x="760752" y="533400"/>
                </a:lnTo>
                <a:lnTo>
                  <a:pt x="762594" y="546100"/>
                </a:lnTo>
                <a:lnTo>
                  <a:pt x="768981" y="546100"/>
                </a:lnTo>
                <a:lnTo>
                  <a:pt x="772198" y="533400"/>
                </a:lnTo>
                <a:lnTo>
                  <a:pt x="766049" y="533400"/>
                </a:lnTo>
                <a:lnTo>
                  <a:pt x="762725" y="495300"/>
                </a:lnTo>
                <a:lnTo>
                  <a:pt x="762795" y="482600"/>
                </a:lnTo>
                <a:lnTo>
                  <a:pt x="757463" y="482600"/>
                </a:lnTo>
                <a:lnTo>
                  <a:pt x="753450" y="469900"/>
                </a:lnTo>
                <a:lnTo>
                  <a:pt x="749466" y="457200"/>
                </a:lnTo>
                <a:lnTo>
                  <a:pt x="745816" y="444500"/>
                </a:lnTo>
                <a:lnTo>
                  <a:pt x="742804" y="431800"/>
                </a:lnTo>
                <a:lnTo>
                  <a:pt x="740306" y="431800"/>
                </a:lnTo>
                <a:lnTo>
                  <a:pt x="738210" y="419100"/>
                </a:lnTo>
                <a:lnTo>
                  <a:pt x="736369" y="406400"/>
                </a:lnTo>
                <a:lnTo>
                  <a:pt x="734637" y="393700"/>
                </a:lnTo>
                <a:close/>
              </a:path>
              <a:path w="1328419" h="2159000">
                <a:moveTo>
                  <a:pt x="1010108" y="537748"/>
                </a:moveTo>
                <a:lnTo>
                  <a:pt x="986121" y="546100"/>
                </a:lnTo>
                <a:lnTo>
                  <a:pt x="995944" y="546100"/>
                </a:lnTo>
                <a:lnTo>
                  <a:pt x="1010108" y="537748"/>
                </a:lnTo>
                <a:close/>
              </a:path>
              <a:path w="1328419" h="2159000">
                <a:moveTo>
                  <a:pt x="1022596" y="533400"/>
                </a:moveTo>
                <a:lnTo>
                  <a:pt x="1017482" y="533400"/>
                </a:lnTo>
                <a:lnTo>
                  <a:pt x="1010108" y="537748"/>
                </a:lnTo>
                <a:lnTo>
                  <a:pt x="1022596" y="533400"/>
                </a:lnTo>
                <a:close/>
              </a:path>
              <a:path w="1328419" h="2159000">
                <a:moveTo>
                  <a:pt x="793378" y="457200"/>
                </a:moveTo>
                <a:lnTo>
                  <a:pt x="789923" y="457200"/>
                </a:lnTo>
                <a:lnTo>
                  <a:pt x="784441" y="482600"/>
                </a:lnTo>
                <a:lnTo>
                  <a:pt x="778654" y="495300"/>
                </a:lnTo>
                <a:lnTo>
                  <a:pt x="772533" y="520700"/>
                </a:lnTo>
                <a:lnTo>
                  <a:pt x="766049" y="533400"/>
                </a:lnTo>
                <a:lnTo>
                  <a:pt x="772198" y="533400"/>
                </a:lnTo>
                <a:lnTo>
                  <a:pt x="775414" y="520700"/>
                </a:lnTo>
                <a:lnTo>
                  <a:pt x="781887" y="508000"/>
                </a:lnTo>
                <a:lnTo>
                  <a:pt x="788006" y="482600"/>
                </a:lnTo>
                <a:lnTo>
                  <a:pt x="793378" y="457200"/>
                </a:lnTo>
                <a:close/>
              </a:path>
              <a:path w="1328419" h="2159000">
                <a:moveTo>
                  <a:pt x="900182" y="469900"/>
                </a:moveTo>
                <a:lnTo>
                  <a:pt x="894527" y="469900"/>
                </a:lnTo>
                <a:lnTo>
                  <a:pt x="881818" y="482600"/>
                </a:lnTo>
                <a:lnTo>
                  <a:pt x="856832" y="508000"/>
                </a:lnTo>
                <a:lnTo>
                  <a:pt x="844476" y="533400"/>
                </a:lnTo>
                <a:lnTo>
                  <a:pt x="853063" y="533400"/>
                </a:lnTo>
                <a:lnTo>
                  <a:pt x="856992" y="520700"/>
                </a:lnTo>
                <a:lnTo>
                  <a:pt x="860942" y="520700"/>
                </a:lnTo>
                <a:lnTo>
                  <a:pt x="864931" y="508000"/>
                </a:lnTo>
                <a:lnTo>
                  <a:pt x="868978" y="508000"/>
                </a:lnTo>
                <a:lnTo>
                  <a:pt x="921218" y="495300"/>
                </a:lnTo>
                <a:lnTo>
                  <a:pt x="880789" y="495300"/>
                </a:lnTo>
                <a:lnTo>
                  <a:pt x="887158" y="482600"/>
                </a:lnTo>
                <a:lnTo>
                  <a:pt x="893626" y="482600"/>
                </a:lnTo>
                <a:lnTo>
                  <a:pt x="900182" y="469900"/>
                </a:lnTo>
                <a:close/>
              </a:path>
              <a:path w="1328419" h="2159000">
                <a:moveTo>
                  <a:pt x="1060910" y="520700"/>
                </a:moveTo>
                <a:lnTo>
                  <a:pt x="1060700" y="520700"/>
                </a:lnTo>
                <a:lnTo>
                  <a:pt x="1022596" y="533400"/>
                </a:lnTo>
                <a:lnTo>
                  <a:pt x="1039294" y="533400"/>
                </a:lnTo>
                <a:lnTo>
                  <a:pt x="1060910" y="520700"/>
                </a:lnTo>
                <a:close/>
              </a:path>
              <a:path w="1328419" h="2159000">
                <a:moveTo>
                  <a:pt x="973870" y="482600"/>
                </a:moveTo>
                <a:lnTo>
                  <a:pt x="934443" y="482600"/>
                </a:lnTo>
                <a:lnTo>
                  <a:pt x="913938" y="495300"/>
                </a:lnTo>
                <a:lnTo>
                  <a:pt x="921218" y="495300"/>
                </a:lnTo>
                <a:lnTo>
                  <a:pt x="973870" y="482600"/>
                </a:lnTo>
                <a:close/>
              </a:path>
              <a:path w="1328419" h="2159000">
                <a:moveTo>
                  <a:pt x="776625" y="368300"/>
                </a:moveTo>
                <a:lnTo>
                  <a:pt x="774321" y="368300"/>
                </a:lnTo>
                <a:lnTo>
                  <a:pt x="766622" y="406400"/>
                </a:lnTo>
                <a:lnTo>
                  <a:pt x="761416" y="431800"/>
                </a:lnTo>
                <a:lnTo>
                  <a:pt x="758448" y="457200"/>
                </a:lnTo>
                <a:lnTo>
                  <a:pt x="757463" y="482600"/>
                </a:lnTo>
                <a:lnTo>
                  <a:pt x="762795" y="482600"/>
                </a:lnTo>
                <a:lnTo>
                  <a:pt x="762934" y="457200"/>
                </a:lnTo>
                <a:lnTo>
                  <a:pt x="767345" y="419100"/>
                </a:lnTo>
                <a:lnTo>
                  <a:pt x="776625" y="368300"/>
                </a:lnTo>
                <a:close/>
              </a:path>
              <a:path w="1328419" h="2159000">
                <a:moveTo>
                  <a:pt x="1004222" y="457200"/>
                </a:moveTo>
                <a:lnTo>
                  <a:pt x="991008" y="457200"/>
                </a:lnTo>
                <a:lnTo>
                  <a:pt x="978255" y="469900"/>
                </a:lnTo>
                <a:lnTo>
                  <a:pt x="966228" y="469900"/>
                </a:lnTo>
                <a:lnTo>
                  <a:pt x="955154" y="482600"/>
                </a:lnTo>
                <a:lnTo>
                  <a:pt x="961960" y="482600"/>
                </a:lnTo>
                <a:lnTo>
                  <a:pt x="989300" y="469900"/>
                </a:lnTo>
                <a:lnTo>
                  <a:pt x="1004222" y="457200"/>
                </a:lnTo>
                <a:close/>
              </a:path>
              <a:path w="1328419" h="2159000">
                <a:moveTo>
                  <a:pt x="1116711" y="457200"/>
                </a:moveTo>
                <a:lnTo>
                  <a:pt x="1089404" y="457200"/>
                </a:lnTo>
                <a:lnTo>
                  <a:pt x="1012325" y="482600"/>
                </a:lnTo>
                <a:lnTo>
                  <a:pt x="1026562" y="482600"/>
                </a:lnTo>
                <a:lnTo>
                  <a:pt x="1078920" y="469900"/>
                </a:lnTo>
                <a:lnTo>
                  <a:pt x="1099966" y="469900"/>
                </a:lnTo>
                <a:lnTo>
                  <a:pt x="1116711" y="457200"/>
                </a:lnTo>
                <a:close/>
              </a:path>
              <a:path w="1328419" h="2159000">
                <a:moveTo>
                  <a:pt x="905417" y="457200"/>
                </a:moveTo>
                <a:lnTo>
                  <a:pt x="897773" y="457200"/>
                </a:lnTo>
                <a:lnTo>
                  <a:pt x="896203" y="469900"/>
                </a:lnTo>
                <a:lnTo>
                  <a:pt x="900810" y="469900"/>
                </a:lnTo>
                <a:lnTo>
                  <a:pt x="905417" y="457200"/>
                </a:lnTo>
                <a:close/>
              </a:path>
              <a:path w="1328419" h="2159000">
                <a:moveTo>
                  <a:pt x="968347" y="381000"/>
                </a:moveTo>
                <a:lnTo>
                  <a:pt x="958400" y="381000"/>
                </a:lnTo>
                <a:lnTo>
                  <a:pt x="958295" y="393700"/>
                </a:lnTo>
                <a:lnTo>
                  <a:pt x="948557" y="393700"/>
                </a:lnTo>
                <a:lnTo>
                  <a:pt x="942693" y="406400"/>
                </a:lnTo>
                <a:lnTo>
                  <a:pt x="937353" y="406400"/>
                </a:lnTo>
                <a:lnTo>
                  <a:pt x="927417" y="419100"/>
                </a:lnTo>
                <a:lnTo>
                  <a:pt x="917157" y="431800"/>
                </a:lnTo>
                <a:lnTo>
                  <a:pt x="907388" y="444500"/>
                </a:lnTo>
                <a:lnTo>
                  <a:pt x="898925" y="457200"/>
                </a:lnTo>
                <a:lnTo>
                  <a:pt x="916411" y="457200"/>
                </a:lnTo>
                <a:lnTo>
                  <a:pt x="916935" y="444500"/>
                </a:lnTo>
                <a:lnTo>
                  <a:pt x="923636" y="444500"/>
                </a:lnTo>
                <a:lnTo>
                  <a:pt x="934804" y="431800"/>
                </a:lnTo>
                <a:lnTo>
                  <a:pt x="957415" y="406400"/>
                </a:lnTo>
                <a:lnTo>
                  <a:pt x="968347" y="381000"/>
                </a:lnTo>
                <a:close/>
              </a:path>
              <a:path w="1328419" h="2159000">
                <a:moveTo>
                  <a:pt x="1028370" y="440706"/>
                </a:moveTo>
                <a:lnTo>
                  <a:pt x="1019144" y="444500"/>
                </a:lnTo>
                <a:lnTo>
                  <a:pt x="1004222" y="457200"/>
                </a:lnTo>
                <a:lnTo>
                  <a:pt x="1022755" y="444500"/>
                </a:lnTo>
                <a:lnTo>
                  <a:pt x="1028370" y="440706"/>
                </a:lnTo>
                <a:close/>
              </a:path>
              <a:path w="1328419" h="2159000">
                <a:moveTo>
                  <a:pt x="1166142" y="444500"/>
                </a:moveTo>
                <a:lnTo>
                  <a:pt x="1165618" y="444500"/>
                </a:lnTo>
                <a:lnTo>
                  <a:pt x="1127486" y="457200"/>
                </a:lnTo>
                <a:lnTo>
                  <a:pt x="1149809" y="457200"/>
                </a:lnTo>
                <a:lnTo>
                  <a:pt x="1166142" y="444500"/>
                </a:lnTo>
                <a:close/>
              </a:path>
              <a:path w="1328419" h="2159000">
                <a:moveTo>
                  <a:pt x="889920" y="342900"/>
                </a:moveTo>
                <a:lnTo>
                  <a:pt x="888768" y="342900"/>
                </a:lnTo>
                <a:lnTo>
                  <a:pt x="876635" y="368300"/>
                </a:lnTo>
                <a:lnTo>
                  <a:pt x="864581" y="393700"/>
                </a:lnTo>
                <a:lnTo>
                  <a:pt x="853311" y="419100"/>
                </a:lnTo>
                <a:lnTo>
                  <a:pt x="843534" y="444500"/>
                </a:lnTo>
                <a:lnTo>
                  <a:pt x="848313" y="444500"/>
                </a:lnTo>
                <a:lnTo>
                  <a:pt x="853599" y="431800"/>
                </a:lnTo>
                <a:lnTo>
                  <a:pt x="859376" y="419100"/>
                </a:lnTo>
                <a:lnTo>
                  <a:pt x="875222" y="381000"/>
                </a:lnTo>
                <a:lnTo>
                  <a:pt x="888245" y="355600"/>
                </a:lnTo>
                <a:lnTo>
                  <a:pt x="888978" y="355600"/>
                </a:lnTo>
                <a:lnTo>
                  <a:pt x="889920" y="342900"/>
                </a:lnTo>
                <a:close/>
              </a:path>
              <a:path w="1328419" h="2159000">
                <a:moveTo>
                  <a:pt x="950065" y="431800"/>
                </a:moveTo>
                <a:lnTo>
                  <a:pt x="937536" y="431800"/>
                </a:lnTo>
                <a:lnTo>
                  <a:pt x="930498" y="444500"/>
                </a:lnTo>
                <a:lnTo>
                  <a:pt x="939474" y="444500"/>
                </a:lnTo>
                <a:lnTo>
                  <a:pt x="950065" y="431800"/>
                </a:lnTo>
                <a:close/>
              </a:path>
              <a:path w="1328419" h="2159000">
                <a:moveTo>
                  <a:pt x="1081433" y="406400"/>
                </a:moveTo>
                <a:lnTo>
                  <a:pt x="1079548" y="406400"/>
                </a:lnTo>
                <a:lnTo>
                  <a:pt x="1028370" y="440706"/>
                </a:lnTo>
                <a:lnTo>
                  <a:pt x="1080490" y="419100"/>
                </a:lnTo>
                <a:lnTo>
                  <a:pt x="1081433" y="406400"/>
                </a:lnTo>
                <a:close/>
              </a:path>
              <a:path w="1328419" h="2159000">
                <a:moveTo>
                  <a:pt x="991285" y="419100"/>
                </a:moveTo>
                <a:lnTo>
                  <a:pt x="976174" y="419100"/>
                </a:lnTo>
                <a:lnTo>
                  <a:pt x="964198" y="431800"/>
                </a:lnTo>
                <a:lnTo>
                  <a:pt x="981488" y="431800"/>
                </a:lnTo>
                <a:lnTo>
                  <a:pt x="991285" y="419100"/>
                </a:lnTo>
                <a:close/>
              </a:path>
              <a:path w="1328419" h="2159000">
                <a:moveTo>
                  <a:pt x="1000178" y="406400"/>
                </a:moveTo>
                <a:lnTo>
                  <a:pt x="998713" y="419100"/>
                </a:lnTo>
                <a:lnTo>
                  <a:pt x="1002482" y="419100"/>
                </a:lnTo>
                <a:lnTo>
                  <a:pt x="1000178" y="406400"/>
                </a:lnTo>
                <a:close/>
              </a:path>
              <a:path w="1328419" h="2159000">
                <a:moveTo>
                  <a:pt x="845209" y="292100"/>
                </a:moveTo>
                <a:lnTo>
                  <a:pt x="842801" y="292100"/>
                </a:lnTo>
                <a:lnTo>
                  <a:pt x="840111" y="317500"/>
                </a:lnTo>
                <a:lnTo>
                  <a:pt x="838168" y="342900"/>
                </a:lnTo>
                <a:lnTo>
                  <a:pt x="839090" y="368300"/>
                </a:lnTo>
                <a:lnTo>
                  <a:pt x="845000" y="393700"/>
                </a:lnTo>
                <a:lnTo>
                  <a:pt x="847304" y="393700"/>
                </a:lnTo>
                <a:lnTo>
                  <a:pt x="844915" y="368300"/>
                </a:lnTo>
                <a:lnTo>
                  <a:pt x="844133" y="345120"/>
                </a:lnTo>
                <a:lnTo>
                  <a:pt x="844179" y="330200"/>
                </a:lnTo>
                <a:lnTo>
                  <a:pt x="844300" y="317500"/>
                </a:lnTo>
                <a:lnTo>
                  <a:pt x="845209" y="292100"/>
                </a:lnTo>
                <a:close/>
              </a:path>
              <a:path w="1328419" h="2159000">
                <a:moveTo>
                  <a:pt x="970546" y="177800"/>
                </a:moveTo>
                <a:lnTo>
                  <a:pt x="967405" y="177800"/>
                </a:lnTo>
                <a:lnTo>
                  <a:pt x="953936" y="228600"/>
                </a:lnTo>
                <a:lnTo>
                  <a:pt x="947772" y="266700"/>
                </a:lnTo>
                <a:lnTo>
                  <a:pt x="949696" y="317500"/>
                </a:lnTo>
                <a:lnTo>
                  <a:pt x="961122" y="355600"/>
                </a:lnTo>
                <a:lnTo>
                  <a:pt x="959866" y="368300"/>
                </a:lnTo>
                <a:lnTo>
                  <a:pt x="959237" y="381000"/>
                </a:lnTo>
                <a:lnTo>
                  <a:pt x="967405" y="381000"/>
                </a:lnTo>
                <a:lnTo>
                  <a:pt x="970616" y="355600"/>
                </a:lnTo>
                <a:lnTo>
                  <a:pt x="972590" y="342900"/>
                </a:lnTo>
                <a:lnTo>
                  <a:pt x="964159" y="342900"/>
                </a:lnTo>
                <a:lnTo>
                  <a:pt x="959766" y="317500"/>
                </a:lnTo>
                <a:lnTo>
                  <a:pt x="956973" y="304800"/>
                </a:lnTo>
                <a:lnTo>
                  <a:pt x="955574" y="279400"/>
                </a:lnTo>
                <a:lnTo>
                  <a:pt x="955363" y="266700"/>
                </a:lnTo>
                <a:lnTo>
                  <a:pt x="956410" y="266700"/>
                </a:lnTo>
                <a:lnTo>
                  <a:pt x="957672" y="254000"/>
                </a:lnTo>
                <a:lnTo>
                  <a:pt x="956305" y="254000"/>
                </a:lnTo>
                <a:lnTo>
                  <a:pt x="958310" y="228600"/>
                </a:lnTo>
                <a:lnTo>
                  <a:pt x="961423" y="215900"/>
                </a:lnTo>
                <a:lnTo>
                  <a:pt x="965538" y="203200"/>
                </a:lnTo>
                <a:lnTo>
                  <a:pt x="970546" y="177800"/>
                </a:lnTo>
                <a:close/>
              </a:path>
              <a:path w="1328419" h="2159000">
                <a:moveTo>
                  <a:pt x="987041" y="356146"/>
                </a:moveTo>
                <a:lnTo>
                  <a:pt x="977295" y="368300"/>
                </a:lnTo>
                <a:lnTo>
                  <a:pt x="967405" y="381000"/>
                </a:lnTo>
                <a:lnTo>
                  <a:pt x="976033" y="381000"/>
                </a:lnTo>
                <a:lnTo>
                  <a:pt x="979891" y="368300"/>
                </a:lnTo>
                <a:lnTo>
                  <a:pt x="983631" y="368300"/>
                </a:lnTo>
                <a:lnTo>
                  <a:pt x="987041" y="356146"/>
                </a:lnTo>
                <a:close/>
              </a:path>
              <a:path w="1328419" h="2159000">
                <a:moveTo>
                  <a:pt x="1019026" y="368300"/>
                </a:moveTo>
                <a:lnTo>
                  <a:pt x="1017665" y="368300"/>
                </a:lnTo>
                <a:lnTo>
                  <a:pt x="1006513" y="381000"/>
                </a:lnTo>
                <a:lnTo>
                  <a:pt x="1019340" y="381000"/>
                </a:lnTo>
                <a:lnTo>
                  <a:pt x="1019026" y="368300"/>
                </a:lnTo>
                <a:close/>
              </a:path>
              <a:path w="1328419" h="2159000">
                <a:moveTo>
                  <a:pt x="987479" y="355600"/>
                </a:moveTo>
                <a:lnTo>
                  <a:pt x="987195" y="355600"/>
                </a:lnTo>
                <a:lnTo>
                  <a:pt x="987041" y="356146"/>
                </a:lnTo>
                <a:lnTo>
                  <a:pt x="987479" y="355600"/>
                </a:lnTo>
                <a:close/>
              </a:path>
              <a:path w="1328419" h="2159000">
                <a:moveTo>
                  <a:pt x="995883" y="345120"/>
                </a:moveTo>
                <a:lnTo>
                  <a:pt x="987479" y="355600"/>
                </a:lnTo>
                <a:lnTo>
                  <a:pt x="993896" y="355600"/>
                </a:lnTo>
                <a:lnTo>
                  <a:pt x="995883" y="345120"/>
                </a:lnTo>
                <a:close/>
              </a:path>
              <a:path w="1328419" h="2159000">
                <a:moveTo>
                  <a:pt x="997664" y="342900"/>
                </a:moveTo>
                <a:lnTo>
                  <a:pt x="996304" y="342900"/>
                </a:lnTo>
                <a:lnTo>
                  <a:pt x="995883" y="345120"/>
                </a:lnTo>
                <a:lnTo>
                  <a:pt x="997664" y="342900"/>
                </a:lnTo>
                <a:close/>
              </a:path>
              <a:path w="1328419" h="2159000">
                <a:moveTo>
                  <a:pt x="1049601" y="127000"/>
                </a:moveTo>
                <a:lnTo>
                  <a:pt x="1046355" y="127000"/>
                </a:lnTo>
                <a:lnTo>
                  <a:pt x="1030182" y="165100"/>
                </a:lnTo>
                <a:lnTo>
                  <a:pt x="1014196" y="190500"/>
                </a:lnTo>
                <a:lnTo>
                  <a:pt x="999133" y="228600"/>
                </a:lnTo>
                <a:lnTo>
                  <a:pt x="985729" y="266700"/>
                </a:lnTo>
                <a:lnTo>
                  <a:pt x="979885" y="279400"/>
                </a:lnTo>
                <a:lnTo>
                  <a:pt x="974080" y="304800"/>
                </a:lnTo>
                <a:lnTo>
                  <a:pt x="968707" y="317500"/>
                </a:lnTo>
                <a:lnTo>
                  <a:pt x="964159" y="342900"/>
                </a:lnTo>
                <a:lnTo>
                  <a:pt x="972590" y="342900"/>
                </a:lnTo>
                <a:lnTo>
                  <a:pt x="974564" y="330200"/>
                </a:lnTo>
                <a:lnTo>
                  <a:pt x="979199" y="317500"/>
                </a:lnTo>
                <a:lnTo>
                  <a:pt x="984472" y="304800"/>
                </a:lnTo>
                <a:lnTo>
                  <a:pt x="985100" y="304800"/>
                </a:lnTo>
                <a:lnTo>
                  <a:pt x="985100" y="292100"/>
                </a:lnTo>
                <a:lnTo>
                  <a:pt x="992131" y="292100"/>
                </a:lnTo>
                <a:lnTo>
                  <a:pt x="996186" y="279400"/>
                </a:lnTo>
                <a:lnTo>
                  <a:pt x="989603" y="279400"/>
                </a:lnTo>
                <a:lnTo>
                  <a:pt x="1003148" y="241300"/>
                </a:lnTo>
                <a:lnTo>
                  <a:pt x="1018018" y="203200"/>
                </a:lnTo>
                <a:lnTo>
                  <a:pt x="1033497" y="165100"/>
                </a:lnTo>
                <a:lnTo>
                  <a:pt x="1049601" y="127000"/>
                </a:lnTo>
                <a:close/>
              </a:path>
              <a:path w="1328419" h="2159000">
                <a:moveTo>
                  <a:pt x="1071086" y="266700"/>
                </a:moveTo>
                <a:lnTo>
                  <a:pt x="1052742" y="266700"/>
                </a:lnTo>
                <a:lnTo>
                  <a:pt x="1041126" y="279400"/>
                </a:lnTo>
                <a:lnTo>
                  <a:pt x="1030020" y="292100"/>
                </a:lnTo>
                <a:lnTo>
                  <a:pt x="1018993" y="317500"/>
                </a:lnTo>
                <a:lnTo>
                  <a:pt x="1007613" y="330200"/>
                </a:lnTo>
                <a:lnTo>
                  <a:pt x="997664" y="342900"/>
                </a:lnTo>
                <a:lnTo>
                  <a:pt x="1005309" y="342900"/>
                </a:lnTo>
                <a:lnTo>
                  <a:pt x="1015078" y="330200"/>
                </a:lnTo>
                <a:lnTo>
                  <a:pt x="1016284" y="330200"/>
                </a:lnTo>
                <a:lnTo>
                  <a:pt x="1027259" y="317500"/>
                </a:lnTo>
                <a:lnTo>
                  <a:pt x="1049287" y="279400"/>
                </a:lnTo>
                <a:lnTo>
                  <a:pt x="1055988" y="279400"/>
                </a:lnTo>
                <a:lnTo>
                  <a:pt x="1071086" y="266700"/>
                </a:lnTo>
                <a:close/>
              </a:path>
              <a:path w="1328419" h="2159000">
                <a:moveTo>
                  <a:pt x="1016284" y="330200"/>
                </a:moveTo>
                <a:lnTo>
                  <a:pt x="1015078" y="330200"/>
                </a:lnTo>
                <a:lnTo>
                  <a:pt x="1005309" y="342900"/>
                </a:lnTo>
                <a:lnTo>
                  <a:pt x="1016284" y="330200"/>
                </a:lnTo>
                <a:close/>
              </a:path>
              <a:path w="1328419" h="2159000">
                <a:moveTo>
                  <a:pt x="1100372" y="330200"/>
                </a:moveTo>
                <a:lnTo>
                  <a:pt x="1016284" y="330200"/>
                </a:lnTo>
                <a:lnTo>
                  <a:pt x="1005309" y="342900"/>
                </a:lnTo>
                <a:lnTo>
                  <a:pt x="1078198" y="342900"/>
                </a:lnTo>
                <a:lnTo>
                  <a:pt x="1100372" y="330200"/>
                </a:lnTo>
                <a:close/>
              </a:path>
              <a:path w="1328419" h="2159000">
                <a:moveTo>
                  <a:pt x="1321844" y="279400"/>
                </a:moveTo>
                <a:lnTo>
                  <a:pt x="1320064" y="279400"/>
                </a:lnTo>
                <a:lnTo>
                  <a:pt x="1182874" y="317500"/>
                </a:lnTo>
                <a:lnTo>
                  <a:pt x="1123316" y="317500"/>
                </a:lnTo>
                <a:lnTo>
                  <a:pt x="1118709" y="330200"/>
                </a:lnTo>
                <a:lnTo>
                  <a:pt x="1144886" y="330200"/>
                </a:lnTo>
                <a:lnTo>
                  <a:pt x="1233457" y="304800"/>
                </a:lnTo>
                <a:lnTo>
                  <a:pt x="1277335" y="304800"/>
                </a:lnTo>
                <a:lnTo>
                  <a:pt x="1320064" y="292100"/>
                </a:lnTo>
                <a:lnTo>
                  <a:pt x="1321949" y="292100"/>
                </a:lnTo>
                <a:lnTo>
                  <a:pt x="1321844" y="279400"/>
                </a:lnTo>
                <a:close/>
              </a:path>
              <a:path w="1328419" h="2159000">
                <a:moveTo>
                  <a:pt x="1281741" y="241300"/>
                </a:moveTo>
                <a:lnTo>
                  <a:pt x="1280065" y="254000"/>
                </a:lnTo>
                <a:lnTo>
                  <a:pt x="1177920" y="292100"/>
                </a:lnTo>
                <a:lnTo>
                  <a:pt x="1143630" y="317500"/>
                </a:lnTo>
                <a:lnTo>
                  <a:pt x="1149284" y="317500"/>
                </a:lnTo>
                <a:lnTo>
                  <a:pt x="1182352" y="304800"/>
                </a:lnTo>
                <a:lnTo>
                  <a:pt x="1247939" y="266700"/>
                </a:lnTo>
                <a:lnTo>
                  <a:pt x="1281008" y="254000"/>
                </a:lnTo>
                <a:lnTo>
                  <a:pt x="1282892" y="254000"/>
                </a:lnTo>
                <a:lnTo>
                  <a:pt x="1281741" y="241300"/>
                </a:lnTo>
                <a:close/>
              </a:path>
              <a:path w="1328419" h="2159000">
                <a:moveTo>
                  <a:pt x="1028772" y="222064"/>
                </a:moveTo>
                <a:lnTo>
                  <a:pt x="1026091" y="228600"/>
                </a:lnTo>
                <a:lnTo>
                  <a:pt x="1014314" y="241300"/>
                </a:lnTo>
                <a:lnTo>
                  <a:pt x="1001909" y="266700"/>
                </a:lnTo>
                <a:lnTo>
                  <a:pt x="989603" y="279400"/>
                </a:lnTo>
                <a:lnTo>
                  <a:pt x="1000615" y="279400"/>
                </a:lnTo>
                <a:lnTo>
                  <a:pt x="1005309" y="266700"/>
                </a:lnTo>
                <a:lnTo>
                  <a:pt x="1015176" y="254000"/>
                </a:lnTo>
                <a:lnTo>
                  <a:pt x="1023463" y="241300"/>
                </a:lnTo>
                <a:lnTo>
                  <a:pt x="1028772" y="222064"/>
                </a:lnTo>
                <a:close/>
              </a:path>
              <a:path w="1328419" h="2159000">
                <a:moveTo>
                  <a:pt x="1141326" y="38100"/>
                </a:moveTo>
                <a:lnTo>
                  <a:pt x="1138918" y="38100"/>
                </a:lnTo>
                <a:lnTo>
                  <a:pt x="1138708" y="50800"/>
                </a:lnTo>
                <a:lnTo>
                  <a:pt x="1128838" y="101600"/>
                </a:lnTo>
                <a:lnTo>
                  <a:pt x="1111419" y="139700"/>
                </a:lnTo>
                <a:lnTo>
                  <a:pt x="1091310" y="190500"/>
                </a:lnTo>
                <a:lnTo>
                  <a:pt x="1073370" y="241300"/>
                </a:lnTo>
                <a:lnTo>
                  <a:pt x="1070543" y="241300"/>
                </a:lnTo>
                <a:lnTo>
                  <a:pt x="1068972" y="254000"/>
                </a:lnTo>
                <a:lnTo>
                  <a:pt x="1063946" y="254000"/>
                </a:lnTo>
                <a:lnTo>
                  <a:pt x="1058397" y="266700"/>
                </a:lnTo>
                <a:lnTo>
                  <a:pt x="1062271" y="266700"/>
                </a:lnTo>
                <a:lnTo>
                  <a:pt x="1091000" y="241300"/>
                </a:lnTo>
                <a:lnTo>
                  <a:pt x="1098229" y="228600"/>
                </a:lnTo>
                <a:lnTo>
                  <a:pt x="1088867" y="228600"/>
                </a:lnTo>
                <a:lnTo>
                  <a:pt x="1106517" y="177800"/>
                </a:lnTo>
                <a:lnTo>
                  <a:pt x="1123264" y="139700"/>
                </a:lnTo>
                <a:lnTo>
                  <a:pt x="1135927" y="88900"/>
                </a:lnTo>
                <a:lnTo>
                  <a:pt x="1141326" y="50800"/>
                </a:lnTo>
                <a:lnTo>
                  <a:pt x="1141326" y="38100"/>
                </a:lnTo>
                <a:close/>
              </a:path>
              <a:path w="1328419" h="2159000">
                <a:moveTo>
                  <a:pt x="1143397" y="241300"/>
                </a:moveTo>
                <a:lnTo>
                  <a:pt x="1120450" y="241300"/>
                </a:lnTo>
                <a:lnTo>
                  <a:pt x="1090197" y="254000"/>
                </a:lnTo>
                <a:lnTo>
                  <a:pt x="1062271" y="266700"/>
                </a:lnTo>
                <a:lnTo>
                  <a:pt x="1089443" y="266700"/>
                </a:lnTo>
                <a:lnTo>
                  <a:pt x="1109763" y="254000"/>
                </a:lnTo>
                <a:lnTo>
                  <a:pt x="1130750" y="254000"/>
                </a:lnTo>
                <a:lnTo>
                  <a:pt x="1143397" y="241300"/>
                </a:lnTo>
                <a:close/>
              </a:path>
              <a:path w="1328419" h="2159000">
                <a:moveTo>
                  <a:pt x="998084" y="177800"/>
                </a:moveTo>
                <a:lnTo>
                  <a:pt x="997247" y="177800"/>
                </a:lnTo>
                <a:lnTo>
                  <a:pt x="986771" y="190500"/>
                </a:lnTo>
                <a:lnTo>
                  <a:pt x="975873" y="215900"/>
                </a:lnTo>
                <a:lnTo>
                  <a:pt x="965427" y="228600"/>
                </a:lnTo>
                <a:lnTo>
                  <a:pt x="956305" y="254000"/>
                </a:lnTo>
                <a:lnTo>
                  <a:pt x="963022" y="254000"/>
                </a:lnTo>
                <a:lnTo>
                  <a:pt x="966462" y="241300"/>
                </a:lnTo>
                <a:lnTo>
                  <a:pt x="970022" y="241300"/>
                </a:lnTo>
                <a:lnTo>
                  <a:pt x="974106" y="228600"/>
                </a:lnTo>
                <a:lnTo>
                  <a:pt x="977143" y="215900"/>
                </a:lnTo>
                <a:lnTo>
                  <a:pt x="982329" y="203200"/>
                </a:lnTo>
                <a:lnTo>
                  <a:pt x="987456" y="203200"/>
                </a:lnTo>
                <a:lnTo>
                  <a:pt x="992662" y="190500"/>
                </a:lnTo>
                <a:lnTo>
                  <a:pt x="998084" y="177800"/>
                </a:lnTo>
                <a:close/>
              </a:path>
              <a:path w="1328419" h="2159000">
                <a:moveTo>
                  <a:pt x="1181534" y="228600"/>
                </a:moveTo>
                <a:lnTo>
                  <a:pt x="1151429" y="241300"/>
                </a:lnTo>
                <a:lnTo>
                  <a:pt x="1168770" y="241300"/>
                </a:lnTo>
                <a:lnTo>
                  <a:pt x="1181534" y="228600"/>
                </a:lnTo>
                <a:close/>
              </a:path>
              <a:path w="1328419" h="2159000">
                <a:moveTo>
                  <a:pt x="1119965" y="203200"/>
                </a:moveTo>
                <a:lnTo>
                  <a:pt x="1105306" y="203200"/>
                </a:lnTo>
                <a:lnTo>
                  <a:pt x="1099652" y="215900"/>
                </a:lnTo>
                <a:lnTo>
                  <a:pt x="1094312" y="215900"/>
                </a:lnTo>
                <a:lnTo>
                  <a:pt x="1088867" y="228600"/>
                </a:lnTo>
                <a:lnTo>
                  <a:pt x="1098229" y="228600"/>
                </a:lnTo>
                <a:lnTo>
                  <a:pt x="1105458" y="215900"/>
                </a:lnTo>
                <a:lnTo>
                  <a:pt x="1119965" y="203200"/>
                </a:lnTo>
                <a:close/>
              </a:path>
              <a:path w="1328419" h="2159000">
                <a:moveTo>
                  <a:pt x="1036512" y="203200"/>
                </a:moveTo>
                <a:lnTo>
                  <a:pt x="1030474" y="215900"/>
                </a:lnTo>
                <a:lnTo>
                  <a:pt x="1028772" y="222064"/>
                </a:lnTo>
                <a:lnTo>
                  <a:pt x="1036512" y="203200"/>
                </a:lnTo>
                <a:close/>
              </a:path>
              <a:path w="1328419" h="2159000">
                <a:moveTo>
                  <a:pt x="1126667" y="190500"/>
                </a:moveTo>
                <a:lnTo>
                  <a:pt x="1122033" y="190500"/>
                </a:lnTo>
                <a:lnTo>
                  <a:pt x="1116091" y="203200"/>
                </a:lnTo>
                <a:lnTo>
                  <a:pt x="1124363" y="203200"/>
                </a:lnTo>
                <a:lnTo>
                  <a:pt x="1126667" y="190500"/>
                </a:lnTo>
                <a:close/>
              </a:path>
              <a:path w="1328419" h="2159000">
                <a:moveTo>
                  <a:pt x="1143217" y="177800"/>
                </a:moveTo>
                <a:lnTo>
                  <a:pt x="1131797" y="177800"/>
                </a:lnTo>
                <a:lnTo>
                  <a:pt x="1128133" y="190500"/>
                </a:lnTo>
                <a:lnTo>
                  <a:pt x="1137687" y="190500"/>
                </a:lnTo>
                <a:lnTo>
                  <a:pt x="1143217" y="177800"/>
                </a:lnTo>
                <a:close/>
              </a:path>
              <a:path w="1328419" h="2159000">
                <a:moveTo>
                  <a:pt x="1159671" y="165100"/>
                </a:moveTo>
                <a:lnTo>
                  <a:pt x="1142687" y="165100"/>
                </a:lnTo>
                <a:lnTo>
                  <a:pt x="1141640" y="177800"/>
                </a:lnTo>
                <a:lnTo>
                  <a:pt x="1147923" y="177800"/>
                </a:lnTo>
                <a:lnTo>
                  <a:pt x="1159671" y="165100"/>
                </a:lnTo>
                <a:close/>
              </a:path>
              <a:path w="1328419" h="2159000">
                <a:moveTo>
                  <a:pt x="1185199" y="127000"/>
                </a:moveTo>
                <a:lnTo>
                  <a:pt x="1181639" y="127000"/>
                </a:lnTo>
                <a:lnTo>
                  <a:pt x="1152528" y="165100"/>
                </a:lnTo>
                <a:lnTo>
                  <a:pt x="1154938" y="165100"/>
                </a:lnTo>
                <a:lnTo>
                  <a:pt x="1162494" y="152400"/>
                </a:lnTo>
                <a:lnTo>
                  <a:pt x="1177644" y="139700"/>
                </a:lnTo>
                <a:lnTo>
                  <a:pt x="1185199" y="127000"/>
                </a:lnTo>
                <a:close/>
              </a:path>
              <a:path w="1328419" h="2159000">
                <a:moveTo>
                  <a:pt x="1280674" y="101131"/>
                </a:moveTo>
                <a:lnTo>
                  <a:pt x="1279877" y="101600"/>
                </a:lnTo>
                <a:lnTo>
                  <a:pt x="1236703" y="114300"/>
                </a:lnTo>
                <a:lnTo>
                  <a:pt x="1194215" y="139700"/>
                </a:lnTo>
                <a:lnTo>
                  <a:pt x="1154938" y="165100"/>
                </a:lnTo>
                <a:lnTo>
                  <a:pt x="1171940" y="165100"/>
                </a:lnTo>
                <a:lnTo>
                  <a:pt x="1184661" y="152400"/>
                </a:lnTo>
                <a:lnTo>
                  <a:pt x="1197764" y="139700"/>
                </a:lnTo>
                <a:lnTo>
                  <a:pt x="1208026" y="139700"/>
                </a:lnTo>
                <a:lnTo>
                  <a:pt x="1265786" y="114300"/>
                </a:lnTo>
                <a:lnTo>
                  <a:pt x="1280674" y="101131"/>
                </a:lnTo>
                <a:close/>
              </a:path>
              <a:path w="1328419" h="2159000">
                <a:moveTo>
                  <a:pt x="1327917" y="127000"/>
                </a:moveTo>
                <a:lnTo>
                  <a:pt x="1326032" y="127000"/>
                </a:lnTo>
                <a:lnTo>
                  <a:pt x="1311241" y="139700"/>
                </a:lnTo>
                <a:lnTo>
                  <a:pt x="1326242" y="139700"/>
                </a:lnTo>
                <a:lnTo>
                  <a:pt x="1327917" y="127000"/>
                </a:lnTo>
                <a:close/>
              </a:path>
              <a:path w="1328419" h="2159000">
                <a:moveTo>
                  <a:pt x="1216193" y="50800"/>
                </a:moveTo>
                <a:lnTo>
                  <a:pt x="1214832" y="50800"/>
                </a:lnTo>
                <a:lnTo>
                  <a:pt x="1209663" y="76200"/>
                </a:lnTo>
                <a:lnTo>
                  <a:pt x="1200578" y="88900"/>
                </a:lnTo>
                <a:lnTo>
                  <a:pt x="1190138" y="101600"/>
                </a:lnTo>
                <a:lnTo>
                  <a:pt x="1180906" y="127000"/>
                </a:lnTo>
                <a:lnTo>
                  <a:pt x="1188445" y="127000"/>
                </a:lnTo>
                <a:lnTo>
                  <a:pt x="1199390" y="114300"/>
                </a:lnTo>
                <a:lnTo>
                  <a:pt x="1191586" y="114300"/>
                </a:lnTo>
                <a:lnTo>
                  <a:pt x="1199009" y="101600"/>
                </a:lnTo>
                <a:lnTo>
                  <a:pt x="1206677" y="88900"/>
                </a:lnTo>
                <a:lnTo>
                  <a:pt x="1212952" y="63500"/>
                </a:lnTo>
                <a:lnTo>
                  <a:pt x="1216193" y="50800"/>
                </a:lnTo>
                <a:close/>
              </a:path>
              <a:path w="1328419" h="2159000">
                <a:moveTo>
                  <a:pt x="1235417" y="67128"/>
                </a:moveTo>
                <a:lnTo>
                  <a:pt x="1191586" y="114300"/>
                </a:lnTo>
                <a:lnTo>
                  <a:pt x="1199390" y="114300"/>
                </a:lnTo>
                <a:lnTo>
                  <a:pt x="1221281" y="88900"/>
                </a:lnTo>
                <a:lnTo>
                  <a:pt x="1235417" y="67128"/>
                </a:lnTo>
                <a:close/>
              </a:path>
              <a:path w="1328419" h="2159000">
                <a:moveTo>
                  <a:pt x="1323101" y="76200"/>
                </a:moveTo>
                <a:lnTo>
                  <a:pt x="1322368" y="76200"/>
                </a:lnTo>
                <a:lnTo>
                  <a:pt x="1294504" y="88900"/>
                </a:lnTo>
                <a:lnTo>
                  <a:pt x="1280674" y="101131"/>
                </a:lnTo>
                <a:lnTo>
                  <a:pt x="1323101" y="76200"/>
                </a:lnTo>
                <a:close/>
              </a:path>
              <a:path w="1328419" h="2159000">
                <a:moveTo>
                  <a:pt x="1247364" y="49560"/>
                </a:moveTo>
                <a:lnTo>
                  <a:pt x="1246018" y="50800"/>
                </a:lnTo>
                <a:lnTo>
                  <a:pt x="1235417" y="67128"/>
                </a:lnTo>
                <a:lnTo>
                  <a:pt x="1238784" y="63500"/>
                </a:lnTo>
                <a:lnTo>
                  <a:pt x="1247364" y="49560"/>
                </a:lnTo>
                <a:close/>
              </a:path>
              <a:path w="1328419" h="2159000">
                <a:moveTo>
                  <a:pt x="1287395" y="0"/>
                </a:moveTo>
                <a:lnTo>
                  <a:pt x="1286243" y="0"/>
                </a:lnTo>
                <a:lnTo>
                  <a:pt x="1262235" y="25400"/>
                </a:lnTo>
                <a:lnTo>
                  <a:pt x="1247364" y="49560"/>
                </a:lnTo>
                <a:lnTo>
                  <a:pt x="1273590" y="25400"/>
                </a:lnTo>
                <a:lnTo>
                  <a:pt x="1287395" y="0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8145207" y="8518745"/>
            <a:ext cx="15240" cy="22225"/>
          </a:xfrm>
          <a:custGeom>
            <a:avLst/>
            <a:gdLst/>
            <a:ahLst/>
            <a:cxnLst/>
            <a:rect l="l" t="t" r="r" b="b"/>
            <a:pathLst>
              <a:path w="15240" h="22225">
                <a:moveTo>
                  <a:pt x="15078" y="0"/>
                </a:moveTo>
                <a:lnTo>
                  <a:pt x="11413" y="942"/>
                </a:lnTo>
                <a:lnTo>
                  <a:pt x="10366" y="2732"/>
                </a:lnTo>
                <a:lnTo>
                  <a:pt x="8062" y="6345"/>
                </a:lnTo>
                <a:lnTo>
                  <a:pt x="5968" y="10188"/>
                </a:lnTo>
                <a:lnTo>
                  <a:pt x="3664" y="13989"/>
                </a:lnTo>
                <a:lnTo>
                  <a:pt x="0" y="20449"/>
                </a:lnTo>
                <a:lnTo>
                  <a:pt x="13926" y="22177"/>
                </a:lnTo>
                <a:lnTo>
                  <a:pt x="14240" y="14931"/>
                </a:lnTo>
                <a:lnTo>
                  <a:pt x="14554" y="10711"/>
                </a:lnTo>
                <a:lnTo>
                  <a:pt x="14973" y="7067"/>
                </a:lnTo>
                <a:lnTo>
                  <a:pt x="15182" y="3015"/>
                </a:lnTo>
                <a:lnTo>
                  <a:pt x="15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8067197" y="8571341"/>
            <a:ext cx="12700" cy="26034"/>
          </a:xfrm>
          <a:custGeom>
            <a:avLst/>
            <a:gdLst/>
            <a:ahLst/>
            <a:cxnLst/>
            <a:rect l="l" t="t" r="r" b="b"/>
            <a:pathLst>
              <a:path w="12700" h="26034">
                <a:moveTo>
                  <a:pt x="12460" y="0"/>
                </a:moveTo>
                <a:lnTo>
                  <a:pt x="7120" y="1047"/>
                </a:lnTo>
                <a:lnTo>
                  <a:pt x="5968" y="3183"/>
                </a:lnTo>
                <a:lnTo>
                  <a:pt x="3664" y="8083"/>
                </a:lnTo>
                <a:lnTo>
                  <a:pt x="0" y="13863"/>
                </a:lnTo>
                <a:lnTo>
                  <a:pt x="1256" y="19517"/>
                </a:lnTo>
                <a:lnTo>
                  <a:pt x="2408" y="25465"/>
                </a:lnTo>
                <a:lnTo>
                  <a:pt x="11727" y="22973"/>
                </a:lnTo>
                <a:lnTo>
                  <a:pt x="12355" y="17884"/>
                </a:lnTo>
                <a:lnTo>
                  <a:pt x="12565" y="17570"/>
                </a:lnTo>
                <a:lnTo>
                  <a:pt x="12565" y="16187"/>
                </a:lnTo>
                <a:lnTo>
                  <a:pt x="12146" y="15078"/>
                </a:lnTo>
                <a:lnTo>
                  <a:pt x="11413" y="14355"/>
                </a:lnTo>
                <a:lnTo>
                  <a:pt x="9528" y="11999"/>
                </a:lnTo>
                <a:lnTo>
                  <a:pt x="11517" y="6167"/>
                </a:lnTo>
                <a:lnTo>
                  <a:pt x="11832" y="3832"/>
                </a:lnTo>
                <a:lnTo>
                  <a:pt x="12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8096441" y="8574671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5" h="21590">
                <a:moveTo>
                  <a:pt x="10546" y="0"/>
                </a:moveTo>
                <a:lnTo>
                  <a:pt x="9080" y="1842"/>
                </a:lnTo>
                <a:lnTo>
                  <a:pt x="6462" y="5811"/>
                </a:lnTo>
                <a:lnTo>
                  <a:pt x="3425" y="9769"/>
                </a:lnTo>
                <a:lnTo>
                  <a:pt x="598" y="13936"/>
                </a:lnTo>
                <a:lnTo>
                  <a:pt x="0" y="18815"/>
                </a:lnTo>
                <a:lnTo>
                  <a:pt x="3740" y="21008"/>
                </a:lnTo>
                <a:lnTo>
                  <a:pt x="8579" y="20184"/>
                </a:lnTo>
                <a:lnTo>
                  <a:pt x="11279" y="16009"/>
                </a:lnTo>
                <a:lnTo>
                  <a:pt x="11697" y="11465"/>
                </a:lnTo>
                <a:lnTo>
                  <a:pt x="13792" y="7476"/>
                </a:lnTo>
                <a:lnTo>
                  <a:pt x="14001" y="2879"/>
                </a:lnTo>
                <a:lnTo>
                  <a:pt x="14210" y="146"/>
                </a:lnTo>
                <a:lnTo>
                  <a:pt x="10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8136097" y="8603801"/>
            <a:ext cx="14604" cy="22225"/>
          </a:xfrm>
          <a:custGeom>
            <a:avLst/>
            <a:gdLst/>
            <a:ahLst/>
            <a:cxnLst/>
            <a:rect l="l" t="t" r="r" b="b"/>
            <a:pathLst>
              <a:path w="14605" h="22225">
                <a:moveTo>
                  <a:pt x="14135" y="0"/>
                </a:moveTo>
                <a:lnTo>
                  <a:pt x="11203" y="251"/>
                </a:lnTo>
                <a:lnTo>
                  <a:pt x="6806" y="7120"/>
                </a:lnTo>
                <a:lnTo>
                  <a:pt x="0" y="10387"/>
                </a:lnTo>
                <a:lnTo>
                  <a:pt x="104" y="22229"/>
                </a:lnTo>
                <a:lnTo>
                  <a:pt x="7329" y="20187"/>
                </a:lnTo>
                <a:lnTo>
                  <a:pt x="9004" y="17748"/>
                </a:lnTo>
                <a:lnTo>
                  <a:pt x="12460" y="13978"/>
                </a:lnTo>
                <a:lnTo>
                  <a:pt x="13302" y="7120"/>
                </a:lnTo>
                <a:lnTo>
                  <a:pt x="13926" y="2293"/>
                </a:lnTo>
                <a:lnTo>
                  <a:pt x="14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7946468" y="8695054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59">
                <a:moveTo>
                  <a:pt x="8376" y="0"/>
                </a:moveTo>
                <a:lnTo>
                  <a:pt x="5130" y="1497"/>
                </a:lnTo>
                <a:lnTo>
                  <a:pt x="4607" y="2984"/>
                </a:lnTo>
                <a:lnTo>
                  <a:pt x="3455" y="8387"/>
                </a:lnTo>
                <a:lnTo>
                  <a:pt x="0" y="14858"/>
                </a:lnTo>
                <a:lnTo>
                  <a:pt x="3560" y="20083"/>
                </a:lnTo>
                <a:lnTo>
                  <a:pt x="5340" y="22522"/>
                </a:lnTo>
                <a:lnTo>
                  <a:pt x="8481" y="21549"/>
                </a:lnTo>
                <a:lnTo>
                  <a:pt x="9633" y="19392"/>
                </a:lnTo>
                <a:lnTo>
                  <a:pt x="12565" y="13622"/>
                </a:lnTo>
                <a:lnTo>
                  <a:pt x="9004" y="8313"/>
                </a:lnTo>
                <a:lnTo>
                  <a:pt x="8531" y="2984"/>
                </a:lnTo>
                <a:lnTo>
                  <a:pt x="8441" y="1497"/>
                </a:lnTo>
                <a:lnTo>
                  <a:pt x="8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7957569" y="8742980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40" h="17779">
                <a:moveTo>
                  <a:pt x="14868" y="0"/>
                </a:moveTo>
                <a:lnTo>
                  <a:pt x="10261" y="167"/>
                </a:lnTo>
                <a:lnTo>
                  <a:pt x="8586" y="1518"/>
                </a:lnTo>
                <a:lnTo>
                  <a:pt x="4607" y="4219"/>
                </a:lnTo>
                <a:lnTo>
                  <a:pt x="0" y="12816"/>
                </a:lnTo>
                <a:lnTo>
                  <a:pt x="5235" y="15999"/>
                </a:lnTo>
                <a:lnTo>
                  <a:pt x="7748" y="17601"/>
                </a:lnTo>
                <a:lnTo>
                  <a:pt x="10680" y="15769"/>
                </a:lnTo>
                <a:lnTo>
                  <a:pt x="12250" y="14041"/>
                </a:lnTo>
                <a:lnTo>
                  <a:pt x="15078" y="11224"/>
                </a:lnTo>
                <a:lnTo>
                  <a:pt x="13298" y="7099"/>
                </a:lnTo>
                <a:lnTo>
                  <a:pt x="14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7989399" y="8739891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4" h="22225">
                <a:moveTo>
                  <a:pt x="13402" y="0"/>
                </a:moveTo>
                <a:lnTo>
                  <a:pt x="9109" y="1800"/>
                </a:lnTo>
                <a:lnTo>
                  <a:pt x="8795" y="4125"/>
                </a:lnTo>
                <a:lnTo>
                  <a:pt x="8376" y="7685"/>
                </a:lnTo>
                <a:lnTo>
                  <a:pt x="5654" y="10983"/>
                </a:lnTo>
                <a:lnTo>
                  <a:pt x="3700" y="14345"/>
                </a:lnTo>
                <a:lnTo>
                  <a:pt x="0" y="19926"/>
                </a:lnTo>
                <a:lnTo>
                  <a:pt x="7957" y="22219"/>
                </a:lnTo>
                <a:lnTo>
                  <a:pt x="11517" y="17915"/>
                </a:lnTo>
                <a:lnTo>
                  <a:pt x="14554" y="14345"/>
                </a:lnTo>
                <a:lnTo>
                  <a:pt x="16543" y="6931"/>
                </a:lnTo>
                <a:lnTo>
                  <a:pt x="14763" y="2429"/>
                </a:lnTo>
                <a:lnTo>
                  <a:pt x="13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7874533" y="8769691"/>
            <a:ext cx="17145" cy="22225"/>
          </a:xfrm>
          <a:custGeom>
            <a:avLst/>
            <a:gdLst/>
            <a:ahLst/>
            <a:cxnLst/>
            <a:rect l="l" t="t" r="r" b="b"/>
            <a:pathLst>
              <a:path w="17144" h="22225">
                <a:moveTo>
                  <a:pt x="13402" y="0"/>
                </a:moveTo>
                <a:lnTo>
                  <a:pt x="8376" y="2282"/>
                </a:lnTo>
                <a:lnTo>
                  <a:pt x="7224" y="4429"/>
                </a:lnTo>
                <a:lnTo>
                  <a:pt x="5130" y="9193"/>
                </a:lnTo>
                <a:lnTo>
                  <a:pt x="0" y="13821"/>
                </a:lnTo>
                <a:lnTo>
                  <a:pt x="3455" y="19025"/>
                </a:lnTo>
                <a:lnTo>
                  <a:pt x="5444" y="21926"/>
                </a:lnTo>
                <a:lnTo>
                  <a:pt x="9947" y="21601"/>
                </a:lnTo>
                <a:lnTo>
                  <a:pt x="12041" y="18784"/>
                </a:lnTo>
                <a:lnTo>
                  <a:pt x="14973" y="14386"/>
                </a:lnTo>
                <a:lnTo>
                  <a:pt x="16648" y="8533"/>
                </a:lnTo>
                <a:lnTo>
                  <a:pt x="14449" y="3392"/>
                </a:lnTo>
                <a:lnTo>
                  <a:pt x="13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7834849" y="8785711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8900" y="0"/>
                </a:moveTo>
                <a:lnTo>
                  <a:pt x="6177" y="1172"/>
                </a:lnTo>
                <a:lnTo>
                  <a:pt x="5340" y="3308"/>
                </a:lnTo>
                <a:lnTo>
                  <a:pt x="3769" y="8963"/>
                </a:lnTo>
                <a:lnTo>
                  <a:pt x="0" y="16868"/>
                </a:lnTo>
                <a:lnTo>
                  <a:pt x="5026" y="21402"/>
                </a:lnTo>
                <a:lnTo>
                  <a:pt x="7643" y="23905"/>
                </a:lnTo>
                <a:lnTo>
                  <a:pt x="13298" y="21957"/>
                </a:lnTo>
                <a:lnTo>
                  <a:pt x="13402" y="18355"/>
                </a:lnTo>
                <a:lnTo>
                  <a:pt x="14030" y="13015"/>
                </a:lnTo>
                <a:lnTo>
                  <a:pt x="12774" y="6544"/>
                </a:lnTo>
                <a:lnTo>
                  <a:pt x="10366" y="1958"/>
                </a:lnTo>
                <a:lnTo>
                  <a:pt x="8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7893486" y="8851227"/>
            <a:ext cx="13970" cy="24130"/>
          </a:xfrm>
          <a:custGeom>
            <a:avLst/>
            <a:gdLst/>
            <a:ahLst/>
            <a:cxnLst/>
            <a:rect l="l" t="t" r="r" b="b"/>
            <a:pathLst>
              <a:path w="13969" h="24129">
                <a:moveTo>
                  <a:pt x="11622" y="0"/>
                </a:moveTo>
                <a:lnTo>
                  <a:pt x="6177" y="2010"/>
                </a:lnTo>
                <a:lnTo>
                  <a:pt x="5654" y="5088"/>
                </a:lnTo>
                <a:lnTo>
                  <a:pt x="4293" y="9622"/>
                </a:lnTo>
                <a:lnTo>
                  <a:pt x="0" y="15423"/>
                </a:lnTo>
                <a:lnTo>
                  <a:pt x="1256" y="20334"/>
                </a:lnTo>
                <a:lnTo>
                  <a:pt x="2303" y="23035"/>
                </a:lnTo>
                <a:lnTo>
                  <a:pt x="5654" y="23528"/>
                </a:lnTo>
                <a:lnTo>
                  <a:pt x="7539" y="21653"/>
                </a:lnTo>
                <a:lnTo>
                  <a:pt x="12250" y="17151"/>
                </a:lnTo>
                <a:lnTo>
                  <a:pt x="13926" y="10156"/>
                </a:lnTo>
                <a:lnTo>
                  <a:pt x="12460" y="4020"/>
                </a:lnTo>
                <a:lnTo>
                  <a:pt x="11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7793175" y="8954407"/>
            <a:ext cx="10160" cy="22860"/>
          </a:xfrm>
          <a:custGeom>
            <a:avLst/>
            <a:gdLst/>
            <a:ahLst/>
            <a:cxnLst/>
            <a:rect l="l" t="t" r="r" b="b"/>
            <a:pathLst>
              <a:path w="10159" h="22859">
                <a:moveTo>
                  <a:pt x="6806" y="0"/>
                </a:moveTo>
                <a:lnTo>
                  <a:pt x="2408" y="1287"/>
                </a:lnTo>
                <a:lnTo>
                  <a:pt x="1884" y="3727"/>
                </a:lnTo>
                <a:lnTo>
                  <a:pt x="1361" y="9130"/>
                </a:lnTo>
                <a:lnTo>
                  <a:pt x="0" y="14355"/>
                </a:lnTo>
                <a:lnTo>
                  <a:pt x="1884" y="19350"/>
                </a:lnTo>
                <a:lnTo>
                  <a:pt x="3350" y="22679"/>
                </a:lnTo>
                <a:lnTo>
                  <a:pt x="7748" y="19905"/>
                </a:lnTo>
                <a:lnTo>
                  <a:pt x="8690" y="17643"/>
                </a:lnTo>
                <a:lnTo>
                  <a:pt x="9737" y="12722"/>
                </a:lnTo>
                <a:lnTo>
                  <a:pt x="8271" y="7874"/>
                </a:lnTo>
                <a:lnTo>
                  <a:pt x="7224" y="2816"/>
                </a:lnTo>
                <a:lnTo>
                  <a:pt x="6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7815269" y="8974721"/>
            <a:ext cx="12065" cy="22860"/>
          </a:xfrm>
          <a:custGeom>
            <a:avLst/>
            <a:gdLst/>
            <a:ahLst/>
            <a:cxnLst/>
            <a:rect l="l" t="t" r="r" b="b"/>
            <a:pathLst>
              <a:path w="12065" h="22859">
                <a:moveTo>
                  <a:pt x="10470" y="0"/>
                </a:moveTo>
                <a:lnTo>
                  <a:pt x="4607" y="1800"/>
                </a:lnTo>
                <a:lnTo>
                  <a:pt x="4188" y="4471"/>
                </a:lnTo>
                <a:lnTo>
                  <a:pt x="3664" y="9182"/>
                </a:lnTo>
                <a:lnTo>
                  <a:pt x="942" y="13130"/>
                </a:lnTo>
                <a:lnTo>
                  <a:pt x="418" y="17601"/>
                </a:lnTo>
                <a:lnTo>
                  <a:pt x="0" y="22658"/>
                </a:lnTo>
                <a:lnTo>
                  <a:pt x="6282" y="20962"/>
                </a:lnTo>
                <a:lnTo>
                  <a:pt x="7853" y="18355"/>
                </a:lnTo>
                <a:lnTo>
                  <a:pt x="10470" y="13832"/>
                </a:lnTo>
                <a:lnTo>
                  <a:pt x="11622" y="8638"/>
                </a:lnTo>
                <a:lnTo>
                  <a:pt x="10994" y="3612"/>
                </a:lnTo>
                <a:lnTo>
                  <a:pt x="10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8138086" y="9034531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17172" y="0"/>
                </a:moveTo>
                <a:lnTo>
                  <a:pt x="8481" y="764"/>
                </a:lnTo>
                <a:lnTo>
                  <a:pt x="2931" y="4963"/>
                </a:lnTo>
                <a:lnTo>
                  <a:pt x="1151" y="6345"/>
                </a:lnTo>
                <a:lnTo>
                  <a:pt x="0" y="9811"/>
                </a:lnTo>
                <a:lnTo>
                  <a:pt x="2931" y="10680"/>
                </a:lnTo>
                <a:lnTo>
                  <a:pt x="8167" y="12606"/>
                </a:lnTo>
                <a:lnTo>
                  <a:pt x="14030" y="10805"/>
                </a:lnTo>
                <a:lnTo>
                  <a:pt x="19685" y="9497"/>
                </a:lnTo>
                <a:lnTo>
                  <a:pt x="23596" y="9497"/>
                </a:lnTo>
                <a:lnTo>
                  <a:pt x="27957" y="3926"/>
                </a:lnTo>
                <a:lnTo>
                  <a:pt x="23559" y="2293"/>
                </a:lnTo>
                <a:lnTo>
                  <a:pt x="17172" y="0"/>
                </a:lnTo>
                <a:close/>
              </a:path>
              <a:path w="28575" h="12700">
                <a:moveTo>
                  <a:pt x="23596" y="9497"/>
                </a:moveTo>
                <a:lnTo>
                  <a:pt x="19685" y="9497"/>
                </a:lnTo>
                <a:lnTo>
                  <a:pt x="23350" y="9811"/>
                </a:lnTo>
                <a:lnTo>
                  <a:pt x="23596" y="9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8157352" y="8951025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8428" y="0"/>
                </a:moveTo>
                <a:lnTo>
                  <a:pt x="14030" y="1800"/>
                </a:lnTo>
                <a:lnTo>
                  <a:pt x="10261" y="2984"/>
                </a:lnTo>
                <a:lnTo>
                  <a:pt x="6910" y="4429"/>
                </a:lnTo>
                <a:lnTo>
                  <a:pt x="3664" y="7067"/>
                </a:lnTo>
                <a:lnTo>
                  <a:pt x="0" y="9905"/>
                </a:lnTo>
                <a:lnTo>
                  <a:pt x="2617" y="15528"/>
                </a:lnTo>
                <a:lnTo>
                  <a:pt x="7329" y="13790"/>
                </a:lnTo>
                <a:lnTo>
                  <a:pt x="11099" y="12753"/>
                </a:lnTo>
                <a:lnTo>
                  <a:pt x="14345" y="10659"/>
                </a:lnTo>
                <a:lnTo>
                  <a:pt x="17381" y="8418"/>
                </a:lnTo>
                <a:lnTo>
                  <a:pt x="21570" y="5884"/>
                </a:lnTo>
                <a:lnTo>
                  <a:pt x="18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8269286" y="8977360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10261" y="0"/>
                </a:moveTo>
                <a:lnTo>
                  <a:pt x="6596" y="1486"/>
                </a:lnTo>
                <a:lnTo>
                  <a:pt x="2303" y="2931"/>
                </a:lnTo>
                <a:lnTo>
                  <a:pt x="0" y="10533"/>
                </a:lnTo>
                <a:lnTo>
                  <a:pt x="6282" y="10083"/>
                </a:lnTo>
                <a:lnTo>
                  <a:pt x="20299" y="10083"/>
                </a:lnTo>
                <a:lnTo>
                  <a:pt x="20104" y="6198"/>
                </a:lnTo>
                <a:lnTo>
                  <a:pt x="19789" y="795"/>
                </a:lnTo>
                <a:lnTo>
                  <a:pt x="10261" y="0"/>
                </a:lnTo>
                <a:close/>
              </a:path>
              <a:path w="20319" h="10795">
                <a:moveTo>
                  <a:pt x="20299" y="10083"/>
                </a:moveTo>
                <a:lnTo>
                  <a:pt x="8795" y="10083"/>
                </a:lnTo>
                <a:lnTo>
                  <a:pt x="20313" y="10366"/>
                </a:lnTo>
                <a:lnTo>
                  <a:pt x="20299" y="10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8159865" y="8921089"/>
            <a:ext cx="20955" cy="13335"/>
          </a:xfrm>
          <a:custGeom>
            <a:avLst/>
            <a:gdLst/>
            <a:ahLst/>
            <a:cxnLst/>
            <a:rect l="l" t="t" r="r" b="b"/>
            <a:pathLst>
              <a:path w="20955" h="13334">
                <a:moveTo>
                  <a:pt x="10785" y="0"/>
                </a:moveTo>
                <a:lnTo>
                  <a:pt x="7015" y="1664"/>
                </a:lnTo>
                <a:lnTo>
                  <a:pt x="0" y="4471"/>
                </a:lnTo>
                <a:lnTo>
                  <a:pt x="5758" y="13120"/>
                </a:lnTo>
                <a:lnTo>
                  <a:pt x="15182" y="6711"/>
                </a:lnTo>
                <a:lnTo>
                  <a:pt x="18673" y="6711"/>
                </a:lnTo>
                <a:lnTo>
                  <a:pt x="20208" y="3811"/>
                </a:lnTo>
                <a:lnTo>
                  <a:pt x="20837" y="2355"/>
                </a:lnTo>
                <a:lnTo>
                  <a:pt x="19894" y="764"/>
                </a:lnTo>
                <a:lnTo>
                  <a:pt x="18638" y="481"/>
                </a:lnTo>
                <a:lnTo>
                  <a:pt x="14345" y="62"/>
                </a:lnTo>
                <a:lnTo>
                  <a:pt x="10785" y="0"/>
                </a:lnTo>
                <a:close/>
              </a:path>
              <a:path w="20955" h="13334">
                <a:moveTo>
                  <a:pt x="18673" y="6711"/>
                </a:moveTo>
                <a:lnTo>
                  <a:pt x="15182" y="6711"/>
                </a:lnTo>
                <a:lnTo>
                  <a:pt x="18324" y="7371"/>
                </a:lnTo>
                <a:lnTo>
                  <a:pt x="18673" y="6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8267506" y="8841950"/>
            <a:ext cx="19050" cy="9525"/>
          </a:xfrm>
          <a:custGeom>
            <a:avLst/>
            <a:gdLst/>
            <a:ahLst/>
            <a:cxnLst/>
            <a:rect l="l" t="t" r="r" b="b"/>
            <a:pathLst>
              <a:path w="19050" h="9525">
                <a:moveTo>
                  <a:pt x="5654" y="0"/>
                </a:moveTo>
                <a:lnTo>
                  <a:pt x="2303" y="3245"/>
                </a:lnTo>
                <a:lnTo>
                  <a:pt x="0" y="5539"/>
                </a:lnTo>
                <a:lnTo>
                  <a:pt x="209" y="9277"/>
                </a:lnTo>
                <a:lnTo>
                  <a:pt x="7748" y="9172"/>
                </a:lnTo>
                <a:lnTo>
                  <a:pt x="10575" y="6984"/>
                </a:lnTo>
                <a:lnTo>
                  <a:pt x="14030" y="6156"/>
                </a:lnTo>
                <a:lnTo>
                  <a:pt x="16439" y="5539"/>
                </a:lnTo>
                <a:lnTo>
                  <a:pt x="18638" y="1036"/>
                </a:lnTo>
                <a:lnTo>
                  <a:pt x="15078" y="753"/>
                </a:lnTo>
                <a:lnTo>
                  <a:pt x="10680" y="293"/>
                </a:lnTo>
                <a:lnTo>
                  <a:pt x="5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8312950" y="8866861"/>
            <a:ext cx="23495" cy="12065"/>
          </a:xfrm>
          <a:custGeom>
            <a:avLst/>
            <a:gdLst/>
            <a:ahLst/>
            <a:cxnLst/>
            <a:rect l="l" t="t" r="r" b="b"/>
            <a:pathLst>
              <a:path w="23494" h="12065">
                <a:moveTo>
                  <a:pt x="14030" y="0"/>
                </a:moveTo>
                <a:lnTo>
                  <a:pt x="6282" y="1340"/>
                </a:lnTo>
                <a:lnTo>
                  <a:pt x="2303" y="6240"/>
                </a:lnTo>
                <a:lnTo>
                  <a:pt x="0" y="8628"/>
                </a:lnTo>
                <a:lnTo>
                  <a:pt x="1989" y="11989"/>
                </a:lnTo>
                <a:lnTo>
                  <a:pt x="5235" y="11706"/>
                </a:lnTo>
                <a:lnTo>
                  <a:pt x="9319" y="11559"/>
                </a:lnTo>
                <a:lnTo>
                  <a:pt x="12565" y="9078"/>
                </a:lnTo>
                <a:lnTo>
                  <a:pt x="16753" y="8764"/>
                </a:lnTo>
                <a:lnTo>
                  <a:pt x="19371" y="8690"/>
                </a:lnTo>
                <a:lnTo>
                  <a:pt x="23245" y="4575"/>
                </a:lnTo>
                <a:lnTo>
                  <a:pt x="19685" y="2973"/>
                </a:lnTo>
                <a:lnTo>
                  <a:pt x="14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8181435" y="8810224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4449" y="0"/>
                </a:moveTo>
                <a:lnTo>
                  <a:pt x="11622" y="2125"/>
                </a:lnTo>
                <a:lnTo>
                  <a:pt x="7957" y="4586"/>
                </a:lnTo>
                <a:lnTo>
                  <a:pt x="1178" y="4586"/>
                </a:lnTo>
                <a:lnTo>
                  <a:pt x="314" y="9193"/>
                </a:lnTo>
                <a:lnTo>
                  <a:pt x="0" y="10366"/>
                </a:lnTo>
                <a:lnTo>
                  <a:pt x="837" y="11172"/>
                </a:lnTo>
                <a:lnTo>
                  <a:pt x="1780" y="11654"/>
                </a:lnTo>
                <a:lnTo>
                  <a:pt x="6282" y="14502"/>
                </a:lnTo>
                <a:lnTo>
                  <a:pt x="14030" y="8847"/>
                </a:lnTo>
                <a:lnTo>
                  <a:pt x="16334" y="5172"/>
                </a:lnTo>
                <a:lnTo>
                  <a:pt x="16754" y="4586"/>
                </a:lnTo>
                <a:lnTo>
                  <a:pt x="7957" y="4586"/>
                </a:lnTo>
                <a:lnTo>
                  <a:pt x="1361" y="3612"/>
                </a:lnTo>
                <a:lnTo>
                  <a:pt x="17452" y="3612"/>
                </a:lnTo>
                <a:lnTo>
                  <a:pt x="18847" y="1664"/>
                </a:lnTo>
                <a:lnTo>
                  <a:pt x="14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8099344" y="8812558"/>
            <a:ext cx="17145" cy="11430"/>
          </a:xfrm>
          <a:custGeom>
            <a:avLst/>
            <a:gdLst/>
            <a:ahLst/>
            <a:cxnLst/>
            <a:rect l="l" t="t" r="r" b="b"/>
            <a:pathLst>
              <a:path w="17144" h="11429">
                <a:moveTo>
                  <a:pt x="12250" y="0"/>
                </a:moveTo>
                <a:lnTo>
                  <a:pt x="10156" y="1518"/>
                </a:lnTo>
                <a:lnTo>
                  <a:pt x="7539" y="3528"/>
                </a:lnTo>
                <a:lnTo>
                  <a:pt x="4397" y="3905"/>
                </a:lnTo>
                <a:lnTo>
                  <a:pt x="1989" y="5539"/>
                </a:lnTo>
                <a:lnTo>
                  <a:pt x="0" y="7350"/>
                </a:lnTo>
                <a:lnTo>
                  <a:pt x="314" y="10847"/>
                </a:lnTo>
                <a:lnTo>
                  <a:pt x="7643" y="9832"/>
                </a:lnTo>
                <a:lnTo>
                  <a:pt x="11517" y="8177"/>
                </a:lnTo>
                <a:lnTo>
                  <a:pt x="14135" y="4743"/>
                </a:lnTo>
                <a:lnTo>
                  <a:pt x="16543" y="1664"/>
                </a:lnTo>
                <a:lnTo>
                  <a:pt x="122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8120180" y="8776245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4" h="9525">
                <a:moveTo>
                  <a:pt x="9319" y="0"/>
                </a:moveTo>
                <a:lnTo>
                  <a:pt x="6177" y="722"/>
                </a:lnTo>
                <a:lnTo>
                  <a:pt x="3141" y="3183"/>
                </a:lnTo>
                <a:lnTo>
                  <a:pt x="0" y="5884"/>
                </a:lnTo>
                <a:lnTo>
                  <a:pt x="3036" y="9392"/>
                </a:lnTo>
                <a:lnTo>
                  <a:pt x="6701" y="7727"/>
                </a:lnTo>
                <a:lnTo>
                  <a:pt x="10470" y="5402"/>
                </a:lnTo>
                <a:lnTo>
                  <a:pt x="13088" y="4649"/>
                </a:lnTo>
                <a:lnTo>
                  <a:pt x="15811" y="3905"/>
                </a:lnTo>
                <a:lnTo>
                  <a:pt x="16543" y="230"/>
                </a:lnTo>
                <a:lnTo>
                  <a:pt x="13088" y="62"/>
                </a:lnTo>
                <a:lnTo>
                  <a:pt x="9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8284888" y="8629517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10994" y="0"/>
                </a:moveTo>
                <a:lnTo>
                  <a:pt x="8795" y="1120"/>
                </a:lnTo>
                <a:lnTo>
                  <a:pt x="7748" y="1811"/>
                </a:lnTo>
                <a:lnTo>
                  <a:pt x="5968" y="2125"/>
                </a:lnTo>
                <a:lnTo>
                  <a:pt x="4397" y="3067"/>
                </a:lnTo>
                <a:lnTo>
                  <a:pt x="0" y="5235"/>
                </a:lnTo>
                <a:lnTo>
                  <a:pt x="3036" y="11088"/>
                </a:lnTo>
                <a:lnTo>
                  <a:pt x="7329" y="8387"/>
                </a:lnTo>
                <a:lnTo>
                  <a:pt x="9214" y="7287"/>
                </a:lnTo>
                <a:lnTo>
                  <a:pt x="10680" y="5832"/>
                </a:lnTo>
                <a:lnTo>
                  <a:pt x="12041" y="4041"/>
                </a:lnTo>
                <a:lnTo>
                  <a:pt x="13716" y="1664"/>
                </a:lnTo>
                <a:lnTo>
                  <a:pt x="10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8241224" y="8439805"/>
            <a:ext cx="10160" cy="19685"/>
          </a:xfrm>
          <a:custGeom>
            <a:avLst/>
            <a:gdLst/>
            <a:ahLst/>
            <a:cxnLst/>
            <a:rect l="l" t="t" r="r" b="b"/>
            <a:pathLst>
              <a:path w="10159" h="19684">
                <a:moveTo>
                  <a:pt x="9737" y="0"/>
                </a:moveTo>
                <a:lnTo>
                  <a:pt x="3350" y="2010"/>
                </a:lnTo>
                <a:lnTo>
                  <a:pt x="2303" y="4649"/>
                </a:lnTo>
                <a:lnTo>
                  <a:pt x="523" y="7821"/>
                </a:lnTo>
                <a:lnTo>
                  <a:pt x="0" y="10607"/>
                </a:lnTo>
                <a:lnTo>
                  <a:pt x="732" y="14544"/>
                </a:lnTo>
                <a:lnTo>
                  <a:pt x="1884" y="19088"/>
                </a:lnTo>
                <a:lnTo>
                  <a:pt x="8271" y="16491"/>
                </a:lnTo>
                <a:lnTo>
                  <a:pt x="9214" y="13245"/>
                </a:lnTo>
                <a:lnTo>
                  <a:pt x="10052" y="9853"/>
                </a:lnTo>
                <a:lnTo>
                  <a:pt x="9787" y="7821"/>
                </a:lnTo>
                <a:lnTo>
                  <a:pt x="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8317243" y="8450758"/>
            <a:ext cx="11430" cy="22225"/>
          </a:xfrm>
          <a:custGeom>
            <a:avLst/>
            <a:gdLst/>
            <a:ahLst/>
            <a:cxnLst/>
            <a:rect l="l" t="t" r="r" b="b"/>
            <a:pathLst>
              <a:path w="11430" h="22225">
                <a:moveTo>
                  <a:pt x="9737" y="0"/>
                </a:moveTo>
                <a:lnTo>
                  <a:pt x="2827" y="1664"/>
                </a:lnTo>
                <a:lnTo>
                  <a:pt x="2513" y="5204"/>
                </a:lnTo>
                <a:lnTo>
                  <a:pt x="2408" y="9601"/>
                </a:lnTo>
                <a:lnTo>
                  <a:pt x="0" y="13277"/>
                </a:lnTo>
                <a:lnTo>
                  <a:pt x="1570" y="17706"/>
                </a:lnTo>
                <a:lnTo>
                  <a:pt x="3560" y="21716"/>
                </a:lnTo>
                <a:lnTo>
                  <a:pt x="9214" y="18303"/>
                </a:lnTo>
                <a:lnTo>
                  <a:pt x="9737" y="15392"/>
                </a:lnTo>
                <a:lnTo>
                  <a:pt x="10889" y="12020"/>
                </a:lnTo>
                <a:lnTo>
                  <a:pt x="10994" y="7685"/>
                </a:lnTo>
                <a:lnTo>
                  <a:pt x="10261" y="4083"/>
                </a:lnTo>
                <a:lnTo>
                  <a:pt x="97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8384676" y="840280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5">
                <a:moveTo>
                  <a:pt x="16858" y="0"/>
                </a:moveTo>
                <a:lnTo>
                  <a:pt x="10575" y="429"/>
                </a:lnTo>
                <a:lnTo>
                  <a:pt x="8900" y="2732"/>
                </a:lnTo>
                <a:lnTo>
                  <a:pt x="5968" y="6586"/>
                </a:lnTo>
                <a:lnTo>
                  <a:pt x="1465" y="8994"/>
                </a:lnTo>
                <a:lnTo>
                  <a:pt x="732" y="13852"/>
                </a:lnTo>
                <a:lnTo>
                  <a:pt x="0" y="18041"/>
                </a:lnTo>
                <a:lnTo>
                  <a:pt x="5026" y="17873"/>
                </a:lnTo>
                <a:lnTo>
                  <a:pt x="7434" y="16146"/>
                </a:lnTo>
                <a:lnTo>
                  <a:pt x="11517" y="13413"/>
                </a:lnTo>
                <a:lnTo>
                  <a:pt x="15287" y="9224"/>
                </a:lnTo>
                <a:lnTo>
                  <a:pt x="16020" y="4198"/>
                </a:lnTo>
                <a:lnTo>
                  <a:pt x="168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8422894" y="847185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5" h="15240">
                <a:moveTo>
                  <a:pt x="18114" y="0"/>
                </a:moveTo>
                <a:lnTo>
                  <a:pt x="9423" y="2355"/>
                </a:lnTo>
                <a:lnTo>
                  <a:pt x="5026" y="3957"/>
                </a:lnTo>
                <a:lnTo>
                  <a:pt x="2722" y="7696"/>
                </a:lnTo>
                <a:lnTo>
                  <a:pt x="0" y="11790"/>
                </a:lnTo>
                <a:lnTo>
                  <a:pt x="4188" y="15151"/>
                </a:lnTo>
                <a:lnTo>
                  <a:pt x="7853" y="12983"/>
                </a:lnTo>
                <a:lnTo>
                  <a:pt x="11099" y="11287"/>
                </a:lnTo>
                <a:lnTo>
                  <a:pt x="14030" y="9298"/>
                </a:lnTo>
                <a:lnTo>
                  <a:pt x="17381" y="7203"/>
                </a:lnTo>
                <a:lnTo>
                  <a:pt x="20627" y="4848"/>
                </a:lnTo>
                <a:lnTo>
                  <a:pt x="18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8426349" y="8534117"/>
            <a:ext cx="21590" cy="12065"/>
          </a:xfrm>
          <a:custGeom>
            <a:avLst/>
            <a:gdLst/>
            <a:ahLst/>
            <a:cxnLst/>
            <a:rect l="l" t="t" r="r" b="b"/>
            <a:pathLst>
              <a:path w="21590" h="12065">
                <a:moveTo>
                  <a:pt x="11727" y="1465"/>
                </a:moveTo>
                <a:lnTo>
                  <a:pt x="10470" y="1884"/>
                </a:lnTo>
                <a:lnTo>
                  <a:pt x="9109" y="2125"/>
                </a:lnTo>
                <a:lnTo>
                  <a:pt x="6387" y="2293"/>
                </a:lnTo>
                <a:lnTo>
                  <a:pt x="4397" y="3298"/>
                </a:lnTo>
                <a:lnTo>
                  <a:pt x="2513" y="4868"/>
                </a:lnTo>
                <a:lnTo>
                  <a:pt x="0" y="6554"/>
                </a:lnTo>
                <a:lnTo>
                  <a:pt x="314" y="10104"/>
                </a:lnTo>
                <a:lnTo>
                  <a:pt x="3245" y="10774"/>
                </a:lnTo>
                <a:lnTo>
                  <a:pt x="7643" y="11832"/>
                </a:lnTo>
                <a:lnTo>
                  <a:pt x="21046" y="9758"/>
                </a:lnTo>
                <a:lnTo>
                  <a:pt x="19999" y="2575"/>
                </a:lnTo>
                <a:lnTo>
                  <a:pt x="19922" y="2198"/>
                </a:lnTo>
                <a:lnTo>
                  <a:pt x="14554" y="2198"/>
                </a:lnTo>
                <a:lnTo>
                  <a:pt x="14900" y="1748"/>
                </a:lnTo>
                <a:lnTo>
                  <a:pt x="13298" y="1748"/>
                </a:lnTo>
                <a:lnTo>
                  <a:pt x="11727" y="1465"/>
                </a:lnTo>
                <a:close/>
              </a:path>
              <a:path w="21590" h="12065">
                <a:moveTo>
                  <a:pt x="19475" y="0"/>
                </a:moveTo>
                <a:lnTo>
                  <a:pt x="15706" y="806"/>
                </a:lnTo>
                <a:lnTo>
                  <a:pt x="15392" y="1465"/>
                </a:lnTo>
                <a:lnTo>
                  <a:pt x="15126" y="1507"/>
                </a:lnTo>
                <a:lnTo>
                  <a:pt x="14554" y="2198"/>
                </a:lnTo>
                <a:lnTo>
                  <a:pt x="19922" y="2198"/>
                </a:lnTo>
                <a:lnTo>
                  <a:pt x="19475" y="0"/>
                </a:lnTo>
                <a:close/>
              </a:path>
              <a:path w="21590" h="12065">
                <a:moveTo>
                  <a:pt x="15086" y="1507"/>
                </a:moveTo>
                <a:lnTo>
                  <a:pt x="13298" y="1748"/>
                </a:lnTo>
                <a:lnTo>
                  <a:pt x="14900" y="1748"/>
                </a:lnTo>
                <a:lnTo>
                  <a:pt x="15086" y="1507"/>
                </a:lnTo>
                <a:close/>
              </a:path>
              <a:path w="21590" h="12065">
                <a:moveTo>
                  <a:pt x="15811" y="565"/>
                </a:moveTo>
                <a:lnTo>
                  <a:pt x="15086" y="1507"/>
                </a:lnTo>
                <a:lnTo>
                  <a:pt x="15689" y="826"/>
                </a:lnTo>
                <a:lnTo>
                  <a:pt x="15811" y="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8380068" y="8643904"/>
            <a:ext cx="19685" cy="13970"/>
          </a:xfrm>
          <a:custGeom>
            <a:avLst/>
            <a:gdLst/>
            <a:ahLst/>
            <a:cxnLst/>
            <a:rect l="l" t="t" r="r" b="b"/>
            <a:pathLst>
              <a:path w="19684" h="13970">
                <a:moveTo>
                  <a:pt x="10556" y="13633"/>
                </a:moveTo>
                <a:lnTo>
                  <a:pt x="5026" y="13633"/>
                </a:lnTo>
                <a:lnTo>
                  <a:pt x="10366" y="13758"/>
                </a:lnTo>
                <a:lnTo>
                  <a:pt x="10556" y="13633"/>
                </a:lnTo>
                <a:close/>
              </a:path>
              <a:path w="19684" h="13970">
                <a:moveTo>
                  <a:pt x="16229" y="0"/>
                </a:moveTo>
                <a:lnTo>
                  <a:pt x="13716" y="1633"/>
                </a:lnTo>
                <a:lnTo>
                  <a:pt x="9423" y="3738"/>
                </a:lnTo>
                <a:lnTo>
                  <a:pt x="5026" y="3926"/>
                </a:lnTo>
                <a:lnTo>
                  <a:pt x="2303" y="7832"/>
                </a:lnTo>
                <a:lnTo>
                  <a:pt x="0" y="10397"/>
                </a:lnTo>
                <a:lnTo>
                  <a:pt x="1780" y="13695"/>
                </a:lnTo>
                <a:lnTo>
                  <a:pt x="5026" y="13633"/>
                </a:lnTo>
                <a:lnTo>
                  <a:pt x="10556" y="13633"/>
                </a:lnTo>
                <a:lnTo>
                  <a:pt x="16334" y="9811"/>
                </a:lnTo>
                <a:lnTo>
                  <a:pt x="18428" y="4994"/>
                </a:lnTo>
                <a:lnTo>
                  <a:pt x="19685" y="1769"/>
                </a:lnTo>
                <a:lnTo>
                  <a:pt x="16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8418497" y="8686175"/>
            <a:ext cx="19050" cy="10795"/>
          </a:xfrm>
          <a:custGeom>
            <a:avLst/>
            <a:gdLst/>
            <a:ahLst/>
            <a:cxnLst/>
            <a:rect l="l" t="t" r="r" b="b"/>
            <a:pathLst>
              <a:path w="19050" h="10795">
                <a:moveTo>
                  <a:pt x="10785" y="0"/>
                </a:moveTo>
                <a:lnTo>
                  <a:pt x="5758" y="1570"/>
                </a:lnTo>
                <a:lnTo>
                  <a:pt x="2722" y="4481"/>
                </a:lnTo>
                <a:lnTo>
                  <a:pt x="0" y="6617"/>
                </a:lnTo>
                <a:lnTo>
                  <a:pt x="837" y="10083"/>
                </a:lnTo>
                <a:lnTo>
                  <a:pt x="4607" y="10261"/>
                </a:lnTo>
                <a:lnTo>
                  <a:pt x="8690" y="10397"/>
                </a:lnTo>
                <a:lnTo>
                  <a:pt x="12146" y="7465"/>
                </a:lnTo>
                <a:lnTo>
                  <a:pt x="15811" y="5340"/>
                </a:lnTo>
                <a:lnTo>
                  <a:pt x="18428" y="3926"/>
                </a:lnTo>
                <a:lnTo>
                  <a:pt x="18428" y="523"/>
                </a:lnTo>
                <a:lnTo>
                  <a:pt x="15078" y="345"/>
                </a:lnTo>
                <a:lnTo>
                  <a:pt x="10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7592030" y="9013683"/>
            <a:ext cx="406479" cy="317676"/>
          </a:xfrm>
          <a:prstGeom prst="rect">
            <a:avLst/>
          </a:prstGeom>
          <a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7909821" y="9091157"/>
            <a:ext cx="333375" cy="118745"/>
          </a:xfrm>
          <a:custGeom>
            <a:avLst/>
            <a:gdLst/>
            <a:ahLst/>
            <a:cxnLst/>
            <a:rect l="l" t="t" r="r" b="b"/>
            <a:pathLst>
              <a:path w="333375" h="118745">
                <a:moveTo>
                  <a:pt x="25943" y="79652"/>
                </a:moveTo>
                <a:lnTo>
                  <a:pt x="15601" y="79652"/>
                </a:lnTo>
                <a:lnTo>
                  <a:pt x="35637" y="89465"/>
                </a:lnTo>
                <a:lnTo>
                  <a:pt x="57930" y="95867"/>
                </a:lnTo>
                <a:lnTo>
                  <a:pt x="102928" y="104960"/>
                </a:lnTo>
                <a:lnTo>
                  <a:pt x="127636" y="110530"/>
                </a:lnTo>
                <a:lnTo>
                  <a:pt x="153424" y="115406"/>
                </a:lnTo>
                <a:lnTo>
                  <a:pt x="179408" y="118305"/>
                </a:lnTo>
                <a:lnTo>
                  <a:pt x="204705" y="117944"/>
                </a:lnTo>
                <a:lnTo>
                  <a:pt x="205662" y="117944"/>
                </a:lnTo>
                <a:lnTo>
                  <a:pt x="206320" y="116467"/>
                </a:lnTo>
                <a:lnTo>
                  <a:pt x="205229" y="116467"/>
                </a:lnTo>
                <a:lnTo>
                  <a:pt x="182914" y="115566"/>
                </a:lnTo>
                <a:lnTo>
                  <a:pt x="160296" y="112418"/>
                </a:lnTo>
                <a:lnTo>
                  <a:pt x="137893" y="107906"/>
                </a:lnTo>
                <a:lnTo>
                  <a:pt x="116226" y="102918"/>
                </a:lnTo>
                <a:lnTo>
                  <a:pt x="93997" y="98391"/>
                </a:lnTo>
                <a:lnTo>
                  <a:pt x="69696" y="93794"/>
                </a:lnTo>
                <a:lnTo>
                  <a:pt x="45651" y="87762"/>
                </a:lnTo>
                <a:lnTo>
                  <a:pt x="25943" y="79652"/>
                </a:lnTo>
                <a:close/>
              </a:path>
              <a:path w="333375" h="118745">
                <a:moveTo>
                  <a:pt x="205662" y="117944"/>
                </a:moveTo>
                <a:lnTo>
                  <a:pt x="204705" y="117944"/>
                </a:lnTo>
                <a:lnTo>
                  <a:pt x="205648" y="117975"/>
                </a:lnTo>
                <a:close/>
              </a:path>
              <a:path w="333375" h="118745">
                <a:moveTo>
                  <a:pt x="206381" y="116331"/>
                </a:moveTo>
                <a:lnTo>
                  <a:pt x="205229" y="116467"/>
                </a:lnTo>
                <a:lnTo>
                  <a:pt x="206320" y="116467"/>
                </a:lnTo>
                <a:lnTo>
                  <a:pt x="206381" y="116331"/>
                </a:lnTo>
                <a:close/>
              </a:path>
              <a:path w="333375" h="118745">
                <a:moveTo>
                  <a:pt x="224286" y="0"/>
                </a:moveTo>
                <a:lnTo>
                  <a:pt x="184865" y="12082"/>
                </a:lnTo>
                <a:lnTo>
                  <a:pt x="148411" y="26399"/>
                </a:lnTo>
                <a:lnTo>
                  <a:pt x="113195" y="43414"/>
                </a:lnTo>
                <a:lnTo>
                  <a:pt x="78950" y="63306"/>
                </a:lnTo>
                <a:lnTo>
                  <a:pt x="59716" y="66668"/>
                </a:lnTo>
                <a:lnTo>
                  <a:pt x="40600" y="69457"/>
                </a:lnTo>
                <a:lnTo>
                  <a:pt x="21524" y="71804"/>
                </a:lnTo>
                <a:lnTo>
                  <a:pt x="2408" y="73840"/>
                </a:lnTo>
                <a:lnTo>
                  <a:pt x="1465" y="76008"/>
                </a:lnTo>
                <a:lnTo>
                  <a:pt x="732" y="78510"/>
                </a:lnTo>
                <a:lnTo>
                  <a:pt x="0" y="80877"/>
                </a:lnTo>
                <a:lnTo>
                  <a:pt x="5026" y="80625"/>
                </a:lnTo>
                <a:lnTo>
                  <a:pt x="15601" y="79652"/>
                </a:lnTo>
                <a:lnTo>
                  <a:pt x="25943" y="79652"/>
                </a:lnTo>
                <a:lnTo>
                  <a:pt x="24187" y="78929"/>
                </a:lnTo>
                <a:lnTo>
                  <a:pt x="36258" y="77264"/>
                </a:lnTo>
                <a:lnTo>
                  <a:pt x="48270" y="75366"/>
                </a:lnTo>
                <a:lnTo>
                  <a:pt x="60204" y="73292"/>
                </a:lnTo>
                <a:lnTo>
                  <a:pt x="121493" y="61443"/>
                </a:lnTo>
                <a:lnTo>
                  <a:pt x="90363" y="61443"/>
                </a:lnTo>
                <a:lnTo>
                  <a:pt x="102379" y="53744"/>
                </a:lnTo>
                <a:lnTo>
                  <a:pt x="137168" y="34019"/>
                </a:lnTo>
                <a:lnTo>
                  <a:pt x="179575" y="16660"/>
                </a:lnTo>
                <a:lnTo>
                  <a:pt x="222925" y="2010"/>
                </a:lnTo>
                <a:lnTo>
                  <a:pt x="224286" y="1664"/>
                </a:lnTo>
                <a:lnTo>
                  <a:pt x="224286" y="0"/>
                </a:lnTo>
                <a:close/>
              </a:path>
              <a:path w="333375" h="118745">
                <a:moveTo>
                  <a:pt x="220036" y="47684"/>
                </a:moveTo>
                <a:lnTo>
                  <a:pt x="189104" y="47684"/>
                </a:lnTo>
                <a:lnTo>
                  <a:pt x="189208" y="47820"/>
                </a:lnTo>
                <a:lnTo>
                  <a:pt x="189523" y="47851"/>
                </a:lnTo>
                <a:lnTo>
                  <a:pt x="229652" y="53781"/>
                </a:lnTo>
                <a:lnTo>
                  <a:pt x="249746" y="56386"/>
                </a:lnTo>
                <a:lnTo>
                  <a:pt x="269939" y="58563"/>
                </a:lnTo>
                <a:lnTo>
                  <a:pt x="300553" y="62216"/>
                </a:lnTo>
                <a:lnTo>
                  <a:pt x="316012" y="62961"/>
                </a:lnTo>
                <a:lnTo>
                  <a:pt x="331505" y="61443"/>
                </a:lnTo>
                <a:lnTo>
                  <a:pt x="333183" y="61097"/>
                </a:lnTo>
                <a:lnTo>
                  <a:pt x="333154" y="60780"/>
                </a:lnTo>
                <a:lnTo>
                  <a:pt x="311584" y="60780"/>
                </a:lnTo>
                <a:lnTo>
                  <a:pt x="290881" y="59235"/>
                </a:lnTo>
                <a:lnTo>
                  <a:pt x="250358" y="53254"/>
                </a:lnTo>
                <a:lnTo>
                  <a:pt x="238564" y="51387"/>
                </a:lnTo>
                <a:lnTo>
                  <a:pt x="226760" y="49088"/>
                </a:lnTo>
                <a:lnTo>
                  <a:pt x="220036" y="47684"/>
                </a:lnTo>
                <a:close/>
              </a:path>
              <a:path w="333375" h="118745">
                <a:moveTo>
                  <a:pt x="222087" y="34784"/>
                </a:moveTo>
                <a:lnTo>
                  <a:pt x="217584" y="35276"/>
                </a:lnTo>
                <a:lnTo>
                  <a:pt x="186136" y="40739"/>
                </a:lnTo>
                <a:lnTo>
                  <a:pt x="154785" y="47175"/>
                </a:lnTo>
                <a:lnTo>
                  <a:pt x="92457" y="60919"/>
                </a:lnTo>
                <a:lnTo>
                  <a:pt x="91724" y="60951"/>
                </a:lnTo>
                <a:lnTo>
                  <a:pt x="91096" y="61097"/>
                </a:lnTo>
                <a:lnTo>
                  <a:pt x="90363" y="61443"/>
                </a:lnTo>
                <a:lnTo>
                  <a:pt x="121493" y="61443"/>
                </a:lnTo>
                <a:lnTo>
                  <a:pt x="189104" y="47684"/>
                </a:lnTo>
                <a:lnTo>
                  <a:pt x="220036" y="47684"/>
                </a:lnTo>
                <a:lnTo>
                  <a:pt x="203239" y="44270"/>
                </a:lnTo>
                <a:lnTo>
                  <a:pt x="207951" y="43579"/>
                </a:lnTo>
                <a:lnTo>
                  <a:pt x="212768" y="42658"/>
                </a:lnTo>
                <a:lnTo>
                  <a:pt x="217375" y="41506"/>
                </a:lnTo>
                <a:lnTo>
                  <a:pt x="221145" y="40679"/>
                </a:lnTo>
                <a:lnTo>
                  <a:pt x="222087" y="34784"/>
                </a:lnTo>
                <a:close/>
              </a:path>
              <a:path w="333375" h="118745">
                <a:moveTo>
                  <a:pt x="332974" y="58835"/>
                </a:moveTo>
                <a:lnTo>
                  <a:pt x="331089" y="59286"/>
                </a:lnTo>
                <a:lnTo>
                  <a:pt x="311584" y="60780"/>
                </a:lnTo>
                <a:lnTo>
                  <a:pt x="333154" y="60780"/>
                </a:lnTo>
                <a:lnTo>
                  <a:pt x="332974" y="58835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8102171" y="9202253"/>
            <a:ext cx="28575" cy="12700"/>
          </a:xfrm>
          <a:custGeom>
            <a:avLst/>
            <a:gdLst/>
            <a:ahLst/>
            <a:cxnLst/>
            <a:rect l="l" t="t" r="r" b="b"/>
            <a:pathLst>
              <a:path w="28575" h="12700">
                <a:moveTo>
                  <a:pt x="17172" y="0"/>
                </a:moveTo>
                <a:lnTo>
                  <a:pt x="8481" y="450"/>
                </a:lnTo>
                <a:lnTo>
                  <a:pt x="3036" y="4460"/>
                </a:lnTo>
                <a:lnTo>
                  <a:pt x="1151" y="6062"/>
                </a:lnTo>
                <a:lnTo>
                  <a:pt x="0" y="9559"/>
                </a:lnTo>
                <a:lnTo>
                  <a:pt x="8271" y="12407"/>
                </a:lnTo>
                <a:lnTo>
                  <a:pt x="14345" y="10429"/>
                </a:lnTo>
                <a:lnTo>
                  <a:pt x="19789" y="9340"/>
                </a:lnTo>
                <a:lnTo>
                  <a:pt x="23770" y="9340"/>
                </a:lnTo>
                <a:lnTo>
                  <a:pt x="28166" y="3444"/>
                </a:lnTo>
                <a:lnTo>
                  <a:pt x="17172" y="0"/>
                </a:lnTo>
                <a:close/>
              </a:path>
              <a:path w="28575" h="12700">
                <a:moveTo>
                  <a:pt x="23770" y="9340"/>
                </a:moveTo>
                <a:lnTo>
                  <a:pt x="19789" y="9340"/>
                </a:lnTo>
                <a:lnTo>
                  <a:pt x="23559" y="9622"/>
                </a:lnTo>
                <a:lnTo>
                  <a:pt x="23770" y="9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8121332" y="9118591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8847" y="0"/>
                </a:moveTo>
                <a:lnTo>
                  <a:pt x="10575" y="3078"/>
                </a:lnTo>
                <a:lnTo>
                  <a:pt x="7015" y="4512"/>
                </a:lnTo>
                <a:lnTo>
                  <a:pt x="3978" y="7036"/>
                </a:lnTo>
                <a:lnTo>
                  <a:pt x="0" y="9737"/>
                </a:lnTo>
                <a:lnTo>
                  <a:pt x="2722" y="15360"/>
                </a:lnTo>
                <a:lnTo>
                  <a:pt x="11308" y="12554"/>
                </a:lnTo>
                <a:lnTo>
                  <a:pt x="14345" y="10994"/>
                </a:lnTo>
                <a:lnTo>
                  <a:pt x="17800" y="8418"/>
                </a:lnTo>
                <a:lnTo>
                  <a:pt x="21570" y="5800"/>
                </a:lnTo>
                <a:lnTo>
                  <a:pt x="188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8233370" y="9145271"/>
            <a:ext cx="20955" cy="10795"/>
          </a:xfrm>
          <a:custGeom>
            <a:avLst/>
            <a:gdLst/>
            <a:ahLst/>
            <a:cxnLst/>
            <a:rect l="l" t="t" r="r" b="b"/>
            <a:pathLst>
              <a:path w="20955" h="10795">
                <a:moveTo>
                  <a:pt x="10470" y="0"/>
                </a:moveTo>
                <a:lnTo>
                  <a:pt x="2198" y="2502"/>
                </a:lnTo>
                <a:lnTo>
                  <a:pt x="0" y="10230"/>
                </a:lnTo>
                <a:lnTo>
                  <a:pt x="6701" y="9706"/>
                </a:lnTo>
                <a:lnTo>
                  <a:pt x="20502" y="9706"/>
                </a:lnTo>
                <a:lnTo>
                  <a:pt x="20208" y="5654"/>
                </a:lnTo>
                <a:lnTo>
                  <a:pt x="19789" y="523"/>
                </a:lnTo>
                <a:lnTo>
                  <a:pt x="10470" y="0"/>
                </a:lnTo>
                <a:close/>
              </a:path>
              <a:path w="20955" h="10795">
                <a:moveTo>
                  <a:pt x="20502" y="9706"/>
                </a:moveTo>
                <a:lnTo>
                  <a:pt x="8795" y="9706"/>
                </a:lnTo>
                <a:lnTo>
                  <a:pt x="20522" y="9989"/>
                </a:lnTo>
                <a:lnTo>
                  <a:pt x="20502" y="9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8128045" y="9088728"/>
            <a:ext cx="17145" cy="10160"/>
          </a:xfrm>
          <a:custGeom>
            <a:avLst/>
            <a:gdLst/>
            <a:ahLst/>
            <a:cxnLst/>
            <a:rect l="l" t="t" r="r" b="b"/>
            <a:pathLst>
              <a:path w="17144" h="10159">
                <a:moveTo>
                  <a:pt x="10250" y="0"/>
                </a:moveTo>
                <a:lnTo>
                  <a:pt x="6899" y="136"/>
                </a:lnTo>
                <a:lnTo>
                  <a:pt x="3234" y="1319"/>
                </a:lnTo>
                <a:lnTo>
                  <a:pt x="0" y="4403"/>
                </a:lnTo>
                <a:lnTo>
                  <a:pt x="525" y="7794"/>
                </a:lnTo>
                <a:lnTo>
                  <a:pt x="3661" y="9699"/>
                </a:lnTo>
                <a:lnTo>
                  <a:pt x="8260" y="8324"/>
                </a:lnTo>
                <a:lnTo>
                  <a:pt x="11192" y="6690"/>
                </a:lnTo>
                <a:lnTo>
                  <a:pt x="14492" y="6690"/>
                </a:lnTo>
                <a:lnTo>
                  <a:pt x="16009" y="3560"/>
                </a:lnTo>
                <a:lnTo>
                  <a:pt x="16741" y="2355"/>
                </a:lnTo>
                <a:lnTo>
                  <a:pt x="16218" y="691"/>
                </a:lnTo>
                <a:lnTo>
                  <a:pt x="14543" y="450"/>
                </a:lnTo>
                <a:lnTo>
                  <a:pt x="10250" y="0"/>
                </a:lnTo>
                <a:close/>
              </a:path>
              <a:path w="17144" h="10159">
                <a:moveTo>
                  <a:pt x="14492" y="6690"/>
                </a:moveTo>
                <a:lnTo>
                  <a:pt x="11192" y="6690"/>
                </a:lnTo>
                <a:lnTo>
                  <a:pt x="14228" y="7235"/>
                </a:lnTo>
                <a:lnTo>
                  <a:pt x="14492" y="6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7823122" y="9238860"/>
            <a:ext cx="283845" cy="85090"/>
          </a:xfrm>
          <a:custGeom>
            <a:avLst/>
            <a:gdLst/>
            <a:ahLst/>
            <a:cxnLst/>
            <a:rect l="l" t="t" r="r" b="b"/>
            <a:pathLst>
              <a:path w="283844" h="85090">
                <a:moveTo>
                  <a:pt x="150152" y="0"/>
                </a:moveTo>
                <a:lnTo>
                  <a:pt x="149105" y="712"/>
                </a:lnTo>
                <a:lnTo>
                  <a:pt x="111030" y="19936"/>
                </a:lnTo>
                <a:lnTo>
                  <a:pt x="92077" y="29957"/>
                </a:lnTo>
                <a:lnTo>
                  <a:pt x="47550" y="55893"/>
                </a:lnTo>
                <a:lnTo>
                  <a:pt x="24501" y="74730"/>
                </a:lnTo>
                <a:lnTo>
                  <a:pt x="17486" y="75735"/>
                </a:lnTo>
                <a:lnTo>
                  <a:pt x="10785" y="76594"/>
                </a:lnTo>
                <a:lnTo>
                  <a:pt x="3874" y="77693"/>
                </a:lnTo>
                <a:lnTo>
                  <a:pt x="2513" y="79924"/>
                </a:lnTo>
                <a:lnTo>
                  <a:pt x="1256" y="82521"/>
                </a:lnTo>
                <a:lnTo>
                  <a:pt x="0" y="85044"/>
                </a:lnTo>
                <a:lnTo>
                  <a:pt x="66579" y="73882"/>
                </a:lnTo>
                <a:lnTo>
                  <a:pt x="31307" y="73882"/>
                </a:lnTo>
                <a:lnTo>
                  <a:pt x="58633" y="52861"/>
                </a:lnTo>
                <a:lnTo>
                  <a:pt x="88452" y="34659"/>
                </a:lnTo>
                <a:lnTo>
                  <a:pt x="97293" y="29908"/>
                </a:lnTo>
                <a:lnTo>
                  <a:pt x="149838" y="1853"/>
                </a:lnTo>
                <a:lnTo>
                  <a:pt x="150780" y="1319"/>
                </a:lnTo>
                <a:lnTo>
                  <a:pt x="150152" y="0"/>
                </a:lnTo>
                <a:close/>
              </a:path>
              <a:path w="283844" h="85090">
                <a:moveTo>
                  <a:pt x="238107" y="29957"/>
                </a:moveTo>
                <a:lnTo>
                  <a:pt x="235071" y="30711"/>
                </a:lnTo>
                <a:lnTo>
                  <a:pt x="196939" y="41144"/>
                </a:lnTo>
                <a:lnTo>
                  <a:pt x="158856" y="50769"/>
                </a:lnTo>
                <a:lnTo>
                  <a:pt x="120557" y="59352"/>
                </a:lnTo>
                <a:lnTo>
                  <a:pt x="81777" y="66657"/>
                </a:lnTo>
                <a:lnTo>
                  <a:pt x="69430" y="68568"/>
                </a:lnTo>
                <a:lnTo>
                  <a:pt x="31307" y="73882"/>
                </a:lnTo>
                <a:lnTo>
                  <a:pt x="66579" y="73882"/>
                </a:lnTo>
                <a:lnTo>
                  <a:pt x="111421" y="66279"/>
                </a:lnTo>
                <a:lnTo>
                  <a:pt x="148267" y="58992"/>
                </a:lnTo>
                <a:lnTo>
                  <a:pt x="267313" y="58992"/>
                </a:lnTo>
                <a:lnTo>
                  <a:pt x="281562" y="58123"/>
                </a:lnTo>
                <a:lnTo>
                  <a:pt x="282818" y="57778"/>
                </a:lnTo>
                <a:lnTo>
                  <a:pt x="282940" y="57227"/>
                </a:lnTo>
                <a:lnTo>
                  <a:pt x="253688" y="57227"/>
                </a:lnTo>
                <a:lnTo>
                  <a:pt x="225660" y="56390"/>
                </a:lnTo>
                <a:lnTo>
                  <a:pt x="197574" y="54957"/>
                </a:lnTo>
                <a:lnTo>
                  <a:pt x="169418" y="54218"/>
                </a:lnTo>
                <a:lnTo>
                  <a:pt x="186090" y="50032"/>
                </a:lnTo>
                <a:lnTo>
                  <a:pt x="202663" y="45405"/>
                </a:lnTo>
                <a:lnTo>
                  <a:pt x="219158" y="40219"/>
                </a:lnTo>
                <a:lnTo>
                  <a:pt x="235594" y="34354"/>
                </a:lnTo>
                <a:lnTo>
                  <a:pt x="238003" y="33569"/>
                </a:lnTo>
                <a:lnTo>
                  <a:pt x="238107" y="29957"/>
                </a:lnTo>
                <a:close/>
              </a:path>
              <a:path w="283844" h="85090">
                <a:moveTo>
                  <a:pt x="267313" y="58992"/>
                </a:moveTo>
                <a:lnTo>
                  <a:pt x="148267" y="58992"/>
                </a:lnTo>
                <a:lnTo>
                  <a:pt x="215032" y="60242"/>
                </a:lnTo>
                <a:lnTo>
                  <a:pt x="248410" y="60145"/>
                </a:lnTo>
                <a:lnTo>
                  <a:pt x="267313" y="58992"/>
                </a:lnTo>
                <a:close/>
              </a:path>
              <a:path w="283844" h="85090">
                <a:moveTo>
                  <a:pt x="283237" y="55893"/>
                </a:moveTo>
                <a:lnTo>
                  <a:pt x="281666" y="56176"/>
                </a:lnTo>
                <a:lnTo>
                  <a:pt x="253688" y="57227"/>
                </a:lnTo>
                <a:lnTo>
                  <a:pt x="282940" y="57227"/>
                </a:lnTo>
                <a:lnTo>
                  <a:pt x="283237" y="55893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8052225" y="9264241"/>
            <a:ext cx="19050" cy="9525"/>
          </a:xfrm>
          <a:custGeom>
            <a:avLst/>
            <a:gdLst/>
            <a:ahLst/>
            <a:cxnLst/>
            <a:rect l="l" t="t" r="r" b="b"/>
            <a:pathLst>
              <a:path w="19050" h="9525">
                <a:moveTo>
                  <a:pt x="5549" y="0"/>
                </a:moveTo>
                <a:lnTo>
                  <a:pt x="2198" y="3329"/>
                </a:lnTo>
                <a:lnTo>
                  <a:pt x="0" y="5706"/>
                </a:lnTo>
                <a:lnTo>
                  <a:pt x="104" y="9392"/>
                </a:lnTo>
                <a:lnTo>
                  <a:pt x="4083" y="9465"/>
                </a:lnTo>
                <a:lnTo>
                  <a:pt x="7853" y="9277"/>
                </a:lnTo>
                <a:lnTo>
                  <a:pt x="10889" y="7141"/>
                </a:lnTo>
                <a:lnTo>
                  <a:pt x="14135" y="6376"/>
                </a:lnTo>
                <a:lnTo>
                  <a:pt x="16439" y="5790"/>
                </a:lnTo>
                <a:lnTo>
                  <a:pt x="18638" y="1319"/>
                </a:lnTo>
                <a:lnTo>
                  <a:pt x="15182" y="973"/>
                </a:lnTo>
                <a:lnTo>
                  <a:pt x="10785" y="481"/>
                </a:lnTo>
                <a:lnTo>
                  <a:pt x="5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8097563" y="9289267"/>
            <a:ext cx="23495" cy="12065"/>
          </a:xfrm>
          <a:custGeom>
            <a:avLst/>
            <a:gdLst/>
            <a:ahLst/>
            <a:cxnLst/>
            <a:rect l="l" t="t" r="r" b="b"/>
            <a:pathLst>
              <a:path w="23494" h="12065">
                <a:moveTo>
                  <a:pt x="14135" y="0"/>
                </a:moveTo>
                <a:lnTo>
                  <a:pt x="6387" y="1549"/>
                </a:lnTo>
                <a:lnTo>
                  <a:pt x="2513" y="6156"/>
                </a:lnTo>
                <a:lnTo>
                  <a:pt x="0" y="8680"/>
                </a:lnTo>
                <a:lnTo>
                  <a:pt x="2198" y="11842"/>
                </a:lnTo>
                <a:lnTo>
                  <a:pt x="5340" y="11664"/>
                </a:lnTo>
                <a:lnTo>
                  <a:pt x="9572" y="11664"/>
                </a:lnTo>
                <a:lnTo>
                  <a:pt x="12983" y="9214"/>
                </a:lnTo>
                <a:lnTo>
                  <a:pt x="16962" y="8826"/>
                </a:lnTo>
                <a:lnTo>
                  <a:pt x="19685" y="8732"/>
                </a:lnTo>
                <a:lnTo>
                  <a:pt x="23245" y="4743"/>
                </a:lnTo>
                <a:lnTo>
                  <a:pt x="19789" y="2764"/>
                </a:lnTo>
                <a:lnTo>
                  <a:pt x="14135" y="0"/>
                </a:lnTo>
                <a:close/>
              </a:path>
              <a:path w="23494" h="12065">
                <a:moveTo>
                  <a:pt x="9572" y="11664"/>
                </a:moveTo>
                <a:lnTo>
                  <a:pt x="5340" y="11664"/>
                </a:lnTo>
                <a:lnTo>
                  <a:pt x="9528" y="11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7966469" y="9232661"/>
            <a:ext cx="19050" cy="14604"/>
          </a:xfrm>
          <a:custGeom>
            <a:avLst/>
            <a:gdLst/>
            <a:ahLst/>
            <a:cxnLst/>
            <a:rect l="l" t="t" r="r" b="b"/>
            <a:pathLst>
              <a:path w="19050" h="14604">
                <a:moveTo>
                  <a:pt x="1256" y="3643"/>
                </a:moveTo>
                <a:lnTo>
                  <a:pt x="49" y="9015"/>
                </a:lnTo>
                <a:lnTo>
                  <a:pt x="0" y="10271"/>
                </a:lnTo>
                <a:lnTo>
                  <a:pt x="523" y="11057"/>
                </a:lnTo>
                <a:lnTo>
                  <a:pt x="1361" y="11654"/>
                </a:lnTo>
                <a:lnTo>
                  <a:pt x="5863" y="14460"/>
                </a:lnTo>
                <a:lnTo>
                  <a:pt x="13612" y="9015"/>
                </a:lnTo>
                <a:lnTo>
                  <a:pt x="15915" y="5162"/>
                </a:lnTo>
                <a:lnTo>
                  <a:pt x="16370" y="4554"/>
                </a:lnTo>
                <a:lnTo>
                  <a:pt x="7434" y="4554"/>
                </a:lnTo>
                <a:lnTo>
                  <a:pt x="1256" y="3643"/>
                </a:lnTo>
                <a:close/>
              </a:path>
              <a:path w="19050" h="14604">
                <a:moveTo>
                  <a:pt x="14135" y="0"/>
                </a:moveTo>
                <a:lnTo>
                  <a:pt x="11308" y="1884"/>
                </a:lnTo>
                <a:lnTo>
                  <a:pt x="7434" y="4554"/>
                </a:lnTo>
                <a:lnTo>
                  <a:pt x="16370" y="4554"/>
                </a:lnTo>
                <a:lnTo>
                  <a:pt x="18533" y="1664"/>
                </a:lnTo>
                <a:lnTo>
                  <a:pt x="14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7783542" y="9444707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361" y="0"/>
                </a:moveTo>
                <a:lnTo>
                  <a:pt x="0" y="6690"/>
                </a:lnTo>
                <a:lnTo>
                  <a:pt x="4607" y="7350"/>
                </a:lnTo>
                <a:lnTo>
                  <a:pt x="7224" y="7381"/>
                </a:lnTo>
                <a:lnTo>
                  <a:pt x="9004" y="7099"/>
                </a:lnTo>
                <a:lnTo>
                  <a:pt x="11413" y="6575"/>
                </a:lnTo>
                <a:lnTo>
                  <a:pt x="13926" y="5779"/>
                </a:lnTo>
                <a:lnTo>
                  <a:pt x="13088" y="2952"/>
                </a:lnTo>
                <a:lnTo>
                  <a:pt x="9214" y="2083"/>
                </a:lnTo>
                <a:lnTo>
                  <a:pt x="7748" y="1581"/>
                </a:lnTo>
                <a:lnTo>
                  <a:pt x="5968" y="1319"/>
                </a:lnTo>
                <a:lnTo>
                  <a:pt x="13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7652027" y="9275947"/>
            <a:ext cx="360680" cy="187325"/>
          </a:xfrm>
          <a:custGeom>
            <a:avLst/>
            <a:gdLst/>
            <a:ahLst/>
            <a:cxnLst/>
            <a:rect l="l" t="t" r="r" b="b"/>
            <a:pathLst>
              <a:path w="360680" h="187325">
                <a:moveTo>
                  <a:pt x="215289" y="109148"/>
                </a:moveTo>
                <a:lnTo>
                  <a:pt x="142822" y="109148"/>
                </a:lnTo>
                <a:lnTo>
                  <a:pt x="157658" y="109655"/>
                </a:lnTo>
                <a:lnTo>
                  <a:pt x="172376" y="110785"/>
                </a:lnTo>
                <a:lnTo>
                  <a:pt x="187055" y="112518"/>
                </a:lnTo>
                <a:lnTo>
                  <a:pt x="201773" y="114834"/>
                </a:lnTo>
                <a:lnTo>
                  <a:pt x="213308" y="124225"/>
                </a:lnTo>
                <a:lnTo>
                  <a:pt x="225490" y="133070"/>
                </a:lnTo>
                <a:lnTo>
                  <a:pt x="250149" y="150183"/>
                </a:lnTo>
                <a:lnTo>
                  <a:pt x="264371" y="160588"/>
                </a:lnTo>
                <a:lnTo>
                  <a:pt x="278643" y="170483"/>
                </a:lnTo>
                <a:lnTo>
                  <a:pt x="293484" y="179248"/>
                </a:lnTo>
                <a:lnTo>
                  <a:pt x="309414" y="186266"/>
                </a:lnTo>
                <a:lnTo>
                  <a:pt x="311194" y="186769"/>
                </a:lnTo>
                <a:lnTo>
                  <a:pt x="312660" y="185083"/>
                </a:lnTo>
                <a:lnTo>
                  <a:pt x="310880" y="184140"/>
                </a:lnTo>
                <a:lnTo>
                  <a:pt x="296955" y="177785"/>
                </a:lnTo>
                <a:lnTo>
                  <a:pt x="284140" y="169950"/>
                </a:lnTo>
                <a:lnTo>
                  <a:pt x="272051" y="161058"/>
                </a:lnTo>
                <a:lnTo>
                  <a:pt x="260306" y="151534"/>
                </a:lnTo>
                <a:lnTo>
                  <a:pt x="248791" y="142745"/>
                </a:lnTo>
                <a:lnTo>
                  <a:pt x="236982" y="134166"/>
                </a:lnTo>
                <a:lnTo>
                  <a:pt x="225290" y="125433"/>
                </a:lnTo>
                <a:lnTo>
                  <a:pt x="214129" y="116184"/>
                </a:lnTo>
                <a:lnTo>
                  <a:pt x="249018" y="116184"/>
                </a:lnTo>
                <a:lnTo>
                  <a:pt x="215289" y="109148"/>
                </a:lnTo>
                <a:close/>
              </a:path>
              <a:path w="360680" h="187325">
                <a:moveTo>
                  <a:pt x="43804" y="135248"/>
                </a:moveTo>
                <a:lnTo>
                  <a:pt x="24094" y="135248"/>
                </a:lnTo>
                <a:lnTo>
                  <a:pt x="44278" y="139544"/>
                </a:lnTo>
                <a:lnTo>
                  <a:pt x="64521" y="146805"/>
                </a:lnTo>
                <a:lnTo>
                  <a:pt x="84185" y="155670"/>
                </a:lnTo>
                <a:lnTo>
                  <a:pt x="96662" y="160143"/>
                </a:lnTo>
                <a:lnTo>
                  <a:pt x="134446" y="174120"/>
                </a:lnTo>
                <a:lnTo>
                  <a:pt x="135912" y="174612"/>
                </a:lnTo>
                <a:lnTo>
                  <a:pt x="137168" y="172916"/>
                </a:lnTo>
                <a:lnTo>
                  <a:pt x="135702" y="172392"/>
                </a:lnTo>
                <a:lnTo>
                  <a:pt x="77693" y="147028"/>
                </a:lnTo>
                <a:lnTo>
                  <a:pt x="47766" y="136077"/>
                </a:lnTo>
                <a:lnTo>
                  <a:pt x="43804" y="135248"/>
                </a:lnTo>
                <a:close/>
              </a:path>
              <a:path w="360680" h="187325">
                <a:moveTo>
                  <a:pt x="249018" y="116184"/>
                </a:moveTo>
                <a:lnTo>
                  <a:pt x="214129" y="116184"/>
                </a:lnTo>
                <a:lnTo>
                  <a:pt x="245969" y="122217"/>
                </a:lnTo>
                <a:lnTo>
                  <a:pt x="277858" y="128645"/>
                </a:lnTo>
                <a:lnTo>
                  <a:pt x="309766" y="134570"/>
                </a:lnTo>
                <a:lnTo>
                  <a:pt x="341664" y="139095"/>
                </a:lnTo>
                <a:lnTo>
                  <a:pt x="343654" y="139681"/>
                </a:lnTo>
                <a:lnTo>
                  <a:pt x="344387" y="136875"/>
                </a:lnTo>
                <a:lnTo>
                  <a:pt x="342083" y="136697"/>
                </a:lnTo>
                <a:lnTo>
                  <a:pt x="296600" y="127610"/>
                </a:lnTo>
                <a:lnTo>
                  <a:pt x="250411" y="116475"/>
                </a:lnTo>
                <a:lnTo>
                  <a:pt x="249018" y="116184"/>
                </a:lnTo>
                <a:close/>
              </a:path>
              <a:path w="360680" h="187325">
                <a:moveTo>
                  <a:pt x="41517" y="134770"/>
                </a:moveTo>
                <a:lnTo>
                  <a:pt x="1780" y="134770"/>
                </a:lnTo>
                <a:lnTo>
                  <a:pt x="3036" y="135063"/>
                </a:lnTo>
                <a:lnTo>
                  <a:pt x="4607" y="135283"/>
                </a:lnTo>
                <a:lnTo>
                  <a:pt x="43804" y="135248"/>
                </a:lnTo>
                <a:lnTo>
                  <a:pt x="41517" y="134770"/>
                </a:lnTo>
                <a:close/>
              </a:path>
              <a:path w="360680" h="187325">
                <a:moveTo>
                  <a:pt x="218003" y="0"/>
                </a:moveTo>
                <a:lnTo>
                  <a:pt x="217061" y="774"/>
                </a:lnTo>
                <a:lnTo>
                  <a:pt x="177689" y="34719"/>
                </a:lnTo>
                <a:lnTo>
                  <a:pt x="133359" y="62673"/>
                </a:lnTo>
                <a:lnTo>
                  <a:pt x="87322" y="88342"/>
                </a:lnTo>
                <a:lnTo>
                  <a:pt x="42825" y="115431"/>
                </a:lnTo>
                <a:lnTo>
                  <a:pt x="40627" y="116153"/>
                </a:lnTo>
                <a:lnTo>
                  <a:pt x="38428" y="116561"/>
                </a:lnTo>
                <a:lnTo>
                  <a:pt x="36438" y="116876"/>
                </a:lnTo>
                <a:lnTo>
                  <a:pt x="23873" y="119475"/>
                </a:lnTo>
                <a:lnTo>
                  <a:pt x="11308" y="121902"/>
                </a:lnTo>
                <a:lnTo>
                  <a:pt x="9947" y="122310"/>
                </a:lnTo>
                <a:lnTo>
                  <a:pt x="8586" y="122676"/>
                </a:lnTo>
                <a:lnTo>
                  <a:pt x="7120" y="122907"/>
                </a:lnTo>
                <a:lnTo>
                  <a:pt x="7224" y="124854"/>
                </a:lnTo>
                <a:lnTo>
                  <a:pt x="6701" y="126833"/>
                </a:lnTo>
                <a:lnTo>
                  <a:pt x="2827" y="129912"/>
                </a:lnTo>
                <a:lnTo>
                  <a:pt x="1361" y="132372"/>
                </a:lnTo>
                <a:lnTo>
                  <a:pt x="0" y="134865"/>
                </a:lnTo>
                <a:lnTo>
                  <a:pt x="1780" y="134770"/>
                </a:lnTo>
                <a:lnTo>
                  <a:pt x="41517" y="134770"/>
                </a:lnTo>
                <a:lnTo>
                  <a:pt x="17172" y="129681"/>
                </a:lnTo>
                <a:lnTo>
                  <a:pt x="104604" y="112687"/>
                </a:lnTo>
                <a:lnTo>
                  <a:pt x="107535" y="112342"/>
                </a:lnTo>
                <a:lnTo>
                  <a:pt x="110572" y="111933"/>
                </a:lnTo>
                <a:lnTo>
                  <a:pt x="113818" y="111724"/>
                </a:lnTo>
                <a:lnTo>
                  <a:pt x="123574" y="111441"/>
                </a:lnTo>
                <a:lnTo>
                  <a:pt x="65861" y="111441"/>
                </a:lnTo>
                <a:lnTo>
                  <a:pt x="106971" y="87897"/>
                </a:lnTo>
                <a:lnTo>
                  <a:pt x="148071" y="62930"/>
                </a:lnTo>
                <a:lnTo>
                  <a:pt x="186442" y="34852"/>
                </a:lnTo>
                <a:lnTo>
                  <a:pt x="219365" y="1978"/>
                </a:lnTo>
                <a:lnTo>
                  <a:pt x="220412" y="910"/>
                </a:lnTo>
                <a:lnTo>
                  <a:pt x="218003" y="0"/>
                </a:lnTo>
                <a:close/>
              </a:path>
              <a:path w="360680" h="187325">
                <a:moveTo>
                  <a:pt x="272243" y="53600"/>
                </a:moveTo>
                <a:lnTo>
                  <a:pt x="271719" y="54092"/>
                </a:lnTo>
                <a:lnTo>
                  <a:pt x="256098" y="65723"/>
                </a:lnTo>
                <a:lnTo>
                  <a:pt x="238395" y="73567"/>
                </a:lnTo>
                <a:lnTo>
                  <a:pt x="219947" y="80065"/>
                </a:lnTo>
                <a:lnTo>
                  <a:pt x="202088" y="87662"/>
                </a:lnTo>
                <a:lnTo>
                  <a:pt x="200831" y="88541"/>
                </a:lnTo>
                <a:lnTo>
                  <a:pt x="200517" y="89578"/>
                </a:lnTo>
                <a:lnTo>
                  <a:pt x="200936" y="90709"/>
                </a:lnTo>
                <a:lnTo>
                  <a:pt x="141671" y="102049"/>
                </a:lnTo>
                <a:lnTo>
                  <a:pt x="141147" y="102164"/>
                </a:lnTo>
                <a:lnTo>
                  <a:pt x="138667" y="102164"/>
                </a:lnTo>
                <a:lnTo>
                  <a:pt x="138006" y="102646"/>
                </a:lnTo>
                <a:lnTo>
                  <a:pt x="131723" y="104059"/>
                </a:lnTo>
                <a:lnTo>
                  <a:pt x="125755" y="104928"/>
                </a:lnTo>
                <a:lnTo>
                  <a:pt x="119891" y="106248"/>
                </a:lnTo>
                <a:lnTo>
                  <a:pt x="73819" y="110268"/>
                </a:lnTo>
                <a:lnTo>
                  <a:pt x="65861" y="111441"/>
                </a:lnTo>
                <a:lnTo>
                  <a:pt x="123574" y="111441"/>
                </a:lnTo>
                <a:lnTo>
                  <a:pt x="128045" y="111312"/>
                </a:lnTo>
                <a:lnTo>
                  <a:pt x="135625" y="110662"/>
                </a:lnTo>
                <a:lnTo>
                  <a:pt x="142822" y="109148"/>
                </a:lnTo>
                <a:lnTo>
                  <a:pt x="215289" y="109148"/>
                </a:lnTo>
                <a:lnTo>
                  <a:pt x="203907" y="106773"/>
                </a:lnTo>
                <a:lnTo>
                  <a:pt x="159208" y="102164"/>
                </a:lnTo>
                <a:lnTo>
                  <a:pt x="139995" y="102164"/>
                </a:lnTo>
                <a:lnTo>
                  <a:pt x="138739" y="102112"/>
                </a:lnTo>
                <a:lnTo>
                  <a:pt x="158700" y="102112"/>
                </a:lnTo>
                <a:lnTo>
                  <a:pt x="157482" y="101986"/>
                </a:lnTo>
                <a:lnTo>
                  <a:pt x="203135" y="93180"/>
                </a:lnTo>
                <a:lnTo>
                  <a:pt x="206444" y="93180"/>
                </a:lnTo>
                <a:lnTo>
                  <a:pt x="206590" y="93086"/>
                </a:lnTo>
                <a:lnTo>
                  <a:pt x="207009" y="92719"/>
                </a:lnTo>
                <a:lnTo>
                  <a:pt x="207532" y="92426"/>
                </a:lnTo>
                <a:lnTo>
                  <a:pt x="207951" y="92080"/>
                </a:lnTo>
                <a:lnTo>
                  <a:pt x="230176" y="87746"/>
                </a:lnTo>
                <a:lnTo>
                  <a:pt x="215700" y="87746"/>
                </a:lnTo>
                <a:lnTo>
                  <a:pt x="230655" y="80721"/>
                </a:lnTo>
                <a:lnTo>
                  <a:pt x="245865" y="73830"/>
                </a:lnTo>
                <a:lnTo>
                  <a:pt x="260212" y="65707"/>
                </a:lnTo>
                <a:lnTo>
                  <a:pt x="272871" y="54825"/>
                </a:lnTo>
                <a:lnTo>
                  <a:pt x="273394" y="54291"/>
                </a:lnTo>
                <a:lnTo>
                  <a:pt x="272243" y="53600"/>
                </a:lnTo>
                <a:close/>
              </a:path>
              <a:path w="360680" h="187325">
                <a:moveTo>
                  <a:pt x="140519" y="101986"/>
                </a:moveTo>
                <a:lnTo>
                  <a:pt x="139995" y="102164"/>
                </a:lnTo>
                <a:lnTo>
                  <a:pt x="141147" y="102164"/>
                </a:lnTo>
                <a:lnTo>
                  <a:pt x="140519" y="101986"/>
                </a:lnTo>
                <a:close/>
              </a:path>
              <a:path w="360680" h="187325">
                <a:moveTo>
                  <a:pt x="206444" y="93180"/>
                </a:moveTo>
                <a:lnTo>
                  <a:pt x="203135" y="93180"/>
                </a:lnTo>
                <a:lnTo>
                  <a:pt x="204496" y="93693"/>
                </a:lnTo>
                <a:lnTo>
                  <a:pt x="205648" y="93693"/>
                </a:lnTo>
                <a:lnTo>
                  <a:pt x="206444" y="93180"/>
                </a:lnTo>
                <a:close/>
              </a:path>
              <a:path w="360680" h="187325">
                <a:moveTo>
                  <a:pt x="357894" y="59317"/>
                </a:moveTo>
                <a:lnTo>
                  <a:pt x="326946" y="65723"/>
                </a:lnTo>
                <a:lnTo>
                  <a:pt x="215700" y="87746"/>
                </a:lnTo>
                <a:lnTo>
                  <a:pt x="230176" y="87746"/>
                </a:lnTo>
                <a:lnTo>
                  <a:pt x="337477" y="65707"/>
                </a:lnTo>
                <a:lnTo>
                  <a:pt x="358837" y="61233"/>
                </a:lnTo>
                <a:lnTo>
                  <a:pt x="360093" y="61066"/>
                </a:lnTo>
                <a:lnTo>
                  <a:pt x="359046" y="59369"/>
                </a:lnTo>
                <a:lnTo>
                  <a:pt x="357894" y="59317"/>
                </a:lnTo>
                <a:close/>
              </a:path>
            </a:pathLst>
          </a:custGeom>
          <a:solidFill>
            <a:srgbClr val="073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7861236" y="9268817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5" h="14604">
                <a:moveTo>
                  <a:pt x="11517" y="0"/>
                </a:moveTo>
                <a:lnTo>
                  <a:pt x="9214" y="1099"/>
                </a:lnTo>
                <a:lnTo>
                  <a:pt x="5758" y="2701"/>
                </a:lnTo>
                <a:lnTo>
                  <a:pt x="3455" y="4711"/>
                </a:lnTo>
                <a:lnTo>
                  <a:pt x="2005" y="8146"/>
                </a:lnTo>
                <a:lnTo>
                  <a:pt x="0" y="12407"/>
                </a:lnTo>
                <a:lnTo>
                  <a:pt x="6596" y="14386"/>
                </a:lnTo>
                <a:lnTo>
                  <a:pt x="9603" y="12407"/>
                </a:lnTo>
                <a:lnTo>
                  <a:pt x="11936" y="10460"/>
                </a:lnTo>
                <a:lnTo>
                  <a:pt x="13716" y="8146"/>
                </a:lnTo>
                <a:lnTo>
                  <a:pt x="15601" y="5570"/>
                </a:lnTo>
                <a:lnTo>
                  <a:pt x="18219" y="2387"/>
                </a:lnTo>
                <a:lnTo>
                  <a:pt x="11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7913695" y="9323904"/>
            <a:ext cx="18415" cy="17145"/>
          </a:xfrm>
          <a:custGeom>
            <a:avLst/>
            <a:gdLst/>
            <a:ahLst/>
            <a:cxnLst/>
            <a:rect l="l" t="t" r="r" b="b"/>
            <a:pathLst>
              <a:path w="18415" h="17145">
                <a:moveTo>
                  <a:pt x="11936" y="0"/>
                </a:moveTo>
                <a:lnTo>
                  <a:pt x="9528" y="2670"/>
                </a:lnTo>
                <a:lnTo>
                  <a:pt x="6491" y="6104"/>
                </a:lnTo>
                <a:lnTo>
                  <a:pt x="2303" y="7256"/>
                </a:lnTo>
                <a:lnTo>
                  <a:pt x="1047" y="11821"/>
                </a:lnTo>
                <a:lnTo>
                  <a:pt x="0" y="16051"/>
                </a:lnTo>
                <a:lnTo>
                  <a:pt x="6596" y="16910"/>
                </a:lnTo>
                <a:lnTo>
                  <a:pt x="8900" y="15329"/>
                </a:lnTo>
                <a:lnTo>
                  <a:pt x="11832" y="13067"/>
                </a:lnTo>
                <a:lnTo>
                  <a:pt x="14763" y="9643"/>
                </a:lnTo>
                <a:lnTo>
                  <a:pt x="16552" y="6104"/>
                </a:lnTo>
                <a:lnTo>
                  <a:pt x="18324" y="2837"/>
                </a:lnTo>
                <a:lnTo>
                  <a:pt x="119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7996205" y="9331778"/>
            <a:ext cx="24130" cy="10795"/>
          </a:xfrm>
          <a:custGeom>
            <a:avLst/>
            <a:gdLst/>
            <a:ahLst/>
            <a:cxnLst/>
            <a:rect l="l" t="t" r="r" b="b"/>
            <a:pathLst>
              <a:path w="24130" h="10795">
                <a:moveTo>
                  <a:pt x="6701" y="1319"/>
                </a:moveTo>
                <a:lnTo>
                  <a:pt x="2931" y="4544"/>
                </a:lnTo>
                <a:lnTo>
                  <a:pt x="0" y="7099"/>
                </a:lnTo>
                <a:lnTo>
                  <a:pt x="3874" y="10292"/>
                </a:lnTo>
                <a:lnTo>
                  <a:pt x="6701" y="10429"/>
                </a:lnTo>
                <a:lnTo>
                  <a:pt x="11622" y="10460"/>
                </a:lnTo>
                <a:lnTo>
                  <a:pt x="17276" y="9800"/>
                </a:lnTo>
                <a:lnTo>
                  <a:pt x="20941" y="6272"/>
                </a:lnTo>
                <a:lnTo>
                  <a:pt x="24083" y="3423"/>
                </a:lnTo>
                <a:lnTo>
                  <a:pt x="22094" y="2010"/>
                </a:lnTo>
                <a:lnTo>
                  <a:pt x="11517" y="2010"/>
                </a:lnTo>
                <a:lnTo>
                  <a:pt x="6701" y="1319"/>
                </a:lnTo>
                <a:close/>
              </a:path>
              <a:path w="24130" h="10795">
                <a:moveTo>
                  <a:pt x="19266" y="0"/>
                </a:moveTo>
                <a:lnTo>
                  <a:pt x="16125" y="722"/>
                </a:lnTo>
                <a:lnTo>
                  <a:pt x="11517" y="2010"/>
                </a:lnTo>
                <a:lnTo>
                  <a:pt x="22094" y="2010"/>
                </a:lnTo>
                <a:lnTo>
                  <a:pt x="19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7986886" y="9408980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9109" y="0"/>
                </a:moveTo>
                <a:lnTo>
                  <a:pt x="4711" y="1549"/>
                </a:lnTo>
                <a:lnTo>
                  <a:pt x="0" y="3005"/>
                </a:lnTo>
                <a:lnTo>
                  <a:pt x="1256" y="8093"/>
                </a:lnTo>
                <a:lnTo>
                  <a:pt x="5758" y="8900"/>
                </a:lnTo>
                <a:lnTo>
                  <a:pt x="8900" y="9633"/>
                </a:lnTo>
                <a:lnTo>
                  <a:pt x="12669" y="9727"/>
                </a:lnTo>
                <a:lnTo>
                  <a:pt x="16229" y="10104"/>
                </a:lnTo>
                <a:lnTo>
                  <a:pt x="20522" y="10292"/>
                </a:lnTo>
                <a:lnTo>
                  <a:pt x="21674" y="4879"/>
                </a:lnTo>
                <a:lnTo>
                  <a:pt x="17486" y="3151"/>
                </a:lnTo>
                <a:lnTo>
                  <a:pt x="13402" y="1424"/>
                </a:lnTo>
                <a:lnTo>
                  <a:pt x="9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7952333" y="9458675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1884" y="0"/>
                </a:moveTo>
                <a:lnTo>
                  <a:pt x="0" y="2900"/>
                </a:lnTo>
                <a:lnTo>
                  <a:pt x="1974" y="5497"/>
                </a:lnTo>
                <a:lnTo>
                  <a:pt x="4711" y="9308"/>
                </a:lnTo>
                <a:lnTo>
                  <a:pt x="16439" y="15685"/>
                </a:lnTo>
                <a:lnTo>
                  <a:pt x="19960" y="9308"/>
                </a:lnTo>
                <a:lnTo>
                  <a:pt x="21151" y="7235"/>
                </a:lnTo>
                <a:lnTo>
                  <a:pt x="18762" y="5779"/>
                </a:lnTo>
                <a:lnTo>
                  <a:pt x="16962" y="5779"/>
                </a:lnTo>
                <a:lnTo>
                  <a:pt x="16523" y="5497"/>
                </a:lnTo>
                <a:lnTo>
                  <a:pt x="16020" y="5497"/>
                </a:lnTo>
                <a:lnTo>
                  <a:pt x="16352" y="5440"/>
                </a:lnTo>
                <a:lnTo>
                  <a:pt x="15496" y="4837"/>
                </a:lnTo>
                <a:lnTo>
                  <a:pt x="12983" y="2963"/>
                </a:lnTo>
                <a:lnTo>
                  <a:pt x="11622" y="2177"/>
                </a:lnTo>
                <a:lnTo>
                  <a:pt x="9633" y="607"/>
                </a:lnTo>
                <a:lnTo>
                  <a:pt x="7539" y="230"/>
                </a:lnTo>
                <a:lnTo>
                  <a:pt x="4711" y="230"/>
                </a:lnTo>
                <a:lnTo>
                  <a:pt x="1884" y="0"/>
                </a:lnTo>
                <a:close/>
              </a:path>
              <a:path w="21590" h="15875">
                <a:moveTo>
                  <a:pt x="17925" y="5269"/>
                </a:moveTo>
                <a:lnTo>
                  <a:pt x="16962" y="5779"/>
                </a:lnTo>
                <a:lnTo>
                  <a:pt x="18762" y="5779"/>
                </a:lnTo>
                <a:lnTo>
                  <a:pt x="17925" y="5269"/>
                </a:lnTo>
                <a:close/>
              </a:path>
              <a:path w="21590" h="15875">
                <a:moveTo>
                  <a:pt x="16417" y="5429"/>
                </a:moveTo>
                <a:lnTo>
                  <a:pt x="16020" y="5497"/>
                </a:lnTo>
                <a:lnTo>
                  <a:pt x="16434" y="5440"/>
                </a:lnTo>
                <a:close/>
              </a:path>
              <a:path w="21590" h="15875">
                <a:moveTo>
                  <a:pt x="16434" y="5440"/>
                </a:moveTo>
                <a:lnTo>
                  <a:pt x="16020" y="5497"/>
                </a:lnTo>
                <a:lnTo>
                  <a:pt x="16523" y="5497"/>
                </a:lnTo>
                <a:close/>
              </a:path>
              <a:path w="21590" h="15875">
                <a:moveTo>
                  <a:pt x="17800" y="5193"/>
                </a:moveTo>
                <a:lnTo>
                  <a:pt x="16417" y="5429"/>
                </a:lnTo>
                <a:lnTo>
                  <a:pt x="17881" y="5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7753595" y="8814747"/>
            <a:ext cx="121043" cy="135304"/>
          </a:xfrm>
          <a:prstGeom prst="rect">
            <a:avLst/>
          </a:prstGeom>
          <a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9255713" y="8826875"/>
            <a:ext cx="3349873" cy="2481680"/>
          </a:xfrm>
          <a:prstGeom prst="rect">
            <a:avLst/>
          </a:prstGeom>
          <a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9284534" y="9239339"/>
            <a:ext cx="4427213" cy="2069217"/>
          </a:xfrm>
          <a:prstGeom prst="rect">
            <a:avLst/>
          </a:prstGeom>
          <a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1481326" y="9634056"/>
            <a:ext cx="2230285" cy="1674500"/>
          </a:xfrm>
          <a:prstGeom prst="rect">
            <a:avLst/>
          </a:prstGeom>
          <a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0678417" y="10581139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70" h="574675">
                <a:moveTo>
                  <a:pt x="33769" y="0"/>
                </a:moveTo>
                <a:lnTo>
                  <a:pt x="16631" y="0"/>
                </a:lnTo>
                <a:lnTo>
                  <a:pt x="9868" y="8250"/>
                </a:lnTo>
                <a:lnTo>
                  <a:pt x="4571" y="46510"/>
                </a:lnTo>
                <a:lnTo>
                  <a:pt x="0" y="123019"/>
                </a:lnTo>
                <a:lnTo>
                  <a:pt x="3155" y="184672"/>
                </a:lnTo>
                <a:lnTo>
                  <a:pt x="9626" y="244121"/>
                </a:lnTo>
                <a:lnTo>
                  <a:pt x="18812" y="300716"/>
                </a:lnTo>
                <a:lnTo>
                  <a:pt x="30113" y="353805"/>
                </a:lnTo>
                <a:lnTo>
                  <a:pt x="42930" y="402735"/>
                </a:lnTo>
                <a:lnTo>
                  <a:pt x="56663" y="446857"/>
                </a:lnTo>
                <a:lnTo>
                  <a:pt x="70712" y="485519"/>
                </a:lnTo>
                <a:lnTo>
                  <a:pt x="97359" y="543856"/>
                </a:lnTo>
                <a:lnTo>
                  <a:pt x="124705" y="574124"/>
                </a:lnTo>
                <a:lnTo>
                  <a:pt x="128055" y="566345"/>
                </a:lnTo>
                <a:lnTo>
                  <a:pt x="127523" y="548545"/>
                </a:lnTo>
                <a:lnTo>
                  <a:pt x="122509" y="520075"/>
                </a:lnTo>
                <a:lnTo>
                  <a:pt x="112735" y="469813"/>
                </a:lnTo>
                <a:lnTo>
                  <a:pt x="103719" y="413435"/>
                </a:lnTo>
                <a:lnTo>
                  <a:pt x="95338" y="353180"/>
                </a:lnTo>
                <a:lnTo>
                  <a:pt x="87467" y="291291"/>
                </a:lnTo>
                <a:lnTo>
                  <a:pt x="79982" y="230008"/>
                </a:lnTo>
                <a:lnTo>
                  <a:pt x="72759" y="171572"/>
                </a:lnTo>
                <a:lnTo>
                  <a:pt x="65674" y="118225"/>
                </a:lnTo>
                <a:lnTo>
                  <a:pt x="58602" y="72209"/>
                </a:lnTo>
                <a:lnTo>
                  <a:pt x="44004" y="11130"/>
                </a:lnTo>
                <a:lnTo>
                  <a:pt x="36229" y="550"/>
                </a:lnTo>
                <a:lnTo>
                  <a:pt x="33769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0199302" y="10507784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4" h="683259">
                <a:moveTo>
                  <a:pt x="10984" y="0"/>
                </a:moveTo>
                <a:lnTo>
                  <a:pt x="0" y="0"/>
                </a:lnTo>
                <a:lnTo>
                  <a:pt x="0" y="53637"/>
                </a:lnTo>
                <a:lnTo>
                  <a:pt x="3015" y="78200"/>
                </a:lnTo>
                <a:lnTo>
                  <a:pt x="22459" y="117764"/>
                </a:lnTo>
                <a:lnTo>
                  <a:pt x="43035" y="163106"/>
                </a:lnTo>
                <a:lnTo>
                  <a:pt x="64452" y="212920"/>
                </a:lnTo>
                <a:lnTo>
                  <a:pt x="86419" y="265894"/>
                </a:lnTo>
                <a:lnTo>
                  <a:pt x="108643" y="320723"/>
                </a:lnTo>
                <a:lnTo>
                  <a:pt x="152698" y="430703"/>
                </a:lnTo>
                <a:lnTo>
                  <a:pt x="173947" y="483239"/>
                </a:lnTo>
                <a:lnTo>
                  <a:pt x="194288" y="532392"/>
                </a:lnTo>
                <a:lnTo>
                  <a:pt x="213429" y="576856"/>
                </a:lnTo>
                <a:lnTo>
                  <a:pt x="231079" y="615320"/>
                </a:lnTo>
                <a:lnTo>
                  <a:pt x="260741" y="669017"/>
                </a:lnTo>
                <a:lnTo>
                  <a:pt x="280942" y="683013"/>
                </a:lnTo>
                <a:lnTo>
                  <a:pt x="286766" y="671852"/>
                </a:lnTo>
                <a:lnTo>
                  <a:pt x="287482" y="646869"/>
                </a:lnTo>
                <a:lnTo>
                  <a:pt x="281275" y="611231"/>
                </a:lnTo>
                <a:lnTo>
                  <a:pt x="269118" y="566747"/>
                </a:lnTo>
                <a:lnTo>
                  <a:pt x="251986" y="515225"/>
                </a:lnTo>
                <a:lnTo>
                  <a:pt x="230852" y="458474"/>
                </a:lnTo>
                <a:lnTo>
                  <a:pt x="206689" y="398303"/>
                </a:lnTo>
                <a:lnTo>
                  <a:pt x="180472" y="336520"/>
                </a:lnTo>
                <a:lnTo>
                  <a:pt x="153174" y="274933"/>
                </a:lnTo>
                <a:lnTo>
                  <a:pt x="125769" y="215351"/>
                </a:lnTo>
                <a:lnTo>
                  <a:pt x="99231" y="159583"/>
                </a:lnTo>
                <a:lnTo>
                  <a:pt x="74534" y="109437"/>
                </a:lnTo>
                <a:lnTo>
                  <a:pt x="52650" y="66722"/>
                </a:lnTo>
                <a:lnTo>
                  <a:pt x="21221" y="10818"/>
                </a:lnTo>
                <a:lnTo>
                  <a:pt x="13622" y="1246"/>
                </a:lnTo>
                <a:lnTo>
                  <a:pt x="1098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9825344" y="998306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9245" y="0"/>
                </a:moveTo>
                <a:lnTo>
                  <a:pt x="0" y="0"/>
                </a:lnTo>
                <a:lnTo>
                  <a:pt x="0" y="11265"/>
                </a:lnTo>
                <a:lnTo>
                  <a:pt x="44322" y="82858"/>
                </a:lnTo>
                <a:lnTo>
                  <a:pt x="131283" y="213169"/>
                </a:lnTo>
                <a:lnTo>
                  <a:pt x="224236" y="335483"/>
                </a:lnTo>
                <a:lnTo>
                  <a:pt x="280651" y="372176"/>
                </a:lnTo>
                <a:lnTo>
                  <a:pt x="282047" y="352136"/>
                </a:lnTo>
                <a:lnTo>
                  <a:pt x="244878" y="278102"/>
                </a:lnTo>
                <a:lnTo>
                  <a:pt x="212497" y="230651"/>
                </a:lnTo>
                <a:lnTo>
                  <a:pt x="175040" y="180606"/>
                </a:lnTo>
                <a:lnTo>
                  <a:pt x="135600" y="131239"/>
                </a:lnTo>
                <a:lnTo>
                  <a:pt x="97270" y="85821"/>
                </a:lnTo>
                <a:lnTo>
                  <a:pt x="63140" y="47625"/>
                </a:lnTo>
                <a:lnTo>
                  <a:pt x="36304" y="19922"/>
                </a:lnTo>
                <a:lnTo>
                  <a:pt x="9245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0122371" y="10404034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903"/>
                </a:lnTo>
              </a:path>
            </a:pathLst>
          </a:custGeom>
          <a:ln w="460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1823540" y="8822329"/>
            <a:ext cx="5123273" cy="2486226"/>
          </a:xfrm>
          <a:prstGeom prst="rect">
            <a:avLst/>
          </a:prstGeom>
          <a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3592609" y="8826875"/>
            <a:ext cx="3349808" cy="2481680"/>
          </a:xfrm>
          <a:prstGeom prst="rect">
            <a:avLst/>
          </a:prstGeom>
          <a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3621365" y="9239339"/>
            <a:ext cx="4427317" cy="2069217"/>
          </a:xfrm>
          <a:prstGeom prst="rect">
            <a:avLst/>
          </a:prstGeom>
          <a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818262" y="9634056"/>
            <a:ext cx="2230227" cy="1674500"/>
          </a:xfrm>
          <a:prstGeom prst="rect">
            <a:avLst/>
          </a:prstGeom>
          <a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5015249" y="10581139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69" h="574675">
                <a:moveTo>
                  <a:pt x="33865" y="0"/>
                </a:moveTo>
                <a:lnTo>
                  <a:pt x="16667" y="0"/>
                </a:lnTo>
                <a:lnTo>
                  <a:pt x="9881" y="8250"/>
                </a:lnTo>
                <a:lnTo>
                  <a:pt x="4572" y="46510"/>
                </a:lnTo>
                <a:lnTo>
                  <a:pt x="0" y="123019"/>
                </a:lnTo>
                <a:lnTo>
                  <a:pt x="3173" y="184672"/>
                </a:lnTo>
                <a:lnTo>
                  <a:pt x="9657" y="244121"/>
                </a:lnTo>
                <a:lnTo>
                  <a:pt x="18851" y="300716"/>
                </a:lnTo>
                <a:lnTo>
                  <a:pt x="30156" y="353805"/>
                </a:lnTo>
                <a:lnTo>
                  <a:pt x="42973" y="402735"/>
                </a:lnTo>
                <a:lnTo>
                  <a:pt x="56701" y="446857"/>
                </a:lnTo>
                <a:lnTo>
                  <a:pt x="70743" y="485519"/>
                </a:lnTo>
                <a:lnTo>
                  <a:pt x="97366" y="543856"/>
                </a:lnTo>
                <a:lnTo>
                  <a:pt x="124662" y="574124"/>
                </a:lnTo>
                <a:lnTo>
                  <a:pt x="127992" y="566345"/>
                </a:lnTo>
                <a:lnTo>
                  <a:pt x="127439" y="548545"/>
                </a:lnTo>
                <a:lnTo>
                  <a:pt x="122404" y="520075"/>
                </a:lnTo>
                <a:lnTo>
                  <a:pt x="112656" y="469813"/>
                </a:lnTo>
                <a:lnTo>
                  <a:pt x="103662" y="413435"/>
                </a:lnTo>
                <a:lnTo>
                  <a:pt x="95300" y="353180"/>
                </a:lnTo>
                <a:lnTo>
                  <a:pt x="87445" y="291291"/>
                </a:lnTo>
                <a:lnTo>
                  <a:pt x="79975" y="230008"/>
                </a:lnTo>
                <a:lnTo>
                  <a:pt x="72766" y="171572"/>
                </a:lnTo>
                <a:lnTo>
                  <a:pt x="65696" y="118225"/>
                </a:lnTo>
                <a:lnTo>
                  <a:pt x="58640" y="72209"/>
                </a:lnTo>
                <a:lnTo>
                  <a:pt x="44083" y="11130"/>
                </a:lnTo>
                <a:lnTo>
                  <a:pt x="36333" y="550"/>
                </a:lnTo>
                <a:lnTo>
                  <a:pt x="33865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4536207" y="10507784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5" h="683259">
                <a:moveTo>
                  <a:pt x="10971" y="0"/>
                </a:moveTo>
                <a:lnTo>
                  <a:pt x="0" y="0"/>
                </a:lnTo>
                <a:lnTo>
                  <a:pt x="0" y="54203"/>
                </a:lnTo>
                <a:lnTo>
                  <a:pt x="2931" y="78200"/>
                </a:lnTo>
                <a:lnTo>
                  <a:pt x="22383" y="117764"/>
                </a:lnTo>
                <a:lnTo>
                  <a:pt x="42967" y="163106"/>
                </a:lnTo>
                <a:lnTo>
                  <a:pt x="64391" y="212920"/>
                </a:lnTo>
                <a:lnTo>
                  <a:pt x="86365" y="265894"/>
                </a:lnTo>
                <a:lnTo>
                  <a:pt x="108596" y="320723"/>
                </a:lnTo>
                <a:lnTo>
                  <a:pt x="152665" y="430703"/>
                </a:lnTo>
                <a:lnTo>
                  <a:pt x="173921" y="483239"/>
                </a:lnTo>
                <a:lnTo>
                  <a:pt x="194268" y="532392"/>
                </a:lnTo>
                <a:lnTo>
                  <a:pt x="213417" y="576856"/>
                </a:lnTo>
                <a:lnTo>
                  <a:pt x="231074" y="615320"/>
                </a:lnTo>
                <a:lnTo>
                  <a:pt x="260750" y="669017"/>
                </a:lnTo>
                <a:lnTo>
                  <a:pt x="280966" y="683013"/>
                </a:lnTo>
                <a:lnTo>
                  <a:pt x="286797" y="671852"/>
                </a:lnTo>
                <a:lnTo>
                  <a:pt x="287495" y="646869"/>
                </a:lnTo>
                <a:lnTo>
                  <a:pt x="281276" y="611231"/>
                </a:lnTo>
                <a:lnTo>
                  <a:pt x="269111" y="566747"/>
                </a:lnTo>
                <a:lnTo>
                  <a:pt x="251975" y="515225"/>
                </a:lnTo>
                <a:lnTo>
                  <a:pt x="230840" y="458474"/>
                </a:lnTo>
                <a:lnTo>
                  <a:pt x="206679" y="398303"/>
                </a:lnTo>
                <a:lnTo>
                  <a:pt x="180465" y="336520"/>
                </a:lnTo>
                <a:lnTo>
                  <a:pt x="153171" y="274933"/>
                </a:lnTo>
                <a:lnTo>
                  <a:pt x="125771" y="215351"/>
                </a:lnTo>
                <a:lnTo>
                  <a:pt x="99236" y="159583"/>
                </a:lnTo>
                <a:lnTo>
                  <a:pt x="74541" y="109437"/>
                </a:lnTo>
                <a:lnTo>
                  <a:pt x="52658" y="66722"/>
                </a:lnTo>
                <a:lnTo>
                  <a:pt x="21220" y="10818"/>
                </a:lnTo>
                <a:lnTo>
                  <a:pt x="13612" y="1246"/>
                </a:lnTo>
                <a:lnTo>
                  <a:pt x="10971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4162186" y="998306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9297" y="0"/>
                </a:moveTo>
                <a:lnTo>
                  <a:pt x="0" y="0"/>
                </a:lnTo>
                <a:lnTo>
                  <a:pt x="0" y="11116"/>
                </a:lnTo>
                <a:lnTo>
                  <a:pt x="44391" y="82858"/>
                </a:lnTo>
                <a:lnTo>
                  <a:pt x="131317" y="213169"/>
                </a:lnTo>
                <a:lnTo>
                  <a:pt x="224232" y="335483"/>
                </a:lnTo>
                <a:lnTo>
                  <a:pt x="280619" y="372176"/>
                </a:lnTo>
                <a:lnTo>
                  <a:pt x="282052" y="352136"/>
                </a:lnTo>
                <a:lnTo>
                  <a:pt x="244930" y="278102"/>
                </a:lnTo>
                <a:lnTo>
                  <a:pt x="212562" y="230651"/>
                </a:lnTo>
                <a:lnTo>
                  <a:pt x="175112" y="180606"/>
                </a:lnTo>
                <a:lnTo>
                  <a:pt x="135674" y="131239"/>
                </a:lnTo>
                <a:lnTo>
                  <a:pt x="97340" y="85821"/>
                </a:lnTo>
                <a:lnTo>
                  <a:pt x="63203" y="47625"/>
                </a:lnTo>
                <a:lnTo>
                  <a:pt x="36357" y="19922"/>
                </a:lnTo>
                <a:lnTo>
                  <a:pt x="929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4459233" y="1040411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828"/>
                </a:lnTo>
              </a:path>
            </a:pathLst>
          </a:custGeom>
          <a:ln w="460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6160477" y="8841195"/>
            <a:ext cx="3943612" cy="2467361"/>
          </a:xfrm>
          <a:prstGeom prst="rect">
            <a:avLst/>
          </a:prstGeom>
          <a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7278740" y="8848615"/>
            <a:ext cx="2825348" cy="2459940"/>
          </a:xfrm>
          <a:prstGeom prst="rect">
            <a:avLst/>
          </a:prstGeom>
          <a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6172459" y="9239339"/>
            <a:ext cx="3931630" cy="2069217"/>
          </a:xfrm>
          <a:prstGeom prst="rect">
            <a:avLst/>
          </a:prstGeom>
          <a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6172609" y="9627584"/>
            <a:ext cx="2230213" cy="1680971"/>
          </a:xfrm>
          <a:prstGeom prst="rect">
            <a:avLst/>
          </a:prstGeom>
          <a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7273190" y="9655930"/>
            <a:ext cx="367030" cy="1652905"/>
          </a:xfrm>
          <a:custGeom>
            <a:avLst/>
            <a:gdLst/>
            <a:ahLst/>
            <a:cxnLst/>
            <a:rect l="l" t="t" r="r" b="b"/>
            <a:pathLst>
              <a:path w="367030" h="1652904">
                <a:moveTo>
                  <a:pt x="1112" y="0"/>
                </a:moveTo>
                <a:lnTo>
                  <a:pt x="0" y="225"/>
                </a:lnTo>
                <a:lnTo>
                  <a:pt x="12030" y="11307"/>
                </a:lnTo>
                <a:lnTo>
                  <a:pt x="24728" y="23634"/>
                </a:lnTo>
                <a:lnTo>
                  <a:pt x="51779" y="52147"/>
                </a:lnTo>
                <a:lnTo>
                  <a:pt x="80461" y="86017"/>
                </a:lnTo>
                <a:lnTo>
                  <a:pt x="110086" y="125497"/>
                </a:lnTo>
                <a:lnTo>
                  <a:pt x="139962" y="170840"/>
                </a:lnTo>
                <a:lnTo>
                  <a:pt x="169400" y="222298"/>
                </a:lnTo>
                <a:lnTo>
                  <a:pt x="197709" y="280125"/>
                </a:lnTo>
                <a:lnTo>
                  <a:pt x="224199" y="344573"/>
                </a:lnTo>
                <a:lnTo>
                  <a:pt x="248180" y="415895"/>
                </a:lnTo>
                <a:lnTo>
                  <a:pt x="259015" y="454213"/>
                </a:lnTo>
                <a:lnTo>
                  <a:pt x="268963" y="494344"/>
                </a:lnTo>
                <a:lnTo>
                  <a:pt x="277939" y="536321"/>
                </a:lnTo>
                <a:lnTo>
                  <a:pt x="285856" y="580173"/>
                </a:lnTo>
                <a:lnTo>
                  <a:pt x="292628" y="625934"/>
                </a:lnTo>
                <a:lnTo>
                  <a:pt x="298169" y="673634"/>
                </a:lnTo>
                <a:lnTo>
                  <a:pt x="302393" y="723306"/>
                </a:lnTo>
                <a:lnTo>
                  <a:pt x="305214" y="774981"/>
                </a:lnTo>
                <a:lnTo>
                  <a:pt x="306544" y="828690"/>
                </a:lnTo>
                <a:lnTo>
                  <a:pt x="306298" y="884465"/>
                </a:lnTo>
                <a:lnTo>
                  <a:pt x="304390" y="942338"/>
                </a:lnTo>
                <a:lnTo>
                  <a:pt x="300733" y="1002341"/>
                </a:lnTo>
                <a:lnTo>
                  <a:pt x="295240" y="1064504"/>
                </a:lnTo>
                <a:lnTo>
                  <a:pt x="287827" y="1128860"/>
                </a:lnTo>
                <a:lnTo>
                  <a:pt x="278406" y="1195440"/>
                </a:lnTo>
                <a:lnTo>
                  <a:pt x="266891" y="1264276"/>
                </a:lnTo>
                <a:lnTo>
                  <a:pt x="253197" y="1335399"/>
                </a:lnTo>
                <a:lnTo>
                  <a:pt x="237235" y="1408841"/>
                </a:lnTo>
                <a:lnTo>
                  <a:pt x="218922" y="1484634"/>
                </a:lnTo>
                <a:lnTo>
                  <a:pt x="198169" y="1562809"/>
                </a:lnTo>
                <a:lnTo>
                  <a:pt x="174891" y="1643397"/>
                </a:lnTo>
                <a:lnTo>
                  <a:pt x="172014" y="1652625"/>
                </a:lnTo>
                <a:lnTo>
                  <a:pt x="244813" y="1652625"/>
                </a:lnTo>
                <a:lnTo>
                  <a:pt x="262745" y="1590721"/>
                </a:lnTo>
                <a:lnTo>
                  <a:pt x="285437" y="1504260"/>
                </a:lnTo>
                <a:lnTo>
                  <a:pt x="305054" y="1420682"/>
                </a:lnTo>
                <a:lnTo>
                  <a:pt x="321720" y="1339948"/>
                </a:lnTo>
                <a:lnTo>
                  <a:pt x="335561" y="1262019"/>
                </a:lnTo>
                <a:lnTo>
                  <a:pt x="346701" y="1186857"/>
                </a:lnTo>
                <a:lnTo>
                  <a:pt x="355265" y="1114424"/>
                </a:lnTo>
                <a:lnTo>
                  <a:pt x="361378" y="1044682"/>
                </a:lnTo>
                <a:lnTo>
                  <a:pt x="365163" y="977591"/>
                </a:lnTo>
                <a:lnTo>
                  <a:pt x="366747" y="913114"/>
                </a:lnTo>
                <a:lnTo>
                  <a:pt x="366254" y="851212"/>
                </a:lnTo>
                <a:lnTo>
                  <a:pt x="363807" y="791847"/>
                </a:lnTo>
                <a:lnTo>
                  <a:pt x="359534" y="734981"/>
                </a:lnTo>
                <a:lnTo>
                  <a:pt x="353556" y="680574"/>
                </a:lnTo>
                <a:lnTo>
                  <a:pt x="346001" y="628589"/>
                </a:lnTo>
                <a:lnTo>
                  <a:pt x="336992" y="578987"/>
                </a:lnTo>
                <a:lnTo>
                  <a:pt x="326654" y="531729"/>
                </a:lnTo>
                <a:lnTo>
                  <a:pt x="315112" y="486778"/>
                </a:lnTo>
                <a:lnTo>
                  <a:pt x="302490" y="444095"/>
                </a:lnTo>
                <a:lnTo>
                  <a:pt x="288913" y="403641"/>
                </a:lnTo>
                <a:lnTo>
                  <a:pt x="274507" y="365379"/>
                </a:lnTo>
                <a:lnTo>
                  <a:pt x="259395" y="329269"/>
                </a:lnTo>
                <a:lnTo>
                  <a:pt x="227554" y="263354"/>
                </a:lnTo>
                <a:lnTo>
                  <a:pt x="194389" y="205589"/>
                </a:lnTo>
                <a:lnTo>
                  <a:pt x="160896" y="155667"/>
                </a:lnTo>
                <a:lnTo>
                  <a:pt x="128075" y="113280"/>
                </a:lnTo>
                <a:lnTo>
                  <a:pt x="96922" y="78121"/>
                </a:lnTo>
                <a:lnTo>
                  <a:pt x="68436" y="49884"/>
                </a:lnTo>
                <a:lnTo>
                  <a:pt x="32889" y="19832"/>
                </a:lnTo>
                <a:lnTo>
                  <a:pt x="4139" y="1120"/>
                </a:lnTo>
                <a:lnTo>
                  <a:pt x="1112" y="0"/>
                </a:lnTo>
                <a:close/>
              </a:path>
            </a:pathLst>
          </a:custGeom>
          <a:solidFill>
            <a:srgbClr val="33A5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7273190" y="9656156"/>
            <a:ext cx="400050" cy="1652905"/>
          </a:xfrm>
          <a:custGeom>
            <a:avLst/>
            <a:gdLst/>
            <a:ahLst/>
            <a:cxnLst/>
            <a:rect l="l" t="t" r="r" b="b"/>
            <a:pathLst>
              <a:path w="400050" h="1652904">
                <a:moveTo>
                  <a:pt x="278834" y="1192189"/>
                </a:moveTo>
                <a:lnTo>
                  <a:pt x="108457" y="1652399"/>
                </a:lnTo>
                <a:lnTo>
                  <a:pt x="172014" y="1652399"/>
                </a:lnTo>
                <a:lnTo>
                  <a:pt x="198169" y="1562583"/>
                </a:lnTo>
                <a:lnTo>
                  <a:pt x="218922" y="1484408"/>
                </a:lnTo>
                <a:lnTo>
                  <a:pt x="237235" y="1408615"/>
                </a:lnTo>
                <a:lnTo>
                  <a:pt x="253197" y="1335173"/>
                </a:lnTo>
                <a:lnTo>
                  <a:pt x="266891" y="1264050"/>
                </a:lnTo>
                <a:lnTo>
                  <a:pt x="278406" y="1195214"/>
                </a:lnTo>
                <a:lnTo>
                  <a:pt x="278834" y="1192189"/>
                </a:lnTo>
                <a:close/>
              </a:path>
              <a:path w="400050" h="1652904">
                <a:moveTo>
                  <a:pt x="140750" y="171941"/>
                </a:moveTo>
                <a:lnTo>
                  <a:pt x="169400" y="222073"/>
                </a:lnTo>
                <a:lnTo>
                  <a:pt x="197709" y="279900"/>
                </a:lnTo>
                <a:lnTo>
                  <a:pt x="224199" y="344348"/>
                </a:lnTo>
                <a:lnTo>
                  <a:pt x="248180" y="415670"/>
                </a:lnTo>
                <a:lnTo>
                  <a:pt x="259015" y="453988"/>
                </a:lnTo>
                <a:lnTo>
                  <a:pt x="268963" y="494119"/>
                </a:lnTo>
                <a:lnTo>
                  <a:pt x="277939" y="536095"/>
                </a:lnTo>
                <a:lnTo>
                  <a:pt x="285856" y="579947"/>
                </a:lnTo>
                <a:lnTo>
                  <a:pt x="292628" y="625708"/>
                </a:lnTo>
                <a:lnTo>
                  <a:pt x="298169" y="673409"/>
                </a:lnTo>
                <a:lnTo>
                  <a:pt x="302393" y="723080"/>
                </a:lnTo>
                <a:lnTo>
                  <a:pt x="305214" y="774755"/>
                </a:lnTo>
                <a:lnTo>
                  <a:pt x="306544" y="828464"/>
                </a:lnTo>
                <a:lnTo>
                  <a:pt x="306298" y="884240"/>
                </a:lnTo>
                <a:lnTo>
                  <a:pt x="304390" y="942113"/>
                </a:lnTo>
                <a:lnTo>
                  <a:pt x="300733" y="1002115"/>
                </a:lnTo>
                <a:lnTo>
                  <a:pt x="295240" y="1064279"/>
                </a:lnTo>
                <a:lnTo>
                  <a:pt x="287827" y="1128634"/>
                </a:lnTo>
                <a:lnTo>
                  <a:pt x="278834" y="1192189"/>
                </a:lnTo>
                <a:lnTo>
                  <a:pt x="320481" y="1079697"/>
                </a:lnTo>
                <a:lnTo>
                  <a:pt x="399542" y="663887"/>
                </a:lnTo>
                <a:lnTo>
                  <a:pt x="294958" y="359846"/>
                </a:lnTo>
                <a:lnTo>
                  <a:pt x="140750" y="171941"/>
                </a:lnTo>
                <a:close/>
              </a:path>
              <a:path w="400050" h="1652904">
                <a:moveTo>
                  <a:pt x="0" y="0"/>
                </a:moveTo>
                <a:lnTo>
                  <a:pt x="104" y="722"/>
                </a:lnTo>
                <a:lnTo>
                  <a:pt x="837" y="1455"/>
                </a:lnTo>
                <a:lnTo>
                  <a:pt x="140750" y="171941"/>
                </a:lnTo>
                <a:lnTo>
                  <a:pt x="110086" y="125271"/>
                </a:lnTo>
                <a:lnTo>
                  <a:pt x="80461" y="85791"/>
                </a:lnTo>
                <a:lnTo>
                  <a:pt x="51779" y="51921"/>
                </a:lnTo>
                <a:lnTo>
                  <a:pt x="24728" y="23408"/>
                </a:lnTo>
                <a:lnTo>
                  <a:pt x="12030" y="11082"/>
                </a:lnTo>
                <a:lnTo>
                  <a:pt x="0" y="0"/>
                </a:lnTo>
                <a:close/>
              </a:path>
            </a:pathLst>
          </a:custGeom>
          <a:solidFill>
            <a:srgbClr val="0D9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6973619" y="9980177"/>
            <a:ext cx="500380" cy="1328420"/>
          </a:xfrm>
          <a:custGeom>
            <a:avLst/>
            <a:gdLst/>
            <a:ahLst/>
            <a:cxnLst/>
            <a:rect l="l" t="t" r="r" b="b"/>
            <a:pathLst>
              <a:path w="500380" h="1328420">
                <a:moveTo>
                  <a:pt x="0" y="0"/>
                </a:moveTo>
                <a:lnTo>
                  <a:pt x="52197" y="21128"/>
                </a:lnTo>
                <a:lnTo>
                  <a:pt x="90726" y="40363"/>
                </a:lnTo>
                <a:lnTo>
                  <a:pt x="131149" y="64280"/>
                </a:lnTo>
                <a:lnTo>
                  <a:pt x="172532" y="93361"/>
                </a:lnTo>
                <a:lnTo>
                  <a:pt x="213941" y="128088"/>
                </a:lnTo>
                <a:lnTo>
                  <a:pt x="254442" y="168944"/>
                </a:lnTo>
                <a:lnTo>
                  <a:pt x="293101" y="216410"/>
                </a:lnTo>
                <a:lnTo>
                  <a:pt x="328983" y="270969"/>
                </a:lnTo>
                <a:lnTo>
                  <a:pt x="361155" y="333102"/>
                </a:lnTo>
                <a:lnTo>
                  <a:pt x="388683" y="403293"/>
                </a:lnTo>
                <a:lnTo>
                  <a:pt x="400413" y="441560"/>
                </a:lnTo>
                <a:lnTo>
                  <a:pt x="410632" y="482023"/>
                </a:lnTo>
                <a:lnTo>
                  <a:pt x="419222" y="524740"/>
                </a:lnTo>
                <a:lnTo>
                  <a:pt x="426067" y="569773"/>
                </a:lnTo>
                <a:lnTo>
                  <a:pt x="431051" y="617182"/>
                </a:lnTo>
                <a:lnTo>
                  <a:pt x="434056" y="667028"/>
                </a:lnTo>
                <a:lnTo>
                  <a:pt x="434966" y="719369"/>
                </a:lnTo>
                <a:lnTo>
                  <a:pt x="433664" y="774267"/>
                </a:lnTo>
                <a:lnTo>
                  <a:pt x="430033" y="831782"/>
                </a:lnTo>
                <a:lnTo>
                  <a:pt x="423956" y="891974"/>
                </a:lnTo>
                <a:lnTo>
                  <a:pt x="415317" y="954904"/>
                </a:lnTo>
                <a:lnTo>
                  <a:pt x="403999" y="1020631"/>
                </a:lnTo>
                <a:lnTo>
                  <a:pt x="389885" y="1089217"/>
                </a:lnTo>
                <a:lnTo>
                  <a:pt x="372858" y="1160720"/>
                </a:lnTo>
                <a:lnTo>
                  <a:pt x="352802" y="1235202"/>
                </a:lnTo>
                <a:lnTo>
                  <a:pt x="329600" y="1312723"/>
                </a:lnTo>
                <a:lnTo>
                  <a:pt x="324461" y="1328378"/>
                </a:lnTo>
                <a:lnTo>
                  <a:pt x="418691" y="1328378"/>
                </a:lnTo>
                <a:lnTo>
                  <a:pt x="430019" y="1286176"/>
                </a:lnTo>
                <a:lnTo>
                  <a:pt x="449171" y="1205554"/>
                </a:lnTo>
                <a:lnTo>
                  <a:pt x="465050" y="1128296"/>
                </a:lnTo>
                <a:lnTo>
                  <a:pt x="477793" y="1054333"/>
                </a:lnTo>
                <a:lnTo>
                  <a:pt x="487536" y="983595"/>
                </a:lnTo>
                <a:lnTo>
                  <a:pt x="494415" y="916013"/>
                </a:lnTo>
                <a:lnTo>
                  <a:pt x="498568" y="851517"/>
                </a:lnTo>
                <a:lnTo>
                  <a:pt x="500131" y="790039"/>
                </a:lnTo>
                <a:lnTo>
                  <a:pt x="499241" y="731507"/>
                </a:lnTo>
                <a:lnTo>
                  <a:pt x="496034" y="675853"/>
                </a:lnTo>
                <a:lnTo>
                  <a:pt x="490646" y="623008"/>
                </a:lnTo>
                <a:lnTo>
                  <a:pt x="483215" y="572902"/>
                </a:lnTo>
                <a:lnTo>
                  <a:pt x="473876" y="525466"/>
                </a:lnTo>
                <a:lnTo>
                  <a:pt x="462768" y="480630"/>
                </a:lnTo>
                <a:lnTo>
                  <a:pt x="450025" y="438324"/>
                </a:lnTo>
                <a:lnTo>
                  <a:pt x="435785" y="398480"/>
                </a:lnTo>
                <a:lnTo>
                  <a:pt x="420185" y="361027"/>
                </a:lnTo>
                <a:lnTo>
                  <a:pt x="403360" y="325897"/>
                </a:lnTo>
                <a:lnTo>
                  <a:pt x="366585" y="262325"/>
                </a:lnTo>
                <a:lnTo>
                  <a:pt x="326553" y="207209"/>
                </a:lnTo>
                <a:lnTo>
                  <a:pt x="284356" y="159994"/>
                </a:lnTo>
                <a:lnTo>
                  <a:pt x="241088" y="120123"/>
                </a:lnTo>
                <a:lnTo>
                  <a:pt x="197841" y="87041"/>
                </a:lnTo>
                <a:lnTo>
                  <a:pt x="155708" y="60192"/>
                </a:lnTo>
                <a:lnTo>
                  <a:pt x="115782" y="39021"/>
                </a:lnTo>
                <a:lnTo>
                  <a:pt x="79155" y="22972"/>
                </a:lnTo>
                <a:lnTo>
                  <a:pt x="32792" y="7286"/>
                </a:lnTo>
                <a:lnTo>
                  <a:pt x="9195" y="1611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6957259" y="9979237"/>
            <a:ext cx="540385" cy="1329690"/>
          </a:xfrm>
          <a:custGeom>
            <a:avLst/>
            <a:gdLst/>
            <a:ahLst/>
            <a:cxnLst/>
            <a:rect l="l" t="t" r="r" b="b"/>
            <a:pathLst>
              <a:path w="540384" h="1329690">
                <a:moveTo>
                  <a:pt x="434905" y="932327"/>
                </a:moveTo>
                <a:lnTo>
                  <a:pt x="297796" y="1329318"/>
                </a:lnTo>
                <a:lnTo>
                  <a:pt x="340820" y="1329318"/>
                </a:lnTo>
                <a:lnTo>
                  <a:pt x="369161" y="1236143"/>
                </a:lnTo>
                <a:lnTo>
                  <a:pt x="389217" y="1161661"/>
                </a:lnTo>
                <a:lnTo>
                  <a:pt x="406244" y="1090157"/>
                </a:lnTo>
                <a:lnTo>
                  <a:pt x="420358" y="1021572"/>
                </a:lnTo>
                <a:lnTo>
                  <a:pt x="431676" y="955845"/>
                </a:lnTo>
                <a:lnTo>
                  <a:pt x="434905" y="932327"/>
                </a:lnTo>
                <a:close/>
              </a:path>
              <a:path w="540384" h="1329690">
                <a:moveTo>
                  <a:pt x="184159" y="90832"/>
                </a:moveTo>
                <a:lnTo>
                  <a:pt x="230300" y="129028"/>
                </a:lnTo>
                <a:lnTo>
                  <a:pt x="270801" y="169884"/>
                </a:lnTo>
                <a:lnTo>
                  <a:pt x="309460" y="217350"/>
                </a:lnTo>
                <a:lnTo>
                  <a:pt x="345343" y="271909"/>
                </a:lnTo>
                <a:lnTo>
                  <a:pt x="377515" y="334043"/>
                </a:lnTo>
                <a:lnTo>
                  <a:pt x="405042" y="404233"/>
                </a:lnTo>
                <a:lnTo>
                  <a:pt x="416772" y="442501"/>
                </a:lnTo>
                <a:lnTo>
                  <a:pt x="426991" y="482963"/>
                </a:lnTo>
                <a:lnTo>
                  <a:pt x="435581" y="525681"/>
                </a:lnTo>
                <a:lnTo>
                  <a:pt x="442426" y="570714"/>
                </a:lnTo>
                <a:lnTo>
                  <a:pt x="447410" y="618123"/>
                </a:lnTo>
                <a:lnTo>
                  <a:pt x="450415" y="667968"/>
                </a:lnTo>
                <a:lnTo>
                  <a:pt x="451325" y="720310"/>
                </a:lnTo>
                <a:lnTo>
                  <a:pt x="450023" y="775208"/>
                </a:lnTo>
                <a:lnTo>
                  <a:pt x="446392" y="832723"/>
                </a:lnTo>
                <a:lnTo>
                  <a:pt x="440315" y="892915"/>
                </a:lnTo>
                <a:lnTo>
                  <a:pt x="434905" y="932327"/>
                </a:lnTo>
                <a:lnTo>
                  <a:pt x="488558" y="776976"/>
                </a:lnTo>
                <a:lnTo>
                  <a:pt x="539864" y="401270"/>
                </a:lnTo>
                <a:lnTo>
                  <a:pt x="385829" y="188526"/>
                </a:lnTo>
                <a:lnTo>
                  <a:pt x="184159" y="90832"/>
                </a:lnTo>
                <a:close/>
              </a:path>
              <a:path w="540384" h="1329690">
                <a:moveTo>
                  <a:pt x="7149" y="0"/>
                </a:moveTo>
                <a:lnTo>
                  <a:pt x="1582" y="107"/>
                </a:lnTo>
                <a:lnTo>
                  <a:pt x="0" y="1134"/>
                </a:lnTo>
                <a:lnTo>
                  <a:pt x="2746" y="2950"/>
                </a:lnTo>
                <a:lnTo>
                  <a:pt x="184159" y="90832"/>
                </a:lnTo>
                <a:lnTo>
                  <a:pt x="168138" y="79085"/>
                </a:lnTo>
                <a:lnTo>
                  <a:pt x="127118" y="52646"/>
                </a:lnTo>
                <a:lnTo>
                  <a:pt x="87525" y="31131"/>
                </a:lnTo>
                <a:lnTo>
                  <a:pt x="50294" y="14056"/>
                </a:lnTo>
                <a:lnTo>
                  <a:pt x="7149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6972571" y="10754080"/>
            <a:ext cx="142240" cy="554990"/>
          </a:xfrm>
          <a:custGeom>
            <a:avLst/>
            <a:gdLst/>
            <a:ahLst/>
            <a:cxnLst/>
            <a:rect l="l" t="t" r="r" b="b"/>
            <a:pathLst>
              <a:path w="142240" h="554990">
                <a:moveTo>
                  <a:pt x="0" y="0"/>
                </a:moveTo>
                <a:lnTo>
                  <a:pt x="23055" y="31913"/>
                </a:lnTo>
                <a:lnTo>
                  <a:pt x="47540" y="78604"/>
                </a:lnTo>
                <a:lnTo>
                  <a:pt x="70640" y="142330"/>
                </a:lnTo>
                <a:lnTo>
                  <a:pt x="80791" y="181287"/>
                </a:lnTo>
                <a:lnTo>
                  <a:pt x="89541" y="225351"/>
                </a:lnTo>
                <a:lnTo>
                  <a:pt x="96537" y="274803"/>
                </a:lnTo>
                <a:lnTo>
                  <a:pt x="101427" y="329927"/>
                </a:lnTo>
                <a:lnTo>
                  <a:pt x="103861" y="391003"/>
                </a:lnTo>
                <a:lnTo>
                  <a:pt x="103485" y="458316"/>
                </a:lnTo>
                <a:lnTo>
                  <a:pt x="99949" y="532147"/>
                </a:lnTo>
                <a:lnTo>
                  <a:pt x="97997" y="554475"/>
                </a:lnTo>
                <a:lnTo>
                  <a:pt x="131939" y="554475"/>
                </a:lnTo>
                <a:lnTo>
                  <a:pt x="138834" y="498199"/>
                </a:lnTo>
                <a:lnTo>
                  <a:pt x="141960" y="429299"/>
                </a:lnTo>
                <a:lnTo>
                  <a:pt x="139905" y="365429"/>
                </a:lnTo>
                <a:lnTo>
                  <a:pt x="133421" y="306574"/>
                </a:lnTo>
                <a:lnTo>
                  <a:pt x="123262" y="252718"/>
                </a:lnTo>
                <a:lnTo>
                  <a:pt x="110179" y="203845"/>
                </a:lnTo>
                <a:lnTo>
                  <a:pt x="94927" y="159941"/>
                </a:lnTo>
                <a:lnTo>
                  <a:pt x="78258" y="120990"/>
                </a:lnTo>
                <a:lnTo>
                  <a:pt x="60924" y="86977"/>
                </a:lnTo>
                <a:lnTo>
                  <a:pt x="27274" y="33704"/>
                </a:lnTo>
                <a:lnTo>
                  <a:pt x="12463" y="14413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6956580" y="10739226"/>
            <a:ext cx="120014" cy="569595"/>
          </a:xfrm>
          <a:custGeom>
            <a:avLst/>
            <a:gdLst/>
            <a:ahLst/>
            <a:cxnLst/>
            <a:rect l="l" t="t" r="r" b="b"/>
            <a:pathLst>
              <a:path w="120015" h="569595">
                <a:moveTo>
                  <a:pt x="107678" y="255378"/>
                </a:moveTo>
                <a:lnTo>
                  <a:pt x="97308" y="380921"/>
                </a:lnTo>
                <a:lnTo>
                  <a:pt x="63108" y="569329"/>
                </a:lnTo>
                <a:lnTo>
                  <a:pt x="113988" y="569329"/>
                </a:lnTo>
                <a:lnTo>
                  <a:pt x="115940" y="547001"/>
                </a:lnTo>
                <a:lnTo>
                  <a:pt x="119476" y="473170"/>
                </a:lnTo>
                <a:lnTo>
                  <a:pt x="119852" y="405858"/>
                </a:lnTo>
                <a:lnTo>
                  <a:pt x="117418" y="344781"/>
                </a:lnTo>
                <a:lnTo>
                  <a:pt x="112528" y="289658"/>
                </a:lnTo>
                <a:lnTo>
                  <a:pt x="107678" y="255378"/>
                </a:lnTo>
                <a:close/>
              </a:path>
              <a:path w="120015" h="569595">
                <a:moveTo>
                  <a:pt x="45131" y="57385"/>
                </a:moveTo>
                <a:lnTo>
                  <a:pt x="63531" y="93459"/>
                </a:lnTo>
                <a:lnTo>
                  <a:pt x="86631" y="157185"/>
                </a:lnTo>
                <a:lnTo>
                  <a:pt x="96782" y="196142"/>
                </a:lnTo>
                <a:lnTo>
                  <a:pt x="105532" y="240206"/>
                </a:lnTo>
                <a:lnTo>
                  <a:pt x="107678" y="255378"/>
                </a:lnTo>
                <a:lnTo>
                  <a:pt x="111629" y="207551"/>
                </a:lnTo>
                <a:lnTo>
                  <a:pt x="80931" y="102681"/>
                </a:lnTo>
                <a:lnTo>
                  <a:pt x="45131" y="57385"/>
                </a:lnTo>
                <a:close/>
              </a:path>
              <a:path w="120015" h="569595">
                <a:moveTo>
                  <a:pt x="0" y="0"/>
                </a:moveTo>
                <a:lnTo>
                  <a:pt x="1436" y="2102"/>
                </a:lnTo>
                <a:lnTo>
                  <a:pt x="45131" y="57385"/>
                </a:lnTo>
                <a:lnTo>
                  <a:pt x="39046" y="46768"/>
                </a:lnTo>
                <a:lnTo>
                  <a:pt x="15991" y="14854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7563862" y="10345415"/>
            <a:ext cx="497205" cy="963294"/>
          </a:xfrm>
          <a:custGeom>
            <a:avLst/>
            <a:gdLst/>
            <a:ahLst/>
            <a:cxnLst/>
            <a:rect l="l" t="t" r="r" b="b"/>
            <a:pathLst>
              <a:path w="497205" h="963295">
                <a:moveTo>
                  <a:pt x="0" y="0"/>
                </a:moveTo>
                <a:lnTo>
                  <a:pt x="43282" y="6895"/>
                </a:lnTo>
                <a:lnTo>
                  <a:pt x="88715" y="17820"/>
                </a:lnTo>
                <a:lnTo>
                  <a:pt x="135043" y="33570"/>
                </a:lnTo>
                <a:lnTo>
                  <a:pt x="181013" y="54938"/>
                </a:lnTo>
                <a:lnTo>
                  <a:pt x="225367" y="82720"/>
                </a:lnTo>
                <a:lnTo>
                  <a:pt x="266851" y="117710"/>
                </a:lnTo>
                <a:lnTo>
                  <a:pt x="304210" y="160702"/>
                </a:lnTo>
                <a:lnTo>
                  <a:pt x="336189" y="212491"/>
                </a:lnTo>
                <a:lnTo>
                  <a:pt x="361532" y="273872"/>
                </a:lnTo>
                <a:lnTo>
                  <a:pt x="378984" y="345639"/>
                </a:lnTo>
                <a:lnTo>
                  <a:pt x="384359" y="385666"/>
                </a:lnTo>
                <a:lnTo>
                  <a:pt x="387290" y="428587"/>
                </a:lnTo>
                <a:lnTo>
                  <a:pt x="387621" y="474502"/>
                </a:lnTo>
                <a:lnTo>
                  <a:pt x="385195" y="523511"/>
                </a:lnTo>
                <a:lnTo>
                  <a:pt x="379855" y="575711"/>
                </a:lnTo>
                <a:lnTo>
                  <a:pt x="371444" y="631204"/>
                </a:lnTo>
                <a:lnTo>
                  <a:pt x="359804" y="690087"/>
                </a:lnTo>
                <a:lnTo>
                  <a:pt x="344780" y="752461"/>
                </a:lnTo>
                <a:lnTo>
                  <a:pt x="326215" y="818425"/>
                </a:lnTo>
                <a:lnTo>
                  <a:pt x="303950" y="888078"/>
                </a:lnTo>
                <a:lnTo>
                  <a:pt x="277830" y="961519"/>
                </a:lnTo>
                <a:lnTo>
                  <a:pt x="277199" y="963140"/>
                </a:lnTo>
                <a:lnTo>
                  <a:pt x="362864" y="963140"/>
                </a:lnTo>
                <a:lnTo>
                  <a:pt x="431860" y="865370"/>
                </a:lnTo>
                <a:lnTo>
                  <a:pt x="496725" y="711598"/>
                </a:lnTo>
                <a:lnTo>
                  <a:pt x="484139" y="550055"/>
                </a:lnTo>
                <a:lnTo>
                  <a:pt x="406165" y="307975"/>
                </a:lnTo>
                <a:lnTo>
                  <a:pt x="380321" y="244790"/>
                </a:lnTo>
                <a:lnTo>
                  <a:pt x="350600" y="190614"/>
                </a:lnTo>
                <a:lnTo>
                  <a:pt x="317729" y="144790"/>
                </a:lnTo>
                <a:lnTo>
                  <a:pt x="282434" y="106663"/>
                </a:lnTo>
                <a:lnTo>
                  <a:pt x="245443" y="75577"/>
                </a:lnTo>
                <a:lnTo>
                  <a:pt x="207480" y="50876"/>
                </a:lnTo>
                <a:lnTo>
                  <a:pt x="169273" y="31903"/>
                </a:lnTo>
                <a:lnTo>
                  <a:pt x="131549" y="18002"/>
                </a:lnTo>
                <a:lnTo>
                  <a:pt x="60451" y="2793"/>
                </a:lnTo>
                <a:lnTo>
                  <a:pt x="28532" y="172"/>
                </a:lnTo>
                <a:lnTo>
                  <a:pt x="0" y="0"/>
                </a:lnTo>
                <a:close/>
              </a:path>
            </a:pathLst>
          </a:custGeom>
          <a:solidFill>
            <a:srgbClr val="5EB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7496969" y="10345410"/>
            <a:ext cx="454659" cy="963294"/>
          </a:xfrm>
          <a:custGeom>
            <a:avLst/>
            <a:gdLst/>
            <a:ahLst/>
            <a:cxnLst/>
            <a:rect l="l" t="t" r="r" b="b"/>
            <a:pathLst>
              <a:path w="454659" h="963295">
                <a:moveTo>
                  <a:pt x="66894" y="0"/>
                </a:moveTo>
                <a:lnTo>
                  <a:pt x="31874" y="2846"/>
                </a:lnTo>
                <a:lnTo>
                  <a:pt x="8741" y="7518"/>
                </a:lnTo>
                <a:lnTo>
                  <a:pt x="0" y="11714"/>
                </a:lnTo>
                <a:lnTo>
                  <a:pt x="8152" y="13129"/>
                </a:lnTo>
                <a:lnTo>
                  <a:pt x="326938" y="168192"/>
                </a:lnTo>
                <a:lnTo>
                  <a:pt x="372434" y="537200"/>
                </a:lnTo>
                <a:lnTo>
                  <a:pt x="291808" y="911567"/>
                </a:lnTo>
                <a:lnTo>
                  <a:pt x="273852" y="963145"/>
                </a:lnTo>
                <a:lnTo>
                  <a:pt x="344091" y="963145"/>
                </a:lnTo>
                <a:lnTo>
                  <a:pt x="370844" y="888079"/>
                </a:lnTo>
                <a:lnTo>
                  <a:pt x="393109" y="818426"/>
                </a:lnTo>
                <a:lnTo>
                  <a:pt x="411675" y="752463"/>
                </a:lnTo>
                <a:lnTo>
                  <a:pt x="426699" y="690089"/>
                </a:lnTo>
                <a:lnTo>
                  <a:pt x="438338" y="631206"/>
                </a:lnTo>
                <a:lnTo>
                  <a:pt x="446749" y="575714"/>
                </a:lnTo>
                <a:lnTo>
                  <a:pt x="452090" y="523514"/>
                </a:lnTo>
                <a:lnTo>
                  <a:pt x="454516" y="474506"/>
                </a:lnTo>
                <a:lnTo>
                  <a:pt x="454185" y="428591"/>
                </a:lnTo>
                <a:lnTo>
                  <a:pt x="451253" y="385671"/>
                </a:lnTo>
                <a:lnTo>
                  <a:pt x="445878" y="345644"/>
                </a:lnTo>
                <a:lnTo>
                  <a:pt x="428426" y="273878"/>
                </a:lnTo>
                <a:lnTo>
                  <a:pt x="403083" y="212498"/>
                </a:lnTo>
                <a:lnTo>
                  <a:pt x="371105" y="160709"/>
                </a:lnTo>
                <a:lnTo>
                  <a:pt x="333745" y="117717"/>
                </a:lnTo>
                <a:lnTo>
                  <a:pt x="292261" y="82727"/>
                </a:lnTo>
                <a:lnTo>
                  <a:pt x="247907" y="54945"/>
                </a:lnTo>
                <a:lnTo>
                  <a:pt x="201938" y="33576"/>
                </a:lnTo>
                <a:lnTo>
                  <a:pt x="155609" y="17825"/>
                </a:lnTo>
                <a:lnTo>
                  <a:pt x="110176" y="6898"/>
                </a:lnTo>
                <a:lnTo>
                  <a:pt x="88188" y="2995"/>
                </a:lnTo>
                <a:lnTo>
                  <a:pt x="66894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7247234" y="11252577"/>
            <a:ext cx="635" cy="4445"/>
          </a:xfrm>
          <a:custGeom>
            <a:avLst/>
            <a:gdLst/>
            <a:ahLst/>
            <a:cxnLst/>
            <a:rect l="l" t="t" r="r" b="b"/>
            <a:pathLst>
              <a:path w="634" h="4445">
                <a:moveTo>
                  <a:pt x="408" y="0"/>
                </a:moveTo>
                <a:lnTo>
                  <a:pt x="0" y="4140"/>
                </a:lnTo>
                <a:lnTo>
                  <a:pt x="198" y="3737"/>
                </a:lnTo>
                <a:lnTo>
                  <a:pt x="408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6782913" y="11075930"/>
            <a:ext cx="1021080" cy="233045"/>
          </a:xfrm>
          <a:custGeom>
            <a:avLst/>
            <a:gdLst/>
            <a:ahLst/>
            <a:cxnLst/>
            <a:rect l="l" t="t" r="r" b="b"/>
            <a:pathLst>
              <a:path w="1021080" h="233045">
                <a:moveTo>
                  <a:pt x="1020733" y="146195"/>
                </a:moveTo>
                <a:lnTo>
                  <a:pt x="984402" y="229580"/>
                </a:lnTo>
                <a:lnTo>
                  <a:pt x="982809" y="232626"/>
                </a:lnTo>
                <a:lnTo>
                  <a:pt x="993135" y="232626"/>
                </a:lnTo>
                <a:lnTo>
                  <a:pt x="993220" y="232196"/>
                </a:lnTo>
                <a:lnTo>
                  <a:pt x="1011335" y="173094"/>
                </a:lnTo>
                <a:lnTo>
                  <a:pt x="1020733" y="146195"/>
                </a:lnTo>
                <a:close/>
              </a:path>
              <a:path w="1021080" h="233045">
                <a:moveTo>
                  <a:pt x="893721" y="102425"/>
                </a:moveTo>
                <a:lnTo>
                  <a:pt x="842212" y="195744"/>
                </a:lnTo>
                <a:lnTo>
                  <a:pt x="819855" y="232626"/>
                </a:lnTo>
                <a:lnTo>
                  <a:pt x="838568" y="232626"/>
                </a:lnTo>
                <a:lnTo>
                  <a:pt x="845947" y="211261"/>
                </a:lnTo>
                <a:lnTo>
                  <a:pt x="877962" y="136586"/>
                </a:lnTo>
                <a:lnTo>
                  <a:pt x="893721" y="102425"/>
                </a:lnTo>
                <a:close/>
              </a:path>
              <a:path w="1021080" h="233045">
                <a:moveTo>
                  <a:pt x="948379" y="79511"/>
                </a:moveTo>
                <a:lnTo>
                  <a:pt x="896795" y="212094"/>
                </a:lnTo>
                <a:lnTo>
                  <a:pt x="887813" y="232626"/>
                </a:lnTo>
                <a:lnTo>
                  <a:pt x="909652" y="232626"/>
                </a:lnTo>
                <a:lnTo>
                  <a:pt x="915998" y="195550"/>
                </a:lnTo>
                <a:lnTo>
                  <a:pt x="937254" y="116064"/>
                </a:lnTo>
                <a:lnTo>
                  <a:pt x="948379" y="79511"/>
                </a:lnTo>
                <a:close/>
              </a:path>
              <a:path w="1021080" h="233045">
                <a:moveTo>
                  <a:pt x="773620" y="156623"/>
                </a:moveTo>
                <a:lnTo>
                  <a:pt x="740205" y="222025"/>
                </a:lnTo>
                <a:lnTo>
                  <a:pt x="734326" y="232626"/>
                </a:lnTo>
                <a:lnTo>
                  <a:pt x="762315" y="232626"/>
                </a:lnTo>
                <a:lnTo>
                  <a:pt x="762704" y="217260"/>
                </a:lnTo>
                <a:lnTo>
                  <a:pt x="769487" y="175763"/>
                </a:lnTo>
                <a:lnTo>
                  <a:pt x="773620" y="156623"/>
                </a:lnTo>
                <a:close/>
              </a:path>
              <a:path w="1021080" h="233045">
                <a:moveTo>
                  <a:pt x="697182" y="97823"/>
                </a:moveTo>
                <a:lnTo>
                  <a:pt x="684983" y="167668"/>
                </a:lnTo>
                <a:lnTo>
                  <a:pt x="665406" y="225462"/>
                </a:lnTo>
                <a:lnTo>
                  <a:pt x="661620" y="232626"/>
                </a:lnTo>
                <a:lnTo>
                  <a:pt x="689169" y="232626"/>
                </a:lnTo>
                <a:lnTo>
                  <a:pt x="689813" y="191539"/>
                </a:lnTo>
                <a:lnTo>
                  <a:pt x="694426" y="127323"/>
                </a:lnTo>
                <a:lnTo>
                  <a:pt x="697182" y="97823"/>
                </a:lnTo>
                <a:close/>
              </a:path>
              <a:path w="1021080" h="233045">
                <a:moveTo>
                  <a:pt x="627446" y="133034"/>
                </a:moveTo>
                <a:lnTo>
                  <a:pt x="598911" y="209581"/>
                </a:lnTo>
                <a:lnTo>
                  <a:pt x="587261" y="232626"/>
                </a:lnTo>
                <a:lnTo>
                  <a:pt x="603855" y="232626"/>
                </a:lnTo>
                <a:lnTo>
                  <a:pt x="613088" y="189682"/>
                </a:lnTo>
                <a:lnTo>
                  <a:pt x="627446" y="133034"/>
                </a:lnTo>
                <a:close/>
              </a:path>
              <a:path w="1021080" h="233045">
                <a:moveTo>
                  <a:pt x="464205" y="181955"/>
                </a:moveTo>
                <a:lnTo>
                  <a:pt x="452065" y="214416"/>
                </a:lnTo>
                <a:lnTo>
                  <a:pt x="442049" y="232626"/>
                </a:lnTo>
                <a:lnTo>
                  <a:pt x="461974" y="232626"/>
                </a:lnTo>
                <a:lnTo>
                  <a:pt x="462273" y="213487"/>
                </a:lnTo>
                <a:lnTo>
                  <a:pt x="464205" y="181955"/>
                </a:lnTo>
                <a:close/>
              </a:path>
              <a:path w="1021080" h="233045">
                <a:moveTo>
                  <a:pt x="382532" y="195257"/>
                </a:moveTo>
                <a:lnTo>
                  <a:pt x="369038" y="232626"/>
                </a:lnTo>
                <a:lnTo>
                  <a:pt x="372529" y="232626"/>
                </a:lnTo>
                <a:lnTo>
                  <a:pt x="376999" y="214151"/>
                </a:lnTo>
                <a:lnTo>
                  <a:pt x="382532" y="195257"/>
                </a:lnTo>
                <a:close/>
              </a:path>
              <a:path w="1021080" h="233045">
                <a:moveTo>
                  <a:pt x="226202" y="168229"/>
                </a:moveTo>
                <a:lnTo>
                  <a:pt x="215772" y="190491"/>
                </a:lnTo>
                <a:lnTo>
                  <a:pt x="208729" y="206331"/>
                </a:lnTo>
                <a:lnTo>
                  <a:pt x="201862" y="223329"/>
                </a:lnTo>
                <a:lnTo>
                  <a:pt x="198286" y="232626"/>
                </a:lnTo>
                <a:lnTo>
                  <a:pt x="228960" y="232626"/>
                </a:lnTo>
                <a:lnTo>
                  <a:pt x="226519" y="191421"/>
                </a:lnTo>
                <a:lnTo>
                  <a:pt x="226202" y="168229"/>
                </a:lnTo>
                <a:close/>
              </a:path>
              <a:path w="1021080" h="233045">
                <a:moveTo>
                  <a:pt x="12179" y="0"/>
                </a:moveTo>
                <a:lnTo>
                  <a:pt x="0" y="232626"/>
                </a:lnTo>
                <a:lnTo>
                  <a:pt x="164073" y="232626"/>
                </a:lnTo>
                <a:lnTo>
                  <a:pt x="156935" y="228420"/>
                </a:lnTo>
                <a:lnTo>
                  <a:pt x="95905" y="140773"/>
                </a:lnTo>
                <a:lnTo>
                  <a:pt x="37957" y="45004"/>
                </a:lnTo>
                <a:lnTo>
                  <a:pt x="12179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7410360" y="11144741"/>
            <a:ext cx="17780" cy="64769"/>
          </a:xfrm>
          <a:custGeom>
            <a:avLst/>
            <a:gdLst/>
            <a:ahLst/>
            <a:cxnLst/>
            <a:rect l="l" t="t" r="r" b="b"/>
            <a:pathLst>
              <a:path w="17780" h="64770">
                <a:moveTo>
                  <a:pt x="17591" y="0"/>
                </a:moveTo>
                <a:lnTo>
                  <a:pt x="12702" y="16902"/>
                </a:lnTo>
                <a:lnTo>
                  <a:pt x="9345" y="28852"/>
                </a:lnTo>
                <a:lnTo>
                  <a:pt x="5634" y="42710"/>
                </a:lnTo>
                <a:lnTo>
                  <a:pt x="0" y="64218"/>
                </a:lnTo>
                <a:lnTo>
                  <a:pt x="4633" y="49011"/>
                </a:lnTo>
                <a:lnTo>
                  <a:pt x="9109" y="33239"/>
                </a:lnTo>
                <a:lnTo>
                  <a:pt x="13497" y="16622"/>
                </a:lnTo>
                <a:lnTo>
                  <a:pt x="17591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6432169" y="10209951"/>
            <a:ext cx="452755" cy="1099185"/>
          </a:xfrm>
          <a:custGeom>
            <a:avLst/>
            <a:gdLst/>
            <a:ahLst/>
            <a:cxnLst/>
            <a:rect l="l" t="t" r="r" b="b"/>
            <a:pathLst>
              <a:path w="452755" h="1099184">
                <a:moveTo>
                  <a:pt x="420368" y="689133"/>
                </a:moveTo>
                <a:lnTo>
                  <a:pt x="424468" y="810799"/>
                </a:lnTo>
                <a:lnTo>
                  <a:pt x="368937" y="1098605"/>
                </a:lnTo>
                <a:lnTo>
                  <a:pt x="448993" y="1098605"/>
                </a:lnTo>
                <a:lnTo>
                  <a:pt x="450607" y="1070838"/>
                </a:lnTo>
                <a:lnTo>
                  <a:pt x="451886" y="1034911"/>
                </a:lnTo>
                <a:lnTo>
                  <a:pt x="452337" y="996848"/>
                </a:lnTo>
                <a:lnTo>
                  <a:pt x="451807" y="956816"/>
                </a:lnTo>
                <a:lnTo>
                  <a:pt x="450143" y="914983"/>
                </a:lnTo>
                <a:lnTo>
                  <a:pt x="447193" y="871515"/>
                </a:lnTo>
                <a:lnTo>
                  <a:pt x="442803" y="826579"/>
                </a:lnTo>
                <a:lnTo>
                  <a:pt x="436822" y="780343"/>
                </a:lnTo>
                <a:lnTo>
                  <a:pt x="429096" y="732974"/>
                </a:lnTo>
                <a:lnTo>
                  <a:pt x="420368" y="689133"/>
                </a:lnTo>
                <a:close/>
              </a:path>
              <a:path w="452755" h="1099184">
                <a:moveTo>
                  <a:pt x="248171" y="271867"/>
                </a:moveTo>
                <a:lnTo>
                  <a:pt x="286157" y="333257"/>
                </a:lnTo>
                <a:lnTo>
                  <a:pt x="313338" y="383681"/>
                </a:lnTo>
                <a:lnTo>
                  <a:pt x="337552" y="434308"/>
                </a:lnTo>
                <a:lnTo>
                  <a:pt x="358953" y="484970"/>
                </a:lnTo>
                <a:lnTo>
                  <a:pt x="377693" y="535502"/>
                </a:lnTo>
                <a:lnTo>
                  <a:pt x="393924" y="585735"/>
                </a:lnTo>
                <a:lnTo>
                  <a:pt x="407800" y="635502"/>
                </a:lnTo>
                <a:lnTo>
                  <a:pt x="419473" y="684638"/>
                </a:lnTo>
                <a:lnTo>
                  <a:pt x="420368" y="689133"/>
                </a:lnTo>
                <a:lnTo>
                  <a:pt x="415471" y="543808"/>
                </a:lnTo>
                <a:lnTo>
                  <a:pt x="284731" y="311917"/>
                </a:lnTo>
                <a:lnTo>
                  <a:pt x="248171" y="271867"/>
                </a:lnTo>
                <a:close/>
              </a:path>
              <a:path w="452755" h="1099184">
                <a:moveTo>
                  <a:pt x="0" y="0"/>
                </a:moveTo>
                <a:lnTo>
                  <a:pt x="248171" y="271867"/>
                </a:lnTo>
                <a:lnTo>
                  <a:pt x="222285" y="233685"/>
                </a:lnTo>
                <a:lnTo>
                  <a:pt x="185288" y="184872"/>
                </a:lnTo>
                <a:lnTo>
                  <a:pt x="144714" y="136930"/>
                </a:lnTo>
                <a:lnTo>
                  <a:pt x="100410" y="90026"/>
                </a:lnTo>
                <a:lnTo>
                  <a:pt x="52222" y="44327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6432169" y="10209951"/>
            <a:ext cx="522605" cy="1099185"/>
          </a:xfrm>
          <a:custGeom>
            <a:avLst/>
            <a:gdLst/>
            <a:ahLst/>
            <a:cxnLst/>
            <a:rect l="l" t="t" r="r" b="b"/>
            <a:pathLst>
              <a:path w="522605" h="1099184">
                <a:moveTo>
                  <a:pt x="0" y="0"/>
                </a:moveTo>
                <a:lnTo>
                  <a:pt x="52222" y="44326"/>
                </a:lnTo>
                <a:lnTo>
                  <a:pt x="100410" y="90025"/>
                </a:lnTo>
                <a:lnTo>
                  <a:pt x="144714" y="136929"/>
                </a:lnTo>
                <a:lnTo>
                  <a:pt x="185288" y="184871"/>
                </a:lnTo>
                <a:lnTo>
                  <a:pt x="222285" y="233684"/>
                </a:lnTo>
                <a:lnTo>
                  <a:pt x="255857" y="283201"/>
                </a:lnTo>
                <a:lnTo>
                  <a:pt x="286157" y="333255"/>
                </a:lnTo>
                <a:lnTo>
                  <a:pt x="313338" y="383679"/>
                </a:lnTo>
                <a:lnTo>
                  <a:pt x="337552" y="434306"/>
                </a:lnTo>
                <a:lnTo>
                  <a:pt x="358953" y="484968"/>
                </a:lnTo>
                <a:lnTo>
                  <a:pt x="377693" y="535499"/>
                </a:lnTo>
                <a:lnTo>
                  <a:pt x="393924" y="585732"/>
                </a:lnTo>
                <a:lnTo>
                  <a:pt x="407800" y="635500"/>
                </a:lnTo>
                <a:lnTo>
                  <a:pt x="419473" y="684635"/>
                </a:lnTo>
                <a:lnTo>
                  <a:pt x="429096" y="732971"/>
                </a:lnTo>
                <a:lnTo>
                  <a:pt x="436822" y="780341"/>
                </a:lnTo>
                <a:lnTo>
                  <a:pt x="442803" y="826577"/>
                </a:lnTo>
                <a:lnTo>
                  <a:pt x="447193" y="871512"/>
                </a:lnTo>
                <a:lnTo>
                  <a:pt x="450143" y="914980"/>
                </a:lnTo>
                <a:lnTo>
                  <a:pt x="451807" y="956813"/>
                </a:lnTo>
                <a:lnTo>
                  <a:pt x="452337" y="996845"/>
                </a:lnTo>
                <a:lnTo>
                  <a:pt x="451886" y="1034908"/>
                </a:lnTo>
                <a:lnTo>
                  <a:pt x="450607" y="1070835"/>
                </a:lnTo>
                <a:lnTo>
                  <a:pt x="448993" y="1098605"/>
                </a:lnTo>
                <a:lnTo>
                  <a:pt x="515721" y="1098605"/>
                </a:lnTo>
                <a:lnTo>
                  <a:pt x="517458" y="1084708"/>
                </a:lnTo>
                <a:lnTo>
                  <a:pt x="521903" y="1015884"/>
                </a:lnTo>
                <a:lnTo>
                  <a:pt x="522222" y="949083"/>
                </a:lnTo>
                <a:lnTo>
                  <a:pt x="518697" y="884329"/>
                </a:lnTo>
                <a:lnTo>
                  <a:pt x="511609" y="821648"/>
                </a:lnTo>
                <a:lnTo>
                  <a:pt x="501240" y="761063"/>
                </a:lnTo>
                <a:lnTo>
                  <a:pt x="487872" y="702600"/>
                </a:lnTo>
                <a:lnTo>
                  <a:pt x="471788" y="646284"/>
                </a:lnTo>
                <a:lnTo>
                  <a:pt x="453267" y="592138"/>
                </a:lnTo>
                <a:lnTo>
                  <a:pt x="432594" y="540187"/>
                </a:lnTo>
                <a:lnTo>
                  <a:pt x="410048" y="490457"/>
                </a:lnTo>
                <a:lnTo>
                  <a:pt x="385913" y="442971"/>
                </a:lnTo>
                <a:lnTo>
                  <a:pt x="360469" y="397755"/>
                </a:lnTo>
                <a:lnTo>
                  <a:pt x="333998" y="354833"/>
                </a:lnTo>
                <a:lnTo>
                  <a:pt x="306783" y="314229"/>
                </a:lnTo>
                <a:lnTo>
                  <a:pt x="279105" y="275969"/>
                </a:lnTo>
                <a:lnTo>
                  <a:pt x="251246" y="240076"/>
                </a:lnTo>
                <a:lnTo>
                  <a:pt x="223488" y="206576"/>
                </a:lnTo>
                <a:lnTo>
                  <a:pt x="196112" y="175493"/>
                </a:lnTo>
                <a:lnTo>
                  <a:pt x="169400" y="146852"/>
                </a:lnTo>
                <a:lnTo>
                  <a:pt x="119097" y="96993"/>
                </a:lnTo>
                <a:lnTo>
                  <a:pt x="74831" y="57197"/>
                </a:lnTo>
                <a:lnTo>
                  <a:pt x="38858" y="27661"/>
                </a:lnTo>
                <a:lnTo>
                  <a:pt x="5379" y="3025"/>
                </a:lnTo>
                <a:lnTo>
                  <a:pt x="807" y="156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6351335" y="10966493"/>
            <a:ext cx="354965" cy="342265"/>
          </a:xfrm>
          <a:custGeom>
            <a:avLst/>
            <a:gdLst/>
            <a:ahLst/>
            <a:cxnLst/>
            <a:rect l="l" t="t" r="r" b="b"/>
            <a:pathLst>
              <a:path w="354965" h="342265">
                <a:moveTo>
                  <a:pt x="342979" y="277508"/>
                </a:moveTo>
                <a:lnTo>
                  <a:pt x="325783" y="342062"/>
                </a:lnTo>
                <a:lnTo>
                  <a:pt x="354656" y="342062"/>
                </a:lnTo>
                <a:lnTo>
                  <a:pt x="351713" y="317403"/>
                </a:lnTo>
                <a:lnTo>
                  <a:pt x="343968" y="280614"/>
                </a:lnTo>
                <a:lnTo>
                  <a:pt x="342979" y="277508"/>
                </a:lnTo>
                <a:close/>
              </a:path>
              <a:path w="354965" h="342265">
                <a:moveTo>
                  <a:pt x="94161" y="26645"/>
                </a:moveTo>
                <a:lnTo>
                  <a:pt x="132114" y="40890"/>
                </a:lnTo>
                <a:lnTo>
                  <a:pt x="184149" y="68123"/>
                </a:lnTo>
                <a:lnTo>
                  <a:pt x="227765" y="98910"/>
                </a:lnTo>
                <a:lnTo>
                  <a:pt x="263660" y="132521"/>
                </a:lnTo>
                <a:lnTo>
                  <a:pt x="292531" y="168226"/>
                </a:lnTo>
                <a:lnTo>
                  <a:pt x="315074" y="205296"/>
                </a:lnTo>
                <a:lnTo>
                  <a:pt x="331988" y="243002"/>
                </a:lnTo>
                <a:lnTo>
                  <a:pt x="342979" y="277508"/>
                </a:lnTo>
                <a:lnTo>
                  <a:pt x="351375" y="245990"/>
                </a:lnTo>
                <a:lnTo>
                  <a:pt x="337987" y="133222"/>
                </a:lnTo>
                <a:lnTo>
                  <a:pt x="230184" y="65137"/>
                </a:lnTo>
                <a:lnTo>
                  <a:pt x="94161" y="26645"/>
                </a:lnTo>
                <a:close/>
              </a:path>
              <a:path w="354965" h="342265">
                <a:moveTo>
                  <a:pt x="0" y="0"/>
                </a:moveTo>
                <a:lnTo>
                  <a:pt x="94161" y="26645"/>
                </a:lnTo>
                <a:lnTo>
                  <a:pt x="70963" y="17939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6351335" y="10966497"/>
            <a:ext cx="393065" cy="342265"/>
          </a:xfrm>
          <a:custGeom>
            <a:avLst/>
            <a:gdLst/>
            <a:ahLst/>
            <a:cxnLst/>
            <a:rect l="l" t="t" r="r" b="b"/>
            <a:pathLst>
              <a:path w="393065" h="342265">
                <a:moveTo>
                  <a:pt x="0" y="0"/>
                </a:moveTo>
                <a:lnTo>
                  <a:pt x="70963" y="17939"/>
                </a:lnTo>
                <a:lnTo>
                  <a:pt x="132114" y="40890"/>
                </a:lnTo>
                <a:lnTo>
                  <a:pt x="184149" y="68124"/>
                </a:lnTo>
                <a:lnTo>
                  <a:pt x="227765" y="98910"/>
                </a:lnTo>
                <a:lnTo>
                  <a:pt x="263660" y="132521"/>
                </a:lnTo>
                <a:lnTo>
                  <a:pt x="292531" y="168226"/>
                </a:lnTo>
                <a:lnTo>
                  <a:pt x="315074" y="205296"/>
                </a:lnTo>
                <a:lnTo>
                  <a:pt x="331988" y="243002"/>
                </a:lnTo>
                <a:lnTo>
                  <a:pt x="343968" y="280614"/>
                </a:lnTo>
                <a:lnTo>
                  <a:pt x="354656" y="342058"/>
                </a:lnTo>
                <a:lnTo>
                  <a:pt x="382180" y="342058"/>
                </a:lnTo>
                <a:lnTo>
                  <a:pt x="392589" y="210950"/>
                </a:lnTo>
                <a:lnTo>
                  <a:pt x="360276" y="80881"/>
                </a:lnTo>
                <a:lnTo>
                  <a:pt x="241069" y="24878"/>
                </a:lnTo>
                <a:lnTo>
                  <a:pt x="0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9077714" y="10581139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69" h="574675">
                <a:moveTo>
                  <a:pt x="111451" y="0"/>
                </a:moveTo>
                <a:lnTo>
                  <a:pt x="94317" y="0"/>
                </a:lnTo>
                <a:lnTo>
                  <a:pt x="91858" y="550"/>
                </a:lnTo>
                <a:lnTo>
                  <a:pt x="76713" y="35763"/>
                </a:lnTo>
                <a:lnTo>
                  <a:pt x="62486" y="118225"/>
                </a:lnTo>
                <a:lnTo>
                  <a:pt x="55406" y="171572"/>
                </a:lnTo>
                <a:lnTo>
                  <a:pt x="48183" y="230008"/>
                </a:lnTo>
                <a:lnTo>
                  <a:pt x="40693" y="291291"/>
                </a:lnTo>
                <a:lnTo>
                  <a:pt x="32724" y="353805"/>
                </a:lnTo>
                <a:lnTo>
                  <a:pt x="24414" y="413435"/>
                </a:lnTo>
                <a:lnTo>
                  <a:pt x="15378" y="469813"/>
                </a:lnTo>
                <a:lnTo>
                  <a:pt x="5578" y="520075"/>
                </a:lnTo>
                <a:lnTo>
                  <a:pt x="545" y="548545"/>
                </a:lnTo>
                <a:lnTo>
                  <a:pt x="0" y="566345"/>
                </a:lnTo>
                <a:lnTo>
                  <a:pt x="3340" y="574124"/>
                </a:lnTo>
                <a:lnTo>
                  <a:pt x="9967" y="572535"/>
                </a:lnTo>
                <a:lnTo>
                  <a:pt x="43557" y="518069"/>
                </a:lnTo>
                <a:lnTo>
                  <a:pt x="71371" y="446857"/>
                </a:lnTo>
                <a:lnTo>
                  <a:pt x="85102" y="402735"/>
                </a:lnTo>
                <a:lnTo>
                  <a:pt x="97916" y="353805"/>
                </a:lnTo>
                <a:lnTo>
                  <a:pt x="109211" y="300716"/>
                </a:lnTo>
                <a:lnTo>
                  <a:pt x="118388" y="244121"/>
                </a:lnTo>
                <a:lnTo>
                  <a:pt x="124845" y="184672"/>
                </a:lnTo>
                <a:lnTo>
                  <a:pt x="127982" y="123019"/>
                </a:lnTo>
                <a:lnTo>
                  <a:pt x="123472" y="46510"/>
                </a:lnTo>
                <a:lnTo>
                  <a:pt x="118205" y="8250"/>
                </a:lnTo>
                <a:lnTo>
                  <a:pt x="111451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9397434" y="10507784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5" h="683259">
                <a:moveTo>
                  <a:pt x="287513" y="0"/>
                </a:moveTo>
                <a:lnTo>
                  <a:pt x="276543" y="0"/>
                </a:lnTo>
                <a:lnTo>
                  <a:pt x="273903" y="1246"/>
                </a:lnTo>
                <a:lnTo>
                  <a:pt x="252918" y="33246"/>
                </a:lnTo>
                <a:lnTo>
                  <a:pt x="212912" y="109437"/>
                </a:lnTo>
                <a:lnTo>
                  <a:pt x="188208" y="159583"/>
                </a:lnTo>
                <a:lnTo>
                  <a:pt x="161668" y="215351"/>
                </a:lnTo>
                <a:lnTo>
                  <a:pt x="134265" y="274933"/>
                </a:lnTo>
                <a:lnTo>
                  <a:pt x="106971" y="336520"/>
                </a:lnTo>
                <a:lnTo>
                  <a:pt x="80760" y="398303"/>
                </a:lnTo>
                <a:lnTo>
                  <a:pt x="56605" y="458474"/>
                </a:lnTo>
                <a:lnTo>
                  <a:pt x="35478" y="515225"/>
                </a:lnTo>
                <a:lnTo>
                  <a:pt x="18353" y="566747"/>
                </a:lnTo>
                <a:lnTo>
                  <a:pt x="6202" y="611231"/>
                </a:lnTo>
                <a:lnTo>
                  <a:pt x="0" y="646869"/>
                </a:lnTo>
                <a:lnTo>
                  <a:pt x="717" y="671852"/>
                </a:lnTo>
                <a:lnTo>
                  <a:pt x="6514" y="683013"/>
                </a:lnTo>
                <a:lnTo>
                  <a:pt x="15268" y="681632"/>
                </a:lnTo>
                <a:lnTo>
                  <a:pt x="40476" y="646477"/>
                </a:lnTo>
                <a:lnTo>
                  <a:pt x="74000" y="576856"/>
                </a:lnTo>
                <a:lnTo>
                  <a:pt x="93150" y="532392"/>
                </a:lnTo>
                <a:lnTo>
                  <a:pt x="113502" y="483239"/>
                </a:lnTo>
                <a:lnTo>
                  <a:pt x="134763" y="430703"/>
                </a:lnTo>
                <a:lnTo>
                  <a:pt x="178842" y="320723"/>
                </a:lnTo>
                <a:lnTo>
                  <a:pt x="201076" y="265894"/>
                </a:lnTo>
                <a:lnTo>
                  <a:pt x="223049" y="212920"/>
                </a:lnTo>
                <a:lnTo>
                  <a:pt x="244469" y="163106"/>
                </a:lnTo>
                <a:lnTo>
                  <a:pt x="265043" y="117764"/>
                </a:lnTo>
                <a:lnTo>
                  <a:pt x="284478" y="78200"/>
                </a:lnTo>
                <a:lnTo>
                  <a:pt x="287513" y="53600"/>
                </a:lnTo>
                <a:lnTo>
                  <a:pt x="287513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9776764" y="998306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282052" y="0"/>
                </a:moveTo>
                <a:lnTo>
                  <a:pt x="272804" y="0"/>
                </a:lnTo>
                <a:lnTo>
                  <a:pt x="262205" y="5984"/>
                </a:lnTo>
                <a:lnTo>
                  <a:pt x="218946" y="47625"/>
                </a:lnTo>
                <a:lnTo>
                  <a:pt x="184823" y="85821"/>
                </a:lnTo>
                <a:lnTo>
                  <a:pt x="146495" y="131239"/>
                </a:lnTo>
                <a:lnTo>
                  <a:pt x="107053" y="180606"/>
                </a:lnTo>
                <a:lnTo>
                  <a:pt x="69590" y="230651"/>
                </a:lnTo>
                <a:lnTo>
                  <a:pt x="37199" y="278102"/>
                </a:lnTo>
                <a:lnTo>
                  <a:pt x="12971" y="319688"/>
                </a:lnTo>
                <a:lnTo>
                  <a:pt x="0" y="352136"/>
                </a:lnTo>
                <a:lnTo>
                  <a:pt x="1376" y="372176"/>
                </a:lnTo>
                <a:lnTo>
                  <a:pt x="57884" y="335483"/>
                </a:lnTo>
                <a:lnTo>
                  <a:pt x="150861" y="213169"/>
                </a:lnTo>
                <a:lnTo>
                  <a:pt x="237810" y="82858"/>
                </a:lnTo>
                <a:lnTo>
                  <a:pt x="276236" y="22172"/>
                </a:lnTo>
                <a:lnTo>
                  <a:pt x="282052" y="11340"/>
                </a:lnTo>
                <a:lnTo>
                  <a:pt x="282052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9761891" y="10404034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903"/>
                </a:lnTo>
              </a:path>
            </a:pathLst>
          </a:custGeom>
          <a:ln w="46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1833173" y="8822329"/>
            <a:ext cx="3354321" cy="2486226"/>
          </a:xfrm>
          <a:prstGeom prst="rect">
            <a:avLst/>
          </a:prstGeom>
          <a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1833097" y="8826875"/>
            <a:ext cx="3349791" cy="2481680"/>
          </a:xfrm>
          <a:prstGeom prst="rect">
            <a:avLst/>
          </a:prstGeom>
          <a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1861942" y="9239339"/>
            <a:ext cx="4427317" cy="2069217"/>
          </a:xfrm>
          <a:prstGeom prst="rect">
            <a:avLst/>
          </a:prstGeom>
          <a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4058734" y="9634056"/>
            <a:ext cx="2230289" cy="1674500"/>
          </a:xfrm>
          <a:prstGeom prst="rect">
            <a:avLst/>
          </a:prstGeom>
          <a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4821692" y="9655930"/>
            <a:ext cx="367030" cy="1652905"/>
          </a:xfrm>
          <a:custGeom>
            <a:avLst/>
            <a:gdLst/>
            <a:ahLst/>
            <a:cxnLst/>
            <a:rect l="l" t="t" r="r" b="b"/>
            <a:pathLst>
              <a:path w="367030" h="1652904">
                <a:moveTo>
                  <a:pt x="365731" y="0"/>
                </a:moveTo>
                <a:lnTo>
                  <a:pt x="323193" y="28260"/>
                </a:lnTo>
                <a:lnTo>
                  <a:pt x="284510" y="63157"/>
                </a:lnTo>
                <a:lnTo>
                  <a:pt x="254558" y="94816"/>
                </a:lnTo>
                <a:lnTo>
                  <a:pt x="222439" y="133551"/>
                </a:lnTo>
                <a:lnTo>
                  <a:pt x="189151" y="179667"/>
                </a:lnTo>
                <a:lnTo>
                  <a:pt x="155692" y="233472"/>
                </a:lnTo>
                <a:lnTo>
                  <a:pt x="123060" y="295274"/>
                </a:lnTo>
                <a:lnTo>
                  <a:pt x="92251" y="365379"/>
                </a:lnTo>
                <a:lnTo>
                  <a:pt x="77843" y="403641"/>
                </a:lnTo>
                <a:lnTo>
                  <a:pt x="64265" y="444095"/>
                </a:lnTo>
                <a:lnTo>
                  <a:pt x="51642" y="486778"/>
                </a:lnTo>
                <a:lnTo>
                  <a:pt x="40098" y="531729"/>
                </a:lnTo>
                <a:lnTo>
                  <a:pt x="29759" y="578987"/>
                </a:lnTo>
                <a:lnTo>
                  <a:pt x="20749" y="628589"/>
                </a:lnTo>
                <a:lnTo>
                  <a:pt x="13193" y="680574"/>
                </a:lnTo>
                <a:lnTo>
                  <a:pt x="7215" y="734981"/>
                </a:lnTo>
                <a:lnTo>
                  <a:pt x="2940" y="791847"/>
                </a:lnTo>
                <a:lnTo>
                  <a:pt x="494" y="851212"/>
                </a:lnTo>
                <a:lnTo>
                  <a:pt x="0" y="913114"/>
                </a:lnTo>
                <a:lnTo>
                  <a:pt x="1583" y="977591"/>
                </a:lnTo>
                <a:lnTo>
                  <a:pt x="5368" y="1044682"/>
                </a:lnTo>
                <a:lnTo>
                  <a:pt x="11480" y="1114424"/>
                </a:lnTo>
                <a:lnTo>
                  <a:pt x="20044" y="1186857"/>
                </a:lnTo>
                <a:lnTo>
                  <a:pt x="31184" y="1262019"/>
                </a:lnTo>
                <a:lnTo>
                  <a:pt x="45025" y="1339948"/>
                </a:lnTo>
                <a:lnTo>
                  <a:pt x="61691" y="1420682"/>
                </a:lnTo>
                <a:lnTo>
                  <a:pt x="81308" y="1504260"/>
                </a:lnTo>
                <a:lnTo>
                  <a:pt x="104000" y="1590721"/>
                </a:lnTo>
                <a:lnTo>
                  <a:pt x="121932" y="1652625"/>
                </a:lnTo>
                <a:lnTo>
                  <a:pt x="194822" y="1652625"/>
                </a:lnTo>
                <a:lnTo>
                  <a:pt x="191944" y="1643397"/>
                </a:lnTo>
                <a:lnTo>
                  <a:pt x="168660" y="1562809"/>
                </a:lnTo>
                <a:lnTo>
                  <a:pt x="147901" y="1484634"/>
                </a:lnTo>
                <a:lnTo>
                  <a:pt x="129581" y="1408841"/>
                </a:lnTo>
                <a:lnTo>
                  <a:pt x="113614" y="1335399"/>
                </a:lnTo>
                <a:lnTo>
                  <a:pt x="99914" y="1264276"/>
                </a:lnTo>
                <a:lnTo>
                  <a:pt x="88394" y="1195440"/>
                </a:lnTo>
                <a:lnTo>
                  <a:pt x="78969" y="1128860"/>
                </a:lnTo>
                <a:lnTo>
                  <a:pt x="71551" y="1064504"/>
                </a:lnTo>
                <a:lnTo>
                  <a:pt x="66056" y="1002341"/>
                </a:lnTo>
                <a:lnTo>
                  <a:pt x="62395" y="942338"/>
                </a:lnTo>
                <a:lnTo>
                  <a:pt x="60484" y="884465"/>
                </a:lnTo>
                <a:lnTo>
                  <a:pt x="60235" y="828690"/>
                </a:lnTo>
                <a:lnTo>
                  <a:pt x="61563" y="774981"/>
                </a:lnTo>
                <a:lnTo>
                  <a:pt x="64382" y="723306"/>
                </a:lnTo>
                <a:lnTo>
                  <a:pt x="68604" y="673634"/>
                </a:lnTo>
                <a:lnTo>
                  <a:pt x="74144" y="625934"/>
                </a:lnTo>
                <a:lnTo>
                  <a:pt x="80916" y="580173"/>
                </a:lnTo>
                <a:lnTo>
                  <a:pt x="88833" y="536321"/>
                </a:lnTo>
                <a:lnTo>
                  <a:pt x="97809" y="494344"/>
                </a:lnTo>
                <a:lnTo>
                  <a:pt x="107757" y="454213"/>
                </a:lnTo>
                <a:lnTo>
                  <a:pt x="118592" y="415895"/>
                </a:lnTo>
                <a:lnTo>
                  <a:pt x="130227" y="379359"/>
                </a:lnTo>
                <a:lnTo>
                  <a:pt x="155553" y="311506"/>
                </a:lnTo>
                <a:lnTo>
                  <a:pt x="183043" y="250400"/>
                </a:lnTo>
                <a:lnTo>
                  <a:pt x="212009" y="195789"/>
                </a:lnTo>
                <a:lnTo>
                  <a:pt x="241761" y="147420"/>
                </a:lnTo>
                <a:lnTo>
                  <a:pt x="271606" y="105040"/>
                </a:lnTo>
                <a:lnTo>
                  <a:pt x="300857" y="68396"/>
                </a:lnTo>
                <a:lnTo>
                  <a:pt x="328822" y="37236"/>
                </a:lnTo>
                <a:lnTo>
                  <a:pt x="366850" y="225"/>
                </a:lnTo>
                <a:lnTo>
                  <a:pt x="365731" y="0"/>
                </a:lnTo>
                <a:close/>
              </a:path>
            </a:pathLst>
          </a:custGeom>
          <a:solidFill>
            <a:srgbClr val="33A5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4788881" y="9656156"/>
            <a:ext cx="400050" cy="1652905"/>
          </a:xfrm>
          <a:custGeom>
            <a:avLst/>
            <a:gdLst/>
            <a:ahLst/>
            <a:cxnLst/>
            <a:rect l="l" t="t" r="r" b="b"/>
            <a:pathLst>
              <a:path w="400050" h="1652904">
                <a:moveTo>
                  <a:pt x="120844" y="1192667"/>
                </a:moveTo>
                <a:lnTo>
                  <a:pt x="132724" y="1264050"/>
                </a:lnTo>
                <a:lnTo>
                  <a:pt x="146424" y="1335173"/>
                </a:lnTo>
                <a:lnTo>
                  <a:pt x="162391" y="1408615"/>
                </a:lnTo>
                <a:lnTo>
                  <a:pt x="180710" y="1484408"/>
                </a:lnTo>
                <a:lnTo>
                  <a:pt x="201469" y="1562583"/>
                </a:lnTo>
                <a:lnTo>
                  <a:pt x="224754" y="1643171"/>
                </a:lnTo>
                <a:lnTo>
                  <a:pt x="227632" y="1652399"/>
                </a:lnTo>
                <a:lnTo>
                  <a:pt x="291004" y="1652399"/>
                </a:lnTo>
                <a:lnTo>
                  <a:pt x="120844" y="1192667"/>
                </a:lnTo>
                <a:close/>
              </a:path>
              <a:path w="400050" h="1652904">
                <a:moveTo>
                  <a:pt x="258976" y="171732"/>
                </a:moveTo>
                <a:lnTo>
                  <a:pt x="104595" y="359846"/>
                </a:lnTo>
                <a:lnTo>
                  <a:pt x="0" y="663887"/>
                </a:lnTo>
                <a:lnTo>
                  <a:pt x="79030" y="1079697"/>
                </a:lnTo>
                <a:lnTo>
                  <a:pt x="120844" y="1192667"/>
                </a:lnTo>
                <a:lnTo>
                  <a:pt x="111779" y="1128634"/>
                </a:lnTo>
                <a:lnTo>
                  <a:pt x="104361" y="1064279"/>
                </a:lnTo>
                <a:lnTo>
                  <a:pt x="98865" y="1002115"/>
                </a:lnTo>
                <a:lnTo>
                  <a:pt x="95205" y="942113"/>
                </a:lnTo>
                <a:lnTo>
                  <a:pt x="93294" y="884240"/>
                </a:lnTo>
                <a:lnTo>
                  <a:pt x="93045" y="828464"/>
                </a:lnTo>
                <a:lnTo>
                  <a:pt x="94373" y="774755"/>
                </a:lnTo>
                <a:lnTo>
                  <a:pt x="97192" y="723080"/>
                </a:lnTo>
                <a:lnTo>
                  <a:pt x="101414" y="673409"/>
                </a:lnTo>
                <a:lnTo>
                  <a:pt x="106954" y="625708"/>
                </a:lnTo>
                <a:lnTo>
                  <a:pt x="113726" y="579947"/>
                </a:lnTo>
                <a:lnTo>
                  <a:pt x="121643" y="536095"/>
                </a:lnTo>
                <a:lnTo>
                  <a:pt x="130618" y="494119"/>
                </a:lnTo>
                <a:lnTo>
                  <a:pt x="140567" y="453988"/>
                </a:lnTo>
                <a:lnTo>
                  <a:pt x="151402" y="415670"/>
                </a:lnTo>
                <a:lnTo>
                  <a:pt x="163037" y="379134"/>
                </a:lnTo>
                <a:lnTo>
                  <a:pt x="188362" y="311280"/>
                </a:lnTo>
                <a:lnTo>
                  <a:pt x="215853" y="250174"/>
                </a:lnTo>
                <a:lnTo>
                  <a:pt x="244819" y="195563"/>
                </a:lnTo>
                <a:lnTo>
                  <a:pt x="258976" y="171732"/>
                </a:lnTo>
                <a:close/>
              </a:path>
              <a:path w="400050" h="1652904">
                <a:moveTo>
                  <a:pt x="399660" y="0"/>
                </a:moveTo>
                <a:lnTo>
                  <a:pt x="361632" y="37011"/>
                </a:lnTo>
                <a:lnTo>
                  <a:pt x="333667" y="68171"/>
                </a:lnTo>
                <a:lnTo>
                  <a:pt x="304416" y="104814"/>
                </a:lnTo>
                <a:lnTo>
                  <a:pt x="274570" y="147194"/>
                </a:lnTo>
                <a:lnTo>
                  <a:pt x="258976" y="171732"/>
                </a:lnTo>
                <a:lnTo>
                  <a:pt x="398718" y="1455"/>
                </a:lnTo>
                <a:lnTo>
                  <a:pt x="399451" y="722"/>
                </a:lnTo>
                <a:lnTo>
                  <a:pt x="399660" y="272"/>
                </a:lnTo>
                <a:lnTo>
                  <a:pt x="399660" y="0"/>
                </a:lnTo>
                <a:close/>
              </a:path>
            </a:pathLst>
          </a:custGeom>
          <a:solidFill>
            <a:srgbClr val="0D9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987877" y="9980177"/>
            <a:ext cx="500380" cy="1328420"/>
          </a:xfrm>
          <a:custGeom>
            <a:avLst/>
            <a:gdLst/>
            <a:ahLst/>
            <a:cxnLst/>
            <a:rect l="l" t="t" r="r" b="b"/>
            <a:pathLst>
              <a:path w="500380" h="1328420">
                <a:moveTo>
                  <a:pt x="500028" y="0"/>
                </a:moveTo>
                <a:lnTo>
                  <a:pt x="453134" y="11489"/>
                </a:lnTo>
                <a:lnTo>
                  <a:pt x="403084" y="30391"/>
                </a:lnTo>
                <a:lnTo>
                  <a:pt x="364681" y="48931"/>
                </a:lnTo>
                <a:lnTo>
                  <a:pt x="323524" y="72872"/>
                </a:lnTo>
                <a:lnTo>
                  <a:pt x="280705" y="102768"/>
                </a:lnTo>
                <a:lnTo>
                  <a:pt x="237317" y="139175"/>
                </a:lnTo>
                <a:lnTo>
                  <a:pt x="194454" y="182649"/>
                </a:lnTo>
                <a:lnTo>
                  <a:pt x="153208" y="233745"/>
                </a:lnTo>
                <a:lnTo>
                  <a:pt x="114672" y="293019"/>
                </a:lnTo>
                <a:lnTo>
                  <a:pt x="79938" y="361027"/>
                </a:lnTo>
                <a:lnTo>
                  <a:pt x="64339" y="398480"/>
                </a:lnTo>
                <a:lnTo>
                  <a:pt x="50101" y="438324"/>
                </a:lnTo>
                <a:lnTo>
                  <a:pt x="37359" y="480630"/>
                </a:lnTo>
                <a:lnTo>
                  <a:pt x="26251" y="525466"/>
                </a:lnTo>
                <a:lnTo>
                  <a:pt x="16914" y="572902"/>
                </a:lnTo>
                <a:lnTo>
                  <a:pt x="9483" y="623008"/>
                </a:lnTo>
                <a:lnTo>
                  <a:pt x="4096" y="675853"/>
                </a:lnTo>
                <a:lnTo>
                  <a:pt x="890" y="731507"/>
                </a:lnTo>
                <a:lnTo>
                  <a:pt x="0" y="790039"/>
                </a:lnTo>
                <a:lnTo>
                  <a:pt x="1563" y="851517"/>
                </a:lnTo>
                <a:lnTo>
                  <a:pt x="5716" y="916013"/>
                </a:lnTo>
                <a:lnTo>
                  <a:pt x="12596" y="983595"/>
                </a:lnTo>
                <a:lnTo>
                  <a:pt x="22339" y="1054333"/>
                </a:lnTo>
                <a:lnTo>
                  <a:pt x="35082" y="1128296"/>
                </a:lnTo>
                <a:lnTo>
                  <a:pt x="50961" y="1205554"/>
                </a:lnTo>
                <a:lnTo>
                  <a:pt x="70113" y="1286176"/>
                </a:lnTo>
                <a:lnTo>
                  <a:pt x="81441" y="1328378"/>
                </a:lnTo>
                <a:lnTo>
                  <a:pt x="175671" y="1328378"/>
                </a:lnTo>
                <a:lnTo>
                  <a:pt x="170532" y="1312723"/>
                </a:lnTo>
                <a:lnTo>
                  <a:pt x="147330" y="1235202"/>
                </a:lnTo>
                <a:lnTo>
                  <a:pt x="127274" y="1160720"/>
                </a:lnTo>
                <a:lnTo>
                  <a:pt x="110247" y="1089217"/>
                </a:lnTo>
                <a:lnTo>
                  <a:pt x="96133" y="1020631"/>
                </a:lnTo>
                <a:lnTo>
                  <a:pt x="84814" y="954904"/>
                </a:lnTo>
                <a:lnTo>
                  <a:pt x="76175" y="891974"/>
                </a:lnTo>
                <a:lnTo>
                  <a:pt x="70098" y="831782"/>
                </a:lnTo>
                <a:lnTo>
                  <a:pt x="66466" y="774267"/>
                </a:lnTo>
                <a:lnTo>
                  <a:pt x="65164" y="719369"/>
                </a:lnTo>
                <a:lnTo>
                  <a:pt x="66073" y="667028"/>
                </a:lnTo>
                <a:lnTo>
                  <a:pt x="69077" y="617182"/>
                </a:lnTo>
                <a:lnTo>
                  <a:pt x="74060" y="569773"/>
                </a:lnTo>
                <a:lnTo>
                  <a:pt x="80904" y="524740"/>
                </a:lnTo>
                <a:lnTo>
                  <a:pt x="89493" y="482023"/>
                </a:lnTo>
                <a:lnTo>
                  <a:pt x="99710" y="441560"/>
                </a:lnTo>
                <a:lnTo>
                  <a:pt x="111439" y="403293"/>
                </a:lnTo>
                <a:lnTo>
                  <a:pt x="124562" y="367160"/>
                </a:lnTo>
                <a:lnTo>
                  <a:pt x="154524" y="301059"/>
                </a:lnTo>
                <a:lnTo>
                  <a:pt x="188663" y="242773"/>
                </a:lnTo>
                <a:lnTo>
                  <a:pt x="226044" y="191820"/>
                </a:lnTo>
                <a:lnTo>
                  <a:pt x="265734" y="147720"/>
                </a:lnTo>
                <a:lnTo>
                  <a:pt x="306797" y="109988"/>
                </a:lnTo>
                <a:lnTo>
                  <a:pt x="348301" y="78145"/>
                </a:lnTo>
                <a:lnTo>
                  <a:pt x="389310" y="51706"/>
                </a:lnTo>
                <a:lnTo>
                  <a:pt x="428890" y="30190"/>
                </a:lnTo>
                <a:lnTo>
                  <a:pt x="466107" y="13115"/>
                </a:lnTo>
                <a:lnTo>
                  <a:pt x="483538" y="6093"/>
                </a:lnTo>
                <a:lnTo>
                  <a:pt x="500028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4964491" y="9979237"/>
            <a:ext cx="540385" cy="1329690"/>
          </a:xfrm>
          <a:custGeom>
            <a:avLst/>
            <a:gdLst/>
            <a:ahLst/>
            <a:cxnLst/>
            <a:rect l="l" t="t" r="r" b="b"/>
            <a:pathLst>
              <a:path w="540384" h="1329690">
                <a:moveTo>
                  <a:pt x="105009" y="932603"/>
                </a:moveTo>
                <a:lnTo>
                  <a:pt x="119518" y="1021572"/>
                </a:lnTo>
                <a:lnTo>
                  <a:pt x="133632" y="1090157"/>
                </a:lnTo>
                <a:lnTo>
                  <a:pt x="150659" y="1161661"/>
                </a:lnTo>
                <a:lnTo>
                  <a:pt x="170715" y="1236143"/>
                </a:lnTo>
                <a:lnTo>
                  <a:pt x="193917" y="1313664"/>
                </a:lnTo>
                <a:lnTo>
                  <a:pt x="199056" y="1329318"/>
                </a:lnTo>
                <a:lnTo>
                  <a:pt x="241986" y="1329318"/>
                </a:lnTo>
                <a:lnTo>
                  <a:pt x="105009" y="932603"/>
                </a:lnTo>
                <a:close/>
              </a:path>
              <a:path w="540384" h="1329690">
                <a:moveTo>
                  <a:pt x="355575" y="90900"/>
                </a:moveTo>
                <a:lnTo>
                  <a:pt x="154046" y="188526"/>
                </a:lnTo>
                <a:lnTo>
                  <a:pt x="0" y="401270"/>
                </a:lnTo>
                <a:lnTo>
                  <a:pt x="51274" y="776976"/>
                </a:lnTo>
                <a:lnTo>
                  <a:pt x="105009" y="932603"/>
                </a:lnTo>
                <a:lnTo>
                  <a:pt x="99560" y="892915"/>
                </a:lnTo>
                <a:lnTo>
                  <a:pt x="93483" y="832723"/>
                </a:lnTo>
                <a:lnTo>
                  <a:pt x="89852" y="775208"/>
                </a:lnTo>
                <a:lnTo>
                  <a:pt x="88549" y="720310"/>
                </a:lnTo>
                <a:lnTo>
                  <a:pt x="89458" y="667968"/>
                </a:lnTo>
                <a:lnTo>
                  <a:pt x="92462" y="618123"/>
                </a:lnTo>
                <a:lnTo>
                  <a:pt x="97445" y="570714"/>
                </a:lnTo>
                <a:lnTo>
                  <a:pt x="104289" y="525681"/>
                </a:lnTo>
                <a:lnTo>
                  <a:pt x="112878" y="482963"/>
                </a:lnTo>
                <a:lnTo>
                  <a:pt x="123095" y="442501"/>
                </a:lnTo>
                <a:lnTo>
                  <a:pt x="134824" y="404233"/>
                </a:lnTo>
                <a:lnTo>
                  <a:pt x="147947" y="368101"/>
                </a:lnTo>
                <a:lnTo>
                  <a:pt x="177909" y="301999"/>
                </a:lnTo>
                <a:lnTo>
                  <a:pt x="212048" y="243713"/>
                </a:lnTo>
                <a:lnTo>
                  <a:pt x="249429" y="192761"/>
                </a:lnTo>
                <a:lnTo>
                  <a:pt x="289119" y="148660"/>
                </a:lnTo>
                <a:lnTo>
                  <a:pt x="330183" y="110929"/>
                </a:lnTo>
                <a:lnTo>
                  <a:pt x="350938" y="94301"/>
                </a:lnTo>
                <a:lnTo>
                  <a:pt x="355575" y="90900"/>
                </a:lnTo>
                <a:close/>
              </a:path>
              <a:path w="540384" h="1329690">
                <a:moveTo>
                  <a:pt x="532698" y="0"/>
                </a:moveTo>
                <a:lnTo>
                  <a:pt x="489493" y="14056"/>
                </a:lnTo>
                <a:lnTo>
                  <a:pt x="452275" y="31131"/>
                </a:lnTo>
                <a:lnTo>
                  <a:pt x="412695" y="52646"/>
                </a:lnTo>
                <a:lnTo>
                  <a:pt x="371686" y="79085"/>
                </a:lnTo>
                <a:lnTo>
                  <a:pt x="355575" y="90900"/>
                </a:lnTo>
                <a:lnTo>
                  <a:pt x="537130" y="2950"/>
                </a:lnTo>
                <a:lnTo>
                  <a:pt x="539919" y="1134"/>
                </a:lnTo>
                <a:lnTo>
                  <a:pt x="538321" y="107"/>
                </a:lnTo>
                <a:lnTo>
                  <a:pt x="532698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5347084" y="10754080"/>
            <a:ext cx="142240" cy="554990"/>
          </a:xfrm>
          <a:custGeom>
            <a:avLst/>
            <a:gdLst/>
            <a:ahLst/>
            <a:cxnLst/>
            <a:rect l="l" t="t" r="r" b="b"/>
            <a:pathLst>
              <a:path w="142240" h="554990">
                <a:moveTo>
                  <a:pt x="141972" y="0"/>
                </a:moveTo>
                <a:lnTo>
                  <a:pt x="114665" y="33704"/>
                </a:lnTo>
                <a:lnTo>
                  <a:pt x="81002" y="86977"/>
                </a:lnTo>
                <a:lnTo>
                  <a:pt x="63667" y="120990"/>
                </a:lnTo>
                <a:lnTo>
                  <a:pt x="47000" y="159941"/>
                </a:lnTo>
                <a:lnTo>
                  <a:pt x="31752" y="203845"/>
                </a:lnTo>
                <a:lnTo>
                  <a:pt x="18676" y="252718"/>
                </a:lnTo>
                <a:lnTo>
                  <a:pt x="8524" y="306574"/>
                </a:lnTo>
                <a:lnTo>
                  <a:pt x="2048" y="365429"/>
                </a:lnTo>
                <a:lnTo>
                  <a:pt x="0" y="429299"/>
                </a:lnTo>
                <a:lnTo>
                  <a:pt x="3131" y="498199"/>
                </a:lnTo>
                <a:lnTo>
                  <a:pt x="10030" y="554475"/>
                </a:lnTo>
                <a:lnTo>
                  <a:pt x="43974" y="554475"/>
                </a:lnTo>
                <a:lnTo>
                  <a:pt x="42022" y="532147"/>
                </a:lnTo>
                <a:lnTo>
                  <a:pt x="38486" y="458316"/>
                </a:lnTo>
                <a:lnTo>
                  <a:pt x="38110" y="391003"/>
                </a:lnTo>
                <a:lnTo>
                  <a:pt x="40544" y="329927"/>
                </a:lnTo>
                <a:lnTo>
                  <a:pt x="45434" y="274803"/>
                </a:lnTo>
                <a:lnTo>
                  <a:pt x="52430" y="225351"/>
                </a:lnTo>
                <a:lnTo>
                  <a:pt x="61180" y="181287"/>
                </a:lnTo>
                <a:lnTo>
                  <a:pt x="71331" y="142330"/>
                </a:lnTo>
                <a:lnTo>
                  <a:pt x="94431" y="78604"/>
                </a:lnTo>
                <a:lnTo>
                  <a:pt x="118916" y="31913"/>
                </a:lnTo>
                <a:lnTo>
                  <a:pt x="130798" y="14251"/>
                </a:lnTo>
                <a:lnTo>
                  <a:pt x="141972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5385195" y="10739226"/>
            <a:ext cx="120014" cy="569595"/>
          </a:xfrm>
          <a:custGeom>
            <a:avLst/>
            <a:gdLst/>
            <a:ahLst/>
            <a:cxnLst/>
            <a:rect l="l" t="t" r="r" b="b"/>
            <a:pathLst>
              <a:path w="120015" h="569595">
                <a:moveTo>
                  <a:pt x="12219" y="255052"/>
                </a:moveTo>
                <a:lnTo>
                  <a:pt x="7324" y="289658"/>
                </a:lnTo>
                <a:lnTo>
                  <a:pt x="2433" y="344781"/>
                </a:lnTo>
                <a:lnTo>
                  <a:pt x="0" y="405858"/>
                </a:lnTo>
                <a:lnTo>
                  <a:pt x="375" y="473170"/>
                </a:lnTo>
                <a:lnTo>
                  <a:pt x="3911" y="547001"/>
                </a:lnTo>
                <a:lnTo>
                  <a:pt x="5863" y="569329"/>
                </a:lnTo>
                <a:lnTo>
                  <a:pt x="56766" y="569329"/>
                </a:lnTo>
                <a:lnTo>
                  <a:pt x="22602" y="380921"/>
                </a:lnTo>
                <a:lnTo>
                  <a:pt x="12219" y="255052"/>
                </a:lnTo>
                <a:close/>
              </a:path>
              <a:path w="120015" h="569595">
                <a:moveTo>
                  <a:pt x="74635" y="57535"/>
                </a:moveTo>
                <a:lnTo>
                  <a:pt x="38979" y="102681"/>
                </a:lnTo>
                <a:lnTo>
                  <a:pt x="8301" y="207551"/>
                </a:lnTo>
                <a:lnTo>
                  <a:pt x="12219" y="255052"/>
                </a:lnTo>
                <a:lnTo>
                  <a:pt x="14319" y="240206"/>
                </a:lnTo>
                <a:lnTo>
                  <a:pt x="23069" y="196142"/>
                </a:lnTo>
                <a:lnTo>
                  <a:pt x="33220" y="157185"/>
                </a:lnTo>
                <a:lnTo>
                  <a:pt x="44421" y="123051"/>
                </a:lnTo>
                <a:lnTo>
                  <a:pt x="56320" y="93459"/>
                </a:lnTo>
                <a:lnTo>
                  <a:pt x="68566" y="68125"/>
                </a:lnTo>
                <a:lnTo>
                  <a:pt x="74635" y="57535"/>
                </a:lnTo>
                <a:close/>
              </a:path>
              <a:path w="120015" h="569595">
                <a:moveTo>
                  <a:pt x="119852" y="0"/>
                </a:moveTo>
                <a:lnTo>
                  <a:pt x="92688" y="29105"/>
                </a:lnTo>
                <a:lnTo>
                  <a:pt x="74635" y="57535"/>
                </a:lnTo>
                <a:lnTo>
                  <a:pt x="118415" y="2102"/>
                </a:lnTo>
                <a:lnTo>
                  <a:pt x="119852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401040" y="10345415"/>
            <a:ext cx="497205" cy="963294"/>
          </a:xfrm>
          <a:custGeom>
            <a:avLst/>
            <a:gdLst/>
            <a:ahLst/>
            <a:cxnLst/>
            <a:rect l="l" t="t" r="r" b="b"/>
            <a:pathLst>
              <a:path w="497205" h="963295">
                <a:moveTo>
                  <a:pt x="496830" y="0"/>
                </a:moveTo>
                <a:lnTo>
                  <a:pt x="436334" y="2793"/>
                </a:lnTo>
                <a:lnTo>
                  <a:pt x="365207" y="18002"/>
                </a:lnTo>
                <a:lnTo>
                  <a:pt x="327472" y="31903"/>
                </a:lnTo>
                <a:lnTo>
                  <a:pt x="289258" y="50876"/>
                </a:lnTo>
                <a:lnTo>
                  <a:pt x="251290" y="75577"/>
                </a:lnTo>
                <a:lnTo>
                  <a:pt x="214294" y="106663"/>
                </a:lnTo>
                <a:lnTo>
                  <a:pt x="178998" y="144790"/>
                </a:lnTo>
                <a:lnTo>
                  <a:pt x="146126" y="190614"/>
                </a:lnTo>
                <a:lnTo>
                  <a:pt x="116404" y="244790"/>
                </a:lnTo>
                <a:lnTo>
                  <a:pt x="90560" y="307975"/>
                </a:lnTo>
                <a:lnTo>
                  <a:pt x="12586" y="550055"/>
                </a:lnTo>
                <a:lnTo>
                  <a:pt x="0" y="711598"/>
                </a:lnTo>
                <a:lnTo>
                  <a:pt x="64865" y="865370"/>
                </a:lnTo>
                <a:lnTo>
                  <a:pt x="133860" y="963140"/>
                </a:lnTo>
                <a:lnTo>
                  <a:pt x="219526" y="963140"/>
                </a:lnTo>
                <a:lnTo>
                  <a:pt x="218894" y="961519"/>
                </a:lnTo>
                <a:lnTo>
                  <a:pt x="192775" y="888078"/>
                </a:lnTo>
                <a:lnTo>
                  <a:pt x="170510" y="818425"/>
                </a:lnTo>
                <a:lnTo>
                  <a:pt x="151945" y="752461"/>
                </a:lnTo>
                <a:lnTo>
                  <a:pt x="136921" y="690087"/>
                </a:lnTo>
                <a:lnTo>
                  <a:pt x="125282" y="631204"/>
                </a:lnTo>
                <a:lnTo>
                  <a:pt x="116871" y="575711"/>
                </a:lnTo>
                <a:lnTo>
                  <a:pt x="111532" y="523511"/>
                </a:lnTo>
                <a:lnTo>
                  <a:pt x="109106" y="474502"/>
                </a:lnTo>
                <a:lnTo>
                  <a:pt x="109438" y="428587"/>
                </a:lnTo>
                <a:lnTo>
                  <a:pt x="112371" y="385666"/>
                </a:lnTo>
                <a:lnTo>
                  <a:pt x="117747" y="345639"/>
                </a:lnTo>
                <a:lnTo>
                  <a:pt x="135203" y="273872"/>
                </a:lnTo>
                <a:lnTo>
                  <a:pt x="160550" y="212491"/>
                </a:lnTo>
                <a:lnTo>
                  <a:pt x="192534" y="160702"/>
                </a:lnTo>
                <a:lnTo>
                  <a:pt x="229901" y="117710"/>
                </a:lnTo>
                <a:lnTo>
                  <a:pt x="271393" y="82720"/>
                </a:lnTo>
                <a:lnTo>
                  <a:pt x="315758" y="54938"/>
                </a:lnTo>
                <a:lnTo>
                  <a:pt x="361739" y="33570"/>
                </a:lnTo>
                <a:lnTo>
                  <a:pt x="408081" y="17820"/>
                </a:lnTo>
                <a:lnTo>
                  <a:pt x="453530" y="6895"/>
                </a:lnTo>
                <a:lnTo>
                  <a:pt x="475527" y="2993"/>
                </a:lnTo>
                <a:lnTo>
                  <a:pt x="496830" y="0"/>
                </a:lnTo>
                <a:close/>
              </a:path>
            </a:pathLst>
          </a:custGeom>
          <a:solidFill>
            <a:srgbClr val="5EB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4510193" y="10345410"/>
            <a:ext cx="454659" cy="963294"/>
          </a:xfrm>
          <a:custGeom>
            <a:avLst/>
            <a:gdLst/>
            <a:ahLst/>
            <a:cxnLst/>
            <a:rect l="l" t="t" r="r" b="b"/>
            <a:pathLst>
              <a:path w="454659" h="963295">
                <a:moveTo>
                  <a:pt x="387677" y="0"/>
                </a:moveTo>
                <a:lnTo>
                  <a:pt x="344378" y="6898"/>
                </a:lnTo>
                <a:lnTo>
                  <a:pt x="298932" y="17825"/>
                </a:lnTo>
                <a:lnTo>
                  <a:pt x="252594" y="33576"/>
                </a:lnTo>
                <a:lnTo>
                  <a:pt x="206619" y="54945"/>
                </a:lnTo>
                <a:lnTo>
                  <a:pt x="162261" y="82727"/>
                </a:lnTo>
                <a:lnTo>
                  <a:pt x="120774" y="117717"/>
                </a:lnTo>
                <a:lnTo>
                  <a:pt x="83414" y="160709"/>
                </a:lnTo>
                <a:lnTo>
                  <a:pt x="51435" y="212498"/>
                </a:lnTo>
                <a:lnTo>
                  <a:pt x="26092" y="273878"/>
                </a:lnTo>
                <a:lnTo>
                  <a:pt x="8639" y="345644"/>
                </a:lnTo>
                <a:lnTo>
                  <a:pt x="3264" y="385671"/>
                </a:lnTo>
                <a:lnTo>
                  <a:pt x="332" y="428591"/>
                </a:lnTo>
                <a:lnTo>
                  <a:pt x="0" y="474506"/>
                </a:lnTo>
                <a:lnTo>
                  <a:pt x="2424" y="523514"/>
                </a:lnTo>
                <a:lnTo>
                  <a:pt x="7762" y="575714"/>
                </a:lnTo>
                <a:lnTo>
                  <a:pt x="16170" y="631206"/>
                </a:lnTo>
                <a:lnTo>
                  <a:pt x="27806" y="690089"/>
                </a:lnTo>
                <a:lnTo>
                  <a:pt x="42826" y="752463"/>
                </a:lnTo>
                <a:lnTo>
                  <a:pt x="61387" y="818426"/>
                </a:lnTo>
                <a:lnTo>
                  <a:pt x="83645" y="888079"/>
                </a:lnTo>
                <a:lnTo>
                  <a:pt x="109758" y="961520"/>
                </a:lnTo>
                <a:lnTo>
                  <a:pt x="110392" y="963145"/>
                </a:lnTo>
                <a:lnTo>
                  <a:pt x="180602" y="963145"/>
                </a:lnTo>
                <a:lnTo>
                  <a:pt x="162641" y="911567"/>
                </a:lnTo>
                <a:lnTo>
                  <a:pt x="81980" y="537200"/>
                </a:lnTo>
                <a:lnTo>
                  <a:pt x="127440" y="168192"/>
                </a:lnTo>
                <a:lnTo>
                  <a:pt x="446209" y="13129"/>
                </a:lnTo>
                <a:lnTo>
                  <a:pt x="454468" y="11714"/>
                </a:lnTo>
                <a:lnTo>
                  <a:pt x="445764" y="7518"/>
                </a:lnTo>
                <a:lnTo>
                  <a:pt x="422650" y="2846"/>
                </a:lnTo>
                <a:lnTo>
                  <a:pt x="387677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213987" y="11252577"/>
            <a:ext cx="635" cy="3175"/>
          </a:xfrm>
          <a:custGeom>
            <a:avLst/>
            <a:gdLst/>
            <a:ahLst/>
            <a:cxnLst/>
            <a:rect l="l" t="t" r="r" b="b"/>
            <a:pathLst>
              <a:path w="634" h="3175">
                <a:moveTo>
                  <a:pt x="0" y="0"/>
                </a:moveTo>
                <a:lnTo>
                  <a:pt x="233" y="2776"/>
                </a:lnTo>
                <a:lnTo>
                  <a:pt x="104" y="1020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4657878" y="11075930"/>
            <a:ext cx="1021080" cy="233045"/>
          </a:xfrm>
          <a:custGeom>
            <a:avLst/>
            <a:gdLst/>
            <a:ahLst/>
            <a:cxnLst/>
            <a:rect l="l" t="t" r="r" b="b"/>
            <a:pathLst>
              <a:path w="1021080" h="233045">
                <a:moveTo>
                  <a:pt x="0" y="146195"/>
                </a:moveTo>
                <a:lnTo>
                  <a:pt x="9412" y="173094"/>
                </a:lnTo>
                <a:lnTo>
                  <a:pt x="27551" y="232196"/>
                </a:lnTo>
                <a:lnTo>
                  <a:pt x="27637" y="232626"/>
                </a:lnTo>
                <a:lnTo>
                  <a:pt x="38044" y="232626"/>
                </a:lnTo>
                <a:lnTo>
                  <a:pt x="36448" y="229580"/>
                </a:lnTo>
                <a:lnTo>
                  <a:pt x="0" y="146195"/>
                </a:lnTo>
                <a:close/>
              </a:path>
              <a:path w="1021080" h="233045">
                <a:moveTo>
                  <a:pt x="72458" y="79511"/>
                </a:moveTo>
                <a:lnTo>
                  <a:pt x="83582" y="116064"/>
                </a:lnTo>
                <a:lnTo>
                  <a:pt x="104826" y="195550"/>
                </a:lnTo>
                <a:lnTo>
                  <a:pt x="111157" y="232626"/>
                </a:lnTo>
                <a:lnTo>
                  <a:pt x="132959" y="232626"/>
                </a:lnTo>
                <a:lnTo>
                  <a:pt x="123983" y="212094"/>
                </a:lnTo>
                <a:lnTo>
                  <a:pt x="72458" y="79511"/>
                </a:lnTo>
                <a:close/>
              </a:path>
              <a:path w="1021080" h="233045">
                <a:moveTo>
                  <a:pt x="127011" y="102425"/>
                </a:moveTo>
                <a:lnTo>
                  <a:pt x="142786" y="136586"/>
                </a:lnTo>
                <a:lnTo>
                  <a:pt x="174837" y="211261"/>
                </a:lnTo>
                <a:lnTo>
                  <a:pt x="182227" y="232626"/>
                </a:lnTo>
                <a:lnTo>
                  <a:pt x="200887" y="232626"/>
                </a:lnTo>
                <a:lnTo>
                  <a:pt x="178414" y="195550"/>
                </a:lnTo>
                <a:lnTo>
                  <a:pt x="127011" y="102425"/>
                </a:lnTo>
                <a:close/>
              </a:path>
              <a:path w="1021080" h="233045">
                <a:moveTo>
                  <a:pt x="247217" y="156623"/>
                </a:moveTo>
                <a:lnTo>
                  <a:pt x="251335" y="175763"/>
                </a:lnTo>
                <a:lnTo>
                  <a:pt x="258094" y="217260"/>
                </a:lnTo>
                <a:lnTo>
                  <a:pt x="258481" y="232626"/>
                </a:lnTo>
                <a:lnTo>
                  <a:pt x="286505" y="232626"/>
                </a:lnTo>
                <a:lnTo>
                  <a:pt x="280631" y="222025"/>
                </a:lnTo>
                <a:lnTo>
                  <a:pt x="247217" y="156623"/>
                </a:lnTo>
                <a:close/>
              </a:path>
              <a:path w="1021080" h="233045">
                <a:moveTo>
                  <a:pt x="323655" y="97823"/>
                </a:moveTo>
                <a:lnTo>
                  <a:pt x="326410" y="127323"/>
                </a:lnTo>
                <a:lnTo>
                  <a:pt x="331010" y="191539"/>
                </a:lnTo>
                <a:lnTo>
                  <a:pt x="331634" y="232626"/>
                </a:lnTo>
                <a:lnTo>
                  <a:pt x="359164" y="232626"/>
                </a:lnTo>
                <a:lnTo>
                  <a:pt x="355379" y="225462"/>
                </a:lnTo>
                <a:lnTo>
                  <a:pt x="335813" y="167668"/>
                </a:lnTo>
                <a:lnTo>
                  <a:pt x="323655" y="97823"/>
                </a:lnTo>
                <a:close/>
              </a:path>
              <a:path w="1021080" h="233045">
                <a:moveTo>
                  <a:pt x="393495" y="133034"/>
                </a:moveTo>
                <a:lnTo>
                  <a:pt x="407836" y="189682"/>
                </a:lnTo>
                <a:lnTo>
                  <a:pt x="417033" y="232626"/>
                </a:lnTo>
                <a:lnTo>
                  <a:pt x="433625" y="232626"/>
                </a:lnTo>
                <a:lnTo>
                  <a:pt x="421983" y="209581"/>
                </a:lnTo>
                <a:lnTo>
                  <a:pt x="393495" y="133034"/>
                </a:lnTo>
                <a:close/>
              </a:path>
              <a:path w="1021080" h="233045">
                <a:moveTo>
                  <a:pt x="556527" y="181955"/>
                </a:moveTo>
                <a:lnTo>
                  <a:pt x="558535" y="213487"/>
                </a:lnTo>
                <a:lnTo>
                  <a:pt x="558857" y="232626"/>
                </a:lnTo>
                <a:lnTo>
                  <a:pt x="578817" y="232626"/>
                </a:lnTo>
                <a:lnTo>
                  <a:pt x="568785" y="214416"/>
                </a:lnTo>
                <a:lnTo>
                  <a:pt x="556527" y="181955"/>
                </a:lnTo>
                <a:close/>
              </a:path>
              <a:path w="1021080" h="233045">
                <a:moveTo>
                  <a:pt x="638305" y="195257"/>
                </a:moveTo>
                <a:lnTo>
                  <a:pt x="643836" y="214151"/>
                </a:lnTo>
                <a:lnTo>
                  <a:pt x="648302" y="232626"/>
                </a:lnTo>
                <a:lnTo>
                  <a:pt x="651799" y="232626"/>
                </a:lnTo>
                <a:lnTo>
                  <a:pt x="638305" y="195257"/>
                </a:lnTo>
                <a:close/>
              </a:path>
              <a:path w="1021080" h="233045">
                <a:moveTo>
                  <a:pt x="794635" y="168229"/>
                </a:moveTo>
                <a:lnTo>
                  <a:pt x="794318" y="191421"/>
                </a:lnTo>
                <a:lnTo>
                  <a:pt x="791877" y="232626"/>
                </a:lnTo>
                <a:lnTo>
                  <a:pt x="822589" y="232626"/>
                </a:lnTo>
                <a:lnTo>
                  <a:pt x="819034" y="223329"/>
                </a:lnTo>
                <a:lnTo>
                  <a:pt x="812187" y="206331"/>
                </a:lnTo>
                <a:lnTo>
                  <a:pt x="805124" y="190491"/>
                </a:lnTo>
                <a:lnTo>
                  <a:pt x="794635" y="168229"/>
                </a:lnTo>
                <a:close/>
              </a:path>
              <a:path w="1021080" h="233045">
                <a:moveTo>
                  <a:pt x="1008658" y="0"/>
                </a:moveTo>
                <a:lnTo>
                  <a:pt x="982880" y="45004"/>
                </a:lnTo>
                <a:lnTo>
                  <a:pt x="924932" y="140773"/>
                </a:lnTo>
                <a:lnTo>
                  <a:pt x="863902" y="228420"/>
                </a:lnTo>
                <a:lnTo>
                  <a:pt x="856764" y="232626"/>
                </a:lnTo>
                <a:lnTo>
                  <a:pt x="1020837" y="232626"/>
                </a:lnTo>
                <a:lnTo>
                  <a:pt x="1008658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033783" y="11144741"/>
            <a:ext cx="17780" cy="64769"/>
          </a:xfrm>
          <a:custGeom>
            <a:avLst/>
            <a:gdLst/>
            <a:ahLst/>
            <a:cxnLst/>
            <a:rect l="l" t="t" r="r" b="b"/>
            <a:pathLst>
              <a:path w="17780" h="64770">
                <a:moveTo>
                  <a:pt x="0" y="0"/>
                </a:moveTo>
                <a:lnTo>
                  <a:pt x="4103" y="16902"/>
                </a:lnTo>
                <a:lnTo>
                  <a:pt x="8402" y="33239"/>
                </a:lnTo>
                <a:lnTo>
                  <a:pt x="12898" y="49011"/>
                </a:lnTo>
                <a:lnTo>
                  <a:pt x="17591" y="64218"/>
                </a:lnTo>
                <a:lnTo>
                  <a:pt x="11897" y="42710"/>
                </a:lnTo>
                <a:lnTo>
                  <a:pt x="8167" y="28852"/>
                </a:lnTo>
                <a:lnTo>
                  <a:pt x="4751" y="16622"/>
                </a:lnTo>
                <a:lnTo>
                  <a:pt x="0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5577142" y="10209951"/>
            <a:ext cx="452755" cy="1099185"/>
          </a:xfrm>
          <a:custGeom>
            <a:avLst/>
            <a:gdLst/>
            <a:ahLst/>
            <a:cxnLst/>
            <a:rect l="l" t="t" r="r" b="b"/>
            <a:pathLst>
              <a:path w="452755" h="1099184">
                <a:moveTo>
                  <a:pt x="31940" y="689383"/>
                </a:moveTo>
                <a:lnTo>
                  <a:pt x="23259" y="732974"/>
                </a:lnTo>
                <a:lnTo>
                  <a:pt x="15531" y="780343"/>
                </a:lnTo>
                <a:lnTo>
                  <a:pt x="9547" y="826579"/>
                </a:lnTo>
                <a:lnTo>
                  <a:pt x="5154" y="871515"/>
                </a:lnTo>
                <a:lnTo>
                  <a:pt x="2200" y="914983"/>
                </a:lnTo>
                <a:lnTo>
                  <a:pt x="533" y="956816"/>
                </a:lnTo>
                <a:lnTo>
                  <a:pt x="0" y="996848"/>
                </a:lnTo>
                <a:lnTo>
                  <a:pt x="447" y="1034911"/>
                </a:lnTo>
                <a:lnTo>
                  <a:pt x="1723" y="1070838"/>
                </a:lnTo>
                <a:lnTo>
                  <a:pt x="3334" y="1098605"/>
                </a:lnTo>
                <a:lnTo>
                  <a:pt x="83379" y="1098605"/>
                </a:lnTo>
                <a:lnTo>
                  <a:pt x="27849" y="810799"/>
                </a:lnTo>
                <a:lnTo>
                  <a:pt x="31940" y="689383"/>
                </a:lnTo>
                <a:close/>
              </a:path>
              <a:path w="452755" h="1099184">
                <a:moveTo>
                  <a:pt x="204298" y="271699"/>
                </a:moveTo>
                <a:lnTo>
                  <a:pt x="167586" y="311917"/>
                </a:lnTo>
                <a:lnTo>
                  <a:pt x="36845" y="543808"/>
                </a:lnTo>
                <a:lnTo>
                  <a:pt x="31940" y="689383"/>
                </a:lnTo>
                <a:lnTo>
                  <a:pt x="32885" y="684638"/>
                </a:lnTo>
                <a:lnTo>
                  <a:pt x="44560" y="635502"/>
                </a:lnTo>
                <a:lnTo>
                  <a:pt x="58437" y="585735"/>
                </a:lnTo>
                <a:lnTo>
                  <a:pt x="74670" y="535502"/>
                </a:lnTo>
                <a:lnTo>
                  <a:pt x="93410" y="484970"/>
                </a:lnTo>
                <a:lnTo>
                  <a:pt x="114810" y="434308"/>
                </a:lnTo>
                <a:lnTo>
                  <a:pt x="139024" y="383681"/>
                </a:lnTo>
                <a:lnTo>
                  <a:pt x="166203" y="333257"/>
                </a:lnTo>
                <a:lnTo>
                  <a:pt x="196500" y="283203"/>
                </a:lnTo>
                <a:lnTo>
                  <a:pt x="204298" y="271699"/>
                </a:lnTo>
                <a:close/>
              </a:path>
              <a:path w="452755" h="1099184">
                <a:moveTo>
                  <a:pt x="452317" y="0"/>
                </a:moveTo>
                <a:lnTo>
                  <a:pt x="400104" y="44327"/>
                </a:lnTo>
                <a:lnTo>
                  <a:pt x="351925" y="90026"/>
                </a:lnTo>
                <a:lnTo>
                  <a:pt x="307628" y="136930"/>
                </a:lnTo>
                <a:lnTo>
                  <a:pt x="267060" y="184872"/>
                </a:lnTo>
                <a:lnTo>
                  <a:pt x="230068" y="233685"/>
                </a:lnTo>
                <a:lnTo>
                  <a:pt x="204298" y="271699"/>
                </a:lnTo>
                <a:lnTo>
                  <a:pt x="452317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5507262" y="10209951"/>
            <a:ext cx="522605" cy="1099185"/>
          </a:xfrm>
          <a:custGeom>
            <a:avLst/>
            <a:gdLst/>
            <a:ahLst/>
            <a:cxnLst/>
            <a:rect l="l" t="t" r="r" b="b"/>
            <a:pathLst>
              <a:path w="522605" h="1099184">
                <a:moveTo>
                  <a:pt x="522196" y="0"/>
                </a:moveTo>
                <a:lnTo>
                  <a:pt x="483309" y="27661"/>
                </a:lnTo>
                <a:lnTo>
                  <a:pt x="447334" y="57197"/>
                </a:lnTo>
                <a:lnTo>
                  <a:pt x="403071" y="96993"/>
                </a:lnTo>
                <a:lnTo>
                  <a:pt x="352773" y="146852"/>
                </a:lnTo>
                <a:lnTo>
                  <a:pt x="326065" y="175493"/>
                </a:lnTo>
                <a:lnTo>
                  <a:pt x="298694" y="206576"/>
                </a:lnTo>
                <a:lnTo>
                  <a:pt x="270940" y="240076"/>
                </a:lnTo>
                <a:lnTo>
                  <a:pt x="243085" y="275969"/>
                </a:lnTo>
                <a:lnTo>
                  <a:pt x="215412" y="314229"/>
                </a:lnTo>
                <a:lnTo>
                  <a:pt x="188202" y="354833"/>
                </a:lnTo>
                <a:lnTo>
                  <a:pt x="161737" y="397755"/>
                </a:lnTo>
                <a:lnTo>
                  <a:pt x="136297" y="442971"/>
                </a:lnTo>
                <a:lnTo>
                  <a:pt x="112166" y="490457"/>
                </a:lnTo>
                <a:lnTo>
                  <a:pt x="89624" y="540187"/>
                </a:lnTo>
                <a:lnTo>
                  <a:pt x="68954" y="592138"/>
                </a:lnTo>
                <a:lnTo>
                  <a:pt x="50436" y="646284"/>
                </a:lnTo>
                <a:lnTo>
                  <a:pt x="34353" y="702600"/>
                </a:lnTo>
                <a:lnTo>
                  <a:pt x="20986" y="761063"/>
                </a:lnTo>
                <a:lnTo>
                  <a:pt x="10617" y="821648"/>
                </a:lnTo>
                <a:lnTo>
                  <a:pt x="3528" y="884329"/>
                </a:lnTo>
                <a:lnTo>
                  <a:pt x="0" y="949083"/>
                </a:lnTo>
                <a:lnTo>
                  <a:pt x="314" y="1015884"/>
                </a:lnTo>
                <a:lnTo>
                  <a:pt x="4754" y="1084708"/>
                </a:lnTo>
                <a:lnTo>
                  <a:pt x="6489" y="1098605"/>
                </a:lnTo>
                <a:lnTo>
                  <a:pt x="73213" y="1098605"/>
                </a:lnTo>
                <a:lnTo>
                  <a:pt x="71602" y="1070835"/>
                </a:lnTo>
                <a:lnTo>
                  <a:pt x="70326" y="1034908"/>
                </a:lnTo>
                <a:lnTo>
                  <a:pt x="70412" y="956813"/>
                </a:lnTo>
                <a:lnTo>
                  <a:pt x="72080" y="914980"/>
                </a:lnTo>
                <a:lnTo>
                  <a:pt x="75033" y="871512"/>
                </a:lnTo>
                <a:lnTo>
                  <a:pt x="79426" y="826577"/>
                </a:lnTo>
                <a:lnTo>
                  <a:pt x="85410" y="780341"/>
                </a:lnTo>
                <a:lnTo>
                  <a:pt x="93139" y="732971"/>
                </a:lnTo>
                <a:lnTo>
                  <a:pt x="102764" y="684635"/>
                </a:lnTo>
                <a:lnTo>
                  <a:pt x="114439" y="635500"/>
                </a:lnTo>
                <a:lnTo>
                  <a:pt x="128317" y="585732"/>
                </a:lnTo>
                <a:lnTo>
                  <a:pt x="144549" y="535499"/>
                </a:lnTo>
                <a:lnTo>
                  <a:pt x="163289" y="484968"/>
                </a:lnTo>
                <a:lnTo>
                  <a:pt x="184690" y="434306"/>
                </a:lnTo>
                <a:lnTo>
                  <a:pt x="208903" y="383679"/>
                </a:lnTo>
                <a:lnTo>
                  <a:pt x="236082" y="333255"/>
                </a:lnTo>
                <a:lnTo>
                  <a:pt x="266379" y="283201"/>
                </a:lnTo>
                <a:lnTo>
                  <a:pt x="299947" y="233684"/>
                </a:lnTo>
                <a:lnTo>
                  <a:pt x="336939" y="184871"/>
                </a:lnTo>
                <a:lnTo>
                  <a:pt x="377507" y="136929"/>
                </a:lnTo>
                <a:lnTo>
                  <a:pt x="421804" y="90025"/>
                </a:lnTo>
                <a:lnTo>
                  <a:pt x="469983" y="44326"/>
                </a:lnTo>
                <a:lnTo>
                  <a:pt x="522196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5755638" y="10966493"/>
            <a:ext cx="354965" cy="342265"/>
          </a:xfrm>
          <a:custGeom>
            <a:avLst/>
            <a:gdLst/>
            <a:ahLst/>
            <a:cxnLst/>
            <a:rect l="l" t="t" r="r" b="b"/>
            <a:pathLst>
              <a:path w="354965" h="342265">
                <a:moveTo>
                  <a:pt x="11677" y="277508"/>
                </a:moveTo>
                <a:lnTo>
                  <a:pt x="10688" y="280614"/>
                </a:lnTo>
                <a:lnTo>
                  <a:pt x="2943" y="317403"/>
                </a:lnTo>
                <a:lnTo>
                  <a:pt x="0" y="342062"/>
                </a:lnTo>
                <a:lnTo>
                  <a:pt x="28873" y="342062"/>
                </a:lnTo>
                <a:lnTo>
                  <a:pt x="11677" y="277508"/>
                </a:lnTo>
                <a:close/>
              </a:path>
              <a:path w="354965" h="342265">
                <a:moveTo>
                  <a:pt x="260494" y="26645"/>
                </a:moveTo>
                <a:lnTo>
                  <a:pt x="124472" y="65137"/>
                </a:lnTo>
                <a:lnTo>
                  <a:pt x="16669" y="133222"/>
                </a:lnTo>
                <a:lnTo>
                  <a:pt x="3281" y="245990"/>
                </a:lnTo>
                <a:lnTo>
                  <a:pt x="11677" y="277508"/>
                </a:lnTo>
                <a:lnTo>
                  <a:pt x="22668" y="243002"/>
                </a:lnTo>
                <a:lnTo>
                  <a:pt x="39581" y="205296"/>
                </a:lnTo>
                <a:lnTo>
                  <a:pt x="62125" y="168226"/>
                </a:lnTo>
                <a:lnTo>
                  <a:pt x="90995" y="132521"/>
                </a:lnTo>
                <a:lnTo>
                  <a:pt x="126890" y="98910"/>
                </a:lnTo>
                <a:lnTo>
                  <a:pt x="170507" y="68123"/>
                </a:lnTo>
                <a:lnTo>
                  <a:pt x="222542" y="40890"/>
                </a:lnTo>
                <a:lnTo>
                  <a:pt x="260494" y="26645"/>
                </a:lnTo>
                <a:close/>
              </a:path>
              <a:path w="354965" h="342265">
                <a:moveTo>
                  <a:pt x="354656" y="0"/>
                </a:moveTo>
                <a:lnTo>
                  <a:pt x="283692" y="17939"/>
                </a:lnTo>
                <a:lnTo>
                  <a:pt x="260494" y="26645"/>
                </a:lnTo>
                <a:lnTo>
                  <a:pt x="354656" y="0"/>
                </a:lnTo>
                <a:close/>
              </a:path>
            </a:pathLst>
          </a:custGeom>
          <a:solidFill>
            <a:srgbClr val="04B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5717808" y="10966497"/>
            <a:ext cx="393065" cy="342265"/>
          </a:xfrm>
          <a:custGeom>
            <a:avLst/>
            <a:gdLst/>
            <a:ahLst/>
            <a:cxnLst/>
            <a:rect l="l" t="t" r="r" b="b"/>
            <a:pathLst>
              <a:path w="393065" h="342265">
                <a:moveTo>
                  <a:pt x="392486" y="0"/>
                </a:moveTo>
                <a:lnTo>
                  <a:pt x="151477" y="24878"/>
                </a:lnTo>
                <a:lnTo>
                  <a:pt x="32301" y="80881"/>
                </a:lnTo>
                <a:lnTo>
                  <a:pt x="0" y="210950"/>
                </a:lnTo>
                <a:lnTo>
                  <a:pt x="10410" y="342058"/>
                </a:lnTo>
                <a:lnTo>
                  <a:pt x="37830" y="342058"/>
                </a:lnTo>
                <a:lnTo>
                  <a:pt x="40773" y="317403"/>
                </a:lnTo>
                <a:lnTo>
                  <a:pt x="48517" y="280614"/>
                </a:lnTo>
                <a:lnTo>
                  <a:pt x="60498" y="243002"/>
                </a:lnTo>
                <a:lnTo>
                  <a:pt x="77411" y="205296"/>
                </a:lnTo>
                <a:lnTo>
                  <a:pt x="99955" y="168226"/>
                </a:lnTo>
                <a:lnTo>
                  <a:pt x="128825" y="132521"/>
                </a:lnTo>
                <a:lnTo>
                  <a:pt x="164720" y="98910"/>
                </a:lnTo>
                <a:lnTo>
                  <a:pt x="208337" y="68124"/>
                </a:lnTo>
                <a:lnTo>
                  <a:pt x="260372" y="40890"/>
                </a:lnTo>
                <a:lnTo>
                  <a:pt x="321522" y="17939"/>
                </a:lnTo>
                <a:lnTo>
                  <a:pt x="392486" y="0"/>
                </a:lnTo>
                <a:close/>
              </a:path>
            </a:pathLst>
          </a:custGeom>
          <a:solidFill>
            <a:srgbClr val="2CC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3255826" y="10581139"/>
            <a:ext cx="128270" cy="574675"/>
          </a:xfrm>
          <a:custGeom>
            <a:avLst/>
            <a:gdLst/>
            <a:ahLst/>
            <a:cxnLst/>
            <a:rect l="l" t="t" r="r" b="b"/>
            <a:pathLst>
              <a:path w="128269" h="574675">
                <a:moveTo>
                  <a:pt x="33761" y="0"/>
                </a:moveTo>
                <a:lnTo>
                  <a:pt x="16567" y="0"/>
                </a:lnTo>
                <a:lnTo>
                  <a:pt x="9790" y="8250"/>
                </a:lnTo>
                <a:lnTo>
                  <a:pt x="4512" y="46510"/>
                </a:lnTo>
                <a:lnTo>
                  <a:pt x="0" y="123019"/>
                </a:lnTo>
                <a:lnTo>
                  <a:pt x="3157" y="184672"/>
                </a:lnTo>
                <a:lnTo>
                  <a:pt x="9631" y="244121"/>
                </a:lnTo>
                <a:lnTo>
                  <a:pt x="18822" y="300716"/>
                </a:lnTo>
                <a:lnTo>
                  <a:pt x="30130" y="353805"/>
                </a:lnTo>
                <a:lnTo>
                  <a:pt x="42953" y="402735"/>
                </a:lnTo>
                <a:lnTo>
                  <a:pt x="56693" y="446857"/>
                </a:lnTo>
                <a:lnTo>
                  <a:pt x="70748" y="485519"/>
                </a:lnTo>
                <a:lnTo>
                  <a:pt x="97404" y="543856"/>
                </a:lnTo>
                <a:lnTo>
                  <a:pt x="124745" y="574124"/>
                </a:lnTo>
                <a:lnTo>
                  <a:pt x="128087" y="566345"/>
                </a:lnTo>
                <a:lnTo>
                  <a:pt x="127541" y="548545"/>
                </a:lnTo>
                <a:lnTo>
                  <a:pt x="122509" y="520075"/>
                </a:lnTo>
                <a:lnTo>
                  <a:pt x="112732" y="469813"/>
                </a:lnTo>
                <a:lnTo>
                  <a:pt x="103711" y="413435"/>
                </a:lnTo>
                <a:lnTo>
                  <a:pt x="95321" y="353180"/>
                </a:lnTo>
                <a:lnTo>
                  <a:pt x="87440" y="291291"/>
                </a:lnTo>
                <a:lnTo>
                  <a:pt x="79946" y="230008"/>
                </a:lnTo>
                <a:lnTo>
                  <a:pt x="72716" y="171572"/>
                </a:lnTo>
                <a:lnTo>
                  <a:pt x="65627" y="118225"/>
                </a:lnTo>
                <a:lnTo>
                  <a:pt x="58557" y="72209"/>
                </a:lnTo>
                <a:lnTo>
                  <a:pt x="43980" y="11130"/>
                </a:lnTo>
                <a:lnTo>
                  <a:pt x="36229" y="550"/>
                </a:lnTo>
                <a:lnTo>
                  <a:pt x="33761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2776679" y="10507784"/>
            <a:ext cx="287655" cy="683260"/>
          </a:xfrm>
          <a:custGeom>
            <a:avLst/>
            <a:gdLst/>
            <a:ahLst/>
            <a:cxnLst/>
            <a:rect l="l" t="t" r="r" b="b"/>
            <a:pathLst>
              <a:path w="287655" h="683259">
                <a:moveTo>
                  <a:pt x="10972" y="0"/>
                </a:moveTo>
                <a:lnTo>
                  <a:pt x="0" y="0"/>
                </a:lnTo>
                <a:lnTo>
                  <a:pt x="0" y="52973"/>
                </a:lnTo>
                <a:lnTo>
                  <a:pt x="3141" y="78200"/>
                </a:lnTo>
                <a:lnTo>
                  <a:pt x="22557" y="117764"/>
                </a:lnTo>
                <a:lnTo>
                  <a:pt x="43112" y="163106"/>
                </a:lnTo>
                <a:lnTo>
                  <a:pt x="64513" y="212920"/>
                </a:lnTo>
                <a:lnTo>
                  <a:pt x="86468" y="265894"/>
                </a:lnTo>
                <a:lnTo>
                  <a:pt x="108685" y="320723"/>
                </a:lnTo>
                <a:lnTo>
                  <a:pt x="152736" y="430703"/>
                </a:lnTo>
                <a:lnTo>
                  <a:pt x="173986" y="483239"/>
                </a:lnTo>
                <a:lnTo>
                  <a:pt x="194329" y="532392"/>
                </a:lnTo>
                <a:lnTo>
                  <a:pt x="213474" y="576856"/>
                </a:lnTo>
                <a:lnTo>
                  <a:pt x="231127" y="615320"/>
                </a:lnTo>
                <a:lnTo>
                  <a:pt x="260790" y="669017"/>
                </a:lnTo>
                <a:lnTo>
                  <a:pt x="280983" y="683013"/>
                </a:lnTo>
                <a:lnTo>
                  <a:pt x="286797" y="671852"/>
                </a:lnTo>
                <a:lnTo>
                  <a:pt x="287514" y="646869"/>
                </a:lnTo>
                <a:lnTo>
                  <a:pt x="281307" y="611231"/>
                </a:lnTo>
                <a:lnTo>
                  <a:pt x="269152" y="566747"/>
                </a:lnTo>
                <a:lnTo>
                  <a:pt x="252020" y="515225"/>
                </a:lnTo>
                <a:lnTo>
                  <a:pt x="230886" y="458474"/>
                </a:lnTo>
                <a:lnTo>
                  <a:pt x="206724" y="398303"/>
                </a:lnTo>
                <a:lnTo>
                  <a:pt x="180507" y="336520"/>
                </a:lnTo>
                <a:lnTo>
                  <a:pt x="153208" y="274933"/>
                </a:lnTo>
                <a:lnTo>
                  <a:pt x="125801" y="215351"/>
                </a:lnTo>
                <a:lnTo>
                  <a:pt x="99260" y="159583"/>
                </a:lnTo>
                <a:lnTo>
                  <a:pt x="74557" y="109437"/>
                </a:lnTo>
                <a:lnTo>
                  <a:pt x="52668" y="66722"/>
                </a:lnTo>
                <a:lnTo>
                  <a:pt x="21222" y="10818"/>
                </a:lnTo>
                <a:lnTo>
                  <a:pt x="13612" y="1246"/>
                </a:lnTo>
                <a:lnTo>
                  <a:pt x="10972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2402763" y="9983062"/>
            <a:ext cx="282575" cy="372745"/>
          </a:xfrm>
          <a:custGeom>
            <a:avLst/>
            <a:gdLst/>
            <a:ahLst/>
            <a:cxnLst/>
            <a:rect l="l" t="t" r="r" b="b"/>
            <a:pathLst>
              <a:path w="282575" h="372745">
                <a:moveTo>
                  <a:pt x="9224" y="0"/>
                </a:moveTo>
                <a:lnTo>
                  <a:pt x="0" y="0"/>
                </a:lnTo>
                <a:lnTo>
                  <a:pt x="0" y="11252"/>
                </a:lnTo>
                <a:lnTo>
                  <a:pt x="44303" y="82858"/>
                </a:lnTo>
                <a:lnTo>
                  <a:pt x="131265" y="213169"/>
                </a:lnTo>
                <a:lnTo>
                  <a:pt x="224216" y="335483"/>
                </a:lnTo>
                <a:lnTo>
                  <a:pt x="280619" y="372176"/>
                </a:lnTo>
                <a:lnTo>
                  <a:pt x="282024" y="352136"/>
                </a:lnTo>
                <a:lnTo>
                  <a:pt x="244862" y="278102"/>
                </a:lnTo>
                <a:lnTo>
                  <a:pt x="212480" y="230651"/>
                </a:lnTo>
                <a:lnTo>
                  <a:pt x="175020" y="180606"/>
                </a:lnTo>
                <a:lnTo>
                  <a:pt x="135576" y="131239"/>
                </a:lnTo>
                <a:lnTo>
                  <a:pt x="97238" y="85821"/>
                </a:lnTo>
                <a:lnTo>
                  <a:pt x="63100" y="47625"/>
                </a:lnTo>
                <a:lnTo>
                  <a:pt x="36253" y="19922"/>
                </a:lnTo>
                <a:lnTo>
                  <a:pt x="9224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2699729" y="10404300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5">
                <a:moveTo>
                  <a:pt x="0" y="0"/>
                </a:moveTo>
                <a:lnTo>
                  <a:pt x="0" y="576638"/>
                </a:lnTo>
              </a:path>
            </a:pathLst>
          </a:custGeom>
          <a:ln w="46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0310879" y="11154757"/>
            <a:ext cx="230265" cy="153799"/>
          </a:xfrm>
          <a:prstGeom prst="rect">
            <a:avLst/>
          </a:prstGeom>
          <a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1923406" y="11049723"/>
            <a:ext cx="978535" cy="259079"/>
          </a:xfrm>
          <a:custGeom>
            <a:avLst/>
            <a:gdLst/>
            <a:ahLst/>
            <a:cxnLst/>
            <a:rect l="l" t="t" r="r" b="b"/>
            <a:pathLst>
              <a:path w="978534" h="259079">
                <a:moveTo>
                  <a:pt x="973541" y="249074"/>
                </a:moveTo>
                <a:lnTo>
                  <a:pt x="6596" y="249074"/>
                </a:lnTo>
                <a:lnTo>
                  <a:pt x="4278" y="258832"/>
                </a:lnTo>
                <a:lnTo>
                  <a:pt x="978531" y="258832"/>
                </a:lnTo>
                <a:lnTo>
                  <a:pt x="973541" y="249074"/>
                </a:lnTo>
                <a:close/>
              </a:path>
              <a:path w="978534" h="259079">
                <a:moveTo>
                  <a:pt x="23454" y="221747"/>
                </a:moveTo>
                <a:lnTo>
                  <a:pt x="19999" y="226459"/>
                </a:lnTo>
                <a:lnTo>
                  <a:pt x="16125" y="231343"/>
                </a:lnTo>
                <a:lnTo>
                  <a:pt x="12983" y="236196"/>
                </a:lnTo>
                <a:lnTo>
                  <a:pt x="10366" y="240907"/>
                </a:lnTo>
                <a:lnTo>
                  <a:pt x="7853" y="242368"/>
                </a:lnTo>
                <a:lnTo>
                  <a:pt x="5444" y="243640"/>
                </a:lnTo>
                <a:lnTo>
                  <a:pt x="2931" y="245069"/>
                </a:lnTo>
                <a:lnTo>
                  <a:pt x="0" y="246655"/>
                </a:lnTo>
                <a:lnTo>
                  <a:pt x="2617" y="250927"/>
                </a:lnTo>
                <a:lnTo>
                  <a:pt x="5654" y="249671"/>
                </a:lnTo>
                <a:lnTo>
                  <a:pt x="5968" y="249357"/>
                </a:lnTo>
                <a:lnTo>
                  <a:pt x="6177" y="249215"/>
                </a:lnTo>
                <a:lnTo>
                  <a:pt x="6596" y="249074"/>
                </a:lnTo>
                <a:lnTo>
                  <a:pt x="973541" y="249074"/>
                </a:lnTo>
                <a:lnTo>
                  <a:pt x="968098" y="238429"/>
                </a:lnTo>
                <a:lnTo>
                  <a:pt x="964365" y="230746"/>
                </a:lnTo>
                <a:lnTo>
                  <a:pt x="29213" y="230746"/>
                </a:lnTo>
                <a:lnTo>
                  <a:pt x="29213" y="226050"/>
                </a:lnTo>
                <a:lnTo>
                  <a:pt x="23454" y="221747"/>
                </a:lnTo>
                <a:close/>
              </a:path>
              <a:path w="978534" h="259079">
                <a:moveTo>
                  <a:pt x="524473" y="0"/>
                </a:moveTo>
                <a:lnTo>
                  <a:pt x="473912" y="8049"/>
                </a:lnTo>
                <a:lnTo>
                  <a:pt x="422212" y="27000"/>
                </a:lnTo>
                <a:lnTo>
                  <a:pt x="248788" y="115016"/>
                </a:lnTo>
                <a:lnTo>
                  <a:pt x="29213" y="230746"/>
                </a:lnTo>
                <a:lnTo>
                  <a:pt x="964365" y="230746"/>
                </a:lnTo>
                <a:lnTo>
                  <a:pt x="945597" y="192121"/>
                </a:lnTo>
                <a:lnTo>
                  <a:pt x="924055" y="145232"/>
                </a:lnTo>
                <a:lnTo>
                  <a:pt x="924893" y="142342"/>
                </a:lnTo>
                <a:lnTo>
                  <a:pt x="924055" y="138793"/>
                </a:lnTo>
                <a:lnTo>
                  <a:pt x="920286" y="137772"/>
                </a:lnTo>
                <a:lnTo>
                  <a:pt x="887309" y="129181"/>
                </a:lnTo>
                <a:lnTo>
                  <a:pt x="854371" y="120128"/>
                </a:lnTo>
                <a:lnTo>
                  <a:pt x="724860" y="81139"/>
                </a:lnTo>
                <a:lnTo>
                  <a:pt x="662283" y="57676"/>
                </a:lnTo>
                <a:lnTo>
                  <a:pt x="597097" y="18968"/>
                </a:lnTo>
                <a:lnTo>
                  <a:pt x="574642" y="7593"/>
                </a:lnTo>
                <a:lnTo>
                  <a:pt x="550348" y="1078"/>
                </a:lnTo>
                <a:lnTo>
                  <a:pt x="524473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1923406" y="11049561"/>
            <a:ext cx="978532" cy="258994"/>
          </a:xfrm>
          <a:prstGeom prst="rect">
            <a:avLst/>
          </a:prstGeom>
          <a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2265280" y="11074510"/>
            <a:ext cx="300619" cy="119116"/>
          </a:xfrm>
          <a:prstGeom prst="rect">
            <a:avLst/>
          </a:prstGeom>
          <a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2377424" y="11243433"/>
            <a:ext cx="43815" cy="29845"/>
          </a:xfrm>
          <a:custGeom>
            <a:avLst/>
            <a:gdLst/>
            <a:ahLst/>
            <a:cxnLst/>
            <a:rect l="l" t="t" r="r" b="b"/>
            <a:pathLst>
              <a:path w="43815" h="29845">
                <a:moveTo>
                  <a:pt x="18114" y="0"/>
                </a:moveTo>
                <a:lnTo>
                  <a:pt x="15915" y="141"/>
                </a:lnTo>
                <a:lnTo>
                  <a:pt x="9528" y="455"/>
                </a:lnTo>
                <a:lnTo>
                  <a:pt x="4083" y="4303"/>
                </a:lnTo>
                <a:lnTo>
                  <a:pt x="2303" y="10428"/>
                </a:lnTo>
                <a:lnTo>
                  <a:pt x="0" y="18751"/>
                </a:lnTo>
                <a:lnTo>
                  <a:pt x="5026" y="24876"/>
                </a:lnTo>
                <a:lnTo>
                  <a:pt x="12146" y="27907"/>
                </a:lnTo>
                <a:lnTo>
                  <a:pt x="19526" y="29684"/>
                </a:lnTo>
                <a:lnTo>
                  <a:pt x="27760" y="29407"/>
                </a:lnTo>
                <a:lnTo>
                  <a:pt x="35308" y="26763"/>
                </a:lnTo>
                <a:lnTo>
                  <a:pt x="40627" y="21437"/>
                </a:lnTo>
                <a:lnTo>
                  <a:pt x="43558" y="16286"/>
                </a:lnTo>
                <a:lnTo>
                  <a:pt x="43140" y="8873"/>
                </a:lnTo>
                <a:lnTo>
                  <a:pt x="38428" y="4742"/>
                </a:lnTo>
                <a:lnTo>
                  <a:pt x="37695" y="4161"/>
                </a:lnTo>
                <a:lnTo>
                  <a:pt x="36962" y="3439"/>
                </a:lnTo>
                <a:lnTo>
                  <a:pt x="36229" y="2983"/>
                </a:lnTo>
                <a:lnTo>
                  <a:pt x="36019" y="2874"/>
                </a:lnTo>
                <a:lnTo>
                  <a:pt x="33611" y="1272"/>
                </a:lnTo>
                <a:lnTo>
                  <a:pt x="30889" y="581"/>
                </a:lnTo>
                <a:lnTo>
                  <a:pt x="21988" y="581"/>
                </a:lnTo>
                <a:lnTo>
                  <a:pt x="20104" y="141"/>
                </a:lnTo>
                <a:lnTo>
                  <a:pt x="18114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0575908" y="10856980"/>
            <a:ext cx="1662430" cy="452120"/>
          </a:xfrm>
          <a:custGeom>
            <a:avLst/>
            <a:gdLst/>
            <a:ahLst/>
            <a:cxnLst/>
            <a:rect l="l" t="t" r="r" b="b"/>
            <a:pathLst>
              <a:path w="1662429" h="452120">
                <a:moveTo>
                  <a:pt x="6596" y="404898"/>
                </a:moveTo>
                <a:lnTo>
                  <a:pt x="1256" y="433654"/>
                </a:lnTo>
                <a:lnTo>
                  <a:pt x="942" y="434659"/>
                </a:lnTo>
                <a:lnTo>
                  <a:pt x="523" y="435523"/>
                </a:lnTo>
                <a:lnTo>
                  <a:pt x="209" y="436512"/>
                </a:lnTo>
                <a:lnTo>
                  <a:pt x="0" y="437392"/>
                </a:lnTo>
                <a:lnTo>
                  <a:pt x="209" y="438271"/>
                </a:lnTo>
                <a:lnTo>
                  <a:pt x="628" y="438679"/>
                </a:lnTo>
                <a:lnTo>
                  <a:pt x="410" y="451575"/>
                </a:lnTo>
                <a:lnTo>
                  <a:pt x="1662107" y="451575"/>
                </a:lnTo>
                <a:lnTo>
                  <a:pt x="1652834" y="443953"/>
                </a:lnTo>
                <a:lnTo>
                  <a:pt x="1623091" y="421341"/>
                </a:lnTo>
                <a:lnTo>
                  <a:pt x="1610717" y="412892"/>
                </a:lnTo>
                <a:lnTo>
                  <a:pt x="10680" y="412892"/>
                </a:lnTo>
                <a:lnTo>
                  <a:pt x="10889" y="410913"/>
                </a:lnTo>
                <a:lnTo>
                  <a:pt x="11099" y="409908"/>
                </a:lnTo>
                <a:lnTo>
                  <a:pt x="11622" y="406343"/>
                </a:lnTo>
                <a:lnTo>
                  <a:pt x="6596" y="404898"/>
                </a:lnTo>
                <a:close/>
              </a:path>
              <a:path w="1662429" h="452120">
                <a:moveTo>
                  <a:pt x="795903" y="0"/>
                </a:moveTo>
                <a:lnTo>
                  <a:pt x="744754" y="1990"/>
                </a:lnTo>
                <a:lnTo>
                  <a:pt x="694068" y="9010"/>
                </a:lnTo>
                <a:lnTo>
                  <a:pt x="644280" y="21094"/>
                </a:lnTo>
                <a:lnTo>
                  <a:pt x="596212" y="38137"/>
                </a:lnTo>
                <a:lnTo>
                  <a:pt x="579025" y="43157"/>
                </a:lnTo>
                <a:lnTo>
                  <a:pt x="529093" y="64883"/>
                </a:lnTo>
                <a:lnTo>
                  <a:pt x="482943" y="95202"/>
                </a:lnTo>
                <a:lnTo>
                  <a:pt x="460506" y="111390"/>
                </a:lnTo>
                <a:lnTo>
                  <a:pt x="437892" y="127263"/>
                </a:lnTo>
                <a:lnTo>
                  <a:pt x="384045" y="163312"/>
                </a:lnTo>
                <a:lnTo>
                  <a:pt x="329728" y="198502"/>
                </a:lnTo>
                <a:lnTo>
                  <a:pt x="277753" y="229072"/>
                </a:lnTo>
                <a:lnTo>
                  <a:pt x="223972" y="256437"/>
                </a:lnTo>
                <a:lnTo>
                  <a:pt x="199897" y="267693"/>
                </a:lnTo>
                <a:lnTo>
                  <a:pt x="175950" y="279175"/>
                </a:lnTo>
                <a:lnTo>
                  <a:pt x="129734" y="305375"/>
                </a:lnTo>
                <a:lnTo>
                  <a:pt x="90389" y="335913"/>
                </a:lnTo>
                <a:lnTo>
                  <a:pt x="71453" y="352279"/>
                </a:lnTo>
                <a:lnTo>
                  <a:pt x="40586" y="378300"/>
                </a:lnTo>
                <a:lnTo>
                  <a:pt x="29410" y="388947"/>
                </a:lnTo>
                <a:lnTo>
                  <a:pt x="19313" y="400417"/>
                </a:lnTo>
                <a:lnTo>
                  <a:pt x="10680" y="412892"/>
                </a:lnTo>
                <a:lnTo>
                  <a:pt x="1610717" y="412892"/>
                </a:lnTo>
                <a:lnTo>
                  <a:pt x="1589491" y="398399"/>
                </a:lnTo>
                <a:lnTo>
                  <a:pt x="1554861" y="377467"/>
                </a:lnTo>
                <a:lnTo>
                  <a:pt x="1519503" y="357733"/>
                </a:lnTo>
                <a:lnTo>
                  <a:pt x="1483724" y="338387"/>
                </a:lnTo>
                <a:lnTo>
                  <a:pt x="1447392" y="317389"/>
                </a:lnTo>
                <a:lnTo>
                  <a:pt x="1412090" y="294623"/>
                </a:lnTo>
                <a:lnTo>
                  <a:pt x="1342891" y="246983"/>
                </a:lnTo>
                <a:lnTo>
                  <a:pt x="1307160" y="223133"/>
                </a:lnTo>
                <a:lnTo>
                  <a:pt x="1270733" y="200538"/>
                </a:lnTo>
                <a:lnTo>
                  <a:pt x="1233501" y="179277"/>
                </a:lnTo>
                <a:lnTo>
                  <a:pt x="1195356" y="159428"/>
                </a:lnTo>
                <a:lnTo>
                  <a:pt x="1156561" y="139645"/>
                </a:lnTo>
                <a:lnTo>
                  <a:pt x="1118866" y="118969"/>
                </a:lnTo>
                <a:lnTo>
                  <a:pt x="1082035" y="96818"/>
                </a:lnTo>
                <a:lnTo>
                  <a:pt x="1045832" y="72609"/>
                </a:lnTo>
                <a:lnTo>
                  <a:pt x="1011045" y="51105"/>
                </a:lnTo>
                <a:lnTo>
                  <a:pt x="974944" y="34179"/>
                </a:lnTo>
                <a:lnTo>
                  <a:pt x="937193" y="21094"/>
                </a:lnTo>
                <a:lnTo>
                  <a:pt x="897459" y="11109"/>
                </a:lnTo>
                <a:lnTo>
                  <a:pt x="846982" y="3039"/>
                </a:lnTo>
                <a:lnTo>
                  <a:pt x="795903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0575907" y="10857002"/>
            <a:ext cx="1659426" cy="451553"/>
          </a:xfrm>
          <a:prstGeom prst="rect">
            <a:avLst/>
          </a:prstGeom>
          <a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1065557" y="10866258"/>
            <a:ext cx="1170305" cy="442595"/>
          </a:xfrm>
          <a:custGeom>
            <a:avLst/>
            <a:gdLst/>
            <a:ahLst/>
            <a:cxnLst/>
            <a:rect l="l" t="t" r="r" b="b"/>
            <a:pathLst>
              <a:path w="1170304" h="442595">
                <a:moveTo>
                  <a:pt x="1069360" y="370592"/>
                </a:moveTo>
                <a:lnTo>
                  <a:pt x="1094202" y="403377"/>
                </a:lnTo>
                <a:lnTo>
                  <a:pt x="1114175" y="439695"/>
                </a:lnTo>
                <a:lnTo>
                  <a:pt x="1115312" y="442297"/>
                </a:lnTo>
                <a:lnTo>
                  <a:pt x="1167329" y="442297"/>
                </a:lnTo>
                <a:lnTo>
                  <a:pt x="1169744" y="440162"/>
                </a:lnTo>
                <a:lnTo>
                  <a:pt x="1133442" y="412069"/>
                </a:lnTo>
                <a:lnTo>
                  <a:pt x="1101872" y="390424"/>
                </a:lnTo>
                <a:lnTo>
                  <a:pt x="1085704" y="380311"/>
                </a:lnTo>
                <a:lnTo>
                  <a:pt x="1069360" y="370592"/>
                </a:lnTo>
                <a:close/>
              </a:path>
              <a:path w="1170304" h="442595">
                <a:moveTo>
                  <a:pt x="205512" y="0"/>
                </a:moveTo>
                <a:lnTo>
                  <a:pt x="161639" y="9972"/>
                </a:lnTo>
                <a:lnTo>
                  <a:pt x="134833" y="46911"/>
                </a:lnTo>
                <a:lnTo>
                  <a:pt x="129379" y="55077"/>
                </a:lnTo>
                <a:lnTo>
                  <a:pt x="102015" y="99784"/>
                </a:lnTo>
                <a:lnTo>
                  <a:pt x="80213" y="140147"/>
                </a:lnTo>
                <a:lnTo>
                  <a:pt x="58957" y="184914"/>
                </a:lnTo>
                <a:lnTo>
                  <a:pt x="38640" y="233996"/>
                </a:lnTo>
                <a:lnTo>
                  <a:pt x="17273" y="291397"/>
                </a:lnTo>
                <a:lnTo>
                  <a:pt x="0" y="359580"/>
                </a:lnTo>
                <a:lnTo>
                  <a:pt x="1120" y="394213"/>
                </a:lnTo>
                <a:lnTo>
                  <a:pt x="14173" y="429130"/>
                </a:lnTo>
                <a:lnTo>
                  <a:pt x="24854" y="442297"/>
                </a:lnTo>
                <a:lnTo>
                  <a:pt x="192631" y="442297"/>
                </a:lnTo>
                <a:lnTo>
                  <a:pt x="188183" y="438003"/>
                </a:lnTo>
                <a:lnTo>
                  <a:pt x="165094" y="420377"/>
                </a:lnTo>
                <a:lnTo>
                  <a:pt x="146934" y="409041"/>
                </a:lnTo>
                <a:lnTo>
                  <a:pt x="128577" y="397841"/>
                </a:lnTo>
                <a:lnTo>
                  <a:pt x="110495" y="386216"/>
                </a:lnTo>
                <a:lnTo>
                  <a:pt x="93159" y="373608"/>
                </a:lnTo>
                <a:lnTo>
                  <a:pt x="68944" y="349583"/>
                </a:lnTo>
                <a:lnTo>
                  <a:pt x="57598" y="324932"/>
                </a:lnTo>
                <a:lnTo>
                  <a:pt x="58011" y="297433"/>
                </a:lnTo>
                <a:lnTo>
                  <a:pt x="69076" y="264866"/>
                </a:lnTo>
                <a:lnTo>
                  <a:pt x="80650" y="241014"/>
                </a:lnTo>
                <a:lnTo>
                  <a:pt x="92871" y="217388"/>
                </a:lnTo>
                <a:lnTo>
                  <a:pt x="104504" y="193546"/>
                </a:lnTo>
                <a:lnTo>
                  <a:pt x="114310" y="169049"/>
                </a:lnTo>
                <a:lnTo>
                  <a:pt x="127883" y="127652"/>
                </a:lnTo>
                <a:lnTo>
                  <a:pt x="135087" y="107066"/>
                </a:lnTo>
                <a:lnTo>
                  <a:pt x="143105" y="86785"/>
                </a:lnTo>
                <a:lnTo>
                  <a:pt x="155301" y="61226"/>
                </a:lnTo>
                <a:lnTo>
                  <a:pt x="169518" y="38086"/>
                </a:lnTo>
                <a:lnTo>
                  <a:pt x="186131" y="17599"/>
                </a:lnTo>
                <a:lnTo>
                  <a:pt x="205512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0671926" y="10856977"/>
            <a:ext cx="1487170" cy="452120"/>
          </a:xfrm>
          <a:custGeom>
            <a:avLst/>
            <a:gdLst/>
            <a:ahLst/>
            <a:cxnLst/>
            <a:rect l="l" t="t" r="r" b="b"/>
            <a:pathLst>
              <a:path w="1487170" h="452120">
                <a:moveTo>
                  <a:pt x="433771" y="427985"/>
                </a:moveTo>
                <a:lnTo>
                  <a:pt x="339099" y="427985"/>
                </a:lnTo>
                <a:lnTo>
                  <a:pt x="363146" y="431668"/>
                </a:lnTo>
                <a:lnTo>
                  <a:pt x="387213" y="440638"/>
                </a:lnTo>
                <a:lnTo>
                  <a:pt x="405127" y="451578"/>
                </a:lnTo>
                <a:lnTo>
                  <a:pt x="446026" y="451578"/>
                </a:lnTo>
                <a:lnTo>
                  <a:pt x="433771" y="427985"/>
                </a:lnTo>
                <a:close/>
              </a:path>
              <a:path w="1487170" h="452120">
                <a:moveTo>
                  <a:pt x="469052" y="150110"/>
                </a:moveTo>
                <a:lnTo>
                  <a:pt x="363004" y="150110"/>
                </a:lnTo>
                <a:lnTo>
                  <a:pt x="375067" y="152733"/>
                </a:lnTo>
                <a:lnTo>
                  <a:pt x="381194" y="159187"/>
                </a:lnTo>
                <a:lnTo>
                  <a:pt x="383011" y="167487"/>
                </a:lnTo>
                <a:lnTo>
                  <a:pt x="382061" y="176483"/>
                </a:lnTo>
                <a:lnTo>
                  <a:pt x="379883" y="185022"/>
                </a:lnTo>
                <a:lnTo>
                  <a:pt x="371703" y="213116"/>
                </a:lnTo>
                <a:lnTo>
                  <a:pt x="363994" y="241348"/>
                </a:lnTo>
                <a:lnTo>
                  <a:pt x="356795" y="269710"/>
                </a:lnTo>
                <a:lnTo>
                  <a:pt x="350146" y="298193"/>
                </a:lnTo>
                <a:lnTo>
                  <a:pt x="343009" y="329678"/>
                </a:lnTo>
                <a:lnTo>
                  <a:pt x="334675" y="359609"/>
                </a:lnTo>
                <a:lnTo>
                  <a:pt x="307111" y="416232"/>
                </a:lnTo>
                <a:lnTo>
                  <a:pt x="291614" y="433508"/>
                </a:lnTo>
                <a:lnTo>
                  <a:pt x="315209" y="428846"/>
                </a:lnTo>
                <a:lnTo>
                  <a:pt x="339099" y="427985"/>
                </a:lnTo>
                <a:lnTo>
                  <a:pt x="433771" y="427985"/>
                </a:lnTo>
                <a:lnTo>
                  <a:pt x="430857" y="422376"/>
                </a:lnTo>
                <a:lnTo>
                  <a:pt x="420824" y="381618"/>
                </a:lnTo>
                <a:lnTo>
                  <a:pt x="421330" y="330374"/>
                </a:lnTo>
                <a:lnTo>
                  <a:pt x="429502" y="277295"/>
                </a:lnTo>
                <a:lnTo>
                  <a:pt x="442838" y="224943"/>
                </a:lnTo>
                <a:lnTo>
                  <a:pt x="458834" y="175882"/>
                </a:lnTo>
                <a:lnTo>
                  <a:pt x="469052" y="150110"/>
                </a:lnTo>
                <a:close/>
              </a:path>
              <a:path w="1487170" h="452120">
                <a:moveTo>
                  <a:pt x="855192" y="25957"/>
                </a:moveTo>
                <a:lnTo>
                  <a:pt x="694159" y="25957"/>
                </a:lnTo>
                <a:lnTo>
                  <a:pt x="737464" y="31599"/>
                </a:lnTo>
                <a:lnTo>
                  <a:pt x="764606" y="40855"/>
                </a:lnTo>
                <a:lnTo>
                  <a:pt x="790237" y="52881"/>
                </a:lnTo>
                <a:lnTo>
                  <a:pt x="815004" y="66818"/>
                </a:lnTo>
                <a:lnTo>
                  <a:pt x="839555" y="81808"/>
                </a:lnTo>
                <a:lnTo>
                  <a:pt x="867943" y="98372"/>
                </a:lnTo>
                <a:lnTo>
                  <a:pt x="1000595" y="167287"/>
                </a:lnTo>
                <a:lnTo>
                  <a:pt x="1046022" y="190138"/>
                </a:lnTo>
                <a:lnTo>
                  <a:pt x="1091629" y="212616"/>
                </a:lnTo>
                <a:lnTo>
                  <a:pt x="1229386" y="278451"/>
                </a:lnTo>
                <a:lnTo>
                  <a:pt x="1272082" y="298099"/>
                </a:lnTo>
                <a:lnTo>
                  <a:pt x="1346567" y="331220"/>
                </a:lnTo>
                <a:lnTo>
                  <a:pt x="1443855" y="374403"/>
                </a:lnTo>
                <a:lnTo>
                  <a:pt x="1486551" y="394057"/>
                </a:lnTo>
                <a:lnTo>
                  <a:pt x="1462242" y="379439"/>
                </a:lnTo>
                <a:lnTo>
                  <a:pt x="1437600" y="365467"/>
                </a:lnTo>
                <a:lnTo>
                  <a:pt x="1387706" y="338398"/>
                </a:lnTo>
                <a:lnTo>
                  <a:pt x="1351374" y="317393"/>
                </a:lnTo>
                <a:lnTo>
                  <a:pt x="1316072" y="294626"/>
                </a:lnTo>
                <a:lnTo>
                  <a:pt x="1246873" y="246979"/>
                </a:lnTo>
                <a:lnTo>
                  <a:pt x="1211142" y="223128"/>
                </a:lnTo>
                <a:lnTo>
                  <a:pt x="1174715" y="200533"/>
                </a:lnTo>
                <a:lnTo>
                  <a:pt x="1137483" y="179271"/>
                </a:lnTo>
                <a:lnTo>
                  <a:pt x="1099338" y="159422"/>
                </a:lnTo>
                <a:lnTo>
                  <a:pt x="1060543" y="139647"/>
                </a:lnTo>
                <a:lnTo>
                  <a:pt x="1022848" y="118972"/>
                </a:lnTo>
                <a:lnTo>
                  <a:pt x="986017" y="96822"/>
                </a:lnTo>
                <a:lnTo>
                  <a:pt x="949814" y="72621"/>
                </a:lnTo>
                <a:lnTo>
                  <a:pt x="915027" y="51114"/>
                </a:lnTo>
                <a:lnTo>
                  <a:pt x="878926" y="34184"/>
                </a:lnTo>
                <a:lnTo>
                  <a:pt x="855192" y="25957"/>
                </a:lnTo>
                <a:close/>
              </a:path>
              <a:path w="1487170" h="452120">
                <a:moveTo>
                  <a:pt x="699885" y="0"/>
                </a:moveTo>
                <a:lnTo>
                  <a:pt x="648736" y="1989"/>
                </a:lnTo>
                <a:lnTo>
                  <a:pt x="598050" y="9010"/>
                </a:lnTo>
                <a:lnTo>
                  <a:pt x="548260" y="21098"/>
                </a:lnTo>
                <a:lnTo>
                  <a:pt x="500194" y="38148"/>
                </a:lnTo>
                <a:lnTo>
                  <a:pt x="483007" y="43162"/>
                </a:lnTo>
                <a:lnTo>
                  <a:pt x="433075" y="64893"/>
                </a:lnTo>
                <a:lnTo>
                  <a:pt x="386925" y="95210"/>
                </a:lnTo>
                <a:lnTo>
                  <a:pt x="364488" y="111394"/>
                </a:lnTo>
                <a:lnTo>
                  <a:pt x="341874" y="127259"/>
                </a:lnTo>
                <a:lnTo>
                  <a:pt x="288027" y="163314"/>
                </a:lnTo>
                <a:lnTo>
                  <a:pt x="233710" y="198497"/>
                </a:lnTo>
                <a:lnTo>
                  <a:pt x="181735" y="229075"/>
                </a:lnTo>
                <a:lnTo>
                  <a:pt x="127954" y="256449"/>
                </a:lnTo>
                <a:lnTo>
                  <a:pt x="103879" y="267702"/>
                </a:lnTo>
                <a:lnTo>
                  <a:pt x="79932" y="279178"/>
                </a:lnTo>
                <a:lnTo>
                  <a:pt x="33716" y="305370"/>
                </a:lnTo>
                <a:lnTo>
                  <a:pt x="0" y="331220"/>
                </a:lnTo>
                <a:lnTo>
                  <a:pt x="42066" y="313415"/>
                </a:lnTo>
                <a:lnTo>
                  <a:pt x="84430" y="296435"/>
                </a:lnTo>
                <a:lnTo>
                  <a:pt x="126482" y="278846"/>
                </a:lnTo>
                <a:lnTo>
                  <a:pt x="167614" y="259215"/>
                </a:lnTo>
                <a:lnTo>
                  <a:pt x="207218" y="236110"/>
                </a:lnTo>
                <a:lnTo>
                  <a:pt x="264690" y="197468"/>
                </a:lnTo>
                <a:lnTo>
                  <a:pt x="294245" y="179271"/>
                </a:lnTo>
                <a:lnTo>
                  <a:pt x="324911" y="163443"/>
                </a:lnTo>
                <a:lnTo>
                  <a:pt x="335973" y="158247"/>
                </a:lnTo>
                <a:lnTo>
                  <a:pt x="349321" y="152875"/>
                </a:lnTo>
                <a:lnTo>
                  <a:pt x="363004" y="150110"/>
                </a:lnTo>
                <a:lnTo>
                  <a:pt x="469052" y="150110"/>
                </a:lnTo>
                <a:lnTo>
                  <a:pt x="474363" y="136715"/>
                </a:lnTo>
                <a:lnTo>
                  <a:pt x="494409" y="100643"/>
                </a:lnTo>
                <a:lnTo>
                  <a:pt x="521561" y="70760"/>
                </a:lnTo>
                <a:lnTo>
                  <a:pt x="558412" y="50163"/>
                </a:lnTo>
                <a:lnTo>
                  <a:pt x="600362" y="37748"/>
                </a:lnTo>
                <a:lnTo>
                  <a:pt x="647035" y="28843"/>
                </a:lnTo>
                <a:lnTo>
                  <a:pt x="694159" y="25957"/>
                </a:lnTo>
                <a:lnTo>
                  <a:pt x="855192" y="25957"/>
                </a:lnTo>
                <a:lnTo>
                  <a:pt x="841175" y="21098"/>
                </a:lnTo>
                <a:lnTo>
                  <a:pt x="801441" y="11119"/>
                </a:lnTo>
                <a:lnTo>
                  <a:pt x="750964" y="3043"/>
                </a:lnTo>
                <a:lnTo>
                  <a:pt x="699885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1262752" y="10961209"/>
            <a:ext cx="180642" cy="95838"/>
          </a:xfrm>
          <a:prstGeom prst="rect">
            <a:avLst/>
          </a:prstGeom>
          <a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1215062" y="11092465"/>
            <a:ext cx="70485" cy="59055"/>
          </a:xfrm>
          <a:custGeom>
            <a:avLst/>
            <a:gdLst/>
            <a:ahLst/>
            <a:cxnLst/>
            <a:rect l="l" t="t" r="r" b="b"/>
            <a:pathLst>
              <a:path w="70484" h="59054">
                <a:moveTo>
                  <a:pt x="43036" y="0"/>
                </a:moveTo>
                <a:lnTo>
                  <a:pt x="20092" y="11494"/>
                </a:lnTo>
                <a:lnTo>
                  <a:pt x="17579" y="11917"/>
                </a:lnTo>
                <a:lnTo>
                  <a:pt x="0" y="40807"/>
                </a:lnTo>
                <a:lnTo>
                  <a:pt x="2226" y="47835"/>
                </a:lnTo>
                <a:lnTo>
                  <a:pt x="6868" y="53473"/>
                </a:lnTo>
                <a:lnTo>
                  <a:pt x="13914" y="57133"/>
                </a:lnTo>
                <a:lnTo>
                  <a:pt x="31849" y="58810"/>
                </a:lnTo>
                <a:lnTo>
                  <a:pt x="48468" y="53827"/>
                </a:lnTo>
                <a:lnTo>
                  <a:pt x="61711" y="42919"/>
                </a:lnTo>
                <a:lnTo>
                  <a:pt x="69515" y="26821"/>
                </a:lnTo>
                <a:lnTo>
                  <a:pt x="70091" y="20346"/>
                </a:lnTo>
                <a:lnTo>
                  <a:pt x="68782" y="13639"/>
                </a:lnTo>
                <a:lnTo>
                  <a:pt x="65510" y="7760"/>
                </a:lnTo>
                <a:lnTo>
                  <a:pt x="60196" y="3767"/>
                </a:lnTo>
                <a:lnTo>
                  <a:pt x="51670" y="993"/>
                </a:lnTo>
                <a:lnTo>
                  <a:pt x="43036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1696751" y="11122435"/>
            <a:ext cx="57785" cy="51435"/>
          </a:xfrm>
          <a:custGeom>
            <a:avLst/>
            <a:gdLst/>
            <a:ahLst/>
            <a:cxnLst/>
            <a:rect l="l" t="t" r="r" b="b"/>
            <a:pathLst>
              <a:path w="57784" h="51434">
                <a:moveTo>
                  <a:pt x="25195" y="0"/>
                </a:moveTo>
                <a:lnTo>
                  <a:pt x="0" y="24983"/>
                </a:lnTo>
                <a:lnTo>
                  <a:pt x="67" y="32094"/>
                </a:lnTo>
                <a:lnTo>
                  <a:pt x="36713" y="51072"/>
                </a:lnTo>
                <a:lnTo>
                  <a:pt x="45718" y="50900"/>
                </a:lnTo>
                <a:lnTo>
                  <a:pt x="53781" y="44901"/>
                </a:lnTo>
                <a:lnTo>
                  <a:pt x="56189" y="36168"/>
                </a:lnTo>
                <a:lnTo>
                  <a:pt x="57308" y="29319"/>
                </a:lnTo>
                <a:lnTo>
                  <a:pt x="56817" y="22648"/>
                </a:lnTo>
                <a:lnTo>
                  <a:pt x="39854" y="4711"/>
                </a:lnTo>
                <a:lnTo>
                  <a:pt x="39540" y="4586"/>
                </a:lnTo>
                <a:lnTo>
                  <a:pt x="38598" y="4586"/>
                </a:lnTo>
                <a:lnTo>
                  <a:pt x="32944" y="549"/>
                </a:lnTo>
                <a:lnTo>
                  <a:pt x="25195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858058" y="11132718"/>
            <a:ext cx="76200" cy="57150"/>
          </a:xfrm>
          <a:custGeom>
            <a:avLst/>
            <a:gdLst/>
            <a:ahLst/>
            <a:cxnLst/>
            <a:rect l="l" t="t" r="r" b="b"/>
            <a:pathLst>
              <a:path w="76200" h="57150">
                <a:moveTo>
                  <a:pt x="45170" y="549"/>
                </a:moveTo>
                <a:lnTo>
                  <a:pt x="5590" y="20165"/>
                </a:lnTo>
                <a:lnTo>
                  <a:pt x="0" y="29353"/>
                </a:lnTo>
                <a:lnTo>
                  <a:pt x="525" y="39292"/>
                </a:lnTo>
                <a:lnTo>
                  <a:pt x="5781" y="48074"/>
                </a:lnTo>
                <a:lnTo>
                  <a:pt x="14386" y="53789"/>
                </a:lnTo>
                <a:lnTo>
                  <a:pt x="33191" y="56598"/>
                </a:lnTo>
                <a:lnTo>
                  <a:pt x="50484" y="52064"/>
                </a:lnTo>
                <a:lnTo>
                  <a:pt x="64832" y="41314"/>
                </a:lnTo>
                <a:lnTo>
                  <a:pt x="74803" y="25473"/>
                </a:lnTo>
                <a:lnTo>
                  <a:pt x="75681" y="17971"/>
                </a:lnTo>
                <a:lnTo>
                  <a:pt x="72957" y="11121"/>
                </a:lnTo>
                <a:lnTo>
                  <a:pt x="67779" y="5581"/>
                </a:lnTo>
                <a:lnTo>
                  <a:pt x="61295" y="2010"/>
                </a:lnTo>
                <a:lnTo>
                  <a:pt x="58634" y="1020"/>
                </a:lnTo>
                <a:lnTo>
                  <a:pt x="47264" y="1020"/>
                </a:lnTo>
                <a:lnTo>
                  <a:pt x="45170" y="549"/>
                </a:lnTo>
                <a:close/>
              </a:path>
              <a:path w="76200" h="57150">
                <a:moveTo>
                  <a:pt x="51662" y="0"/>
                </a:moveTo>
                <a:lnTo>
                  <a:pt x="47264" y="1020"/>
                </a:lnTo>
                <a:lnTo>
                  <a:pt x="58634" y="1020"/>
                </a:lnTo>
                <a:lnTo>
                  <a:pt x="56269" y="141"/>
                </a:lnTo>
                <a:lnTo>
                  <a:pt x="51662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0691075" y="11253733"/>
            <a:ext cx="55880" cy="41910"/>
          </a:xfrm>
          <a:custGeom>
            <a:avLst/>
            <a:gdLst/>
            <a:ahLst/>
            <a:cxnLst/>
            <a:rect l="l" t="t" r="r" b="b"/>
            <a:pathLst>
              <a:path w="55879" h="41909">
                <a:moveTo>
                  <a:pt x="23153" y="722"/>
                </a:moveTo>
                <a:lnTo>
                  <a:pt x="0" y="18649"/>
                </a:lnTo>
                <a:lnTo>
                  <a:pt x="220" y="25441"/>
                </a:lnTo>
                <a:lnTo>
                  <a:pt x="2630" y="31347"/>
                </a:lnTo>
                <a:lnTo>
                  <a:pt x="7916" y="37044"/>
                </a:lnTo>
                <a:lnTo>
                  <a:pt x="14214" y="40470"/>
                </a:lnTo>
                <a:lnTo>
                  <a:pt x="21316" y="41725"/>
                </a:lnTo>
                <a:lnTo>
                  <a:pt x="29017" y="40911"/>
                </a:lnTo>
                <a:lnTo>
                  <a:pt x="32577" y="40047"/>
                </a:lnTo>
                <a:lnTo>
                  <a:pt x="35614" y="37912"/>
                </a:lnTo>
                <a:lnTo>
                  <a:pt x="38022" y="35195"/>
                </a:lnTo>
                <a:lnTo>
                  <a:pt x="40954" y="34189"/>
                </a:lnTo>
                <a:lnTo>
                  <a:pt x="43990" y="33043"/>
                </a:lnTo>
                <a:lnTo>
                  <a:pt x="46399" y="31174"/>
                </a:lnTo>
                <a:lnTo>
                  <a:pt x="52367" y="27044"/>
                </a:lnTo>
                <a:lnTo>
                  <a:pt x="55822" y="20306"/>
                </a:lnTo>
                <a:lnTo>
                  <a:pt x="53938" y="12878"/>
                </a:lnTo>
                <a:lnTo>
                  <a:pt x="51529" y="4601"/>
                </a:lnTo>
                <a:lnTo>
                  <a:pt x="45998" y="1444"/>
                </a:lnTo>
                <a:lnTo>
                  <a:pt x="32263" y="1444"/>
                </a:lnTo>
                <a:lnTo>
                  <a:pt x="30483" y="1319"/>
                </a:lnTo>
                <a:lnTo>
                  <a:pt x="28703" y="1319"/>
                </a:lnTo>
                <a:lnTo>
                  <a:pt x="25980" y="1130"/>
                </a:lnTo>
                <a:lnTo>
                  <a:pt x="23153" y="722"/>
                </a:lnTo>
                <a:close/>
              </a:path>
              <a:path w="55879" h="41909">
                <a:moveTo>
                  <a:pt x="43467" y="0"/>
                </a:moveTo>
                <a:lnTo>
                  <a:pt x="35195" y="1319"/>
                </a:lnTo>
                <a:lnTo>
                  <a:pt x="34881" y="1319"/>
                </a:lnTo>
                <a:lnTo>
                  <a:pt x="34462" y="1444"/>
                </a:lnTo>
                <a:lnTo>
                  <a:pt x="45998" y="1444"/>
                </a:lnTo>
                <a:lnTo>
                  <a:pt x="43467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2020576" y="11235124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13821" y="0"/>
                </a:moveTo>
                <a:lnTo>
                  <a:pt x="3455" y="4429"/>
                </a:lnTo>
                <a:lnTo>
                  <a:pt x="0" y="14173"/>
                </a:lnTo>
                <a:lnTo>
                  <a:pt x="3455" y="23918"/>
                </a:lnTo>
                <a:lnTo>
                  <a:pt x="13821" y="28347"/>
                </a:lnTo>
                <a:lnTo>
                  <a:pt x="24069" y="23918"/>
                </a:lnTo>
                <a:lnTo>
                  <a:pt x="27486" y="14173"/>
                </a:lnTo>
                <a:lnTo>
                  <a:pt x="24069" y="4429"/>
                </a:lnTo>
                <a:lnTo>
                  <a:pt x="13821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3097299" y="11298390"/>
            <a:ext cx="99060" cy="10160"/>
          </a:xfrm>
          <a:custGeom>
            <a:avLst/>
            <a:gdLst/>
            <a:ahLst/>
            <a:cxnLst/>
            <a:rect l="l" t="t" r="r" b="b"/>
            <a:pathLst>
              <a:path w="99059" h="10159">
                <a:moveTo>
                  <a:pt x="43137" y="0"/>
                </a:moveTo>
                <a:lnTo>
                  <a:pt x="0" y="10165"/>
                </a:lnTo>
                <a:lnTo>
                  <a:pt x="98756" y="10165"/>
                </a:lnTo>
                <a:lnTo>
                  <a:pt x="43137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3106226" y="11299662"/>
            <a:ext cx="69215" cy="8890"/>
          </a:xfrm>
          <a:custGeom>
            <a:avLst/>
            <a:gdLst/>
            <a:ahLst/>
            <a:cxnLst/>
            <a:rect l="l" t="t" r="r" b="b"/>
            <a:pathLst>
              <a:path w="69215" h="8890">
                <a:moveTo>
                  <a:pt x="45382" y="0"/>
                </a:moveTo>
                <a:lnTo>
                  <a:pt x="37751" y="0"/>
                </a:lnTo>
                <a:lnTo>
                  <a:pt x="34629" y="978"/>
                </a:lnTo>
                <a:lnTo>
                  <a:pt x="27613" y="2721"/>
                </a:lnTo>
                <a:lnTo>
                  <a:pt x="5430" y="7758"/>
                </a:lnTo>
                <a:lnTo>
                  <a:pt x="0" y="8893"/>
                </a:lnTo>
                <a:lnTo>
                  <a:pt x="39017" y="8893"/>
                </a:lnTo>
                <a:lnTo>
                  <a:pt x="40368" y="8560"/>
                </a:lnTo>
                <a:lnTo>
                  <a:pt x="46670" y="8006"/>
                </a:lnTo>
                <a:lnTo>
                  <a:pt x="66721" y="8006"/>
                </a:lnTo>
                <a:lnTo>
                  <a:pt x="65099" y="7417"/>
                </a:lnTo>
                <a:lnTo>
                  <a:pt x="59550" y="4731"/>
                </a:lnTo>
                <a:lnTo>
                  <a:pt x="53895" y="1433"/>
                </a:lnTo>
                <a:lnTo>
                  <a:pt x="47822" y="428"/>
                </a:lnTo>
                <a:lnTo>
                  <a:pt x="45382" y="0"/>
                </a:lnTo>
                <a:close/>
              </a:path>
              <a:path w="69215" h="8890">
                <a:moveTo>
                  <a:pt x="66721" y="8006"/>
                </a:moveTo>
                <a:lnTo>
                  <a:pt x="46670" y="8006"/>
                </a:lnTo>
                <a:lnTo>
                  <a:pt x="52973" y="8736"/>
                </a:lnTo>
                <a:lnTo>
                  <a:pt x="53477" y="8893"/>
                </a:lnTo>
                <a:lnTo>
                  <a:pt x="69165" y="8893"/>
                </a:lnTo>
                <a:lnTo>
                  <a:pt x="66721" y="8006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9866725" y="11154757"/>
            <a:ext cx="230359" cy="153799"/>
          </a:xfrm>
          <a:prstGeom prst="rect">
            <a:avLst/>
          </a:prstGeom>
          <a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7505895" y="11049723"/>
            <a:ext cx="979169" cy="259079"/>
          </a:xfrm>
          <a:custGeom>
            <a:avLst/>
            <a:gdLst/>
            <a:ahLst/>
            <a:cxnLst/>
            <a:rect l="l" t="t" r="r" b="b"/>
            <a:pathLst>
              <a:path w="979169" h="259079">
                <a:moveTo>
                  <a:pt x="454133" y="0"/>
                </a:moveTo>
                <a:lnTo>
                  <a:pt x="428263" y="1078"/>
                </a:lnTo>
                <a:lnTo>
                  <a:pt x="403925" y="7593"/>
                </a:lnTo>
                <a:lnTo>
                  <a:pt x="381426" y="18968"/>
                </a:lnTo>
                <a:lnTo>
                  <a:pt x="338665" y="45834"/>
                </a:lnTo>
                <a:lnTo>
                  <a:pt x="316284" y="57676"/>
                </a:lnTo>
                <a:lnTo>
                  <a:pt x="253720" y="81139"/>
                </a:lnTo>
                <a:lnTo>
                  <a:pt x="157159" y="110638"/>
                </a:lnTo>
                <a:lnTo>
                  <a:pt x="91363" y="129181"/>
                </a:lnTo>
                <a:lnTo>
                  <a:pt x="54512" y="138793"/>
                </a:lnTo>
                <a:lnTo>
                  <a:pt x="53674" y="142342"/>
                </a:lnTo>
                <a:lnTo>
                  <a:pt x="54512" y="145232"/>
                </a:lnTo>
                <a:lnTo>
                  <a:pt x="32960" y="192121"/>
                </a:lnTo>
                <a:lnTo>
                  <a:pt x="10439" y="238429"/>
                </a:lnTo>
                <a:lnTo>
                  <a:pt x="0" y="258832"/>
                </a:lnTo>
                <a:lnTo>
                  <a:pt x="974277" y="258832"/>
                </a:lnTo>
                <a:lnTo>
                  <a:pt x="971971" y="249074"/>
                </a:lnTo>
                <a:lnTo>
                  <a:pt x="977145" y="249074"/>
                </a:lnTo>
                <a:lnTo>
                  <a:pt x="978567" y="246655"/>
                </a:lnTo>
                <a:lnTo>
                  <a:pt x="975531" y="245069"/>
                </a:lnTo>
                <a:lnTo>
                  <a:pt x="973123" y="243640"/>
                </a:lnTo>
                <a:lnTo>
                  <a:pt x="970714" y="242368"/>
                </a:lnTo>
                <a:lnTo>
                  <a:pt x="968306" y="240907"/>
                </a:lnTo>
                <a:lnTo>
                  <a:pt x="965688" y="236196"/>
                </a:lnTo>
                <a:lnTo>
                  <a:pt x="962442" y="231343"/>
                </a:lnTo>
                <a:lnTo>
                  <a:pt x="961982" y="230746"/>
                </a:lnTo>
                <a:lnTo>
                  <a:pt x="949354" y="230746"/>
                </a:lnTo>
                <a:lnTo>
                  <a:pt x="817880" y="160844"/>
                </a:lnTo>
                <a:lnTo>
                  <a:pt x="581224" y="39157"/>
                </a:lnTo>
                <a:lnTo>
                  <a:pt x="530885" y="16274"/>
                </a:lnTo>
                <a:lnTo>
                  <a:pt x="480081" y="2831"/>
                </a:lnTo>
                <a:lnTo>
                  <a:pt x="454133" y="0"/>
                </a:lnTo>
                <a:close/>
              </a:path>
              <a:path w="979169" h="259079">
                <a:moveTo>
                  <a:pt x="977145" y="249074"/>
                </a:moveTo>
                <a:lnTo>
                  <a:pt x="971971" y="249074"/>
                </a:lnTo>
                <a:lnTo>
                  <a:pt x="972390" y="249215"/>
                </a:lnTo>
                <a:lnTo>
                  <a:pt x="973018" y="249671"/>
                </a:lnTo>
                <a:lnTo>
                  <a:pt x="976054" y="250927"/>
                </a:lnTo>
                <a:lnTo>
                  <a:pt x="977145" y="249074"/>
                </a:lnTo>
                <a:close/>
              </a:path>
              <a:path w="979169" h="259079">
                <a:moveTo>
                  <a:pt x="955113" y="221747"/>
                </a:moveTo>
                <a:lnTo>
                  <a:pt x="949354" y="226050"/>
                </a:lnTo>
                <a:lnTo>
                  <a:pt x="949354" y="230746"/>
                </a:lnTo>
                <a:lnTo>
                  <a:pt x="961982" y="230746"/>
                </a:lnTo>
                <a:lnTo>
                  <a:pt x="958673" y="226459"/>
                </a:lnTo>
                <a:lnTo>
                  <a:pt x="955113" y="221747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7505894" y="11049561"/>
            <a:ext cx="978570" cy="258994"/>
          </a:xfrm>
          <a:prstGeom prst="rect">
            <a:avLst/>
          </a:prstGeom>
          <a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7841969" y="11074510"/>
            <a:ext cx="300619" cy="119116"/>
          </a:xfrm>
          <a:prstGeom prst="rect">
            <a:avLst/>
          </a:prstGeom>
          <a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7986992" y="11243433"/>
            <a:ext cx="43815" cy="29845"/>
          </a:xfrm>
          <a:custGeom>
            <a:avLst/>
            <a:gdLst/>
            <a:ahLst/>
            <a:cxnLst/>
            <a:rect l="l" t="t" r="r" b="b"/>
            <a:pathLst>
              <a:path w="43815" h="29845">
                <a:moveTo>
                  <a:pt x="25444" y="0"/>
                </a:moveTo>
                <a:lnTo>
                  <a:pt x="23454" y="141"/>
                </a:lnTo>
                <a:lnTo>
                  <a:pt x="21465" y="581"/>
                </a:lnTo>
                <a:lnTo>
                  <a:pt x="12565" y="581"/>
                </a:lnTo>
                <a:lnTo>
                  <a:pt x="9842" y="1272"/>
                </a:lnTo>
                <a:lnTo>
                  <a:pt x="7434" y="2874"/>
                </a:lnTo>
                <a:lnTo>
                  <a:pt x="7224" y="2983"/>
                </a:lnTo>
                <a:lnTo>
                  <a:pt x="6491" y="3439"/>
                </a:lnTo>
                <a:lnTo>
                  <a:pt x="5654" y="4161"/>
                </a:lnTo>
                <a:lnTo>
                  <a:pt x="418" y="8873"/>
                </a:lnTo>
                <a:lnTo>
                  <a:pt x="0" y="16286"/>
                </a:lnTo>
                <a:lnTo>
                  <a:pt x="2827" y="21437"/>
                </a:lnTo>
                <a:lnTo>
                  <a:pt x="8204" y="26763"/>
                </a:lnTo>
                <a:lnTo>
                  <a:pt x="15771" y="29407"/>
                </a:lnTo>
                <a:lnTo>
                  <a:pt x="23986" y="29684"/>
                </a:lnTo>
                <a:lnTo>
                  <a:pt x="31307" y="27907"/>
                </a:lnTo>
                <a:lnTo>
                  <a:pt x="38428" y="24876"/>
                </a:lnTo>
                <a:lnTo>
                  <a:pt x="43454" y="18751"/>
                </a:lnTo>
                <a:lnTo>
                  <a:pt x="41150" y="10428"/>
                </a:lnTo>
                <a:lnTo>
                  <a:pt x="39370" y="4303"/>
                </a:lnTo>
                <a:lnTo>
                  <a:pt x="33925" y="455"/>
                </a:lnTo>
                <a:lnTo>
                  <a:pt x="27538" y="141"/>
                </a:lnTo>
                <a:lnTo>
                  <a:pt x="25444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8169898" y="10856982"/>
            <a:ext cx="1662430" cy="452120"/>
          </a:xfrm>
          <a:custGeom>
            <a:avLst/>
            <a:gdLst/>
            <a:ahLst/>
            <a:cxnLst/>
            <a:rect l="l" t="t" r="r" b="b"/>
            <a:pathLst>
              <a:path w="1662430" h="452120">
                <a:moveTo>
                  <a:pt x="866159" y="0"/>
                </a:moveTo>
                <a:lnTo>
                  <a:pt x="815080" y="3039"/>
                </a:lnTo>
                <a:lnTo>
                  <a:pt x="764603" y="11109"/>
                </a:lnTo>
                <a:lnTo>
                  <a:pt x="724913" y="21094"/>
                </a:lnTo>
                <a:lnTo>
                  <a:pt x="687157" y="34180"/>
                </a:lnTo>
                <a:lnTo>
                  <a:pt x="651031" y="51106"/>
                </a:lnTo>
                <a:lnTo>
                  <a:pt x="616230" y="72610"/>
                </a:lnTo>
                <a:lnTo>
                  <a:pt x="580099" y="96812"/>
                </a:lnTo>
                <a:lnTo>
                  <a:pt x="543301" y="118964"/>
                </a:lnTo>
                <a:lnTo>
                  <a:pt x="505560" y="139643"/>
                </a:lnTo>
                <a:lnTo>
                  <a:pt x="466601" y="159428"/>
                </a:lnTo>
                <a:lnTo>
                  <a:pt x="428561" y="179277"/>
                </a:lnTo>
                <a:lnTo>
                  <a:pt x="391355" y="200538"/>
                </a:lnTo>
                <a:lnTo>
                  <a:pt x="354915" y="223133"/>
                </a:lnTo>
                <a:lnTo>
                  <a:pt x="319171" y="246984"/>
                </a:lnTo>
                <a:lnTo>
                  <a:pt x="250024" y="294623"/>
                </a:lnTo>
                <a:lnTo>
                  <a:pt x="214758" y="317390"/>
                </a:lnTo>
                <a:lnTo>
                  <a:pt x="178443" y="338388"/>
                </a:lnTo>
                <a:lnTo>
                  <a:pt x="142617" y="357734"/>
                </a:lnTo>
                <a:lnTo>
                  <a:pt x="107254" y="377467"/>
                </a:lnTo>
                <a:lnTo>
                  <a:pt x="72616" y="398400"/>
                </a:lnTo>
                <a:lnTo>
                  <a:pt x="38970" y="421341"/>
                </a:lnTo>
                <a:lnTo>
                  <a:pt x="9272" y="443953"/>
                </a:lnTo>
                <a:lnTo>
                  <a:pt x="0" y="451574"/>
                </a:lnTo>
                <a:lnTo>
                  <a:pt x="1661570" y="451574"/>
                </a:lnTo>
                <a:lnTo>
                  <a:pt x="1661329" y="438680"/>
                </a:lnTo>
                <a:lnTo>
                  <a:pt x="1661748" y="438272"/>
                </a:lnTo>
                <a:lnTo>
                  <a:pt x="1662062" y="437392"/>
                </a:lnTo>
                <a:lnTo>
                  <a:pt x="1661748" y="436513"/>
                </a:lnTo>
                <a:lnTo>
                  <a:pt x="1661643" y="435523"/>
                </a:lnTo>
                <a:lnTo>
                  <a:pt x="1661225" y="434659"/>
                </a:lnTo>
                <a:lnTo>
                  <a:pt x="1660806" y="433654"/>
                </a:lnTo>
                <a:lnTo>
                  <a:pt x="1660058" y="427331"/>
                </a:lnTo>
                <a:lnTo>
                  <a:pt x="1659065" y="421010"/>
                </a:lnTo>
                <a:lnTo>
                  <a:pt x="1657817" y="414685"/>
                </a:lnTo>
                <a:lnTo>
                  <a:pt x="1657386" y="412892"/>
                </a:lnTo>
                <a:lnTo>
                  <a:pt x="1651487" y="412892"/>
                </a:lnTo>
                <a:lnTo>
                  <a:pt x="1642793" y="400417"/>
                </a:lnTo>
                <a:lnTo>
                  <a:pt x="1632665" y="388948"/>
                </a:lnTo>
                <a:lnTo>
                  <a:pt x="1621478" y="378300"/>
                </a:lnTo>
                <a:lnTo>
                  <a:pt x="1590579" y="352280"/>
                </a:lnTo>
                <a:lnTo>
                  <a:pt x="1571672" y="335914"/>
                </a:lnTo>
                <a:lnTo>
                  <a:pt x="1532328" y="305375"/>
                </a:lnTo>
                <a:lnTo>
                  <a:pt x="1486151" y="279175"/>
                </a:lnTo>
                <a:lnTo>
                  <a:pt x="1438090" y="256438"/>
                </a:lnTo>
                <a:lnTo>
                  <a:pt x="1411023" y="243154"/>
                </a:lnTo>
                <a:lnTo>
                  <a:pt x="1358106" y="214189"/>
                </a:lnTo>
                <a:lnTo>
                  <a:pt x="1305097" y="181101"/>
                </a:lnTo>
                <a:lnTo>
                  <a:pt x="1224170" y="127264"/>
                </a:lnTo>
                <a:lnTo>
                  <a:pt x="1179171" y="95202"/>
                </a:lnTo>
                <a:lnTo>
                  <a:pt x="1156495" y="79449"/>
                </a:lnTo>
                <a:lnTo>
                  <a:pt x="1116724" y="56320"/>
                </a:lnTo>
                <a:lnTo>
                  <a:pt x="1065850" y="38137"/>
                </a:lnTo>
                <a:lnTo>
                  <a:pt x="1017685" y="21059"/>
                </a:lnTo>
                <a:lnTo>
                  <a:pt x="967994" y="9010"/>
                </a:lnTo>
                <a:lnTo>
                  <a:pt x="917307" y="1990"/>
                </a:lnTo>
                <a:lnTo>
                  <a:pt x="866159" y="0"/>
                </a:lnTo>
                <a:close/>
              </a:path>
              <a:path w="1662430" h="452120">
                <a:moveTo>
                  <a:pt x="1655466" y="404898"/>
                </a:moveTo>
                <a:lnTo>
                  <a:pt x="1650335" y="406343"/>
                </a:lnTo>
                <a:lnTo>
                  <a:pt x="1651068" y="409908"/>
                </a:lnTo>
                <a:lnTo>
                  <a:pt x="1651173" y="410913"/>
                </a:lnTo>
                <a:lnTo>
                  <a:pt x="1651382" y="411918"/>
                </a:lnTo>
                <a:lnTo>
                  <a:pt x="1651487" y="412892"/>
                </a:lnTo>
                <a:lnTo>
                  <a:pt x="1657386" y="412892"/>
                </a:lnTo>
                <a:lnTo>
                  <a:pt x="1655466" y="404898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8172430" y="10857002"/>
            <a:ext cx="1659531" cy="451553"/>
          </a:xfrm>
          <a:prstGeom prst="rect">
            <a:avLst/>
          </a:prstGeom>
          <a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8172430" y="10866258"/>
            <a:ext cx="1170305" cy="442595"/>
          </a:xfrm>
          <a:custGeom>
            <a:avLst/>
            <a:gdLst/>
            <a:ahLst/>
            <a:cxnLst/>
            <a:rect l="l" t="t" r="r" b="b"/>
            <a:pathLst>
              <a:path w="1170305" h="442595">
                <a:moveTo>
                  <a:pt x="100625" y="370592"/>
                </a:moveTo>
                <a:lnTo>
                  <a:pt x="67982" y="390424"/>
                </a:lnTo>
                <a:lnTo>
                  <a:pt x="36438" y="412069"/>
                </a:lnTo>
                <a:lnTo>
                  <a:pt x="0" y="440134"/>
                </a:lnTo>
                <a:lnTo>
                  <a:pt x="2456" y="442297"/>
                </a:lnTo>
                <a:lnTo>
                  <a:pt x="54568" y="442297"/>
                </a:lnTo>
                <a:lnTo>
                  <a:pt x="55705" y="439695"/>
                </a:lnTo>
                <a:lnTo>
                  <a:pt x="64858" y="420916"/>
                </a:lnTo>
                <a:lnTo>
                  <a:pt x="75691" y="403377"/>
                </a:lnTo>
                <a:lnTo>
                  <a:pt x="87760" y="386721"/>
                </a:lnTo>
                <a:lnTo>
                  <a:pt x="100625" y="370592"/>
                </a:lnTo>
                <a:close/>
              </a:path>
              <a:path w="1170305" h="442595">
                <a:moveTo>
                  <a:pt x="964473" y="0"/>
                </a:moveTo>
                <a:lnTo>
                  <a:pt x="1000388" y="38086"/>
                </a:lnTo>
                <a:lnTo>
                  <a:pt x="1026879" y="86785"/>
                </a:lnTo>
                <a:lnTo>
                  <a:pt x="1042010" y="127652"/>
                </a:lnTo>
                <a:lnTo>
                  <a:pt x="1055569" y="169049"/>
                </a:lnTo>
                <a:lnTo>
                  <a:pt x="1065376" y="193546"/>
                </a:lnTo>
                <a:lnTo>
                  <a:pt x="1077009" y="217388"/>
                </a:lnTo>
                <a:lnTo>
                  <a:pt x="1089230" y="241014"/>
                </a:lnTo>
                <a:lnTo>
                  <a:pt x="1100804" y="264866"/>
                </a:lnTo>
                <a:lnTo>
                  <a:pt x="1111868" y="297433"/>
                </a:lnTo>
                <a:lnTo>
                  <a:pt x="1112282" y="324932"/>
                </a:lnTo>
                <a:lnTo>
                  <a:pt x="1100936" y="349583"/>
                </a:lnTo>
                <a:lnTo>
                  <a:pt x="1076721" y="373608"/>
                </a:lnTo>
                <a:lnTo>
                  <a:pt x="1059400" y="386216"/>
                </a:lnTo>
                <a:lnTo>
                  <a:pt x="1041342" y="397841"/>
                </a:lnTo>
                <a:lnTo>
                  <a:pt x="1022990" y="409041"/>
                </a:lnTo>
                <a:lnTo>
                  <a:pt x="1004786" y="420377"/>
                </a:lnTo>
                <a:lnTo>
                  <a:pt x="981714" y="438003"/>
                </a:lnTo>
                <a:lnTo>
                  <a:pt x="977273" y="442297"/>
                </a:lnTo>
                <a:lnTo>
                  <a:pt x="1144999" y="442297"/>
                </a:lnTo>
                <a:lnTo>
                  <a:pt x="1155692" y="429130"/>
                </a:lnTo>
                <a:lnTo>
                  <a:pt x="1168760" y="394213"/>
                </a:lnTo>
                <a:lnTo>
                  <a:pt x="1169838" y="359580"/>
                </a:lnTo>
                <a:lnTo>
                  <a:pt x="1163406" y="325138"/>
                </a:lnTo>
                <a:lnTo>
                  <a:pt x="1140698" y="258866"/>
                </a:lnTo>
                <a:lnTo>
                  <a:pt x="1121379" y="209339"/>
                </a:lnTo>
                <a:lnTo>
                  <a:pt x="1099861" y="160741"/>
                </a:lnTo>
                <a:lnTo>
                  <a:pt x="1079024" y="119820"/>
                </a:lnTo>
                <a:lnTo>
                  <a:pt x="1056302" y="80064"/>
                </a:lnTo>
                <a:lnTo>
                  <a:pt x="1035151" y="46911"/>
                </a:lnTo>
                <a:lnTo>
                  <a:pt x="1022874" y="26663"/>
                </a:lnTo>
                <a:lnTo>
                  <a:pt x="986475" y="4456"/>
                </a:lnTo>
                <a:lnTo>
                  <a:pt x="975508" y="2119"/>
                </a:lnTo>
                <a:lnTo>
                  <a:pt x="964473" y="0"/>
                </a:lnTo>
                <a:close/>
              </a:path>
            </a:pathLst>
          </a:custGeom>
          <a:solidFill>
            <a:srgbClr val="3E120B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8249391" y="10856977"/>
            <a:ext cx="1487170" cy="452120"/>
          </a:xfrm>
          <a:custGeom>
            <a:avLst/>
            <a:gdLst/>
            <a:ahLst/>
            <a:cxnLst/>
            <a:rect l="l" t="t" r="r" b="b"/>
            <a:pathLst>
              <a:path w="1487169" h="452120">
                <a:moveTo>
                  <a:pt x="951989" y="25957"/>
                </a:moveTo>
                <a:lnTo>
                  <a:pt x="792348" y="25957"/>
                </a:lnTo>
                <a:lnTo>
                  <a:pt x="839503" y="28843"/>
                </a:lnTo>
                <a:lnTo>
                  <a:pt x="886187" y="37748"/>
                </a:lnTo>
                <a:lnTo>
                  <a:pt x="928139" y="50163"/>
                </a:lnTo>
                <a:lnTo>
                  <a:pt x="964990" y="70760"/>
                </a:lnTo>
                <a:lnTo>
                  <a:pt x="992142" y="100643"/>
                </a:lnTo>
                <a:lnTo>
                  <a:pt x="1012187" y="136715"/>
                </a:lnTo>
                <a:lnTo>
                  <a:pt x="1027717" y="175882"/>
                </a:lnTo>
                <a:lnTo>
                  <a:pt x="1043698" y="224943"/>
                </a:lnTo>
                <a:lnTo>
                  <a:pt x="1057009" y="277295"/>
                </a:lnTo>
                <a:lnTo>
                  <a:pt x="1065176" y="330374"/>
                </a:lnTo>
                <a:lnTo>
                  <a:pt x="1065726" y="381618"/>
                </a:lnTo>
                <a:lnTo>
                  <a:pt x="1055663" y="422376"/>
                </a:lnTo>
                <a:lnTo>
                  <a:pt x="1040507" y="451578"/>
                </a:lnTo>
                <a:lnTo>
                  <a:pt x="1081431" y="451578"/>
                </a:lnTo>
                <a:lnTo>
                  <a:pt x="1099338" y="440638"/>
                </a:lnTo>
                <a:lnTo>
                  <a:pt x="1123419" y="431668"/>
                </a:lnTo>
                <a:lnTo>
                  <a:pt x="1147491" y="427985"/>
                </a:lnTo>
                <a:lnTo>
                  <a:pt x="1188982" y="427985"/>
                </a:lnTo>
                <a:lnTo>
                  <a:pt x="1183943" y="422483"/>
                </a:lnTo>
                <a:lnTo>
                  <a:pt x="1163292" y="388343"/>
                </a:lnTo>
                <a:lnTo>
                  <a:pt x="1143600" y="329678"/>
                </a:lnTo>
                <a:lnTo>
                  <a:pt x="1136383" y="298099"/>
                </a:lnTo>
                <a:lnTo>
                  <a:pt x="1129801" y="269710"/>
                </a:lnTo>
                <a:lnTo>
                  <a:pt x="1122609" y="241348"/>
                </a:lnTo>
                <a:lnTo>
                  <a:pt x="1114907" y="213116"/>
                </a:lnTo>
                <a:lnTo>
                  <a:pt x="1106772" y="185022"/>
                </a:lnTo>
                <a:lnTo>
                  <a:pt x="1104550" y="176483"/>
                </a:lnTo>
                <a:lnTo>
                  <a:pt x="1103605" y="167487"/>
                </a:lnTo>
                <a:lnTo>
                  <a:pt x="1105447" y="159187"/>
                </a:lnTo>
                <a:lnTo>
                  <a:pt x="1111589" y="152733"/>
                </a:lnTo>
                <a:lnTo>
                  <a:pt x="1123548" y="150110"/>
                </a:lnTo>
                <a:lnTo>
                  <a:pt x="1178748" y="150110"/>
                </a:lnTo>
                <a:lnTo>
                  <a:pt x="1144677" y="127259"/>
                </a:lnTo>
                <a:lnTo>
                  <a:pt x="1122079" y="111394"/>
                </a:lnTo>
                <a:lnTo>
                  <a:pt x="1099678" y="95210"/>
                </a:lnTo>
                <a:lnTo>
                  <a:pt x="1077002" y="79459"/>
                </a:lnTo>
                <a:lnTo>
                  <a:pt x="1037231" y="56328"/>
                </a:lnTo>
                <a:lnTo>
                  <a:pt x="986357" y="38148"/>
                </a:lnTo>
                <a:lnTo>
                  <a:pt x="951989" y="25957"/>
                </a:lnTo>
                <a:close/>
              </a:path>
              <a:path w="1487169" h="452120">
                <a:moveTo>
                  <a:pt x="1188982" y="427985"/>
                </a:moveTo>
                <a:lnTo>
                  <a:pt x="1147491" y="427985"/>
                </a:lnTo>
                <a:lnTo>
                  <a:pt x="1171386" y="428846"/>
                </a:lnTo>
                <a:lnTo>
                  <a:pt x="1194937" y="433508"/>
                </a:lnTo>
                <a:lnTo>
                  <a:pt x="1189178" y="428199"/>
                </a:lnTo>
                <a:lnTo>
                  <a:pt x="1188982" y="427985"/>
                </a:lnTo>
                <a:close/>
              </a:path>
              <a:path w="1487169" h="452120">
                <a:moveTo>
                  <a:pt x="786665" y="0"/>
                </a:moveTo>
                <a:lnTo>
                  <a:pt x="735586" y="3043"/>
                </a:lnTo>
                <a:lnTo>
                  <a:pt x="685110" y="11119"/>
                </a:lnTo>
                <a:lnTo>
                  <a:pt x="645420" y="21098"/>
                </a:lnTo>
                <a:lnTo>
                  <a:pt x="607664" y="34184"/>
                </a:lnTo>
                <a:lnTo>
                  <a:pt x="571538" y="51114"/>
                </a:lnTo>
                <a:lnTo>
                  <a:pt x="536737" y="72621"/>
                </a:lnTo>
                <a:lnTo>
                  <a:pt x="500606" y="96822"/>
                </a:lnTo>
                <a:lnTo>
                  <a:pt x="463807" y="118972"/>
                </a:lnTo>
                <a:lnTo>
                  <a:pt x="426066" y="139647"/>
                </a:lnTo>
                <a:lnTo>
                  <a:pt x="387108" y="159422"/>
                </a:lnTo>
                <a:lnTo>
                  <a:pt x="349036" y="179281"/>
                </a:lnTo>
                <a:lnTo>
                  <a:pt x="311822" y="200533"/>
                </a:lnTo>
                <a:lnTo>
                  <a:pt x="275377" y="223128"/>
                </a:lnTo>
                <a:lnTo>
                  <a:pt x="239678" y="246979"/>
                </a:lnTo>
                <a:lnTo>
                  <a:pt x="170531" y="294626"/>
                </a:lnTo>
                <a:lnTo>
                  <a:pt x="135265" y="317393"/>
                </a:lnTo>
                <a:lnTo>
                  <a:pt x="98949" y="338398"/>
                </a:lnTo>
                <a:lnTo>
                  <a:pt x="48964" y="365467"/>
                </a:lnTo>
                <a:lnTo>
                  <a:pt x="24310" y="379439"/>
                </a:lnTo>
                <a:lnTo>
                  <a:pt x="0" y="394057"/>
                </a:lnTo>
                <a:lnTo>
                  <a:pt x="42696" y="374403"/>
                </a:lnTo>
                <a:lnTo>
                  <a:pt x="140141" y="331160"/>
                </a:lnTo>
                <a:lnTo>
                  <a:pt x="214529" y="298099"/>
                </a:lnTo>
                <a:lnTo>
                  <a:pt x="257269" y="278451"/>
                </a:lnTo>
                <a:lnTo>
                  <a:pt x="394896" y="212616"/>
                </a:lnTo>
                <a:lnTo>
                  <a:pt x="440510" y="190138"/>
                </a:lnTo>
                <a:lnTo>
                  <a:pt x="485949" y="167287"/>
                </a:lnTo>
                <a:lnTo>
                  <a:pt x="589720" y="113905"/>
                </a:lnTo>
                <a:lnTo>
                  <a:pt x="646996" y="81808"/>
                </a:lnTo>
                <a:lnTo>
                  <a:pt x="671589" y="66818"/>
                </a:lnTo>
                <a:lnTo>
                  <a:pt x="696340" y="52881"/>
                </a:lnTo>
                <a:lnTo>
                  <a:pt x="721915" y="40855"/>
                </a:lnTo>
                <a:lnTo>
                  <a:pt x="748982" y="31599"/>
                </a:lnTo>
                <a:lnTo>
                  <a:pt x="792348" y="25957"/>
                </a:lnTo>
                <a:lnTo>
                  <a:pt x="951989" y="25957"/>
                </a:lnTo>
                <a:lnTo>
                  <a:pt x="938192" y="21063"/>
                </a:lnTo>
                <a:lnTo>
                  <a:pt x="888501" y="9010"/>
                </a:lnTo>
                <a:lnTo>
                  <a:pt x="837814" y="1989"/>
                </a:lnTo>
                <a:lnTo>
                  <a:pt x="786665" y="0"/>
                </a:lnTo>
                <a:close/>
              </a:path>
              <a:path w="1487169" h="452120">
                <a:moveTo>
                  <a:pt x="1178748" y="150110"/>
                </a:moveTo>
                <a:lnTo>
                  <a:pt x="1123548" y="150110"/>
                </a:lnTo>
                <a:lnTo>
                  <a:pt x="1137216" y="152875"/>
                </a:lnTo>
                <a:lnTo>
                  <a:pt x="1150609" y="158247"/>
                </a:lnTo>
                <a:lnTo>
                  <a:pt x="1161744" y="163443"/>
                </a:lnTo>
                <a:lnTo>
                  <a:pt x="1192385" y="179281"/>
                </a:lnTo>
                <a:lnTo>
                  <a:pt x="1221926" y="197468"/>
                </a:lnTo>
                <a:lnTo>
                  <a:pt x="1279437" y="236110"/>
                </a:lnTo>
                <a:lnTo>
                  <a:pt x="1319001" y="259215"/>
                </a:lnTo>
                <a:lnTo>
                  <a:pt x="1360128" y="278846"/>
                </a:lnTo>
                <a:lnTo>
                  <a:pt x="1402195" y="296435"/>
                </a:lnTo>
                <a:lnTo>
                  <a:pt x="1444579" y="313415"/>
                </a:lnTo>
                <a:lnTo>
                  <a:pt x="1486583" y="331189"/>
                </a:lnTo>
                <a:lnTo>
                  <a:pt x="1478382" y="324432"/>
                </a:lnTo>
                <a:lnTo>
                  <a:pt x="1430129" y="291520"/>
                </a:lnTo>
                <a:lnTo>
                  <a:pt x="1382716" y="267702"/>
                </a:lnTo>
                <a:lnTo>
                  <a:pt x="1358597" y="256449"/>
                </a:lnTo>
                <a:lnTo>
                  <a:pt x="1331530" y="243158"/>
                </a:lnTo>
                <a:lnTo>
                  <a:pt x="1278612" y="214191"/>
                </a:lnTo>
                <a:lnTo>
                  <a:pt x="1225604" y="181098"/>
                </a:lnTo>
                <a:lnTo>
                  <a:pt x="1198523" y="163314"/>
                </a:lnTo>
                <a:lnTo>
                  <a:pt x="1178748" y="15011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8964540" y="10961209"/>
            <a:ext cx="180665" cy="95838"/>
          </a:xfrm>
          <a:prstGeom prst="rect">
            <a:avLst/>
          </a:prstGeom>
          <a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9122730" y="11092465"/>
            <a:ext cx="70485" cy="59055"/>
          </a:xfrm>
          <a:custGeom>
            <a:avLst/>
            <a:gdLst/>
            <a:ahLst/>
            <a:cxnLst/>
            <a:rect l="l" t="t" r="r" b="b"/>
            <a:pathLst>
              <a:path w="70484" h="59054">
                <a:moveTo>
                  <a:pt x="27117" y="0"/>
                </a:moveTo>
                <a:lnTo>
                  <a:pt x="0" y="20346"/>
                </a:lnTo>
                <a:lnTo>
                  <a:pt x="561" y="26821"/>
                </a:lnTo>
                <a:lnTo>
                  <a:pt x="8381" y="42919"/>
                </a:lnTo>
                <a:lnTo>
                  <a:pt x="21660" y="53827"/>
                </a:lnTo>
                <a:lnTo>
                  <a:pt x="38315" y="58810"/>
                </a:lnTo>
                <a:lnTo>
                  <a:pt x="56266" y="57133"/>
                </a:lnTo>
                <a:lnTo>
                  <a:pt x="63253" y="53473"/>
                </a:lnTo>
                <a:lnTo>
                  <a:pt x="67875" y="47835"/>
                </a:lnTo>
                <a:lnTo>
                  <a:pt x="70122" y="40807"/>
                </a:lnTo>
                <a:lnTo>
                  <a:pt x="69983" y="32978"/>
                </a:lnTo>
                <a:lnTo>
                  <a:pt x="49983" y="11494"/>
                </a:lnTo>
                <a:lnTo>
                  <a:pt x="48517" y="8934"/>
                </a:lnTo>
                <a:lnTo>
                  <a:pt x="46318" y="6657"/>
                </a:lnTo>
                <a:lnTo>
                  <a:pt x="43805" y="4913"/>
                </a:lnTo>
                <a:lnTo>
                  <a:pt x="35633" y="1176"/>
                </a:lnTo>
                <a:lnTo>
                  <a:pt x="27117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8653780" y="11122435"/>
            <a:ext cx="57785" cy="51435"/>
          </a:xfrm>
          <a:custGeom>
            <a:avLst/>
            <a:gdLst/>
            <a:ahLst/>
            <a:cxnLst/>
            <a:rect l="l" t="t" r="r" b="b"/>
            <a:pathLst>
              <a:path w="57784" h="51434">
                <a:moveTo>
                  <a:pt x="32247" y="0"/>
                </a:moveTo>
                <a:lnTo>
                  <a:pt x="24498" y="549"/>
                </a:lnTo>
                <a:lnTo>
                  <a:pt x="18844" y="4586"/>
                </a:lnTo>
                <a:lnTo>
                  <a:pt x="17901" y="4586"/>
                </a:lnTo>
                <a:lnTo>
                  <a:pt x="0" y="29319"/>
                </a:lnTo>
                <a:lnTo>
                  <a:pt x="1043" y="36168"/>
                </a:lnTo>
                <a:lnTo>
                  <a:pt x="3452" y="44901"/>
                </a:lnTo>
                <a:lnTo>
                  <a:pt x="11619" y="50900"/>
                </a:lnTo>
                <a:lnTo>
                  <a:pt x="20624" y="51072"/>
                </a:lnTo>
                <a:lnTo>
                  <a:pt x="30187" y="51054"/>
                </a:lnTo>
                <a:lnTo>
                  <a:pt x="57324" y="24983"/>
                </a:lnTo>
                <a:lnTo>
                  <a:pt x="55175" y="18242"/>
                </a:lnTo>
                <a:lnTo>
                  <a:pt x="50571" y="12438"/>
                </a:lnTo>
                <a:lnTo>
                  <a:pt x="46906" y="9156"/>
                </a:lnTo>
                <a:lnTo>
                  <a:pt x="42717" y="6298"/>
                </a:lnTo>
                <a:lnTo>
                  <a:pt x="32247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9474219" y="11132718"/>
            <a:ext cx="76200" cy="57150"/>
          </a:xfrm>
          <a:custGeom>
            <a:avLst/>
            <a:gdLst/>
            <a:ahLst/>
            <a:cxnLst/>
            <a:rect l="l" t="t" r="r" b="b"/>
            <a:pathLst>
              <a:path w="76200" h="57150">
                <a:moveTo>
                  <a:pt x="24035" y="0"/>
                </a:moveTo>
                <a:lnTo>
                  <a:pt x="0" y="17971"/>
                </a:lnTo>
                <a:lnTo>
                  <a:pt x="894" y="25473"/>
                </a:lnTo>
                <a:lnTo>
                  <a:pt x="10819" y="41314"/>
                </a:lnTo>
                <a:lnTo>
                  <a:pt x="25161" y="52064"/>
                </a:lnTo>
                <a:lnTo>
                  <a:pt x="42447" y="56598"/>
                </a:lnTo>
                <a:lnTo>
                  <a:pt x="61207" y="53789"/>
                </a:lnTo>
                <a:lnTo>
                  <a:pt x="69871" y="48074"/>
                </a:lnTo>
                <a:lnTo>
                  <a:pt x="75159" y="39292"/>
                </a:lnTo>
                <a:lnTo>
                  <a:pt x="75696" y="29353"/>
                </a:lnTo>
                <a:lnTo>
                  <a:pt x="70107" y="20165"/>
                </a:lnTo>
                <a:lnTo>
                  <a:pt x="35030" y="1146"/>
                </a:lnTo>
                <a:lnTo>
                  <a:pt x="28433" y="1020"/>
                </a:lnTo>
                <a:lnTo>
                  <a:pt x="24035" y="0"/>
                </a:lnTo>
                <a:close/>
              </a:path>
              <a:path w="76200" h="57150">
                <a:moveTo>
                  <a:pt x="30422" y="549"/>
                </a:moveTo>
                <a:lnTo>
                  <a:pt x="28433" y="1020"/>
                </a:lnTo>
                <a:lnTo>
                  <a:pt x="34321" y="1020"/>
                </a:lnTo>
                <a:lnTo>
                  <a:pt x="32726" y="738"/>
                </a:lnTo>
                <a:lnTo>
                  <a:pt x="30422" y="549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9660866" y="11253733"/>
            <a:ext cx="56515" cy="41910"/>
          </a:xfrm>
          <a:custGeom>
            <a:avLst/>
            <a:gdLst/>
            <a:ahLst/>
            <a:cxnLst/>
            <a:rect l="l" t="t" r="r" b="b"/>
            <a:pathLst>
              <a:path w="56515" h="41909">
                <a:moveTo>
                  <a:pt x="12460" y="0"/>
                </a:moveTo>
                <a:lnTo>
                  <a:pt x="4502" y="4601"/>
                </a:lnTo>
                <a:lnTo>
                  <a:pt x="2198" y="12878"/>
                </a:lnTo>
                <a:lnTo>
                  <a:pt x="0" y="20306"/>
                </a:lnTo>
                <a:lnTo>
                  <a:pt x="3664" y="27044"/>
                </a:lnTo>
                <a:lnTo>
                  <a:pt x="9633" y="31174"/>
                </a:lnTo>
                <a:lnTo>
                  <a:pt x="12041" y="33043"/>
                </a:lnTo>
                <a:lnTo>
                  <a:pt x="15078" y="34189"/>
                </a:lnTo>
                <a:lnTo>
                  <a:pt x="17905" y="35195"/>
                </a:lnTo>
                <a:lnTo>
                  <a:pt x="20313" y="37912"/>
                </a:lnTo>
                <a:lnTo>
                  <a:pt x="23350" y="40047"/>
                </a:lnTo>
                <a:lnTo>
                  <a:pt x="26910" y="40911"/>
                </a:lnTo>
                <a:lnTo>
                  <a:pt x="34627" y="41725"/>
                </a:lnTo>
                <a:lnTo>
                  <a:pt x="41765" y="40470"/>
                </a:lnTo>
                <a:lnTo>
                  <a:pt x="48098" y="37044"/>
                </a:lnTo>
                <a:lnTo>
                  <a:pt x="53401" y="31347"/>
                </a:lnTo>
                <a:lnTo>
                  <a:pt x="55752" y="25441"/>
                </a:lnTo>
                <a:lnTo>
                  <a:pt x="55953" y="18649"/>
                </a:lnTo>
                <a:lnTo>
                  <a:pt x="54093" y="12164"/>
                </a:lnTo>
                <a:lnTo>
                  <a:pt x="50260" y="7177"/>
                </a:lnTo>
                <a:lnTo>
                  <a:pt x="45338" y="3282"/>
                </a:lnTo>
                <a:lnTo>
                  <a:pt x="41674" y="1727"/>
                </a:lnTo>
                <a:lnTo>
                  <a:pt x="39308" y="1444"/>
                </a:lnTo>
                <a:lnTo>
                  <a:pt x="21465" y="1444"/>
                </a:lnTo>
                <a:lnTo>
                  <a:pt x="21046" y="1319"/>
                </a:lnTo>
                <a:lnTo>
                  <a:pt x="20627" y="1319"/>
                </a:lnTo>
                <a:lnTo>
                  <a:pt x="12460" y="0"/>
                </a:lnTo>
                <a:close/>
              </a:path>
              <a:path w="56515" h="41909">
                <a:moveTo>
                  <a:pt x="32773" y="722"/>
                </a:moveTo>
                <a:lnTo>
                  <a:pt x="30051" y="1130"/>
                </a:lnTo>
                <a:lnTo>
                  <a:pt x="27329" y="1319"/>
                </a:lnTo>
                <a:lnTo>
                  <a:pt x="25444" y="1319"/>
                </a:lnTo>
                <a:lnTo>
                  <a:pt x="23664" y="1444"/>
                </a:lnTo>
                <a:lnTo>
                  <a:pt x="39308" y="1444"/>
                </a:lnTo>
                <a:lnTo>
                  <a:pt x="35496" y="989"/>
                </a:lnTo>
                <a:lnTo>
                  <a:pt x="32773" y="722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8359834" y="11235124"/>
            <a:ext cx="27940" cy="28575"/>
          </a:xfrm>
          <a:custGeom>
            <a:avLst/>
            <a:gdLst/>
            <a:ahLst/>
            <a:cxnLst/>
            <a:rect l="l" t="t" r="r" b="b"/>
            <a:pathLst>
              <a:path w="27940" h="28575">
                <a:moveTo>
                  <a:pt x="13743" y="0"/>
                </a:moveTo>
                <a:lnTo>
                  <a:pt x="3435" y="4429"/>
                </a:lnTo>
                <a:lnTo>
                  <a:pt x="0" y="14173"/>
                </a:lnTo>
                <a:lnTo>
                  <a:pt x="3435" y="23918"/>
                </a:lnTo>
                <a:lnTo>
                  <a:pt x="13743" y="28347"/>
                </a:lnTo>
                <a:lnTo>
                  <a:pt x="24050" y="23918"/>
                </a:lnTo>
                <a:lnTo>
                  <a:pt x="27486" y="14173"/>
                </a:lnTo>
                <a:lnTo>
                  <a:pt x="24050" y="4429"/>
                </a:lnTo>
                <a:lnTo>
                  <a:pt x="13743" y="0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7211871" y="11298390"/>
            <a:ext cx="99060" cy="10160"/>
          </a:xfrm>
          <a:custGeom>
            <a:avLst/>
            <a:gdLst/>
            <a:ahLst/>
            <a:cxnLst/>
            <a:rect l="l" t="t" r="r" b="b"/>
            <a:pathLst>
              <a:path w="99059" h="10159">
                <a:moveTo>
                  <a:pt x="55560" y="0"/>
                </a:moveTo>
                <a:lnTo>
                  <a:pt x="0" y="10165"/>
                </a:lnTo>
                <a:lnTo>
                  <a:pt x="98733" y="10165"/>
                </a:lnTo>
                <a:lnTo>
                  <a:pt x="55560" y="0"/>
                </a:lnTo>
                <a:close/>
              </a:path>
            </a:pathLst>
          </a:custGeom>
          <a:solidFill>
            <a:srgbClr val="AD7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7232566" y="11299662"/>
            <a:ext cx="69215" cy="8890"/>
          </a:xfrm>
          <a:custGeom>
            <a:avLst/>
            <a:gdLst/>
            <a:ahLst/>
            <a:cxnLst/>
            <a:rect l="l" t="t" r="r" b="b"/>
            <a:pathLst>
              <a:path w="69215" h="8890">
                <a:moveTo>
                  <a:pt x="31324" y="0"/>
                </a:moveTo>
                <a:lnTo>
                  <a:pt x="23693" y="0"/>
                </a:lnTo>
                <a:lnTo>
                  <a:pt x="15284" y="1433"/>
                </a:lnTo>
                <a:lnTo>
                  <a:pt x="9525" y="4731"/>
                </a:lnTo>
                <a:lnTo>
                  <a:pt x="4080" y="7417"/>
                </a:lnTo>
                <a:lnTo>
                  <a:pt x="0" y="8893"/>
                </a:lnTo>
                <a:lnTo>
                  <a:pt x="15557" y="8893"/>
                </a:lnTo>
                <a:lnTo>
                  <a:pt x="16058" y="8736"/>
                </a:lnTo>
                <a:lnTo>
                  <a:pt x="22365" y="8006"/>
                </a:lnTo>
                <a:lnTo>
                  <a:pt x="64905" y="8006"/>
                </a:lnTo>
                <a:lnTo>
                  <a:pt x="63720" y="7758"/>
                </a:lnTo>
                <a:lnTo>
                  <a:pt x="41566" y="2721"/>
                </a:lnTo>
                <a:lnTo>
                  <a:pt x="34446" y="978"/>
                </a:lnTo>
                <a:lnTo>
                  <a:pt x="31324" y="0"/>
                </a:lnTo>
                <a:close/>
              </a:path>
              <a:path w="69215" h="8890">
                <a:moveTo>
                  <a:pt x="64905" y="8006"/>
                </a:moveTo>
                <a:lnTo>
                  <a:pt x="22365" y="8006"/>
                </a:lnTo>
                <a:lnTo>
                  <a:pt x="28692" y="8560"/>
                </a:lnTo>
                <a:lnTo>
                  <a:pt x="30046" y="8893"/>
                </a:lnTo>
                <a:lnTo>
                  <a:pt x="69139" y="8893"/>
                </a:lnTo>
                <a:lnTo>
                  <a:pt x="64905" y="8006"/>
                </a:lnTo>
                <a:close/>
              </a:path>
            </a:pathLst>
          </a:custGeom>
          <a:solidFill>
            <a:srgbClr val="F6C2A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0716354" y="9350482"/>
            <a:ext cx="1065058" cy="754783"/>
          </a:xfrm>
          <a:prstGeom prst="rect">
            <a:avLst/>
          </a:prstGeom>
          <a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4248821" y="8884397"/>
            <a:ext cx="1808102" cy="1317621"/>
          </a:xfrm>
          <a:prstGeom prst="rect">
            <a:avLst/>
          </a:prstGeom>
          <a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2078520" y="9305263"/>
            <a:ext cx="1659026" cy="1377787"/>
          </a:xfrm>
          <a:prstGeom prst="rect">
            <a:avLst/>
          </a:prstGeom>
          <a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6282083" y="9226428"/>
            <a:ext cx="3082594" cy="1969008"/>
          </a:xfrm>
          <a:prstGeom prst="rect">
            <a:avLst/>
          </a:prstGeom>
          <a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1720480" y="7704812"/>
            <a:ext cx="1112740" cy="1034644"/>
          </a:xfrm>
          <a:prstGeom prst="rect">
            <a:avLst/>
          </a:prstGeom>
          <a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3926582" y="2471129"/>
            <a:ext cx="2272182" cy="439777"/>
          </a:xfrm>
          <a:prstGeom prst="rect">
            <a:avLst/>
          </a:prstGeom>
          <a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313944" y="2596779"/>
            <a:ext cx="523544" cy="314126"/>
          </a:xfrm>
          <a:prstGeom prst="rect">
            <a:avLst/>
          </a:prstGeom>
          <a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6931726" y="2471129"/>
            <a:ext cx="3633397" cy="544486"/>
          </a:xfrm>
          <a:prstGeom prst="rect">
            <a:avLst/>
          </a:prstGeom>
          <a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0669832" y="2596779"/>
            <a:ext cx="544486" cy="314126"/>
          </a:xfrm>
          <a:prstGeom prst="rect">
            <a:avLst/>
          </a:prstGeom>
          <a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1329498" y="2460658"/>
            <a:ext cx="1549691" cy="450248"/>
          </a:xfrm>
          <a:prstGeom prst="rect">
            <a:avLst/>
          </a:prstGeom>
          <a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2868718" y="2806197"/>
            <a:ext cx="94237" cy="157063"/>
          </a:xfrm>
          <a:prstGeom prst="rect">
            <a:avLst/>
          </a:prstGeom>
          <a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3088607" y="2460658"/>
            <a:ext cx="4397771" cy="554956"/>
          </a:xfrm>
          <a:prstGeom prst="rect">
            <a:avLst/>
          </a:prstGeom>
          <a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324475" y="3120323"/>
            <a:ext cx="2282653" cy="439777"/>
          </a:xfrm>
          <a:prstGeom prst="rect">
            <a:avLst/>
          </a:prstGeom>
          <a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711837" y="3308799"/>
            <a:ext cx="1214622" cy="324597"/>
          </a:xfrm>
          <a:prstGeom prst="rect">
            <a:avLst/>
          </a:prstGeom>
          <a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52110" y="3120323"/>
            <a:ext cx="1088972" cy="544486"/>
          </a:xfrm>
          <a:prstGeom prst="rect">
            <a:avLst/>
          </a:prstGeom>
          <a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9245791" y="3245974"/>
            <a:ext cx="2115118" cy="314126"/>
          </a:xfrm>
          <a:prstGeom prst="rect">
            <a:avLst/>
          </a:prstGeom>
          <a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1476090" y="3120323"/>
            <a:ext cx="2282653" cy="439777"/>
          </a:xfrm>
          <a:prstGeom prst="rect">
            <a:avLst/>
          </a:prstGeom>
          <a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3894865" y="3308799"/>
            <a:ext cx="240830" cy="324597"/>
          </a:xfrm>
          <a:prstGeom prst="rect">
            <a:avLst/>
          </a:prstGeom>
          <a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4240403" y="3120323"/>
            <a:ext cx="2073235" cy="544486"/>
          </a:xfrm>
          <a:prstGeom prst="rect">
            <a:avLst/>
          </a:prstGeom>
          <a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6418348" y="3308799"/>
            <a:ext cx="680607" cy="251301"/>
          </a:xfrm>
          <a:prstGeom prst="rect">
            <a:avLst/>
          </a:prstGeom>
          <a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3423979" y="3769518"/>
            <a:ext cx="2711959" cy="439777"/>
          </a:xfrm>
          <a:prstGeom prst="rect">
            <a:avLst/>
          </a:prstGeom>
          <a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251118" y="3895169"/>
            <a:ext cx="450248" cy="314126"/>
          </a:xfrm>
          <a:prstGeom prst="rect">
            <a:avLst/>
          </a:prstGeom>
          <a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795604" y="3759047"/>
            <a:ext cx="10355705" cy="554956"/>
          </a:xfrm>
          <a:prstGeom prst="rect">
            <a:avLst/>
          </a:prstGeom>
          <a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7297902" y="3957994"/>
            <a:ext cx="670136" cy="251301"/>
          </a:xfrm>
          <a:prstGeom prst="rect">
            <a:avLst/>
          </a:prstGeom>
          <a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3455392" y="4607189"/>
            <a:ext cx="670136" cy="251301"/>
          </a:xfrm>
          <a:prstGeom prst="rect">
            <a:avLst/>
          </a:prstGeom>
          <a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219766" y="4418713"/>
            <a:ext cx="2230298" cy="439777"/>
          </a:xfrm>
          <a:prstGeom prst="rect">
            <a:avLst/>
          </a:prstGeom>
          <a:blipFill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565245" y="4544364"/>
            <a:ext cx="450248" cy="314126"/>
          </a:xfrm>
          <a:prstGeom prst="rect">
            <a:avLst/>
          </a:prstGeom>
          <a:blipFill>
            <a:blip r:embed="rId1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109731" y="4408242"/>
            <a:ext cx="4146470" cy="554956"/>
          </a:xfrm>
          <a:prstGeom prst="rect">
            <a:avLst/>
          </a:prstGeom>
          <a:blipFill>
            <a:blip r:embed="rId1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1350439" y="4607189"/>
            <a:ext cx="240830" cy="324597"/>
          </a:xfrm>
          <a:prstGeom prst="rect">
            <a:avLst/>
          </a:prstGeom>
          <a:blipFill>
            <a:blip r:embed="rId1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1664566" y="4314004"/>
            <a:ext cx="5046966" cy="649194"/>
          </a:xfrm>
          <a:prstGeom prst="rect">
            <a:avLst/>
          </a:prstGeom>
          <a:blipFill>
            <a:blip r:embed="rId1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6847655" y="4544364"/>
            <a:ext cx="1088972" cy="387422"/>
          </a:xfrm>
          <a:prstGeom prst="rect">
            <a:avLst/>
          </a:prstGeom>
          <a:blipFill>
            <a:blip r:embed="rId1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3706693" y="5067908"/>
            <a:ext cx="3643868" cy="544486"/>
          </a:xfrm>
          <a:prstGeom prst="rect">
            <a:avLst/>
          </a:prstGeom>
          <a:blipFill>
            <a:blip r:embed="rId1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465741" y="5193559"/>
            <a:ext cx="513073" cy="314126"/>
          </a:xfrm>
          <a:prstGeom prst="rect">
            <a:avLst/>
          </a:prstGeom>
          <a:blipFill>
            <a:blip r:embed="rId1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093994" y="5067908"/>
            <a:ext cx="3465863" cy="544486"/>
          </a:xfrm>
          <a:prstGeom prst="rect">
            <a:avLst/>
          </a:prstGeom>
          <a:blipFill>
            <a:blip r:embed="rId1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1706449" y="5193559"/>
            <a:ext cx="1005204" cy="314126"/>
          </a:xfrm>
          <a:prstGeom prst="rect">
            <a:avLst/>
          </a:prstGeom>
          <a:blipFill>
            <a:blip r:embed="rId1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2826834" y="5067908"/>
            <a:ext cx="2251240" cy="523544"/>
          </a:xfrm>
          <a:prstGeom prst="rect">
            <a:avLst/>
          </a:prstGeom>
          <a:blipFill>
            <a:blip r:embed="rId1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5235138" y="5193559"/>
            <a:ext cx="1088972" cy="387422"/>
          </a:xfrm>
          <a:prstGeom prst="rect">
            <a:avLst/>
          </a:prstGeom>
          <a:blipFill>
            <a:blip r:embed="rId1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6439289" y="5067908"/>
            <a:ext cx="1266977" cy="439777"/>
          </a:xfrm>
          <a:prstGeom prst="rect">
            <a:avLst/>
          </a:prstGeom>
          <a:blipFill>
            <a:blip r:embed="rId1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3779989" y="5717103"/>
            <a:ext cx="1999939" cy="439777"/>
          </a:xfrm>
          <a:prstGeom prst="rect">
            <a:avLst/>
          </a:prstGeom>
          <a:blipFill>
            <a:blip r:embed="rId1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895108" y="5842754"/>
            <a:ext cx="314126" cy="314126"/>
          </a:xfrm>
          <a:prstGeom prst="rect">
            <a:avLst/>
          </a:prstGeom>
          <a:blipFill>
            <a:blip r:embed="rId1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6345356" y="5717103"/>
            <a:ext cx="1486865" cy="439777"/>
          </a:xfrm>
          <a:prstGeom prst="rect">
            <a:avLst/>
          </a:prstGeom>
          <a:blipFill>
            <a:blip r:embed="rId1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926460" y="5842754"/>
            <a:ext cx="879554" cy="314126"/>
          </a:xfrm>
          <a:prstGeom prst="rect">
            <a:avLst/>
          </a:prstGeom>
          <a:blipFill>
            <a:blip r:embed="rId1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910723" y="5717103"/>
            <a:ext cx="8690834" cy="544486"/>
          </a:xfrm>
          <a:prstGeom prst="rect">
            <a:avLst/>
          </a:prstGeom>
          <a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3675280" y="6366298"/>
            <a:ext cx="4942257" cy="439777"/>
          </a:xfrm>
          <a:prstGeom prst="rect">
            <a:avLst/>
          </a:prstGeom>
          <a:blipFill>
            <a:blip r:embed="rId1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722247" y="6554774"/>
            <a:ext cx="680607" cy="251301"/>
          </a:xfrm>
          <a:prstGeom prst="rect">
            <a:avLst/>
          </a:prstGeom>
          <a:blipFill>
            <a:blip r:embed="rId1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9486622" y="6355827"/>
            <a:ext cx="5099321" cy="554956"/>
          </a:xfrm>
          <a:prstGeom prst="rect">
            <a:avLst/>
          </a:prstGeom>
          <a:blipFill>
            <a:blip r:embed="rId1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680181" y="6554774"/>
            <a:ext cx="219888" cy="251301"/>
          </a:xfrm>
          <a:prstGeom prst="rect">
            <a:avLst/>
          </a:prstGeom>
          <a:blipFill>
            <a:blip r:embed="rId1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5067604" y="6366298"/>
            <a:ext cx="2649134" cy="439777"/>
          </a:xfrm>
          <a:prstGeom prst="rect">
            <a:avLst/>
          </a:prstGeom>
          <a:blipFill>
            <a:blip r:embed="rId1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518217" y="7015493"/>
            <a:ext cx="2177944" cy="523544"/>
          </a:xfrm>
          <a:prstGeom prst="rect">
            <a:avLst/>
          </a:prstGeom>
          <a:blipFill>
            <a:blip r:embed="rId1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863695" y="7203968"/>
            <a:ext cx="816729" cy="324597"/>
          </a:xfrm>
          <a:prstGeom prst="rect">
            <a:avLst/>
          </a:prstGeom>
          <a:blipFill>
            <a:blip r:embed="rId1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806075" y="7015493"/>
            <a:ext cx="2586308" cy="439777"/>
          </a:xfrm>
          <a:prstGeom prst="rect">
            <a:avLst/>
          </a:prstGeom>
          <a:blipFill>
            <a:blip r:embed="rId1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9497093" y="7203968"/>
            <a:ext cx="670136" cy="251301"/>
          </a:xfrm>
          <a:prstGeom prst="rect">
            <a:avLst/>
          </a:prstGeom>
          <a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0261467" y="7015493"/>
            <a:ext cx="1183210" cy="439777"/>
          </a:xfrm>
          <a:prstGeom prst="rect">
            <a:avLst/>
          </a:prstGeom>
          <a:blipFill>
            <a:blip r:embed="rId1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1601740" y="7141143"/>
            <a:ext cx="3245974" cy="387422"/>
          </a:xfrm>
          <a:prstGeom prst="rect">
            <a:avLst/>
          </a:prstGeom>
          <a:blipFill>
            <a:blip r:embed="rId1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4962895" y="7109731"/>
            <a:ext cx="2408303" cy="450248"/>
          </a:xfrm>
          <a:prstGeom prst="rect">
            <a:avLst/>
          </a:prstGeom>
          <a:blipFill>
            <a:blip r:embed="rId1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7371198" y="7130673"/>
            <a:ext cx="513073" cy="376951"/>
          </a:xfrm>
          <a:prstGeom prst="rect">
            <a:avLst/>
          </a:prstGeom>
          <a:blipFill>
            <a:blip r:embed="rId1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235442" y="7790338"/>
            <a:ext cx="848141" cy="314126"/>
          </a:xfrm>
          <a:prstGeom prst="rect">
            <a:avLst/>
          </a:prstGeom>
          <a:blipFill>
            <a:blip r:embed="rId1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177822" y="7664687"/>
            <a:ext cx="8722247" cy="544486"/>
          </a:xfrm>
          <a:prstGeom prst="rect">
            <a:avLst/>
          </a:prstGeom>
          <a:blipFill>
            <a:blip r:embed="rId1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4994308" y="7853164"/>
            <a:ext cx="439777" cy="251301"/>
          </a:xfrm>
          <a:prstGeom prst="rect">
            <a:avLst/>
          </a:prstGeom>
          <a:blipFill>
            <a:blip r:embed="rId1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5538794" y="7654217"/>
            <a:ext cx="596840" cy="450248"/>
          </a:xfrm>
          <a:prstGeom prst="rect">
            <a:avLst/>
          </a:prstGeom>
          <a:blipFill>
            <a:blip r:embed="rId1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 txBox="1"/>
          <p:nvPr/>
        </p:nvSpPr>
        <p:spPr>
          <a:xfrm>
            <a:off x="3372558" y="2370672"/>
            <a:ext cx="14567535" cy="58724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-635" algn="ctr">
              <a:lnSpc>
                <a:spcPct val="100200"/>
              </a:lnSpc>
              <a:spcBef>
                <a:spcPts val="125"/>
              </a:spcBef>
            </a:pP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todas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disposiciones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Señor</a:t>
            </a:r>
            <a:r>
              <a:rPr sz="2950" b="1" spc="1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no hay nada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más  hermoso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plan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dar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hombres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mujeres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una 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diversidad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dones. La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iglesia es su jardín, adornado</a:t>
            </a:r>
            <a:r>
              <a:rPr sz="4250" b="1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con 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variedad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árboles, plantas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flores.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Él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espera</a:t>
            </a:r>
            <a:r>
              <a:rPr sz="4250" b="1" spc="-7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endParaRPr sz="2950" dirty="0">
              <a:latin typeface="Arial"/>
              <a:cs typeface="Arial"/>
            </a:endParaRPr>
          </a:p>
          <a:p>
            <a:pPr marL="87630" marR="80010" indent="635" algn="ctr">
              <a:lnSpc>
                <a:spcPct val="100200"/>
              </a:lnSpc>
            </a:pP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hisopo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asuma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proporciones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cedro,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ni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olivo  alcance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altura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palmera majestuosa.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Muchos han 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recibido solamente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educación religiosa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intelectual  limitada,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pero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Dios tiene </a:t>
            </a:r>
            <a:r>
              <a:rPr sz="2950" b="1" spc="1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obra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para esta clase de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personas</a:t>
            </a:r>
            <a:r>
              <a:rPr sz="2950" b="1" spc="1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950" b="1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si  ellas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trabajan </a:t>
            </a:r>
            <a:r>
              <a:rPr sz="4250" b="1" spc="2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4250" b="1" spc="15" dirty="0">
                <a:solidFill>
                  <a:srgbClr val="FFFFFF"/>
                </a:solidFill>
                <a:latin typeface="Arial"/>
                <a:cs typeface="Arial"/>
              </a:rPr>
              <a:t>humildad, confiando </a:t>
            </a:r>
            <a:r>
              <a:rPr sz="2950" b="1" spc="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9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50" b="1" spc="10" dirty="0">
                <a:solidFill>
                  <a:srgbClr val="FFFFFF"/>
                </a:solidFill>
                <a:latin typeface="Arial"/>
                <a:cs typeface="Arial"/>
              </a:rPr>
              <a:t>él.</a:t>
            </a:r>
            <a:endParaRPr sz="42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602" y="52354"/>
            <a:ext cx="6837488" cy="689878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0368" y="3188028"/>
            <a:ext cx="17438317" cy="812052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2516" y="5476273"/>
            <a:ext cx="230359" cy="23035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42875" y="5382035"/>
            <a:ext cx="9004961" cy="40836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9204" y="3498574"/>
            <a:ext cx="17400185" cy="687547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55453" y="6156880"/>
            <a:ext cx="230359" cy="23035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5341" y="6062642"/>
            <a:ext cx="8230115" cy="50260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55453" y="6837488"/>
            <a:ext cx="230359" cy="23035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5812" y="6743250"/>
            <a:ext cx="7046905" cy="502602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55453" y="7518095"/>
            <a:ext cx="230359" cy="23035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75341" y="7423857"/>
            <a:ext cx="15737740" cy="50260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2516" y="8104465"/>
            <a:ext cx="5999817" cy="502602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5453" y="8879310"/>
            <a:ext cx="230359" cy="23035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96283" y="8785073"/>
            <a:ext cx="10355705" cy="502602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5453" y="9559918"/>
            <a:ext cx="230359" cy="23035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96283" y="9465680"/>
            <a:ext cx="13308495" cy="502602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29580" y="2943074"/>
            <a:ext cx="15972155" cy="7985759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757545" marR="3000375">
              <a:lnSpc>
                <a:spcPts val="3629"/>
              </a:lnSpc>
              <a:spcBef>
                <a:spcPts val="245"/>
              </a:spcBef>
            </a:pP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interminable </a:t>
            </a:r>
            <a:r>
              <a:rPr sz="3050" spc="40" dirty="0">
                <a:solidFill>
                  <a:srgbClr val="FFFFFF"/>
                </a:solidFill>
                <a:latin typeface="Arial"/>
                <a:cs typeface="Arial"/>
              </a:rPr>
              <a:t>variedad </a:t>
            </a:r>
            <a:r>
              <a:rPr sz="305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050" spc="20" dirty="0">
                <a:solidFill>
                  <a:srgbClr val="FFFFFF"/>
                </a:solidFill>
                <a:latin typeface="Arial"/>
                <a:cs typeface="Arial"/>
              </a:rPr>
              <a:t>plantas 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flores, </a:t>
            </a:r>
            <a:r>
              <a:rPr sz="3050" spc="45" dirty="0">
                <a:solidFill>
                  <a:srgbClr val="FFFFFF"/>
                </a:solidFill>
                <a:latin typeface="Arial"/>
                <a:cs typeface="Arial"/>
              </a:rPr>
              <a:t>podemos </a:t>
            </a:r>
            <a:r>
              <a:rPr sz="3050" spc="30" dirty="0">
                <a:solidFill>
                  <a:srgbClr val="FFFFFF"/>
                </a:solidFill>
                <a:latin typeface="Arial"/>
                <a:cs typeface="Arial"/>
              </a:rPr>
              <a:t>aprender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sz="30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20" dirty="0">
                <a:solidFill>
                  <a:srgbClr val="FFFFFF"/>
                </a:solidFill>
                <a:latin typeface="Arial"/>
                <a:cs typeface="Arial"/>
              </a:rPr>
              <a:t>importante  </a:t>
            </a:r>
            <a:r>
              <a:rPr sz="3050" spc="45" dirty="0">
                <a:solidFill>
                  <a:srgbClr val="FFFFFF"/>
                </a:solidFill>
                <a:latin typeface="Arial"/>
                <a:cs typeface="Arial"/>
              </a:rPr>
              <a:t>lección </a:t>
            </a:r>
            <a:r>
              <a:rPr sz="305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305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Arial"/>
                <a:cs typeface="Arial"/>
              </a:rPr>
              <a:t>flores:</a:t>
            </a:r>
            <a:endParaRPr sz="3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Times New Roman"/>
              <a:cs typeface="Times New Roman"/>
            </a:endParaRPr>
          </a:p>
          <a:p>
            <a:pPr marL="401955" indent="-236854">
              <a:lnSpc>
                <a:spcPct val="100000"/>
              </a:lnSpc>
              <a:buSzPct val="97297"/>
              <a:buFont typeface="Arial"/>
              <a:buChar char="•"/>
              <a:tabLst>
                <a:tab pos="402590" algn="l"/>
              </a:tabLst>
            </a:pP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son las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mismas en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forma ni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spc="-35" dirty="0">
                <a:solidFill>
                  <a:srgbClr val="FFFFFF"/>
                </a:solidFill>
                <a:latin typeface="Arial"/>
                <a:cs typeface="Arial"/>
              </a:rPr>
              <a:t>color.</a:t>
            </a:r>
            <a:endParaRPr sz="3700">
              <a:latin typeface="Arial"/>
              <a:cs typeface="Arial"/>
            </a:endParaRPr>
          </a:p>
          <a:p>
            <a:pPr marL="248920" indent="-236854">
              <a:lnSpc>
                <a:spcPct val="100000"/>
              </a:lnSpc>
              <a:spcBef>
                <a:spcPts val="919"/>
              </a:spcBef>
              <a:buSzPct val="97297"/>
              <a:buFont typeface="Arial"/>
              <a:buChar char="•"/>
              <a:tabLst>
                <a:tab pos="249554" algn="l"/>
              </a:tabLst>
            </a:pP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Algunas poseen virtudes sanadoras.</a:t>
            </a:r>
            <a:endParaRPr sz="3700">
              <a:latin typeface="Arial"/>
              <a:cs typeface="Arial"/>
            </a:endParaRPr>
          </a:p>
          <a:p>
            <a:pPr marL="248920" indent="-236854">
              <a:lnSpc>
                <a:spcPct val="100000"/>
              </a:lnSpc>
              <a:spcBef>
                <a:spcPts val="919"/>
              </a:spcBef>
              <a:buSzPct val="97297"/>
              <a:buFont typeface="Arial"/>
              <a:buChar char="•"/>
              <a:tabLst>
                <a:tab pos="249554" algn="l"/>
              </a:tabLst>
            </a:pP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Otras tienen siempre fragancia.</a:t>
            </a:r>
            <a:endParaRPr sz="3700">
              <a:latin typeface="Arial"/>
              <a:cs typeface="Arial"/>
            </a:endParaRPr>
          </a:p>
          <a:p>
            <a:pPr marL="200660" marR="5080" indent="-188595">
              <a:lnSpc>
                <a:spcPct val="120700"/>
              </a:lnSpc>
              <a:buSzPct val="97297"/>
              <a:buFont typeface="Arial"/>
              <a:buChar char="•"/>
              <a:tabLst>
                <a:tab pos="249554" algn="l"/>
              </a:tabLst>
            </a:pP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hay cristianos profesos que piensan que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es su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deber hacer que  todos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sean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iguales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ellos.</a:t>
            </a:r>
            <a:endParaRPr sz="3700">
              <a:latin typeface="Arial"/>
              <a:cs typeface="Arial"/>
            </a:endParaRPr>
          </a:p>
          <a:p>
            <a:pPr marL="248920" indent="-236854">
              <a:lnSpc>
                <a:spcPct val="100000"/>
              </a:lnSpc>
              <a:spcBef>
                <a:spcPts val="919"/>
              </a:spcBef>
              <a:buSzPct val="97297"/>
              <a:buFont typeface="Arial"/>
              <a:buChar char="•"/>
              <a:tabLst>
                <a:tab pos="249554" algn="l"/>
              </a:tabLst>
            </a:pP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Este es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el plan del hombre, no el plan de</a:t>
            </a:r>
            <a:r>
              <a:rPr sz="3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Dios.</a:t>
            </a:r>
            <a:endParaRPr sz="3700">
              <a:latin typeface="Arial"/>
              <a:cs typeface="Arial"/>
            </a:endParaRPr>
          </a:p>
          <a:p>
            <a:pPr marL="248920" indent="-236854">
              <a:lnSpc>
                <a:spcPct val="100000"/>
              </a:lnSpc>
              <a:spcBef>
                <a:spcPts val="919"/>
              </a:spcBef>
              <a:buSzPct val="97297"/>
              <a:buFont typeface="Arial"/>
              <a:buChar char="•"/>
              <a:tabLst>
                <a:tab pos="249554" algn="l"/>
              </a:tabLst>
            </a:pP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la iglesia de Dios hay lugar para </a:t>
            </a:r>
            <a:r>
              <a:rPr sz="3700" b="1" spc="5" dirty="0">
                <a:solidFill>
                  <a:srgbClr val="FFFFFF"/>
                </a:solidFill>
                <a:latin typeface="Arial"/>
                <a:cs typeface="Arial"/>
              </a:rPr>
              <a:t>caracteres tan</a:t>
            </a:r>
            <a:r>
              <a:rPr sz="3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FFFFFF"/>
                </a:solidFill>
                <a:latin typeface="Arial"/>
                <a:cs typeface="Arial"/>
              </a:rPr>
              <a:t>variados</a:t>
            </a:r>
            <a:endParaRPr sz="3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550">
              <a:latin typeface="Times New Roman"/>
              <a:cs typeface="Times New Roman"/>
            </a:endParaRPr>
          </a:p>
          <a:p>
            <a:pPr marL="7774940">
              <a:lnSpc>
                <a:spcPct val="100000"/>
              </a:lnSpc>
            </a:pPr>
            <a:r>
              <a:rPr sz="3050" spc="-60" dirty="0">
                <a:solidFill>
                  <a:srgbClr val="FFFFFF"/>
                </a:solidFill>
                <a:latin typeface="Arial"/>
                <a:cs typeface="Arial"/>
              </a:rPr>
              <a:t>—El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Evangelismo, 77 (1902).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dirty="0">
                <a:solidFill>
                  <a:srgbClr val="FFFFFF"/>
                </a:solidFill>
                <a:latin typeface="Arial"/>
                <a:cs typeface="Arial"/>
              </a:rPr>
              <a:t>67.</a:t>
            </a:r>
            <a:endParaRPr sz="30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460441" y="2083580"/>
            <a:ext cx="1740250" cy="1256003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4678" y="2211471"/>
            <a:ext cx="1356607" cy="885463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368372" y="2325698"/>
            <a:ext cx="1679718" cy="1543523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489636" y="2450458"/>
            <a:ext cx="1307458" cy="1162107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140181" y="2976391"/>
            <a:ext cx="1498132" cy="1709989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72435" y="3101873"/>
            <a:ext cx="1114321" cy="1327458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73050" y="3838961"/>
            <a:ext cx="1316525" cy="1740250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598866" y="3967838"/>
            <a:ext cx="942047" cy="1355765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882911" y="4731782"/>
            <a:ext cx="1573794" cy="1664588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008206" y="4857612"/>
            <a:ext cx="1204511" cy="1281430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035502" y="5458147"/>
            <a:ext cx="1709989" cy="1452730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159636" y="5591735"/>
            <a:ext cx="1342337" cy="1064225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142650" y="5594342"/>
            <a:ext cx="1725120" cy="1377067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68230" y="5717417"/>
            <a:ext cx="1352407" cy="999062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70945" y="4928509"/>
            <a:ext cx="1619186" cy="1619186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493266" y="5059490"/>
            <a:ext cx="1249732" cy="1242673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932006" y="4065949"/>
            <a:ext cx="1377067" cy="1725120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055770" y="4188700"/>
            <a:ext cx="1009974" cy="1351230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962371" y="3173118"/>
            <a:ext cx="1437600" cy="1725120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089646" y="3304936"/>
            <a:ext cx="1053030" cy="1344637"/>
          </a:xfrm>
          <a:prstGeom prst="rect">
            <a:avLst/>
          </a:prstGeom>
          <a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461727" y="2446752"/>
            <a:ext cx="1649457" cy="1588925"/>
          </a:xfrm>
          <a:prstGeom prst="rect">
            <a:avLst/>
          </a:prstGeom>
          <a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584310" y="2578707"/>
            <a:ext cx="1275414" cy="1212611"/>
          </a:xfrm>
          <a:prstGeom prst="rect">
            <a:avLst/>
          </a:prstGeom>
          <a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944719" y="2613208"/>
            <a:ext cx="1407328" cy="1150080"/>
          </a:xfrm>
          <a:prstGeom prst="rect">
            <a:avLst/>
          </a:prstGeom>
          <a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068412" y="2744796"/>
            <a:ext cx="1034891" cy="770117"/>
          </a:xfrm>
          <a:prstGeom prst="rect">
            <a:avLst/>
          </a:prstGeom>
          <a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610563" y="2946140"/>
            <a:ext cx="1331666" cy="1331666"/>
          </a:xfrm>
          <a:prstGeom prst="rect">
            <a:avLst/>
          </a:prstGeom>
          <a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739146" y="3069372"/>
            <a:ext cx="954315" cy="955054"/>
          </a:xfrm>
          <a:prstGeom prst="rect">
            <a:avLst/>
          </a:prstGeom>
          <a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124997" y="3521170"/>
            <a:ext cx="1150080" cy="1422469"/>
          </a:xfrm>
          <a:prstGeom prst="rect">
            <a:avLst/>
          </a:prstGeom>
          <a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252335" y="3657292"/>
            <a:ext cx="768427" cy="1035418"/>
          </a:xfrm>
          <a:prstGeom prst="rect">
            <a:avLst/>
          </a:prstGeom>
          <a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049397" y="4217274"/>
            <a:ext cx="1180340" cy="1407328"/>
          </a:xfrm>
          <a:prstGeom prst="rect">
            <a:avLst/>
          </a:prstGeom>
          <a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175978" y="4339983"/>
            <a:ext cx="810881" cy="1028836"/>
          </a:xfrm>
          <a:prstGeom prst="rect">
            <a:avLst/>
          </a:prstGeom>
          <a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489520" y="4867977"/>
            <a:ext cx="1361937" cy="1301405"/>
          </a:xfrm>
          <a:prstGeom prst="rect">
            <a:avLst/>
          </a:prstGeom>
          <a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621837" y="4994800"/>
            <a:ext cx="978969" cy="925449"/>
          </a:xfrm>
          <a:prstGeom prst="rect">
            <a:avLst/>
          </a:prstGeom>
          <a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808493" y="5321953"/>
            <a:ext cx="1422469" cy="1104678"/>
          </a:xfrm>
          <a:prstGeom prst="rect">
            <a:avLst/>
          </a:prstGeom>
          <a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942741" y="5457226"/>
            <a:ext cx="1038238" cy="725742"/>
          </a:xfrm>
          <a:prstGeom prst="rect">
            <a:avLst/>
          </a:prstGeom>
          <a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142650" y="5094965"/>
            <a:ext cx="1407328" cy="1225742"/>
          </a:xfrm>
          <a:prstGeom prst="rect">
            <a:avLst/>
          </a:prstGeom>
          <a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277215" y="5226259"/>
            <a:ext cx="1018001" cy="850732"/>
          </a:xfrm>
          <a:prstGeom prst="rect">
            <a:avLst/>
          </a:prstGeom>
          <a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643293" y="4504794"/>
            <a:ext cx="1271144" cy="1377067"/>
          </a:xfrm>
          <a:prstGeom prst="rect">
            <a:avLst/>
          </a:prstGeom>
          <a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770635" y="4634172"/>
            <a:ext cx="892526" cy="999529"/>
          </a:xfrm>
          <a:prstGeom prst="rect">
            <a:avLst/>
          </a:prstGeom>
          <a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446545" y="3823820"/>
            <a:ext cx="1059287" cy="1422469"/>
          </a:xfrm>
          <a:prstGeom prst="rect">
            <a:avLst/>
          </a:prstGeom>
          <a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575652" y="3950529"/>
            <a:ext cx="682168" cy="1039078"/>
          </a:xfrm>
          <a:prstGeom prst="rect">
            <a:avLst/>
          </a:prstGeom>
          <a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628111" y="3173118"/>
            <a:ext cx="1256003" cy="1377067"/>
          </a:xfrm>
          <a:prstGeom prst="rect">
            <a:avLst/>
          </a:prstGeom>
          <a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752595" y="3300979"/>
            <a:ext cx="886818" cy="1002927"/>
          </a:xfrm>
          <a:prstGeom prst="rect">
            <a:avLst/>
          </a:prstGeom>
          <a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112388" y="2719142"/>
            <a:ext cx="1407328" cy="1225742"/>
          </a:xfrm>
          <a:prstGeom prst="rect">
            <a:avLst/>
          </a:prstGeom>
          <a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247229" y="2844353"/>
            <a:ext cx="1015619" cy="857349"/>
          </a:xfrm>
          <a:prstGeom prst="rect">
            <a:avLst/>
          </a:prstGeom>
          <a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217066" y="3021792"/>
            <a:ext cx="1210612" cy="1089547"/>
          </a:xfrm>
          <a:prstGeom prst="rect">
            <a:avLst/>
          </a:prstGeom>
          <a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48235" y="3153421"/>
            <a:ext cx="825984" cy="709196"/>
          </a:xfrm>
          <a:prstGeom prst="rect">
            <a:avLst/>
          </a:prstGeom>
          <a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731606" y="3400106"/>
            <a:ext cx="1089547" cy="1210612"/>
          </a:xfrm>
          <a:prstGeom prst="rect">
            <a:avLst/>
          </a:prstGeom>
          <a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853634" y="3535233"/>
            <a:ext cx="717161" cy="822787"/>
          </a:xfrm>
          <a:prstGeom prst="rect">
            <a:avLst/>
          </a:prstGeom>
          <a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003953" y="3944885"/>
            <a:ext cx="953355" cy="1225742"/>
          </a:xfrm>
          <a:prstGeom prst="rect">
            <a:avLst/>
          </a:prstGeom>
          <a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136452" y="4069216"/>
            <a:ext cx="567166" cy="849094"/>
          </a:xfrm>
          <a:prstGeom prst="rect">
            <a:avLst/>
          </a:prstGeom>
          <a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671085" y="4504794"/>
            <a:ext cx="1104678" cy="1180340"/>
          </a:xfrm>
          <a:prstGeom prst="rect">
            <a:avLst/>
          </a:prstGeom>
          <a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795991" y="4628759"/>
            <a:ext cx="737389" cy="812912"/>
          </a:xfrm>
          <a:prstGeom prst="rect">
            <a:avLst/>
          </a:prstGeom>
          <a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141468" y="4973901"/>
            <a:ext cx="1225742" cy="1074417"/>
          </a:xfrm>
          <a:prstGeom prst="rect">
            <a:avLst/>
          </a:prstGeom>
          <a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276588" y="5108263"/>
            <a:ext cx="834980" cy="686723"/>
          </a:xfrm>
          <a:prstGeom prst="rect">
            <a:avLst/>
          </a:prstGeom>
          <a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581484" y="5140359"/>
            <a:ext cx="1240873" cy="983621"/>
          </a:xfrm>
          <a:prstGeom prst="rect">
            <a:avLst/>
          </a:prstGeom>
          <a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717168" y="5266918"/>
            <a:ext cx="848163" cy="602951"/>
          </a:xfrm>
          <a:prstGeom prst="rect">
            <a:avLst/>
          </a:prstGeom>
          <a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082128" y="4746912"/>
            <a:ext cx="1180340" cy="1150080"/>
          </a:xfrm>
          <a:prstGeom prst="rect">
            <a:avLst/>
          </a:prstGeom>
          <a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215131" y="4881107"/>
            <a:ext cx="795402" cy="763317"/>
          </a:xfrm>
          <a:prstGeom prst="rect">
            <a:avLst/>
          </a:prstGeom>
          <a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779519" y="4217274"/>
            <a:ext cx="1029018" cy="1225742"/>
          </a:xfrm>
          <a:prstGeom prst="rect">
            <a:avLst/>
          </a:prstGeom>
          <a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909214" y="4344192"/>
            <a:ext cx="653755" cy="842899"/>
          </a:xfrm>
          <a:prstGeom prst="rect">
            <a:avLst/>
          </a:prstGeom>
          <a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764336" y="3657365"/>
            <a:ext cx="1013886" cy="1225742"/>
          </a:xfrm>
          <a:prstGeom prst="rect">
            <a:avLst/>
          </a:prstGeom>
          <a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893180" y="3787455"/>
            <a:ext cx="637779" cy="844704"/>
          </a:xfrm>
          <a:prstGeom prst="rect">
            <a:avLst/>
          </a:prstGeom>
          <a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036684" y="3188248"/>
            <a:ext cx="1165210" cy="1150080"/>
          </a:xfrm>
          <a:prstGeom prst="rect">
            <a:avLst/>
          </a:prstGeom>
          <a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171195" y="3312705"/>
            <a:ext cx="785707" cy="773918"/>
          </a:xfrm>
          <a:prstGeom prst="rect">
            <a:avLst/>
          </a:prstGeom>
          <a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536145" y="2931000"/>
            <a:ext cx="1225742" cy="998753"/>
          </a:xfrm>
          <a:prstGeom prst="rect">
            <a:avLst/>
          </a:prstGeom>
          <a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658742" y="3057760"/>
            <a:ext cx="847446" cy="619872"/>
          </a:xfrm>
          <a:prstGeom prst="rect">
            <a:avLst/>
          </a:prstGeom>
          <a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6793311" y="3157992"/>
            <a:ext cx="1104678" cy="832293"/>
          </a:xfrm>
          <a:prstGeom prst="rect">
            <a:avLst/>
          </a:prstGeom>
          <a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928803" y="3280852"/>
            <a:ext cx="712543" cy="465195"/>
          </a:xfrm>
          <a:prstGeom prst="rect">
            <a:avLst/>
          </a:prstGeom>
          <a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277588" y="3279044"/>
            <a:ext cx="1059287" cy="983621"/>
          </a:xfrm>
          <a:prstGeom prst="rect">
            <a:avLst/>
          </a:prstGeom>
          <a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99193" y="3406378"/>
            <a:ext cx="686266" cy="609796"/>
          </a:xfrm>
          <a:prstGeom prst="rect">
            <a:avLst/>
          </a:prstGeom>
          <a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686163" y="3627093"/>
            <a:ext cx="953355" cy="1074417"/>
          </a:xfrm>
          <a:prstGeom prst="rect">
            <a:avLst/>
          </a:prstGeom>
          <a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810514" y="3748523"/>
            <a:ext cx="584534" cy="697457"/>
          </a:xfrm>
          <a:prstGeom prst="rect">
            <a:avLst/>
          </a:prstGeom>
          <a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852649" y="4081079"/>
            <a:ext cx="877692" cy="1089547"/>
          </a:xfrm>
          <a:prstGeom prst="rect">
            <a:avLst/>
          </a:prstGeom>
          <a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981615" y="4203379"/>
            <a:ext cx="494757" cy="712171"/>
          </a:xfrm>
          <a:prstGeom prst="rect">
            <a:avLst/>
          </a:prstGeom>
          <a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550041" y="4535055"/>
            <a:ext cx="998753" cy="1059287"/>
          </a:xfrm>
          <a:prstGeom prst="rect">
            <a:avLst/>
          </a:prstGeom>
          <a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671153" y="4670736"/>
            <a:ext cx="632832" cy="673112"/>
          </a:xfrm>
          <a:prstGeom prst="rect">
            <a:avLst/>
          </a:prstGeom>
          <a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096024" y="4928509"/>
            <a:ext cx="1089547" cy="938222"/>
          </a:xfrm>
          <a:prstGeom prst="rect">
            <a:avLst/>
          </a:prstGeom>
          <a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226064" y="5056327"/>
            <a:ext cx="703996" cy="558438"/>
          </a:xfrm>
          <a:prstGeom prst="rect">
            <a:avLst/>
          </a:prstGeom>
          <a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6626927" y="4989035"/>
            <a:ext cx="1089547" cy="907957"/>
          </a:xfrm>
          <a:prstGeom prst="rect">
            <a:avLst/>
          </a:prstGeom>
          <a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757791" y="5122357"/>
            <a:ext cx="709870" cy="524235"/>
          </a:xfrm>
          <a:prstGeom prst="rect">
            <a:avLst/>
          </a:prstGeom>
          <a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6218354" y="4640984"/>
            <a:ext cx="1044151" cy="1044151"/>
          </a:xfrm>
          <a:prstGeom prst="rect">
            <a:avLst/>
          </a:prstGeom>
          <a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6350194" y="4776766"/>
            <a:ext cx="656306" cy="652794"/>
          </a:xfrm>
          <a:prstGeom prst="rect">
            <a:avLst/>
          </a:prstGeom>
          <a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991346" y="4187003"/>
            <a:ext cx="907957" cy="1089547"/>
          </a:xfrm>
          <a:prstGeom prst="rect">
            <a:avLst/>
          </a:prstGeom>
          <a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6120540" y="4319386"/>
            <a:ext cx="530299" cy="709676"/>
          </a:xfrm>
          <a:prstGeom prst="rect">
            <a:avLst/>
          </a:prstGeom>
          <a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6006422" y="3733027"/>
            <a:ext cx="938222" cy="1074417"/>
          </a:xfrm>
          <a:prstGeom prst="rect">
            <a:avLst/>
          </a:prstGeom>
          <a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138655" y="3855191"/>
            <a:ext cx="552786" cy="705467"/>
          </a:xfrm>
          <a:prstGeom prst="rect">
            <a:avLst/>
          </a:prstGeom>
          <a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6263694" y="3339583"/>
            <a:ext cx="1059287" cy="1013886"/>
          </a:xfrm>
          <a:prstGeom prst="rect">
            <a:avLst/>
          </a:prstGeom>
          <a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398278" y="3473748"/>
            <a:ext cx="668982" cy="637148"/>
          </a:xfrm>
          <a:prstGeom prst="rect">
            <a:avLst/>
          </a:prstGeom>
          <a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50580" y="3430378"/>
            <a:ext cx="923090" cy="786896"/>
          </a:xfrm>
          <a:prstGeom prst="rect">
            <a:avLst/>
          </a:prstGeom>
          <a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177539" y="3560970"/>
            <a:ext cx="543578" cy="404316"/>
          </a:xfrm>
          <a:prstGeom prst="rect">
            <a:avLst/>
          </a:prstGeom>
          <a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7398632" y="3596828"/>
            <a:ext cx="877692" cy="892825"/>
          </a:xfrm>
          <a:prstGeom prst="rect">
            <a:avLst/>
          </a:prstGeom>
          <a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7530027" y="3731466"/>
            <a:ext cx="500128" cy="501539"/>
          </a:xfrm>
          <a:prstGeom prst="rect">
            <a:avLst/>
          </a:prstGeom>
          <a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671085" y="3914616"/>
            <a:ext cx="786896" cy="923090"/>
          </a:xfrm>
          <a:prstGeom prst="rect">
            <a:avLst/>
          </a:prstGeom>
          <a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799645" y="4040264"/>
            <a:ext cx="403415" cy="543940"/>
          </a:xfrm>
          <a:prstGeom prst="rect">
            <a:avLst/>
          </a:prstGeom>
          <a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7625641" y="4262668"/>
            <a:ext cx="802028" cy="923090"/>
          </a:xfrm>
          <a:prstGeom prst="rect">
            <a:avLst/>
          </a:prstGeom>
          <a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759074" y="4398850"/>
            <a:ext cx="426213" cy="540399"/>
          </a:xfrm>
          <a:prstGeom prst="rect">
            <a:avLst/>
          </a:prstGeom>
          <a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338110" y="4610718"/>
            <a:ext cx="892825" cy="862560"/>
          </a:xfrm>
          <a:prstGeom prst="rect">
            <a:avLst/>
          </a:prstGeom>
          <a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468060" y="4742787"/>
            <a:ext cx="514457" cy="486095"/>
          </a:xfrm>
          <a:prstGeom prst="rect">
            <a:avLst/>
          </a:prstGeom>
          <a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6990059" y="4852841"/>
            <a:ext cx="923090" cy="756631"/>
          </a:xfrm>
          <a:prstGeom prst="rect">
            <a:avLst/>
          </a:prstGeom>
          <a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113090" y="4985680"/>
            <a:ext cx="543435" cy="380757"/>
          </a:xfrm>
          <a:prstGeom prst="rect">
            <a:avLst/>
          </a:prstGeom>
          <a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6626927" y="4731777"/>
            <a:ext cx="923090" cy="832294"/>
          </a:xfrm>
          <a:prstGeom prst="rect">
            <a:avLst/>
          </a:prstGeom>
          <a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6763052" y="4864355"/>
            <a:ext cx="532313" cy="445845"/>
          </a:xfrm>
          <a:prstGeom prst="rect">
            <a:avLst/>
          </a:prstGeom>
          <a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6369658" y="4429128"/>
            <a:ext cx="847427" cy="892825"/>
          </a:xfrm>
          <a:prstGeom prst="rect">
            <a:avLst/>
          </a:prstGeom>
          <a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6495972" y="4553368"/>
            <a:ext cx="467323" cy="525005"/>
          </a:xfrm>
          <a:prstGeom prst="rect">
            <a:avLst/>
          </a:prstGeom>
          <a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6263694" y="4065941"/>
            <a:ext cx="741498" cy="923090"/>
          </a:xfrm>
          <a:prstGeom prst="rect">
            <a:avLst/>
          </a:prstGeom>
          <a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393532" y="4194301"/>
            <a:ext cx="358282" cy="545773"/>
          </a:xfrm>
          <a:prstGeom prst="rect">
            <a:avLst/>
          </a:prstGeom>
          <a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6354476" y="3717890"/>
            <a:ext cx="847427" cy="907957"/>
          </a:xfrm>
          <a:prstGeom prst="rect">
            <a:avLst/>
          </a:prstGeom>
          <a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6486520" y="3853107"/>
            <a:ext cx="464449" cy="526192"/>
          </a:xfrm>
          <a:prstGeom prst="rect">
            <a:avLst/>
          </a:prstGeom>
          <a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6611745" y="3490906"/>
            <a:ext cx="923090" cy="817161"/>
          </a:xfrm>
          <a:prstGeom prst="rect">
            <a:avLst/>
          </a:prstGeom>
          <a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6746855" y="3613272"/>
            <a:ext cx="531320" cy="449755"/>
          </a:xfrm>
          <a:prstGeom prst="rect">
            <a:avLst/>
          </a:prstGeom>
          <a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7201988" y="3642229"/>
            <a:ext cx="802028" cy="756631"/>
          </a:xfrm>
          <a:prstGeom prst="rect">
            <a:avLst/>
          </a:prstGeom>
          <a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7324539" y="3775611"/>
            <a:ext cx="433093" cy="372499"/>
          </a:xfrm>
          <a:prstGeom prst="rect">
            <a:avLst/>
          </a:prstGeom>
          <a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7459154" y="3854091"/>
            <a:ext cx="756631" cy="802028"/>
          </a:xfrm>
          <a:prstGeom prst="rect">
            <a:avLst/>
          </a:prstGeom>
          <a:blipFill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7590051" y="3976151"/>
            <a:ext cx="376089" cy="432009"/>
          </a:xfrm>
          <a:prstGeom prst="rect">
            <a:avLst/>
          </a:prstGeom>
          <a:blipFill>
            <a:blip r:embed="rId1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7610563" y="4126476"/>
            <a:ext cx="680968" cy="832293"/>
          </a:xfrm>
          <a:prstGeom prst="rect">
            <a:avLst/>
          </a:prstGeom>
          <a:blipFill>
            <a:blip r:embed="rId1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738607" y="4256635"/>
            <a:ext cx="297912" cy="445986"/>
          </a:xfrm>
          <a:prstGeom prst="rect">
            <a:avLst/>
          </a:prstGeom>
          <a:blipFill>
            <a:blip r:embed="rId1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7428892" y="4429131"/>
            <a:ext cx="771763" cy="802028"/>
          </a:xfrm>
          <a:prstGeom prst="rect">
            <a:avLst/>
          </a:prstGeom>
          <a:blipFill>
            <a:blip r:embed="rId1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559805" y="4550542"/>
            <a:ext cx="387418" cy="427094"/>
          </a:xfrm>
          <a:prstGeom prst="rect">
            <a:avLst/>
          </a:prstGeom>
          <a:blipFill>
            <a:blip r:embed="rId1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7156545" y="4671247"/>
            <a:ext cx="817161" cy="741498"/>
          </a:xfrm>
          <a:prstGeom prst="rect">
            <a:avLst/>
          </a:prstGeom>
          <a:blipFill>
            <a:blip r:embed="rId1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286915" y="4802388"/>
            <a:ext cx="438630" cy="360703"/>
          </a:xfrm>
          <a:prstGeom prst="rect">
            <a:avLst/>
          </a:prstGeom>
          <a:blipFill>
            <a:blip r:embed="rId1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6869015" y="4762046"/>
            <a:ext cx="817161" cy="696101"/>
          </a:xfrm>
          <a:prstGeom prst="rect">
            <a:avLst/>
          </a:prstGeom>
          <a:blipFill>
            <a:blip r:embed="rId1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6993308" y="4885725"/>
            <a:ext cx="443437" cy="316525"/>
          </a:xfrm>
          <a:prstGeom prst="rect">
            <a:avLst/>
          </a:prstGeom>
          <a:blipFill>
            <a:blip r:embed="rId1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6596667" y="4550186"/>
            <a:ext cx="802028" cy="786896"/>
          </a:xfrm>
          <a:prstGeom prst="rect">
            <a:avLst/>
          </a:prstGeom>
          <a:blipFill>
            <a:blip r:embed="rId1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6730053" y="4683071"/>
            <a:ext cx="415227" cy="400309"/>
          </a:xfrm>
          <a:prstGeom prst="rect">
            <a:avLst/>
          </a:prstGeom>
          <a:blipFill>
            <a:blip r:embed="rId1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6445363" y="4277804"/>
            <a:ext cx="711233" cy="817161"/>
          </a:xfrm>
          <a:prstGeom prst="rect">
            <a:avLst/>
          </a:prstGeom>
          <a:blipFill>
            <a:blip r:embed="rId1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6569737" y="4401058"/>
            <a:ext cx="341628" cy="441760"/>
          </a:xfrm>
          <a:prstGeom prst="rect">
            <a:avLst/>
          </a:prstGeom>
          <a:blipFill>
            <a:blip r:embed="rId1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6430180" y="3975151"/>
            <a:ext cx="711233" cy="832293"/>
          </a:xfrm>
          <a:prstGeom prst="rect">
            <a:avLst/>
          </a:prstGeom>
          <a:blipFill>
            <a:blip r:embed="rId1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6560427" y="4108629"/>
            <a:ext cx="333459" cy="443679"/>
          </a:xfrm>
          <a:prstGeom prst="rect">
            <a:avLst/>
          </a:prstGeom>
          <a:blipFill>
            <a:blip r:embed="rId1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6581484" y="3733028"/>
            <a:ext cx="786896" cy="786896"/>
          </a:xfrm>
          <a:prstGeom prst="rect">
            <a:avLst/>
          </a:prstGeom>
          <a:blipFill>
            <a:blip r:embed="rId1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6706388" y="3859274"/>
            <a:ext cx="411366" cy="405922"/>
          </a:xfrm>
          <a:prstGeom prst="rect">
            <a:avLst/>
          </a:prstGeom>
          <a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6838755" y="3596833"/>
            <a:ext cx="817161" cy="711233"/>
          </a:xfrm>
          <a:prstGeom prst="rect">
            <a:avLst/>
          </a:prstGeom>
          <a:blipFill>
            <a:blip r:embed="rId1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6962432" y="3725351"/>
            <a:ext cx="442844" cy="324213"/>
          </a:xfrm>
          <a:prstGeom prst="rect">
            <a:avLst/>
          </a:prstGeom>
          <a:blipFill>
            <a:blip r:embed="rId1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6974980" y="3717890"/>
            <a:ext cx="756631" cy="620437"/>
          </a:xfrm>
          <a:prstGeom prst="rect">
            <a:avLst/>
          </a:prstGeom>
          <a:blipFill>
            <a:blip r:embed="rId1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7103458" y="3839852"/>
            <a:ext cx="375904" cy="244555"/>
          </a:xfrm>
          <a:prstGeom prst="rect">
            <a:avLst/>
          </a:prstGeom>
          <a:blipFill>
            <a:blip r:embed="rId1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7217066" y="3778422"/>
            <a:ext cx="741498" cy="696101"/>
          </a:xfrm>
          <a:prstGeom prst="rect">
            <a:avLst/>
          </a:prstGeom>
          <a:blipFill>
            <a:blip r:embed="rId1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7351561" y="3906070"/>
            <a:ext cx="362029" cy="320985"/>
          </a:xfrm>
          <a:prstGeom prst="rect">
            <a:avLst/>
          </a:prstGeom>
          <a:blipFill>
            <a:blip r:embed="rId1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7444076" y="3960012"/>
            <a:ext cx="680968" cy="741498"/>
          </a:xfrm>
          <a:prstGeom prst="rect">
            <a:avLst/>
          </a:prstGeom>
          <a:blipFill>
            <a:blip r:embed="rId1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7568552" y="4086556"/>
            <a:ext cx="308076" cy="367915"/>
          </a:xfrm>
          <a:prstGeom prst="rect">
            <a:avLst/>
          </a:prstGeom>
          <a:blipFill>
            <a:blip r:embed="rId1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7534858" y="4202139"/>
            <a:ext cx="635570" cy="756631"/>
          </a:xfrm>
          <a:prstGeom prst="rect">
            <a:avLst/>
          </a:prstGeom>
          <a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659556" y="4326496"/>
            <a:ext cx="259270" cy="374658"/>
          </a:xfrm>
          <a:prstGeom prst="rect">
            <a:avLst/>
          </a:prstGeom>
          <a:blipFill>
            <a:blip r:embed="rId1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368372" y="4444261"/>
            <a:ext cx="711233" cy="726366"/>
          </a:xfrm>
          <a:prstGeom prst="rect">
            <a:avLst/>
          </a:prstGeom>
          <a:blipFill>
            <a:blip r:embed="rId1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7497100" y="4573044"/>
            <a:ext cx="330418" cy="353771"/>
          </a:xfrm>
          <a:prstGeom prst="rect">
            <a:avLst/>
          </a:prstGeom>
          <a:blipFill>
            <a:blip r:embed="rId1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7126284" y="4640985"/>
            <a:ext cx="756631" cy="680967"/>
          </a:xfrm>
          <a:prstGeom prst="rect">
            <a:avLst/>
          </a:prstGeom>
          <a:blipFill>
            <a:blip r:embed="rId1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7260265" y="4776451"/>
            <a:ext cx="371123" cy="294344"/>
          </a:xfrm>
          <a:prstGeom prst="rect">
            <a:avLst/>
          </a:prstGeom>
          <a:blipFill>
            <a:blip r:embed="rId1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6884197" y="4686381"/>
            <a:ext cx="756631" cy="650702"/>
          </a:xfrm>
          <a:prstGeom prst="rect">
            <a:avLst/>
          </a:prstGeom>
          <a:blipFill>
            <a:blip r:embed="rId1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7013266" y="4811288"/>
            <a:ext cx="372898" cy="276546"/>
          </a:xfrm>
          <a:prstGeom prst="rect">
            <a:avLst/>
          </a:prstGeom>
          <a:blipFill>
            <a:blip r:embed="rId1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672267" y="4504795"/>
            <a:ext cx="726366" cy="711233"/>
          </a:xfrm>
          <a:prstGeom prst="rect">
            <a:avLst/>
          </a:prstGeom>
          <a:blipFill>
            <a:blip r:embed="rId1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798207" y="4628989"/>
            <a:ext cx="344543" cy="344352"/>
          </a:xfrm>
          <a:prstGeom prst="rect">
            <a:avLst/>
          </a:prstGeom>
          <a:blipFill>
            <a:blip r:embed="rId1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551223" y="4262671"/>
            <a:ext cx="650702" cy="756631"/>
          </a:xfrm>
          <a:prstGeom prst="rect">
            <a:avLst/>
          </a:prstGeom>
          <a:blipFill>
            <a:blip r:embed="rId1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677039" y="4387709"/>
            <a:ext cx="279768" cy="374364"/>
          </a:xfrm>
          <a:prstGeom prst="rect">
            <a:avLst/>
          </a:prstGeom>
          <a:blipFill>
            <a:blip r:embed="rId1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551223" y="4020544"/>
            <a:ext cx="680968" cy="741498"/>
          </a:xfrm>
          <a:prstGeom prst="rect">
            <a:avLst/>
          </a:prstGeom>
          <a:blipFill>
            <a:blip r:embed="rId1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686641" y="4142815"/>
            <a:ext cx="291585" cy="372169"/>
          </a:xfrm>
          <a:prstGeom prst="rect">
            <a:avLst/>
          </a:prstGeom>
          <a:blipFill>
            <a:blip r:embed="rId1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6687449" y="3808691"/>
            <a:ext cx="741498" cy="711233"/>
          </a:xfrm>
          <a:prstGeom prst="rect">
            <a:avLst/>
          </a:prstGeom>
          <a:blipFill>
            <a:blip r:embed="rId1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6824356" y="3941597"/>
            <a:ext cx="351574" cy="333821"/>
          </a:xfrm>
          <a:prstGeom prst="rect">
            <a:avLst/>
          </a:prstGeom>
          <a:blipFill>
            <a:blip r:embed="rId1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7111102" y="3854089"/>
            <a:ext cx="665835" cy="590172"/>
          </a:xfrm>
          <a:prstGeom prst="rect">
            <a:avLst/>
          </a:prstGeom>
          <a:blipFill>
            <a:blip r:embed="rId1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7236975" y="3987617"/>
            <a:ext cx="283963" cy="212942"/>
          </a:xfrm>
          <a:prstGeom prst="rect">
            <a:avLst/>
          </a:prstGeom>
          <a:blipFill>
            <a:blip r:embed="rId1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7292772" y="3944885"/>
            <a:ext cx="635570" cy="650702"/>
          </a:xfrm>
          <a:prstGeom prst="rect">
            <a:avLst/>
          </a:prstGeom>
          <a:blipFill>
            <a:blip r:embed="rId1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7420914" y="4077550"/>
            <a:ext cx="262361" cy="264255"/>
          </a:xfrm>
          <a:prstGeom prst="rect">
            <a:avLst/>
          </a:prstGeom>
          <a:blipFill>
            <a:blip r:embed="rId1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7428892" y="4111338"/>
            <a:ext cx="590172" cy="665835"/>
          </a:xfrm>
          <a:prstGeom prst="rect">
            <a:avLst/>
          </a:prstGeom>
          <a:blipFill>
            <a:blip r:embed="rId1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7563197" y="4240457"/>
            <a:ext cx="211903" cy="284604"/>
          </a:xfrm>
          <a:prstGeom prst="rect">
            <a:avLst/>
          </a:prstGeom>
          <a:blipFill>
            <a:blip r:embed="rId1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7413816" y="4308067"/>
            <a:ext cx="605305" cy="650702"/>
          </a:xfrm>
          <a:prstGeom prst="rect">
            <a:avLst/>
          </a:prstGeom>
          <a:blipFill>
            <a:blip r:embed="rId1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7542657" y="4429613"/>
            <a:ext cx="223646" cy="285105"/>
          </a:xfrm>
          <a:prstGeom prst="rect">
            <a:avLst/>
          </a:prstGeom>
          <a:blipFill>
            <a:blip r:embed="rId1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7262510" y="4489658"/>
            <a:ext cx="650702" cy="620437"/>
          </a:xfrm>
          <a:prstGeom prst="rect">
            <a:avLst/>
          </a:prstGeom>
          <a:blipFill>
            <a:blip r:embed="rId1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7387992" y="4611053"/>
            <a:ext cx="271197" cy="256333"/>
          </a:xfrm>
          <a:prstGeom prst="rect">
            <a:avLst/>
          </a:prstGeom>
          <a:blipFill>
            <a:blip r:embed="rId1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7065762" y="4610718"/>
            <a:ext cx="665835" cy="575040"/>
          </a:xfrm>
          <a:prstGeom prst="rect">
            <a:avLst/>
          </a:prstGeom>
          <a:blipFill>
            <a:blip r:embed="rId1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7200627" y="4739195"/>
            <a:ext cx="285959" cy="200130"/>
          </a:xfrm>
          <a:prstGeom prst="rect">
            <a:avLst/>
          </a:prstGeom>
          <a:blipFill>
            <a:blip r:embed="rId1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6884197" y="4550192"/>
            <a:ext cx="665835" cy="605305"/>
          </a:xfrm>
          <a:prstGeom prst="rect">
            <a:avLst/>
          </a:prstGeom>
          <a:blipFill>
            <a:blip r:embed="rId1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7016483" y="4675187"/>
            <a:ext cx="280690" cy="234677"/>
          </a:xfrm>
          <a:prstGeom prst="rect">
            <a:avLst/>
          </a:prstGeom>
          <a:blipFill>
            <a:blip r:embed="rId1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6747971" y="4383730"/>
            <a:ext cx="620437" cy="650702"/>
          </a:xfrm>
          <a:prstGeom prst="rect">
            <a:avLst/>
          </a:prstGeom>
          <a:blipFill>
            <a:blip r:embed="rId1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6875303" y="4511129"/>
            <a:ext cx="245392" cy="276769"/>
          </a:xfrm>
          <a:prstGeom prst="rect">
            <a:avLst/>
          </a:prstGeom>
          <a:blipFill>
            <a:blip r:embed="rId1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6687449" y="4187011"/>
            <a:ext cx="575040" cy="665835"/>
          </a:xfrm>
          <a:prstGeom prst="rect">
            <a:avLst/>
          </a:prstGeom>
          <a:blipFill>
            <a:blip r:embed="rId1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821056" y="4321711"/>
            <a:ext cx="188939" cy="287907"/>
          </a:xfrm>
          <a:prstGeom prst="rect">
            <a:avLst/>
          </a:prstGeom>
          <a:blipFill>
            <a:blip r:embed="rId1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6747971" y="4020547"/>
            <a:ext cx="620437" cy="650702"/>
          </a:xfrm>
          <a:prstGeom prst="rect">
            <a:avLst/>
          </a:prstGeom>
          <a:blipFill>
            <a:blip r:embed="rId1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870550" y="4141727"/>
            <a:ext cx="243352" cy="277888"/>
          </a:xfrm>
          <a:prstGeom prst="rect">
            <a:avLst/>
          </a:prstGeom>
          <a:blipFill>
            <a:blip r:embed="rId1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6884197" y="3884357"/>
            <a:ext cx="650702" cy="620437"/>
          </a:xfrm>
          <a:prstGeom prst="rect">
            <a:avLst/>
          </a:prstGeom>
          <a:blipFill>
            <a:blip r:embed="rId1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7008516" y="4015208"/>
            <a:ext cx="279751" cy="235006"/>
          </a:xfrm>
          <a:prstGeom prst="rect">
            <a:avLst/>
          </a:prstGeom>
          <a:blipFill>
            <a:blip r:embed="rId1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7186806" y="3975146"/>
            <a:ext cx="605305" cy="575040"/>
          </a:xfrm>
          <a:prstGeom prst="rect">
            <a:avLst/>
          </a:prstGeom>
          <a:blipFill>
            <a:blip r:embed="rId1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7313306" y="4100839"/>
            <a:ext cx="227376" cy="196091"/>
          </a:xfrm>
          <a:prstGeom prst="rect">
            <a:avLst/>
          </a:prstGeom>
          <a:blipFill>
            <a:blip r:embed="rId1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7323032" y="4081075"/>
            <a:ext cx="575039" cy="605305"/>
          </a:xfrm>
          <a:prstGeom prst="rect">
            <a:avLst/>
          </a:prstGeom>
          <a:blipFill>
            <a:blip r:embed="rId1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7452588" y="4206636"/>
            <a:ext cx="197552" cy="227133"/>
          </a:xfrm>
          <a:prstGeom prst="rect">
            <a:avLst/>
          </a:prstGeom>
          <a:blipFill>
            <a:blip r:embed="rId1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7398632" y="4232400"/>
            <a:ext cx="544774" cy="605305"/>
          </a:xfrm>
          <a:prstGeom prst="rect">
            <a:avLst/>
          </a:prstGeom>
          <a:blipFill>
            <a:blip r:embed="rId1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7531508" y="4354600"/>
            <a:ext cx="156330" cy="235270"/>
          </a:xfrm>
          <a:prstGeom prst="rect">
            <a:avLst/>
          </a:prstGeom>
          <a:blipFill>
            <a:blip r:embed="rId1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7307850" y="4383726"/>
            <a:ext cx="575039" cy="605305"/>
          </a:xfrm>
          <a:prstGeom prst="rect">
            <a:avLst/>
          </a:prstGeom>
          <a:blipFill>
            <a:blip r:embed="rId1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7436337" y="4509632"/>
            <a:ext cx="202302" cy="223258"/>
          </a:xfrm>
          <a:prstGeom prst="rect">
            <a:avLst/>
          </a:prstGeom>
          <a:blipFill>
            <a:blip r:embed="rId1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7156545" y="4519927"/>
            <a:ext cx="620437" cy="559907"/>
          </a:xfrm>
          <a:prstGeom prst="rect">
            <a:avLst/>
          </a:prstGeom>
          <a:blipFill>
            <a:blip r:embed="rId1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7294300" y="4642496"/>
            <a:ext cx="229417" cy="190282"/>
          </a:xfrm>
          <a:prstGeom prst="rect">
            <a:avLst/>
          </a:prstGeom>
          <a:blipFill>
            <a:blip r:embed="rId1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7005241" y="4565320"/>
            <a:ext cx="620437" cy="544775"/>
          </a:xfrm>
          <a:prstGeom prst="rect">
            <a:avLst/>
          </a:prstGeom>
          <a:blipFill>
            <a:blip r:embed="rId2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7138536" y="4686453"/>
            <a:ext cx="232872" cy="165858"/>
          </a:xfrm>
          <a:prstGeom prst="rect">
            <a:avLst/>
          </a:prstGeom>
          <a:blipFill>
            <a:blip r:embed="rId2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6869015" y="4444260"/>
            <a:ext cx="605305" cy="590172"/>
          </a:xfrm>
          <a:prstGeom prst="rect">
            <a:avLst/>
          </a:prstGeom>
          <a:blipFill>
            <a:blip r:embed="rId2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6998593" y="4579546"/>
            <a:ext cx="219857" cy="211188"/>
          </a:xfrm>
          <a:prstGeom prst="rect">
            <a:avLst/>
          </a:prstGeom>
          <a:blipFill>
            <a:blip r:embed="rId2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6778233" y="4308063"/>
            <a:ext cx="559907" cy="605305"/>
          </a:xfrm>
          <a:prstGeom prst="rect">
            <a:avLst/>
          </a:prstGeom>
          <a:blipFill>
            <a:blip r:embed="rId2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6914034" y="4430798"/>
            <a:ext cx="179184" cy="233024"/>
          </a:xfrm>
          <a:prstGeom prst="rect">
            <a:avLst/>
          </a:prstGeom>
          <a:blipFill>
            <a:blip r:embed="rId2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6778233" y="4141605"/>
            <a:ext cx="559907" cy="620437"/>
          </a:xfrm>
          <a:prstGeom prst="rect">
            <a:avLst/>
          </a:prstGeom>
          <a:blipFill>
            <a:blip r:embed="rId2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910212" y="4276519"/>
            <a:ext cx="173649" cy="231615"/>
          </a:xfrm>
          <a:prstGeom prst="rect">
            <a:avLst/>
          </a:prstGeom>
          <a:blipFill>
            <a:blip r:embed="rId2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853937" y="4020545"/>
            <a:ext cx="605305" cy="590172"/>
          </a:xfrm>
          <a:prstGeom prst="rect">
            <a:avLst/>
          </a:prstGeom>
          <a:blipFill>
            <a:blip r:embed="rId2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6986146" y="4144961"/>
            <a:ext cx="217639" cy="214610"/>
          </a:xfrm>
          <a:prstGeom prst="rect">
            <a:avLst/>
          </a:prstGeom>
          <a:blipFill>
            <a:blip r:embed="rId2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6990059" y="3944878"/>
            <a:ext cx="620437" cy="544775"/>
          </a:xfrm>
          <a:prstGeom prst="rect">
            <a:avLst/>
          </a:prstGeom>
          <a:blipFill>
            <a:blip r:embed="rId2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7123457" y="4074347"/>
            <a:ext cx="231295" cy="169260"/>
          </a:xfrm>
          <a:prstGeom prst="rect">
            <a:avLst/>
          </a:prstGeom>
          <a:blipFill>
            <a:blip r:embed="rId2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7065762" y="4005416"/>
            <a:ext cx="575040" cy="514508"/>
          </a:xfrm>
          <a:prstGeom prst="rect">
            <a:avLst/>
          </a:prstGeom>
          <a:blipFill>
            <a:blip r:embed="rId2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7196020" y="4136146"/>
            <a:ext cx="197376" cy="128462"/>
          </a:xfrm>
          <a:prstGeom prst="rect">
            <a:avLst/>
          </a:prstGeom>
          <a:blipFill>
            <a:blip r:embed="rId2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201988" y="4035680"/>
            <a:ext cx="559907" cy="559907"/>
          </a:xfrm>
          <a:prstGeom prst="rect">
            <a:avLst/>
          </a:prstGeom>
          <a:blipFill>
            <a:blip r:embed="rId2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7326981" y="4170930"/>
            <a:ext cx="188330" cy="168972"/>
          </a:xfrm>
          <a:prstGeom prst="rect">
            <a:avLst/>
          </a:prstGeom>
          <a:blipFill>
            <a:blip r:embed="rId2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7307850" y="4141603"/>
            <a:ext cx="544774" cy="559907"/>
          </a:xfrm>
          <a:prstGeom prst="rect">
            <a:avLst/>
          </a:prstGeom>
          <a:blipFill>
            <a:blip r:embed="rId2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7440623" y="4265743"/>
            <a:ext cx="161654" cy="191875"/>
          </a:xfrm>
          <a:prstGeom prst="rect">
            <a:avLst/>
          </a:prstGeom>
          <a:blipFill>
            <a:blip r:embed="rId2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7353294" y="4262666"/>
            <a:ext cx="514508" cy="575040"/>
          </a:xfrm>
          <a:prstGeom prst="rect">
            <a:avLst/>
          </a:prstGeom>
          <a:blipFill>
            <a:blip r:embed="rId2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7489075" y="4391761"/>
            <a:ext cx="135205" cy="196800"/>
          </a:xfrm>
          <a:prstGeom prst="rect">
            <a:avLst/>
          </a:prstGeom>
          <a:blipFill>
            <a:blip r:embed="rId2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7277588" y="4398862"/>
            <a:ext cx="544774" cy="559907"/>
          </a:xfrm>
          <a:prstGeom prst="rect">
            <a:avLst/>
          </a:prstGeom>
          <a:blipFill>
            <a:blip r:embed="rId2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7401725" y="4521254"/>
            <a:ext cx="174610" cy="185822"/>
          </a:xfrm>
          <a:prstGeom prst="rect">
            <a:avLst/>
          </a:prstGeom>
          <a:blipFill>
            <a:blip r:embed="rId2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7156545" y="4504790"/>
            <a:ext cx="559907" cy="529642"/>
          </a:xfrm>
          <a:prstGeom prst="rect">
            <a:avLst/>
          </a:prstGeom>
          <a:blipFill>
            <a:blip r:embed="rId2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7280483" y="4628110"/>
            <a:ext cx="192937" cy="154730"/>
          </a:xfrm>
          <a:prstGeom prst="rect">
            <a:avLst/>
          </a:prstGeom>
          <a:blipFill>
            <a:blip r:embed="rId2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7020319" y="4519924"/>
            <a:ext cx="575040" cy="514508"/>
          </a:xfrm>
          <a:prstGeom prst="rect">
            <a:avLst/>
          </a:prstGeom>
          <a:blipFill>
            <a:blip r:embed="rId2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7150167" y="4646403"/>
            <a:ext cx="194337" cy="143717"/>
          </a:xfrm>
          <a:prstGeom prst="rect">
            <a:avLst/>
          </a:prstGeom>
          <a:blipFill>
            <a:blip r:embed="rId2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6914459" y="4429125"/>
            <a:ext cx="559907" cy="544775"/>
          </a:xfrm>
          <a:prstGeom prst="rect">
            <a:avLst/>
          </a:prstGeom>
          <a:blipFill>
            <a:blip r:embed="rId2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7035698" y="4550647"/>
            <a:ext cx="181885" cy="180874"/>
          </a:xfrm>
          <a:prstGeom prst="rect">
            <a:avLst/>
          </a:prstGeom>
          <a:blipFill>
            <a:blip r:embed="rId2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6838755" y="4292937"/>
            <a:ext cx="529641" cy="575040"/>
          </a:xfrm>
          <a:prstGeom prst="rect">
            <a:avLst/>
          </a:prstGeom>
          <a:blipFill>
            <a:blip r:embed="rId2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6973303" y="4423908"/>
            <a:ext cx="143973" cy="195392"/>
          </a:xfrm>
          <a:prstGeom prst="rect">
            <a:avLst/>
          </a:prstGeom>
          <a:blipFill>
            <a:blip r:embed="rId2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6853937" y="4171872"/>
            <a:ext cx="529641" cy="575040"/>
          </a:xfrm>
          <a:prstGeom prst="rect">
            <a:avLst/>
          </a:prstGeom>
          <a:blipFill>
            <a:blip r:embed="rId2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6977272" y="4295294"/>
            <a:ext cx="151809" cy="193235"/>
          </a:xfrm>
          <a:prstGeom prst="rect">
            <a:avLst/>
          </a:prstGeom>
          <a:blipFill>
            <a:blip r:embed="rId2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6914459" y="4065943"/>
            <a:ext cx="575040" cy="544775"/>
          </a:xfrm>
          <a:prstGeom prst="rect">
            <a:avLst/>
          </a:prstGeom>
          <a:blipFill>
            <a:blip r:embed="rId2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7049441" y="4189610"/>
            <a:ext cx="184910" cy="176540"/>
          </a:xfrm>
          <a:prstGeom prst="rect">
            <a:avLst/>
          </a:prstGeom>
          <a:blipFill>
            <a:blip r:embed="rId2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7141468" y="4081081"/>
            <a:ext cx="529641" cy="499376"/>
          </a:xfrm>
          <a:prstGeom prst="rect">
            <a:avLst/>
          </a:prstGeom>
          <a:blipFill>
            <a:blip r:embed="rId2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7266386" y="4213777"/>
            <a:ext cx="148177" cy="110662"/>
          </a:xfrm>
          <a:prstGeom prst="rect">
            <a:avLst/>
          </a:prstGeom>
          <a:blipFill>
            <a:blip r:embed="rId2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7232250" y="4126477"/>
            <a:ext cx="514508" cy="529642"/>
          </a:xfrm>
          <a:prstGeom prst="rect">
            <a:avLst/>
          </a:prstGeom>
          <a:blipFill>
            <a:blip r:embed="rId2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7362619" y="4261001"/>
            <a:ext cx="138837" cy="138974"/>
          </a:xfrm>
          <a:prstGeom prst="rect">
            <a:avLst/>
          </a:prstGeom>
          <a:blipFill>
            <a:blip r:embed="rId2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7307850" y="4217270"/>
            <a:ext cx="484243" cy="529642"/>
          </a:xfrm>
          <a:prstGeom prst="rect">
            <a:avLst/>
          </a:prstGeom>
          <a:blipFill>
            <a:blip r:embed="rId2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7438709" y="4346579"/>
            <a:ext cx="109280" cy="149325"/>
          </a:xfrm>
          <a:prstGeom prst="rect">
            <a:avLst/>
          </a:prstGeom>
          <a:blipFill>
            <a:blip r:embed="rId2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7292772" y="4323204"/>
            <a:ext cx="499376" cy="529642"/>
          </a:xfrm>
          <a:prstGeom prst="rect">
            <a:avLst/>
          </a:prstGeom>
          <a:blipFill>
            <a:blip r:embed="rId2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7426903" y="4445937"/>
            <a:ext cx="117144" cy="149578"/>
          </a:xfrm>
          <a:prstGeom prst="rect">
            <a:avLst/>
          </a:prstGeom>
          <a:blipFill>
            <a:blip r:embed="rId2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7217066" y="4413990"/>
            <a:ext cx="514508" cy="514508"/>
          </a:xfrm>
          <a:prstGeom prst="rect">
            <a:avLst/>
          </a:prstGeom>
          <a:blipFill>
            <a:blip r:embed="rId2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7345638" y="4541232"/>
            <a:ext cx="141890" cy="134255"/>
          </a:xfrm>
          <a:prstGeom prst="rect">
            <a:avLst/>
          </a:prstGeom>
          <a:blipFill>
            <a:blip r:embed="rId2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7111102" y="4474526"/>
            <a:ext cx="529641" cy="484243"/>
          </a:xfrm>
          <a:prstGeom prst="rect">
            <a:avLst/>
          </a:prstGeom>
          <a:blipFill>
            <a:blip r:embed="rId2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7247117" y="4608529"/>
            <a:ext cx="150152" cy="105138"/>
          </a:xfrm>
          <a:prstGeom prst="rect">
            <a:avLst/>
          </a:prstGeom>
          <a:blipFill>
            <a:blip r:embed="rId2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020319" y="4444263"/>
            <a:ext cx="529641" cy="499376"/>
          </a:xfrm>
          <a:prstGeom prst="rect">
            <a:avLst/>
          </a:prstGeom>
          <a:blipFill>
            <a:blip r:embed="rId2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7149872" y="4574918"/>
            <a:ext cx="146993" cy="123748"/>
          </a:xfrm>
          <a:prstGeom prst="rect">
            <a:avLst/>
          </a:prstGeom>
          <a:blipFill>
            <a:blip r:embed="rId2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944719" y="4353465"/>
            <a:ext cx="514508" cy="529642"/>
          </a:xfrm>
          <a:prstGeom prst="rect">
            <a:avLst/>
          </a:prstGeom>
          <a:blipFill>
            <a:blip r:embed="rId2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7077098" y="4488753"/>
            <a:ext cx="128767" cy="144456"/>
          </a:xfrm>
          <a:prstGeom prst="rect">
            <a:avLst/>
          </a:prstGeom>
          <a:blipFill>
            <a:blip r:embed="rId2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6914459" y="4262672"/>
            <a:ext cx="484243" cy="529642"/>
          </a:xfrm>
          <a:prstGeom prst="rect">
            <a:avLst/>
          </a:prstGeom>
          <a:blipFill>
            <a:blip r:embed="rId2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047647" y="4389258"/>
            <a:ext cx="98910" cy="151220"/>
          </a:xfrm>
          <a:prstGeom prst="rect">
            <a:avLst/>
          </a:prstGeom>
          <a:blipFill>
            <a:blip r:embed="rId2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6944719" y="4171872"/>
            <a:ext cx="514508" cy="514508"/>
          </a:xfrm>
          <a:prstGeom prst="rect">
            <a:avLst/>
          </a:prstGeom>
          <a:blipFill>
            <a:blip r:embed="rId2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7074266" y="4294717"/>
            <a:ext cx="128130" cy="145395"/>
          </a:xfrm>
          <a:prstGeom prst="rect">
            <a:avLst/>
          </a:prstGeom>
          <a:blipFill>
            <a:blip r:embed="rId2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7020319" y="4096211"/>
            <a:ext cx="529641" cy="499376"/>
          </a:xfrm>
          <a:prstGeom prst="rect">
            <a:avLst/>
          </a:prstGeom>
          <a:blipFill>
            <a:blip r:embed="rId2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7145544" y="4228258"/>
            <a:ext cx="146738" cy="124423"/>
          </a:xfrm>
          <a:prstGeom prst="rect">
            <a:avLst/>
          </a:prstGeom>
          <a:blipFill>
            <a:blip r:embed="rId2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7171728" y="4141604"/>
            <a:ext cx="499376" cy="484243"/>
          </a:xfrm>
          <a:prstGeom prst="rect">
            <a:avLst/>
          </a:prstGeom>
          <a:blipFill>
            <a:blip r:embed="rId2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7306259" y="4273230"/>
            <a:ext cx="119443" cy="103003"/>
          </a:xfrm>
          <a:prstGeom prst="rect">
            <a:avLst/>
          </a:prstGeom>
          <a:blipFill>
            <a:blip r:embed="rId2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7247328" y="4202134"/>
            <a:ext cx="484243" cy="499376"/>
          </a:xfrm>
          <a:prstGeom prst="rect">
            <a:avLst/>
          </a:prstGeom>
          <a:blipFill>
            <a:blip r:embed="rId2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7379432" y="4328798"/>
            <a:ext cx="103740" cy="119314"/>
          </a:xfrm>
          <a:prstGeom prst="rect">
            <a:avLst/>
          </a:prstGeom>
          <a:blipFill>
            <a:blip r:embed="rId2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7292772" y="4277797"/>
            <a:ext cx="453978" cy="499376"/>
          </a:xfrm>
          <a:prstGeom prst="rect">
            <a:avLst/>
          </a:prstGeom>
          <a:blipFill>
            <a:blip r:embed="rId2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7420856" y="4406525"/>
            <a:ext cx="82065" cy="123566"/>
          </a:xfrm>
          <a:prstGeom prst="rect">
            <a:avLst/>
          </a:prstGeom>
          <a:blipFill>
            <a:blip r:embed="rId2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7247328" y="4353470"/>
            <a:ext cx="484243" cy="499376"/>
          </a:xfrm>
          <a:prstGeom prst="rect">
            <a:avLst/>
          </a:prstGeom>
          <a:blipFill>
            <a:blip r:embed="rId2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370916" y="4487968"/>
            <a:ext cx="106222" cy="117258"/>
          </a:xfrm>
          <a:prstGeom prst="rect">
            <a:avLst/>
          </a:prstGeom>
          <a:blipFill>
            <a:blip r:embed="rId2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7171728" y="4429125"/>
            <a:ext cx="499376" cy="484243"/>
          </a:xfrm>
          <a:prstGeom prst="rect">
            <a:avLst/>
          </a:prstGeom>
          <a:blipFill>
            <a:blip r:embed="rId2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7296260" y="4557735"/>
            <a:ext cx="120511" cy="99956"/>
          </a:xfrm>
          <a:prstGeom prst="rect">
            <a:avLst/>
          </a:prstGeom>
          <a:blipFill>
            <a:blip r:embed="rId2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7080841" y="4459389"/>
            <a:ext cx="499376" cy="453978"/>
          </a:xfrm>
          <a:prstGeom prst="rect">
            <a:avLst/>
          </a:prstGeom>
          <a:blipFill>
            <a:blip r:embed="rId2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7214450" y="4580834"/>
            <a:ext cx="122299" cy="87117"/>
          </a:xfrm>
          <a:prstGeom prst="rect">
            <a:avLst/>
          </a:prstGeom>
          <a:blipFill>
            <a:blip r:embed="rId2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7005241" y="4398864"/>
            <a:ext cx="499376" cy="484243"/>
          </a:xfrm>
          <a:prstGeom prst="rect">
            <a:avLst/>
          </a:prstGeom>
          <a:blipFill>
            <a:blip r:embed="rId2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7140930" y="4524678"/>
            <a:ext cx="115505" cy="110928"/>
          </a:xfrm>
          <a:prstGeom prst="rect">
            <a:avLst/>
          </a:prstGeom>
          <a:blipFill>
            <a:blip r:embed="rId2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6974980" y="4323199"/>
            <a:ext cx="469111" cy="499376"/>
          </a:xfrm>
          <a:prstGeom prst="rect">
            <a:avLst/>
          </a:prstGeom>
          <a:blipFill>
            <a:blip r:embed="rId2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7096511" y="4446545"/>
            <a:ext cx="94141" cy="122405"/>
          </a:xfrm>
          <a:prstGeom prst="rect">
            <a:avLst/>
          </a:prstGeom>
          <a:blipFill>
            <a:blip r:embed="rId2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6959797" y="4232406"/>
            <a:ext cx="469111" cy="499376"/>
          </a:xfrm>
          <a:prstGeom prst="rect">
            <a:avLst/>
          </a:prstGeom>
          <a:blipFill>
            <a:blip r:embed="rId2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7094562" y="4365511"/>
            <a:ext cx="91137" cy="121650"/>
          </a:xfrm>
          <a:prstGeom prst="rect">
            <a:avLst/>
          </a:prstGeom>
          <a:blipFill>
            <a:blip r:embed="rId2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7005241" y="4171876"/>
            <a:ext cx="499376" cy="484243"/>
          </a:xfrm>
          <a:prstGeom prst="rect">
            <a:avLst/>
          </a:prstGeom>
          <a:blipFill>
            <a:blip r:embed="rId2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7134360" y="4296434"/>
            <a:ext cx="114399" cy="112701"/>
          </a:xfrm>
          <a:prstGeom prst="rect">
            <a:avLst/>
          </a:prstGeom>
          <a:blipFill>
            <a:blip r:embed="rId2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7080841" y="4126476"/>
            <a:ext cx="499376" cy="469111"/>
          </a:xfrm>
          <a:prstGeom prst="rect">
            <a:avLst/>
          </a:prstGeom>
          <a:blipFill>
            <a:blip r:embed="rId2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7206597" y="4259304"/>
            <a:ext cx="121429" cy="88921"/>
          </a:xfrm>
          <a:prstGeom prst="rect">
            <a:avLst/>
          </a:prstGeom>
          <a:blipFill>
            <a:blip r:embed="rId2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4932006" y="6971410"/>
            <a:ext cx="4857569" cy="1266977"/>
          </a:xfrm>
          <a:prstGeom prst="rect">
            <a:avLst/>
          </a:prstGeom>
          <a:blipFill>
            <a:blip r:embed="rId2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947523" y="712020"/>
            <a:ext cx="12324232" cy="544486"/>
          </a:xfrm>
          <a:prstGeom prst="rect">
            <a:avLst/>
          </a:prstGeom>
          <a:blipFill>
            <a:blip r:embed="rId2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51057" y="1518278"/>
            <a:ext cx="3685751" cy="366480"/>
          </a:xfrm>
          <a:prstGeom prst="rect">
            <a:avLst/>
          </a:prstGeom>
          <a:blipFill>
            <a:blip r:embed="rId2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>
            <a:spLocks noGrp="1"/>
          </p:cNvSpPr>
          <p:nvPr>
            <p:ph type="title"/>
          </p:nvPr>
        </p:nvSpPr>
        <p:spPr>
          <a:xfrm>
            <a:off x="3860836" y="477834"/>
            <a:ext cx="12381865" cy="152400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5500" spc="5" dirty="0"/>
              <a:t>Los </a:t>
            </a:r>
            <a:r>
              <a:rPr sz="5500" spc="25" dirty="0"/>
              <a:t>caracteres </a:t>
            </a:r>
            <a:r>
              <a:rPr sz="5500" spc="5" dirty="0"/>
              <a:t>son tan</a:t>
            </a:r>
            <a:r>
              <a:rPr sz="5500" spc="-90" dirty="0"/>
              <a:t> </a:t>
            </a:r>
            <a:r>
              <a:rPr sz="5500" spc="5" dirty="0"/>
              <a:t>variados</a:t>
            </a:r>
            <a:endParaRPr sz="5500"/>
          </a:p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3450" spc="-5" dirty="0"/>
              <a:t>como las</a:t>
            </a:r>
            <a:r>
              <a:rPr sz="3450" spc="-10" dirty="0"/>
              <a:t> </a:t>
            </a:r>
            <a:r>
              <a:rPr sz="3450" spc="5" dirty="0"/>
              <a:t>flores</a:t>
            </a:r>
            <a:endParaRPr sz="34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9407" y="869083"/>
            <a:ext cx="5371564" cy="54448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65680" y="1099442"/>
            <a:ext cx="806258" cy="30365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87118" y="879554"/>
            <a:ext cx="2293123" cy="53401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74479" y="1099442"/>
            <a:ext cx="785316" cy="37695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64505" y="1005205"/>
            <a:ext cx="2565366" cy="534015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00029" y="742156"/>
            <a:ext cx="12304395" cy="8331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300" spc="-5" dirty="0"/>
              <a:t>Las</a:t>
            </a:r>
            <a:r>
              <a:rPr sz="5300" spc="-10" dirty="0"/>
              <a:t> facultades</a:t>
            </a:r>
            <a:r>
              <a:rPr sz="5300" spc="-965" dirty="0"/>
              <a:t> </a:t>
            </a:r>
            <a:r>
              <a:rPr sz="2850" spc="15" dirty="0">
                <a:latin typeface="Arial"/>
                <a:cs typeface="Arial"/>
              </a:rPr>
              <a:t>de</a:t>
            </a:r>
            <a:r>
              <a:rPr sz="2850" dirty="0">
                <a:latin typeface="Arial"/>
                <a:cs typeface="Arial"/>
              </a:rPr>
              <a:t> </a:t>
            </a:r>
            <a:r>
              <a:rPr sz="2850" spc="10" dirty="0">
                <a:latin typeface="Arial"/>
                <a:cs typeface="Arial"/>
              </a:rPr>
              <a:t>la</a:t>
            </a:r>
            <a:r>
              <a:rPr sz="2850" spc="15" dirty="0">
                <a:latin typeface="Arial"/>
                <a:cs typeface="Arial"/>
              </a:rPr>
              <a:t> </a:t>
            </a:r>
            <a:r>
              <a:rPr sz="5300" spc="-5" dirty="0"/>
              <a:t>mente</a:t>
            </a:r>
            <a:r>
              <a:rPr sz="5300" spc="-965" dirty="0"/>
              <a:t> </a:t>
            </a:r>
            <a:r>
              <a:rPr sz="2850" spc="15" dirty="0">
                <a:latin typeface="Arial"/>
                <a:cs typeface="Arial"/>
              </a:rPr>
              <a:t>y</a:t>
            </a:r>
            <a:r>
              <a:rPr sz="2850" spc="5" dirty="0">
                <a:latin typeface="Arial"/>
                <a:cs typeface="Arial"/>
              </a:rPr>
              <a:t> </a:t>
            </a:r>
            <a:r>
              <a:rPr sz="2850" spc="15" dirty="0">
                <a:latin typeface="Arial"/>
                <a:cs typeface="Arial"/>
              </a:rPr>
              <a:t>del</a:t>
            </a:r>
            <a:r>
              <a:rPr sz="2850" spc="10" dirty="0">
                <a:latin typeface="Arial"/>
                <a:cs typeface="Arial"/>
              </a:rPr>
              <a:t> </a:t>
            </a:r>
            <a:r>
              <a:rPr sz="5300" spc="30" dirty="0"/>
              <a:t>cuerpo</a:t>
            </a:r>
            <a:endParaRPr sz="5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57376" y="1486865"/>
            <a:ext cx="3727635" cy="52354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04900" y="1706754"/>
            <a:ext cx="418835" cy="303655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59857" y="1486865"/>
            <a:ext cx="1570632" cy="52354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8080" y="3727635"/>
            <a:ext cx="15664444" cy="63872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2541" y="4533893"/>
            <a:ext cx="16386935" cy="659665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35007" y="5361093"/>
            <a:ext cx="16690591" cy="659665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82653" y="6188293"/>
            <a:ext cx="16774358" cy="659665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43371" y="7025964"/>
            <a:ext cx="15842449" cy="638724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6085" y="7853164"/>
            <a:ext cx="15308434" cy="638724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6161" y="8669893"/>
            <a:ext cx="9968282" cy="649194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79711" y="1346012"/>
            <a:ext cx="16737330" cy="8692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184910" algn="ctr">
              <a:lnSpc>
                <a:spcPct val="100000"/>
              </a:lnSpc>
              <a:spcBef>
                <a:spcPts val="95"/>
              </a:spcBef>
            </a:pPr>
            <a:r>
              <a:rPr sz="5300" spc="-5" dirty="0">
                <a:solidFill>
                  <a:srgbClr val="FFFFFF"/>
                </a:solidFill>
                <a:latin typeface="Arial Black"/>
                <a:cs typeface="Arial Black"/>
              </a:rPr>
              <a:t>son dones </a:t>
            </a:r>
            <a:r>
              <a:rPr sz="2850" spc="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300" spc="-5" dirty="0">
                <a:solidFill>
                  <a:srgbClr val="FFFFFF"/>
                </a:solidFill>
                <a:latin typeface="Arial Black"/>
                <a:cs typeface="Arial Black"/>
              </a:rPr>
              <a:t>Dios</a:t>
            </a:r>
            <a:endParaRPr sz="5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2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Las exigencias de Dios deben estamparse en la</a:t>
            </a:r>
            <a:r>
              <a:rPr sz="435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conciencia.</a:t>
            </a:r>
            <a:endParaRPr sz="4350">
              <a:latin typeface="Arial"/>
              <a:cs typeface="Arial"/>
            </a:endParaRPr>
          </a:p>
          <a:p>
            <a:pPr marL="12700" marR="5080" algn="ctr">
              <a:lnSpc>
                <a:spcPct val="124700"/>
              </a:lnSpc>
            </a:pP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Hombres y mujeres han de despertar y sentir su obligación de  dominarse a 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sí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mismos, su necesidad de 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ser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puros y libertados  de todo apetito depravante y de todo hábito </a:t>
            </a:r>
            <a:r>
              <a:rPr sz="4350" b="1" spc="-30" dirty="0">
                <a:solidFill>
                  <a:srgbClr val="FFFFFF"/>
                </a:solidFill>
                <a:latin typeface="Arial"/>
                <a:cs typeface="Arial"/>
              </a:rPr>
              <a:t>envilecedor. </a:t>
            </a:r>
            <a:r>
              <a:rPr sz="4350" b="1" spc="-25" dirty="0">
                <a:solidFill>
                  <a:srgbClr val="FFFFFF"/>
                </a:solidFill>
                <a:latin typeface="Arial"/>
                <a:cs typeface="Arial"/>
              </a:rPr>
              <a:t>Tienen 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que reconocer que todas las facultades de su mente y de su  cuerpo son dones de Dios y que deben conservarlas en 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mejor condición 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posible </a:t>
            </a:r>
            <a:r>
              <a:rPr sz="4350" b="1" spc="-1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4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50" b="1" spc="-5" dirty="0">
                <a:solidFill>
                  <a:srgbClr val="FFFFFF"/>
                </a:solidFill>
                <a:latin typeface="Arial"/>
                <a:cs typeface="Arial"/>
              </a:rPr>
              <a:t>servirle.</a:t>
            </a:r>
            <a:endParaRPr sz="4350">
              <a:latin typeface="Arial"/>
              <a:cs typeface="Arial"/>
            </a:endParaRPr>
          </a:p>
          <a:p>
            <a:pPr marL="6264275">
              <a:lnSpc>
                <a:spcPct val="100000"/>
              </a:lnSpc>
              <a:spcBef>
                <a:spcPts val="2140"/>
              </a:spcBef>
            </a:pPr>
            <a:r>
              <a:rPr sz="3050" spc="-45" dirty="0">
                <a:solidFill>
                  <a:srgbClr val="FFFFFF"/>
                </a:solidFill>
                <a:latin typeface="Arial"/>
                <a:cs typeface="Arial"/>
              </a:rPr>
              <a:t>——El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Ministerio </a:t>
            </a:r>
            <a:r>
              <a:rPr sz="3050" spc="8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050" spc="15" dirty="0">
                <a:solidFill>
                  <a:srgbClr val="FFFFFF"/>
                </a:solidFill>
                <a:latin typeface="Arial"/>
                <a:cs typeface="Arial"/>
              </a:rPr>
              <a:t>Curación,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92 (1905).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67.2}</a:t>
            </a:r>
            <a:endParaRPr sz="3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8840" y="1926642"/>
            <a:ext cx="10156758" cy="64919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0" dirty="0"/>
              <a:t>Dios </a:t>
            </a:r>
            <a:r>
              <a:rPr spc="15" dirty="0"/>
              <a:t>desea</a:t>
            </a:r>
            <a:r>
              <a:rPr spc="-30" dirty="0"/>
              <a:t> </a:t>
            </a:r>
            <a:r>
              <a:rPr spc="35" dirty="0"/>
              <a:t>caracteres</a:t>
            </a:r>
          </a:p>
        </p:txBody>
      </p:sp>
      <p:sp>
        <p:nvSpPr>
          <p:cNvPr id="4" name="object 4"/>
          <p:cNvSpPr/>
          <p:nvPr/>
        </p:nvSpPr>
        <p:spPr>
          <a:xfrm>
            <a:off x="11266672" y="2670075"/>
            <a:ext cx="7758926" cy="79578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61893" y="10047510"/>
            <a:ext cx="814324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—Mensajes Selectos 1:54 (1883). </a:t>
            </a:r>
            <a:r>
              <a:rPr sz="3050" spc="-3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30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spc="-5" dirty="0">
                <a:solidFill>
                  <a:srgbClr val="FFFFFF"/>
                </a:solidFill>
                <a:latin typeface="Arial"/>
                <a:cs typeface="Arial"/>
              </a:rPr>
              <a:t>67.3}</a:t>
            </a:r>
            <a:endParaRPr sz="3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4893" y="4731091"/>
            <a:ext cx="1789903" cy="225528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2266" y="5038684"/>
            <a:ext cx="1010687" cy="148850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03220" y="3513956"/>
            <a:ext cx="1807798" cy="252376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17679" y="3822877"/>
            <a:ext cx="1037189" cy="176178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74809" y="4122523"/>
            <a:ext cx="2308976" cy="2738555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83486" y="4430692"/>
            <a:ext cx="1541562" cy="1965887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6397" y="0"/>
            <a:ext cx="2219482" cy="3155977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90702" y="130990"/>
            <a:ext cx="1442905" cy="2575565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4736" y="0"/>
            <a:ext cx="3848291" cy="4570007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57485" y="172350"/>
            <a:ext cx="3070772" cy="3943437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31620" y="256337"/>
            <a:ext cx="3078628" cy="3150228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37249" y="577783"/>
            <a:ext cx="2311581" cy="2378315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47578" y="882800"/>
            <a:ext cx="2362671" cy="2845944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61580" y="1190948"/>
            <a:ext cx="1585593" cy="2088661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96229" y="1330273"/>
            <a:ext cx="1503514" cy="2183682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17806" y="1650923"/>
            <a:ext cx="723471" cy="1411845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80681" y="0"/>
            <a:ext cx="1718303" cy="1974641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98263" y="291614"/>
            <a:ext cx="948859" cy="1222339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58492" y="0"/>
            <a:ext cx="1181335" cy="1133389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68634" y="294755"/>
            <a:ext cx="411541" cy="387003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48948"/>
            <a:ext cx="8416120" cy="8913718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460296"/>
            <a:ext cx="7954542" cy="8153399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06734" y="0"/>
            <a:ext cx="1628809" cy="2440019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12760" y="276326"/>
            <a:ext cx="863697" cy="1699927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70935" y="0"/>
            <a:ext cx="1915198" cy="2976987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82440" y="260620"/>
            <a:ext cx="1153224" cy="2251795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9062662"/>
            <a:ext cx="8416120" cy="1266977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8903" y="3185710"/>
            <a:ext cx="18182064" cy="8122845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87738" y="5010873"/>
            <a:ext cx="17344393" cy="4710987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889635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bien</a:t>
            </a:r>
            <a:r>
              <a:rPr spc="-70" dirty="0"/>
              <a:t> </a:t>
            </a:r>
            <a:r>
              <a:rPr spc="25" dirty="0"/>
              <a:t>equilibrados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650">
              <a:latin typeface="Times New Roman"/>
              <a:cs typeface="Times New Roman"/>
            </a:endParaRPr>
          </a:p>
          <a:p>
            <a:pPr marL="12700" marR="158115" indent="3175" algn="ctr">
              <a:lnSpc>
                <a:spcPts val="6020"/>
              </a:lnSpc>
            </a:pPr>
            <a:r>
              <a:rPr sz="5050" b="1" spc="10" dirty="0">
                <a:latin typeface="Arial"/>
                <a:cs typeface="Arial"/>
              </a:rPr>
              <a:t>Dios </a:t>
            </a:r>
            <a:r>
              <a:rPr sz="5050" b="1" spc="15" dirty="0">
                <a:latin typeface="Arial"/>
                <a:cs typeface="Arial"/>
              </a:rPr>
              <a:t>reprocha </a:t>
            </a:r>
            <a:r>
              <a:rPr sz="3500" spc="20" dirty="0">
                <a:latin typeface="Arial"/>
                <a:cs typeface="Arial"/>
              </a:rPr>
              <a:t>a </a:t>
            </a:r>
            <a:r>
              <a:rPr sz="3500" spc="15" dirty="0">
                <a:latin typeface="Arial"/>
                <a:cs typeface="Arial"/>
              </a:rPr>
              <a:t>los </a:t>
            </a:r>
            <a:r>
              <a:rPr sz="5050" b="1" spc="15" dirty="0">
                <a:latin typeface="Arial"/>
                <a:cs typeface="Arial"/>
              </a:rPr>
              <a:t>hombres </a:t>
            </a:r>
            <a:r>
              <a:rPr sz="5050" b="1" spc="10" dirty="0">
                <a:latin typeface="Arial"/>
                <a:cs typeface="Arial"/>
              </a:rPr>
              <a:t>porque </a:t>
            </a:r>
            <a:r>
              <a:rPr sz="3500" spc="15" dirty="0">
                <a:latin typeface="Arial"/>
                <a:cs typeface="Arial"/>
              </a:rPr>
              <a:t>los </a:t>
            </a:r>
            <a:r>
              <a:rPr sz="5050" b="1" spc="10" dirty="0">
                <a:latin typeface="Arial"/>
                <a:cs typeface="Arial"/>
              </a:rPr>
              <a:t>ama. </a:t>
            </a:r>
            <a:r>
              <a:rPr sz="5050" b="1" spc="15" dirty="0">
                <a:latin typeface="Arial"/>
                <a:cs typeface="Arial"/>
              </a:rPr>
              <a:t>Quiere</a:t>
            </a:r>
            <a:r>
              <a:rPr sz="5050" b="1" spc="-915" dirty="0">
                <a:latin typeface="Arial"/>
                <a:cs typeface="Arial"/>
              </a:rPr>
              <a:t> </a:t>
            </a:r>
            <a:r>
              <a:rPr sz="5050" b="1" spc="15" dirty="0">
                <a:latin typeface="Arial"/>
                <a:cs typeface="Arial"/>
              </a:rPr>
              <a:t>que  sean </a:t>
            </a:r>
            <a:r>
              <a:rPr sz="5050" b="1" spc="10" dirty="0">
                <a:latin typeface="Arial"/>
                <a:cs typeface="Arial"/>
              </a:rPr>
              <a:t>fuertes </a:t>
            </a:r>
            <a:r>
              <a:rPr sz="3500" spc="15" dirty="0">
                <a:latin typeface="Arial"/>
                <a:cs typeface="Arial"/>
              </a:rPr>
              <a:t>en </a:t>
            </a:r>
            <a:r>
              <a:rPr sz="3500" spc="10" dirty="0">
                <a:latin typeface="Arial"/>
                <a:cs typeface="Arial"/>
              </a:rPr>
              <a:t>la </a:t>
            </a:r>
            <a:r>
              <a:rPr sz="5050" b="1" spc="10" dirty="0">
                <a:latin typeface="Arial"/>
                <a:cs typeface="Arial"/>
              </a:rPr>
              <a:t>fortaleza divina</a:t>
            </a:r>
            <a:r>
              <a:rPr sz="3500" spc="10" dirty="0">
                <a:latin typeface="Arial"/>
                <a:cs typeface="Arial"/>
              </a:rPr>
              <a:t>, </a:t>
            </a:r>
            <a:r>
              <a:rPr sz="3500" spc="15" dirty="0">
                <a:latin typeface="Arial"/>
                <a:cs typeface="Arial"/>
              </a:rPr>
              <a:t>que </a:t>
            </a:r>
            <a:r>
              <a:rPr sz="5050" b="1" spc="15" dirty="0">
                <a:latin typeface="Arial"/>
                <a:cs typeface="Arial"/>
              </a:rPr>
              <a:t>tengan mentes  bien </a:t>
            </a:r>
            <a:r>
              <a:rPr sz="5050" b="1" spc="10" dirty="0">
                <a:latin typeface="Arial"/>
                <a:cs typeface="Arial"/>
              </a:rPr>
              <a:t>equilibradas </a:t>
            </a:r>
            <a:r>
              <a:rPr sz="3500" spc="15" dirty="0">
                <a:latin typeface="Arial"/>
                <a:cs typeface="Arial"/>
              </a:rPr>
              <a:t>y </a:t>
            </a:r>
            <a:r>
              <a:rPr sz="5050" b="1" spc="15" dirty="0">
                <a:latin typeface="Arial"/>
                <a:cs typeface="Arial"/>
              </a:rPr>
              <a:t>caracteres </a:t>
            </a:r>
            <a:r>
              <a:rPr sz="5050" b="1" spc="10" dirty="0">
                <a:latin typeface="Arial"/>
                <a:cs typeface="Arial"/>
              </a:rPr>
              <a:t>simétricos. </a:t>
            </a:r>
            <a:r>
              <a:rPr sz="5050" b="1" spc="15" dirty="0">
                <a:latin typeface="Arial"/>
                <a:cs typeface="Arial"/>
              </a:rPr>
              <a:t>Entonces  </a:t>
            </a:r>
            <a:r>
              <a:rPr sz="5050" b="1" spc="10" dirty="0">
                <a:latin typeface="Arial"/>
                <a:cs typeface="Arial"/>
              </a:rPr>
              <a:t>serán </a:t>
            </a:r>
            <a:r>
              <a:rPr sz="5050" b="1" spc="15" dirty="0">
                <a:latin typeface="Arial"/>
                <a:cs typeface="Arial"/>
              </a:rPr>
              <a:t>ejemplos </a:t>
            </a:r>
            <a:r>
              <a:rPr sz="3500" spc="15" dirty="0">
                <a:latin typeface="Arial"/>
                <a:cs typeface="Arial"/>
              </a:rPr>
              <a:t>para </a:t>
            </a:r>
            <a:r>
              <a:rPr sz="3500" spc="10" dirty="0">
                <a:latin typeface="Arial"/>
                <a:cs typeface="Arial"/>
              </a:rPr>
              <a:t>el </a:t>
            </a:r>
            <a:r>
              <a:rPr sz="5050" b="1" spc="10" dirty="0">
                <a:latin typeface="Arial"/>
                <a:cs typeface="Arial"/>
              </a:rPr>
              <a:t>rebaño </a:t>
            </a:r>
            <a:r>
              <a:rPr sz="5050" b="1" spc="15" dirty="0">
                <a:latin typeface="Arial"/>
                <a:cs typeface="Arial"/>
              </a:rPr>
              <a:t>de </a:t>
            </a:r>
            <a:r>
              <a:rPr sz="5050" b="1" spc="10" dirty="0">
                <a:latin typeface="Arial"/>
                <a:cs typeface="Arial"/>
              </a:rPr>
              <a:t>Dios</a:t>
            </a:r>
            <a:r>
              <a:rPr sz="3500" spc="10" dirty="0">
                <a:latin typeface="Arial"/>
                <a:cs typeface="Arial"/>
              </a:rPr>
              <a:t>, al </a:t>
            </a:r>
            <a:r>
              <a:rPr sz="3500" spc="15" dirty="0">
                <a:latin typeface="Arial"/>
                <a:cs typeface="Arial"/>
              </a:rPr>
              <a:t>que </a:t>
            </a:r>
            <a:r>
              <a:rPr sz="5050" b="1" spc="15" dirty="0">
                <a:latin typeface="Arial"/>
                <a:cs typeface="Arial"/>
              </a:rPr>
              <a:t>conducirán</a:t>
            </a:r>
            <a:r>
              <a:rPr sz="5050" b="1" spc="-880" dirty="0">
                <a:latin typeface="Arial"/>
                <a:cs typeface="Arial"/>
              </a:rPr>
              <a:t> </a:t>
            </a:r>
            <a:r>
              <a:rPr sz="3500" spc="5" dirty="0">
                <a:latin typeface="Arial"/>
                <a:cs typeface="Arial"/>
              </a:rPr>
              <a:t>al  </a:t>
            </a:r>
            <a:r>
              <a:rPr sz="5050" b="1" spc="10" dirty="0">
                <a:latin typeface="Arial"/>
                <a:cs typeface="Arial"/>
              </a:rPr>
              <a:t>cielo por precepto </a:t>
            </a:r>
            <a:r>
              <a:rPr sz="3500" spc="15" dirty="0">
                <a:latin typeface="Arial"/>
                <a:cs typeface="Arial"/>
              </a:rPr>
              <a:t>y </a:t>
            </a:r>
            <a:r>
              <a:rPr sz="5050" b="1" spc="10" dirty="0">
                <a:latin typeface="Arial"/>
                <a:cs typeface="Arial"/>
              </a:rPr>
              <a:t>ejemplo. </a:t>
            </a:r>
            <a:r>
              <a:rPr sz="5050" b="1" spc="15" dirty="0">
                <a:latin typeface="Arial"/>
                <a:cs typeface="Arial"/>
              </a:rPr>
              <a:t>Entonces </a:t>
            </a:r>
            <a:r>
              <a:rPr sz="5050" b="1" spc="10" dirty="0">
                <a:latin typeface="Arial"/>
                <a:cs typeface="Arial"/>
              </a:rPr>
              <a:t>edificarán </a:t>
            </a:r>
            <a:r>
              <a:rPr sz="3500" spc="15" dirty="0">
                <a:latin typeface="Arial"/>
                <a:cs typeface="Arial"/>
              </a:rPr>
              <a:t>un  </a:t>
            </a:r>
            <a:r>
              <a:rPr sz="5050" b="1" spc="15" dirty="0">
                <a:latin typeface="Arial"/>
                <a:cs typeface="Arial"/>
              </a:rPr>
              <a:t>templo santo </a:t>
            </a:r>
            <a:r>
              <a:rPr sz="5050" b="1" spc="10" dirty="0">
                <a:latin typeface="Arial"/>
                <a:cs typeface="Arial"/>
              </a:rPr>
              <a:t>para</a:t>
            </a:r>
            <a:r>
              <a:rPr sz="5050" b="1" spc="-25" dirty="0">
                <a:latin typeface="Arial"/>
                <a:cs typeface="Arial"/>
              </a:rPr>
              <a:t> </a:t>
            </a:r>
            <a:r>
              <a:rPr sz="5050" b="1" spc="10" dirty="0">
                <a:latin typeface="Arial"/>
                <a:cs typeface="Arial"/>
              </a:rPr>
              <a:t>Dios.</a:t>
            </a:r>
            <a:endParaRPr sz="5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236544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71190"/>
            <a:ext cx="20104100" cy="112957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21873" y="743432"/>
            <a:ext cx="3717164" cy="59684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3275" y="952850"/>
            <a:ext cx="994734" cy="38742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01306" y="743432"/>
            <a:ext cx="7633275" cy="59684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59897" y="590841"/>
            <a:ext cx="12584430" cy="892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650" spc="25" dirty="0"/>
              <a:t>La </a:t>
            </a:r>
            <a:r>
              <a:rPr sz="5650" spc="20" dirty="0"/>
              <a:t>fuente </a:t>
            </a:r>
            <a:r>
              <a:rPr sz="3450" dirty="0">
                <a:latin typeface="Arial"/>
                <a:cs typeface="Arial"/>
              </a:rPr>
              <a:t>de la </a:t>
            </a:r>
            <a:r>
              <a:rPr sz="5650" spc="30" dirty="0"/>
              <a:t>verdadera</a:t>
            </a:r>
            <a:r>
              <a:rPr sz="5650" spc="-950" dirty="0"/>
              <a:t> </a:t>
            </a:r>
            <a:r>
              <a:rPr sz="5650" spc="5" dirty="0"/>
              <a:t>felicidad</a:t>
            </a:r>
            <a:endParaRPr sz="565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49882" y="5392506"/>
            <a:ext cx="83767" cy="136121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12850" y="5044897"/>
            <a:ext cx="18370301" cy="4924425"/>
          </a:xfrm>
          <a:prstGeom prst="rect">
            <a:avLst/>
          </a:prstGeom>
          <a:effectLst>
            <a:outerShdw blurRad="50800" dist="88900" dir="2700000" algn="tl" rotWithShape="0">
              <a:srgbClr val="75C392">
                <a:alpha val="40000"/>
              </a:srgbClr>
            </a:outerShdw>
          </a:effectLst>
        </p:spPr>
        <p:txBody>
          <a:bodyPr vert="horz" wrap="square" lIns="0" tIns="40640" rIns="0" bIns="0" rtlCol="0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31800" algn="l"/>
              </a:tabLst>
            </a:pPr>
            <a:r>
              <a:rPr sz="4000" spc="-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s-ES" sz="4000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lamentan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 su </a:t>
            </a: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propia depravación</a:t>
            </a:r>
            <a:endParaRPr lang="es-MX" sz="4000" dirty="0">
              <a:latin typeface="Arial"/>
              <a:cs typeface="Arial"/>
            </a:endParaRPr>
          </a:p>
          <a:p>
            <a:pPr marL="431165" indent="-4191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431800" algn="l"/>
              </a:tabLst>
            </a:pP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Gimen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6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lang="es-MX" sz="4000" b="1" spc="5" dirty="0">
                <a:solidFill>
                  <a:srgbClr val="FFFFFF"/>
                </a:solidFill>
                <a:latin typeface="Arial"/>
                <a:cs typeface="Arial"/>
              </a:rPr>
              <a:t>males</a:t>
            </a:r>
            <a:r>
              <a:rPr lang="es-MX" sz="40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5" dirty="0">
                <a:solidFill>
                  <a:srgbClr val="FFFFFF"/>
                </a:solidFill>
                <a:latin typeface="Arial"/>
                <a:cs typeface="Arial"/>
              </a:rPr>
              <a:t>supuestos</a:t>
            </a:r>
          </a:p>
          <a:p>
            <a:pPr marL="431165" indent="-4191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431800" algn="l"/>
              </a:tabLst>
            </a:pP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No existe amor </a:t>
            </a:r>
            <a:r>
              <a:rPr lang="es-MX" sz="4000" spc="20" dirty="0">
                <a:solidFill>
                  <a:srgbClr val="FFFFFF"/>
                </a:solidFill>
                <a:latin typeface="Arial"/>
                <a:cs typeface="Arial"/>
              </a:rPr>
              <a:t>en su</a:t>
            </a:r>
            <a:r>
              <a:rPr lang="es-MX" sz="40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35" dirty="0">
                <a:solidFill>
                  <a:srgbClr val="FFFFFF"/>
                </a:solidFill>
                <a:latin typeface="Arial"/>
                <a:cs typeface="Arial"/>
              </a:rPr>
              <a:t>corazón</a:t>
            </a:r>
          </a:p>
          <a:p>
            <a:pPr marL="431165" indent="-4191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431800" algn="l"/>
              </a:tabLst>
            </a:pP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rostro</a:t>
            </a:r>
            <a:r>
              <a:rPr sz="4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3600" spc="30" dirty="0" err="1">
                <a:solidFill>
                  <a:srgbClr val="FFFFFF"/>
                </a:solidFill>
                <a:latin typeface="Arial"/>
                <a:cs typeface="Arial"/>
              </a:rPr>
              <a:t>siempre</a:t>
            </a:r>
            <a:r>
              <a:rPr sz="36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10" dirty="0" err="1">
                <a:solidFill>
                  <a:srgbClr val="FFFFFF"/>
                </a:solidFill>
                <a:latin typeface="Arial"/>
                <a:cs typeface="Arial"/>
              </a:rPr>
              <a:t>ceñudo</a:t>
            </a:r>
            <a:endParaRPr lang="es-ES" sz="4000" dirty="0">
              <a:latin typeface="Arial"/>
              <a:cs typeface="Arial"/>
            </a:endParaRPr>
          </a:p>
          <a:p>
            <a:pPr marL="431165" indent="-4191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431800" algn="l"/>
              </a:tabLst>
            </a:pP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Las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deja heladas </a:t>
            </a:r>
            <a:r>
              <a:rPr sz="4000" spc="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risa </a:t>
            </a:r>
            <a:r>
              <a:rPr sz="4400" b="1" spc="-10" dirty="0" err="1">
                <a:solidFill>
                  <a:srgbClr val="FFFFFF"/>
                </a:solidFill>
                <a:latin typeface="Arial"/>
                <a:cs typeface="Arial"/>
              </a:rPr>
              <a:t>inocente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S" sz="4400" b="1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31165" indent="-4191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431800" algn="l"/>
              </a:tabLst>
            </a:pP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Consideran pecado </a:t>
            </a:r>
            <a:r>
              <a:rPr lang="es-MX" sz="4000" spc="50" dirty="0">
                <a:solidFill>
                  <a:srgbClr val="FFFFFF"/>
                </a:solidFill>
                <a:latin typeface="Arial"/>
                <a:cs typeface="Arial"/>
              </a:rPr>
              <a:t>toda</a:t>
            </a:r>
            <a:r>
              <a:rPr lang="es-MX" sz="4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-5" dirty="0">
                <a:solidFill>
                  <a:srgbClr val="FFFFFF"/>
                </a:solidFill>
                <a:latin typeface="Arial"/>
                <a:cs typeface="Arial"/>
              </a:rPr>
              <a:t>recreación</a:t>
            </a:r>
            <a:r>
              <a:rPr lang="es-MX" sz="4000" b="1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s-MX" sz="4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30" dirty="0">
                <a:solidFill>
                  <a:srgbClr val="FFFFFF"/>
                </a:solidFill>
                <a:latin typeface="Arial"/>
                <a:cs typeface="Arial"/>
              </a:rPr>
              <a:t>diversión</a:t>
            </a:r>
            <a:endParaRPr lang="es-MX" sz="4000" dirty="0">
              <a:latin typeface="Arial"/>
              <a:cs typeface="Arial"/>
            </a:endParaRPr>
          </a:p>
          <a:p>
            <a:pPr marL="431165" marR="5080" indent="-419100">
              <a:lnSpc>
                <a:spcPts val="5110"/>
              </a:lnSpc>
              <a:spcBef>
                <a:spcPts val="265"/>
              </a:spcBef>
              <a:buFont typeface="Arial"/>
              <a:buChar char="•"/>
              <a:tabLst>
                <a:tab pos="431800" algn="l"/>
                <a:tab pos="1930400" algn="l"/>
              </a:tabLst>
            </a:pPr>
            <a:r>
              <a:rPr lang="es-MX" sz="4400" b="1" spc="-10" dirty="0">
                <a:solidFill>
                  <a:srgbClr val="FFFFFF"/>
                </a:solidFill>
                <a:latin typeface="Arial"/>
                <a:cs typeface="Arial"/>
              </a:rPr>
              <a:t>Creen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6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lang="es-MX" sz="4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lang="es-MX" sz="4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mente</a:t>
            </a:r>
            <a:r>
              <a:rPr lang="es-MX" sz="4000" b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debe</a:t>
            </a:r>
            <a:r>
              <a:rPr lang="es-MX" sz="4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-5" dirty="0">
                <a:solidFill>
                  <a:srgbClr val="FFFFFF"/>
                </a:solidFill>
                <a:latin typeface="Arial"/>
                <a:cs typeface="Arial"/>
              </a:rPr>
              <a:t>estar</a:t>
            </a:r>
            <a:r>
              <a:rPr lang="es-MX" sz="4000" b="1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b="1" spc="-10" dirty="0">
                <a:solidFill>
                  <a:srgbClr val="FFFFFF"/>
                </a:solidFill>
                <a:latin typeface="Arial"/>
                <a:cs typeface="Arial"/>
              </a:rPr>
              <a:t>dominada</a:t>
            </a:r>
            <a:r>
              <a:rPr lang="es-MX" sz="4000" b="1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65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lang="es-MX" sz="4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30" dirty="0">
                <a:solidFill>
                  <a:srgbClr val="FFFFFF"/>
                </a:solidFill>
                <a:latin typeface="Arial"/>
                <a:cs typeface="Arial"/>
              </a:rPr>
              <a:t>pensamientos</a:t>
            </a:r>
            <a:r>
              <a:rPr lang="es-MX" sz="4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MX" sz="4000" spc="10" dirty="0">
                <a:solidFill>
                  <a:srgbClr val="FFFFFF"/>
                </a:solidFill>
                <a:latin typeface="Arial"/>
                <a:cs typeface="Arial"/>
              </a:rPr>
              <a:t>austeros</a:t>
            </a:r>
            <a:endParaRPr lang="es-MX" sz="40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 rot="10800000">
            <a:off x="15096646" y="587343"/>
            <a:ext cx="4948181" cy="4471068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98450" y="2429916"/>
            <a:ext cx="15152650" cy="2794996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795"/>
              </a:spcBef>
            </a:pP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Hay personas de imaginación enfermiza </a:t>
            </a:r>
            <a:r>
              <a:rPr sz="4250" i="1" dirty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sz="425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quienes</a:t>
            </a:r>
            <a:r>
              <a:rPr sz="425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lang="es-ES" sz="4250" spc="-5" dirty="0">
                <a:latin typeface="Times New Roman"/>
                <a:cs typeface="Times New Roman"/>
              </a:rPr>
              <a:t> </a:t>
            </a:r>
            <a:r>
              <a:rPr sz="535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religión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 es un tirano</a:t>
            </a:r>
            <a:r>
              <a:rPr sz="4250" i="1" dirty="0">
                <a:solidFill>
                  <a:srgbClr val="FFFFFF"/>
                </a:solidFill>
                <a:latin typeface="Times New Roman"/>
                <a:cs typeface="Times New Roman"/>
              </a:rPr>
              <a:t>, que las 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gobierna </a:t>
            </a:r>
            <a:r>
              <a:rPr sz="4250" i="1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vara </a:t>
            </a:r>
            <a:r>
              <a:rPr sz="4250" i="1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4250" i="1" spc="-5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35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hierro</a:t>
            </a:r>
            <a:endParaRPr lang="es-MX" sz="53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s-MX" sz="6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37168" y="9919299"/>
            <a:ext cx="1747789" cy="121933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46586" y="10024011"/>
            <a:ext cx="1328954" cy="80049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38541"/>
            <a:ext cx="9580443" cy="467001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1457456" cy="157007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71185"/>
            <a:ext cx="11038616" cy="51775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612" y="575898"/>
            <a:ext cx="1591574" cy="282713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0658" y="659665"/>
            <a:ext cx="450248" cy="198946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10906" y="575898"/>
            <a:ext cx="3245974" cy="282713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3023" y="532298"/>
            <a:ext cx="5300345" cy="3898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350" spc="2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2350" spc="20" dirty="0">
                <a:solidFill>
                  <a:srgbClr val="FFFFFF"/>
                </a:solidFill>
                <a:latin typeface="Arial Black"/>
                <a:cs typeface="Arial Black"/>
              </a:rPr>
              <a:t>fuente </a:t>
            </a:r>
            <a:r>
              <a:rPr sz="1450" spc="-5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sz="2350" spc="25" dirty="0">
                <a:solidFill>
                  <a:srgbClr val="FFFFFF"/>
                </a:solidFill>
                <a:latin typeface="Arial Black"/>
                <a:cs typeface="Arial Black"/>
              </a:rPr>
              <a:t>verdadera</a:t>
            </a:r>
            <a:r>
              <a:rPr sz="2350" spc="-43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350" spc="15" dirty="0">
                <a:solidFill>
                  <a:srgbClr val="FFFFFF"/>
                </a:solidFill>
                <a:latin typeface="Arial Black"/>
                <a:cs typeface="Arial Black"/>
              </a:rPr>
              <a:t>felicidad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51850" y="9762751"/>
            <a:ext cx="8753033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2800" spc="5" dirty="0" err="1">
                <a:solidFill>
                  <a:srgbClr val="FFFFFF"/>
                </a:solidFill>
                <a:latin typeface="Arial"/>
                <a:cs typeface="Arial"/>
              </a:rPr>
              <a:t>Joyas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Testimonios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1:178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(1867). {1MCP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61.3}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07445" y="1844675"/>
            <a:ext cx="16414883" cy="70367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algn="ctr">
              <a:lnSpc>
                <a:spcPct val="109700"/>
              </a:lnSpc>
              <a:spcBef>
                <a:spcPts val="5"/>
              </a:spcBef>
            </a:pPr>
            <a:r>
              <a:rPr sz="4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verdaderos </a:t>
            </a:r>
            <a:r>
              <a:rPr sz="6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principios </a:t>
            </a:r>
            <a:r>
              <a:rPr sz="3650" i="1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54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cristianismo abren</a:t>
            </a:r>
            <a:r>
              <a:rPr sz="4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ante nosotros</a:t>
            </a:r>
            <a:r>
              <a:rPr sz="4700" b="1" i="1" spc="-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5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una 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fuente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s-ES"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felicidad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6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cuya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altura</a:t>
            </a:r>
            <a:r>
              <a:rPr sz="6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profundidad</a:t>
            </a:r>
            <a:r>
              <a:rPr sz="6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longitud 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anchura son  inconmensurables. Cristo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40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nosotros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fuente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agua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brota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para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vida eterna. Es 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manantial inagotable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cual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cristiano</a:t>
            </a:r>
            <a:r>
              <a:rPr sz="6000" b="1" i="1" spc="-5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puede  beber 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voluntad</a:t>
            </a:r>
            <a:r>
              <a:rPr sz="4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6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sin apurarlo</a:t>
            </a:r>
            <a:r>
              <a:rPr sz="6000" b="1" i="1" spc="-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nunca.</a:t>
            </a:r>
            <a:endParaRPr sz="6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01489" y="10249385"/>
            <a:ext cx="5158740" cy="30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spc="5" dirty="0">
                <a:solidFill>
                  <a:srgbClr val="FFFFFF"/>
                </a:solidFill>
                <a:latin typeface="Arial"/>
                <a:cs typeface="Arial"/>
              </a:rPr>
              <a:t>—El Evangelismo, 105, 106 </a:t>
            </a:r>
            <a:r>
              <a:rPr sz="1850" dirty="0">
                <a:solidFill>
                  <a:srgbClr val="FFFFFF"/>
                </a:solidFill>
                <a:latin typeface="Arial"/>
                <a:cs typeface="Arial"/>
              </a:rPr>
              <a:t>(1902). </a:t>
            </a:r>
            <a:r>
              <a:rPr sz="1850" spc="5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18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FFFFFF"/>
                </a:solidFill>
                <a:latin typeface="Arial"/>
                <a:cs typeface="Arial"/>
              </a:rPr>
              <a:t>62.1}</a:t>
            </a:r>
            <a:endParaRPr sz="18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82" y="6303814"/>
            <a:ext cx="19681181" cy="394557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7763" y="2400344"/>
            <a:ext cx="18961100" cy="330346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229485" marR="2172970" indent="-635" algn="ctr">
              <a:lnSpc>
                <a:spcPts val="6270"/>
              </a:lnSpc>
              <a:spcBef>
                <a:spcPts val="560"/>
              </a:spcBef>
            </a:pPr>
            <a:r>
              <a:rPr sz="60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debemos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estimular </a:t>
            </a:r>
            <a:r>
              <a:rPr sz="60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espíritu 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de entusiasmo  que produzca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fervor 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60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tiempo, 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pero que luego  se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enfríe 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dando lugar al desánimo y </a:t>
            </a:r>
            <a:r>
              <a:rPr sz="6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6000" b="1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000" b="1" i="1" spc="10" dirty="0" err="1">
                <a:solidFill>
                  <a:srgbClr val="FFFFFF"/>
                </a:solidFill>
                <a:latin typeface="Times New Roman"/>
                <a:cs typeface="Times New Roman"/>
              </a:rPr>
              <a:t>depresión</a:t>
            </a:r>
            <a:r>
              <a:rPr sz="60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2816" y="40696"/>
            <a:ext cx="17526063" cy="251735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1652" y="687727"/>
            <a:ext cx="16688393" cy="107986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74046" y="705707"/>
            <a:ext cx="16688435" cy="10316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6600" spc="10" dirty="0"/>
              <a:t>Celo </a:t>
            </a:r>
            <a:r>
              <a:rPr sz="6600" spc="15" dirty="0"/>
              <a:t>que </a:t>
            </a:r>
            <a:r>
              <a:rPr sz="6600" spc="10" dirty="0"/>
              <a:t>rápidamente se</a:t>
            </a:r>
            <a:r>
              <a:rPr sz="6600" spc="-20" dirty="0"/>
              <a:t> </a:t>
            </a:r>
            <a:r>
              <a:rPr sz="6600" spc="10" dirty="0"/>
              <a:t>enfría</a:t>
            </a:r>
            <a:endParaRPr sz="6600" dirty="0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CFB1F073-A64B-1C40-BBB4-4AAF1C988989}"/>
              </a:ext>
            </a:extLst>
          </p:cNvPr>
          <p:cNvSpPr txBox="1"/>
          <p:nvPr/>
        </p:nvSpPr>
        <p:spPr>
          <a:xfrm>
            <a:off x="375237" y="6624647"/>
            <a:ext cx="18961100" cy="31812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indent="-635" algn="ctr">
              <a:lnSpc>
                <a:spcPct val="102200"/>
              </a:lnSpc>
            </a:pPr>
            <a:r>
              <a:rPr sz="4400" b="1" spc="35" dirty="0" err="1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Necesitamos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el </a:t>
            </a:r>
            <a:r>
              <a:rPr sz="4400" b="1" spc="4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pan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de </a:t>
            </a:r>
            <a:r>
              <a:rPr sz="4400" b="1" spc="3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vida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que </a:t>
            </a:r>
            <a:r>
              <a:rPr sz="4400" b="1" spc="5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procede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del </a:t>
            </a:r>
            <a:r>
              <a:rPr sz="4400" b="1" spc="40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cielo 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para</a:t>
            </a:r>
            <a:r>
              <a:rPr sz="4400" b="1" spc="1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4400" b="1" spc="2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vivificar </a:t>
            </a:r>
            <a:r>
              <a:rPr sz="3600" spc="35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el </a:t>
            </a:r>
            <a:r>
              <a:rPr sz="44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alma.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Estudien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Dios. </a:t>
            </a:r>
            <a:r>
              <a:rPr sz="3750" spc="5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sean </a:t>
            </a:r>
            <a:r>
              <a:rPr sz="3750" spc="60" dirty="0">
                <a:solidFill>
                  <a:srgbClr val="FFFFFF"/>
                </a:solidFill>
                <a:latin typeface="Arial"/>
                <a:cs typeface="Arial"/>
              </a:rPr>
              <a:t>controlados </a:t>
            </a:r>
            <a:r>
              <a:rPr sz="3750" spc="85" dirty="0">
                <a:solidFill>
                  <a:srgbClr val="FFFFFF"/>
                </a:solidFill>
                <a:latin typeface="Arial"/>
                <a:cs typeface="Arial"/>
              </a:rPr>
              <a:t>por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los sentimientos. </a:t>
            </a:r>
            <a:r>
              <a:rPr sz="3750" spc="-40" dirty="0">
                <a:solidFill>
                  <a:srgbClr val="FFFFFF"/>
                </a:solidFill>
                <a:latin typeface="Arial"/>
                <a:cs typeface="Arial"/>
              </a:rPr>
              <a:t>Todos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750" spc="20" dirty="0">
                <a:solidFill>
                  <a:srgbClr val="FFFFFF"/>
                </a:solidFill>
                <a:latin typeface="Arial"/>
                <a:cs typeface="Arial"/>
              </a:rPr>
              <a:t>trabajan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75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viña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3750" dirty="0">
                <a:solidFill>
                  <a:srgbClr val="FFFFFF"/>
                </a:solidFill>
                <a:latin typeface="Arial"/>
                <a:cs typeface="Arial"/>
              </a:rPr>
              <a:t>Señor </a:t>
            </a:r>
            <a:r>
              <a:rPr sz="3750" spc="45" dirty="0">
                <a:solidFill>
                  <a:srgbClr val="FFFFFF"/>
                </a:solidFill>
                <a:latin typeface="Arial"/>
                <a:cs typeface="Arial"/>
              </a:rPr>
              <a:t>deben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aprender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750" spc="35" dirty="0">
                <a:solidFill>
                  <a:srgbClr val="FFFFFF"/>
                </a:solidFill>
                <a:latin typeface="Arial"/>
                <a:cs typeface="Arial"/>
              </a:rPr>
              <a:t>los sentimientos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3750" spc="10" dirty="0">
                <a:solidFill>
                  <a:srgbClr val="FFFFFF"/>
                </a:solidFill>
                <a:latin typeface="Arial"/>
                <a:cs typeface="Arial"/>
              </a:rPr>
              <a:t>fe. </a:t>
            </a:r>
            <a:r>
              <a:rPr sz="3750" spc="5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necesario estar  siempre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estado de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exaltación.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Pero </a:t>
            </a:r>
            <a:r>
              <a:rPr sz="3750" spc="-95" dirty="0">
                <a:solidFill>
                  <a:srgbClr val="FFFFFF"/>
                </a:solidFill>
                <a:latin typeface="Arial"/>
                <a:cs typeface="Arial"/>
              </a:rPr>
              <a:t>sí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3750" spc="-15" dirty="0">
                <a:solidFill>
                  <a:srgbClr val="FFFFFF"/>
                </a:solidFill>
                <a:latin typeface="Arial"/>
                <a:cs typeface="Arial"/>
              </a:rPr>
              <a:t>requiere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3750" spc="45" dirty="0">
                <a:solidFill>
                  <a:srgbClr val="FFFFFF"/>
                </a:solidFill>
                <a:latin typeface="Arial"/>
                <a:cs typeface="Arial"/>
              </a:rPr>
              <a:t>tengamos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3750" spc="10" dirty="0">
                <a:solidFill>
                  <a:srgbClr val="FFFFFF"/>
                </a:solidFill>
                <a:latin typeface="Arial"/>
                <a:cs typeface="Arial"/>
              </a:rPr>
              <a:t>fe </a:t>
            </a:r>
            <a:r>
              <a:rPr sz="3750" spc="30" dirty="0">
                <a:solidFill>
                  <a:srgbClr val="FFFFFF"/>
                </a:solidFill>
                <a:latin typeface="Arial"/>
                <a:cs typeface="Arial"/>
              </a:rPr>
              <a:t>firme </a:t>
            </a:r>
            <a:r>
              <a:rPr sz="3750" spc="-20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3750" spc="-5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Dios </a:t>
            </a:r>
            <a:r>
              <a:rPr sz="3750" spc="105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750" spc="25" dirty="0">
                <a:solidFill>
                  <a:srgbClr val="FFFFFF"/>
                </a:solidFill>
                <a:latin typeface="Arial"/>
                <a:cs typeface="Arial"/>
              </a:rPr>
              <a:t>carne </a:t>
            </a:r>
            <a:r>
              <a:rPr sz="3750" spc="1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3750" spc="-25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750" spc="-10" dirty="0">
                <a:solidFill>
                  <a:srgbClr val="FFFFFF"/>
                </a:solidFill>
                <a:latin typeface="Arial"/>
                <a:cs typeface="Arial"/>
              </a:rPr>
              <a:t>sangre </a:t>
            </a:r>
            <a:r>
              <a:rPr sz="3750" spc="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7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50" spc="40" dirty="0">
                <a:solidFill>
                  <a:srgbClr val="FFFFFF"/>
                </a:solidFill>
                <a:latin typeface="Arial"/>
                <a:cs typeface="Arial"/>
              </a:rPr>
              <a:t>Cristo.</a:t>
            </a:r>
            <a:endParaRPr sz="3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373"/>
            <a:ext cx="20104099" cy="176024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050" y="670704"/>
            <a:ext cx="19329400" cy="892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135"/>
              </a:spcBef>
            </a:pPr>
            <a:r>
              <a:rPr sz="5650" spc="20" dirty="0"/>
              <a:t>Ni </a:t>
            </a:r>
            <a:r>
              <a:rPr sz="5650" spc="15" dirty="0"/>
              <a:t>la fría </a:t>
            </a:r>
            <a:r>
              <a:rPr sz="5650" spc="30" dirty="0"/>
              <a:t>ortodoxia </a:t>
            </a:r>
            <a:r>
              <a:rPr sz="5650" spc="15" dirty="0"/>
              <a:t>ni </a:t>
            </a:r>
            <a:r>
              <a:rPr sz="4800" spc="15" dirty="0"/>
              <a:t>el </a:t>
            </a:r>
            <a:r>
              <a:rPr sz="5650" spc="25" dirty="0"/>
              <a:t>liberalismo</a:t>
            </a:r>
            <a:r>
              <a:rPr sz="5650" spc="-30" dirty="0"/>
              <a:t> </a:t>
            </a:r>
            <a:r>
              <a:rPr sz="5650" spc="20" dirty="0"/>
              <a:t>descuidado</a:t>
            </a:r>
            <a:endParaRPr sz="5650" dirty="0"/>
          </a:p>
        </p:txBody>
      </p:sp>
      <p:sp>
        <p:nvSpPr>
          <p:cNvPr id="7" name="object 7"/>
          <p:cNvSpPr/>
          <p:nvPr/>
        </p:nvSpPr>
        <p:spPr>
          <a:xfrm>
            <a:off x="1205145" y="2607618"/>
            <a:ext cx="13498751" cy="265351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8650" y="5825464"/>
            <a:ext cx="17577280" cy="541661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9717" y="5878814"/>
            <a:ext cx="17455620" cy="5262467"/>
          </a:xfrm>
          <a:custGeom>
            <a:avLst/>
            <a:gdLst/>
            <a:ahLst/>
            <a:cxnLst/>
            <a:rect l="l" t="t" r="r" b="b"/>
            <a:pathLst>
              <a:path w="18002250" h="4286250">
                <a:moveTo>
                  <a:pt x="17246157" y="0"/>
                </a:moveTo>
                <a:lnTo>
                  <a:pt x="755758" y="0"/>
                </a:lnTo>
                <a:lnTo>
                  <a:pt x="620552" y="406"/>
                </a:lnTo>
                <a:lnTo>
                  <a:pt x="561894" y="1372"/>
                </a:lnTo>
                <a:lnTo>
                  <a:pt x="508712" y="3252"/>
                </a:lnTo>
                <a:lnTo>
                  <a:pt x="460642" y="6352"/>
                </a:lnTo>
                <a:lnTo>
                  <a:pt x="417317" y="10976"/>
                </a:lnTo>
                <a:lnTo>
                  <a:pt x="378374" y="17430"/>
                </a:lnTo>
                <a:lnTo>
                  <a:pt x="312170" y="37045"/>
                </a:lnTo>
                <a:lnTo>
                  <a:pt x="265536" y="56987"/>
                </a:lnTo>
                <a:lnTo>
                  <a:pt x="221764" y="81694"/>
                </a:lnTo>
                <a:lnTo>
                  <a:pt x="181172" y="110848"/>
                </a:lnTo>
                <a:lnTo>
                  <a:pt x="144075" y="144133"/>
                </a:lnTo>
                <a:lnTo>
                  <a:pt x="110791" y="181230"/>
                </a:lnTo>
                <a:lnTo>
                  <a:pt x="81637" y="221824"/>
                </a:lnTo>
                <a:lnTo>
                  <a:pt x="56929" y="265597"/>
                </a:lnTo>
                <a:lnTo>
                  <a:pt x="36984" y="312231"/>
                </a:lnTo>
                <a:lnTo>
                  <a:pt x="17374" y="378435"/>
                </a:lnTo>
                <a:lnTo>
                  <a:pt x="10922" y="417379"/>
                </a:lnTo>
                <a:lnTo>
                  <a:pt x="6299" y="460703"/>
                </a:lnTo>
                <a:lnTo>
                  <a:pt x="3200" y="508774"/>
                </a:lnTo>
                <a:lnTo>
                  <a:pt x="1320" y="561955"/>
                </a:lnTo>
                <a:lnTo>
                  <a:pt x="355" y="620613"/>
                </a:lnTo>
                <a:lnTo>
                  <a:pt x="0" y="685113"/>
                </a:lnTo>
                <a:lnTo>
                  <a:pt x="0" y="3601038"/>
                </a:lnTo>
                <a:lnTo>
                  <a:pt x="355" y="3665538"/>
                </a:lnTo>
                <a:lnTo>
                  <a:pt x="1320" y="3724196"/>
                </a:lnTo>
                <a:lnTo>
                  <a:pt x="3200" y="3777378"/>
                </a:lnTo>
                <a:lnTo>
                  <a:pt x="6299" y="3825448"/>
                </a:lnTo>
                <a:lnTo>
                  <a:pt x="10922" y="3868773"/>
                </a:lnTo>
                <a:lnTo>
                  <a:pt x="17374" y="3907716"/>
                </a:lnTo>
                <a:lnTo>
                  <a:pt x="36984" y="3973920"/>
                </a:lnTo>
                <a:lnTo>
                  <a:pt x="56929" y="4020555"/>
                </a:lnTo>
                <a:lnTo>
                  <a:pt x="81637" y="4064327"/>
                </a:lnTo>
                <a:lnTo>
                  <a:pt x="110791" y="4104921"/>
                </a:lnTo>
                <a:lnTo>
                  <a:pt x="144075" y="4142019"/>
                </a:lnTo>
                <a:lnTo>
                  <a:pt x="181172" y="4175303"/>
                </a:lnTo>
                <a:lnTo>
                  <a:pt x="221764" y="4204457"/>
                </a:lnTo>
                <a:lnTo>
                  <a:pt x="265536" y="4229164"/>
                </a:lnTo>
                <a:lnTo>
                  <a:pt x="312170" y="4249106"/>
                </a:lnTo>
                <a:lnTo>
                  <a:pt x="378374" y="4268720"/>
                </a:lnTo>
                <a:lnTo>
                  <a:pt x="417317" y="4275174"/>
                </a:lnTo>
                <a:lnTo>
                  <a:pt x="460642" y="4279798"/>
                </a:lnTo>
                <a:lnTo>
                  <a:pt x="508712" y="4282897"/>
                </a:lnTo>
                <a:lnTo>
                  <a:pt x="561894" y="4284778"/>
                </a:lnTo>
                <a:lnTo>
                  <a:pt x="620552" y="4285743"/>
                </a:lnTo>
                <a:lnTo>
                  <a:pt x="685052" y="4286099"/>
                </a:lnTo>
                <a:lnTo>
                  <a:pt x="755758" y="4286150"/>
                </a:lnTo>
                <a:lnTo>
                  <a:pt x="17246157" y="4286150"/>
                </a:lnTo>
                <a:lnTo>
                  <a:pt x="17381354" y="4285743"/>
                </a:lnTo>
                <a:lnTo>
                  <a:pt x="17440011" y="4284778"/>
                </a:lnTo>
                <a:lnTo>
                  <a:pt x="17493196" y="4282897"/>
                </a:lnTo>
                <a:lnTo>
                  <a:pt x="17541273" y="4279798"/>
                </a:lnTo>
                <a:lnTo>
                  <a:pt x="17584607" y="4275174"/>
                </a:lnTo>
                <a:lnTo>
                  <a:pt x="17623564" y="4268720"/>
                </a:lnTo>
                <a:lnTo>
                  <a:pt x="17689808" y="4249106"/>
                </a:lnTo>
                <a:lnTo>
                  <a:pt x="17736428" y="4229164"/>
                </a:lnTo>
                <a:lnTo>
                  <a:pt x="17780188" y="4204457"/>
                </a:lnTo>
                <a:lnTo>
                  <a:pt x="17820773" y="4175303"/>
                </a:lnTo>
                <a:lnTo>
                  <a:pt x="17857866" y="4142019"/>
                </a:lnTo>
                <a:lnTo>
                  <a:pt x="17891150" y="4104921"/>
                </a:lnTo>
                <a:lnTo>
                  <a:pt x="17920308" y="4064327"/>
                </a:lnTo>
                <a:lnTo>
                  <a:pt x="17945025" y="4020555"/>
                </a:lnTo>
                <a:lnTo>
                  <a:pt x="17964983" y="3973920"/>
                </a:lnTo>
                <a:lnTo>
                  <a:pt x="17984554" y="3907716"/>
                </a:lnTo>
                <a:lnTo>
                  <a:pt x="17990993" y="3868773"/>
                </a:lnTo>
                <a:lnTo>
                  <a:pt x="17995607" y="3825448"/>
                </a:lnTo>
                <a:lnTo>
                  <a:pt x="17998700" y="3777378"/>
                </a:lnTo>
                <a:lnTo>
                  <a:pt x="18000576" y="3724196"/>
                </a:lnTo>
                <a:lnTo>
                  <a:pt x="18001539" y="3665538"/>
                </a:lnTo>
                <a:lnTo>
                  <a:pt x="18001894" y="3601038"/>
                </a:lnTo>
                <a:lnTo>
                  <a:pt x="18001894" y="685113"/>
                </a:lnTo>
                <a:lnTo>
                  <a:pt x="18001539" y="620613"/>
                </a:lnTo>
                <a:lnTo>
                  <a:pt x="18000576" y="561955"/>
                </a:lnTo>
                <a:lnTo>
                  <a:pt x="17998700" y="508774"/>
                </a:lnTo>
                <a:lnTo>
                  <a:pt x="17995607" y="460703"/>
                </a:lnTo>
                <a:lnTo>
                  <a:pt x="17990993" y="417379"/>
                </a:lnTo>
                <a:lnTo>
                  <a:pt x="17984554" y="378435"/>
                </a:lnTo>
                <a:lnTo>
                  <a:pt x="17964983" y="312231"/>
                </a:lnTo>
                <a:lnTo>
                  <a:pt x="17945025" y="265597"/>
                </a:lnTo>
                <a:lnTo>
                  <a:pt x="17920308" y="221824"/>
                </a:lnTo>
                <a:lnTo>
                  <a:pt x="17891150" y="181230"/>
                </a:lnTo>
                <a:lnTo>
                  <a:pt x="17857866" y="144133"/>
                </a:lnTo>
                <a:lnTo>
                  <a:pt x="17820773" y="110848"/>
                </a:lnTo>
                <a:lnTo>
                  <a:pt x="17780188" y="81694"/>
                </a:lnTo>
                <a:lnTo>
                  <a:pt x="17736428" y="56987"/>
                </a:lnTo>
                <a:lnTo>
                  <a:pt x="17689808" y="37045"/>
                </a:lnTo>
                <a:lnTo>
                  <a:pt x="17623564" y="17430"/>
                </a:lnTo>
                <a:lnTo>
                  <a:pt x="17584607" y="10976"/>
                </a:lnTo>
                <a:lnTo>
                  <a:pt x="17541273" y="6352"/>
                </a:lnTo>
                <a:lnTo>
                  <a:pt x="17493196" y="3252"/>
                </a:lnTo>
                <a:lnTo>
                  <a:pt x="17440011" y="1372"/>
                </a:lnTo>
                <a:lnTo>
                  <a:pt x="17381354" y="406"/>
                </a:lnTo>
                <a:lnTo>
                  <a:pt x="17246157" y="0"/>
                </a:lnTo>
                <a:close/>
              </a:path>
            </a:pathLst>
          </a:custGeom>
          <a:solidFill>
            <a:srgbClr val="0024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27696" y="8093994"/>
            <a:ext cx="167534" cy="15706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15989" y="8177761"/>
            <a:ext cx="261772" cy="35601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30116" y="8010227"/>
            <a:ext cx="806258" cy="45024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39449" y="2742419"/>
            <a:ext cx="13464448" cy="2451312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626745" marR="1651635" indent="-275590" algn="ctr">
              <a:lnSpc>
                <a:spcPts val="6180"/>
              </a:lnSpc>
              <a:spcBef>
                <a:spcPts val="515"/>
              </a:spcBef>
            </a:pP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66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progreso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i="1" dirty="0">
                <a:solidFill>
                  <a:srgbClr val="FFFFFF"/>
                </a:solidFill>
                <a:latin typeface="Times New Roman"/>
                <a:cs typeface="Times New Roman"/>
              </a:rPr>
              <a:t>de la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reforma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35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depende</a:t>
            </a:r>
            <a:r>
              <a:rPr lang="es-ES"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350" b="1" i="1" spc="-8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i="1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37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claro </a:t>
            </a:r>
            <a:r>
              <a:rPr sz="66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reconocimiento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700" i="1" dirty="0">
                <a:solidFill>
                  <a:srgbClr val="FFFFFF"/>
                </a:solidFill>
                <a:latin typeface="Times New Roman"/>
                <a:cs typeface="Times New Roman"/>
              </a:rPr>
              <a:t>de la </a:t>
            </a:r>
            <a:r>
              <a:rPr sz="66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verdad</a:t>
            </a:r>
            <a:r>
              <a:rPr sz="66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fundamental</a:t>
            </a:r>
            <a:r>
              <a:rPr sz="5350" b="1" i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629576" y="1883806"/>
            <a:ext cx="5399303" cy="5739950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738E6A75-3B2E-424F-B10F-6A1DEAD4ABD6}"/>
              </a:ext>
            </a:extLst>
          </p:cNvPr>
          <p:cNvSpPr txBox="1"/>
          <p:nvPr/>
        </p:nvSpPr>
        <p:spPr>
          <a:xfrm>
            <a:off x="1600052" y="6807594"/>
            <a:ext cx="15554949" cy="2989921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238760" indent="-188595">
              <a:lnSpc>
                <a:spcPct val="100000"/>
              </a:lnSpc>
              <a:spcBef>
                <a:spcPts val="740"/>
              </a:spcBef>
              <a:buChar char="•"/>
              <a:tabLst>
                <a:tab pos="239395" algn="l"/>
              </a:tabLst>
            </a:pPr>
            <a:r>
              <a:rPr sz="3850" b="1" spc="4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filosofía</a:t>
            </a:r>
            <a:r>
              <a:rPr sz="6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15" dirty="0">
                <a:solidFill>
                  <a:srgbClr val="FFFFFF"/>
                </a:solidFill>
                <a:latin typeface="Arial"/>
                <a:cs typeface="Arial"/>
              </a:rPr>
              <a:t>estrecha</a:t>
            </a:r>
            <a:endParaRPr sz="6000" dirty="0">
              <a:latin typeface="Arial"/>
              <a:cs typeface="Arial"/>
            </a:endParaRPr>
          </a:p>
          <a:p>
            <a:pPr marL="238760" indent="-188595">
              <a:lnSpc>
                <a:spcPct val="100000"/>
              </a:lnSpc>
              <a:spcBef>
                <a:spcPts val="550"/>
              </a:spcBef>
              <a:buChar char="•"/>
              <a:tabLst>
                <a:tab pos="239395" algn="l"/>
              </a:tabLst>
            </a:pPr>
            <a:r>
              <a:rPr sz="3850" b="1" spc="40" dirty="0">
                <a:solidFill>
                  <a:srgbClr val="FFFFFF"/>
                </a:solidFill>
                <a:latin typeface="Arial"/>
                <a:cs typeface="Arial"/>
              </a:rPr>
              <a:t>Una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ortodoxia dura y</a:t>
            </a:r>
            <a:r>
              <a:rPr lang="es-ES" sz="6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 fría</a:t>
            </a:r>
          </a:p>
          <a:p>
            <a:pPr marL="238760" indent="-188595">
              <a:lnSpc>
                <a:spcPct val="100000"/>
              </a:lnSpc>
              <a:spcBef>
                <a:spcPts val="550"/>
              </a:spcBef>
              <a:buChar char="•"/>
              <a:tabLst>
                <a:tab pos="239395" algn="l"/>
              </a:tabLst>
            </a:pPr>
            <a:r>
              <a:rPr sz="3850" b="1" spc="15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liberalismo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descuidado</a:t>
            </a:r>
            <a:r>
              <a:rPr sz="5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Arial"/>
                <a:cs typeface="Arial"/>
              </a:rPr>
              <a:t>encierra gran peligro.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7605" y="3208077"/>
            <a:ext cx="12151721" cy="6885545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46250" y="3719278"/>
            <a:ext cx="11035005" cy="6196568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81305" indent="-173355">
              <a:lnSpc>
                <a:spcPct val="100000"/>
              </a:lnSpc>
              <a:spcBef>
                <a:spcPts val="1040"/>
              </a:spcBef>
              <a:buSzPct val="97402"/>
              <a:buChar char="•"/>
              <a:tabLst>
                <a:tab pos="281940" algn="l"/>
              </a:tabLst>
            </a:pPr>
            <a:r>
              <a:rPr sz="3850" b="1" spc="-60" dirty="0">
                <a:solidFill>
                  <a:srgbClr val="FFFFFF"/>
                </a:solidFill>
                <a:latin typeface="Arial"/>
                <a:cs typeface="Arial"/>
              </a:rPr>
              <a:t>Es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ley</a:t>
            </a:r>
            <a:r>
              <a:rPr sz="4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Dios.</a:t>
            </a:r>
            <a:endParaRPr sz="5450" dirty="0">
              <a:latin typeface="Arial"/>
              <a:cs typeface="Arial"/>
            </a:endParaRPr>
          </a:p>
          <a:p>
            <a:pPr marL="200660" indent="-188595">
              <a:lnSpc>
                <a:spcPts val="5590"/>
              </a:lnSpc>
              <a:spcBef>
                <a:spcPts val="100"/>
              </a:spcBef>
              <a:spcAft>
                <a:spcPts val="600"/>
              </a:spcAft>
              <a:buChar char="•"/>
              <a:tabLst>
                <a:tab pos="201295" algn="l"/>
              </a:tabLst>
            </a:pPr>
            <a:r>
              <a:rPr lang="es-ES" sz="5450" b="1" spc="-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450" b="1" spc="-75" dirty="0" err="1">
                <a:solidFill>
                  <a:srgbClr val="FFFFFF"/>
                </a:solidFill>
                <a:latin typeface="Arial"/>
                <a:cs typeface="Arial"/>
              </a:rPr>
              <a:t>resentar</a:t>
            </a:r>
            <a:r>
              <a:rPr lang="es-ES" sz="54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sz="3600" spc="4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75" dirty="0" err="1">
                <a:solidFill>
                  <a:srgbClr val="FFFFFF"/>
                </a:solidFill>
                <a:latin typeface="Arial"/>
                <a:cs typeface="Arial"/>
              </a:rPr>
              <a:t>necesidad</a:t>
            </a:r>
            <a:r>
              <a:rPr sz="385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s-ES" sz="2800" dirty="0">
                <a:latin typeface="Arial"/>
                <a:cs typeface="Arial"/>
              </a:rPr>
              <a:t> </a:t>
            </a:r>
            <a:r>
              <a:rPr sz="5450" b="1" spc="-75" dirty="0" err="1">
                <a:solidFill>
                  <a:srgbClr val="FFFFFF"/>
                </a:solidFill>
                <a:latin typeface="Arial"/>
                <a:cs typeface="Arial"/>
              </a:rPr>
              <a:t>obedecer</a:t>
            </a:r>
            <a:r>
              <a:rPr sz="38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esta </a:t>
            </a:r>
            <a:r>
              <a:rPr sz="3850" b="1" spc="-100" dirty="0">
                <a:solidFill>
                  <a:srgbClr val="FFFFFF"/>
                </a:solidFill>
                <a:latin typeface="Arial"/>
                <a:cs typeface="Arial"/>
              </a:rPr>
              <a:t>ley.</a:t>
            </a:r>
            <a:endParaRPr sz="3850" dirty="0">
              <a:latin typeface="Arial"/>
              <a:cs typeface="Arial"/>
            </a:endParaRPr>
          </a:p>
          <a:p>
            <a:pPr marL="200660" indent="-188595">
              <a:lnSpc>
                <a:spcPct val="100000"/>
              </a:lnSpc>
              <a:spcBef>
                <a:spcPts val="2105"/>
              </a:spcBef>
              <a:buChar char="•"/>
              <a:tabLst>
                <a:tab pos="201295" algn="l"/>
              </a:tabLst>
            </a:pPr>
            <a:r>
              <a:rPr sz="3850" b="1" spc="-60" dirty="0">
                <a:solidFill>
                  <a:srgbClr val="FFFFFF"/>
                </a:solidFill>
                <a:latin typeface="Arial"/>
                <a:cs typeface="Arial"/>
              </a:rPr>
              <a:t>Sus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principios</a:t>
            </a:r>
            <a:r>
              <a:rPr sz="38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25" dirty="0">
                <a:solidFill>
                  <a:srgbClr val="FFFFFF"/>
                </a:solidFill>
                <a:latin typeface="Arial"/>
                <a:cs typeface="Arial"/>
              </a:rPr>
              <a:t>deben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recordarse</a:t>
            </a:r>
            <a:r>
              <a:rPr sz="38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20" dirty="0">
                <a:solidFill>
                  <a:srgbClr val="FFFFFF"/>
                </a:solidFill>
                <a:latin typeface="Arial"/>
                <a:cs typeface="Arial"/>
              </a:rPr>
              <a:t>continuamente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a la </a:t>
            </a:r>
            <a:r>
              <a:rPr sz="3850" b="1" spc="35" dirty="0">
                <a:solidFill>
                  <a:srgbClr val="FFFFFF"/>
                </a:solidFill>
                <a:latin typeface="Arial"/>
                <a:cs typeface="Arial"/>
              </a:rPr>
              <a:t>gente.</a:t>
            </a:r>
            <a:endParaRPr sz="3850" dirty="0">
              <a:latin typeface="Arial"/>
              <a:cs typeface="Arial"/>
            </a:endParaRPr>
          </a:p>
          <a:p>
            <a:pPr marL="200660" indent="-188595">
              <a:lnSpc>
                <a:spcPct val="100000"/>
              </a:lnSpc>
              <a:spcBef>
                <a:spcPts val="2470"/>
              </a:spcBef>
              <a:buChar char="•"/>
              <a:tabLst>
                <a:tab pos="201295" algn="l"/>
              </a:tabLst>
            </a:pPr>
            <a:r>
              <a:rPr sz="3850" b="1" spc="-35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tan eternos 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5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inexorables</a:t>
            </a:r>
            <a:r>
              <a:rPr sz="38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50" dirty="0">
                <a:solidFill>
                  <a:srgbClr val="FFFFFF"/>
                </a:solidFill>
                <a:latin typeface="Arial"/>
                <a:cs typeface="Arial"/>
              </a:rPr>
              <a:t>como </a:t>
            </a:r>
            <a:r>
              <a:rPr sz="5450" b="1" spc="-75" dirty="0">
                <a:solidFill>
                  <a:srgbClr val="FFFFFF"/>
                </a:solidFill>
                <a:latin typeface="Arial"/>
                <a:cs typeface="Arial"/>
              </a:rPr>
              <a:t>Dios</a:t>
            </a:r>
            <a:r>
              <a:rPr sz="38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50" b="1" spc="10" dirty="0">
                <a:solidFill>
                  <a:srgbClr val="FFFFFF"/>
                </a:solidFill>
                <a:latin typeface="Arial"/>
                <a:cs typeface="Arial"/>
              </a:rPr>
              <a:t>mismo.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51876" y="10477259"/>
            <a:ext cx="745490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Ministerio </a:t>
            </a:r>
            <a:r>
              <a:rPr sz="2600" spc="9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600" spc="30" dirty="0">
                <a:solidFill>
                  <a:srgbClr val="FFFFFF"/>
                </a:solidFill>
                <a:latin typeface="Arial"/>
                <a:cs typeface="Arial"/>
              </a:rPr>
              <a:t>Curación, </a:t>
            </a:r>
            <a:r>
              <a:rPr sz="2600" spc="20" dirty="0">
                <a:solidFill>
                  <a:srgbClr val="FFFFFF"/>
                </a:solidFill>
                <a:latin typeface="Arial"/>
                <a:cs typeface="Arial"/>
              </a:rPr>
              <a:t>91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(1905).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2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Arial"/>
                <a:cs typeface="Arial"/>
              </a:rPr>
              <a:t>62.2}</a:t>
            </a:r>
            <a:endParaRPr sz="26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379683" y="2073275"/>
            <a:ext cx="7496749" cy="567595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7557" y="1396154"/>
            <a:ext cx="9728616" cy="1105384"/>
          </a:xfrm>
          <a:custGeom>
            <a:avLst/>
            <a:gdLst/>
            <a:ahLst/>
            <a:cxnLst/>
            <a:rect l="l" t="t" r="r" b="b"/>
            <a:pathLst>
              <a:path w="9154795" h="917575">
                <a:moveTo>
                  <a:pt x="8770397" y="0"/>
                </a:moveTo>
                <a:lnTo>
                  <a:pt x="384360" y="0"/>
                </a:lnTo>
                <a:lnTo>
                  <a:pt x="321918" y="150"/>
                </a:lnTo>
                <a:lnTo>
                  <a:pt x="269222" y="1205"/>
                </a:lnTo>
                <a:lnTo>
                  <a:pt x="225190" y="4068"/>
                </a:lnTo>
                <a:lnTo>
                  <a:pt x="158785" y="18837"/>
                </a:lnTo>
                <a:lnTo>
                  <a:pt x="112807" y="41545"/>
                </a:lnTo>
                <a:lnTo>
                  <a:pt x="73296" y="73298"/>
                </a:lnTo>
                <a:lnTo>
                  <a:pt x="41543" y="112807"/>
                </a:lnTo>
                <a:lnTo>
                  <a:pt x="18836" y="158780"/>
                </a:lnTo>
                <a:lnTo>
                  <a:pt x="4068" y="225193"/>
                </a:lnTo>
                <a:lnTo>
                  <a:pt x="1205" y="269227"/>
                </a:lnTo>
                <a:lnTo>
                  <a:pt x="150" y="321923"/>
                </a:lnTo>
                <a:lnTo>
                  <a:pt x="0" y="384365"/>
                </a:lnTo>
                <a:lnTo>
                  <a:pt x="0" y="532978"/>
                </a:lnTo>
                <a:lnTo>
                  <a:pt x="150" y="595420"/>
                </a:lnTo>
                <a:lnTo>
                  <a:pt x="1205" y="648116"/>
                </a:lnTo>
                <a:lnTo>
                  <a:pt x="4068" y="692150"/>
                </a:lnTo>
                <a:lnTo>
                  <a:pt x="18836" y="758563"/>
                </a:lnTo>
                <a:lnTo>
                  <a:pt x="41543" y="804541"/>
                </a:lnTo>
                <a:lnTo>
                  <a:pt x="73296" y="844048"/>
                </a:lnTo>
                <a:lnTo>
                  <a:pt x="112807" y="875799"/>
                </a:lnTo>
                <a:lnTo>
                  <a:pt x="158785" y="898506"/>
                </a:lnTo>
                <a:lnTo>
                  <a:pt x="225190" y="913274"/>
                </a:lnTo>
                <a:lnTo>
                  <a:pt x="269222" y="916138"/>
                </a:lnTo>
                <a:lnTo>
                  <a:pt x="321918" y="917193"/>
                </a:lnTo>
                <a:lnTo>
                  <a:pt x="384360" y="917343"/>
                </a:lnTo>
                <a:lnTo>
                  <a:pt x="8770397" y="917343"/>
                </a:lnTo>
                <a:lnTo>
                  <a:pt x="8832839" y="917193"/>
                </a:lnTo>
                <a:lnTo>
                  <a:pt x="8885535" y="916138"/>
                </a:lnTo>
                <a:lnTo>
                  <a:pt x="8929569" y="913274"/>
                </a:lnTo>
                <a:lnTo>
                  <a:pt x="8995982" y="898506"/>
                </a:lnTo>
                <a:lnTo>
                  <a:pt x="9041956" y="875799"/>
                </a:lnTo>
                <a:lnTo>
                  <a:pt x="9081464" y="844048"/>
                </a:lnTo>
                <a:lnTo>
                  <a:pt x="9113217" y="804541"/>
                </a:lnTo>
                <a:lnTo>
                  <a:pt x="9135926" y="758563"/>
                </a:lnTo>
                <a:lnTo>
                  <a:pt x="9150694" y="692150"/>
                </a:lnTo>
                <a:lnTo>
                  <a:pt x="9153557" y="648116"/>
                </a:lnTo>
                <a:lnTo>
                  <a:pt x="9154612" y="595420"/>
                </a:lnTo>
                <a:lnTo>
                  <a:pt x="9154763" y="532978"/>
                </a:lnTo>
                <a:lnTo>
                  <a:pt x="9154763" y="384365"/>
                </a:lnTo>
                <a:lnTo>
                  <a:pt x="9154612" y="321923"/>
                </a:lnTo>
                <a:lnTo>
                  <a:pt x="9153557" y="269227"/>
                </a:lnTo>
                <a:lnTo>
                  <a:pt x="9150694" y="225193"/>
                </a:lnTo>
                <a:lnTo>
                  <a:pt x="9135926" y="158780"/>
                </a:lnTo>
                <a:lnTo>
                  <a:pt x="9113217" y="112807"/>
                </a:lnTo>
                <a:lnTo>
                  <a:pt x="9081464" y="73298"/>
                </a:lnTo>
                <a:lnTo>
                  <a:pt x="9041956" y="41545"/>
                </a:lnTo>
                <a:lnTo>
                  <a:pt x="8995982" y="18837"/>
                </a:lnTo>
                <a:lnTo>
                  <a:pt x="8929569" y="4068"/>
                </a:lnTo>
                <a:lnTo>
                  <a:pt x="8885535" y="1205"/>
                </a:lnTo>
                <a:lnTo>
                  <a:pt x="8832839" y="150"/>
                </a:lnTo>
                <a:lnTo>
                  <a:pt x="8770397" y="0"/>
                </a:lnTo>
                <a:close/>
              </a:path>
            </a:pathLst>
          </a:custGeom>
          <a:solidFill>
            <a:srgbClr val="0024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344926" y="1440279"/>
            <a:ext cx="9728616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15" dirty="0">
                <a:latin typeface="Times New Roman"/>
                <a:cs typeface="Times New Roman"/>
              </a:rPr>
              <a:t>El </a:t>
            </a:r>
            <a:r>
              <a:rPr sz="5400" b="1" spc="15" dirty="0">
                <a:latin typeface="Times New Roman"/>
                <a:cs typeface="Times New Roman"/>
              </a:rPr>
              <a:t>fundamento</a:t>
            </a:r>
            <a:r>
              <a:rPr sz="4500" b="1" spc="15" dirty="0">
                <a:latin typeface="Times New Roman"/>
                <a:cs typeface="Times New Roman"/>
              </a:rPr>
              <a:t> de </a:t>
            </a:r>
            <a:r>
              <a:rPr sz="5400" b="1" spc="15" dirty="0" err="1">
                <a:latin typeface="Times New Roman"/>
                <a:cs typeface="Times New Roman"/>
              </a:rPr>
              <a:t>toda</a:t>
            </a:r>
            <a:r>
              <a:rPr sz="5400" b="1" spc="15" dirty="0">
                <a:latin typeface="Times New Roman"/>
                <a:cs typeface="Times New Roman"/>
              </a:rPr>
              <a:t> </a:t>
            </a:r>
            <a:r>
              <a:rPr sz="5400" b="1" spc="15" dirty="0" err="1">
                <a:latin typeface="Times New Roman"/>
                <a:cs typeface="Times New Roman"/>
              </a:rPr>
              <a:t>Reforma</a:t>
            </a:r>
            <a:r>
              <a:rPr lang="es-ES" sz="4500" b="1" spc="15" dirty="0">
                <a:latin typeface="Times New Roman"/>
                <a:cs typeface="Times New Roman"/>
              </a:rPr>
              <a:t>:</a:t>
            </a:r>
            <a:endParaRPr sz="4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419" y="0"/>
            <a:ext cx="18670321" cy="271127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250" y="563061"/>
            <a:ext cx="17832651" cy="132493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4536" y="931908"/>
            <a:ext cx="15350318" cy="73296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4245" y="776940"/>
            <a:ext cx="15372715" cy="892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650" spc="25" dirty="0"/>
              <a:t>Se </a:t>
            </a:r>
            <a:r>
              <a:rPr sz="5650" spc="20" dirty="0"/>
              <a:t>necesitan </a:t>
            </a:r>
            <a:r>
              <a:rPr sz="5650" spc="25" dirty="0"/>
              <a:t>mentes </a:t>
            </a:r>
            <a:r>
              <a:rPr sz="5650" spc="20" dirty="0"/>
              <a:t>bien</a:t>
            </a:r>
            <a:r>
              <a:rPr sz="5650" spc="-40" dirty="0"/>
              <a:t> </a:t>
            </a:r>
            <a:r>
              <a:rPr sz="5650" spc="25" dirty="0"/>
              <a:t>equilibradas</a:t>
            </a:r>
            <a:endParaRPr sz="5650"/>
          </a:p>
        </p:txBody>
      </p:sp>
      <p:sp>
        <p:nvSpPr>
          <p:cNvPr id="50" name="object 50"/>
          <p:cNvSpPr txBox="1"/>
          <p:nvPr/>
        </p:nvSpPr>
        <p:spPr>
          <a:xfrm>
            <a:off x="1822450" y="3007249"/>
            <a:ext cx="16730980" cy="7592059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0" tIns="166370" rIns="0" bIns="0" rtlCol="0">
            <a:spAutoFit/>
          </a:bodyPr>
          <a:lstStyle/>
          <a:p>
            <a:pPr marL="12065" marR="5080" algn="ctr">
              <a:lnSpc>
                <a:spcPts val="6430"/>
              </a:lnSpc>
              <a:spcBef>
                <a:spcPts val="1310"/>
              </a:spcBef>
              <a:tabLst>
                <a:tab pos="9543415" algn="l"/>
              </a:tabLst>
            </a:pPr>
            <a:r>
              <a:rPr sz="6350" b="1" i="1" dirty="0">
                <a:solidFill>
                  <a:srgbClr val="75DB3C"/>
                </a:solidFill>
                <a:latin typeface="Times New Roman"/>
                <a:cs typeface="Times New Roman"/>
              </a:rPr>
              <a:t>No debemos </a:t>
            </a:r>
            <a:r>
              <a:rPr sz="6350" b="1" i="1" spc="-5" dirty="0">
                <a:solidFill>
                  <a:srgbClr val="75DB3C"/>
                </a:solidFill>
                <a:latin typeface="Times New Roman"/>
                <a:cs typeface="Times New Roman"/>
              </a:rPr>
              <a:t>entretejer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nuestra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experiencia 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nuestras </a:t>
            </a:r>
            <a:r>
              <a:rPr sz="6350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propias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inclinaciones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rasgos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fuertes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del  </a:t>
            </a:r>
            <a:r>
              <a:rPr sz="6350" i="1" spc="-80" dirty="0">
                <a:solidFill>
                  <a:srgbClr val="FFFFFF"/>
                </a:solidFill>
                <a:latin typeface="Times New Roman"/>
                <a:cs typeface="Times New Roman"/>
              </a:rPr>
              <a:t>carácter.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Esto </a:t>
            </a:r>
            <a:r>
              <a:rPr sz="635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representará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mal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principios  </a:t>
            </a:r>
            <a:r>
              <a:rPr sz="635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preciosos</a:t>
            </a:r>
            <a:r>
              <a:rPr sz="41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635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elevadores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635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ennoblecedores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de la </a:t>
            </a:r>
            <a:r>
              <a:rPr sz="635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verdad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y 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desviará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635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otros</a:t>
            </a:r>
            <a:r>
              <a:rPr sz="4100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firmeza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solidez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en la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fe significa 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más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de lo que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muchos </a:t>
            </a:r>
            <a:r>
              <a:rPr sz="635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perciben.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Significa </a:t>
            </a:r>
            <a:r>
              <a:rPr sz="635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corregir</a:t>
            </a:r>
            <a:r>
              <a:rPr sz="6350" i="1" spc="-5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todo  </a:t>
            </a:r>
            <a:r>
              <a:rPr sz="6350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error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existe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635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nuestros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pensamientos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actos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, a </a:t>
            </a:r>
            <a:r>
              <a:rPr sz="635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fin 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635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corromper </a:t>
            </a:r>
            <a:r>
              <a:rPr sz="4100" i="1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4100" i="1" spc="-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Palabra</a:t>
            </a:r>
            <a:r>
              <a:rPr sz="6350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350" i="1" dirty="0">
                <a:solidFill>
                  <a:srgbClr val="FFFFFF"/>
                </a:solidFill>
                <a:latin typeface="Times New Roman"/>
                <a:cs typeface="Times New Roman"/>
              </a:rPr>
              <a:t>de	Dios.</a:t>
            </a:r>
            <a:endParaRPr sz="6350" dirty="0">
              <a:latin typeface="Times New Roman"/>
              <a:cs typeface="Times New Roman"/>
            </a:endParaRPr>
          </a:p>
          <a:p>
            <a:pPr marR="3534410" algn="r">
              <a:lnSpc>
                <a:spcPct val="100000"/>
              </a:lnSpc>
              <a:spcBef>
                <a:spcPts val="4820"/>
              </a:spcBef>
            </a:pP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{1MCP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62.3}</a:t>
            </a:r>
            <a:endParaRPr sz="1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2660</Words>
  <Application>Microsoft Macintosh PowerPoint</Application>
  <PresentationFormat>Personalizado</PresentationFormat>
  <Paragraphs>186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Calibri</vt:lpstr>
      <vt:lpstr>Futura</vt:lpstr>
      <vt:lpstr>Futura Condensed ExtraBold</vt:lpstr>
      <vt:lpstr>Helvetica</vt:lpstr>
      <vt:lpstr>Helvetica Light</vt:lpstr>
      <vt:lpstr>Times New Roman</vt:lpstr>
      <vt:lpstr>Wingdings</vt:lpstr>
      <vt:lpstr>Office Theme</vt:lpstr>
      <vt:lpstr>Presentación de PowerPoint</vt:lpstr>
      <vt:lpstr>Presentación de PowerPoint</vt:lpstr>
      <vt:lpstr>Capítulo 6</vt:lpstr>
      <vt:lpstr>La fuente de la verdadera felicidad</vt:lpstr>
      <vt:lpstr>Presentación de PowerPoint</vt:lpstr>
      <vt:lpstr>Celo que rápidamente se enfría</vt:lpstr>
      <vt:lpstr>Ni la fría ortodoxia ni el liberalismo descuidado</vt:lpstr>
      <vt:lpstr>El fundamento de toda Reforma:</vt:lpstr>
      <vt:lpstr>Se necesitan mentes bien equilibradas</vt:lpstr>
      <vt:lpstr>Se necesitan en este tiempo mentes bien equilibradas, cristianos saludables e íntegros.</vt:lpstr>
      <vt:lpstr>Presentación de PowerPoint</vt:lpstr>
      <vt:lpstr>Si se usan ciertas facultades con descuido de las demás, el designio de Dios no se realiza  plenamente  en nosotros</vt:lpstr>
      <vt:lpstr>Las facultades:</vt:lpstr>
      <vt:lpstr>Algunas mentes están atrofiadas y les  falta el debido equilibrio. No todas las mentes están,  por naturaleza, constituidas de igual manera. </vt:lpstr>
      <vt:lpstr>Usar todas las facultades mentales</vt:lpstr>
      <vt:lpstr>Presentación de PowerPoint</vt:lpstr>
      <vt:lpstr>Usar todas las facultades mentales</vt:lpstr>
      <vt:lpstr>Los medios para mejorar están al alcance de todos</vt:lpstr>
      <vt:lpstr>Cuerpo, mente y corazón bajo control divino</vt:lpstr>
      <vt:lpstr>Este fue el caso de Enoc</vt:lpstr>
      <vt:lpstr>Las facultades de la mente han de gobernar el cuerpo</vt:lpstr>
      <vt:lpstr>Las facultades de la mente han de gobernar el cuerpo</vt:lpstr>
      <vt:lpstr>Mentes bien desarrolladas y amplitud de carácter</vt:lpstr>
      <vt:lpstr>Asuntos triviales y comunes empequeñecen la mente</vt:lpstr>
      <vt:lpstr>Asuntos triviales y comunes empequeñecen  la mente</vt:lpstr>
      <vt:lpstr>Las mentes no deben ser saturadas con cosas inútiles</vt:lpstr>
      <vt:lpstr>Como fuimos comprados por el Hijo de Dios, somos su propiedad, y todos debemos  educarnos en la escuela de Cristo.</vt:lpstr>
      <vt:lpstr>Los estudiantes han gastado mucho tiempo y dinero en adquirir un conocimiento que para  ellos es como paja; por cuanto no los capacita para ayudar a sus semejantes a formar  caracteres que los prepararán para unirse con los santos y los ángeles en la escuela  superior. </vt:lpstr>
      <vt:lpstr>Presentación de PowerPoint</vt:lpstr>
      <vt:lpstr>Presentación de PowerPoint</vt:lpstr>
      <vt:lpstr>Establecer reglas de hierro para los demás</vt:lpstr>
      <vt:lpstr>Se necesita el equilibrio de distintas mentalidades</vt:lpstr>
      <vt:lpstr>Se necesita el equilibrio de distintas mentalidades</vt:lpstr>
      <vt:lpstr>Se necesita el equilibrio de distintas mentalidades</vt:lpstr>
      <vt:lpstr>El hisopo, el cedro y la palmera</vt:lpstr>
      <vt:lpstr>Los caracteres son tan variados como las flores</vt:lpstr>
      <vt:lpstr>Las facultades de la mente y del cuerpo</vt:lpstr>
      <vt:lpstr>Dios desea caracteres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Secc1_CAp6</dc:title>
  <cp:lastModifiedBy>Microsoft Office User</cp:lastModifiedBy>
  <cp:revision>38</cp:revision>
  <dcterms:created xsi:type="dcterms:W3CDTF">2020-10-12T15:38:58Z</dcterms:created>
  <dcterms:modified xsi:type="dcterms:W3CDTF">2020-10-16T17:14:14Z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2020-09-22T00:00:00Z</vt:filetime>
  </property>
  <property fmtid="{D5CDD505-2E9C-101B-9397-08002B2CF9AE}" pid="3" name="Creator">
    <vt:lpwstr>Keynote</vt:lpwstr>
  </property>
  <property fmtid="{D5CDD505-2E9C-101B-9397-08002B2CF9AE}" pid="4" name="LastSaved">
    <vt:filetime>2020-10-12T00:00:00Z</vt:filetime>
  </property>
</Properties>
</file>