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336" r:id="rId4"/>
    <p:sldId id="286" r:id="rId5"/>
    <p:sldId id="256" r:id="rId6"/>
    <p:sldId id="308" r:id="rId7"/>
    <p:sldId id="258" r:id="rId8"/>
    <p:sldId id="315" r:id="rId9"/>
    <p:sldId id="288" r:id="rId10"/>
    <p:sldId id="322" r:id="rId11"/>
    <p:sldId id="287" r:id="rId12"/>
    <p:sldId id="329" r:id="rId13"/>
    <p:sldId id="289" r:id="rId14"/>
    <p:sldId id="257" r:id="rId15"/>
    <p:sldId id="309" r:id="rId16"/>
    <p:sldId id="259" r:id="rId17"/>
    <p:sldId id="316" r:id="rId18"/>
    <p:sldId id="290" r:id="rId19"/>
    <p:sldId id="323" r:id="rId20"/>
    <p:sldId id="291" r:id="rId21"/>
    <p:sldId id="330" r:id="rId22"/>
    <p:sldId id="292" r:id="rId23"/>
    <p:sldId id="264" r:id="rId24"/>
    <p:sldId id="310" r:id="rId25"/>
    <p:sldId id="260" r:id="rId26"/>
    <p:sldId id="317" r:id="rId27"/>
    <p:sldId id="293" r:id="rId28"/>
    <p:sldId id="324" r:id="rId29"/>
    <p:sldId id="294" r:id="rId30"/>
    <p:sldId id="331" r:id="rId31"/>
    <p:sldId id="295" r:id="rId32"/>
    <p:sldId id="261" r:id="rId33"/>
    <p:sldId id="311" r:id="rId34"/>
    <p:sldId id="262" r:id="rId35"/>
    <p:sldId id="318" r:id="rId36"/>
    <p:sldId id="296" r:id="rId37"/>
    <p:sldId id="325" r:id="rId38"/>
    <p:sldId id="297" r:id="rId39"/>
    <p:sldId id="332" r:id="rId40"/>
    <p:sldId id="298" r:id="rId41"/>
    <p:sldId id="272" r:id="rId42"/>
    <p:sldId id="312" r:id="rId43"/>
    <p:sldId id="273" r:id="rId44"/>
    <p:sldId id="319" r:id="rId45"/>
    <p:sldId id="299" r:id="rId46"/>
    <p:sldId id="326" r:id="rId47"/>
    <p:sldId id="300" r:id="rId48"/>
    <p:sldId id="333" r:id="rId49"/>
    <p:sldId id="301" r:id="rId50"/>
    <p:sldId id="274" r:id="rId51"/>
    <p:sldId id="313" r:id="rId52"/>
    <p:sldId id="276" r:id="rId53"/>
    <p:sldId id="320" r:id="rId54"/>
    <p:sldId id="302" r:id="rId55"/>
    <p:sldId id="327" r:id="rId56"/>
    <p:sldId id="303" r:id="rId57"/>
    <p:sldId id="334" r:id="rId58"/>
    <p:sldId id="304" r:id="rId59"/>
    <p:sldId id="277" r:id="rId60"/>
    <p:sldId id="314" r:id="rId61"/>
    <p:sldId id="275" r:id="rId62"/>
    <p:sldId id="321" r:id="rId63"/>
    <p:sldId id="305" r:id="rId64"/>
    <p:sldId id="328" r:id="rId65"/>
    <p:sldId id="306" r:id="rId66"/>
    <p:sldId id="335" r:id="rId67"/>
    <p:sldId id="307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5478-5542-4B11-B4F5-22B55A040827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capela.capela.DSA\Desktop\ppt esp\Sec¦ºa¦âo 03 - Diaconato em ac¦ºa¦âo\Cap. 9 A visitac¦ºa¦âo\Tema Geral\PPT_Guia dos diaconos _Cap1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apela.capela.DSA\Desktop\ppt esp\Sec¦ºa¦âo 03 - Diaconato em ac¦ºa¦âo\Cap. 9 A visitac¦ºa¦âo\Subtitulo 01\PPT_Guia dos diaconos _Cap10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052736"/>
            <a:ext cx="56166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2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Avise con anticipación que se realizará la visita.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No demore demasiado. Una visita espiritual no necesita durar más </a:t>
            </a:r>
            <a:r>
              <a:rPr lang="es-ES" sz="2200" dirty="0" smtClean="0"/>
              <a:t>de </a:t>
            </a:r>
            <a:r>
              <a:rPr lang="pt-BR" sz="2200" dirty="0" err="1" smtClean="0"/>
              <a:t>veinte</a:t>
            </a:r>
            <a:r>
              <a:rPr lang="pt-BR" sz="2200" dirty="0" smtClean="0"/>
              <a:t> </a:t>
            </a:r>
            <a:r>
              <a:rPr lang="pt-BR" sz="2200" dirty="0" smtClean="0"/>
              <a:t>o </a:t>
            </a:r>
            <a:r>
              <a:rPr lang="pt-BR" sz="2200" dirty="0" err="1" smtClean="0"/>
              <a:t>treinta</a:t>
            </a:r>
            <a:r>
              <a:rPr lang="pt-BR" sz="2200" dirty="0" smtClean="0"/>
              <a:t> minutos.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Antes de realizar la oración, pregunte si existe algún pedido especial </a:t>
            </a:r>
            <a:r>
              <a:rPr lang="es-ES" sz="2200" dirty="0" smtClean="0"/>
              <a:t>para </a:t>
            </a:r>
            <a:r>
              <a:rPr lang="pt-BR" sz="2200" dirty="0" smtClean="0"/>
              <a:t>ser </a:t>
            </a:r>
            <a:r>
              <a:rPr lang="pt-BR" sz="2200" dirty="0" smtClean="0"/>
              <a:t>elevado.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Evite que la conversación derive hacia asuntos periféricos o improductivos.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En caso de una situación o asunto complejo, tal vez lo más prudente </a:t>
            </a:r>
            <a:r>
              <a:rPr lang="es-ES" sz="2200" dirty="0" smtClean="0"/>
              <a:t>sea hacer </a:t>
            </a:r>
            <a:r>
              <a:rPr lang="es-ES" sz="2200" dirty="0" smtClean="0"/>
              <a:t>arreglos para que un anciano, si fuere el caso, o el pastor puedan </a:t>
            </a:r>
            <a:r>
              <a:rPr lang="es-ES" sz="2200" dirty="0" smtClean="0"/>
              <a:t>realizar </a:t>
            </a:r>
            <a:r>
              <a:rPr lang="pt-BR" sz="2200" dirty="0" err="1" smtClean="0"/>
              <a:t>con</a:t>
            </a:r>
            <a:r>
              <a:rPr lang="pt-BR" sz="2200" dirty="0" smtClean="0"/>
              <a:t> </a:t>
            </a:r>
            <a:r>
              <a:rPr lang="pt-BR" sz="2200" dirty="0" err="1" smtClean="0"/>
              <a:t>posterioridad</a:t>
            </a:r>
            <a:r>
              <a:rPr lang="pt-BR" sz="2200" dirty="0" smtClean="0"/>
              <a:t> una visita a esta </a:t>
            </a:r>
            <a:r>
              <a:rPr lang="pt-BR" sz="2200" dirty="0" err="1" smtClean="0"/>
              <a:t>familia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apela.capela.DSA\Desktop\ppt esp\Sec¦ºa¦âo 03 - Diaconato em ac¦ºa¦âo\Cap. 9 A visitac¦ºa¦âo\Subtitulo 01\PPT_Guia dos diaconos _Cap10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91683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Romanos 8:38, 39;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Filipenses</a:t>
            </a:r>
            <a:r>
              <a:rPr lang="pt-BR" sz="2400" dirty="0" smtClean="0"/>
              <a:t> 3:13, 14; 4:13;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Colosenses</a:t>
            </a:r>
            <a:r>
              <a:rPr lang="pt-BR" sz="2400" dirty="0" smtClean="0"/>
              <a:t> 3:16, 17;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Pedro 1:3, 4;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 Juan 5:4.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capela.capela.DSA\Desktop\ppt esp\Sec¦ºa¦âo 03 - Diaconato em ac¦ºa¦âo\Cap. 9 A visitac¦ºa¦âo\Subtitulo 02\PPT_Guia dos diaconos _Cap10_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capela.capela.DSA\Desktop\ppt esp\Sec¦ºa¦âo 03 - Diaconato em ac¦ºa¦âo\Cap. 9 A visitac¦ºa¦âo\Subtitulo 02\PPT_Guia dos diaconos _Cap10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347864" y="2132856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i="1" dirty="0" smtClean="0"/>
          </a:p>
          <a:p>
            <a:r>
              <a:rPr lang="pt-BR" sz="2400" dirty="0" err="1" smtClean="0"/>
              <a:t>Demostrar</a:t>
            </a:r>
            <a:r>
              <a:rPr lang="pt-BR" sz="2400" dirty="0" smtClean="0"/>
              <a:t> amor e </a:t>
            </a:r>
            <a:r>
              <a:rPr lang="pt-BR" sz="2400" dirty="0" err="1" smtClean="0"/>
              <a:t>interés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Fortalecer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experiencia</a:t>
            </a:r>
            <a:r>
              <a:rPr lang="pt-BR" sz="2400" dirty="0" smtClean="0"/>
              <a:t> </a:t>
            </a:r>
            <a:r>
              <a:rPr lang="pt-BR" sz="2400" dirty="0" err="1" smtClean="0"/>
              <a:t>cristiana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Instruir </a:t>
            </a:r>
            <a:r>
              <a:rPr lang="pt-BR" sz="2400" dirty="0" err="1" smtClean="0"/>
              <a:t>en</a:t>
            </a:r>
            <a:r>
              <a:rPr lang="pt-BR" sz="2400" dirty="0" smtClean="0"/>
              <a:t>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verdad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capela.capela.DSA\Desktop\ppt esp\Sec¦ºa¦âo 03 - Diaconato em ac¦ºa¦âo\Cap. 9 A visitac¦ºa¦âo\Subtitulo 02\PPT_Guia dos diaconos _Cap10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124744"/>
            <a:ext cx="57606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" sz="22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Hable acerca de la importancia de frecuentar los cultos de la iglesia.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Incentive la práctica de la meditación personal y del culto familiar.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Acompañe y enseñe a realizar el culto familiar.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Enseñe a guardar el sábado de manera práctica.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Motive para realizar el Seminario de </a:t>
            </a:r>
            <a:r>
              <a:rPr lang="es-ES" sz="2200" dirty="0" smtClean="0"/>
              <a:t>Enriquecimiento </a:t>
            </a:r>
            <a:r>
              <a:rPr lang="es-ES" sz="2200" dirty="0" smtClean="0"/>
              <a:t>Espiritual.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Lea un texto escogido de la Palabra de Dios y haga un breve comentario.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Ayude a aclarar alguna duda que por ventura existiere acerca de </a:t>
            </a:r>
            <a:r>
              <a:rPr lang="es-ES" sz="2200" dirty="0" smtClean="0"/>
              <a:t>algún </a:t>
            </a:r>
            <a:r>
              <a:rPr lang="pt-BR" sz="2200" dirty="0" err="1" smtClean="0"/>
              <a:t>punto</a:t>
            </a:r>
            <a:r>
              <a:rPr lang="pt-BR" sz="2200" dirty="0" smtClean="0"/>
              <a:t> </a:t>
            </a:r>
            <a:r>
              <a:rPr lang="pt-BR" sz="2200" dirty="0" err="1" smtClean="0"/>
              <a:t>doctrinario</a:t>
            </a:r>
            <a:r>
              <a:rPr lang="pt-BR" sz="2200" dirty="0" smtClean="0"/>
              <a:t> o administrativo de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iglesia</a:t>
            </a:r>
            <a:r>
              <a:rPr lang="pt-BR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Ore, de ser posible con toda la familia unida.</a:t>
            </a:r>
            <a:endParaRPr lang="pt-BR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Users\capela.capela.DSA\Desktop\ppt esp\Sec¦ºa¦âo 03 - Diaconato em ac¦ºa¦âo\Cap. 9 A visitac¦ºa¦âo\Tema Geral\PPT_Guia dos diaconos _Cap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196752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Con el propósito de mantener la unidad de la familia de la iglesia y </a:t>
            </a:r>
            <a:r>
              <a:rPr lang="es-ES" sz="2400" dirty="0" smtClean="0"/>
              <a:t>apoyar al </a:t>
            </a:r>
            <a:r>
              <a:rPr lang="es-ES" sz="2400" dirty="0" smtClean="0"/>
              <a:t>pastor y a los ancianos en el cuidado del rebaño, el ministerio de la </a:t>
            </a:r>
            <a:r>
              <a:rPr lang="es-ES" sz="2400" dirty="0" smtClean="0"/>
              <a:t>visitación a </a:t>
            </a:r>
            <a:r>
              <a:rPr lang="es-ES" sz="2400" dirty="0" smtClean="0"/>
              <a:t>los miembros es una obra primordial en el ministerio del diaconado.</a:t>
            </a:r>
          </a:p>
          <a:p>
            <a:pPr algn="just"/>
            <a:r>
              <a:rPr lang="es-ES" sz="2400" dirty="0" smtClean="0"/>
              <a:t>Esta es, verdaderamente, una tarea para todos los cristianos. Cada </a:t>
            </a:r>
            <a:r>
              <a:rPr lang="es-ES" sz="2400" dirty="0" smtClean="0"/>
              <a:t>miembro de </a:t>
            </a:r>
            <a:r>
              <a:rPr lang="es-ES" sz="2400" dirty="0" smtClean="0"/>
              <a:t>la iglesia debería tomar parte en ese ministerio, con lo cual se </a:t>
            </a:r>
            <a:r>
              <a:rPr lang="es-ES" sz="2400" dirty="0" smtClean="0"/>
              <a:t>fortalecería la </a:t>
            </a:r>
            <a:r>
              <a:rPr lang="es-ES" sz="2400" dirty="0" smtClean="0"/>
              <a:t>espiritualidad de unos y de otros, y desarrollaría la propia </a:t>
            </a:r>
            <a:r>
              <a:rPr lang="es-ES" sz="2400" dirty="0" smtClean="0"/>
              <a:t>experiencia </a:t>
            </a:r>
            <a:r>
              <a:rPr lang="pt-BR" sz="2400" dirty="0" err="1" smtClean="0"/>
              <a:t>cristiana</a:t>
            </a:r>
            <a:r>
              <a:rPr lang="pt-BR" sz="2400" dirty="0" smtClean="0"/>
              <a:t>.</a:t>
            </a:r>
            <a:endParaRPr lang="pt-BR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capela.capela.DSA\Desktop\ppt esp\Sec¦ºa¦âo 03 - Diaconato em ac¦ºa¦âo\Cap. 9 A visitac¦ºa¦âo\Subtitulo 02\PPT_Guia dos diaconos _Cap10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816" y="1700808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Avise con anticipación que se realizará la visita.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No demore demasiado. Una visita </a:t>
            </a:r>
            <a:r>
              <a:rPr lang="es-ES" sz="2400" dirty="0" smtClean="0"/>
              <a:t>espiritual </a:t>
            </a:r>
            <a:r>
              <a:rPr lang="es-ES" sz="2400" dirty="0" smtClean="0"/>
              <a:t>no necesita durar más </a:t>
            </a:r>
            <a:r>
              <a:rPr lang="es-ES" sz="2400" dirty="0" smtClean="0"/>
              <a:t>de </a:t>
            </a:r>
            <a:r>
              <a:rPr lang="pt-BR" sz="2400" dirty="0" err="1" smtClean="0"/>
              <a:t>algunos</a:t>
            </a:r>
            <a:r>
              <a:rPr lang="pt-BR" sz="2400" dirty="0" smtClean="0"/>
              <a:t> </a:t>
            </a:r>
            <a:r>
              <a:rPr lang="pt-BR" sz="2400" dirty="0" smtClean="0"/>
              <a:t>minutos.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Antes de realizar la oración, pregunte si existe algún pedido especial </a:t>
            </a:r>
            <a:r>
              <a:rPr lang="es-ES" sz="2400" dirty="0" smtClean="0"/>
              <a:t>para </a:t>
            </a:r>
            <a:r>
              <a:rPr lang="pt-BR" sz="2400" dirty="0" smtClean="0"/>
              <a:t>ser </a:t>
            </a:r>
            <a:r>
              <a:rPr lang="pt-BR" sz="2400" dirty="0" smtClean="0"/>
              <a:t>elevado.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Evite que la conversación se derive hacia asuntos periféricos o improductivos.</a:t>
            </a:r>
            <a:endParaRPr lang="pt-B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capela.capela.DSA\Desktop\ppt esp\Sec¦ºa¦âo 03 - Diaconato em ac¦ºa¦âo\Cap. 9 A visitac¦ºa¦âo\Subtitulo 02\PPT_Guia dos diaconos _Cap10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44416" y="18448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Salmos 23; 37:3-5; 40:1; 119:105;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Filipenses</a:t>
            </a:r>
            <a:r>
              <a:rPr lang="pt-BR" sz="2400" dirty="0" smtClean="0"/>
              <a:t> 4:6, 7;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 err="1" smtClean="0"/>
              <a:t>Tesalonicenses</a:t>
            </a:r>
            <a:r>
              <a:rPr lang="pt-BR" sz="2400" dirty="0" smtClean="0"/>
              <a:t> 5:17;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Hebreos</a:t>
            </a:r>
            <a:r>
              <a:rPr lang="pt-BR" sz="2400" dirty="0" smtClean="0"/>
              <a:t> 10:25;</a:t>
            </a:r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capela.capela.DSA\Desktop\ppt esp\Sec¦ºa¦âo 03 - Diaconato em ac¦ºa¦âo\Cap. 9 A visitac¦ºa¦âo\Subtitulo 03\PPT_Guia dos diaconos _Cap9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pela.capela.DSA\Desktop\ppt esp\Sec¦ºa¦âo 03 - Diaconato em ac¦ºa¦âo\Cap. 9 A visitac¦ºa¦âo\Subtitulo 03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234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i="1" dirty="0" smtClean="0"/>
          </a:p>
          <a:p>
            <a:r>
              <a:rPr lang="es-ES" sz="2400" dirty="0" smtClean="0"/>
              <a:t>Reavivar la fe y el fervor espiritual.</a:t>
            </a:r>
            <a:endParaRPr lang="pt-B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pela.capela.DSA\Desktop\ppt esp\Sec¦ºa¦âo 03 - Diaconato em ac¦ºa¦âo\Cap. 9 A visitac¦ºa¦âo\Subtitulo 03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484784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Hable acerca del poder de la Biblia por sobre nuestra vida espiritual.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Incentive la lectura diaria de la Palabra de Dios.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Resalte la importancia de la devoción personal.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Lea </a:t>
            </a:r>
            <a:r>
              <a:rPr lang="pt-BR" sz="2000" dirty="0" err="1" smtClean="0"/>
              <a:t>un</a:t>
            </a:r>
            <a:r>
              <a:rPr lang="pt-BR" sz="2000" dirty="0" smtClean="0"/>
              <a:t> </a:t>
            </a:r>
            <a:r>
              <a:rPr lang="pt-BR" sz="2000" dirty="0" err="1" smtClean="0"/>
              <a:t>pasaje</a:t>
            </a:r>
            <a:r>
              <a:rPr lang="pt-BR" sz="2000" dirty="0" smtClean="0"/>
              <a:t> bíblico.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Ore</a:t>
            </a:r>
            <a:r>
              <a:rPr lang="pt-BR" sz="2000" dirty="0" smtClean="0"/>
              <a:t>.</a:t>
            </a:r>
            <a:endParaRPr lang="pt-BR" sz="20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pela.capela.DSA\Desktop\ppt esp\Sec¦ºa¦âo 03 - Diaconato em ac¦ºa¦âo\Cap. 9 A visitac¦ºa¦âo\Subtitulo 03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052736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Evite las palabras de reprensión o de condenación. Las “amenazas religiosas”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difícilmente surten algún efecto positivo.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Deje</a:t>
            </a:r>
            <a:r>
              <a:rPr lang="pt-BR" sz="2400" dirty="0" smtClean="0"/>
              <a:t> </a:t>
            </a:r>
            <a:r>
              <a:rPr lang="pt-BR" sz="2400" dirty="0" err="1" smtClean="0"/>
              <a:t>alguna</a:t>
            </a:r>
            <a:r>
              <a:rPr lang="pt-BR" sz="2400" dirty="0" smtClean="0"/>
              <a:t> literatura </a:t>
            </a:r>
            <a:r>
              <a:rPr lang="pt-BR" sz="2400" dirty="0" err="1" smtClean="0"/>
              <a:t>apropiada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Evite realizar preguntas del tipo: “¿Ha cometido usted algún </a:t>
            </a:r>
            <a:r>
              <a:rPr lang="es-ES" sz="2400" dirty="0" smtClean="0"/>
              <a:t>pecado </a:t>
            </a:r>
            <a:r>
              <a:rPr lang="pt-BR" sz="2400" dirty="0" smtClean="0"/>
              <a:t>grave</a:t>
            </a:r>
            <a:r>
              <a:rPr lang="pt-BR" sz="2400" dirty="0" smtClean="0"/>
              <a:t>?”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Si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persona</a:t>
            </a:r>
            <a:r>
              <a:rPr lang="pt-BR" sz="2400" dirty="0" smtClean="0"/>
              <a:t>, voluntariamente, identifica </a:t>
            </a:r>
            <a:r>
              <a:rPr lang="pt-BR" sz="2400" dirty="0" err="1" smtClean="0"/>
              <a:t>el</a:t>
            </a:r>
            <a:r>
              <a:rPr lang="pt-BR" sz="2400" dirty="0" smtClean="0"/>
              <a:t> motivo de </a:t>
            </a:r>
            <a:r>
              <a:rPr lang="pt-BR" sz="2400" dirty="0" err="1" smtClean="0"/>
              <a:t>su</a:t>
            </a:r>
            <a:r>
              <a:rPr lang="pt-BR" sz="2400" dirty="0" smtClean="0"/>
              <a:t> </a:t>
            </a:r>
            <a:r>
              <a:rPr lang="pt-BR" sz="2400" dirty="0" err="1" smtClean="0"/>
              <a:t>apatía</a:t>
            </a:r>
            <a:r>
              <a:rPr lang="pt-BR" sz="2400" dirty="0" smtClean="0"/>
              <a:t> </a:t>
            </a:r>
            <a:r>
              <a:rPr lang="pt-BR" sz="2400" dirty="0" smtClean="0"/>
              <a:t>espiritual </a:t>
            </a:r>
            <a:r>
              <a:rPr lang="es-ES" sz="2400" dirty="0" smtClean="0"/>
              <a:t>(</a:t>
            </a:r>
            <a:r>
              <a:rPr lang="es-ES" sz="2400" dirty="0" smtClean="0"/>
              <a:t>pecado, desánimo, decepción de Dios o de la iglesia, etc.), intente </a:t>
            </a:r>
            <a:r>
              <a:rPr lang="es-ES" sz="2400" dirty="0" smtClean="0"/>
              <a:t>encontrar palabras </a:t>
            </a:r>
            <a:r>
              <a:rPr lang="es-ES" sz="2400" dirty="0" smtClean="0"/>
              <a:t>y medios para ayudarla.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Users\capela.capela.DSA\Desktop\ppt esp\Sec¦ºa¦âo 03 - Diaconato em ac¦ºa¦âo\Cap. 9 A visitac¦ºa¦âo\Tema Geral\PPT_Guia dos diaconos _Cap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55679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Para </a:t>
            </a:r>
            <a:r>
              <a:rPr lang="es-ES" sz="2400" dirty="0" smtClean="0"/>
              <a:t>el pastor, los ancianos, los diáconos y las diaconisas, la visitación </a:t>
            </a:r>
            <a:r>
              <a:rPr lang="es-ES" sz="2400" dirty="0" smtClean="0"/>
              <a:t>en los </a:t>
            </a:r>
            <a:r>
              <a:rPr lang="es-ES" sz="2400" dirty="0" smtClean="0"/>
              <a:t>hogares es una obra para la cual fueron llamados y designados. </a:t>
            </a:r>
            <a:r>
              <a:rPr lang="es-ES" sz="2400" dirty="0" smtClean="0"/>
              <a:t>Deberían dedicarse </a:t>
            </a:r>
            <a:r>
              <a:rPr lang="es-ES" sz="2400" dirty="0" smtClean="0"/>
              <a:t>a esta tarea como una parte permanente de su ministerio. Con</a:t>
            </a:r>
          </a:p>
          <a:p>
            <a:pPr algn="just"/>
            <a:r>
              <a:rPr lang="es-ES" sz="2400" dirty="0" smtClean="0"/>
              <a:t>palabras sumamente convincentes, Elena de White nos habla del </a:t>
            </a:r>
            <a:r>
              <a:rPr lang="es-ES" sz="2400" dirty="0" smtClean="0"/>
              <a:t>ejemplo que </a:t>
            </a:r>
            <a:r>
              <a:rPr lang="es-ES" sz="2400" dirty="0" smtClean="0"/>
              <a:t>nos fue dejado por Cristo:</a:t>
            </a:r>
            <a:endParaRPr lang="pt-B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pela.capela.DSA\Desktop\ppt esp\Sec¦ºa¦âo 03 - Diaconato em ac¦ºa¦âo\Cap. 9 A visitac¦ºa¦âo\Subtitulo 03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268760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pPr>
              <a:lnSpc>
                <a:spcPct val="150000"/>
              </a:lnSpc>
            </a:pPr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Salmos </a:t>
            </a:r>
            <a:r>
              <a:rPr lang="pt-BR" sz="2400" dirty="0" smtClean="0"/>
              <a:t>34:18, 19; 51:10, 12; 84:1, 2;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Proverbios</a:t>
            </a:r>
            <a:r>
              <a:rPr lang="pt-BR" sz="2400" dirty="0" smtClean="0"/>
              <a:t> 2:1-5;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Jeremías</a:t>
            </a:r>
            <a:r>
              <a:rPr lang="pt-BR" sz="2400" dirty="0" smtClean="0"/>
              <a:t> 15:16;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Mateo</a:t>
            </a:r>
            <a:r>
              <a:rPr lang="pt-BR" sz="2400" dirty="0" smtClean="0"/>
              <a:t> 11:28-30;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Hebreos</a:t>
            </a:r>
            <a:r>
              <a:rPr lang="pt-BR" sz="2400" dirty="0" smtClean="0"/>
              <a:t> 4:15, 16; 10:25;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 Juan 2:1.</a:t>
            </a:r>
            <a:endParaRPr lang="pt-B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Users\capela.capela.DSA\Desktop\ppt esp\Sec¦ºa¦âo 03 - Diaconato em ac¦ºa¦âo\Cap. 9 A visitac¦ºa¦âo\Subtitulo 04\PPT_Guia dos diaconos _Cap9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capela.capela.DSA\Desktop\ppt esp\Sec¦ºa¦âo 03 - Diaconato em ac¦ºa¦âo\Cap. 9 A visitac¦ºa¦âo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988840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i="1" dirty="0" smtClean="0"/>
          </a:p>
          <a:p>
            <a:pPr algn="just"/>
            <a:r>
              <a:rPr lang="es-ES" sz="2400" dirty="0" smtClean="0"/>
              <a:t>Demostrar atención, cariño e interés.</a:t>
            </a:r>
          </a:p>
          <a:p>
            <a:pPr algn="just"/>
            <a:r>
              <a:rPr lang="es-ES" sz="2400" dirty="0" smtClean="0"/>
              <a:t>Llevarles consuelo espiritual y fortalecer la esperanza en el pronto </a:t>
            </a:r>
            <a:r>
              <a:rPr lang="es-ES" sz="2400" dirty="0" smtClean="0"/>
              <a:t>regreso </a:t>
            </a:r>
            <a:r>
              <a:rPr lang="pt-BR" sz="2400" dirty="0" smtClean="0"/>
              <a:t>de </a:t>
            </a:r>
            <a:r>
              <a:rPr lang="pt-BR" sz="2400" dirty="0" err="1" smtClean="0"/>
              <a:t>Jesús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capela.capela.DSA\Desktop\ppt esp\Sec¦ºa¦âo 03 - Diaconato em ac¦ºa¦âo\Cap. 9 A visitac¦ºa¦âo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95328" y="1484784"/>
            <a:ext cx="55811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" sz="23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Pregúntele acerca de las buenas cosas del pasado.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Si fuere apropiado, canten himnos de alabanza durante la visita.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300" dirty="0" smtClean="0"/>
              <a:t>Lea </a:t>
            </a:r>
            <a:r>
              <a:rPr lang="pt-BR" sz="2300" dirty="0" err="1" smtClean="0"/>
              <a:t>la</a:t>
            </a:r>
            <a:r>
              <a:rPr lang="pt-BR" sz="2300" dirty="0" smtClean="0"/>
              <a:t> </a:t>
            </a:r>
            <a:r>
              <a:rPr lang="pt-BR" sz="2300" dirty="0" err="1" smtClean="0"/>
              <a:t>Biblia</a:t>
            </a:r>
            <a:r>
              <a:rPr lang="pt-BR" sz="23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Hable acerca de la fe y la perseverancia en los caminos de Dios.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Intente identificar alguna necesidad específica que podrá ser suplida </a:t>
            </a:r>
            <a:r>
              <a:rPr lang="es-ES" sz="2300" dirty="0" smtClean="0"/>
              <a:t>por </a:t>
            </a:r>
            <a:r>
              <a:rPr lang="pt-BR" sz="2300" dirty="0" err="1" smtClean="0"/>
              <a:t>la</a:t>
            </a:r>
            <a:r>
              <a:rPr lang="pt-BR" sz="2300" dirty="0" smtClean="0"/>
              <a:t> </a:t>
            </a:r>
            <a:r>
              <a:rPr lang="pt-BR" sz="2300" dirty="0" err="1" smtClean="0"/>
              <a:t>iglesia</a:t>
            </a:r>
            <a:r>
              <a:rPr lang="pt-BR" sz="2300" dirty="0" smtClean="0"/>
              <a:t>.</a:t>
            </a:r>
            <a:endParaRPr lang="es-ES" sz="23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capela.capela.DSA\Desktop\ppt esp\Sec¦ºa¦âo 03 - Diaconato em ac¦ºa¦âo\Cap. 9 A visitac¦ºa¦âo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412776"/>
            <a:ext cx="57606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3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Hable de manera clara y audible.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Resalte la importancia de la experiencia y de la sabiduría de los </a:t>
            </a:r>
            <a:r>
              <a:rPr lang="es-ES" sz="2300" dirty="0" smtClean="0"/>
              <a:t>ancianos para </a:t>
            </a:r>
            <a:r>
              <a:rPr lang="es-ES" sz="2300" dirty="0" smtClean="0"/>
              <a:t>con la familia y para la sociedad.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Si se diere la oportunidad de cantar un himno, pregunte cuál es el </a:t>
            </a:r>
            <a:r>
              <a:rPr lang="es-ES" sz="2300" dirty="0" smtClean="0"/>
              <a:t>himno </a:t>
            </a:r>
            <a:r>
              <a:rPr lang="pt-BR" sz="2300" dirty="0" smtClean="0"/>
              <a:t>preferido </a:t>
            </a:r>
            <a:r>
              <a:rPr lang="pt-BR" sz="2300" dirty="0" smtClean="0"/>
              <a:t>de </a:t>
            </a:r>
            <a:r>
              <a:rPr lang="pt-BR" sz="2300" dirty="0" err="1" smtClean="0"/>
              <a:t>esa</a:t>
            </a:r>
            <a:r>
              <a:rPr lang="pt-BR" sz="2300" dirty="0" smtClean="0"/>
              <a:t> </a:t>
            </a:r>
            <a:r>
              <a:rPr lang="pt-BR" sz="2300" dirty="0" err="1" smtClean="0"/>
              <a:t>persona</a:t>
            </a:r>
            <a:r>
              <a:rPr lang="pt-BR" sz="23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300" dirty="0" smtClean="0"/>
              <a:t>Pregunte si le gustaría recibir otras visitas y, de acuerdo con el interés</a:t>
            </a:r>
            <a:r>
              <a:rPr lang="es-ES" sz="2300" dirty="0" smtClean="0"/>
              <a:t>, involucre </a:t>
            </a:r>
            <a:r>
              <a:rPr lang="es-ES" sz="2300" dirty="0" smtClean="0"/>
              <a:t>a otras personas de la iglesia en la visitación a los ancianos.</a:t>
            </a:r>
            <a:endParaRPr lang="pt-BR" sz="23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:\Users\capela.capela.DSA\Desktop\ppt esp\Sec¦ºa¦âo 03 - Diaconato em ac¦ºa¦âo\Cap. 9 A visitac¦ºa¦âo\Tema Geral\PPT_Guia dos diaconos _Cap10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03848" y="1340768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planificación para la visitación debe hacerse en una reunión </a:t>
            </a:r>
            <a:r>
              <a:rPr lang="es-ES" sz="2400" dirty="0" smtClean="0"/>
              <a:t>conjunta de </a:t>
            </a:r>
            <a:r>
              <a:rPr lang="es-ES" sz="2400" dirty="0" smtClean="0"/>
              <a:t>la comisión de diáconos y diaconisas, en común acuerdo con los </a:t>
            </a:r>
            <a:r>
              <a:rPr lang="es-ES" sz="2400" dirty="0" smtClean="0"/>
              <a:t>ancianos y </a:t>
            </a:r>
            <a:r>
              <a:rPr lang="es-ES" sz="2400" dirty="0" smtClean="0"/>
              <a:t>el pastor del distrito. De esta manera, se puede evitar que las </a:t>
            </a:r>
            <a:r>
              <a:rPr lang="es-ES" sz="2400" dirty="0" smtClean="0"/>
              <a:t>visitas se </a:t>
            </a:r>
            <a:r>
              <a:rPr lang="es-ES" sz="2400" dirty="0" smtClean="0"/>
              <a:t>superpongan o que se realicen en exceso a algunas familias, </a:t>
            </a:r>
            <a:r>
              <a:rPr lang="es-ES" sz="2400" dirty="0" smtClean="0"/>
              <a:t>mientras que </a:t>
            </a:r>
            <a:r>
              <a:rPr lang="es-ES" sz="2400" dirty="0" smtClean="0"/>
              <a:t>se descuida a otras.</a:t>
            </a:r>
          </a:p>
          <a:p>
            <a:pPr algn="just"/>
            <a:r>
              <a:rPr lang="es-ES" sz="2400" dirty="0" smtClean="0"/>
              <a:t>A continuación, aparecen algunas orientaciones prácticas acerca de </a:t>
            </a:r>
            <a:r>
              <a:rPr lang="es-ES" sz="2400" dirty="0" smtClean="0"/>
              <a:t>la </a:t>
            </a:r>
            <a:r>
              <a:rPr lang="pt-BR" sz="2400" dirty="0" err="1" smtClean="0"/>
              <a:t>visitación</a:t>
            </a:r>
            <a:r>
              <a:rPr lang="pt-BR" sz="2400" dirty="0" smtClean="0"/>
              <a:t>:</a:t>
            </a:r>
            <a:endParaRPr lang="pt-BR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capela.capela.DSA\Desktop\ppt esp\Sec¦ºa¦âo 03 - Diaconato em ac¦ºa¦âo\Cap. 9 A visitac¦ºa¦âo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491880" y="17728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Salmos 27:1; 62:5, 6;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Isaías 25:9;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Juan 14:1-3;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Hebreos</a:t>
            </a:r>
            <a:r>
              <a:rPr lang="pt-BR" sz="2400" dirty="0" smtClean="0"/>
              <a:t> 10:35;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Pedro 3:13;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Apocalipsis</a:t>
            </a:r>
            <a:r>
              <a:rPr lang="pt-BR" sz="2400" dirty="0" smtClean="0"/>
              <a:t> 2:10; 11:15; 22:20.</a:t>
            </a:r>
            <a:endParaRPr lang="pt-B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apela.capela.DSA\Desktop\ppt esp\Sec¦ºa¦âo 03 - Diaconato em ac¦ºa¦âo\Cap. 9 A visitac¦ºa¦âo\Subtitulo 05\PPT_Guia dos diaconos _Cap9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pela.capela.DSA\Desktop\ppt esp\Sec¦ºa¦âo 03 - Diaconato em ac¦ºa¦âo\Cap. 9 A visitac¦ºa¦âo\Subtitulo 05\PPT_Guia dos diaconos _Cap9_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347864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i="1" dirty="0" smtClean="0"/>
          </a:p>
          <a:p>
            <a:r>
              <a:rPr lang="pt-BR" sz="2400" dirty="0" err="1" smtClean="0"/>
              <a:t>Demostrar</a:t>
            </a:r>
            <a:r>
              <a:rPr lang="pt-BR" sz="2400" dirty="0" smtClean="0"/>
              <a:t> </a:t>
            </a:r>
            <a:r>
              <a:rPr lang="pt-BR" sz="2400" dirty="0" err="1" smtClean="0"/>
              <a:t>atención</a:t>
            </a:r>
            <a:r>
              <a:rPr lang="pt-BR" sz="2400" dirty="0" smtClean="0"/>
              <a:t> e </a:t>
            </a:r>
            <a:r>
              <a:rPr lang="pt-BR" sz="2400" dirty="0" err="1" smtClean="0"/>
              <a:t>interés</a:t>
            </a:r>
            <a:r>
              <a:rPr lang="pt-BR" sz="2400" dirty="0" smtClean="0"/>
              <a:t>.</a:t>
            </a:r>
          </a:p>
          <a:p>
            <a:r>
              <a:rPr lang="es-ES" sz="2400" dirty="0" smtClean="0"/>
              <a:t>Motivar la comunión con Dios.</a:t>
            </a:r>
            <a:endParaRPr lang="pt-B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pela.capela.DSA\Desktop\ppt esp\Sec¦ºa¦âo 03 - Diaconato em ac¦ºa¦âo\Cap. 9 A visitac¦ºa¦âo\Subtitulo 05\PPT_Guia dos diaconos _Cap9_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03848" y="1268760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" sz="20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De preferencia, hable acerca de asuntos alegres y que despierten la </a:t>
            </a:r>
            <a:r>
              <a:rPr lang="es-ES" sz="2000" dirty="0" smtClean="0"/>
              <a:t>esperanza </a:t>
            </a:r>
            <a:r>
              <a:rPr lang="pt-BR" sz="2000" dirty="0" smtClean="0"/>
              <a:t>y </a:t>
            </a:r>
            <a:r>
              <a:rPr lang="pt-BR" sz="2000" dirty="0" err="1" smtClean="0"/>
              <a:t>la</a:t>
            </a:r>
            <a:r>
              <a:rPr lang="pt-BR" sz="2000" dirty="0" smtClean="0"/>
              <a:t> paz.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Demuestre optimismo con relación a la recuperación del paciente.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Lea un texto escogido de la Palabra de Dios.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Intente identificar alguna necesidad específica que podrá ser suplida </a:t>
            </a:r>
            <a:r>
              <a:rPr lang="es-ES" sz="2000" dirty="0" smtClean="0"/>
              <a:t>por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Pregunte si existe algún pedido especial de oración, más allá de, evidentemente</a:t>
            </a:r>
            <a:r>
              <a:rPr lang="es-ES" sz="2000" dirty="0" smtClean="0"/>
              <a:t>, la </a:t>
            </a:r>
            <a:r>
              <a:rPr lang="es-ES" sz="2000" dirty="0" smtClean="0"/>
              <a:t>recuperación de su salud.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Ore por la restauración de la salud del enfermo y por toda su familia.</a:t>
            </a:r>
            <a:endParaRPr lang="pt-BR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pela.capela.DSA\Desktop\ppt esp\Sec¦ºa¦âo 03 - Diaconato em ac¦ºa¦âo\Cap. 9 A visitac¦ºa¦âo\Subtitulo 05\PPT_Guia dos diaconos _Cap9_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332656"/>
            <a:ext cx="58326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Infórmese en el hospital acerca de los horarios de visita y asegúrese </a:t>
            </a:r>
            <a:r>
              <a:rPr lang="es-ES" dirty="0" smtClean="0"/>
              <a:t>de realizar </a:t>
            </a:r>
            <a:r>
              <a:rPr lang="es-ES" dirty="0" smtClean="0"/>
              <a:t>la visita dentro del horario especificado.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Verifique si el paciente tiene alguna restricción médica para recibir visitas.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No desoiga las orientaciones médicas y las reglas del hospital.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No permanezca más de algunos minutos. El paciente puede estar </a:t>
            </a:r>
            <a:r>
              <a:rPr lang="es-ES" dirty="0" smtClean="0"/>
              <a:t>aguardando o </a:t>
            </a:r>
            <a:r>
              <a:rPr lang="es-ES" dirty="0" smtClean="0"/>
              <a:t>deseando la visita de otras personas que podrán verse impedidas </a:t>
            </a:r>
            <a:r>
              <a:rPr lang="es-ES" dirty="0" smtClean="0"/>
              <a:t>de entrar </a:t>
            </a:r>
            <a:r>
              <a:rPr lang="es-ES" dirty="0" smtClean="0"/>
              <a:t>si usted permanece en la habitación.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No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recete</a:t>
            </a:r>
            <a:r>
              <a:rPr lang="pt-BR" dirty="0" smtClean="0"/>
              <a:t> nada </a:t>
            </a:r>
            <a:r>
              <a:rPr lang="pt-BR" dirty="0" err="1" smtClean="0"/>
              <a:t>al</a:t>
            </a:r>
            <a:r>
              <a:rPr lang="pt-BR" dirty="0" smtClean="0"/>
              <a:t> paciente.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Evite hacer preguntas detalladas acerca de la enfermedad o sobre el tratamiento.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Este asunto le corresponde a los médicos. Permanezca centrado </a:t>
            </a:r>
            <a:r>
              <a:rPr lang="es-ES" dirty="0" smtClean="0"/>
              <a:t>en el </a:t>
            </a:r>
            <a:r>
              <a:rPr lang="es-ES" dirty="0" smtClean="0"/>
              <a:t>propósito espiritual de la visita.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Si hubiere otros pacientes en la misma habitación, ofrézcase para </a:t>
            </a:r>
            <a:r>
              <a:rPr lang="es-ES" dirty="0" smtClean="0"/>
              <a:t>orar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ellos</a:t>
            </a:r>
            <a:r>
              <a:rPr lang="pt-BR" dirty="0" smtClean="0"/>
              <a:t> </a:t>
            </a:r>
            <a:r>
              <a:rPr lang="pt-BR" dirty="0" err="1" smtClean="0"/>
              <a:t>también</a:t>
            </a:r>
            <a:r>
              <a:rPr lang="pt-BR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Deje alguna literatura religiosa y pregúntele al paciente si tiene interés </a:t>
            </a:r>
            <a:r>
              <a:rPr lang="es-ES" dirty="0" smtClean="0"/>
              <a:t>en recibir </a:t>
            </a:r>
            <a:r>
              <a:rPr lang="es-ES" dirty="0" smtClean="0"/>
              <a:t>las visitas de otras personas de la iglesia.</a:t>
            </a:r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pela.capela.DSA\Desktop\ppt esp\Sec¦ºa¦âo 03 - Diaconato em ac¦ºa¦âo\Cap. 9 A visitac¦ºa¦âo\Subtitulo 05\PPT_Guia dos diaconos _Cap9_0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628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Juan 14:16;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Salmos 23; 27:1;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Romanos 8:26-28; 38-39;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Apocalipsis</a:t>
            </a:r>
            <a:r>
              <a:rPr lang="pt-BR" sz="2400" dirty="0" smtClean="0"/>
              <a:t> 21:4.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capela.capela.DSA\Desktop\ppt esp\Sec¦ºa¦âo 03 - Diaconato em ac¦ºa¦âo\Cap. 9 A visitac¦ºa¦âo\Subtitulo 01\PPT_Guia dos diaconos _Cap10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apela.capela.DSA\Desktop\ppt esp\Sec¦ºa¦âo 03 - Diaconato em ac¦ºa¦âo\Cap. 9 A visitac¦ºa¦âo\Subtitulo 06\PPT_Guia dos diaconos _Cap9_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apela.capela.DSA\Desktop\ppt esp\Sec¦ºa¦âo 03 - Diaconato em ac¦ºa¦âo\Cap. 9 A visitac¦ºa¦âo\Subtitulo 06\PPT_Guia dos diaconos _Cap9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635896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i="1" dirty="0" smtClean="0"/>
          </a:p>
          <a:p>
            <a:r>
              <a:rPr lang="pt-BR" sz="2400" dirty="0" err="1" smtClean="0"/>
              <a:t>Llevar</a:t>
            </a:r>
            <a:r>
              <a:rPr lang="pt-BR" sz="2400" dirty="0" smtClean="0"/>
              <a:t> </a:t>
            </a:r>
            <a:r>
              <a:rPr lang="pt-BR" sz="2400" dirty="0" err="1" smtClean="0"/>
              <a:t>simpatía</a:t>
            </a:r>
            <a:r>
              <a:rPr lang="pt-BR" sz="2400" dirty="0" smtClean="0"/>
              <a:t> y </a:t>
            </a:r>
            <a:r>
              <a:rPr lang="pt-BR" sz="2400" dirty="0" err="1" smtClean="0"/>
              <a:t>consuelo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apela.capela.DSA\Desktop\ppt esp\Sec¦ºa¦âo 03 - Diaconato em ac¦ºa¦âo\Cap. 9 A visitac¦ºa¦âo\Subtitulo 06\PPT_Guia dos diaconos _Cap9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563888" y="170080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20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Hable acerca de la presencia de Dios, y cómo el Espíritu Santo </a:t>
            </a:r>
            <a:r>
              <a:rPr lang="es-ES" sz="2000" dirty="0" smtClean="0"/>
              <a:t>puede brindar </a:t>
            </a:r>
            <a:r>
              <a:rPr lang="es-ES" sz="2000" dirty="0" smtClean="0"/>
              <a:t>fuerzas para superar la tristeza y la nostalgia.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Hable acerca de la promesa de Dios de que un día estaremos </a:t>
            </a:r>
            <a:r>
              <a:rPr lang="es-ES" sz="2000" dirty="0" smtClean="0"/>
              <a:t>liberados del </a:t>
            </a:r>
            <a:r>
              <a:rPr lang="es-ES" sz="2000" dirty="0" smtClean="0"/>
              <a:t>poder del pecado y de la muerte. Basta creer y aceptar.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Ore pidiendo que Dios conforte a toda la familia.</a:t>
            </a:r>
            <a:endParaRPr lang="pt-BR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apela.capela.DSA\Desktop\ppt esp\Sec¦ºa¦âo 03 - Diaconato em ac¦ºa¦âo\Cap. 9 A visitac¦ºa¦âo\Subtitulo 06\PPT_Guia dos diaconos _Cap9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484784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Vuelva a visitar después de algunos días del entierro del ser querido. </a:t>
            </a:r>
            <a:r>
              <a:rPr lang="es-ES" sz="2400" dirty="0" smtClean="0"/>
              <a:t>Este </a:t>
            </a:r>
            <a:r>
              <a:rPr lang="es-ES" sz="2400" dirty="0" smtClean="0"/>
              <a:t>es el momento más crítico, principalmente después de que cesó todo el movimiento</a:t>
            </a:r>
          </a:p>
          <a:p>
            <a:pPr algn="just"/>
            <a:r>
              <a:rPr lang="pt-BR" sz="2400" dirty="0" smtClean="0"/>
              <a:t>inicial.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Ofrézcase para ayudar a la familia en algunas tareas de la casa.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err="1" smtClean="0"/>
              <a:t>Deje</a:t>
            </a:r>
            <a:r>
              <a:rPr lang="pt-BR" sz="2400" dirty="0" smtClean="0"/>
              <a:t> </a:t>
            </a:r>
            <a:r>
              <a:rPr lang="pt-BR" sz="2400" dirty="0" err="1" smtClean="0"/>
              <a:t>un</a:t>
            </a:r>
            <a:r>
              <a:rPr lang="pt-BR" sz="2400" dirty="0" smtClean="0"/>
              <a:t> número de </a:t>
            </a:r>
            <a:r>
              <a:rPr lang="pt-BR" sz="2400" dirty="0" err="1" smtClean="0"/>
              <a:t>teléfono</a:t>
            </a:r>
            <a:r>
              <a:rPr lang="pt-BR" sz="2400" dirty="0" smtClean="0"/>
              <a:t> de contacto e insista </a:t>
            </a:r>
            <a:r>
              <a:rPr lang="pt-BR" sz="2400" dirty="0" err="1" smtClean="0"/>
              <a:t>en</a:t>
            </a:r>
            <a:r>
              <a:rPr lang="pt-BR" sz="2400" dirty="0" smtClean="0"/>
              <a:t> que se </a:t>
            </a:r>
            <a:r>
              <a:rPr lang="pt-BR" sz="2400" dirty="0" err="1" smtClean="0"/>
              <a:t>comuniquen</a:t>
            </a:r>
            <a:r>
              <a:rPr lang="pt-BR" sz="2400" dirty="0" smtClean="0"/>
              <a:t> </a:t>
            </a:r>
            <a:r>
              <a:rPr lang="es-ES" sz="2400" dirty="0" smtClean="0"/>
              <a:t>en </a:t>
            </a:r>
            <a:r>
              <a:rPr lang="es-ES" sz="2400" dirty="0" smtClean="0"/>
              <a:t>caso de necesitar algún tipo de apoyo.</a:t>
            </a:r>
            <a:endParaRPr lang="pt-B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apela.capela.DSA\Desktop\ppt esp\Sec¦ºa¦âo 03 - Diaconato em ac¦ºa¦âo\Cap. 9 A visitac¦ºa¦âo\Subtitulo 06\PPT_Guia dos diaconos _Cap9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491880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Juan 11:25, 26;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 err="1" smtClean="0"/>
              <a:t>Corintios</a:t>
            </a:r>
            <a:r>
              <a:rPr lang="pt-BR" sz="2400" dirty="0" smtClean="0"/>
              <a:t> 15:50-55;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 err="1" smtClean="0"/>
              <a:t>Tesalonicenses</a:t>
            </a:r>
            <a:r>
              <a:rPr lang="pt-BR" sz="2400" dirty="0" smtClean="0"/>
              <a:t> 4:13-18;</a:t>
            </a:r>
          </a:p>
          <a:p>
            <a:pPr>
              <a:lnSpc>
                <a:spcPct val="150000"/>
              </a:lnSpc>
            </a:pPr>
            <a:r>
              <a:rPr lang="pt-BR" sz="2400" dirty="0" err="1" smtClean="0"/>
              <a:t>Apocalipsis</a:t>
            </a:r>
            <a:r>
              <a:rPr lang="pt-BR" sz="2400" dirty="0" smtClean="0"/>
              <a:t> 21:1-4.</a:t>
            </a:r>
            <a:endParaRPr lang="pt-B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apela.capela.DSA\Desktop\ppt esp\Sec¦ºa¦âo 03 - Diaconato em ac¦ºa¦âo\Cap. 9 A visitac¦ºa¦âo\Subtitulo 07\PPT_Guia dos diaconos _Cap9_01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apela.capela.DSA\Desktop\ppt esp\Sec¦ºa¦âo 03 - Diaconato em ac¦ºa¦âo\Cap. 9 A visitac¦ºa¦âo\Propo¦üsitos\PPT_Guia dos diaconos _Cap10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apela.capela.DSA\Desktop\ppt esp\Sec¦ºa¦âo 03 - Diaconato em ac¦ºa¦âo\Cap. 9 A visitac¦ºa¦âo\Subtitulo 07\PPT_Guia dos diaconos _Cap9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419872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2400" i="1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Llevar</a:t>
            </a:r>
            <a:r>
              <a:rPr lang="pt-BR" sz="2400" dirty="0" smtClean="0"/>
              <a:t> </a:t>
            </a:r>
            <a:r>
              <a:rPr lang="pt-BR" sz="2400" dirty="0" err="1" smtClean="0"/>
              <a:t>compañerismo</a:t>
            </a:r>
            <a:r>
              <a:rPr lang="pt-BR" sz="2400" dirty="0" smtClean="0"/>
              <a:t> </a:t>
            </a:r>
            <a:r>
              <a:rPr lang="pt-BR" sz="2400" dirty="0" err="1" smtClean="0"/>
              <a:t>cristiano</a:t>
            </a:r>
            <a:r>
              <a:rPr lang="pt-B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err="1" smtClean="0"/>
              <a:t>Demostrar</a:t>
            </a:r>
            <a:r>
              <a:rPr lang="pt-BR" sz="2400" dirty="0" smtClean="0"/>
              <a:t> </a:t>
            </a:r>
            <a:r>
              <a:rPr lang="pt-BR" sz="2400" dirty="0" err="1" smtClean="0"/>
              <a:t>atención</a:t>
            </a:r>
            <a:r>
              <a:rPr lang="pt-BR" sz="2400" dirty="0" smtClean="0"/>
              <a:t> e </a:t>
            </a:r>
            <a:r>
              <a:rPr lang="pt-BR" sz="2400" dirty="0" err="1" smtClean="0"/>
              <a:t>interés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apela.capela.DSA\Desktop\ppt esp\Sec¦ºa¦âo 03 - Diaconato em ac¦ºa¦âo\Cap. 9 A visitac¦ºa¦âo\Subtitulo 07\PPT_Guia dos diaconos _Cap9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1700808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Hable </a:t>
            </a:r>
            <a:r>
              <a:rPr lang="es-ES" sz="2400" dirty="0" smtClean="0"/>
              <a:t>acerca de la importancia de esa persona para Dios y para la iglesia.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Lea un texto escogido de la Palabra de Dios y haga un breve comentario.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Incentive la asistencia a los cultos y a las programaciones de la iglesia.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Ore.</a:t>
            </a:r>
            <a:endParaRPr lang="pt-B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capela.capela.DSA\Desktop\ppt esp\Sec¦ºa¦âo 03 - Diaconato em ac¦ºa¦âo\Cap. 9 A visitac¦ºa¦âo\Conselhos uteis\PPT_Guia dos diaconos _Cap10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apela.capela.DSA\Desktop\ppt esp\Sec¦ºa¦âo 03 - Diaconato em ac¦ºa¦âo\Cap. 9 A visitac¦ºa¦âo\Subtitulo 07\PPT_Guia dos diaconos _Cap9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275856" y="1700808"/>
            <a:ext cx="51125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No dé la impresión de que vivir en soledad es algo anormal. Existen </a:t>
            </a:r>
            <a:r>
              <a:rPr lang="es-ES" sz="2000" dirty="0" smtClean="0"/>
              <a:t>personas que </a:t>
            </a:r>
            <a:r>
              <a:rPr lang="es-ES" sz="2000" dirty="0" smtClean="0"/>
              <a:t>están solas por causa de alguna circunstancia especial y </a:t>
            </a:r>
            <a:r>
              <a:rPr lang="es-ES" sz="2000" dirty="0" smtClean="0"/>
              <a:t>existen personas </a:t>
            </a:r>
            <a:r>
              <a:rPr lang="es-ES" sz="2000" dirty="0" smtClean="0"/>
              <a:t>que, simplemente, optaron por esto.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Por lo tanto, durante la visita, evite un abordaje específico; no </a:t>
            </a:r>
            <a:r>
              <a:rPr lang="es-ES" sz="2000" dirty="0" smtClean="0"/>
              <a:t>mencione el </a:t>
            </a:r>
            <a:r>
              <a:rPr lang="es-ES" sz="2000" dirty="0" smtClean="0"/>
              <a:t>hecho de vivir solo, o de no haberse casado.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/>
              <a:t>Trátelo como se trataría a cualquier miembro de la iglesia.</a:t>
            </a:r>
            <a:endParaRPr lang="pt-BR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capela.capela.DSA\Desktop\ppt esp\Sec¦ºa¦âo 03 - Diaconato em ac¦ºa¦âo\Cap. 9 A visitac¦ºa¦âo\Textos bi¦üblicos apropriados\PPT_Guia dos diaconos _Cap10_01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capela.capela.DSA\Desktop\ppt esp\Sec¦ºa¦âo 03 - Diaconato em ac¦ºa¦âo\Cap. 9 A visitac¦ºa¦âo\Subtitulo 07\PPT_Guia dos diaconos _Cap9_02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491880" y="18448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i="1" dirty="0" smtClean="0"/>
              <a:t>Textos bíblicos </a:t>
            </a:r>
            <a:r>
              <a:rPr lang="pt-BR" sz="2400" i="1" dirty="0" err="1" smtClean="0"/>
              <a:t>apropiados</a:t>
            </a:r>
            <a:endParaRPr lang="pt-BR" sz="2400" i="1" dirty="0" smtClean="0"/>
          </a:p>
          <a:p>
            <a:endParaRPr lang="pt-BR" sz="2400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Salmos 25:16-18; 68:4-6; 133:1;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err="1" smtClean="0"/>
              <a:t>Mateo</a:t>
            </a:r>
            <a:r>
              <a:rPr lang="pt-BR" sz="2400" dirty="0" smtClean="0"/>
              <a:t> 28:29;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Juan 14:18;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err="1" smtClean="0"/>
              <a:t>Hebreos</a:t>
            </a:r>
            <a:r>
              <a:rPr lang="pt-BR" sz="2400" dirty="0" smtClean="0"/>
              <a:t> 13:5, 6.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apela.capela.DSA\Desktop\ppt esp\Sec¦ºa¦âo 03 - Diaconato em ac¦ºa¦âo\Cap. 9 A visitac¦ºa¦âo\Subtitulo 01\PPT_Guia dos diaconos _Cap10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816" y="1628800"/>
            <a:ext cx="59046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300" i="1" dirty="0" smtClean="0"/>
          </a:p>
          <a:p>
            <a:r>
              <a:rPr lang="es-ES" sz="2300" dirty="0" smtClean="0"/>
              <a:t>Mostrar interés y compañerismo cristianos.</a:t>
            </a:r>
          </a:p>
          <a:p>
            <a:r>
              <a:rPr lang="es-ES" sz="2300" dirty="0" smtClean="0"/>
              <a:t>Conocer de cerca las necesidades de cada familia.</a:t>
            </a:r>
          </a:p>
          <a:p>
            <a:r>
              <a:rPr lang="es-ES" sz="2300" dirty="0" smtClean="0"/>
              <a:t>Incentivar la consagración y la vida </a:t>
            </a:r>
            <a:r>
              <a:rPr lang="es-ES" sz="2300" dirty="0" smtClean="0"/>
              <a:t>devocional</a:t>
            </a:r>
            <a:r>
              <a:rPr lang="es-ES" sz="2300" dirty="0" smtClean="0"/>
              <a:t>.</a:t>
            </a:r>
            <a:endParaRPr lang="pt-BR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apela.capela.DSA\Desktop\ppt esp\Sec¦ºa¦âo 03 - Diaconato em ac¦ºa¦âo\Cap. 9 A visitac¦ºa¦âo\O que fazer durante a visita\PPT_Guia dos diaconos _Cap10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capela.capela.DSA\Desktop\ppt esp\Sec¦ºa¦âo 03 - Diaconato em ac¦ºa¦âo\Cap. 9 A visitac¦ºa¦âo\Subtitulo 01\PPT_Guia dos diaconos _Cap10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582341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200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Hable acerca de la importancia que esa persona tiene, tanto para </a:t>
            </a:r>
            <a:r>
              <a:rPr lang="es-ES" sz="2200" dirty="0" smtClean="0"/>
              <a:t>Dios </a:t>
            </a:r>
            <a:r>
              <a:rPr lang="pt-BR" sz="2200" dirty="0" smtClean="0"/>
              <a:t>como </a:t>
            </a:r>
            <a:r>
              <a:rPr lang="pt-BR" sz="2200" dirty="0" smtClean="0"/>
              <a:t>para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pt-BR" sz="2200" dirty="0" err="1" smtClean="0"/>
              <a:t>iglesia</a:t>
            </a:r>
            <a:r>
              <a:rPr lang="pt-BR" sz="22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Lea un texto escogido de la Palabra de Dios y haga un breve comentario.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Incentive la presencia en los cultos y en las reuniones de la iglesia. </a:t>
            </a:r>
            <a:r>
              <a:rPr lang="es-ES" sz="2200" dirty="0" smtClean="0"/>
              <a:t>Motive a </a:t>
            </a:r>
            <a:r>
              <a:rPr lang="es-ES" sz="2200" dirty="0" smtClean="0"/>
              <a:t>los hermanos a adquirir la literatura de la iglesia: la meditación matinal, </a:t>
            </a:r>
            <a:r>
              <a:rPr lang="es-ES" sz="2200" dirty="0" smtClean="0"/>
              <a:t>la lección </a:t>
            </a:r>
            <a:r>
              <a:rPr lang="es-ES" sz="2200" dirty="0" smtClean="0"/>
              <a:t>de la Escuela Sabática, la </a:t>
            </a:r>
            <a:r>
              <a:rPr lang="es-ES" sz="2200" i="1" dirty="0" smtClean="0"/>
              <a:t>Revista Adventista, etc.</a:t>
            </a:r>
          </a:p>
          <a:p>
            <a:pPr algn="just">
              <a:buFont typeface="Arial" pitchFamily="34" charset="0"/>
              <a:buChar char="•"/>
            </a:pPr>
            <a:r>
              <a:rPr lang="es-ES" sz="2200" dirty="0" smtClean="0"/>
              <a:t>Ore, de ser posible, con toda la familia unida.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1550</Words>
  <Application>Microsoft Office PowerPoint</Application>
  <PresentationFormat>Apresentação na tela (4:3)</PresentationFormat>
  <Paragraphs>157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18</cp:revision>
  <dcterms:created xsi:type="dcterms:W3CDTF">2014-05-01T22:48:50Z</dcterms:created>
  <dcterms:modified xsi:type="dcterms:W3CDTF">2014-05-19T19:42:57Z</dcterms:modified>
</cp:coreProperties>
</file>