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57" r:id="rId5"/>
    <p:sldId id="272" r:id="rId6"/>
    <p:sldId id="259" r:id="rId7"/>
    <p:sldId id="264" r:id="rId8"/>
    <p:sldId id="273" r:id="rId9"/>
    <p:sldId id="260" r:id="rId10"/>
    <p:sldId id="261" r:id="rId11"/>
    <p:sldId id="262" r:id="rId12"/>
    <p:sldId id="263" r:id="rId13"/>
    <p:sldId id="274" r:id="rId14"/>
    <p:sldId id="265" r:id="rId15"/>
    <p:sldId id="266" r:id="rId16"/>
    <p:sldId id="275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capela.capela.DSA\Desktop\ppt esp\Sec¦ºa¦âo 03 - Diaconato em ac¦ºa¦âo\Cap. 7 Os cultos e as reunio¦âes da igreja\Tema Geral\PPT_Guia dos diaconos _Sec¦ºa¦âo 0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capela.capela.DSA\Desktop\ppt esp\Sec¦ºa¦âo 03 - Diaconato em ac¦ºa¦âo\Cap. 7 Os cultos e as reunio¦âes da igreja\Subtitulo 03\PPT_Guia dos diaconos _Cap7_0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87824" y="2138080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No se puede esperar que el </a:t>
            </a:r>
            <a:r>
              <a:rPr lang="es-ES" sz="2400" dirty="0" smtClean="0"/>
              <a:t>comportamiento </a:t>
            </a:r>
            <a:r>
              <a:rPr lang="es-ES" sz="2400" dirty="0" smtClean="0"/>
              <a:t>de una criatura en la </a:t>
            </a:r>
            <a:r>
              <a:rPr lang="es-ES" sz="2400" dirty="0" smtClean="0"/>
              <a:t>iglesia sea </a:t>
            </a:r>
            <a:r>
              <a:rPr lang="es-ES" sz="2400" dirty="0" smtClean="0"/>
              <a:t>igual al de un adulto. Sin embargo, es posible hacer algunos </a:t>
            </a:r>
            <a:r>
              <a:rPr lang="es-ES" sz="2400" dirty="0" smtClean="0"/>
              <a:t>esfuerzos para </a:t>
            </a:r>
            <a:r>
              <a:rPr lang="es-ES" sz="2400" dirty="0" smtClean="0"/>
              <a:t>evitar </a:t>
            </a:r>
            <a:r>
              <a:rPr lang="es-ES" sz="2400" dirty="0" smtClean="0"/>
              <a:t>sus movimientos </a:t>
            </a:r>
            <a:r>
              <a:rPr lang="es-ES" sz="2400" dirty="0" smtClean="0"/>
              <a:t>y conversaciones.</a:t>
            </a:r>
            <a:endParaRPr lang="pt-B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capela.capela.DSA\Desktop\ppt esp\Sec¦ºa¦âo 03 - Diaconato em ac¦ºa¦âo\Cap. 7 Os cultos e as reunio¦âes da igreja\Subtitulo 04\PPT_Guia dos diaconos _Cap07_04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capela.capela.DSA\Desktop\ppt esp\Sec¦ºa¦âo 03 - Diaconato em ac¦ºa¦âo\Cap. 7 Os cultos e as reunio¦âes da igreja\Subtitulo 04\PPT_Guia dos diaconos _Cap7_0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75856" y="1772816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costumbre general en nuestras iglesias es que los diáconos recojan </a:t>
            </a:r>
            <a:r>
              <a:rPr lang="es-ES" sz="2400" dirty="0" smtClean="0"/>
              <a:t>los diezmos </a:t>
            </a:r>
            <a:r>
              <a:rPr lang="es-ES" sz="2400" dirty="0" smtClean="0"/>
              <a:t>y las ofrendas. Las diaconisas deben mantener limpios los </a:t>
            </a:r>
            <a:r>
              <a:rPr lang="es-ES" sz="2400" dirty="0" smtClean="0"/>
              <a:t>alfolíes y </a:t>
            </a:r>
            <a:r>
              <a:rPr lang="es-ES" sz="2400" dirty="0" smtClean="0"/>
              <a:t>los manteles utilizados. Los detalles del procedimiento quedan a </a:t>
            </a:r>
            <a:r>
              <a:rPr lang="es-ES" sz="2400" dirty="0" smtClean="0"/>
              <a:t>criterio de </a:t>
            </a:r>
            <a:r>
              <a:rPr lang="es-ES" sz="2400" dirty="0" smtClean="0"/>
              <a:t>la orientación de cada iglesia, siempre que se encuadren en el contexto </a:t>
            </a:r>
            <a:r>
              <a:rPr lang="es-ES" sz="2400" dirty="0" smtClean="0"/>
              <a:t>de </a:t>
            </a:r>
            <a:r>
              <a:rPr lang="pt-BR" sz="2400" dirty="0" smtClean="0"/>
              <a:t>una </a:t>
            </a:r>
            <a:r>
              <a:rPr lang="pt-BR" sz="2400" dirty="0" smtClean="0"/>
              <a:t>liturgia </a:t>
            </a:r>
            <a:r>
              <a:rPr lang="pt-BR" sz="2400" dirty="0" err="1" smtClean="0"/>
              <a:t>sobria</a:t>
            </a:r>
            <a:r>
              <a:rPr lang="pt-BR" sz="2400" dirty="0" smtClean="0"/>
              <a:t> y </a:t>
            </a:r>
            <a:r>
              <a:rPr lang="pt-BR" sz="2400" dirty="0" smtClean="0"/>
              <a:t>reverente.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capela.capela.DSA\Desktop\ppt esp\Sec¦ºa¦âo 03 - Diaconato em ac¦ºa¦âo\Cap. 7 Os cultos e as reunio¦âes da igreja\Subtitulo 04\PPT_Guia dos diaconos _Cap7_0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03848" y="1268760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Después de recoger los diezmos y las ofrendas, un diácono debe auxiliar al tesorero en el conteo del dinero y solicitar un recibo con el valor exacto de la cantidad recolectada. Esta es la orientación del </a:t>
            </a:r>
            <a:r>
              <a:rPr lang="es-ES" sz="2400" i="1" dirty="0" smtClean="0"/>
              <a:t>Manual de la iglesia: </a:t>
            </a:r>
            <a:r>
              <a:rPr lang="es-ES" sz="2400" dirty="0" smtClean="0"/>
              <a:t>“Todas las ofrendas generales que se recogen ‘sueltas’ deben ser contadas por el tesorero en presencia de otro oficial de la iglesia,  referiblemente un diácono, extendiendo un recibo a este oficial” (p. 83).</a:t>
            </a:r>
            <a:endParaRPr lang="pt-B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capela.capela.DSA\Desktop\ppt esp\Sec¦ºa¦âo 03 - Diaconato em ac¦ºa¦âo\Cap. 7 Os cultos e as reunio¦âes da igreja\Subtitulo 05\PPT_Guia dos diaconos _Cap07_05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capela.capela.DSA\Desktop\ppt esp\Sec¦ºa¦âo 03 - Diaconato em ac¦ºa¦âo\Cap. 7 Os cultos e as reunio¦âes da igreja\Subtitulo 05\PPT_Guia dos diaconos _Cap7_0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484784"/>
            <a:ext cx="5688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Las iglesias deben poseer rampas de acceso para sillas de ruedas </a:t>
            </a:r>
            <a:r>
              <a:rPr lang="es-ES" sz="2000" dirty="0" smtClean="0"/>
              <a:t>donde fuere </a:t>
            </a:r>
            <a:r>
              <a:rPr lang="es-ES" sz="2000" dirty="0" smtClean="0"/>
              <a:t>necesario, una sala para las madres con niños de pecho, una sala-cuna</a:t>
            </a:r>
            <a:r>
              <a:rPr lang="es-ES" sz="2000" dirty="0" smtClean="0"/>
              <a:t>, un </a:t>
            </a:r>
            <a:r>
              <a:rPr lang="es-ES" sz="2000" dirty="0" smtClean="0"/>
              <a:t>lugar adecuado para cambiar los pañales, etc. Sin embargo, cuando </a:t>
            </a:r>
            <a:r>
              <a:rPr lang="es-ES" sz="2000" dirty="0" smtClean="0"/>
              <a:t>esto no </a:t>
            </a:r>
            <a:r>
              <a:rPr lang="es-ES" sz="2000" dirty="0" smtClean="0"/>
              <a:t>sea posible, por lo menos deben existir las medidas de seguridad y </a:t>
            </a:r>
            <a:r>
              <a:rPr lang="es-ES" sz="2000" dirty="0" smtClean="0"/>
              <a:t>acceso exigidas </a:t>
            </a:r>
            <a:r>
              <a:rPr lang="es-ES" sz="2000" dirty="0" smtClean="0"/>
              <a:t>por la ley. Pero, esto solo no es suficiente. Los diáconos y </a:t>
            </a:r>
            <a:r>
              <a:rPr lang="es-ES" sz="2000" dirty="0" smtClean="0"/>
              <a:t>las diaconisas </a:t>
            </a:r>
            <a:r>
              <a:rPr lang="es-ES" sz="2000" dirty="0" smtClean="0"/>
              <a:t>deben estar atentos para auxiliar a las personas con </a:t>
            </a:r>
            <a:r>
              <a:rPr lang="es-ES" sz="2000" dirty="0" smtClean="0"/>
              <a:t>necesidades especiales</a:t>
            </a:r>
            <a:r>
              <a:rPr lang="es-ES" sz="2000" dirty="0" smtClean="0"/>
              <a:t>. Este es el caso de personas con impedimentos físicos o visuales</a:t>
            </a:r>
            <a:r>
              <a:rPr lang="es-ES" sz="2000" dirty="0" smtClean="0"/>
              <a:t>, ancianos </a:t>
            </a:r>
            <a:r>
              <a:rPr lang="es-ES" sz="2000" dirty="0" smtClean="0"/>
              <a:t>con dificultades </a:t>
            </a:r>
            <a:r>
              <a:rPr lang="es-ES" sz="2000" dirty="0" smtClean="0"/>
              <a:t>de locomoción</a:t>
            </a:r>
            <a:r>
              <a:rPr lang="es-ES" sz="2000" dirty="0" smtClean="0"/>
              <a:t>, personas con niños de pecho</a:t>
            </a:r>
            <a:r>
              <a:rPr lang="es-ES" sz="2000" dirty="0" smtClean="0"/>
              <a:t>, </a:t>
            </a:r>
            <a:r>
              <a:rPr lang="pt-BR" sz="2000" dirty="0" err="1" smtClean="0"/>
              <a:t>mujeres</a:t>
            </a:r>
            <a:r>
              <a:rPr lang="pt-BR" sz="2000" dirty="0" smtClean="0"/>
              <a:t>  </a:t>
            </a:r>
            <a:r>
              <a:rPr lang="pt-BR" sz="2000" dirty="0" err="1" smtClean="0"/>
              <a:t>embarazadas</a:t>
            </a:r>
            <a:r>
              <a:rPr lang="pt-BR" sz="2000" dirty="0" smtClean="0"/>
              <a:t>, etc.</a:t>
            </a:r>
            <a:endParaRPr lang="pt-B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capela.capela.DSA\Desktop\ppt esp\Sec¦ºa¦âo 03 - Diaconato em ac¦ºa¦âo\Cap. 7 Os cultos e as reunio¦âes da igreja\Subtitulo 05\PPT_Guia dos diaconos _Cap7_0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03848" y="1196752"/>
            <a:ext cx="5256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Especialmente las madres con bebés necesitan ser ayudadas. Las </a:t>
            </a:r>
            <a:r>
              <a:rPr lang="es-ES" sz="2000" dirty="0" smtClean="0"/>
              <a:t>diaconisas podrán </a:t>
            </a:r>
            <a:r>
              <a:rPr lang="es-ES" sz="2000" dirty="0" smtClean="0"/>
              <a:t>hacer un excelente trabajo dejando a estas madres tranquilas </a:t>
            </a:r>
            <a:r>
              <a:rPr lang="es-ES" sz="2000" dirty="0" smtClean="0"/>
              <a:t>en el </a:t>
            </a:r>
            <a:r>
              <a:rPr lang="es-ES" sz="2000" dirty="0" smtClean="0"/>
              <a:t>momento del culto. Las madres nunca deberían ser reprendidas por </a:t>
            </a:r>
            <a:r>
              <a:rPr lang="es-ES" sz="2000" dirty="0" smtClean="0"/>
              <a:t>causa del </a:t>
            </a:r>
            <a:r>
              <a:rPr lang="es-ES" sz="2000" dirty="0" smtClean="0"/>
              <a:t>llanto de sus bebés. Mucho menos deberían ser obligadas a entregar </a:t>
            </a:r>
            <a:r>
              <a:rPr lang="es-ES" sz="2000" dirty="0" smtClean="0"/>
              <a:t>la criatura </a:t>
            </a:r>
            <a:r>
              <a:rPr lang="es-ES" sz="2000" dirty="0" smtClean="0"/>
              <a:t>a otra persona. Sin embargo, con tacto, cariño y mucha simpatía,</a:t>
            </a:r>
          </a:p>
          <a:p>
            <a:pPr algn="just"/>
            <a:r>
              <a:rPr lang="es-ES" sz="2000" dirty="0" smtClean="0"/>
              <a:t>una diaconisa puede ser de gran ayuda en esas horas.</a:t>
            </a:r>
          </a:p>
          <a:p>
            <a:pPr algn="just"/>
            <a:r>
              <a:rPr lang="es-ES" sz="2000" dirty="0" smtClean="0"/>
              <a:t>Las iglesias que poseen una sala para las madres deberían proveer un </a:t>
            </a:r>
            <a:r>
              <a:rPr lang="es-ES" sz="2000" dirty="0" smtClean="0"/>
              <a:t>sistema de </a:t>
            </a:r>
            <a:r>
              <a:rPr lang="es-ES" sz="2000" dirty="0" smtClean="0"/>
              <a:t>amplificación para el mejor aprovechamiento de toda la programación.</a:t>
            </a:r>
            <a:endParaRPr lang="pt-B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capela.capela.DSA\Desktop\ppt esp\Sec¦ºa¦âo 03 - Diaconato em ac¦ºa¦âo\Cap. 7 Os cultos e as reunio¦âes da igreja\Subtitulo 06\PPT_Guia dos diaconos _Cap07_06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capela.capela.DSA\Desktop\ppt esp\Sec¦ºa¦âo 03 - Diaconato em ac¦ºa¦âo\Cap. 7 Os cultos e as reunio¦âes da igreja\Subtitulo 06\PPT_Guia dos diaconos _Cap7_0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1412776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Durante los cultos y programas de la iglesia, cada diácono y diaconisa,</a:t>
            </a:r>
          </a:p>
          <a:p>
            <a:pPr algn="just"/>
            <a:r>
              <a:rPr lang="pt-BR" sz="2400" dirty="0" err="1" smtClean="0"/>
              <a:t>independientemente</a:t>
            </a:r>
            <a:r>
              <a:rPr lang="pt-BR" sz="2400" dirty="0" smtClean="0"/>
              <a:t> de si está o no de turno, </a:t>
            </a:r>
            <a:r>
              <a:rPr lang="pt-BR" sz="2400" dirty="0" err="1" smtClean="0"/>
              <a:t>deberá</a:t>
            </a:r>
            <a:r>
              <a:rPr lang="pt-BR" sz="2400" dirty="0" smtClean="0"/>
              <a:t> permanecer alerta para</a:t>
            </a:r>
          </a:p>
          <a:p>
            <a:pPr algn="just"/>
            <a:r>
              <a:rPr lang="es-ES" sz="2400" dirty="0" smtClean="0"/>
              <a:t>atender cualquier situación imprevista. Esto incluye ayudar a las personas</a:t>
            </a:r>
            <a:r>
              <a:rPr lang="es-ES" sz="2400" dirty="0" smtClean="0"/>
              <a:t>, asistir </a:t>
            </a:r>
            <a:r>
              <a:rPr lang="es-ES" sz="2400" dirty="0" smtClean="0"/>
              <a:t>al predicador con algún equipo, atender emergencias, etc. El </a:t>
            </a:r>
            <a:r>
              <a:rPr lang="es-ES" sz="2400" dirty="0" smtClean="0"/>
              <a:t>diácono o </a:t>
            </a:r>
            <a:r>
              <a:rPr lang="es-ES" sz="2400" dirty="0" smtClean="0"/>
              <a:t>la diaconisa son “servidores” y por eso necesitan estar atentos, </a:t>
            </a:r>
            <a:r>
              <a:rPr lang="es-ES" sz="2400" dirty="0" smtClean="0"/>
              <a:t>dispuestos y </a:t>
            </a:r>
            <a:r>
              <a:rPr lang="es-ES" sz="2400" dirty="0" smtClean="0"/>
              <a:t>ser capaces de tomar la iniciativa.</a:t>
            </a:r>
            <a:endParaRPr lang="pt-B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capela.capela.DSA\Desktop\ppt esp\Sec¦ºa¦âo 03 - Diaconato em ac¦ºa¦âo\Cap. 7 Os cultos e as reunio¦âes da igreja\Subtitulo 07\PPT_Guia dos diaconos _Cap07_07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capela.capela.DSA\Desktop\ppt esp\Sec¦ºa¦âo 03 - Diaconato em ac¦ºa¦âo\Cap. 7 Os cultos e as reunio¦âes da igreja\Tema Geral\PPT_Guia dos diaconos _secao03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843808" y="2492896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err="1" smtClean="0"/>
              <a:t>En</a:t>
            </a:r>
            <a:r>
              <a:rPr lang="pt-BR" sz="2400" dirty="0" smtClean="0"/>
              <a:t> </a:t>
            </a:r>
            <a:r>
              <a:rPr lang="pt-BR" sz="2400" dirty="0" smtClean="0"/>
              <a:t>líneas </a:t>
            </a:r>
            <a:r>
              <a:rPr lang="es-ES" sz="2400" dirty="0" smtClean="0"/>
              <a:t>generales</a:t>
            </a:r>
            <a:r>
              <a:rPr lang="es-ES" sz="2400" dirty="0" smtClean="0"/>
              <a:t>, la actuación de los diáconos y las diaconisas en los cultos y </a:t>
            </a:r>
            <a:r>
              <a:rPr lang="es-ES" sz="2400" dirty="0" smtClean="0"/>
              <a:t>las reuniones </a:t>
            </a:r>
            <a:r>
              <a:rPr lang="es-ES" sz="2400" dirty="0" smtClean="0"/>
              <a:t>de la iglesia incluye las siguientes labores:</a:t>
            </a:r>
            <a:endParaRPr lang="pt-B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capela.capela.DSA\Desktop\ppt esp\Sec¦ºa¦âo 03 - Diaconato em ac¦ºa¦âo\Cap. 7 Os cultos e as reunio¦âes da igreja\Subtitulo 07\PPT_Guia dos diaconos _Cap7_07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240299"/>
            <a:ext cx="5688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Al finalizar el servicio, normalmente un diácono queda encargado </a:t>
            </a:r>
            <a:r>
              <a:rPr lang="es-ES" sz="2000" dirty="0" smtClean="0"/>
              <a:t>de cerrar </a:t>
            </a:r>
            <a:r>
              <a:rPr lang="es-ES" sz="2000" dirty="0" smtClean="0"/>
              <a:t>la iglesia, apagar las luces, verificar si los equipos de sonido e imagen</a:t>
            </a:r>
          </a:p>
          <a:p>
            <a:pPr algn="just"/>
            <a:r>
              <a:rPr lang="es-ES" sz="2000" dirty="0" smtClean="0"/>
              <a:t>han sido apagados y guardados, accionar el sistema de alarma, y tomar </a:t>
            </a:r>
            <a:r>
              <a:rPr lang="es-ES" sz="2000" dirty="0" smtClean="0"/>
              <a:t>todas las </a:t>
            </a:r>
            <a:r>
              <a:rPr lang="es-ES" sz="2000" dirty="0" smtClean="0"/>
              <a:t>demás providencias necesarias. Este diácono debe programarse </a:t>
            </a:r>
            <a:r>
              <a:rPr lang="es-ES" sz="2000" dirty="0" smtClean="0"/>
              <a:t>para permanecer </a:t>
            </a:r>
            <a:r>
              <a:rPr lang="es-ES" sz="2000" dirty="0" smtClean="0"/>
              <a:t>el tiempo que sea necesario después del culto. A veces, </a:t>
            </a:r>
            <a:r>
              <a:rPr lang="es-ES" sz="2000" dirty="0" smtClean="0"/>
              <a:t>existen personas </a:t>
            </a:r>
            <a:r>
              <a:rPr lang="es-ES" sz="2000" dirty="0" smtClean="0"/>
              <a:t>que necesitan hablar asuntos </a:t>
            </a:r>
            <a:r>
              <a:rPr lang="es-ES" sz="2000" dirty="0" smtClean="0"/>
              <a:t>importantes </a:t>
            </a:r>
            <a:r>
              <a:rPr lang="es-ES" sz="2000" dirty="0" smtClean="0"/>
              <a:t>e impostergables con </a:t>
            </a:r>
            <a:r>
              <a:rPr lang="es-ES" sz="2000" dirty="0" smtClean="0"/>
              <a:t>el pastor </a:t>
            </a:r>
            <a:r>
              <a:rPr lang="es-ES" sz="2000" dirty="0" smtClean="0"/>
              <a:t>o con un anciano. Otros necesitan que se ore con ellos o quieren </a:t>
            </a:r>
            <a:r>
              <a:rPr lang="es-ES" sz="2000" dirty="0" smtClean="0"/>
              <a:t>una orientación </a:t>
            </a:r>
            <a:r>
              <a:rPr lang="es-ES" sz="2000" dirty="0" smtClean="0"/>
              <a:t>espiritual. Aunque la iglesia no puede quedar abierta indefinidamente</a:t>
            </a:r>
            <a:r>
              <a:rPr lang="es-ES" sz="2000" dirty="0" smtClean="0"/>
              <a:t>, es </a:t>
            </a:r>
            <a:r>
              <a:rPr lang="es-ES" sz="2000" dirty="0" smtClean="0"/>
              <a:t>importante que estas personas sean bien atendidas </a:t>
            </a:r>
            <a:r>
              <a:rPr lang="es-ES" sz="2000" smtClean="0"/>
              <a:t>y </a:t>
            </a:r>
            <a:r>
              <a:rPr lang="es-ES" sz="2000" smtClean="0"/>
              <a:t>tratadas </a:t>
            </a:r>
            <a:r>
              <a:rPr lang="pt-BR" sz="2000" smtClean="0"/>
              <a:t>con</a:t>
            </a:r>
            <a:r>
              <a:rPr lang="pt-BR" sz="2000" dirty="0" smtClean="0"/>
              <a:t> </a:t>
            </a:r>
            <a:r>
              <a:rPr lang="pt-BR" sz="2000" dirty="0" err="1" smtClean="0"/>
              <a:t>paciencia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capela.capela.DSA\Desktop\ppt esp\Sec¦ºa¦âo 03 - Diaconato em ac¦ºa¦âo\Cap. 7 Os cultos e as reunio¦âes da igreja\Subtitulo 01\PPT_Guia dos diaconos _Cap07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capela.capela.DSA\Desktop\ppt esp\Sec¦ºa¦âo 03 - Diaconato em ac¦ºa¦âo\Cap. 7 Os cultos e as reunio¦âes da igreja\Subtitulo 01\PPT_Guia dos diaconos _Cap7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988840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Antes del comienzo de cada programa de la iglesia, un diácono o </a:t>
            </a:r>
            <a:r>
              <a:rPr lang="es-ES" sz="2400" dirty="0" smtClean="0"/>
              <a:t>una diaconisa </a:t>
            </a:r>
            <a:r>
              <a:rPr lang="es-ES" sz="2400" dirty="0" smtClean="0"/>
              <a:t>debe encargarse de verificar si todo está en orden para la </a:t>
            </a:r>
            <a:r>
              <a:rPr lang="es-ES" sz="2400" dirty="0" smtClean="0"/>
              <a:t>buena </a:t>
            </a:r>
            <a:r>
              <a:rPr lang="pt-BR" sz="2400" dirty="0" smtClean="0"/>
              <a:t>marcha </a:t>
            </a:r>
            <a:r>
              <a:rPr lang="pt-BR" sz="2400" dirty="0" smtClean="0"/>
              <a:t>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reunión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capela.capela.DSA\Desktop\ppt esp\Sec¦ºa¦âo 03 - Diaconato em ac¦ºa¦âo\Cap. 7 Os cultos e as reunio¦âes da igreja\Subtitulo 01\PPT_Guia dos diaconos _Cap7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75856" y="1628800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Esto incluye la organización de la recepción, la iluminación, el equipo </a:t>
            </a:r>
            <a:r>
              <a:rPr lang="es-ES" sz="2400" dirty="0" smtClean="0"/>
              <a:t>de sonido </a:t>
            </a:r>
            <a:r>
              <a:rPr lang="es-ES" sz="2400" dirty="0" smtClean="0"/>
              <a:t>y otros equipamientos electrónicos, el arreglo de las sillas en la </a:t>
            </a:r>
            <a:r>
              <a:rPr lang="es-ES" sz="2400" dirty="0" smtClean="0"/>
              <a:t>plataforma, la </a:t>
            </a:r>
            <a:r>
              <a:rPr lang="es-ES" sz="2400" dirty="0" smtClean="0"/>
              <a:t>ventilación, el aire acondicionado o la calefacción cuando hubiere</a:t>
            </a:r>
            <a:r>
              <a:rPr lang="es-ES" sz="2400" dirty="0" smtClean="0"/>
              <a:t>, el </a:t>
            </a:r>
            <a:r>
              <a:rPr lang="es-ES" sz="2400" dirty="0" smtClean="0"/>
              <a:t>arreglo general del templo, las cortinas, etc.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capela.capela.DSA\Desktop\ppt esp\Sec¦ºa¦âo 03 - Diaconato em ac¦ºa¦âo\Cap. 7 Os cultos e as reunio¦âes da igreja\Subtitulo 02\PPT_Guia dos diaconos _Cap07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capela.capela.DSA\Desktop\ppt esp\Sec¦ºa¦âo 03 - Diaconato em ac¦ºa¦âo\Cap. 7 Os cultos e as reunio¦âes da igreja\Subtitulo 02\PPT_Guia dos diaconos _Cap7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87824" y="1700808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Durante las reuniones, resultará </a:t>
            </a:r>
            <a:r>
              <a:rPr lang="es-ES" sz="2400" dirty="0" smtClean="0"/>
              <a:t>importante </a:t>
            </a:r>
            <a:r>
              <a:rPr lang="es-ES" sz="2400" dirty="0" smtClean="0"/>
              <a:t>que haya algunos diáconos </a:t>
            </a:r>
            <a:r>
              <a:rPr lang="es-ES" sz="2400" dirty="0" smtClean="0"/>
              <a:t>y diaconisas </a:t>
            </a:r>
            <a:r>
              <a:rPr lang="es-ES" sz="2400" dirty="0" smtClean="0"/>
              <a:t>cuidando para que las personas sean </a:t>
            </a:r>
            <a:r>
              <a:rPr lang="es-ES" sz="2400" dirty="0" smtClean="0"/>
              <a:t>ayudadas</a:t>
            </a:r>
            <a:r>
              <a:rPr lang="es-ES" sz="2400" dirty="0" smtClean="0"/>
              <a:t>, a fin de </a:t>
            </a:r>
            <a:r>
              <a:rPr lang="es-ES" sz="2400" dirty="0" smtClean="0"/>
              <a:t>encontrar un </a:t>
            </a:r>
            <a:r>
              <a:rPr lang="es-ES" sz="2400" dirty="0" smtClean="0"/>
              <a:t>lugar para sentarse, y para también así evitar los excesos de </a:t>
            </a:r>
            <a:r>
              <a:rPr lang="es-ES" sz="2400" dirty="0" smtClean="0"/>
              <a:t>movimientos y </a:t>
            </a:r>
            <a:r>
              <a:rPr lang="es-ES" sz="2400" dirty="0" smtClean="0"/>
              <a:t>las conversaciones innecesarias dentro del templo.</a:t>
            </a:r>
            <a:endParaRPr lang="pt-B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capela.capela.DSA\Desktop\ppt esp\Sec¦ºa¦âo 03 - Diaconato em ac¦ºa¦âo\Cap. 7 Os cultos e as reunio¦âes da igreja\Subtitulo 02\PPT_Guia dos diaconos _Cap7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915816" y="1844824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Diríjase a las personas siempre con cortesía </a:t>
            </a:r>
            <a:endParaRPr lang="es-ES" sz="2400" dirty="0" smtClean="0"/>
          </a:p>
          <a:p>
            <a:pPr algn="just"/>
            <a:r>
              <a:rPr lang="es-ES" sz="2400" dirty="0" smtClean="0"/>
              <a:t>y </a:t>
            </a:r>
            <a:r>
              <a:rPr lang="es-ES" sz="2400" dirty="0" smtClean="0"/>
              <a:t>tacto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Existe el peligro de que los diáconos y las diaconisas estén tan </a:t>
            </a:r>
            <a:r>
              <a:rPr lang="es-ES" sz="2400" dirty="0" smtClean="0"/>
              <a:t>preocupados y </a:t>
            </a:r>
            <a:r>
              <a:rPr lang="es-ES" sz="2400" dirty="0" smtClean="0"/>
              <a:t>ocupados en cuidar la reverencia que ellos mismos incurran en </a:t>
            </a:r>
            <a:r>
              <a:rPr lang="es-ES" sz="2400" dirty="0" smtClean="0"/>
              <a:t>excesos </a:t>
            </a:r>
            <a:r>
              <a:rPr lang="pt-BR" sz="2400" dirty="0" smtClean="0"/>
              <a:t>de </a:t>
            </a:r>
            <a:r>
              <a:rPr lang="pt-BR" sz="2400" dirty="0" err="1" smtClean="0"/>
              <a:t>movimiento</a:t>
            </a:r>
            <a:r>
              <a:rPr lang="pt-BR" sz="2400" dirty="0" smtClean="0"/>
              <a:t> y </a:t>
            </a:r>
            <a:r>
              <a:rPr lang="pt-BR" sz="2400" dirty="0" err="1" smtClean="0"/>
              <a:t>conversación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capela.capela.DSA\Desktop\ppt esp\Sec¦ºa¦âo 03 - Diaconato em ac¦ºa¦âo\Cap. 7 Os cultos e as reunio¦âes da igreja\Subtitulo 03\PPT_Guia dos diaconos _Cap07_03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783</Words>
  <Application>Microsoft Office PowerPoint</Application>
  <PresentationFormat>Apresentação na tela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capela.capela</dc:creator>
  <cp:lastModifiedBy>selma.luz</cp:lastModifiedBy>
  <cp:revision>14</cp:revision>
  <dcterms:created xsi:type="dcterms:W3CDTF">2014-05-01T22:48:50Z</dcterms:created>
  <dcterms:modified xsi:type="dcterms:W3CDTF">2014-05-19T18:42:15Z</dcterms:modified>
</cp:coreProperties>
</file>