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73" r:id="rId5"/>
    <p:sldId id="264" r:id="rId6"/>
    <p:sldId id="261" r:id="rId7"/>
    <p:sldId id="263" r:id="rId8"/>
    <p:sldId id="266" r:id="rId9"/>
    <p:sldId id="267" r:id="rId10"/>
    <p:sldId id="268" r:id="rId11"/>
    <p:sldId id="269" r:id="rId12"/>
    <p:sldId id="276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5478-5542-4B11-B4F5-22B55A040827}" type="datetimeFigureOut">
              <a:rPr lang="pt-BR" smtClean="0"/>
              <a:pPr/>
              <a:t>25/06/2014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apela.capela.DSA\Desktop\ppt esp\Sec¦ºa¦âo 03 - Diaconato em ac¦ºa¦âo\Cap. 6 Organizando o trabalho\Subtitulo 06\PPT_Guia dos diaconos _Cap6_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apela.capela.DSA\Desktop\ppt esp\Sec¦ºa¦âo 03 - Diaconato em ac¦ºa¦âo\Cap. 6 Organizando o trabalho\Subtitulo 06\PPT_Guia dos diaconos _Cap6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124744"/>
            <a:ext cx="56886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agenda de los ítems para cada reunión de la comisión de diáconos y de la comisión de diaconisas deberá contener los siguientes puntos: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Apertura con un devocional o lectura de un pasaje bíblico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Momentos de </a:t>
            </a:r>
            <a:r>
              <a:rPr lang="pt-BR" sz="2400" dirty="0" err="1" smtClean="0"/>
              <a:t>oración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Breve informe del estado de las actividades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Planificación de las actividades para el próximo período</a:t>
            </a:r>
            <a:r>
              <a:rPr lang="es-ES" sz="2400" dirty="0" smtClean="0"/>
              <a:t>:</a:t>
            </a:r>
            <a:endParaRPr lang="es-E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apela.capela.DSA\Desktop\ppt esp\Sec¦ºa¦âo 03 - Diaconato em ac¦ºa¦âo\Cap. 6 Organizando o trabalho\Subtitulo 06\PPT_Guia dos diaconos _Cap6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484784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Lista </a:t>
            </a:r>
            <a:r>
              <a:rPr lang="es-ES" sz="2400" dirty="0" smtClean="0"/>
              <a:t>o turnos para la actuación en los cultos: recepción, preparativos, orden, recolección de los diezmos y ofrendas, ceremonias de comunión, </a:t>
            </a:r>
            <a:r>
              <a:rPr lang="pt-BR" sz="2400" dirty="0" err="1" smtClean="0"/>
              <a:t>bautismos</a:t>
            </a:r>
            <a:r>
              <a:rPr lang="pt-BR" sz="2400" dirty="0" smtClean="0"/>
              <a:t>, </a:t>
            </a:r>
            <a:r>
              <a:rPr lang="pt-BR" sz="2400" dirty="0" smtClean="0"/>
              <a:t>etc.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Planificación</a:t>
            </a:r>
            <a:r>
              <a:rPr lang="pt-BR" sz="2400" dirty="0" smtClean="0"/>
              <a:t> para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visitación</a:t>
            </a:r>
            <a:r>
              <a:rPr lang="pt-BR" sz="2400" dirty="0" smtClean="0"/>
              <a:t>.</a:t>
            </a:r>
          </a:p>
          <a:p>
            <a:pPr algn="just"/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Limpieza y cuidados generales de las dependencias del </a:t>
            </a:r>
            <a:r>
              <a:rPr lang="es-ES" sz="2400" dirty="0" smtClean="0"/>
              <a:t>templo.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Otros</a:t>
            </a:r>
            <a:r>
              <a:rPr lang="pt-BR" sz="2400" dirty="0" smtClean="0"/>
              <a:t> </a:t>
            </a:r>
            <a:r>
              <a:rPr lang="pt-BR" sz="2400" dirty="0" err="1" smtClean="0"/>
              <a:t>puntos</a:t>
            </a:r>
            <a:r>
              <a:rPr lang="pt-BR" sz="2400" dirty="0" smtClean="0"/>
              <a:t> importantes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Conclusión de la reunión con una oración final.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apela.capela.DSA\Desktop\ppt esp\Sec¦ºa¦âo 03 - Diaconato em ac¦ºa¦âo\Cap. 6 Organizando o trabalho\Subtitulo 07\PPT_Guia dos diaconos _Cap6_01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apela.capela.DSA\Desktop\ppt esp\Sec¦ºa¦âo 03 - Diaconato em ac¦ºa¦âo\Cap. 6 Organizando o trabalho\Subtitulo 07\PPT_Guia dos diaconos _Cap6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700808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Después de cada reunión, resulta  importante labrar un acta con las informaciones exigidas por la secretaria de la iglesia, y esta le será entregada al/a la secretario/a. Estas informaciones, juntamente con las de las otras áreas de la iglesia, serán enviadas hacia las organizaciones superiores de la iglesia.</a:t>
            </a: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apela.capela.DSA\Desktop\ppt esp\Sec¦ºa¦âo 03 - Diaconato em ac¦ºa¦âo\Cap. 6 Organizando o trabalho\Subtitulo 07\PPT_Guia dos diaconos _Cap6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4176464" cy="27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347864" y="4221088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¿Quién se encargará de los programas especiales?</a:t>
            </a:r>
          </a:p>
          <a:p>
            <a:r>
              <a:rPr lang="pt-BR" sz="1400" dirty="0" smtClean="0"/>
              <a:t>1.........................................................................................</a:t>
            </a:r>
          </a:p>
          <a:p>
            <a:r>
              <a:rPr lang="pt-BR" sz="1400" dirty="0" smtClean="0"/>
              <a:t>2.........................................................................................</a:t>
            </a:r>
          </a:p>
          <a:p>
            <a:r>
              <a:rPr lang="pt-BR" sz="1400" dirty="0" smtClean="0"/>
              <a:t>3.........................................................................................</a:t>
            </a:r>
          </a:p>
          <a:p>
            <a:r>
              <a:rPr lang="pt-BR" sz="1400" dirty="0" smtClean="0"/>
              <a:t>4.........................................................................................</a:t>
            </a:r>
            <a:endParaRPr lang="pt-B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capela.capela.DSA\Desktop\ppt esp\Sec¦ºa¦âo 03 - Diaconato em ac¦ºa¦âo\Cap. 6 Organizando o trabalho\Subtitulo 01\PPT_Guia dos diaconos _Cap6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capela.capela.DSA\Desktop\ppt esp\Sec¦ºa¦âo 03 - Diaconato em ac¦ºa¦âo\Cap. 6 Organizando o trabalho\Subtitulo 01\PPT_Guia dos diaconos _Cap6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412776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motivo de la elección de los siete servidores en la iglesia de Jerusalén fue para disminuir la sobrecarga de aquellos que deberían dedicarse más a “la oración y en el ministerio de la palabra” (</a:t>
            </a:r>
            <a:r>
              <a:rPr lang="es-ES" sz="2400" dirty="0" err="1" smtClean="0"/>
              <a:t>Hech</a:t>
            </a:r>
            <a:r>
              <a:rPr lang="es-ES" sz="2400" dirty="0" smtClean="0"/>
              <a:t>. 6:4). Posteriormente, con la inclusión de mujeres en el diaconado, el mismo principio también se comenzó a aplicar para con ellas, es decir, realizar su trabajo con el objetivo de permitir que los ministros de la Palabra se dediquen a su ministerio.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capela.capela.DSA\Desktop\ppt esp\Sec¦ºa¦âo 03 - Diaconato em ac¦ºa¦âo\Cap. 6 Organizando o trabalho\Subtitulo 01\PPT_Guia dos diaconos _Cap6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43808" y="198884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 esta manera, el pastor, los ancianos, los diáconos y las diaconisas se complementan mutuamente en la atención de las necesidades de la congregación.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pela.capela.DSA\Desktop\ppt esp\Sec¦ºa¦âo 03 - Diaconato em ac¦ºa¦âo\Cap. 6 Organizando o trabalho\Subtitulo 02\PPT_Guia dos diaconos _Cap6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apela.capela.DSA\Desktop\ppt esp\Sec¦ºa¦âo 03 - Diaconato em ac¦ºa¦âo\Cap. 6 Organizando o trabalho\Subtitulo 03\PPT_Guia dos diaconos _Cap6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apela.capela.DSA\Desktop\ppt esp\Sec¦ºa¦âo 03 - Diaconato em ac¦ºa¦âo\Cap. 6 Organizando o trabalho\Subtitulo 04\PPT_Guia dos diaconos _Cap6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apela.capela.DSA\Desktop\ppt esp\Sec¦ºa¦âo 03 - Diaconato em ac¦ºa¦âo\Cap. 6 Organizando o trabalho\Subtitulo 05\PPT_Guia dos diaconos _Cap6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apela.capela.DSA\Desktop\ppt esp\Sec¦ºa¦âo 03 - Diaconato em ac¦ºa¦âo\Cap. 6 Organizando o trabalho\Subtitulo 05\PPT_Guia dos diaconos _Cap6_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045180"/>
            <a:ext cx="56886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Las reuniones de la comisión de diáconos y de la comisión de diaconisas podrán ser también una excelente oportunidad para evaluar e identificar las necesidades de los miembros y de las familias de la iglesia, a fin de que puedan ser atendidas. También podrá ser un momento adecuado para la oración y la preparación para el trabajo.</a:t>
            </a:r>
          </a:p>
          <a:p>
            <a:pPr algn="just"/>
            <a:r>
              <a:rPr lang="es-ES" sz="2200" dirty="0" smtClean="0"/>
              <a:t>En las iglesias donde existe un gran número de diáconos y diaconisas, podrá ser apropiado que las reuniones sean mensuales. En las iglesias más pequeñas, pueden reunirse cada dos o tres meses, o en períodos que posibiliten el buen funcionamiento de las actividades.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411</Words>
  <Application>Microsoft Office PowerPoint</Application>
  <PresentationFormat>Apresentação na tela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13</cp:revision>
  <dcterms:created xsi:type="dcterms:W3CDTF">2014-05-01T22:48:50Z</dcterms:created>
  <dcterms:modified xsi:type="dcterms:W3CDTF">2014-06-25T11:52:55Z</dcterms:modified>
</cp:coreProperties>
</file>