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6" r:id="rId2"/>
    <p:sldId id="271" r:id="rId3"/>
    <p:sldId id="256" r:id="rId4"/>
    <p:sldId id="258" r:id="rId5"/>
    <p:sldId id="257" r:id="rId6"/>
    <p:sldId id="259" r:id="rId7"/>
    <p:sldId id="264" r:id="rId8"/>
    <p:sldId id="260" r:id="rId9"/>
    <p:sldId id="261" r:id="rId10"/>
    <p:sldId id="272" r:id="rId11"/>
    <p:sldId id="274" r:id="rId12"/>
    <p:sldId id="277" r:id="rId13"/>
    <p:sldId id="278" r:id="rId14"/>
    <p:sldId id="280" r:id="rId15"/>
    <p:sldId id="282" r:id="rId16"/>
    <p:sldId id="283" r:id="rId17"/>
    <p:sldId id="285" r:id="rId18"/>
    <p:sldId id="286" r:id="rId19"/>
    <p:sldId id="287" r:id="rId20"/>
    <p:sldId id="288" r:id="rId21"/>
    <p:sldId id="289" r:id="rId22"/>
    <p:sldId id="290" r:id="rId23"/>
    <p:sldId id="291" r:id="rId24"/>
    <p:sldId id="292" r:id="rId25"/>
    <p:sldId id="293" r:id="rId26"/>
    <p:sldId id="295" r:id="rId27"/>
    <p:sldId id="302" r:id="rId28"/>
    <p:sldId id="304" r:id="rId29"/>
    <p:sldId id="297" r:id="rId30"/>
    <p:sldId id="299" r:id="rId31"/>
    <p:sldId id="301" r:id="rId32"/>
    <p:sldId id="307" r:id="rId33"/>
    <p:sldId id="311" r:id="rId34"/>
    <p:sldId id="312" r:id="rId35"/>
    <p:sldId id="313" r:id="rId36"/>
    <p:sldId id="314" r:id="rId37"/>
    <p:sldId id="315" r:id="rId38"/>
    <p:sldId id="316" r:id="rId39"/>
    <p:sldId id="317" r:id="rId40"/>
    <p:sldId id="318" r:id="rId41"/>
    <p:sldId id="319" r:id="rId42"/>
    <p:sldId id="320" r:id="rId43"/>
    <p:sldId id="321" r:id="rId44"/>
    <p:sldId id="324" r:id="rId45"/>
    <p:sldId id="325" r:id="rId46"/>
    <p:sldId id="326" r:id="rId47"/>
    <p:sldId id="327" r:id="rId48"/>
    <p:sldId id="328" r:id="rId49"/>
    <p:sldId id="329" r:id="rId50"/>
    <p:sldId id="322" r:id="rId51"/>
    <p:sldId id="323" r:id="rId52"/>
    <p:sldId id="330" r:id="rId53"/>
    <p:sldId id="331" r:id="rId54"/>
    <p:sldId id="332" r:id="rId55"/>
    <p:sldId id="333" r:id="rId56"/>
    <p:sldId id="334" r:id="rId57"/>
    <p:sldId id="335" r:id="rId58"/>
    <p:sldId id="336" r:id="rId59"/>
    <p:sldId id="337" r:id="rId60"/>
    <p:sldId id="338" r:id="rId61"/>
    <p:sldId id="339" r:id="rId62"/>
    <p:sldId id="340" r:id="rId63"/>
    <p:sldId id="341" r:id="rId64"/>
    <p:sldId id="342" r:id="rId65"/>
    <p:sldId id="343" r:id="rId66"/>
    <p:sldId id="344" r:id="rId67"/>
    <p:sldId id="345" r:id="rId68"/>
  </p:sldIdLst>
  <p:sldSz cx="9144000" cy="6858000" type="screen4x3"/>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03" d="100"/>
          <a:sy n="103" d="100"/>
        </p:scale>
        <p:origin x="-204"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idx="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fld id="{D7265478-5542-4B11-B4F5-22B55A040827}" type="datetimeFigureOut">
              <a:rPr lang="pt-BR" smtClean="0"/>
              <a:pPr/>
              <a:t>25/06/2014</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442A118D-1BD4-4952-ADEC-426258593189}" type="slidenum">
              <a:rPr lang="pt-BR" smtClean="0"/>
              <a:pPr/>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265478-5542-4B11-B4F5-22B55A040827}" type="datetimeFigureOut">
              <a:rPr lang="pt-BR" smtClean="0"/>
              <a:pPr/>
              <a:t>25/06/2014</a:t>
            </a:fld>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2A118D-1BD4-4952-ADEC-426258593189}" type="slidenum">
              <a:rPr lang="pt-BR" smtClean="0"/>
              <a:pPr/>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C:\Users\capela.capela.DSA\Desktop\ppt esp\Sec¦ºa¦âo 03 - Diaconato em ac¦ºa¦âo\Cap. 13 Apoio ao Ministe¦ürio da Recepc¦ºa¦âo\Tema Geral\PPT_Guia dos diaconos _Cap13_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descr="C:\Users\capela.capela.DSA\Desktop\ppt esp\Sec¦ºa¦âo 03 - Diaconato em ac¦ºa¦âo\Cap. 13 Apoio ao Ministe¦ürio da Recepc¦ºa¦âo\Co¦üpia de Subtitulo 5\PPT_Guia dos diaconos _Cap13_01_0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8" name="Picture 4" descr="C:\Users\capela.capela.DSA\Desktop\ppt esp\Sec¦ºa¦âo 03 - Diaconato em ac¦ºa¦âo\Cap. 13 Apoio ao Ministe¦ürio da Recepc¦ºa¦âo\Co¦üpia de Subtitulo 6\PPT_Guia dos diaconos _Cap13_01_0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C:\Users\capela.capela.DSA\Desktop\ppt esp\Sec¦ºa¦âo 03 - Diaconato em ac¦ºa¦âo\Cap. 13 Apoio ao Ministe¦ürio da Recepc¦ºa¦âo\Co¦üpia de Subtitulo 7\PPT_Guia dos diaconos _Cap13_01_0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descr="C:\Users\capela.capela.DSA\Desktop\ppt esp\Sec¦ºa¦âo 03 - Diaconato em ac¦ºa¦âo\Cap. 13 Apoio ao Ministe¦ürio da Recepc¦ºa¦âo\Co¦üpia de Subtitulo 8\PPT_Guia dos diaconos _Cap13_01_0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C:\Users\capela.capela.DSA\Desktop\ppt esp\Sec¦ºa¦âo 03 - Diaconato em ac¦ºa¦âo\Cap. 13 Apoio ao Ministe¦ürio da Recepc¦ºa¦âo\Co¦üpia de Subtitulo 9\PPT_Guia dos diaconos _Cap13_01_0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2" name="Picture 6" descr="C:\Users\capela.capela.DSA\Desktop\ppt esp\Sec¦ºa¦âo 03 - Diaconato em ac¦ºa¦âo\Cap. 13 Apoio ao Ministe¦ürio da Recepc¦ºa¦âo\Co¦üpia de Subtitulo 10\PPT_Guia dos diaconos _Cap13_02_1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CaixaDeTexto 2"/>
          <p:cNvSpPr txBox="1"/>
          <p:nvPr/>
        </p:nvSpPr>
        <p:spPr>
          <a:xfrm>
            <a:off x="3419872" y="2636912"/>
            <a:ext cx="5299208" cy="707886"/>
          </a:xfrm>
          <a:prstGeom prst="rect">
            <a:avLst/>
          </a:prstGeom>
          <a:noFill/>
        </p:spPr>
        <p:txBody>
          <a:bodyPr wrap="none" rtlCol="0">
            <a:spAutoFit/>
          </a:bodyPr>
          <a:lstStyle/>
          <a:p>
            <a:r>
              <a:rPr lang="pt-BR" sz="4000" dirty="0" smtClean="0">
                <a:latin typeface="Kozuka Mincho Pro M" pitchFamily="18" charset="-128"/>
                <a:ea typeface="Kozuka Mincho Pro M" pitchFamily="18" charset="-128"/>
              </a:rPr>
              <a:t>El </a:t>
            </a:r>
            <a:r>
              <a:rPr lang="pt-BR" sz="4000" dirty="0" err="1" smtClean="0">
                <a:latin typeface="Kozuka Mincho Pro M" pitchFamily="18" charset="-128"/>
                <a:ea typeface="Kozuka Mincho Pro M" pitchFamily="18" charset="-128"/>
              </a:rPr>
              <a:t>Ministerio</a:t>
            </a:r>
            <a:r>
              <a:rPr lang="pt-BR" sz="4000" dirty="0" smtClean="0">
                <a:latin typeface="Kozuka Mincho Pro M" pitchFamily="18" charset="-128"/>
                <a:ea typeface="Kozuka Mincho Pro M" pitchFamily="18" charset="-128"/>
              </a:rPr>
              <a:t> </a:t>
            </a:r>
            <a:r>
              <a:rPr lang="pt-BR" sz="4000" dirty="0" err="1" smtClean="0">
                <a:latin typeface="Kozuka Mincho Pro M" pitchFamily="18" charset="-128"/>
                <a:ea typeface="Kozuka Mincho Pro M" pitchFamily="18" charset="-128"/>
              </a:rPr>
              <a:t>Personal</a:t>
            </a:r>
            <a:endParaRPr lang="pt-BR" sz="4000" dirty="0">
              <a:latin typeface="Kozuka Mincho Pro M" pitchFamily="18" charset="-128"/>
              <a:ea typeface="Kozuka Mincho Pro M" pitchFamily="18" charset="-128"/>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Users\capela.capela.DSA\Desktop\ppt esp\Sec¦ºa¦âo 03 - Diaconato em ac¦ºa¦âo\Cap. 13 Apoio ao Ministe¦ürio da Recepc¦ºa¦âo\Co¦üpia de Subtitulo 11\PPT_Guia dos diaconos _Cap13_01_1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Users\capela.capela.DSA\Desktop\ppt esp\Sec¦ºa¦âo 03 - Diaconato em ac¦ºa¦âo\Cap. 13 Apoio ao Ministe¦ürio da Recepc¦ºa¦âo\Co¦üpia de Subtitulo 12\PPT_Guia dos diaconos _Cap13_01_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5" name="Picture 3" descr="C:\Users\capela.capela.DSA\Desktop\ppt esp\Sec¦ºa¦âo 03 - Diaconato em ac¦ºa¦âo\Cap. 13 Apoio ao Ministe¦ürio da Recepc¦ºa¦âo\Co¦üpia de Subtitulo 12\PPT_Guia dos diaconos _Cap13_02_1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203848" y="1556792"/>
            <a:ext cx="5040560" cy="3785652"/>
          </a:xfrm>
          <a:prstGeom prst="rect">
            <a:avLst/>
          </a:prstGeom>
        </p:spPr>
        <p:txBody>
          <a:bodyPr wrap="square">
            <a:spAutoFit/>
          </a:bodyPr>
          <a:lstStyle/>
          <a:p>
            <a:pPr algn="just"/>
            <a:r>
              <a:rPr lang="es-ES" sz="2400" dirty="0" smtClean="0"/>
              <a:t>Además de los diáconos y las diaconisas, en este equipo se incluirán jóvenes, adolescentes, mujeres, hombres y niños. Se escogerán personas que sean responsables y que estén dispuestas a comprometerse con ese ministerio.</a:t>
            </a:r>
          </a:p>
          <a:p>
            <a:pPr algn="just"/>
            <a:r>
              <a:rPr lang="es-ES" sz="2400" dirty="0" smtClean="0"/>
              <a:t>Deben ser personas alegres, corteses, puntuales, comunicativas, con buen gusto, buena postura y tacto.</a:t>
            </a:r>
            <a:endParaRPr lang="pt-BR" sz="24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9" name="Picture 3" descr="C:\Users\capela.capela.DSA\Desktop\ppt esp\Sec¦ºa¦âo 03 - Diaconato em ac¦ºa¦âo\Cap. 13 Apoio ao Ministe¦ürio da Recepc¦ºa¦âo\Co¦üpia de Subtitulo 14\PPT_Guia dos diaconos _Cap13_01_1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9" descr="C:\Users\capela.capela.DSA\Desktop\ppt esp\Sec¦ºa¦âo 03 - Diaconato em ac¦ºa¦âo\Cap. 13 Apoio ao Ministe¦ürio da Recepc¦ºa¦âo\Tema Geral\PPT_Guia dos diaconos _Cap1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131840" y="980728"/>
            <a:ext cx="5688632" cy="4832092"/>
          </a:xfrm>
          <a:prstGeom prst="rect">
            <a:avLst/>
          </a:prstGeom>
        </p:spPr>
        <p:txBody>
          <a:bodyPr wrap="square">
            <a:spAutoFit/>
          </a:bodyPr>
          <a:lstStyle/>
          <a:p>
            <a:pPr algn="just"/>
            <a:r>
              <a:rPr lang="es-ES" sz="2200" dirty="0" smtClean="0"/>
              <a:t>El Espíritu Santo conduce a las personas a la iglesia y nuestra responsabilidad es hacer lo mejor para que ellas aprecien la  programación y sientan el deseo de regresar. Cada visitante debe percibir el amor de Dios en las actitudes de los miembros de la iglesia.</a:t>
            </a:r>
          </a:p>
          <a:p>
            <a:pPr algn="just"/>
            <a:r>
              <a:rPr lang="es-ES" sz="2200" dirty="0" smtClean="0"/>
              <a:t>La primera impresión es la que queda. La manera como las personas fueren </a:t>
            </a:r>
            <a:r>
              <a:rPr lang="pt-BR" sz="2200" dirty="0" smtClean="0"/>
              <a:t>tratadas definirá si </a:t>
            </a:r>
            <a:r>
              <a:rPr lang="pt-BR" sz="2200" dirty="0" err="1" smtClean="0"/>
              <a:t>volverán</a:t>
            </a:r>
            <a:r>
              <a:rPr lang="pt-BR" sz="2200" dirty="0" smtClean="0"/>
              <a:t> o no. Por este motivo, “</a:t>
            </a:r>
            <a:r>
              <a:rPr lang="pt-BR" sz="2200" dirty="0" err="1" smtClean="0"/>
              <a:t>Debemos</a:t>
            </a:r>
            <a:r>
              <a:rPr lang="pt-BR" sz="2200" dirty="0" smtClean="0"/>
              <a:t> </a:t>
            </a:r>
            <a:r>
              <a:rPr lang="pt-BR" sz="2200" dirty="0" err="1" smtClean="0"/>
              <a:t>acercarnos</a:t>
            </a:r>
            <a:r>
              <a:rPr lang="pt-BR" sz="2200" dirty="0" smtClean="0"/>
              <a:t> </a:t>
            </a:r>
            <a:r>
              <a:rPr lang="es-ES" sz="2200" dirty="0" smtClean="0"/>
              <a:t>a los hombres individualmente, con la simpatía de Cristo, y tratar de despertar su interés en los grandes asuntos de la vida eterna” (</a:t>
            </a:r>
            <a:r>
              <a:rPr lang="es-ES" sz="2200" i="1" dirty="0" smtClean="0"/>
              <a:t>Palabras de</a:t>
            </a:r>
          </a:p>
          <a:p>
            <a:pPr algn="just"/>
            <a:r>
              <a:rPr lang="es-ES" sz="2200" i="1" dirty="0" smtClean="0"/>
              <a:t>vida del gran Maestro, p. 37).</a:t>
            </a:r>
            <a:endParaRPr lang="pt-BR" sz="22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3" name="Picture 3" descr="C:\Users\capela.capela.DSA\Desktop\ppt esp\Sec¦ºa¦âo 03 - Diaconato em ac¦ºa¦âo\Cap. 13 Apoio ao Ministe¦ürio da Recepc¦ºa¦âo\Co¦üpia de Subtitulo 14\PPT_Guia dos diaconos _Cap13_02_14.jpg"/>
          <p:cNvPicPr>
            <a:picLocks noChangeAspect="1" noChangeArrowheads="1"/>
          </p:cNvPicPr>
          <p:nvPr/>
        </p:nvPicPr>
        <p:blipFill>
          <a:blip r:embed="rId2" cstate="print"/>
          <a:srcRect/>
          <a:stretch>
            <a:fillRect/>
          </a:stretch>
        </p:blipFill>
        <p:spPr bwMode="auto">
          <a:xfrm>
            <a:off x="-1" y="0"/>
            <a:ext cx="9564555" cy="7173416"/>
          </a:xfrm>
          <a:prstGeom prst="rect">
            <a:avLst/>
          </a:prstGeom>
          <a:noFill/>
        </p:spPr>
      </p:pic>
      <p:sp>
        <p:nvSpPr>
          <p:cNvPr id="3" name="Retângulo 2"/>
          <p:cNvSpPr/>
          <p:nvPr/>
        </p:nvSpPr>
        <p:spPr>
          <a:xfrm>
            <a:off x="3275856" y="1916832"/>
            <a:ext cx="5976664" cy="3416320"/>
          </a:xfrm>
          <a:prstGeom prst="rect">
            <a:avLst/>
          </a:prstGeom>
        </p:spPr>
        <p:txBody>
          <a:bodyPr wrap="square">
            <a:spAutoFit/>
          </a:bodyPr>
          <a:lstStyle/>
          <a:p>
            <a:pPr algn="just"/>
            <a:r>
              <a:rPr lang="es-ES" sz="2400" dirty="0" smtClean="0"/>
              <a:t>Se les solicitará al líder del Ministerio Personal y al coordinador de interesados que provean parejas misioneras y grupos de oración a fin de poder atender a los diversos pedidos de visitas, oraciones y estudios bíblicos en los</a:t>
            </a:r>
          </a:p>
          <a:p>
            <a:pPr algn="just"/>
            <a:r>
              <a:rPr lang="es-ES" sz="2400" dirty="0" smtClean="0"/>
              <a:t>hogares solicitados por los visitantes. Estos grupos de apoyo pueden participar del encuentro de oración y capacitación del Ministerio de la Recepción.</a:t>
            </a:r>
            <a:endParaRPr lang="pt-BR" sz="24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3" descr="C:\Users\capela.capela.DSA\Desktop\ppt esp\Sec¦ºa¦âo 03 - Diaconato em ac¦ºa¦âo\Cap. 13 Apoio ao Ministe¦ürio da Recepc¦ºa¦âo\Co¦üpia de Subtitulo 15\PPT_Guia dos diaconos _Cap13_01_1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C:\Users\capela.capela.DSA\Desktop\ppt esp\Sec¦ºa¦âo 03 - Diaconato em ac¦ºa¦âo\Cap. 13 Apoio ao Ministe¦ürio da Recepc¦ºa¦âo\Co¦üpia de Subtitulo 15\PPT_Guia dos diaconos _Cap13_02_1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347864" y="2132856"/>
            <a:ext cx="4572000" cy="2677656"/>
          </a:xfrm>
          <a:prstGeom prst="rect">
            <a:avLst/>
          </a:prstGeom>
        </p:spPr>
        <p:txBody>
          <a:bodyPr>
            <a:spAutoFit/>
          </a:bodyPr>
          <a:lstStyle/>
          <a:p>
            <a:pPr algn="just"/>
            <a:r>
              <a:rPr lang="es-ES" sz="2400" dirty="0" smtClean="0"/>
              <a:t>Se elaborará una lista de turnos de actuación para todas las programaciones, y se definirán las tareas de cada participante en cada frente de trabajo, animándolos para la ejecución de su propia tarea.</a:t>
            </a:r>
            <a:endParaRPr lang="pt-BR" sz="24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capela.capela.DSA\Desktop\ppt esp\Sec¦ºa¦âo 03 - Diaconato em ac¦ºa¦âo\Cap. 13 Apoio ao Ministe¦ürio da Recepc¦ºa¦âo\Co¦üpia de Subtitulo 16\PPT_Guia dos diaconos _Cap13_01_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C:\Users\capela.capela.DSA\Desktop\ppt esp\Sec¦ºa¦âo 03 - Diaconato em ac¦ºa¦âo\Cap. 13 Apoio ao Ministe¦ürio da Recepc¦ºa¦âo\Co¦üpia de Subtitulo 16\PPT_Guia dos diaconos _Cap13_02_1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2987824" y="1700808"/>
            <a:ext cx="5292080" cy="3416320"/>
          </a:xfrm>
          <a:prstGeom prst="rect">
            <a:avLst/>
          </a:prstGeom>
        </p:spPr>
        <p:txBody>
          <a:bodyPr wrap="square">
            <a:spAutoFit/>
          </a:bodyPr>
          <a:lstStyle/>
          <a:p>
            <a:pPr algn="just"/>
            <a:r>
              <a:rPr lang="es-ES" sz="2400" dirty="0" smtClean="0"/>
              <a:t>Las reuniones de oración, evaluación y capacitación del Ministerio de la Recepción pueden llevarse a cabo trimestralmente o cuando la coordinación de la recepción lo juzgare necesario, sin embargo, resulta imprescindible que haya un encuentro de todos antes de iniciar los trabajos del</a:t>
            </a:r>
          </a:p>
          <a:p>
            <a:pPr algn="just"/>
            <a:r>
              <a:rPr lang="pt-BR" sz="2400" dirty="0" err="1" smtClean="0"/>
              <a:t>Ministerio</a:t>
            </a:r>
            <a:r>
              <a:rPr lang="pt-BR" sz="2400" dirty="0" smtClean="0"/>
              <a:t> de </a:t>
            </a:r>
            <a:r>
              <a:rPr lang="pt-BR" sz="2400" dirty="0" err="1" smtClean="0"/>
              <a:t>la</a:t>
            </a:r>
            <a:r>
              <a:rPr lang="pt-BR" sz="2400" dirty="0" smtClean="0"/>
              <a:t> </a:t>
            </a:r>
            <a:r>
              <a:rPr lang="pt-BR" sz="2400" dirty="0" err="1" smtClean="0"/>
              <a:t>Recepción</a:t>
            </a:r>
            <a:r>
              <a:rPr lang="pt-BR" sz="2400" dirty="0" smtClean="0"/>
              <a:t>.</a:t>
            </a:r>
            <a:endParaRPr lang="pt-BR" sz="24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Users\capela.capela.DSA\Desktop\ppt esp\Sec¦ºa¦âo 03 - Diaconato em ac¦ºa¦âo\Cap. 13 Apoio ao Ministe¦ürio da Recepc¦ºa¦âo\Co¦üpia de Subtitulo 17\PPT_Guia dos diaconos _Cap13_01_1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C:\Users\capela.capela.DSA\Desktop\ppt esp\Sec¦ºa¦âo 03 - Diaconato em ac¦ºa¦âo\Cap. 13 Apoio ao Ministe¦ürio da Recepc¦ºa¦âo\Co¦üpia de Subtitulo 18\PPT_Guia dos diaconos _Cap13_01_1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apela.capela.DSA\Desktop\ppt esp\Sec¦ºa¦âo 03 - Diaconato em ac¦ºa¦âo\Cap. 13 Apoio ao Ministe¦ürio da Recepc¦ºa¦âo\Co¦üpia de Subtitulo 20\PPT_Guia dos diaconos _Cap13_01_2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C:\Users\capela.capela.DSA\Desktop\ppt esp\Sec¦ºa¦âo 03 - Diaconato em ac¦ºa¦âo\Cap. 13 Apoio ao Ministe¦ürio da Recepc¦ºa¦âo\Co¦üpia de Subtitulo 21\PPT_Guia dos diaconos _Cap13_01_2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capela.capela.DSA\Desktop\ppt esp\Sec¦ºa¦âo 03 - Diaconato em ac¦ºa¦âo\Cap. 13 Apoio ao Ministe¦ürio da Recepc¦ºa¦âo\Co¦üpia de Subtitulo 22\PPT_Guia dos diaconos _Cap13_01_2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7" descr="C:\Users\capela.capela.DSA\Desktop\ppt esp\Sec¦ºa¦âo 03 - Diaconato em ac¦ºa¦âo\Cap. 13 Apoio ao Ministe¦ürio da Recepc¦ºa¦âo\Co¦üpia de Subtitulo 01\PPT_Guia dos diaconos _Cap13_01_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C:\Users\capela.capela.DSA\Desktop\ppt esp\Sec¦ºa¦âo 03 - Diaconato em ac¦ºa¦âo\Cap. 13 Apoio ao Ministe¦ürio da Recepc¦ºa¦âo\Co¦üpia de Subtitulo 23\PPT_Guia dos diaconos _Cap13_01_2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C:\Users\capela.capela.DSA\Desktop\ppt esp\Sec¦ºa¦âo 03 - Diaconato em ac¦ºa¦âo\Cap. 13 Apoio ao Ministe¦ürio da Recepc¦ºa¦âo\Co¦üpia de Subtitulo 24\PPT_Guia dos diaconos _Cap13_01_2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ppt esp\Sec¦ºa¦âo 03 - Diaconato em ac¦ºa¦âo\Cap. 13 Apoio ao Ministe¦ürio da Recepc¦ºa¦âo\Co¦üpia de Subtitulo 30\PPT_Guia dos diaconos _Cap13_01_3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ppt esp\Sec¦ºa¦âo 03 - Diaconato em ac¦ºa¦âo\Cap. 13 Apoio ao Ministe¦ürio da Recepc¦ºa¦âo\Co¦üpia de Subtitulo 31\PPT_Guia dos diaconos _Cap13_01_3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ppt esp\Sec¦ºa¦âo 03 - Diaconato em ac¦ºa¦âo\Cap. 13 Apoio ao Ministe¦ürio da Recepc¦ºa¦âo\Co¦üpia de Subtitulo 32\PPT_Guia dos diaconos _Cap13_01_3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descr="C:\Users\capela.capela.DSA\Desktop\ppt esp\Sec¦ºa¦âo 03 - Diaconato em ac¦ºa¦âo\Cap. 13 Apoio ao Ministe¦ürio da Recepc¦ºa¦âo\Co¦üpia de Subtitulo 01\PPT_Guia dos diaconos _Cap13_02_0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059832" y="1772816"/>
            <a:ext cx="5688632" cy="2677656"/>
          </a:xfrm>
          <a:prstGeom prst="rect">
            <a:avLst/>
          </a:prstGeom>
        </p:spPr>
        <p:txBody>
          <a:bodyPr wrap="square">
            <a:spAutoFit/>
          </a:bodyPr>
          <a:lstStyle/>
          <a:p>
            <a:pPr algn="just"/>
            <a:r>
              <a:rPr lang="es-ES" sz="2400" dirty="0" smtClean="0"/>
              <a:t>Así como la iglesia no puede funcionar sin tener la Escuela Sabática, el culto divino y las otras reuniones oficiales, tampoco puede funcionar sin tener el Ministerio de la Recepción organizado y en funcionamiento. Los diáconos y las diaconisas deben tener parte en este ministerio.</a:t>
            </a:r>
            <a:endParaRPr lang="pt-BR" sz="24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ppt esp\Sec¦ºa¦âo 03 - Diaconato em ac¦ºa¦âo\Cap. 13 Apoio ao Ministe¦ürio da Recepc¦ºa¦âo\Co¦üpia de Subtitulo 33\PPT_Guia dos diaconos _Cap13_01_3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ppt esp\Sec¦ºa¦âo 03 - Diaconato em ac¦ºa¦âo\Cap. 13 Apoio ao Ministe¦ürio da Recepc¦ºa¦âo\Co¦üpia de Subtitulo 34\PPT_Guia dos diaconos _Cap13_01_3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ppt esp\Sec¦ºa¦âo 03 - Diaconato em ac¦ºa¦âo\Cap. 13 Apoio ao Ministe¦ürio da Recepc¦ºa¦âo\Co¦üpia de Subtitulo 35\PPT_Guia dos diaconos _Cap13_01_3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ppt esp\Sec¦ºa¦âo 03 - Diaconato em ac¦ºa¦âo\Cap. 13 Apoio ao Ministe¦ürio da Recepc¦ºa¦âo\Co¦üpia de Subtitulo 36\PPT_Guia dos diaconos _Cap13_01_3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ppt esp\Sec¦ºa¦âo 03 - Diaconato em ac¦ºa¦âo\Cap. 13 Apoio ao Ministe¦ürio da Recepc¦ºa¦âo\Co¦üpia de Subtitulo 36\PPT_Guia dos diaconos _Cap13_02_3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059832" y="1268760"/>
            <a:ext cx="5400600" cy="4524315"/>
          </a:xfrm>
          <a:prstGeom prst="rect">
            <a:avLst/>
          </a:prstGeom>
        </p:spPr>
        <p:txBody>
          <a:bodyPr wrap="square">
            <a:spAutoFit/>
          </a:bodyPr>
          <a:lstStyle/>
          <a:p>
            <a:pPr algn="just"/>
            <a:r>
              <a:rPr lang="es-ES" sz="2400" dirty="0" smtClean="0"/>
              <a:t>Estos deberán ser recibidos con cariño, y sin darles una lección de moral, ni intentando arreglarles la vida. Nunca se deberá dar la impresión de que se </a:t>
            </a:r>
            <a:r>
              <a:rPr lang="pt-BR" sz="2400" dirty="0" err="1" smtClean="0"/>
              <a:t>los</a:t>
            </a:r>
            <a:r>
              <a:rPr lang="pt-BR" sz="2400" dirty="0" smtClean="0"/>
              <a:t> identifica como apóstatas.</a:t>
            </a:r>
          </a:p>
          <a:p>
            <a:pPr algn="just"/>
            <a:r>
              <a:rPr lang="es-ES" sz="2400" dirty="0" smtClean="0"/>
              <a:t>“Las Escrituras enseñan claramente que a los que yerran se los ha de tratar con tolerancia y consideración. Si se sigue la debida conducta, el corazón aparentemente endurecido puede ser ganado para Cristo” (</a:t>
            </a:r>
            <a:r>
              <a:rPr lang="es-ES" sz="2400" i="1" dirty="0" smtClean="0"/>
              <a:t>Consejos para los</a:t>
            </a:r>
          </a:p>
          <a:p>
            <a:pPr algn="just"/>
            <a:r>
              <a:rPr lang="es-ES" sz="2400" i="1" dirty="0" smtClean="0"/>
              <a:t>maestros, padres y alumnos, p. 254).</a:t>
            </a:r>
            <a:endParaRPr lang="pt-BR"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ppt esp\Sec¦ºa¦âo 03 - Diaconato em ac¦ºa¦âo\Cap. 13 Apoio ao Ministe¦ürio da Recepc¦ºa¦âo\Co¦üpia de Subtitulo 37\PPT_Guia dos diaconos _Cap13_02_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5363" name="Picture 3" descr="H:\ppt esp\Sec¦ºa¦âo 03 - Diaconato em ac¦ºa¦âo\Cap. 13 Apoio ao Ministe¦ürio da Recepc¦ºa¦âo\Co¦üpia de Subtitulo 37\PPT_Guia dos diaconos _Cap13_01_37.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ppt esp\Sec¦ºa¦âo 03 - Diaconato em ac¦ºa¦âo\Cap. 13 Apoio ao Ministe¦ürio da Recepc¦ºa¦âo\Co¦üpia de Subtitulo 37\PPT_Guia dos diaconos _Cap13_02_3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059832" y="2564904"/>
            <a:ext cx="5544616" cy="1200329"/>
          </a:xfrm>
          <a:prstGeom prst="rect">
            <a:avLst/>
          </a:prstGeom>
        </p:spPr>
        <p:txBody>
          <a:bodyPr wrap="square">
            <a:spAutoFit/>
          </a:bodyPr>
          <a:lstStyle/>
          <a:p>
            <a:r>
              <a:rPr lang="es-ES" sz="2400" dirty="0" smtClean="0"/>
              <a:t>Serán recibidos de manera tal que se sientan como si estuvieran en su </a:t>
            </a:r>
            <a:r>
              <a:rPr lang="pt-BR" sz="2400" dirty="0" err="1" smtClean="0"/>
              <a:t>propia</a:t>
            </a:r>
            <a:r>
              <a:rPr lang="pt-BR" sz="2400" dirty="0" smtClean="0"/>
              <a:t> </a:t>
            </a:r>
            <a:r>
              <a:rPr lang="pt-BR" sz="2400" dirty="0" err="1" smtClean="0"/>
              <a:t>congregación</a:t>
            </a:r>
            <a:r>
              <a:rPr lang="pt-BR" sz="2400" dirty="0" smtClean="0"/>
              <a:t>.</a:t>
            </a:r>
            <a:endParaRPr lang="pt-BR" sz="24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ppt esp\Sec¦ºa¦âo 03 - Diaconato em ac¦ºa¦âo\Cap. 13 Apoio ao Ministe¦ürio da Recepc¦ºa¦âo\Co¦üpia de Subtitulo 38\PPT_Guia dos diaconos _Cap13_02_3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7411" name="Picture 3" descr="H:\ppt esp\Sec¦ºa¦âo 03 - Diaconato em ac¦ºa¦âo\Cap. 13 Apoio ao Ministe¦ürio da Recepc¦ºa¦âo\Co¦üpia de Subtitulo 38\PPT_Guia dos diaconos _Cap13_01_3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ppt esp\Sec¦ºa¦âo 03 - Diaconato em ac¦ºa¦âo\Cap. 13 Apoio ao Ministe¦ürio da Recepc¦ºa¦âo\Co¦üpia de Subtitulo 38\PPT_Guia dos diaconos _Cap13_02_3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131840" y="2060848"/>
            <a:ext cx="5472608" cy="1200329"/>
          </a:xfrm>
          <a:prstGeom prst="rect">
            <a:avLst/>
          </a:prstGeom>
        </p:spPr>
        <p:txBody>
          <a:bodyPr wrap="square">
            <a:spAutoFit/>
          </a:bodyPr>
          <a:lstStyle/>
          <a:p>
            <a:pPr algn="just"/>
            <a:r>
              <a:rPr lang="es-ES" sz="2400" dirty="0" smtClean="0"/>
              <a:t>Serán recibidos fraternalmente, como hermanos, intentando conocerlos</a:t>
            </a:r>
          </a:p>
          <a:p>
            <a:pPr algn="just"/>
            <a:r>
              <a:rPr lang="pt-BR" sz="2400" dirty="0" smtClean="0"/>
              <a:t>por </a:t>
            </a:r>
            <a:r>
              <a:rPr lang="pt-BR" sz="2400" dirty="0" err="1" smtClean="0"/>
              <a:t>el</a:t>
            </a:r>
            <a:r>
              <a:rPr lang="pt-BR" sz="2400" dirty="0" smtClean="0"/>
              <a:t> </a:t>
            </a:r>
            <a:r>
              <a:rPr lang="pt-BR" sz="2400" dirty="0" err="1" smtClean="0"/>
              <a:t>nombre</a:t>
            </a:r>
            <a:r>
              <a:rPr lang="pt-BR" sz="2400" dirty="0" smtClean="0"/>
              <a:t>.</a:t>
            </a:r>
            <a:endParaRPr lang="pt-BR" sz="2400"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ppt esp\Sec¦ºa¦âo 03 - Diaconato em ac¦ºa¦âo\Cap. 13 Apoio ao Ministe¦ürio da Recepc¦ºa¦âo\Co¦üpia de Subtitulo 39\PPT_Guia dos diaconos _Cap13_01_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6" name="Picture 14" descr="C:\Users\capela.capela.DSA\Desktop\ppt esp\Sec¦ºa¦âo 03 - Diaconato em ac¦ºa¦âo\Cap. 13 Apoio ao Ministe¦ürio da Recepc¦ºa¦âo\Co¦üpia de Subtitulo 2\PPT_Guia dos diaconos _Cap13_01_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ppt esp\Sec¦ºa¦âo 03 - Diaconato em ac¦ºa¦âo\Cap. 13 Apoio ao Ministe¦ürio da Recepc¦ºa¦âo\Co¦üpia de Subtitulo 39\PPT_Guia dos diaconos _Cap13_02_39.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059832" y="2060848"/>
            <a:ext cx="5472608" cy="1569660"/>
          </a:xfrm>
          <a:prstGeom prst="rect">
            <a:avLst/>
          </a:prstGeom>
        </p:spPr>
        <p:txBody>
          <a:bodyPr wrap="square">
            <a:spAutoFit/>
          </a:bodyPr>
          <a:lstStyle/>
          <a:p>
            <a:pPr algn="just"/>
            <a:r>
              <a:rPr lang="es-ES" sz="2400" dirty="0" smtClean="0"/>
              <a:t>Serán recibidos como personas por las cuales Jesús dio su vida. La manera mediante la cual fueren recibidos podrá atraerlos o alejarlos.</a:t>
            </a:r>
            <a:endParaRPr lang="pt-BR" sz="24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ppt esp\Sec¦ºa¦âo 03 - Diaconato em ac¦ºa¦âo\Cap. 13 Apoio ao Ministe¦ürio da Recepc¦ºa¦âo\Co¦üpia de Subtitulo 40\PPT_Guia dos diaconos _Cap13_01_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ppt esp\Sec¦ºa¦âo 03 - Diaconato em ac¦ºa¦âo\Cap. 13 Apoio ao Ministe¦ürio da Recepc¦ºa¦âo\Co¦üpia de Subtitulo 40\PPT_Guia dos diaconos _Cap13_02_40.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131840" y="1840756"/>
            <a:ext cx="5256584" cy="2308324"/>
          </a:xfrm>
          <a:prstGeom prst="rect">
            <a:avLst/>
          </a:prstGeom>
        </p:spPr>
        <p:txBody>
          <a:bodyPr wrap="square">
            <a:spAutoFit/>
          </a:bodyPr>
          <a:lstStyle/>
          <a:p>
            <a:pPr algn="just"/>
            <a:r>
              <a:rPr lang="es-ES" sz="2400" dirty="0" smtClean="0"/>
              <a:t>Serán recibidos con mucho amor. En algunos casos, ellos dejan su ambiente de amigos para participar de las actividades de la iglesia y, muchas veces, el ambiente familiar también. Ellos desean conocer todo y quieren ser</a:t>
            </a:r>
            <a:endParaRPr lang="pt-BR" sz="2400"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ppt esp\Sec¦ºa¦âo 03 - Diaconato em ac¦ºa¦âo\Cap. 13 Apoio ao Ministe¦ürio da Recepc¦ºa¦âo\Co¦üpia de Subtitulo 41\PPT_Guia dos diaconos _Cap13_01_4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ppt esp\Sec¦ºa¦âo 03 - Diaconato em ac¦ºa¦âo\Cap. 13 Apoio ao Ministe¦ürio da Recepc¦ºa¦âo\Co¦üpia de Subtitulo 42\PPT_Guia dos diaconos _Cap13_01_4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ppt esp\Sec¦ºa¦âo 03 - Diaconato em ac¦ºa¦âo\Cap. 13 Apoio ao Ministe¦ürio da Recepc¦ºa¦âo\Co¦üpia de Subtitulo 42\PPT_Guia dos diaconos _Cap13_02_42.jpg"/>
          <p:cNvPicPr>
            <a:picLocks noChangeAspect="1" noChangeArrowheads="1"/>
          </p:cNvPicPr>
          <p:nvPr/>
        </p:nvPicPr>
        <p:blipFill>
          <a:blip r:embed="rId2" cstate="print"/>
          <a:srcRect/>
          <a:stretch>
            <a:fillRect/>
          </a:stretch>
        </p:blipFill>
        <p:spPr bwMode="auto">
          <a:xfrm>
            <a:off x="36512" y="0"/>
            <a:ext cx="9144000" cy="6858000"/>
          </a:xfrm>
          <a:prstGeom prst="rect">
            <a:avLst/>
          </a:prstGeom>
          <a:noFill/>
        </p:spPr>
      </p:pic>
      <p:sp>
        <p:nvSpPr>
          <p:cNvPr id="3" name="Retângulo 2"/>
          <p:cNvSpPr/>
          <p:nvPr/>
        </p:nvSpPr>
        <p:spPr>
          <a:xfrm>
            <a:off x="3347864" y="1772816"/>
            <a:ext cx="5184576" cy="3416320"/>
          </a:xfrm>
          <a:prstGeom prst="rect">
            <a:avLst/>
          </a:prstGeom>
        </p:spPr>
        <p:txBody>
          <a:bodyPr wrap="square">
            <a:spAutoFit/>
          </a:bodyPr>
          <a:lstStyle/>
          <a:p>
            <a:pPr algn="just"/>
            <a:r>
              <a:rPr lang="es-ES" sz="2400" dirty="0" smtClean="0"/>
              <a:t>En algunos eventos de la iglesia, sería interesante formar equipos especiales</a:t>
            </a:r>
          </a:p>
          <a:p>
            <a:pPr algn="just"/>
            <a:r>
              <a:rPr lang="es-ES" sz="2400" dirty="0" smtClean="0"/>
              <a:t>de recepción. Ejemplos: en el Día del Padre, tener padres en la recepción;</a:t>
            </a:r>
          </a:p>
          <a:p>
            <a:pPr algn="just"/>
            <a:r>
              <a:rPr lang="es-ES" sz="2400" dirty="0" smtClean="0"/>
              <a:t>en el sábado de la Educación, se le dará oportunidad a los alumnos para que realicen la recepción, así como también en el Día del Conquistador; en el Día de la Madre; en el Día del Niño, etc.</a:t>
            </a:r>
            <a:endParaRPr lang="pt-BR" sz="2400"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ppt esp\Sec¦ºa¦âo 03 - Diaconato em ac¦ºa¦âo\Cap. 13 Apoio ao Ministe¦ürio da Recepc¦ºa¦âo\Co¦üpia de Subtitulo 43\PPT_Guia dos diaconos _Cap13_01_4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ppt esp\Sec¦ºa¦âo 03 - Diaconato em ac¦ºa¦âo\Cap. 13 Apoio ao Ministe¦ürio da Recepc¦ºa¦âo\Co¦üpia de Subtitulo 43\PPT_Guia dos diaconos _Cap13_02_4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275856" y="2132856"/>
            <a:ext cx="5256584" cy="3416320"/>
          </a:xfrm>
          <a:prstGeom prst="rect">
            <a:avLst/>
          </a:prstGeom>
        </p:spPr>
        <p:txBody>
          <a:bodyPr wrap="square">
            <a:spAutoFit/>
          </a:bodyPr>
          <a:lstStyle/>
          <a:p>
            <a:pPr algn="just"/>
            <a:r>
              <a:rPr lang="es-ES" sz="2400" dirty="0" smtClean="0"/>
              <a:t>Se sugiere, como idea para las iglesias grandes, elaborar un boletín especial</a:t>
            </a:r>
          </a:p>
          <a:p>
            <a:pPr algn="just"/>
            <a:r>
              <a:rPr lang="es-ES" sz="2400" dirty="0" smtClean="0"/>
              <a:t>que contenga informaciones acerca de la localización de los baños, salas específicas, fechas de programas especiales, quiénes son los adventistas, algunos consejos sobre salud que se brindan en las programaciones de la iglesia.</a:t>
            </a:r>
            <a:endParaRPr lang="pt-BR" sz="2400"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ppt esp\Sec¦ºa¦âo 03 - Diaconato em ac¦ºa¦âo\Cap. 13 Apoio ao Ministe¦ürio da Recepc¦ºa¦âo\Co¦üpia de Subtitulo 44\PPT_Guia dos diaconos _Cap13_01_4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ppt esp\Sec¦ºa¦âo 03 - Diaconato em ac¦ºa¦âo\Cap. 13 Apoio ao Ministe¦ürio da Recepc¦ºa¦âo\Co¦üpia de Subtitulo 44\PPT_Guia dos diaconos _Cap13_02_4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131840" y="2204864"/>
            <a:ext cx="5256584" cy="1200329"/>
          </a:xfrm>
          <a:prstGeom prst="rect">
            <a:avLst/>
          </a:prstGeom>
        </p:spPr>
        <p:txBody>
          <a:bodyPr wrap="square">
            <a:spAutoFit/>
          </a:bodyPr>
          <a:lstStyle/>
          <a:p>
            <a:pPr algn="just"/>
            <a:r>
              <a:rPr lang="es-ES" sz="2400" dirty="0" smtClean="0"/>
              <a:t>Se colocarán carteles que identifiquen cada una de las diversas salas, departamentos </a:t>
            </a:r>
            <a:r>
              <a:rPr lang="pt-BR" sz="2400" dirty="0" smtClean="0"/>
              <a:t>y </a:t>
            </a:r>
            <a:r>
              <a:rPr lang="pt-BR" sz="2400" dirty="0" err="1" smtClean="0"/>
              <a:t>baños</a:t>
            </a:r>
            <a:r>
              <a:rPr lang="pt-BR" sz="2400" dirty="0" smtClean="0"/>
              <a:t>.</a:t>
            </a:r>
            <a:endParaRPr lang="pt-BR" sz="24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7" name="Picture 11" descr="C:\Users\capela.capela.DSA\Desktop\ppt esp\Sec¦ºa¦âo 03 - Diaconato em ac¦ºa¦âo\Cap. 13 Apoio ao Ministe¦ürio da Recepc¦ºa¦âo\Co¦üpia de Subtitulo 2\PPT_Guia dos diaconos _Cap13_02_02.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131840" y="908720"/>
            <a:ext cx="5688632" cy="5262979"/>
          </a:xfrm>
          <a:prstGeom prst="rect">
            <a:avLst/>
          </a:prstGeom>
        </p:spPr>
        <p:txBody>
          <a:bodyPr wrap="square">
            <a:spAutoFit/>
          </a:bodyPr>
          <a:lstStyle/>
          <a:p>
            <a:pPr algn="just"/>
            <a:r>
              <a:rPr lang="es-ES" sz="2400" dirty="0" smtClean="0"/>
              <a:t>La iglesia deberá ser receptiva y estar preparada para recibir a nuevos amigos, mirándolos como futuros miembros. En la actualidad, por la gracia de Dios y por el excelente trabajo de la Red Nuevo Tiempo, muchos amigos están llegando a la iglesia, y allí tendrán que encontrar un ambiente cálido y agradable, tal como ellos lo han visto en el canal Nuevo Tiempo.</a:t>
            </a:r>
          </a:p>
          <a:p>
            <a:pPr algn="just"/>
            <a:r>
              <a:rPr lang="es-ES" sz="2400" dirty="0" smtClean="0"/>
              <a:t>El espacio físico de la iglesia deberá estar limpio por dentro y por fuera.</a:t>
            </a:r>
          </a:p>
          <a:p>
            <a:pPr algn="just"/>
            <a:r>
              <a:rPr lang="es-ES" sz="2400" dirty="0" smtClean="0"/>
              <a:t>El templo tendrá que estar ventilado, tener una temperatura agradable y una decoración adecuada (cortinas, flores, etc.).</a:t>
            </a:r>
            <a:endParaRPr lang="pt-BR" sz="24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ppt esp\Sec¦ºa¦âo 03 - Diaconato em ac¦ºa¦âo\Cap. 13 Apoio ao Ministe¦ürio da Recepc¦ºa¦âo\Co¦üpia de Subtitulo 45\PPT_Guia dos diaconos _Cap13_01_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ppt esp\Sec¦ºa¦âo 03 - Diaconato em ac¦ºa¦âo\Cap. 13 Apoio ao Ministe¦ürio da Recepc¦ºa¦âo\Co¦üpia de Subtitulo 45\PPT_Guia dos diaconos _Cap13_02_45.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059832" y="2564904"/>
            <a:ext cx="5616624" cy="1200329"/>
          </a:xfrm>
          <a:prstGeom prst="rect">
            <a:avLst/>
          </a:prstGeom>
        </p:spPr>
        <p:txBody>
          <a:bodyPr wrap="square">
            <a:spAutoFit/>
          </a:bodyPr>
          <a:lstStyle/>
          <a:p>
            <a:pPr algn="ctr"/>
            <a:r>
              <a:rPr lang="es-ES" sz="2400" dirty="0" smtClean="0"/>
              <a:t>Se deberá poseer un botiquín de primeros auxilios (con gasas, antitérmicos, </a:t>
            </a:r>
          </a:p>
          <a:p>
            <a:pPr algn="ctr"/>
            <a:r>
              <a:rPr lang="pt-BR" sz="2400" dirty="0" err="1" smtClean="0"/>
              <a:t>termómetros</a:t>
            </a:r>
            <a:r>
              <a:rPr lang="pt-BR" sz="2400" dirty="0" smtClean="0"/>
              <a:t>, etc.).</a:t>
            </a:r>
            <a:endParaRPr lang="pt-BR" sz="24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ppt esp\Sec¦ºa¦âo 03 - Diaconato em ac¦ºa¦âo\Cap. 13 Apoio ao Ministe¦ürio da Recepc¦ºa¦âo\Co¦üpia de Subtitulo 46\PPT_Guia dos diaconos _Cap13_01_4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ppt esp\Sec¦ºa¦âo 03 - Diaconato em ac¦ºa¦âo\Cap. 13 Apoio ao Ministe¦ürio da Recepc¦ºa¦âo\Co¦üpia de Subtitulo 46\PPT_Guia dos diaconos _Cap13_02_46.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131840" y="1916832"/>
            <a:ext cx="5256584" cy="1569660"/>
          </a:xfrm>
          <a:prstGeom prst="rect">
            <a:avLst/>
          </a:prstGeom>
        </p:spPr>
        <p:txBody>
          <a:bodyPr wrap="square">
            <a:spAutoFit/>
          </a:bodyPr>
          <a:lstStyle/>
          <a:p>
            <a:pPr algn="ctr"/>
            <a:r>
              <a:rPr lang="es-ES" sz="2400" dirty="0" smtClean="0"/>
              <a:t>Se deberán tener paraguas y sombrillas para recibir a las personas en el</a:t>
            </a:r>
          </a:p>
          <a:p>
            <a:pPr algn="ctr"/>
            <a:r>
              <a:rPr lang="es-ES" sz="2400" dirty="0" smtClean="0"/>
              <a:t>estacionamiento, durante los días de lluvia o de sol fuerte.</a:t>
            </a:r>
            <a:endParaRPr lang="pt-BR" sz="2400"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ppt esp\Sec¦ºa¦âo 03 - Diaconato em ac¦ºa¦âo\Cap. 13 Apoio ao Ministe¦ürio da Recepc¦ºa¦âo\Co¦üpia de Subtitulo 47\PPT_Guia dos diaconos _Cap13_01_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ppt esp\Sec¦ºa¦âo 03 - Diaconato em ac¦ºa¦âo\Cap. 13 Apoio ao Ministe¦ürio da Recepc¦ºa¦âo\Co¦üpia de Subtitulo 47\PPT_Guia dos diaconos _Cap13_02_47.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491880" y="2204864"/>
            <a:ext cx="4572000" cy="1938992"/>
          </a:xfrm>
          <a:prstGeom prst="rect">
            <a:avLst/>
          </a:prstGeom>
        </p:spPr>
        <p:txBody>
          <a:bodyPr>
            <a:spAutoFit/>
          </a:bodyPr>
          <a:lstStyle/>
          <a:p>
            <a:pPr algn="just"/>
            <a:r>
              <a:rPr lang="es-ES" sz="2400" dirty="0" smtClean="0"/>
              <a:t>El Departamento de Recepción podrá contener algunos libros de historias bíblicas u otros materiales para prestarles a los visitantes que tengan </a:t>
            </a:r>
            <a:r>
              <a:rPr lang="pt-BR" sz="2400" dirty="0" err="1" smtClean="0"/>
              <a:t>niños</a:t>
            </a:r>
            <a:r>
              <a:rPr lang="pt-BR" sz="2400" dirty="0" smtClean="0"/>
              <a:t>.</a:t>
            </a:r>
            <a:endParaRPr lang="pt-BR" sz="2400"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ppt esp\Sec¦ºa¦âo 03 - Diaconato em ac¦ºa¦âo\Cap. 13 Apoio ao Ministe¦ürio da Recepc¦ºa¦âo\Co¦üpia de Subtitulo 48\PPT_Guia dos diaconos _Cap13_01_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ppt esp\Sec¦ºa¦âo 03 - Diaconato em ac¦ºa¦âo\Cap. 13 Apoio ao Ministe¦ürio da Recepc¦ºa¦âo\Co¦üpia de Subtitulo 48\PPT_Guia dos diaconos _Cap13_02_4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3" name="Retângulo 2"/>
          <p:cNvSpPr/>
          <p:nvPr/>
        </p:nvSpPr>
        <p:spPr>
          <a:xfrm>
            <a:off x="3347864" y="2132856"/>
            <a:ext cx="4572000" cy="3046988"/>
          </a:xfrm>
          <a:prstGeom prst="rect">
            <a:avLst/>
          </a:prstGeom>
        </p:spPr>
        <p:txBody>
          <a:bodyPr>
            <a:spAutoFit/>
          </a:bodyPr>
          <a:lstStyle/>
          <a:p>
            <a:pPr algn="just"/>
            <a:r>
              <a:rPr lang="es-ES" sz="2400" dirty="0" smtClean="0"/>
              <a:t>Nuestras palabras quedarán registradas en la mente y en el corazón de las personas. Si nuestras actitudes fueren bondadosas, amables y sinceras,</a:t>
            </a:r>
          </a:p>
          <a:p>
            <a:pPr algn="just"/>
            <a:r>
              <a:rPr lang="es-ES" sz="2400" dirty="0" smtClean="0"/>
              <a:t>abrirán las puertas para que las personas siempre estén dispuestas a regresar.</a:t>
            </a:r>
            <a:endParaRPr lang="pt-BR" sz="24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5" name="Picture 7" descr="C:\Users\capela.capela.DSA\Desktop\ppt esp\Sec¦ºa¦âo 03 - Diaconato em ac¦ºa¦âo\Cap. 13 Apoio ao Ministe¦ürio da Recepc¦ºa¦âo\Co¦üpia de Subtitulo 3\PPT_Guia dos diaconos _Cap13_01_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9" name="Picture 7" descr="C:\Users\capela.capela.DSA\Desktop\ppt esp\Sec¦ºa¦âo 03 - Diaconato em ac¦ºa¦âo\Cap. 13 Apoio ao Ministe¦ürio da Recepc¦ºa¦âo\Co¦üpia de Subtitulo 3\PPT_Guia dos diaconos _Cap13_02_03.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pic>
        <p:nvPicPr>
          <p:cNvPr id="1026" name="Picture 2" descr="C:\Users\selma.luz.DSA\Pictures\Minhas digitalizações\digitalizar0064.jpg"/>
          <p:cNvPicPr>
            <a:picLocks noChangeAspect="1" noChangeArrowheads="1"/>
          </p:cNvPicPr>
          <p:nvPr/>
        </p:nvPicPr>
        <p:blipFill>
          <a:blip r:embed="rId3" cstate="print"/>
          <a:srcRect/>
          <a:stretch>
            <a:fillRect/>
          </a:stretch>
        </p:blipFill>
        <p:spPr bwMode="auto">
          <a:xfrm>
            <a:off x="3923928" y="620688"/>
            <a:ext cx="3730625" cy="56562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3" name="Picture 7" descr="C:\Users\capela.capela.DSA\Desktop\ppt esp\Sec¦ºa¦âo 03 - Diaconato em ac¦ºa¦âo\Cap. 13 Apoio ao Ministe¦ürio da Recepc¦ºa¦âo\Co¦üpia de Subtitulo 4\PPT_Guia dos diaconos _Cap13_01_04.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TotalTime>
  <Words>907</Words>
  <Application>Microsoft Office PowerPoint</Application>
  <PresentationFormat>Apresentação na tela (4:3)</PresentationFormat>
  <Paragraphs>36</Paragraphs>
  <Slides>67</Slides>
  <Notes>0</Notes>
  <HiddenSlides>0</HiddenSlides>
  <MMClips>0</MMClips>
  <ScaleCrop>false</ScaleCrop>
  <HeadingPairs>
    <vt:vector size="4" baseType="variant">
      <vt:variant>
        <vt:lpstr>Tema</vt:lpstr>
      </vt:variant>
      <vt:variant>
        <vt:i4>1</vt:i4>
      </vt:variant>
      <vt:variant>
        <vt:lpstr>Títulos de slides</vt:lpstr>
      </vt:variant>
      <vt:variant>
        <vt:i4>67</vt:i4>
      </vt:variant>
    </vt:vector>
  </HeadingPairs>
  <TitlesOfParts>
    <vt:vector size="68" baseType="lpstr">
      <vt:lpstr>Tema do Office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capela.capela</dc:creator>
  <cp:lastModifiedBy>selma.luz</cp:lastModifiedBy>
  <cp:revision>31</cp:revision>
  <dcterms:created xsi:type="dcterms:W3CDTF">2014-05-01T22:48:50Z</dcterms:created>
  <dcterms:modified xsi:type="dcterms:W3CDTF">2014-06-25T11:54:55Z</dcterms:modified>
</cp:coreProperties>
</file>