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88" r:id="rId7"/>
    <p:sldId id="267" r:id="rId8"/>
    <p:sldId id="268" r:id="rId9"/>
    <p:sldId id="289" r:id="rId10"/>
    <p:sldId id="269" r:id="rId11"/>
    <p:sldId id="271" r:id="rId12"/>
    <p:sldId id="290" r:id="rId13"/>
    <p:sldId id="273" r:id="rId14"/>
    <p:sldId id="275" r:id="rId15"/>
    <p:sldId id="277" r:id="rId16"/>
    <p:sldId id="279" r:id="rId17"/>
    <p:sldId id="281" r:id="rId18"/>
    <p:sldId id="283" r:id="rId19"/>
    <p:sldId id="285" r:id="rId20"/>
    <p:sldId id="28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DE07-DAE4-41A0-8046-32F391678D18}" type="datetimeFigureOut">
              <a:rPr lang="pt-BR" smtClean="0"/>
              <a:pPr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0DBD-1139-4D93-8A56-13A1944E56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ppt esp\Sec¦ºa¦âo 03 - Diaconato em ac¦ºa¦âo\Cap. 10 A Cerimonia Batismal\Subtitulo 04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ppt esp\Sec¦ºa¦âo 03 - Diaconato em ac¦ºa¦âo\Cap. 10 A Cerimonia Batismal\Subtitulo 05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ppt esp\Sec¦ºa¦âo 03 - Diaconato em ac¦ºa¦âo\Cap. 10 A Cerimonia Batismal\Subtitulo 05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selma.luz.DSA\Pictures\Minhas digitalizações\digitalizar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36028"/>
            <a:ext cx="5170760" cy="32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ppt esp\Sec¦ºa¦âo 03 - Diaconato em ac¦ºa¦âo\Cap. 10 A Cerimonia Batismal\Subtitulo 06\PPT_Guia dos diaconos _Cap10_0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ppt esp\Sec¦ºa¦âo 03 - Diaconato em ac¦ºa¦âo\Cap. 10 A Cerimonia Batismal\Subtitulo 07\PPT_Guia dos diaconos _Cap10_01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ppt esp\Sec¦ºa¦âo 03 - Diaconato em ac¦ºa¦âo\Cap. 10 A Cerimonia Batismal\Subtitulo 08\PPT_Guia dos diaconos _Cap10_01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ppt esp\Sec¦ºa¦âo 03 - Diaconato em ac¦ºa¦âo\Cap. 10 A Cerimonia Batismal\Subtitulo 09\PPT_Guia dos diaconos _Cap10_01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ppt esp\Sec¦ºa¦âo 03 - Diaconato em ac¦ºa¦âo\Cap. 10 A Cerimonia Batismal\Subtitulo 10\PPT_Guia dos diaconos _Cap10_0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ppt esp\Sec¦ºa¦âo 03 - Diaconato em ac¦ºa¦âo\Cap. 10 A Cerimonia Batismal\Subtitulo 11\PPT_Guia dos diaconos _Cap10_01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ppt esp\Sec¦ºa¦âo 03 - Diaconato em ac¦ºa¦âo\Cap. 10 A Cerimonia Batismal\Subtitulo 12\PPT_Guia dos diaconos _Cap10_01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pt esp\Sec¦ºa¦âo 03 - Diaconato em ac¦ºa¦âo\Cap. 10 A Cerimonia Batismal\Subtitulo 01\PPT_Guia dos diaconos _Cap10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ppt esp\Sec¦ºa¦âo 03 - Diaconato em ac¦ºa¦âo\Cap. 10 A Cerimonia Batismal\Subtitulo 13\PPT_Guia dos diaconos _Cap10_0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pt esp\Sec¦ºa¦âo 03 - Diaconato em ac¦ºa¦âo\Cap. 10 A Cerimonia Batismal\Subtitulo 01\PPT_Guia dos diaconos _Cap10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628800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trabajo de los diáconos y las diaconisas es fundamental para que la ceremonia bautismal resulte bien organizada y bien realizada. Ellos actúan desde los preparativos hasta la conclusión.</a:t>
            </a:r>
          </a:p>
          <a:p>
            <a:pPr algn="just"/>
            <a:r>
              <a:rPr lang="es-ES" sz="2400" dirty="0" smtClean="0"/>
              <a:t>El </a:t>
            </a:r>
            <a:r>
              <a:rPr lang="es-ES" sz="2400" i="1" dirty="0" smtClean="0"/>
              <a:t>Manual de la iglesia define algunos trabajos de los diáconos y las diaconisas </a:t>
            </a:r>
            <a:r>
              <a:rPr lang="pt-BR" sz="2400" dirty="0" smtClean="0"/>
              <a:t>de esta </a:t>
            </a:r>
            <a:r>
              <a:rPr lang="pt-BR" sz="2400" dirty="0" err="1" smtClean="0"/>
              <a:t>manera</a:t>
            </a:r>
            <a:r>
              <a:rPr lang="pt-BR" sz="2400" dirty="0" smtClean="0"/>
              <a:t>:</a:t>
            </a:r>
          </a:p>
          <a:p>
            <a:pPr algn="just"/>
            <a:r>
              <a:rPr lang="es-ES" sz="2400" dirty="0" smtClean="0"/>
              <a:t>“Los diáconos deben ayudar en los servicios bautismales” (p. 77).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pt esp\Sec¦ºa¦âo 03 - Diaconato em ac¦ºa¦âo\Cap. 10 A Cerimonia Batismal\Subtitulo 02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pt esp\Sec¦ºa¦âo 03 - Diaconato em ac¦ºa¦âo\Cap. 10 A Cerimonia Batismal\Subtitulo 02\PPT_Guia dos diaconos _Cap10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131840" y="1476067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Asegurarse de que el bautisterio esté lleno de agua y a una temperatura </a:t>
            </a:r>
            <a:r>
              <a:rPr lang="pt-BR" sz="2000" dirty="0" err="1" smtClean="0"/>
              <a:t>adecuada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Verificar las condiciones de limpieza y seguridad de los escalones de acceso </a:t>
            </a:r>
            <a:r>
              <a:rPr lang="pt-BR" sz="2000" dirty="0" err="1" smtClean="0"/>
              <a:t>al</a:t>
            </a:r>
            <a:r>
              <a:rPr lang="pt-BR" sz="2000" dirty="0" smtClean="0"/>
              <a:t> </a:t>
            </a:r>
            <a:r>
              <a:rPr lang="pt-BR" sz="2000" dirty="0" err="1" smtClean="0"/>
              <a:t>bautisterio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Verificar si el micrófono para uso del pastor oficiante está posicionado en un lugar cercano al bautisterio de manera adecuada y segura. Deberá eliminarse cualquier posibilidad de que el micrófono pueda caer al agua.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Orientar con anticipación a los catecúmenos con relación a las ropas </a:t>
            </a:r>
            <a:r>
              <a:rPr lang="pt-BR" sz="2000" dirty="0" err="1" smtClean="0"/>
              <a:t>apropiadas</a:t>
            </a:r>
            <a:r>
              <a:rPr lang="pt-BR" sz="2000" dirty="0" smtClean="0"/>
              <a:t> para </a:t>
            </a:r>
            <a:r>
              <a:rPr lang="pt-BR" sz="2000" dirty="0" err="1" smtClean="0"/>
              <a:t>el</a:t>
            </a:r>
            <a:r>
              <a:rPr lang="pt-BR" sz="2000" dirty="0" smtClean="0"/>
              <a:t> </a:t>
            </a:r>
            <a:r>
              <a:rPr lang="pt-BR" sz="2000" dirty="0" err="1" smtClean="0"/>
              <a:t>bautismo</a:t>
            </a:r>
            <a:r>
              <a:rPr lang="pt-BR" sz="20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pt esp\Sec¦ºa¦âo 03 - Diaconato em ac¦ºa¦âo\Cap. 10 A Cerimonia Batismal\Subtitulo 02\PPT_Guia dos diaconos _Cap10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131840" y="836712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Proveer túnicas dignas y de un tamaño adecuado para cada uno de los </a:t>
            </a:r>
            <a:r>
              <a:rPr lang="pt-BR" sz="2000" dirty="0" smtClean="0"/>
              <a:t>candidatos.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Después del voto bautismal, conducir a los candidatos masculinos al lugar donde realizarán el cambio de ropas y auxiliarlos en lo que fuere necesario.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Ayudar a los candidatos masculinos al entrar y salir del bautisterio.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Estar atentos para ayudar al pastor oficiante en cualquier momento si </a:t>
            </a:r>
            <a:r>
              <a:rPr lang="pt-BR" sz="2000" dirty="0" err="1" smtClean="0"/>
              <a:t>fueren</a:t>
            </a:r>
            <a:r>
              <a:rPr lang="pt-BR" sz="2000" dirty="0" smtClean="0"/>
              <a:t> solicitados para </a:t>
            </a:r>
            <a:r>
              <a:rPr lang="pt-BR" sz="2000" dirty="0" err="1" smtClean="0"/>
              <a:t>hacerlo</a:t>
            </a:r>
            <a:r>
              <a:rPr lang="pt-BR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Después de la ceremonia, tomar las providencias del caso para vaciar el </a:t>
            </a:r>
            <a:r>
              <a:rPr lang="pt-BR" sz="2000" dirty="0" err="1" smtClean="0"/>
              <a:t>bautisterio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pt esp\Sec¦ºa¦âo 03 - Diaconato em ac¦ºa¦âo\Cap. 10 A Cerimonia Batismal\Subtitulo 03\PPT_Guia dos diaconos _Cap10_0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340768"/>
            <a:ext cx="55446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Velar por la ornamentación de la iglesia.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Orientar, con anticipación, a las catecúmenas con respecto a las ropas que son apropiadas para el bautismo.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Proveer túnicas dignas y de un tamaño adecuado para cada una de las </a:t>
            </a:r>
            <a:r>
              <a:rPr lang="pt-BR" sz="2200" dirty="0" smtClean="0"/>
              <a:t>candidatas.</a:t>
            </a:r>
          </a:p>
          <a:p>
            <a:pPr algn="just"/>
            <a:endParaRPr lang="pt-BR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Después del voto bautismal, conducir a las candidatas femeninas al lugar donde realizarán el cambio de ropas y auxiliarlas en lo que fuere necesario.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pt esp\Sec¦ºa¦âo 03 - Diaconato em ac¦ºa¦âo\Cap. 10 A Cerimonia Batismal\Subtitulo 03\PPT_Guia dos diaconos _Cap10_0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848" y="1196752"/>
            <a:ext cx="55446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Ayudar a las candidatas al entrar y salir del bautisterio.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Estar atentas para ayudar al pastor oficiante en cualquier momento si </a:t>
            </a:r>
            <a:r>
              <a:rPr lang="pt-BR" sz="2200" dirty="0" err="1" smtClean="0"/>
              <a:t>fueren</a:t>
            </a:r>
            <a:r>
              <a:rPr lang="pt-BR" sz="2200" dirty="0" smtClean="0"/>
              <a:t> solicitadas para </a:t>
            </a:r>
            <a:r>
              <a:rPr lang="pt-BR" sz="2200" dirty="0" err="1" smtClean="0"/>
              <a:t>hacerlo</a:t>
            </a:r>
            <a:r>
              <a:rPr lang="pt-BR" sz="2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Proveer y tener túnicas y toallas de reserva para las situaciones de emergencia.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Después de la ceremonia, recoger todas las túnicas para ser lavadas, </a:t>
            </a:r>
            <a:r>
              <a:rPr lang="pt-BR" sz="2200" dirty="0" err="1" smtClean="0"/>
              <a:t>planchadas</a:t>
            </a:r>
            <a:r>
              <a:rPr lang="pt-BR" sz="2200" dirty="0" smtClean="0"/>
              <a:t> y guardadas.</a:t>
            </a:r>
            <a:endParaRPr lang="pt-B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357</Words>
  <Application>Microsoft Office PowerPoint</Application>
  <PresentationFormat>Apresentação na tela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capela.capela</dc:creator>
  <cp:lastModifiedBy>selma.luz</cp:lastModifiedBy>
  <cp:revision>43</cp:revision>
  <dcterms:created xsi:type="dcterms:W3CDTF">2014-05-02T15:19:38Z</dcterms:created>
  <dcterms:modified xsi:type="dcterms:W3CDTF">2014-05-20T19:55:42Z</dcterms:modified>
</cp:coreProperties>
</file>