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DF31-1D30-4E30-A1C2-BE4F873D0515}" type="datetimeFigureOut">
              <a:rPr lang="pt-BR" smtClean="0"/>
              <a:t>3/28/16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03EE-0F42-4033-B569-090EDDA5A3B4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ap. 14 O maior Privile¦ügio\Tema Geral\PPT_Guia dos diaconos _Cap1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ap. 14 O maior Privile¦ügio\Subtitulo 01\PPT_Guia dos diaconos _Cap13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ap. 14 O maior Privile¦ügio\Subtitulo 01\PPT_Guia dos diaconos _Cap13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975480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Esteban y Felipe, los más conocidos de los siete diáconos </a:t>
            </a:r>
            <a:r>
              <a:rPr lang="es-ES" sz="2400" dirty="0" smtClean="0"/>
              <a:t>mencionado </a:t>
            </a: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el capítulo seis de los Hechos, fueron predicadores del Evangelio. El </a:t>
            </a:r>
            <a:r>
              <a:rPr lang="es-ES" sz="2400" dirty="0" smtClean="0"/>
              <a:t>primero fue </a:t>
            </a:r>
            <a:r>
              <a:rPr lang="es-ES" sz="2400" dirty="0"/>
              <a:t>martirizado en nombre del Señor (</a:t>
            </a:r>
            <a:r>
              <a:rPr lang="es-ES" sz="2400" dirty="0" err="1"/>
              <a:t>Hech</a:t>
            </a:r>
            <a:r>
              <a:rPr lang="es-ES" sz="2400" dirty="0"/>
              <a:t>. 7) y el segundo se </a:t>
            </a:r>
            <a:r>
              <a:rPr lang="es-ES" sz="2400" dirty="0" smtClean="0"/>
              <a:t>destacó como </a:t>
            </a:r>
            <a:r>
              <a:rPr lang="es-ES" sz="2400" dirty="0"/>
              <a:t>un evangelista (</a:t>
            </a:r>
            <a:r>
              <a:rPr lang="es-ES" sz="2400" dirty="0" err="1"/>
              <a:t>Hech</a:t>
            </a:r>
            <a:r>
              <a:rPr lang="es-ES" sz="2400" dirty="0"/>
              <a:t>. 8:5-40).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ap. 14 O maior Privile¦ügio\Subtitulo 02\PPT_Guia dos diaconos _Cap13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Cap. 14 O maior Privile¦ügio\Subtitulo 02\PPT_Guia dos diaconos _Cap13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916832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Los diáconos y las diaconisas deberían ser personas de profunda </a:t>
            </a:r>
            <a:r>
              <a:rPr lang="es-ES" sz="2400" dirty="0" smtClean="0"/>
              <a:t>experiencia cristiana </a:t>
            </a:r>
            <a:r>
              <a:rPr lang="es-ES" sz="2400" dirty="0"/>
              <a:t>y con un sólido conocimiento de las Sagradas Escrituras.</a:t>
            </a:r>
          </a:p>
          <a:p>
            <a:pPr algn="just"/>
            <a:r>
              <a:rPr lang="es-ES" sz="2400" dirty="0"/>
              <a:t>Deberían interesarse en dar estudios bíblicos y trabajar personalmente </a:t>
            </a:r>
            <a:r>
              <a:rPr lang="es-ES" sz="2400" dirty="0" smtClean="0"/>
              <a:t>por la </a:t>
            </a:r>
            <a:r>
              <a:rPr lang="es-ES" sz="2400" dirty="0"/>
              <a:t>salvación de las almas.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ap. 14 O maior Privile¦ügio\Subtitulo 03\PPT_Guia dos diaconos _Cap13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ap. 14 O maior Privile¦ügio\Subtitulo 03\PPT_Guia dos diaconos _Cap13_0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620688"/>
            <a:ext cx="56166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/>
              <a:t>“¿Por qué razón hay muchos en nuestras iglesias que no están firmes</a:t>
            </a:r>
            <a:r>
              <a:rPr lang="es-ES" sz="2200" dirty="0" smtClean="0"/>
              <a:t>, arraigados </a:t>
            </a:r>
            <a:r>
              <a:rPr lang="es-ES" sz="2200" dirty="0"/>
              <a:t>y fundados en la verdad? ¿Por qué hay en la iglesia quienes </a:t>
            </a:r>
            <a:r>
              <a:rPr lang="es-ES" sz="2200" dirty="0" smtClean="0"/>
              <a:t>andan en </a:t>
            </a:r>
            <a:r>
              <a:rPr lang="es-ES" sz="2200" dirty="0"/>
              <a:t>tinieblas y sin luz, cuyos testimonios son faltos de ánimo, fríos y </a:t>
            </a:r>
            <a:r>
              <a:rPr lang="es-ES" sz="2200" dirty="0" smtClean="0"/>
              <a:t>llenos de </a:t>
            </a:r>
            <a:r>
              <a:rPr lang="es-ES" sz="2200" dirty="0"/>
              <a:t>quejas? ¿Por qué hay personas cuyos pies parecen estar a punto de </a:t>
            </a:r>
            <a:r>
              <a:rPr lang="es-ES" sz="2200" dirty="0" smtClean="0"/>
              <a:t>desviarse por </a:t>
            </a:r>
            <a:r>
              <a:rPr lang="es-ES" sz="2200" dirty="0"/>
              <a:t>sendas prohibidas, quienes siempre tienen una triste historia </a:t>
            </a:r>
            <a:r>
              <a:rPr lang="es-ES" sz="2200" dirty="0" smtClean="0"/>
              <a:t>que relatar </a:t>
            </a:r>
            <a:r>
              <a:rPr lang="es-ES" sz="2200" dirty="0"/>
              <a:t>de tentaciones y derrotas? ¿Han sentido los miembros de la </a:t>
            </a:r>
            <a:r>
              <a:rPr lang="es-ES" sz="2200" dirty="0" smtClean="0"/>
              <a:t>iglesia su </a:t>
            </a:r>
            <a:r>
              <a:rPr lang="es-ES" sz="2200" dirty="0"/>
              <a:t>responsabilidad? ¿Han cuidado los ancianos y diáconos de la iglesia </a:t>
            </a:r>
            <a:r>
              <a:rPr lang="es-ES" sz="2200" dirty="0" smtClean="0"/>
              <a:t>a los </a:t>
            </a:r>
            <a:r>
              <a:rPr lang="es-ES" sz="2200" dirty="0"/>
              <a:t>débiles y extraviados?” (</a:t>
            </a:r>
            <a:r>
              <a:rPr lang="es-ES" sz="2200" i="1" dirty="0"/>
              <a:t>Consejos sobre la obra de la escuela sabática, pp.</a:t>
            </a:r>
          </a:p>
          <a:p>
            <a:pPr algn="just"/>
            <a:r>
              <a:rPr lang="pt-BR" sz="2200" dirty="0"/>
              <a:t>180, 181).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ap. 14 O maior Privile¦ügio\Subtitulo 04\PPT_Guia dos diaconos _Cap13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ap. 14 O maior Privile¦ügio\Subtitulo 04\PPT_Guia dos diaconos _Cap13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5856" y="1844824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“Muchos presidentes de asociación o misión no se ocupan de su </a:t>
            </a:r>
            <a:r>
              <a:rPr lang="es-ES" sz="2400" dirty="0" smtClean="0"/>
              <a:t>trabajo específico</a:t>
            </a:r>
            <a:r>
              <a:rPr lang="es-ES" sz="2400" dirty="0"/>
              <a:t>: ver que los ancianos y los diáconos hagan su obra en las iglesias</a:t>
            </a:r>
            <a:r>
              <a:rPr lang="es-ES" sz="2400" dirty="0" smtClean="0"/>
              <a:t>, procurar </a:t>
            </a:r>
            <a:r>
              <a:rPr lang="es-ES" sz="2400" dirty="0"/>
              <a:t>que en la tesorería entre un diezmo fiel” (</a:t>
            </a:r>
            <a:r>
              <a:rPr lang="es-ES" sz="2400" i="1" dirty="0"/>
              <a:t>Testimonios para los ministros,</a:t>
            </a:r>
          </a:p>
          <a:p>
            <a:pPr algn="just"/>
            <a:r>
              <a:rPr lang="pt-BR" sz="2400" dirty="0"/>
              <a:t>p. 321).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269</Words>
  <Application>Microsoft Macintosh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Hector Sanchez</cp:lastModifiedBy>
  <cp:revision>2</cp:revision>
  <dcterms:created xsi:type="dcterms:W3CDTF">2014-05-20T18:50:29Z</dcterms:created>
  <dcterms:modified xsi:type="dcterms:W3CDTF">2016-03-28T16:27:22Z</dcterms:modified>
</cp:coreProperties>
</file>