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y="13716000" cx="24384000"/>
  <p:notesSz cx="6858000" cy="9144000"/>
  <p:embeddedFontLst>
    <p:embeddedFont>
      <p:font typeface="Permanent Marker"/>
      <p:regular r:id="rId62"/>
    </p:embeddedFont>
    <p:embeddedFont>
      <p:font typeface="Helvetica Neue"/>
      <p:regular r:id="rId63"/>
      <p:bold r:id="rId64"/>
      <p:italic r:id="rId65"/>
      <p:boldItalic r:id="rId66"/>
    </p:embeddedFont>
    <p:embeddedFont>
      <p:font typeface="Roboto Light"/>
      <p:regular r:id="rId67"/>
      <p:bold r:id="rId68"/>
      <p:italic r:id="rId69"/>
      <p:boldItalic r:id="rId70"/>
    </p:embeddedFont>
    <p:embeddedFont>
      <p:font typeface="Helvetica Neue Ligh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5" roundtripDataSignature="AMtx7mj8LRVIl1q3dWf9yDx6sqXKGMnE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7.xml"/><Relationship Id="rId75" Type="http://customschemas.google.com/relationships/presentationmetadata" Target="metadata"/><Relationship Id="rId30" Type="http://schemas.openxmlformats.org/officeDocument/2006/relationships/slide" Target="slides/slide26.xml"/><Relationship Id="rId74" Type="http://schemas.openxmlformats.org/officeDocument/2006/relationships/font" Target="fonts/HelveticaNeueLight-boldItalic.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HelveticaNeueLight-regular.fntdata"/><Relationship Id="rId70" Type="http://schemas.openxmlformats.org/officeDocument/2006/relationships/font" Target="fonts/RobotoLight-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PermanentMarker-regular.fntdata"/><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HelveticaNeue-bold.fntdata"/><Relationship Id="rId63" Type="http://schemas.openxmlformats.org/officeDocument/2006/relationships/font" Target="fonts/HelveticaNeue-regular.fntdata"/><Relationship Id="rId22" Type="http://schemas.openxmlformats.org/officeDocument/2006/relationships/slide" Target="slides/slide18.xml"/><Relationship Id="rId66" Type="http://schemas.openxmlformats.org/officeDocument/2006/relationships/font" Target="fonts/HelveticaNeue-boldItalic.fntdata"/><Relationship Id="rId21" Type="http://schemas.openxmlformats.org/officeDocument/2006/relationships/slide" Target="slides/slide17.xml"/><Relationship Id="rId65" Type="http://schemas.openxmlformats.org/officeDocument/2006/relationships/font" Target="fonts/HelveticaNeue-italic.fntdata"/><Relationship Id="rId24" Type="http://schemas.openxmlformats.org/officeDocument/2006/relationships/slide" Target="slides/slide20.xml"/><Relationship Id="rId68" Type="http://schemas.openxmlformats.org/officeDocument/2006/relationships/font" Target="fonts/RobotoLight-bold.fntdata"/><Relationship Id="rId23" Type="http://schemas.openxmlformats.org/officeDocument/2006/relationships/slide" Target="slides/slide19.xml"/><Relationship Id="rId67" Type="http://schemas.openxmlformats.org/officeDocument/2006/relationships/font" Target="fonts/RobotoLight-regular.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RobotoLight-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subtítulo" showMasterSp="0" type="tx">
  <p:cSld name="TITLE_AND_BODY">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59"/>
          <p:cNvSpPr txBox="1"/>
          <p:nvPr>
            <p:ph type="title"/>
          </p:nvPr>
        </p:nvSpPr>
        <p:spPr>
          <a:xfrm>
            <a:off x="1930400" y="7378700"/>
            <a:ext cx="20510500" cy="3695700"/>
          </a:xfrm>
          <a:prstGeom prst="rect">
            <a:avLst/>
          </a:prstGeom>
          <a:noFill/>
          <a:ln>
            <a:noFill/>
          </a:ln>
        </p:spPr>
        <p:txBody>
          <a:bodyPr anchorCtr="0" anchor="b" bIns="50800" lIns="50800" spcFirstLastPara="1" rIns="50800" wrap="square" tIns="50800">
            <a:normAutofit/>
          </a:bodyPr>
          <a:lstStyle>
            <a:lvl1pPr lvl="0" algn="l">
              <a:lnSpc>
                <a:spcPct val="90000"/>
              </a:lnSpc>
              <a:spcBef>
                <a:spcPts val="0"/>
              </a:spcBef>
              <a:spcAft>
                <a:spcPts val="0"/>
              </a:spcAft>
              <a:buClr>
                <a:srgbClr val="DEDEDE"/>
              </a:buClr>
              <a:buSzPts val="10000"/>
              <a:buFont typeface="Helvetica Neue"/>
              <a:buNone/>
              <a:defRPr b="1" sz="10000" cap="none">
                <a:solidFill>
                  <a:srgbClr val="DEDEDE"/>
                </a:solidFill>
                <a:latin typeface="Helvetica Neue"/>
                <a:ea typeface="Helvetica Neue"/>
                <a:cs typeface="Helvetica Neue"/>
                <a:sym typeface="Helvetica Neue"/>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13" name="Google Shape;13;p59"/>
          <p:cNvSpPr txBox="1"/>
          <p:nvPr>
            <p:ph idx="1" type="body"/>
          </p:nvPr>
        </p:nvSpPr>
        <p:spPr>
          <a:xfrm>
            <a:off x="1930400" y="11049000"/>
            <a:ext cx="20510500" cy="17780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558AAB"/>
              </a:buClr>
              <a:buSzPts val="5000"/>
              <a:buFont typeface="Helvetica Neue"/>
              <a:buNone/>
              <a:defRPr b="1" sz="5000" cap="none">
                <a:solidFill>
                  <a:srgbClr val="558AAB"/>
                </a:solidFill>
                <a:latin typeface="Helvetica Neue"/>
                <a:ea typeface="Helvetica Neue"/>
                <a:cs typeface="Helvetica Neue"/>
                <a:sym typeface="Helvetica Neue"/>
              </a:defRPr>
            </a:lvl1pPr>
            <a:lvl2pPr indent="-228600" lvl="1" marL="914400" algn="l">
              <a:lnSpc>
                <a:spcPct val="100000"/>
              </a:lnSpc>
              <a:spcBef>
                <a:spcPts val="0"/>
              </a:spcBef>
              <a:spcAft>
                <a:spcPts val="0"/>
              </a:spcAft>
              <a:buClr>
                <a:srgbClr val="558AAB"/>
              </a:buClr>
              <a:buSzPts val="5000"/>
              <a:buFont typeface="Helvetica Neue"/>
              <a:buNone/>
              <a:defRPr b="1" sz="5000" cap="none">
                <a:solidFill>
                  <a:srgbClr val="558AAB"/>
                </a:solidFill>
                <a:latin typeface="Helvetica Neue"/>
                <a:ea typeface="Helvetica Neue"/>
                <a:cs typeface="Helvetica Neue"/>
                <a:sym typeface="Helvetica Neue"/>
              </a:defRPr>
            </a:lvl2pPr>
            <a:lvl3pPr indent="-228600" lvl="2" marL="1371600" algn="l">
              <a:lnSpc>
                <a:spcPct val="100000"/>
              </a:lnSpc>
              <a:spcBef>
                <a:spcPts val="0"/>
              </a:spcBef>
              <a:spcAft>
                <a:spcPts val="0"/>
              </a:spcAft>
              <a:buClr>
                <a:srgbClr val="558AAB"/>
              </a:buClr>
              <a:buSzPts val="5000"/>
              <a:buFont typeface="Helvetica Neue"/>
              <a:buNone/>
              <a:defRPr b="1" sz="5000" cap="none">
                <a:solidFill>
                  <a:srgbClr val="558AAB"/>
                </a:solidFill>
                <a:latin typeface="Helvetica Neue"/>
                <a:ea typeface="Helvetica Neue"/>
                <a:cs typeface="Helvetica Neue"/>
                <a:sym typeface="Helvetica Neue"/>
              </a:defRPr>
            </a:lvl3pPr>
            <a:lvl4pPr indent="-228600" lvl="3" marL="1828800" algn="l">
              <a:lnSpc>
                <a:spcPct val="100000"/>
              </a:lnSpc>
              <a:spcBef>
                <a:spcPts val="0"/>
              </a:spcBef>
              <a:spcAft>
                <a:spcPts val="0"/>
              </a:spcAft>
              <a:buClr>
                <a:srgbClr val="558AAB"/>
              </a:buClr>
              <a:buSzPts val="5000"/>
              <a:buFont typeface="Helvetica Neue"/>
              <a:buNone/>
              <a:defRPr b="1" sz="5000" cap="none">
                <a:solidFill>
                  <a:srgbClr val="558AAB"/>
                </a:solidFill>
                <a:latin typeface="Helvetica Neue"/>
                <a:ea typeface="Helvetica Neue"/>
                <a:cs typeface="Helvetica Neue"/>
                <a:sym typeface="Helvetica Neue"/>
              </a:defRPr>
            </a:lvl4pPr>
            <a:lvl5pPr indent="-228600" lvl="4" marL="2286000" algn="l">
              <a:lnSpc>
                <a:spcPct val="100000"/>
              </a:lnSpc>
              <a:spcBef>
                <a:spcPts val="0"/>
              </a:spcBef>
              <a:spcAft>
                <a:spcPts val="0"/>
              </a:spcAft>
              <a:buClr>
                <a:srgbClr val="558AAB"/>
              </a:buClr>
              <a:buSzPts val="5000"/>
              <a:buFont typeface="Helvetica Neue"/>
              <a:buNone/>
              <a:defRPr b="1" sz="5000" cap="none">
                <a:solidFill>
                  <a:srgbClr val="558AAB"/>
                </a:solidFill>
                <a:latin typeface="Helvetica Neue"/>
                <a:ea typeface="Helvetica Neue"/>
                <a:cs typeface="Helvetica Neue"/>
                <a:sym typeface="Helvetica Neu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14" name="Google Shape;14;p59"/>
          <p:cNvSpPr txBox="1"/>
          <p:nvPr>
            <p:ph idx="12" type="sldNum"/>
          </p:nvPr>
        </p:nvSpPr>
        <p:spPr>
          <a:xfrm>
            <a:off x="12020860" y="13322300"/>
            <a:ext cx="368504" cy="3746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5C88A5"/>
              </a:buClr>
              <a:buSzPts val="1800"/>
              <a:buFont typeface="Helvetica Neue"/>
              <a:buNone/>
              <a:defRPr>
                <a:solidFill>
                  <a:srgbClr val="5C88A5"/>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227AAF"/>
              </a:solidFill>
              <a:latin typeface="Avenir"/>
              <a:ea typeface="Avenir"/>
              <a:cs typeface="Avenir"/>
              <a:sym typeface="Aveni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iñetas y foto" showMasterSp="0">
  <p:cSld name="Título, viñetas y foto">
    <p:spTree>
      <p:nvGrpSpPr>
        <p:cNvPr id="58" name="Shape 58"/>
        <p:cNvGrpSpPr/>
        <p:nvPr/>
      </p:nvGrpSpPr>
      <p:grpSpPr>
        <a:xfrm>
          <a:off x="0" y="0"/>
          <a:ext cx="0" cy="0"/>
          <a:chOff x="0" y="0"/>
          <a:chExt cx="0" cy="0"/>
        </a:xfrm>
      </p:grpSpPr>
      <p:sp>
        <p:nvSpPr>
          <p:cNvPr id="59" name="Google Shape;59;p68"/>
          <p:cNvSpPr txBox="1"/>
          <p:nvPr>
            <p:ph idx="1" type="body"/>
          </p:nvPr>
        </p:nvSpPr>
        <p:spPr>
          <a:xfrm>
            <a:off x="13665200" y="7635875"/>
            <a:ext cx="9271000" cy="4568825"/>
          </a:xfrm>
          <a:prstGeom prst="rect">
            <a:avLst/>
          </a:prstGeom>
          <a:noFill/>
          <a:ln>
            <a:noFill/>
          </a:ln>
        </p:spPr>
        <p:txBody>
          <a:bodyPr anchorCtr="0" anchor="t" bIns="50800" lIns="50800" spcFirstLastPara="1" rIns="50800" wrap="square" tIns="50800">
            <a:normAutofit/>
          </a:bodyPr>
          <a:lstStyle>
            <a:lvl1pPr indent="-457200" lvl="0" marL="4572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1pPr>
            <a:lvl2pPr indent="-457200" lvl="1" marL="9144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2pPr>
            <a:lvl3pPr indent="-457200" lvl="2" marL="13716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3pPr>
            <a:lvl4pPr indent="-457200" lvl="3" marL="18288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4pPr>
            <a:lvl5pPr indent="-457200" lvl="4" marL="22860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60" name="Google Shape;60;p68"/>
          <p:cNvSpPr/>
          <p:nvPr>
            <p:ph idx="2" type="pic"/>
          </p:nvPr>
        </p:nvSpPr>
        <p:spPr>
          <a:xfrm>
            <a:off x="-3352800" y="0"/>
            <a:ext cx="16002000" cy="13716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61" name="Google Shape;61;p68"/>
          <p:cNvSpPr txBox="1"/>
          <p:nvPr>
            <p:ph type="title"/>
          </p:nvPr>
        </p:nvSpPr>
        <p:spPr>
          <a:xfrm>
            <a:off x="13665200" y="4394200"/>
            <a:ext cx="9271000" cy="25400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4A4A4A"/>
              </a:buClr>
              <a:buSzPts val="8000"/>
              <a:buFont typeface="Arial"/>
              <a:buNone/>
              <a:defRPr sz="8000"/>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62" name="Google Shape;62;p68"/>
          <p:cNvSpPr txBox="1"/>
          <p:nvPr>
            <p:ph idx="3" type="body"/>
          </p:nvPr>
        </p:nvSpPr>
        <p:spPr>
          <a:xfrm>
            <a:off x="13665200" y="3740611"/>
            <a:ext cx="9271000" cy="482601"/>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0"/>
              </a:spcBef>
              <a:spcAft>
                <a:spcPts val="0"/>
              </a:spcAft>
              <a:buClr>
                <a:srgbClr val="227AAF"/>
              </a:buClr>
              <a:buSzPts val="2000"/>
              <a:buFont typeface="Arial"/>
              <a:buNone/>
              <a:defRPr b="1" sz="2000" cap="none">
                <a:solidFill>
                  <a:srgbClr val="227AAF"/>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cxnSp>
        <p:nvCxnSpPr>
          <p:cNvPr id="63" name="Google Shape;63;p68"/>
          <p:cNvCxnSpPr/>
          <p:nvPr/>
        </p:nvCxnSpPr>
        <p:spPr>
          <a:xfrm>
            <a:off x="13665200" y="3721100"/>
            <a:ext cx="9283700" cy="0"/>
          </a:xfrm>
          <a:prstGeom prst="straightConnector1">
            <a:avLst/>
          </a:prstGeom>
          <a:noFill/>
          <a:ln cap="flat" cmpd="sng" w="50800">
            <a:solidFill>
              <a:srgbClr val="227AAF"/>
            </a:solidFill>
            <a:prstDash val="solid"/>
            <a:miter lim="400000"/>
            <a:headEnd len="sm" w="sm" type="none"/>
            <a:tailEnd len="sm" w="sm" type="none"/>
          </a:ln>
        </p:spPr>
      </p:cxnSp>
      <p:cxnSp>
        <p:nvCxnSpPr>
          <p:cNvPr id="64" name="Google Shape;64;p68"/>
          <p:cNvCxnSpPr/>
          <p:nvPr/>
        </p:nvCxnSpPr>
        <p:spPr>
          <a:xfrm>
            <a:off x="13665200" y="7010400"/>
            <a:ext cx="9283700" cy="0"/>
          </a:xfrm>
          <a:prstGeom prst="straightConnector1">
            <a:avLst/>
          </a:prstGeom>
          <a:noFill/>
          <a:ln cap="flat" cmpd="sng" w="12700">
            <a:solidFill>
              <a:srgbClr val="227AAF"/>
            </a:solidFill>
            <a:prstDash val="solid"/>
            <a:miter lim="400000"/>
            <a:headEnd len="sm" w="sm" type="none"/>
            <a:tailEnd len="sm" w="sm" type="none"/>
          </a:ln>
        </p:spPr>
      </p:cxnSp>
      <p:sp>
        <p:nvSpPr>
          <p:cNvPr id="65" name="Google Shape;65;p68"/>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ción" showMasterSp="0">
  <p:cSld name="Sección">
    <p:bg>
      <p:bgPr>
        <a:solidFill>
          <a:srgbClr val="227AAF"/>
        </a:solidFill>
      </p:bgPr>
    </p:bg>
    <p:spTree>
      <p:nvGrpSpPr>
        <p:cNvPr id="66" name="Shape 66"/>
        <p:cNvGrpSpPr/>
        <p:nvPr/>
      </p:nvGrpSpPr>
      <p:grpSpPr>
        <a:xfrm>
          <a:off x="0" y="0"/>
          <a:ext cx="0" cy="0"/>
          <a:chOff x="0" y="0"/>
          <a:chExt cx="0" cy="0"/>
        </a:xfrm>
      </p:grpSpPr>
      <p:sp>
        <p:nvSpPr>
          <p:cNvPr id="67" name="Google Shape;67;p69"/>
          <p:cNvSpPr txBox="1"/>
          <p:nvPr>
            <p:ph type="title"/>
          </p:nvPr>
        </p:nvSpPr>
        <p:spPr>
          <a:xfrm>
            <a:off x="1727200" y="5410200"/>
            <a:ext cx="20929600" cy="25400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FFFFFF"/>
              </a:buClr>
              <a:buSzPts val="8600"/>
              <a:buFont typeface="Arial"/>
              <a:buNone/>
              <a:defRPr>
                <a:solidFill>
                  <a:srgbClr val="FFFFFF"/>
                </a:solidFill>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cxnSp>
        <p:nvCxnSpPr>
          <p:cNvPr id="68" name="Google Shape;68;p69"/>
          <p:cNvCxnSpPr/>
          <p:nvPr/>
        </p:nvCxnSpPr>
        <p:spPr>
          <a:xfrm>
            <a:off x="863600" y="12852400"/>
            <a:ext cx="22656801" cy="0"/>
          </a:xfrm>
          <a:prstGeom prst="straightConnector1">
            <a:avLst/>
          </a:prstGeom>
          <a:noFill/>
          <a:ln cap="flat" cmpd="sng" w="12700">
            <a:solidFill>
              <a:srgbClr val="EFEBDF"/>
            </a:solidFill>
            <a:prstDash val="solid"/>
            <a:miter lim="400000"/>
            <a:headEnd len="sm" w="sm" type="none"/>
            <a:tailEnd len="sm" w="sm" type="none"/>
          </a:ln>
        </p:spPr>
      </p:cxnSp>
      <p:cxnSp>
        <p:nvCxnSpPr>
          <p:cNvPr id="69" name="Google Shape;69;p69"/>
          <p:cNvCxnSpPr/>
          <p:nvPr/>
        </p:nvCxnSpPr>
        <p:spPr>
          <a:xfrm>
            <a:off x="863600" y="889000"/>
            <a:ext cx="22656801" cy="0"/>
          </a:xfrm>
          <a:prstGeom prst="straightConnector1">
            <a:avLst/>
          </a:prstGeom>
          <a:noFill/>
          <a:ln cap="flat" cmpd="sng" w="50800">
            <a:solidFill>
              <a:srgbClr val="EFEBDF"/>
            </a:solidFill>
            <a:prstDash val="solid"/>
            <a:miter lim="400000"/>
            <a:headEnd len="sm" w="sm" type="none"/>
            <a:tailEnd len="sm" w="sm" type="none"/>
          </a:ln>
        </p:spPr>
      </p:cxnSp>
      <p:sp>
        <p:nvSpPr>
          <p:cNvPr id="70" name="Google Shape;70;p69"/>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0EBE0"/>
              </a:buClr>
              <a:buSzPts val="1800"/>
              <a:buFont typeface="Avenir"/>
              <a:buNone/>
              <a:defRPr>
                <a:solidFill>
                  <a:srgbClr val="F0EBE0"/>
                </a:solidFill>
              </a:defRPr>
            </a:lvl1pPr>
            <a:lvl2pPr indent="0" lvl="1" marL="0" marR="0" algn="ctr">
              <a:lnSpc>
                <a:spcPct val="100000"/>
              </a:lnSpc>
              <a:spcBef>
                <a:spcPts val="0"/>
              </a:spcBef>
              <a:spcAft>
                <a:spcPts val="0"/>
              </a:spcAft>
              <a:buClr>
                <a:srgbClr val="F0EBE0"/>
              </a:buClr>
              <a:buSzPts val="1800"/>
              <a:buFont typeface="Avenir"/>
              <a:buNone/>
              <a:defRPr>
                <a:solidFill>
                  <a:srgbClr val="F0EBE0"/>
                </a:solidFill>
              </a:defRPr>
            </a:lvl2pPr>
            <a:lvl3pPr indent="0" lvl="2" marL="0" marR="0" algn="ctr">
              <a:lnSpc>
                <a:spcPct val="100000"/>
              </a:lnSpc>
              <a:spcBef>
                <a:spcPts val="0"/>
              </a:spcBef>
              <a:spcAft>
                <a:spcPts val="0"/>
              </a:spcAft>
              <a:buClr>
                <a:srgbClr val="F0EBE0"/>
              </a:buClr>
              <a:buSzPts val="1800"/>
              <a:buFont typeface="Avenir"/>
              <a:buNone/>
              <a:defRPr>
                <a:solidFill>
                  <a:srgbClr val="F0EBE0"/>
                </a:solidFill>
              </a:defRPr>
            </a:lvl3pPr>
            <a:lvl4pPr indent="0" lvl="3" marL="0" marR="0" algn="ctr">
              <a:lnSpc>
                <a:spcPct val="100000"/>
              </a:lnSpc>
              <a:spcBef>
                <a:spcPts val="0"/>
              </a:spcBef>
              <a:spcAft>
                <a:spcPts val="0"/>
              </a:spcAft>
              <a:buClr>
                <a:srgbClr val="F0EBE0"/>
              </a:buClr>
              <a:buSzPts val="1800"/>
              <a:buFont typeface="Avenir"/>
              <a:buNone/>
              <a:defRPr>
                <a:solidFill>
                  <a:srgbClr val="F0EBE0"/>
                </a:solidFill>
              </a:defRPr>
            </a:lvl4pPr>
            <a:lvl5pPr indent="0" lvl="4" marL="0" marR="0" algn="ctr">
              <a:lnSpc>
                <a:spcPct val="100000"/>
              </a:lnSpc>
              <a:spcBef>
                <a:spcPts val="0"/>
              </a:spcBef>
              <a:spcAft>
                <a:spcPts val="0"/>
              </a:spcAft>
              <a:buClr>
                <a:srgbClr val="F0EBE0"/>
              </a:buClr>
              <a:buSzPts val="1800"/>
              <a:buFont typeface="Avenir"/>
              <a:buNone/>
              <a:defRPr>
                <a:solidFill>
                  <a:srgbClr val="F0EBE0"/>
                </a:solidFill>
              </a:defRPr>
            </a:lvl5pPr>
            <a:lvl6pPr indent="0" lvl="5" marL="0" marR="0" algn="ctr">
              <a:lnSpc>
                <a:spcPct val="100000"/>
              </a:lnSpc>
              <a:spcBef>
                <a:spcPts val="0"/>
              </a:spcBef>
              <a:spcAft>
                <a:spcPts val="0"/>
              </a:spcAft>
              <a:buClr>
                <a:srgbClr val="F0EBE0"/>
              </a:buClr>
              <a:buSzPts val="1800"/>
              <a:buFont typeface="Avenir"/>
              <a:buNone/>
              <a:defRPr>
                <a:solidFill>
                  <a:srgbClr val="F0EBE0"/>
                </a:solidFill>
              </a:defRPr>
            </a:lvl6pPr>
            <a:lvl7pPr indent="0" lvl="6" marL="0" marR="0" algn="ctr">
              <a:lnSpc>
                <a:spcPct val="100000"/>
              </a:lnSpc>
              <a:spcBef>
                <a:spcPts val="0"/>
              </a:spcBef>
              <a:spcAft>
                <a:spcPts val="0"/>
              </a:spcAft>
              <a:buClr>
                <a:srgbClr val="F0EBE0"/>
              </a:buClr>
              <a:buSzPts val="1800"/>
              <a:buFont typeface="Avenir"/>
              <a:buNone/>
              <a:defRPr>
                <a:solidFill>
                  <a:srgbClr val="F0EBE0"/>
                </a:solidFill>
              </a:defRPr>
            </a:lvl7pPr>
            <a:lvl8pPr indent="0" lvl="7" marL="0" marR="0" algn="ctr">
              <a:lnSpc>
                <a:spcPct val="100000"/>
              </a:lnSpc>
              <a:spcBef>
                <a:spcPts val="0"/>
              </a:spcBef>
              <a:spcAft>
                <a:spcPts val="0"/>
              </a:spcAft>
              <a:buClr>
                <a:srgbClr val="F0EBE0"/>
              </a:buClr>
              <a:buSzPts val="1800"/>
              <a:buFont typeface="Avenir"/>
              <a:buNone/>
              <a:defRPr>
                <a:solidFill>
                  <a:srgbClr val="F0EBE0"/>
                </a:solidFill>
              </a:defRPr>
            </a:lvl8pPr>
            <a:lvl9pPr indent="0" lvl="8" marL="0" marR="0" algn="ctr">
              <a:lnSpc>
                <a:spcPct val="100000"/>
              </a:lnSpc>
              <a:spcBef>
                <a:spcPts val="0"/>
              </a:spcBef>
              <a:spcAft>
                <a:spcPts val="0"/>
              </a:spcAft>
              <a:buClr>
                <a:srgbClr val="F0EBE0"/>
              </a:buClr>
              <a:buSzPts val="1800"/>
              <a:buFont typeface="Avenir"/>
              <a:buNone/>
              <a:defRPr>
                <a:solidFill>
                  <a:srgbClr val="F0EBE0"/>
                </a:solidFill>
              </a:defRPr>
            </a:lvl9pPr>
          </a:lstStyle>
          <a:p>
            <a:pPr indent="0" lvl="0" marL="0" rtl="0" algn="ctr">
              <a:spcBef>
                <a:spcPts val="0"/>
              </a:spcBef>
              <a:spcAft>
                <a:spcPts val="0"/>
              </a:spcAft>
              <a:buNone/>
            </a:pPr>
            <a:fld id="{00000000-1234-1234-1234-123412341234}" type="slidenum">
              <a:rPr lang="en-US"/>
              <a:t>‹#›</a:t>
            </a:fld>
            <a:endParaRPr>
              <a:solidFill>
                <a:srgbClr val="227AA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título">
  <p:cSld name="Sólo título">
    <p:spTree>
      <p:nvGrpSpPr>
        <p:cNvPr id="71" name="Shape 71"/>
        <p:cNvGrpSpPr/>
        <p:nvPr/>
      </p:nvGrpSpPr>
      <p:grpSpPr>
        <a:xfrm>
          <a:off x="0" y="0"/>
          <a:ext cx="0" cy="0"/>
          <a:chOff x="0" y="0"/>
          <a:chExt cx="0" cy="0"/>
        </a:xfrm>
      </p:grpSpPr>
      <p:sp>
        <p:nvSpPr>
          <p:cNvPr id="72" name="Google Shape;72;p70"/>
          <p:cNvSpPr txBox="1"/>
          <p:nvPr>
            <p:ph type="title"/>
          </p:nvPr>
        </p:nvSpPr>
        <p:spPr>
          <a:xfrm>
            <a:off x="1727200" y="1739900"/>
            <a:ext cx="20929600" cy="3229571"/>
          </a:xfrm>
          <a:prstGeom prst="rect">
            <a:avLst/>
          </a:prstGeom>
          <a:noFill/>
          <a:ln>
            <a:noFill/>
          </a:ln>
        </p:spPr>
        <p:txBody>
          <a:bodyPr anchorCtr="0" anchor="t" bIns="50800" lIns="50800" spcFirstLastPara="1" rIns="50800" wrap="square" tIns="50800">
            <a:normAutofit/>
          </a:bodyPr>
          <a:lstStyle>
            <a:lvl1pPr lvl="0" algn="ctr">
              <a:lnSpc>
                <a:spcPct val="80000"/>
              </a:lnSpc>
              <a:spcBef>
                <a:spcPts val="0"/>
              </a:spcBef>
              <a:spcAft>
                <a:spcPts val="0"/>
              </a:spcAft>
              <a:buClr>
                <a:srgbClr val="4A4A4A"/>
              </a:buClr>
              <a:buSzPts val="1800"/>
              <a:buNone/>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73" name="Google Shape;73;p70"/>
          <p:cNvSpPr txBox="1"/>
          <p:nvPr>
            <p:ph idx="1" type="body"/>
          </p:nvPr>
        </p:nvSpPr>
        <p:spPr>
          <a:xfrm>
            <a:off x="1727200" y="1003300"/>
            <a:ext cx="20929600" cy="482600"/>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227AAF"/>
              </a:buClr>
              <a:buSzPts val="2000"/>
              <a:buFont typeface="Arial"/>
              <a:buNone/>
              <a:defRPr b="1" sz="2000" cap="none">
                <a:solidFill>
                  <a:srgbClr val="227AAF"/>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74" name="Google Shape;74;p70"/>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75" name="Shape 75"/>
        <p:cNvGrpSpPr/>
        <p:nvPr/>
      </p:nvGrpSpPr>
      <p:grpSpPr>
        <a:xfrm>
          <a:off x="0" y="0"/>
          <a:ext cx="0" cy="0"/>
          <a:chOff x="0" y="0"/>
          <a:chExt cx="0" cy="0"/>
        </a:xfrm>
      </p:grpSpPr>
      <p:sp>
        <p:nvSpPr>
          <p:cNvPr id="76" name="Google Shape;76;p71"/>
          <p:cNvSpPr txBox="1"/>
          <p:nvPr>
            <p:ph type="title"/>
          </p:nvPr>
        </p:nvSpPr>
        <p:spPr>
          <a:xfrm>
            <a:off x="1727200" y="1739900"/>
            <a:ext cx="20929600" cy="3300115"/>
          </a:xfrm>
          <a:prstGeom prst="rect">
            <a:avLst/>
          </a:prstGeom>
          <a:noFill/>
          <a:ln>
            <a:noFill/>
          </a:ln>
        </p:spPr>
        <p:txBody>
          <a:bodyPr anchorCtr="0" anchor="t" bIns="50800" lIns="50800" spcFirstLastPara="1" rIns="50800" wrap="square" tIns="50800">
            <a:normAutofit/>
          </a:bodyPr>
          <a:lstStyle>
            <a:lvl1pPr lvl="0" algn="ctr">
              <a:lnSpc>
                <a:spcPct val="80000"/>
              </a:lnSpc>
              <a:spcBef>
                <a:spcPts val="0"/>
              </a:spcBef>
              <a:spcAft>
                <a:spcPts val="0"/>
              </a:spcAft>
              <a:buClr>
                <a:srgbClr val="4A4A4A"/>
              </a:buClr>
              <a:buSzPts val="1800"/>
              <a:buNone/>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77" name="Google Shape;77;p71"/>
          <p:cNvSpPr txBox="1"/>
          <p:nvPr>
            <p:ph idx="1" type="body"/>
          </p:nvPr>
        </p:nvSpPr>
        <p:spPr>
          <a:xfrm>
            <a:off x="1727200" y="5043258"/>
            <a:ext cx="20929600" cy="617220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2400"/>
              </a:spcBef>
              <a:spcAft>
                <a:spcPts val="0"/>
              </a:spcAft>
              <a:buClr>
                <a:srgbClr val="4A4A4A"/>
              </a:buClr>
              <a:buSzPts val="5600"/>
              <a:buFont typeface="Avenir"/>
              <a:buNone/>
              <a:defRPr sz="5600">
                <a:solidFill>
                  <a:srgbClr val="4A4A4A"/>
                </a:solidFill>
                <a:latin typeface="Avenir"/>
                <a:ea typeface="Avenir"/>
                <a:cs typeface="Avenir"/>
                <a:sym typeface="Avenir"/>
              </a:defRPr>
            </a:lvl1pPr>
            <a:lvl2pPr indent="-228600" lvl="1" marL="914400" algn="l">
              <a:lnSpc>
                <a:spcPct val="100000"/>
              </a:lnSpc>
              <a:spcBef>
                <a:spcPts val="2400"/>
              </a:spcBef>
              <a:spcAft>
                <a:spcPts val="0"/>
              </a:spcAft>
              <a:buClr>
                <a:srgbClr val="4A4A4A"/>
              </a:buClr>
              <a:buSzPts val="5600"/>
              <a:buFont typeface="Avenir"/>
              <a:buNone/>
              <a:defRPr sz="5600">
                <a:solidFill>
                  <a:srgbClr val="4A4A4A"/>
                </a:solidFill>
                <a:latin typeface="Avenir"/>
                <a:ea typeface="Avenir"/>
                <a:cs typeface="Avenir"/>
                <a:sym typeface="Avenir"/>
              </a:defRPr>
            </a:lvl2pPr>
            <a:lvl3pPr indent="-228600" lvl="2" marL="1371600" algn="l">
              <a:lnSpc>
                <a:spcPct val="100000"/>
              </a:lnSpc>
              <a:spcBef>
                <a:spcPts val="2400"/>
              </a:spcBef>
              <a:spcAft>
                <a:spcPts val="0"/>
              </a:spcAft>
              <a:buClr>
                <a:srgbClr val="4A4A4A"/>
              </a:buClr>
              <a:buSzPts val="5600"/>
              <a:buFont typeface="Avenir"/>
              <a:buNone/>
              <a:defRPr sz="5600">
                <a:solidFill>
                  <a:srgbClr val="4A4A4A"/>
                </a:solidFill>
                <a:latin typeface="Avenir"/>
                <a:ea typeface="Avenir"/>
                <a:cs typeface="Avenir"/>
                <a:sym typeface="Avenir"/>
              </a:defRPr>
            </a:lvl3pPr>
            <a:lvl4pPr indent="-228600" lvl="3" marL="1828800" algn="l">
              <a:lnSpc>
                <a:spcPct val="100000"/>
              </a:lnSpc>
              <a:spcBef>
                <a:spcPts val="2400"/>
              </a:spcBef>
              <a:spcAft>
                <a:spcPts val="0"/>
              </a:spcAft>
              <a:buClr>
                <a:srgbClr val="4A4A4A"/>
              </a:buClr>
              <a:buSzPts val="5600"/>
              <a:buFont typeface="Avenir"/>
              <a:buNone/>
              <a:defRPr sz="5600">
                <a:solidFill>
                  <a:srgbClr val="4A4A4A"/>
                </a:solidFill>
                <a:latin typeface="Avenir"/>
                <a:ea typeface="Avenir"/>
                <a:cs typeface="Avenir"/>
                <a:sym typeface="Avenir"/>
              </a:defRPr>
            </a:lvl4pPr>
            <a:lvl5pPr indent="-228600" lvl="4" marL="2286000" algn="l">
              <a:lnSpc>
                <a:spcPct val="100000"/>
              </a:lnSpc>
              <a:spcBef>
                <a:spcPts val="2400"/>
              </a:spcBef>
              <a:spcAft>
                <a:spcPts val="0"/>
              </a:spcAft>
              <a:buClr>
                <a:srgbClr val="4A4A4A"/>
              </a:buClr>
              <a:buSzPts val="5600"/>
              <a:buFont typeface="Avenir"/>
              <a:buNone/>
              <a:defRPr sz="5600">
                <a:solidFill>
                  <a:srgbClr val="4A4A4A"/>
                </a:solidFill>
                <a:latin typeface="Avenir"/>
                <a:ea typeface="Avenir"/>
                <a:cs typeface="Avenir"/>
                <a:sym typeface="Avenir"/>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78" name="Google Shape;78;p71"/>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laración">
  <p:cSld name="Declaración">
    <p:spTree>
      <p:nvGrpSpPr>
        <p:cNvPr id="79" name="Shape 79"/>
        <p:cNvGrpSpPr/>
        <p:nvPr/>
      </p:nvGrpSpPr>
      <p:grpSpPr>
        <a:xfrm>
          <a:off x="0" y="0"/>
          <a:ext cx="0" cy="0"/>
          <a:chOff x="0" y="0"/>
          <a:chExt cx="0" cy="0"/>
        </a:xfrm>
      </p:grpSpPr>
      <p:sp>
        <p:nvSpPr>
          <p:cNvPr id="80" name="Google Shape;80;p72"/>
          <p:cNvSpPr txBox="1"/>
          <p:nvPr>
            <p:ph idx="1" type="body"/>
          </p:nvPr>
        </p:nvSpPr>
        <p:spPr>
          <a:xfrm>
            <a:off x="1727200" y="5281886"/>
            <a:ext cx="20929600" cy="3136901"/>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4A4A4A"/>
              </a:buClr>
              <a:buSzPts val="8600"/>
              <a:buFont typeface="Arial"/>
              <a:buNone/>
              <a:defRPr sz="8600">
                <a:solidFill>
                  <a:srgbClr val="4A4A4A"/>
                </a:solidFill>
                <a:latin typeface="Arial"/>
                <a:ea typeface="Arial"/>
                <a:cs typeface="Arial"/>
                <a:sym typeface="Arial"/>
              </a:defRPr>
            </a:lvl1pPr>
            <a:lvl2pPr indent="-228600" lvl="1" marL="914400" algn="ctr">
              <a:lnSpc>
                <a:spcPct val="80000"/>
              </a:lnSpc>
              <a:spcBef>
                <a:spcPts val="0"/>
              </a:spcBef>
              <a:spcAft>
                <a:spcPts val="0"/>
              </a:spcAft>
              <a:buClr>
                <a:srgbClr val="4A4A4A"/>
              </a:buClr>
              <a:buSzPts val="8600"/>
              <a:buFont typeface="Arial"/>
              <a:buNone/>
              <a:defRPr sz="8600">
                <a:solidFill>
                  <a:srgbClr val="4A4A4A"/>
                </a:solidFill>
                <a:latin typeface="Arial"/>
                <a:ea typeface="Arial"/>
                <a:cs typeface="Arial"/>
                <a:sym typeface="Arial"/>
              </a:defRPr>
            </a:lvl2pPr>
            <a:lvl3pPr indent="-228600" lvl="2" marL="1371600" algn="ctr">
              <a:lnSpc>
                <a:spcPct val="80000"/>
              </a:lnSpc>
              <a:spcBef>
                <a:spcPts val="0"/>
              </a:spcBef>
              <a:spcAft>
                <a:spcPts val="0"/>
              </a:spcAft>
              <a:buClr>
                <a:srgbClr val="4A4A4A"/>
              </a:buClr>
              <a:buSzPts val="8600"/>
              <a:buFont typeface="Arial"/>
              <a:buNone/>
              <a:defRPr sz="8600">
                <a:solidFill>
                  <a:srgbClr val="4A4A4A"/>
                </a:solidFill>
                <a:latin typeface="Arial"/>
                <a:ea typeface="Arial"/>
                <a:cs typeface="Arial"/>
                <a:sym typeface="Arial"/>
              </a:defRPr>
            </a:lvl3pPr>
            <a:lvl4pPr indent="-228600" lvl="3" marL="1828800" algn="ctr">
              <a:lnSpc>
                <a:spcPct val="80000"/>
              </a:lnSpc>
              <a:spcBef>
                <a:spcPts val="0"/>
              </a:spcBef>
              <a:spcAft>
                <a:spcPts val="0"/>
              </a:spcAft>
              <a:buClr>
                <a:srgbClr val="4A4A4A"/>
              </a:buClr>
              <a:buSzPts val="8600"/>
              <a:buFont typeface="Arial"/>
              <a:buNone/>
              <a:defRPr sz="8600">
                <a:solidFill>
                  <a:srgbClr val="4A4A4A"/>
                </a:solidFill>
                <a:latin typeface="Arial"/>
                <a:ea typeface="Arial"/>
                <a:cs typeface="Arial"/>
                <a:sym typeface="Arial"/>
              </a:defRPr>
            </a:lvl4pPr>
            <a:lvl5pPr indent="-228600" lvl="4" marL="2286000" algn="ctr">
              <a:lnSpc>
                <a:spcPct val="80000"/>
              </a:lnSpc>
              <a:spcBef>
                <a:spcPts val="0"/>
              </a:spcBef>
              <a:spcAft>
                <a:spcPts val="0"/>
              </a:spcAft>
              <a:buClr>
                <a:srgbClr val="4A4A4A"/>
              </a:buClr>
              <a:buSzPts val="8600"/>
              <a:buFont typeface="Arial"/>
              <a:buNone/>
              <a:defRPr sz="8600">
                <a:solidFill>
                  <a:srgbClr val="4A4A4A"/>
                </a:solidFill>
                <a:latin typeface="Arial"/>
                <a:ea typeface="Arial"/>
                <a:cs typeface="Arial"/>
                <a:sym typeface="Arial"/>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81" name="Google Shape;81;p72"/>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showMasterSp="0">
  <p:cSld name="Cita">
    <p:spTree>
      <p:nvGrpSpPr>
        <p:cNvPr id="82" name="Shape 82"/>
        <p:cNvGrpSpPr/>
        <p:nvPr/>
      </p:nvGrpSpPr>
      <p:grpSpPr>
        <a:xfrm>
          <a:off x="0" y="0"/>
          <a:ext cx="0" cy="0"/>
          <a:chOff x="0" y="0"/>
          <a:chExt cx="0" cy="0"/>
        </a:xfrm>
      </p:grpSpPr>
      <p:sp>
        <p:nvSpPr>
          <p:cNvPr id="83" name="Google Shape;83;p73"/>
          <p:cNvSpPr/>
          <p:nvPr>
            <p:ph idx="2" type="pic"/>
          </p:nvPr>
        </p:nvSpPr>
        <p:spPr>
          <a:xfrm>
            <a:off x="-25400" y="-5359400"/>
            <a:ext cx="24422101" cy="2442210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84" name="Google Shape;84;p73"/>
          <p:cNvSpPr txBox="1"/>
          <p:nvPr>
            <p:ph idx="1" type="body"/>
          </p:nvPr>
        </p:nvSpPr>
        <p:spPr>
          <a:xfrm>
            <a:off x="1409700" y="2119884"/>
            <a:ext cx="10775585" cy="1936416"/>
          </a:xfrm>
          <a:prstGeom prst="rect">
            <a:avLst/>
          </a:prstGeom>
          <a:noFill/>
          <a:ln>
            <a:noFill/>
          </a:ln>
        </p:spPr>
        <p:txBody>
          <a:bodyPr anchorCtr="0" anchor="t" bIns="50800" lIns="50800" spcFirstLastPara="1" rIns="50800" wrap="square" tIns="50800">
            <a:normAutofit/>
          </a:bodyPr>
          <a:lstStyle>
            <a:lvl1pPr indent="-228600" lvl="0" marL="457200" algn="ctr">
              <a:lnSpc>
                <a:spcPct val="90000"/>
              </a:lnSpc>
              <a:spcBef>
                <a:spcPts val="0"/>
              </a:spcBef>
              <a:spcAft>
                <a:spcPts val="0"/>
              </a:spcAft>
              <a:buClr>
                <a:srgbClr val="247AB0"/>
              </a:buClr>
              <a:buSzPts val="5800"/>
              <a:buFont typeface="Arial"/>
              <a:buNone/>
              <a:defRPr sz="5800">
                <a:solidFill>
                  <a:srgbClr val="247AB0"/>
                </a:solidFill>
                <a:latin typeface="Arial"/>
                <a:ea typeface="Arial"/>
                <a:cs typeface="Arial"/>
                <a:sym typeface="Arial"/>
              </a:defRPr>
            </a:lvl1pPr>
            <a:lvl2pPr indent="-228600" lvl="1" marL="914400" algn="ctr">
              <a:lnSpc>
                <a:spcPct val="90000"/>
              </a:lnSpc>
              <a:spcBef>
                <a:spcPts val="0"/>
              </a:spcBef>
              <a:spcAft>
                <a:spcPts val="0"/>
              </a:spcAft>
              <a:buClr>
                <a:srgbClr val="247AB0"/>
              </a:buClr>
              <a:buSzPts val="5800"/>
              <a:buFont typeface="Arial"/>
              <a:buNone/>
              <a:defRPr sz="5800">
                <a:solidFill>
                  <a:srgbClr val="247AB0"/>
                </a:solidFill>
                <a:latin typeface="Arial"/>
                <a:ea typeface="Arial"/>
                <a:cs typeface="Arial"/>
                <a:sym typeface="Arial"/>
              </a:defRPr>
            </a:lvl2pPr>
            <a:lvl3pPr indent="-228600" lvl="2" marL="1371600" algn="ctr">
              <a:lnSpc>
                <a:spcPct val="90000"/>
              </a:lnSpc>
              <a:spcBef>
                <a:spcPts val="0"/>
              </a:spcBef>
              <a:spcAft>
                <a:spcPts val="0"/>
              </a:spcAft>
              <a:buClr>
                <a:srgbClr val="247AB0"/>
              </a:buClr>
              <a:buSzPts val="5800"/>
              <a:buFont typeface="Arial"/>
              <a:buNone/>
              <a:defRPr sz="5800">
                <a:solidFill>
                  <a:srgbClr val="247AB0"/>
                </a:solidFill>
                <a:latin typeface="Arial"/>
                <a:ea typeface="Arial"/>
                <a:cs typeface="Arial"/>
                <a:sym typeface="Arial"/>
              </a:defRPr>
            </a:lvl3pPr>
            <a:lvl4pPr indent="-228600" lvl="3" marL="1828800" algn="ctr">
              <a:lnSpc>
                <a:spcPct val="90000"/>
              </a:lnSpc>
              <a:spcBef>
                <a:spcPts val="0"/>
              </a:spcBef>
              <a:spcAft>
                <a:spcPts val="0"/>
              </a:spcAft>
              <a:buClr>
                <a:srgbClr val="247AB0"/>
              </a:buClr>
              <a:buSzPts val="5800"/>
              <a:buFont typeface="Arial"/>
              <a:buNone/>
              <a:defRPr sz="5800">
                <a:solidFill>
                  <a:srgbClr val="247AB0"/>
                </a:solidFill>
                <a:latin typeface="Arial"/>
                <a:ea typeface="Arial"/>
                <a:cs typeface="Arial"/>
                <a:sym typeface="Arial"/>
              </a:defRPr>
            </a:lvl4pPr>
            <a:lvl5pPr indent="-228600" lvl="4" marL="2286000" algn="ctr">
              <a:lnSpc>
                <a:spcPct val="90000"/>
              </a:lnSpc>
              <a:spcBef>
                <a:spcPts val="0"/>
              </a:spcBef>
              <a:spcAft>
                <a:spcPts val="0"/>
              </a:spcAft>
              <a:buClr>
                <a:srgbClr val="247AB0"/>
              </a:buClr>
              <a:buSzPts val="5800"/>
              <a:buFont typeface="Arial"/>
              <a:buNone/>
              <a:defRPr sz="5800">
                <a:solidFill>
                  <a:srgbClr val="247AB0"/>
                </a:solidFill>
                <a:latin typeface="Arial"/>
                <a:ea typeface="Arial"/>
                <a:cs typeface="Arial"/>
                <a:sym typeface="Arial"/>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cxnSp>
        <p:nvCxnSpPr>
          <p:cNvPr id="85" name="Google Shape;85;p73"/>
          <p:cNvCxnSpPr/>
          <p:nvPr/>
        </p:nvCxnSpPr>
        <p:spPr>
          <a:xfrm>
            <a:off x="863600" y="889000"/>
            <a:ext cx="22656801" cy="0"/>
          </a:xfrm>
          <a:prstGeom prst="straightConnector1">
            <a:avLst/>
          </a:prstGeom>
          <a:noFill/>
          <a:ln cap="flat" cmpd="sng" w="50800">
            <a:solidFill>
              <a:srgbClr val="227AAF"/>
            </a:solidFill>
            <a:prstDash val="solid"/>
            <a:miter lim="400000"/>
            <a:headEnd len="sm" w="sm" type="none"/>
            <a:tailEnd len="sm" w="sm" type="none"/>
          </a:ln>
        </p:spPr>
      </p:cxnSp>
      <p:cxnSp>
        <p:nvCxnSpPr>
          <p:cNvPr id="86" name="Google Shape;86;p73"/>
          <p:cNvCxnSpPr/>
          <p:nvPr/>
        </p:nvCxnSpPr>
        <p:spPr>
          <a:xfrm>
            <a:off x="863600" y="12852400"/>
            <a:ext cx="22656801" cy="0"/>
          </a:xfrm>
          <a:prstGeom prst="straightConnector1">
            <a:avLst/>
          </a:prstGeom>
          <a:noFill/>
          <a:ln cap="flat" cmpd="sng" w="12700">
            <a:solidFill>
              <a:srgbClr val="227AAF"/>
            </a:solidFill>
            <a:prstDash val="solid"/>
            <a:miter lim="400000"/>
            <a:headEnd len="sm" w="sm" type="none"/>
            <a:tailEnd len="sm" w="sm" type="none"/>
          </a:ln>
        </p:spPr>
      </p:cxnSp>
      <p:sp>
        <p:nvSpPr>
          <p:cNvPr id="87" name="Google Shape;87;p73"/>
          <p:cNvSpPr txBox="1"/>
          <p:nvPr>
            <p:ph idx="3" type="body"/>
          </p:nvPr>
        </p:nvSpPr>
        <p:spPr>
          <a:xfrm>
            <a:off x="1409700" y="4051453"/>
            <a:ext cx="10775585" cy="543053"/>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227AAF"/>
              </a:buClr>
              <a:buSzPts val="2400"/>
              <a:buFont typeface="Arial"/>
              <a:buNone/>
              <a:defRPr sz="2400">
                <a:solidFill>
                  <a:srgbClr val="227AAF"/>
                </a:solidFill>
                <a:latin typeface="Arial"/>
                <a:ea typeface="Arial"/>
                <a:cs typeface="Arial"/>
                <a:sym typeface="Aria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88" name="Google Shape;88;p73"/>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fotos" showMasterSp="0">
  <p:cSld name="3 fotos">
    <p:spTree>
      <p:nvGrpSpPr>
        <p:cNvPr id="89" name="Shape 89"/>
        <p:cNvGrpSpPr/>
        <p:nvPr/>
      </p:nvGrpSpPr>
      <p:grpSpPr>
        <a:xfrm>
          <a:off x="0" y="0"/>
          <a:ext cx="0" cy="0"/>
          <a:chOff x="0" y="0"/>
          <a:chExt cx="0" cy="0"/>
        </a:xfrm>
      </p:grpSpPr>
      <p:sp>
        <p:nvSpPr>
          <p:cNvPr id="90" name="Google Shape;90;p74"/>
          <p:cNvSpPr/>
          <p:nvPr>
            <p:ph idx="2" type="pic"/>
          </p:nvPr>
        </p:nvSpPr>
        <p:spPr>
          <a:xfrm>
            <a:off x="14727242" y="5618197"/>
            <a:ext cx="7877462" cy="787746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91" name="Google Shape;91;p74"/>
          <p:cNvSpPr/>
          <p:nvPr>
            <p:ph idx="3" type="pic"/>
          </p:nvPr>
        </p:nvSpPr>
        <p:spPr>
          <a:xfrm>
            <a:off x="14700216" y="1511300"/>
            <a:ext cx="7943851" cy="52959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92" name="Google Shape;92;p74"/>
          <p:cNvSpPr/>
          <p:nvPr>
            <p:ph idx="4" type="pic"/>
          </p:nvPr>
        </p:nvSpPr>
        <p:spPr>
          <a:xfrm>
            <a:off x="1778000" y="1346200"/>
            <a:ext cx="12852400" cy="1101634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93" name="Google Shape;93;p74"/>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showMasterSp="0">
  <p:cSld name="Foto">
    <p:spTree>
      <p:nvGrpSpPr>
        <p:cNvPr id="94" name="Shape 94"/>
        <p:cNvGrpSpPr/>
        <p:nvPr/>
      </p:nvGrpSpPr>
      <p:grpSpPr>
        <a:xfrm>
          <a:off x="0" y="0"/>
          <a:ext cx="0" cy="0"/>
          <a:chOff x="0" y="0"/>
          <a:chExt cx="0" cy="0"/>
        </a:xfrm>
      </p:grpSpPr>
      <p:sp>
        <p:nvSpPr>
          <p:cNvPr id="95" name="Google Shape;95;p75"/>
          <p:cNvSpPr/>
          <p:nvPr>
            <p:ph idx="2" type="pic"/>
          </p:nvPr>
        </p:nvSpPr>
        <p:spPr>
          <a:xfrm>
            <a:off x="1727200" y="-1422400"/>
            <a:ext cx="21310600" cy="159893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96" name="Google Shape;96;p75"/>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showMasterSp="0">
  <p:cSld name="En blanco">
    <p:spTree>
      <p:nvGrpSpPr>
        <p:cNvPr id="97" name="Shape 97"/>
        <p:cNvGrpSpPr/>
        <p:nvPr/>
      </p:nvGrpSpPr>
      <p:grpSpPr>
        <a:xfrm>
          <a:off x="0" y="0"/>
          <a:ext cx="0" cy="0"/>
          <a:chOff x="0" y="0"/>
          <a:chExt cx="0" cy="0"/>
        </a:xfrm>
      </p:grpSpPr>
      <p:sp>
        <p:nvSpPr>
          <p:cNvPr id="98" name="Google Shape;98;p76"/>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horizontal)" showMasterSp="0">
  <p:cSld name="Foto (horizontal)">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60"/>
          <p:cNvSpPr/>
          <p:nvPr>
            <p:ph idx="2" type="pic"/>
          </p:nvPr>
        </p:nvSpPr>
        <p:spPr>
          <a:xfrm>
            <a:off x="2752725" y="-2489200"/>
            <a:ext cx="18840450" cy="125603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17" name="Google Shape;17;p60"/>
          <p:cNvSpPr txBox="1"/>
          <p:nvPr>
            <p:ph type="title"/>
          </p:nvPr>
        </p:nvSpPr>
        <p:spPr>
          <a:xfrm>
            <a:off x="2387600" y="9448800"/>
            <a:ext cx="19621500" cy="20066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A9E023"/>
              </a:buClr>
              <a:buSzPts val="6400"/>
              <a:buFont typeface="Arial"/>
              <a:buNone/>
              <a:defRPr sz="6400" cap="none">
                <a:solidFill>
                  <a:srgbClr val="A9E023"/>
                </a:solidFill>
                <a:latin typeface="Arial"/>
                <a:ea typeface="Arial"/>
                <a:cs typeface="Arial"/>
                <a:sym typeface="Arial"/>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18" name="Google Shape;18;p60"/>
          <p:cNvSpPr txBox="1"/>
          <p:nvPr>
            <p:ph idx="1" type="body"/>
          </p:nvPr>
        </p:nvSpPr>
        <p:spPr>
          <a:xfrm>
            <a:off x="2387600" y="11518900"/>
            <a:ext cx="19621500" cy="17145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1200"/>
              </a:spcBef>
              <a:spcAft>
                <a:spcPts val="0"/>
              </a:spcAft>
              <a:buClr>
                <a:srgbClr val="FFFFFF"/>
              </a:buClr>
              <a:buSzPts val="4400"/>
              <a:buFont typeface="Times New Roman"/>
              <a:buNone/>
              <a:defRPr cap="small">
                <a:solidFill>
                  <a:srgbClr val="FFFFFF"/>
                </a:solidFill>
                <a:latin typeface="Times New Roman"/>
                <a:ea typeface="Times New Roman"/>
                <a:cs typeface="Times New Roman"/>
                <a:sym typeface="Times New Roman"/>
              </a:defRPr>
            </a:lvl1pPr>
            <a:lvl2pPr indent="-228600" lvl="1" marL="914400" algn="ctr">
              <a:lnSpc>
                <a:spcPct val="100000"/>
              </a:lnSpc>
              <a:spcBef>
                <a:spcPts val="1200"/>
              </a:spcBef>
              <a:spcAft>
                <a:spcPts val="0"/>
              </a:spcAft>
              <a:buClr>
                <a:srgbClr val="FFFFFF"/>
              </a:buClr>
              <a:buSzPts val="4400"/>
              <a:buFont typeface="Times New Roman"/>
              <a:buNone/>
              <a:defRPr cap="small">
                <a:solidFill>
                  <a:srgbClr val="FFFFFF"/>
                </a:solidFill>
                <a:latin typeface="Times New Roman"/>
                <a:ea typeface="Times New Roman"/>
                <a:cs typeface="Times New Roman"/>
                <a:sym typeface="Times New Roman"/>
              </a:defRPr>
            </a:lvl2pPr>
            <a:lvl3pPr indent="-228600" lvl="2" marL="1371600" algn="ctr">
              <a:lnSpc>
                <a:spcPct val="100000"/>
              </a:lnSpc>
              <a:spcBef>
                <a:spcPts val="1200"/>
              </a:spcBef>
              <a:spcAft>
                <a:spcPts val="0"/>
              </a:spcAft>
              <a:buClr>
                <a:srgbClr val="FFFFFF"/>
              </a:buClr>
              <a:buSzPts val="4400"/>
              <a:buFont typeface="Times New Roman"/>
              <a:buNone/>
              <a:defRPr cap="small">
                <a:solidFill>
                  <a:srgbClr val="FFFFFF"/>
                </a:solidFill>
                <a:latin typeface="Times New Roman"/>
                <a:ea typeface="Times New Roman"/>
                <a:cs typeface="Times New Roman"/>
                <a:sym typeface="Times New Roman"/>
              </a:defRPr>
            </a:lvl3pPr>
            <a:lvl4pPr indent="-228600" lvl="3" marL="1828800" algn="ctr">
              <a:lnSpc>
                <a:spcPct val="100000"/>
              </a:lnSpc>
              <a:spcBef>
                <a:spcPts val="1200"/>
              </a:spcBef>
              <a:spcAft>
                <a:spcPts val="0"/>
              </a:spcAft>
              <a:buClr>
                <a:srgbClr val="FFFFFF"/>
              </a:buClr>
              <a:buSzPts val="4400"/>
              <a:buFont typeface="Times New Roman"/>
              <a:buNone/>
              <a:defRPr cap="small">
                <a:solidFill>
                  <a:srgbClr val="FFFFFF"/>
                </a:solidFill>
                <a:latin typeface="Times New Roman"/>
                <a:ea typeface="Times New Roman"/>
                <a:cs typeface="Times New Roman"/>
                <a:sym typeface="Times New Roman"/>
              </a:defRPr>
            </a:lvl4pPr>
            <a:lvl5pPr indent="-228600" lvl="4" marL="2286000" algn="ctr">
              <a:lnSpc>
                <a:spcPct val="100000"/>
              </a:lnSpc>
              <a:spcBef>
                <a:spcPts val="1200"/>
              </a:spcBef>
              <a:spcAft>
                <a:spcPts val="0"/>
              </a:spcAft>
              <a:buClr>
                <a:srgbClr val="FFFFFF"/>
              </a:buClr>
              <a:buSzPts val="4400"/>
              <a:buFont typeface="Times New Roman"/>
              <a:buNone/>
              <a:defRPr cap="small">
                <a:solidFill>
                  <a:srgbClr val="FFFFFF"/>
                </a:solidFill>
                <a:latin typeface="Times New Roman"/>
                <a:ea typeface="Times New Roman"/>
                <a:cs typeface="Times New Roman"/>
                <a:sym typeface="Times New Roman"/>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19" name="Google Shape;19;p60"/>
          <p:cNvSpPr txBox="1"/>
          <p:nvPr>
            <p:ph idx="12" type="sldNum"/>
          </p:nvPr>
        </p:nvSpPr>
        <p:spPr>
          <a:xfrm>
            <a:off x="21797619" y="11766550"/>
            <a:ext cx="332741" cy="34843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BFBFBF"/>
              </a:buClr>
              <a:buSzPts val="1800"/>
              <a:buFont typeface="Times New Roman"/>
              <a:buNone/>
              <a:defRPr b="1">
                <a:solidFill>
                  <a:srgbClr val="BFBFB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b="0">
              <a:solidFill>
                <a:srgbClr val="227AAF"/>
              </a:solidFill>
              <a:latin typeface="Avenir"/>
              <a:ea typeface="Avenir"/>
              <a:cs typeface="Avenir"/>
              <a:sym typeface="Aveni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subtítulo" showMasterSp="0">
  <p:cSld name="Título y subtítulo">
    <p:bg>
      <p:bgPr>
        <a:solidFill>
          <a:srgbClr val="C2463A"/>
        </a:solidFill>
      </p:bgPr>
    </p:bg>
    <p:spTree>
      <p:nvGrpSpPr>
        <p:cNvPr id="20" name="Shape 20"/>
        <p:cNvGrpSpPr/>
        <p:nvPr/>
      </p:nvGrpSpPr>
      <p:grpSpPr>
        <a:xfrm>
          <a:off x="0" y="0"/>
          <a:ext cx="0" cy="0"/>
          <a:chOff x="0" y="0"/>
          <a:chExt cx="0" cy="0"/>
        </a:xfrm>
      </p:grpSpPr>
      <p:sp>
        <p:nvSpPr>
          <p:cNvPr id="21" name="Google Shape;21;p61"/>
          <p:cNvSpPr txBox="1"/>
          <p:nvPr>
            <p:ph type="title"/>
          </p:nvPr>
        </p:nvSpPr>
        <p:spPr>
          <a:xfrm>
            <a:off x="3096369" y="3994150"/>
            <a:ext cx="19621500" cy="32131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292929"/>
              </a:buClr>
              <a:buSzPts val="9400"/>
              <a:buFont typeface="Georgia"/>
              <a:buNone/>
              <a:defRPr i="1" sz="9400">
                <a:solidFill>
                  <a:srgbClr val="292929"/>
                </a:solidFill>
                <a:latin typeface="Georgia"/>
                <a:ea typeface="Georgia"/>
                <a:cs typeface="Georgia"/>
                <a:sym typeface="Georgia"/>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22" name="Google Shape;22;p61"/>
          <p:cNvSpPr txBox="1"/>
          <p:nvPr>
            <p:ph idx="1" type="body"/>
          </p:nvPr>
        </p:nvSpPr>
        <p:spPr>
          <a:xfrm>
            <a:off x="2387600" y="7200900"/>
            <a:ext cx="19621500" cy="1841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C2463A"/>
              </a:buClr>
              <a:buSzPts val="5200"/>
              <a:buFont typeface="Georgia"/>
              <a:buNone/>
              <a:defRPr i="1" sz="5200">
                <a:solidFill>
                  <a:srgbClr val="C2463A"/>
                </a:solidFill>
                <a:latin typeface="Georgia"/>
                <a:ea typeface="Georgia"/>
                <a:cs typeface="Georgia"/>
                <a:sym typeface="Georgia"/>
              </a:defRPr>
            </a:lvl1pPr>
            <a:lvl2pPr indent="-228600" lvl="1" marL="914400" algn="ctr">
              <a:lnSpc>
                <a:spcPct val="100000"/>
              </a:lnSpc>
              <a:spcBef>
                <a:spcPts val="0"/>
              </a:spcBef>
              <a:spcAft>
                <a:spcPts val="0"/>
              </a:spcAft>
              <a:buClr>
                <a:srgbClr val="C2463A"/>
              </a:buClr>
              <a:buSzPts val="5200"/>
              <a:buFont typeface="Georgia"/>
              <a:buNone/>
              <a:defRPr i="1" sz="5200">
                <a:solidFill>
                  <a:srgbClr val="C2463A"/>
                </a:solidFill>
                <a:latin typeface="Georgia"/>
                <a:ea typeface="Georgia"/>
                <a:cs typeface="Georgia"/>
                <a:sym typeface="Georgia"/>
              </a:defRPr>
            </a:lvl2pPr>
            <a:lvl3pPr indent="-228600" lvl="2" marL="1371600" algn="ctr">
              <a:lnSpc>
                <a:spcPct val="100000"/>
              </a:lnSpc>
              <a:spcBef>
                <a:spcPts val="0"/>
              </a:spcBef>
              <a:spcAft>
                <a:spcPts val="0"/>
              </a:spcAft>
              <a:buClr>
                <a:srgbClr val="C2463A"/>
              </a:buClr>
              <a:buSzPts val="5200"/>
              <a:buFont typeface="Georgia"/>
              <a:buNone/>
              <a:defRPr i="1" sz="5200">
                <a:solidFill>
                  <a:srgbClr val="C2463A"/>
                </a:solidFill>
                <a:latin typeface="Georgia"/>
                <a:ea typeface="Georgia"/>
                <a:cs typeface="Georgia"/>
                <a:sym typeface="Georgia"/>
              </a:defRPr>
            </a:lvl3pPr>
            <a:lvl4pPr indent="-228600" lvl="3" marL="1828800" algn="ctr">
              <a:lnSpc>
                <a:spcPct val="100000"/>
              </a:lnSpc>
              <a:spcBef>
                <a:spcPts val="0"/>
              </a:spcBef>
              <a:spcAft>
                <a:spcPts val="0"/>
              </a:spcAft>
              <a:buClr>
                <a:srgbClr val="C2463A"/>
              </a:buClr>
              <a:buSzPts val="5200"/>
              <a:buFont typeface="Georgia"/>
              <a:buNone/>
              <a:defRPr i="1" sz="5200">
                <a:solidFill>
                  <a:srgbClr val="C2463A"/>
                </a:solidFill>
                <a:latin typeface="Georgia"/>
                <a:ea typeface="Georgia"/>
                <a:cs typeface="Georgia"/>
                <a:sym typeface="Georgia"/>
              </a:defRPr>
            </a:lvl4pPr>
            <a:lvl5pPr indent="-228600" lvl="4" marL="2286000" algn="ctr">
              <a:lnSpc>
                <a:spcPct val="100000"/>
              </a:lnSpc>
              <a:spcBef>
                <a:spcPts val="0"/>
              </a:spcBef>
              <a:spcAft>
                <a:spcPts val="0"/>
              </a:spcAft>
              <a:buClr>
                <a:srgbClr val="C2463A"/>
              </a:buClr>
              <a:buSzPts val="5200"/>
              <a:buFont typeface="Georgia"/>
              <a:buNone/>
              <a:defRPr i="1" sz="5200">
                <a:solidFill>
                  <a:srgbClr val="C2463A"/>
                </a:solidFill>
                <a:latin typeface="Georgia"/>
                <a:ea typeface="Georgia"/>
                <a:cs typeface="Georgia"/>
                <a:sym typeface="Georgia"/>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23" name="Google Shape;23;p61"/>
          <p:cNvSpPr txBox="1"/>
          <p:nvPr>
            <p:ph idx="12" type="sldNum"/>
          </p:nvPr>
        </p:nvSpPr>
        <p:spPr>
          <a:xfrm>
            <a:off x="11918476" y="13068300"/>
            <a:ext cx="548641" cy="5207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1pPr>
            <a:lvl2pPr indent="0" lvl="1"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2pPr>
            <a:lvl3pPr indent="0" lvl="2"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3pPr>
            <a:lvl4pPr indent="0" lvl="3"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4pPr>
            <a:lvl5pPr indent="0" lvl="4"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5pPr>
            <a:lvl6pPr indent="0" lvl="5"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6pPr>
            <a:lvl7pPr indent="0" lvl="6"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7pPr>
            <a:lvl8pPr indent="0" lvl="7"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8pPr>
            <a:lvl9pPr indent="0" lvl="8" marL="0" marR="0" algn="ctr">
              <a:lnSpc>
                <a:spcPct val="100000"/>
              </a:lnSpc>
              <a:spcBef>
                <a:spcPts val="0"/>
              </a:spcBef>
              <a:spcAft>
                <a:spcPts val="0"/>
              </a:spcAft>
              <a:buClr>
                <a:srgbClr val="006288"/>
              </a:buClr>
              <a:buSzPts val="3000"/>
              <a:buFont typeface="Permanent Marker"/>
              <a:buNone/>
              <a:defRPr sz="3000">
                <a:solidFill>
                  <a:srgbClr val="006288"/>
                </a:solidFill>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US"/>
              <a:t>‹#›</a:t>
            </a:fld>
            <a:endParaRPr sz="1800">
              <a:solidFill>
                <a:srgbClr val="227AAF"/>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cho (grande)" showMasterSp="0">
  <p:cSld name="Hecho (grande)">
    <p:bg>
      <p:bgPr>
        <a:solidFill>
          <a:srgbClr val="227AAF"/>
        </a:solidFill>
      </p:bgPr>
    </p:bg>
    <p:spTree>
      <p:nvGrpSpPr>
        <p:cNvPr id="24" name="Shape 24"/>
        <p:cNvGrpSpPr/>
        <p:nvPr/>
      </p:nvGrpSpPr>
      <p:grpSpPr>
        <a:xfrm>
          <a:off x="0" y="0"/>
          <a:ext cx="0" cy="0"/>
          <a:chOff x="0" y="0"/>
          <a:chExt cx="0" cy="0"/>
        </a:xfrm>
      </p:grpSpPr>
      <p:sp>
        <p:nvSpPr>
          <p:cNvPr id="25" name="Google Shape;25;p62"/>
          <p:cNvSpPr txBox="1"/>
          <p:nvPr>
            <p:ph idx="1" type="body"/>
          </p:nvPr>
        </p:nvSpPr>
        <p:spPr>
          <a:xfrm>
            <a:off x="1727200" y="8611966"/>
            <a:ext cx="20929600" cy="908813"/>
          </a:xfrm>
          <a:prstGeom prst="rect">
            <a:avLst/>
          </a:prstGeom>
          <a:noFill/>
          <a:ln>
            <a:noFill/>
          </a:ln>
        </p:spPr>
        <p:txBody>
          <a:bodyPr anchorCtr="0" anchor="t" bIns="50800" lIns="50800" spcFirstLastPara="1" rIns="50800" wrap="square" tIns="50800">
            <a:normAutofit/>
          </a:bodyPr>
          <a:lstStyle>
            <a:lvl1pPr indent="-228600" lvl="0" marL="457200" algn="ctr">
              <a:lnSpc>
                <a:spcPct val="90000"/>
              </a:lnSpc>
              <a:spcBef>
                <a:spcPts val="2000"/>
              </a:spcBef>
              <a:spcAft>
                <a:spcPts val="0"/>
              </a:spcAft>
              <a:buClr>
                <a:srgbClr val="F0EBE0"/>
              </a:buClr>
              <a:buSzPts val="4400"/>
              <a:buFont typeface="Arial"/>
              <a:buNone/>
              <a:defRPr>
                <a:solidFill>
                  <a:srgbClr val="F0EBE0"/>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cxnSp>
        <p:nvCxnSpPr>
          <p:cNvPr id="26" name="Google Shape;26;p62"/>
          <p:cNvCxnSpPr/>
          <p:nvPr/>
        </p:nvCxnSpPr>
        <p:spPr>
          <a:xfrm>
            <a:off x="863600" y="12852400"/>
            <a:ext cx="22656801" cy="0"/>
          </a:xfrm>
          <a:prstGeom prst="straightConnector1">
            <a:avLst/>
          </a:prstGeom>
          <a:noFill/>
          <a:ln cap="flat" cmpd="sng" w="12700">
            <a:solidFill>
              <a:srgbClr val="EFEBDF"/>
            </a:solidFill>
            <a:prstDash val="solid"/>
            <a:miter lim="400000"/>
            <a:headEnd len="sm" w="sm" type="none"/>
            <a:tailEnd len="sm" w="sm" type="none"/>
          </a:ln>
        </p:spPr>
      </p:cxnSp>
      <p:sp>
        <p:nvSpPr>
          <p:cNvPr id="27" name="Google Shape;27;p62"/>
          <p:cNvSpPr txBox="1"/>
          <p:nvPr>
            <p:ph idx="2" type="body"/>
          </p:nvPr>
        </p:nvSpPr>
        <p:spPr>
          <a:xfrm>
            <a:off x="1727200" y="1098623"/>
            <a:ext cx="20929600" cy="7461177"/>
          </a:xfrm>
          <a:prstGeom prst="rect">
            <a:avLst/>
          </a:prstGeom>
          <a:noFill/>
          <a:ln>
            <a:noFill/>
          </a:ln>
        </p:spPr>
        <p:txBody>
          <a:bodyPr anchorCtr="0" anchor="b" bIns="50800" lIns="50800" spcFirstLastPara="1" rIns="50800" wrap="square" tIns="50800">
            <a:normAutofit/>
          </a:bodyPr>
          <a:lstStyle>
            <a:lvl1pPr indent="-228600" lvl="0" marL="457200" algn="ctr">
              <a:lnSpc>
                <a:spcPct val="70000"/>
              </a:lnSpc>
              <a:spcBef>
                <a:spcPts val="0"/>
              </a:spcBef>
              <a:spcAft>
                <a:spcPts val="0"/>
              </a:spcAft>
              <a:buClr>
                <a:srgbClr val="FFFFFF"/>
              </a:buClr>
              <a:buSzPts val="30000"/>
              <a:buFont typeface="Arial"/>
              <a:buNone/>
              <a:defRPr b="1" sz="30000">
                <a:solidFill>
                  <a:srgbClr val="FFFFFF"/>
                </a:solidFill>
                <a:latin typeface="Arial"/>
                <a:ea typeface="Arial"/>
                <a:cs typeface="Arial"/>
                <a:sym typeface="Arial"/>
              </a:defRPr>
            </a:lvl1pPr>
            <a:lvl2pPr indent="-228600" lvl="1" marL="914400" algn="ctr">
              <a:lnSpc>
                <a:spcPct val="70000"/>
              </a:lnSpc>
              <a:spcBef>
                <a:spcPts val="0"/>
              </a:spcBef>
              <a:spcAft>
                <a:spcPts val="0"/>
              </a:spcAft>
              <a:buClr>
                <a:srgbClr val="FFFFFF"/>
              </a:buClr>
              <a:buSzPts val="30000"/>
              <a:buFont typeface="Arial"/>
              <a:buNone/>
              <a:defRPr b="1" sz="30000">
                <a:solidFill>
                  <a:srgbClr val="FFFFFF"/>
                </a:solidFill>
                <a:latin typeface="Arial"/>
                <a:ea typeface="Arial"/>
                <a:cs typeface="Arial"/>
                <a:sym typeface="Arial"/>
              </a:defRPr>
            </a:lvl2pPr>
            <a:lvl3pPr indent="-228600" lvl="2" marL="1371600" algn="ctr">
              <a:lnSpc>
                <a:spcPct val="70000"/>
              </a:lnSpc>
              <a:spcBef>
                <a:spcPts val="0"/>
              </a:spcBef>
              <a:spcAft>
                <a:spcPts val="0"/>
              </a:spcAft>
              <a:buClr>
                <a:srgbClr val="FFFFFF"/>
              </a:buClr>
              <a:buSzPts val="30000"/>
              <a:buFont typeface="Arial"/>
              <a:buNone/>
              <a:defRPr b="1" sz="30000">
                <a:solidFill>
                  <a:srgbClr val="FFFFFF"/>
                </a:solidFill>
                <a:latin typeface="Arial"/>
                <a:ea typeface="Arial"/>
                <a:cs typeface="Arial"/>
                <a:sym typeface="Arial"/>
              </a:defRPr>
            </a:lvl3pPr>
            <a:lvl4pPr indent="-228600" lvl="3" marL="1828800" algn="ctr">
              <a:lnSpc>
                <a:spcPct val="70000"/>
              </a:lnSpc>
              <a:spcBef>
                <a:spcPts val="0"/>
              </a:spcBef>
              <a:spcAft>
                <a:spcPts val="0"/>
              </a:spcAft>
              <a:buClr>
                <a:srgbClr val="FFFFFF"/>
              </a:buClr>
              <a:buSzPts val="30000"/>
              <a:buFont typeface="Arial"/>
              <a:buNone/>
              <a:defRPr b="1" sz="30000">
                <a:solidFill>
                  <a:srgbClr val="FFFFFF"/>
                </a:solidFill>
                <a:latin typeface="Arial"/>
                <a:ea typeface="Arial"/>
                <a:cs typeface="Arial"/>
                <a:sym typeface="Arial"/>
              </a:defRPr>
            </a:lvl4pPr>
            <a:lvl5pPr indent="-228600" lvl="4" marL="2286000" algn="ctr">
              <a:lnSpc>
                <a:spcPct val="70000"/>
              </a:lnSpc>
              <a:spcBef>
                <a:spcPts val="0"/>
              </a:spcBef>
              <a:spcAft>
                <a:spcPts val="0"/>
              </a:spcAft>
              <a:buClr>
                <a:srgbClr val="FFFFFF"/>
              </a:buClr>
              <a:buSzPts val="30000"/>
              <a:buFont typeface="Arial"/>
              <a:buNone/>
              <a:defRPr b="1" sz="30000">
                <a:solidFill>
                  <a:srgbClr val="FFFFFF"/>
                </a:solidFill>
                <a:latin typeface="Arial"/>
                <a:ea typeface="Arial"/>
                <a:cs typeface="Arial"/>
                <a:sym typeface="Arial"/>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28" name="Google Shape;28;p62"/>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0EBE0"/>
              </a:buClr>
              <a:buSzPts val="1800"/>
              <a:buFont typeface="Avenir"/>
              <a:buNone/>
              <a:defRPr>
                <a:solidFill>
                  <a:srgbClr val="F0EBE0"/>
                </a:solidFill>
              </a:defRPr>
            </a:lvl1pPr>
            <a:lvl2pPr indent="0" lvl="1" marL="0" marR="0" algn="ctr">
              <a:lnSpc>
                <a:spcPct val="100000"/>
              </a:lnSpc>
              <a:spcBef>
                <a:spcPts val="0"/>
              </a:spcBef>
              <a:spcAft>
                <a:spcPts val="0"/>
              </a:spcAft>
              <a:buClr>
                <a:srgbClr val="F0EBE0"/>
              </a:buClr>
              <a:buSzPts val="1800"/>
              <a:buFont typeface="Avenir"/>
              <a:buNone/>
              <a:defRPr>
                <a:solidFill>
                  <a:srgbClr val="F0EBE0"/>
                </a:solidFill>
              </a:defRPr>
            </a:lvl2pPr>
            <a:lvl3pPr indent="0" lvl="2" marL="0" marR="0" algn="ctr">
              <a:lnSpc>
                <a:spcPct val="100000"/>
              </a:lnSpc>
              <a:spcBef>
                <a:spcPts val="0"/>
              </a:spcBef>
              <a:spcAft>
                <a:spcPts val="0"/>
              </a:spcAft>
              <a:buClr>
                <a:srgbClr val="F0EBE0"/>
              </a:buClr>
              <a:buSzPts val="1800"/>
              <a:buFont typeface="Avenir"/>
              <a:buNone/>
              <a:defRPr>
                <a:solidFill>
                  <a:srgbClr val="F0EBE0"/>
                </a:solidFill>
              </a:defRPr>
            </a:lvl3pPr>
            <a:lvl4pPr indent="0" lvl="3" marL="0" marR="0" algn="ctr">
              <a:lnSpc>
                <a:spcPct val="100000"/>
              </a:lnSpc>
              <a:spcBef>
                <a:spcPts val="0"/>
              </a:spcBef>
              <a:spcAft>
                <a:spcPts val="0"/>
              </a:spcAft>
              <a:buClr>
                <a:srgbClr val="F0EBE0"/>
              </a:buClr>
              <a:buSzPts val="1800"/>
              <a:buFont typeface="Avenir"/>
              <a:buNone/>
              <a:defRPr>
                <a:solidFill>
                  <a:srgbClr val="F0EBE0"/>
                </a:solidFill>
              </a:defRPr>
            </a:lvl4pPr>
            <a:lvl5pPr indent="0" lvl="4" marL="0" marR="0" algn="ctr">
              <a:lnSpc>
                <a:spcPct val="100000"/>
              </a:lnSpc>
              <a:spcBef>
                <a:spcPts val="0"/>
              </a:spcBef>
              <a:spcAft>
                <a:spcPts val="0"/>
              </a:spcAft>
              <a:buClr>
                <a:srgbClr val="F0EBE0"/>
              </a:buClr>
              <a:buSzPts val="1800"/>
              <a:buFont typeface="Avenir"/>
              <a:buNone/>
              <a:defRPr>
                <a:solidFill>
                  <a:srgbClr val="F0EBE0"/>
                </a:solidFill>
              </a:defRPr>
            </a:lvl5pPr>
            <a:lvl6pPr indent="0" lvl="5" marL="0" marR="0" algn="ctr">
              <a:lnSpc>
                <a:spcPct val="100000"/>
              </a:lnSpc>
              <a:spcBef>
                <a:spcPts val="0"/>
              </a:spcBef>
              <a:spcAft>
                <a:spcPts val="0"/>
              </a:spcAft>
              <a:buClr>
                <a:srgbClr val="F0EBE0"/>
              </a:buClr>
              <a:buSzPts val="1800"/>
              <a:buFont typeface="Avenir"/>
              <a:buNone/>
              <a:defRPr>
                <a:solidFill>
                  <a:srgbClr val="F0EBE0"/>
                </a:solidFill>
              </a:defRPr>
            </a:lvl6pPr>
            <a:lvl7pPr indent="0" lvl="6" marL="0" marR="0" algn="ctr">
              <a:lnSpc>
                <a:spcPct val="100000"/>
              </a:lnSpc>
              <a:spcBef>
                <a:spcPts val="0"/>
              </a:spcBef>
              <a:spcAft>
                <a:spcPts val="0"/>
              </a:spcAft>
              <a:buClr>
                <a:srgbClr val="F0EBE0"/>
              </a:buClr>
              <a:buSzPts val="1800"/>
              <a:buFont typeface="Avenir"/>
              <a:buNone/>
              <a:defRPr>
                <a:solidFill>
                  <a:srgbClr val="F0EBE0"/>
                </a:solidFill>
              </a:defRPr>
            </a:lvl7pPr>
            <a:lvl8pPr indent="0" lvl="7" marL="0" marR="0" algn="ctr">
              <a:lnSpc>
                <a:spcPct val="100000"/>
              </a:lnSpc>
              <a:spcBef>
                <a:spcPts val="0"/>
              </a:spcBef>
              <a:spcAft>
                <a:spcPts val="0"/>
              </a:spcAft>
              <a:buClr>
                <a:srgbClr val="F0EBE0"/>
              </a:buClr>
              <a:buSzPts val="1800"/>
              <a:buFont typeface="Avenir"/>
              <a:buNone/>
              <a:defRPr>
                <a:solidFill>
                  <a:srgbClr val="F0EBE0"/>
                </a:solidFill>
              </a:defRPr>
            </a:lvl8pPr>
            <a:lvl9pPr indent="0" lvl="8" marL="0" marR="0" algn="ctr">
              <a:lnSpc>
                <a:spcPct val="100000"/>
              </a:lnSpc>
              <a:spcBef>
                <a:spcPts val="0"/>
              </a:spcBef>
              <a:spcAft>
                <a:spcPts val="0"/>
              </a:spcAft>
              <a:buClr>
                <a:srgbClr val="F0EBE0"/>
              </a:buClr>
              <a:buSzPts val="1800"/>
              <a:buFont typeface="Avenir"/>
              <a:buNone/>
              <a:defRPr>
                <a:solidFill>
                  <a:srgbClr val="F0EBE0"/>
                </a:solidFill>
              </a:defRPr>
            </a:lvl9pPr>
          </a:lstStyle>
          <a:p>
            <a:pPr indent="0" lvl="0" marL="0" rtl="0" algn="ctr">
              <a:spcBef>
                <a:spcPts val="0"/>
              </a:spcBef>
              <a:spcAft>
                <a:spcPts val="0"/>
              </a:spcAft>
              <a:buNone/>
            </a:pPr>
            <a:fld id="{00000000-1234-1234-1234-123412341234}" type="slidenum">
              <a:rPr lang="en-US"/>
              <a:t>‹#›</a:t>
            </a:fld>
            <a:endParaRPr>
              <a:solidFill>
                <a:srgbClr val="227AA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type="title">
  <p:cSld name="TITLE">
    <p:spTree>
      <p:nvGrpSpPr>
        <p:cNvPr id="29" name="Shape 29"/>
        <p:cNvGrpSpPr/>
        <p:nvPr/>
      </p:nvGrpSpPr>
      <p:grpSpPr>
        <a:xfrm>
          <a:off x="0" y="0"/>
          <a:ext cx="0" cy="0"/>
          <a:chOff x="0" y="0"/>
          <a:chExt cx="0" cy="0"/>
        </a:xfrm>
      </p:grpSpPr>
      <p:sp>
        <p:nvSpPr>
          <p:cNvPr id="30" name="Google Shape;30;p63"/>
          <p:cNvSpPr txBox="1"/>
          <p:nvPr>
            <p:ph idx="1" type="body"/>
          </p:nvPr>
        </p:nvSpPr>
        <p:spPr>
          <a:xfrm>
            <a:off x="1727200" y="1003300"/>
            <a:ext cx="20929600" cy="482600"/>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227AAF"/>
              </a:buClr>
              <a:buSzPts val="2000"/>
              <a:buFont typeface="Arial"/>
              <a:buNone/>
              <a:defRPr b="1" sz="2000" cap="none">
                <a:solidFill>
                  <a:srgbClr val="227AAF"/>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31" name="Google Shape;31;p63"/>
          <p:cNvSpPr txBox="1"/>
          <p:nvPr>
            <p:ph type="title"/>
          </p:nvPr>
        </p:nvSpPr>
        <p:spPr>
          <a:xfrm>
            <a:off x="1727200" y="4428480"/>
            <a:ext cx="20929600" cy="2797820"/>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4A4A4A"/>
              </a:buClr>
              <a:buSzPts val="1800"/>
              <a:buNone/>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32" name="Google Shape;32;p63"/>
          <p:cNvSpPr txBox="1"/>
          <p:nvPr>
            <p:ph idx="2" type="body"/>
          </p:nvPr>
        </p:nvSpPr>
        <p:spPr>
          <a:xfrm>
            <a:off x="1727200" y="7251700"/>
            <a:ext cx="20929600" cy="2038284"/>
          </a:xfrm>
          <a:prstGeom prst="rect">
            <a:avLst/>
          </a:prstGeom>
          <a:noFill/>
          <a:ln>
            <a:noFill/>
          </a:ln>
        </p:spPr>
        <p:txBody>
          <a:bodyPr anchorCtr="0" anchor="t" bIns="50800" lIns="50800" spcFirstLastPara="1" rIns="50800" wrap="square" tIns="50800">
            <a:normAutofit/>
          </a:bodyPr>
          <a:lstStyle>
            <a:lvl1pPr indent="-228600" lvl="0" marL="457200" algn="ctr">
              <a:lnSpc>
                <a:spcPct val="90000"/>
              </a:lnSpc>
              <a:spcBef>
                <a:spcPts val="0"/>
              </a:spcBef>
              <a:spcAft>
                <a:spcPts val="0"/>
              </a:spcAft>
              <a:buClr>
                <a:srgbClr val="227AAE"/>
              </a:buClr>
              <a:buSzPts val="1800"/>
              <a:buNone/>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33" name="Google Shape;33;p63"/>
          <p:cNvSpPr txBox="1"/>
          <p:nvPr>
            <p:ph idx="12" type="sldNum"/>
          </p:nvPr>
        </p:nvSpPr>
        <p:spPr>
          <a:xfrm>
            <a:off x="11998832"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foto" showMasterSp="0">
  <p:cSld name="Título y foto">
    <p:spTree>
      <p:nvGrpSpPr>
        <p:cNvPr id="34" name="Shape 34"/>
        <p:cNvGrpSpPr/>
        <p:nvPr/>
      </p:nvGrpSpPr>
      <p:grpSpPr>
        <a:xfrm>
          <a:off x="0" y="0"/>
          <a:ext cx="0" cy="0"/>
          <a:chOff x="0" y="0"/>
          <a:chExt cx="0" cy="0"/>
        </a:xfrm>
      </p:grpSpPr>
      <p:sp>
        <p:nvSpPr>
          <p:cNvPr id="35" name="Google Shape;35;p64"/>
          <p:cNvSpPr/>
          <p:nvPr>
            <p:ph idx="2" type="pic"/>
          </p:nvPr>
        </p:nvSpPr>
        <p:spPr>
          <a:xfrm>
            <a:off x="-1" y="-2527300"/>
            <a:ext cx="24384001" cy="16256001"/>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36" name="Google Shape;36;p64"/>
          <p:cNvSpPr txBox="1"/>
          <p:nvPr>
            <p:ph idx="1" type="body"/>
          </p:nvPr>
        </p:nvSpPr>
        <p:spPr>
          <a:xfrm>
            <a:off x="1727200" y="10718800"/>
            <a:ext cx="20929600" cy="2025650"/>
          </a:xfrm>
          <a:prstGeom prst="rect">
            <a:avLst/>
          </a:prstGeom>
          <a:noFill/>
          <a:ln>
            <a:noFill/>
          </a:ln>
        </p:spPr>
        <p:txBody>
          <a:bodyPr anchorCtr="0" anchor="t" bIns="50800" lIns="50800" spcFirstLastPara="1" rIns="50800" wrap="square" tIns="50800">
            <a:normAutofit/>
          </a:bodyPr>
          <a:lstStyle>
            <a:lvl1pPr indent="-228600" lvl="0" marL="457200" algn="ctr">
              <a:lnSpc>
                <a:spcPct val="90000"/>
              </a:lnSpc>
              <a:spcBef>
                <a:spcPts val="2000"/>
              </a:spcBef>
              <a:spcAft>
                <a:spcPts val="0"/>
              </a:spcAft>
              <a:buClr>
                <a:srgbClr val="F0EBE0"/>
              </a:buClr>
              <a:buSzPts val="4400"/>
              <a:buFont typeface="Arial"/>
              <a:buNone/>
              <a:defRPr>
                <a:solidFill>
                  <a:srgbClr val="F0EBE0"/>
                </a:solidFill>
              </a:defRPr>
            </a:lvl1pPr>
            <a:lvl2pPr indent="-228600" lvl="1" marL="914400" algn="ctr">
              <a:lnSpc>
                <a:spcPct val="90000"/>
              </a:lnSpc>
              <a:spcBef>
                <a:spcPts val="2000"/>
              </a:spcBef>
              <a:spcAft>
                <a:spcPts val="0"/>
              </a:spcAft>
              <a:buClr>
                <a:srgbClr val="F0EBE0"/>
              </a:buClr>
              <a:buSzPts val="4400"/>
              <a:buFont typeface="Arial"/>
              <a:buNone/>
              <a:defRPr>
                <a:solidFill>
                  <a:srgbClr val="F0EBE0"/>
                </a:solidFill>
              </a:defRPr>
            </a:lvl2pPr>
            <a:lvl3pPr indent="-228600" lvl="2" marL="1371600" algn="ctr">
              <a:lnSpc>
                <a:spcPct val="90000"/>
              </a:lnSpc>
              <a:spcBef>
                <a:spcPts val="2000"/>
              </a:spcBef>
              <a:spcAft>
                <a:spcPts val="0"/>
              </a:spcAft>
              <a:buClr>
                <a:srgbClr val="F0EBE0"/>
              </a:buClr>
              <a:buSzPts val="4400"/>
              <a:buFont typeface="Arial"/>
              <a:buNone/>
              <a:defRPr>
                <a:solidFill>
                  <a:srgbClr val="F0EBE0"/>
                </a:solidFill>
              </a:defRPr>
            </a:lvl3pPr>
            <a:lvl4pPr indent="-228600" lvl="3" marL="1828800" algn="ctr">
              <a:lnSpc>
                <a:spcPct val="90000"/>
              </a:lnSpc>
              <a:spcBef>
                <a:spcPts val="2000"/>
              </a:spcBef>
              <a:spcAft>
                <a:spcPts val="0"/>
              </a:spcAft>
              <a:buClr>
                <a:srgbClr val="F0EBE0"/>
              </a:buClr>
              <a:buSzPts val="4400"/>
              <a:buFont typeface="Arial"/>
              <a:buNone/>
              <a:defRPr>
                <a:solidFill>
                  <a:srgbClr val="F0EBE0"/>
                </a:solidFill>
              </a:defRPr>
            </a:lvl4pPr>
            <a:lvl5pPr indent="-228600" lvl="4" marL="2286000" algn="ctr">
              <a:lnSpc>
                <a:spcPct val="90000"/>
              </a:lnSpc>
              <a:spcBef>
                <a:spcPts val="2000"/>
              </a:spcBef>
              <a:spcAft>
                <a:spcPts val="0"/>
              </a:spcAft>
              <a:buClr>
                <a:srgbClr val="F0EBE0"/>
              </a:buClr>
              <a:buSzPts val="4400"/>
              <a:buFont typeface="Arial"/>
              <a:buNone/>
              <a:defRPr>
                <a:solidFill>
                  <a:srgbClr val="F0EBE0"/>
                </a:solidFill>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37" name="Google Shape;37;p64"/>
          <p:cNvSpPr txBox="1"/>
          <p:nvPr>
            <p:ph type="title"/>
          </p:nvPr>
        </p:nvSpPr>
        <p:spPr>
          <a:xfrm>
            <a:off x="1727200" y="7817246"/>
            <a:ext cx="20929600" cy="2799954"/>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FFFFFF"/>
              </a:buClr>
              <a:buSzPts val="8600"/>
              <a:buFont typeface="Arial"/>
              <a:buNone/>
              <a:defRPr>
                <a:solidFill>
                  <a:srgbClr val="FFFFFF"/>
                </a:solidFill>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38" name="Google Shape;38;p64"/>
          <p:cNvSpPr txBox="1"/>
          <p:nvPr>
            <p:ph idx="3" type="body"/>
          </p:nvPr>
        </p:nvSpPr>
        <p:spPr>
          <a:xfrm>
            <a:off x="1727200" y="1003300"/>
            <a:ext cx="20929600" cy="480060"/>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F0EBE0"/>
              </a:buClr>
              <a:buSzPts val="2000"/>
              <a:buFont typeface="Arial"/>
              <a:buNone/>
              <a:defRPr b="1" sz="2000" cap="none">
                <a:solidFill>
                  <a:srgbClr val="F0EBE0"/>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cxnSp>
        <p:nvCxnSpPr>
          <p:cNvPr id="39" name="Google Shape;39;p64"/>
          <p:cNvCxnSpPr/>
          <p:nvPr/>
        </p:nvCxnSpPr>
        <p:spPr>
          <a:xfrm>
            <a:off x="863600" y="12852400"/>
            <a:ext cx="22656801" cy="0"/>
          </a:xfrm>
          <a:prstGeom prst="straightConnector1">
            <a:avLst/>
          </a:prstGeom>
          <a:noFill/>
          <a:ln cap="flat" cmpd="sng" w="12700">
            <a:solidFill>
              <a:srgbClr val="FFFFFF">
                <a:alpha val="29803"/>
              </a:srgbClr>
            </a:solidFill>
            <a:prstDash val="solid"/>
            <a:miter lim="400000"/>
            <a:headEnd len="sm" w="sm" type="none"/>
            <a:tailEnd len="sm" w="sm" type="none"/>
          </a:ln>
        </p:spPr>
      </p:cxnSp>
      <p:cxnSp>
        <p:nvCxnSpPr>
          <p:cNvPr id="40" name="Google Shape;40;p64"/>
          <p:cNvCxnSpPr/>
          <p:nvPr/>
        </p:nvCxnSpPr>
        <p:spPr>
          <a:xfrm>
            <a:off x="863600" y="889000"/>
            <a:ext cx="22656801" cy="0"/>
          </a:xfrm>
          <a:prstGeom prst="straightConnector1">
            <a:avLst/>
          </a:prstGeom>
          <a:noFill/>
          <a:ln cap="flat" cmpd="sng" w="50800">
            <a:solidFill>
              <a:srgbClr val="FFFFFF">
                <a:alpha val="29803"/>
              </a:srgbClr>
            </a:solidFill>
            <a:prstDash val="solid"/>
            <a:miter lim="400000"/>
            <a:headEnd len="sm" w="sm" type="none"/>
            <a:tailEnd len="sm" w="sm" type="none"/>
          </a:ln>
        </p:spPr>
      </p:cxnSp>
      <p:sp>
        <p:nvSpPr>
          <p:cNvPr id="41" name="Google Shape;41;p64"/>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0EBE0"/>
              </a:buClr>
              <a:buSzPts val="1800"/>
              <a:buFont typeface="Avenir"/>
              <a:buNone/>
              <a:defRPr>
                <a:solidFill>
                  <a:srgbClr val="F0EBE0"/>
                </a:solidFill>
              </a:defRPr>
            </a:lvl1pPr>
            <a:lvl2pPr indent="0" lvl="1" marL="0" marR="0" algn="ctr">
              <a:lnSpc>
                <a:spcPct val="100000"/>
              </a:lnSpc>
              <a:spcBef>
                <a:spcPts val="0"/>
              </a:spcBef>
              <a:spcAft>
                <a:spcPts val="0"/>
              </a:spcAft>
              <a:buClr>
                <a:srgbClr val="F0EBE0"/>
              </a:buClr>
              <a:buSzPts val="1800"/>
              <a:buFont typeface="Avenir"/>
              <a:buNone/>
              <a:defRPr>
                <a:solidFill>
                  <a:srgbClr val="F0EBE0"/>
                </a:solidFill>
              </a:defRPr>
            </a:lvl2pPr>
            <a:lvl3pPr indent="0" lvl="2" marL="0" marR="0" algn="ctr">
              <a:lnSpc>
                <a:spcPct val="100000"/>
              </a:lnSpc>
              <a:spcBef>
                <a:spcPts val="0"/>
              </a:spcBef>
              <a:spcAft>
                <a:spcPts val="0"/>
              </a:spcAft>
              <a:buClr>
                <a:srgbClr val="F0EBE0"/>
              </a:buClr>
              <a:buSzPts val="1800"/>
              <a:buFont typeface="Avenir"/>
              <a:buNone/>
              <a:defRPr>
                <a:solidFill>
                  <a:srgbClr val="F0EBE0"/>
                </a:solidFill>
              </a:defRPr>
            </a:lvl3pPr>
            <a:lvl4pPr indent="0" lvl="3" marL="0" marR="0" algn="ctr">
              <a:lnSpc>
                <a:spcPct val="100000"/>
              </a:lnSpc>
              <a:spcBef>
                <a:spcPts val="0"/>
              </a:spcBef>
              <a:spcAft>
                <a:spcPts val="0"/>
              </a:spcAft>
              <a:buClr>
                <a:srgbClr val="F0EBE0"/>
              </a:buClr>
              <a:buSzPts val="1800"/>
              <a:buFont typeface="Avenir"/>
              <a:buNone/>
              <a:defRPr>
                <a:solidFill>
                  <a:srgbClr val="F0EBE0"/>
                </a:solidFill>
              </a:defRPr>
            </a:lvl4pPr>
            <a:lvl5pPr indent="0" lvl="4" marL="0" marR="0" algn="ctr">
              <a:lnSpc>
                <a:spcPct val="100000"/>
              </a:lnSpc>
              <a:spcBef>
                <a:spcPts val="0"/>
              </a:spcBef>
              <a:spcAft>
                <a:spcPts val="0"/>
              </a:spcAft>
              <a:buClr>
                <a:srgbClr val="F0EBE0"/>
              </a:buClr>
              <a:buSzPts val="1800"/>
              <a:buFont typeface="Avenir"/>
              <a:buNone/>
              <a:defRPr>
                <a:solidFill>
                  <a:srgbClr val="F0EBE0"/>
                </a:solidFill>
              </a:defRPr>
            </a:lvl5pPr>
            <a:lvl6pPr indent="0" lvl="5" marL="0" marR="0" algn="ctr">
              <a:lnSpc>
                <a:spcPct val="100000"/>
              </a:lnSpc>
              <a:spcBef>
                <a:spcPts val="0"/>
              </a:spcBef>
              <a:spcAft>
                <a:spcPts val="0"/>
              </a:spcAft>
              <a:buClr>
                <a:srgbClr val="F0EBE0"/>
              </a:buClr>
              <a:buSzPts val="1800"/>
              <a:buFont typeface="Avenir"/>
              <a:buNone/>
              <a:defRPr>
                <a:solidFill>
                  <a:srgbClr val="F0EBE0"/>
                </a:solidFill>
              </a:defRPr>
            </a:lvl6pPr>
            <a:lvl7pPr indent="0" lvl="6" marL="0" marR="0" algn="ctr">
              <a:lnSpc>
                <a:spcPct val="100000"/>
              </a:lnSpc>
              <a:spcBef>
                <a:spcPts val="0"/>
              </a:spcBef>
              <a:spcAft>
                <a:spcPts val="0"/>
              </a:spcAft>
              <a:buClr>
                <a:srgbClr val="F0EBE0"/>
              </a:buClr>
              <a:buSzPts val="1800"/>
              <a:buFont typeface="Avenir"/>
              <a:buNone/>
              <a:defRPr>
                <a:solidFill>
                  <a:srgbClr val="F0EBE0"/>
                </a:solidFill>
              </a:defRPr>
            </a:lvl7pPr>
            <a:lvl8pPr indent="0" lvl="7" marL="0" marR="0" algn="ctr">
              <a:lnSpc>
                <a:spcPct val="100000"/>
              </a:lnSpc>
              <a:spcBef>
                <a:spcPts val="0"/>
              </a:spcBef>
              <a:spcAft>
                <a:spcPts val="0"/>
              </a:spcAft>
              <a:buClr>
                <a:srgbClr val="F0EBE0"/>
              </a:buClr>
              <a:buSzPts val="1800"/>
              <a:buFont typeface="Avenir"/>
              <a:buNone/>
              <a:defRPr>
                <a:solidFill>
                  <a:srgbClr val="F0EBE0"/>
                </a:solidFill>
              </a:defRPr>
            </a:lvl8pPr>
            <a:lvl9pPr indent="0" lvl="8" marL="0" marR="0" algn="ctr">
              <a:lnSpc>
                <a:spcPct val="100000"/>
              </a:lnSpc>
              <a:spcBef>
                <a:spcPts val="0"/>
              </a:spcBef>
              <a:spcAft>
                <a:spcPts val="0"/>
              </a:spcAft>
              <a:buClr>
                <a:srgbClr val="F0EBE0"/>
              </a:buClr>
              <a:buSzPts val="1800"/>
              <a:buFont typeface="Avenir"/>
              <a:buNone/>
              <a:defRPr>
                <a:solidFill>
                  <a:srgbClr val="F0EBE0"/>
                </a:solidFill>
              </a:defRPr>
            </a:lvl9pPr>
          </a:lstStyle>
          <a:p>
            <a:pPr indent="0" lvl="0" marL="0" rtl="0" algn="ctr">
              <a:spcBef>
                <a:spcPts val="0"/>
              </a:spcBef>
              <a:spcAft>
                <a:spcPts val="0"/>
              </a:spcAft>
              <a:buNone/>
            </a:pPr>
            <a:fld id="{00000000-1234-1234-1234-123412341234}" type="slidenum">
              <a:rPr lang="en-US"/>
              <a:t>‹#›</a:t>
            </a:fld>
            <a:endParaRPr>
              <a:solidFill>
                <a:srgbClr val="227AA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foto alternativa" showMasterSp="0">
  <p:cSld name="Título y foto alternativa">
    <p:spTree>
      <p:nvGrpSpPr>
        <p:cNvPr id="42" name="Shape 42"/>
        <p:cNvGrpSpPr/>
        <p:nvPr/>
      </p:nvGrpSpPr>
      <p:grpSpPr>
        <a:xfrm>
          <a:off x="0" y="0"/>
          <a:ext cx="0" cy="0"/>
          <a:chOff x="0" y="0"/>
          <a:chExt cx="0" cy="0"/>
        </a:xfrm>
      </p:grpSpPr>
      <p:sp>
        <p:nvSpPr>
          <p:cNvPr id="43" name="Google Shape;43;p65"/>
          <p:cNvSpPr/>
          <p:nvPr>
            <p:ph idx="2" type="pic"/>
          </p:nvPr>
        </p:nvSpPr>
        <p:spPr>
          <a:xfrm>
            <a:off x="-3352800" y="0"/>
            <a:ext cx="16002000" cy="13716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lvl="1"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lvl="2"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lvl="3"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lvl="4"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lvl="5"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lvl="6"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lvl="7"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lvl="8"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44" name="Google Shape;44;p65"/>
          <p:cNvSpPr txBox="1"/>
          <p:nvPr>
            <p:ph type="title"/>
          </p:nvPr>
        </p:nvSpPr>
        <p:spPr>
          <a:xfrm>
            <a:off x="13665200" y="4394200"/>
            <a:ext cx="9271000" cy="25400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4A4A4A"/>
              </a:buClr>
              <a:buSzPts val="8000"/>
              <a:buFont typeface="Arial"/>
              <a:buNone/>
              <a:defRPr sz="8000"/>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45" name="Google Shape;45;p65"/>
          <p:cNvSpPr txBox="1"/>
          <p:nvPr>
            <p:ph idx="1" type="body"/>
          </p:nvPr>
        </p:nvSpPr>
        <p:spPr>
          <a:xfrm>
            <a:off x="13665200" y="7010400"/>
            <a:ext cx="9271000" cy="2312637"/>
          </a:xfrm>
          <a:prstGeom prst="rect">
            <a:avLst/>
          </a:prstGeom>
          <a:noFill/>
          <a:ln>
            <a:noFill/>
          </a:ln>
        </p:spPr>
        <p:txBody>
          <a:bodyPr anchorCtr="0" anchor="t" bIns="50800" lIns="50800" spcFirstLastPara="1" rIns="50800" wrap="square" tIns="50800">
            <a:normAutofit/>
          </a:bodyPr>
          <a:lstStyle>
            <a:lvl1pPr indent="-228600" lvl="0" marL="457200" algn="l">
              <a:lnSpc>
                <a:spcPct val="80000"/>
              </a:lnSpc>
              <a:spcBef>
                <a:spcPts val="0"/>
              </a:spcBef>
              <a:spcAft>
                <a:spcPts val="0"/>
              </a:spcAft>
              <a:buClr>
                <a:srgbClr val="227AAE"/>
              </a:buClr>
              <a:buSzPts val="1800"/>
              <a:buNone/>
              <a:defRPr/>
            </a:lvl1pPr>
            <a:lvl2pPr indent="-228600" lvl="1" marL="914400" algn="l">
              <a:lnSpc>
                <a:spcPct val="80000"/>
              </a:lnSpc>
              <a:spcBef>
                <a:spcPts val="0"/>
              </a:spcBef>
              <a:spcAft>
                <a:spcPts val="0"/>
              </a:spcAft>
              <a:buClr>
                <a:srgbClr val="227AAE"/>
              </a:buClr>
              <a:buSzPts val="1800"/>
              <a:buNone/>
              <a:defRPr/>
            </a:lvl2pPr>
            <a:lvl3pPr indent="-228600" lvl="2" marL="1371600" algn="l">
              <a:lnSpc>
                <a:spcPct val="80000"/>
              </a:lnSpc>
              <a:spcBef>
                <a:spcPts val="0"/>
              </a:spcBef>
              <a:spcAft>
                <a:spcPts val="0"/>
              </a:spcAft>
              <a:buClr>
                <a:srgbClr val="227AAE"/>
              </a:buClr>
              <a:buSzPts val="1800"/>
              <a:buNone/>
              <a:defRPr/>
            </a:lvl3pPr>
            <a:lvl4pPr indent="-228600" lvl="3" marL="1828800" algn="l">
              <a:lnSpc>
                <a:spcPct val="80000"/>
              </a:lnSpc>
              <a:spcBef>
                <a:spcPts val="0"/>
              </a:spcBef>
              <a:spcAft>
                <a:spcPts val="0"/>
              </a:spcAft>
              <a:buClr>
                <a:srgbClr val="227AAE"/>
              </a:buClr>
              <a:buSzPts val="1800"/>
              <a:buNone/>
              <a:defRPr/>
            </a:lvl4pPr>
            <a:lvl5pPr indent="-228600" lvl="4" marL="2286000" algn="l">
              <a:lnSpc>
                <a:spcPct val="8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46" name="Google Shape;46;p65"/>
          <p:cNvSpPr txBox="1"/>
          <p:nvPr>
            <p:ph idx="3" type="body"/>
          </p:nvPr>
        </p:nvSpPr>
        <p:spPr>
          <a:xfrm>
            <a:off x="13665200" y="3746500"/>
            <a:ext cx="9271000" cy="482600"/>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0"/>
              </a:spcBef>
              <a:spcAft>
                <a:spcPts val="0"/>
              </a:spcAft>
              <a:buClr>
                <a:srgbClr val="227AAF"/>
              </a:buClr>
              <a:buSzPts val="2000"/>
              <a:buFont typeface="Arial"/>
              <a:buNone/>
              <a:defRPr b="1" sz="2000" cap="none">
                <a:solidFill>
                  <a:srgbClr val="227AAF"/>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cxnSp>
        <p:nvCxnSpPr>
          <p:cNvPr id="47" name="Google Shape;47;p65"/>
          <p:cNvCxnSpPr/>
          <p:nvPr/>
        </p:nvCxnSpPr>
        <p:spPr>
          <a:xfrm>
            <a:off x="13665200" y="3721100"/>
            <a:ext cx="9283700" cy="0"/>
          </a:xfrm>
          <a:prstGeom prst="straightConnector1">
            <a:avLst/>
          </a:prstGeom>
          <a:noFill/>
          <a:ln cap="flat" cmpd="sng" w="50800">
            <a:solidFill>
              <a:srgbClr val="227AAF"/>
            </a:solidFill>
            <a:prstDash val="solid"/>
            <a:miter lim="400000"/>
            <a:headEnd len="sm" w="sm" type="none"/>
            <a:tailEnd len="sm" w="sm" type="none"/>
          </a:ln>
        </p:spPr>
      </p:cxnSp>
      <p:cxnSp>
        <p:nvCxnSpPr>
          <p:cNvPr id="48" name="Google Shape;48;p65"/>
          <p:cNvCxnSpPr/>
          <p:nvPr/>
        </p:nvCxnSpPr>
        <p:spPr>
          <a:xfrm>
            <a:off x="13665200" y="9525000"/>
            <a:ext cx="9283700" cy="0"/>
          </a:xfrm>
          <a:prstGeom prst="straightConnector1">
            <a:avLst/>
          </a:prstGeom>
          <a:noFill/>
          <a:ln cap="flat" cmpd="sng" w="12700">
            <a:solidFill>
              <a:srgbClr val="227AAF"/>
            </a:solidFill>
            <a:prstDash val="solid"/>
            <a:miter lim="400000"/>
            <a:headEnd len="sm" w="sm" type="none"/>
            <a:tailEnd len="sm" w="sm" type="none"/>
          </a:ln>
        </p:spPr>
      </p:cxnSp>
      <p:sp>
        <p:nvSpPr>
          <p:cNvPr id="49" name="Google Shape;49;p65"/>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viñetas">
  <p:cSld name="Título y viñetas">
    <p:spTree>
      <p:nvGrpSpPr>
        <p:cNvPr id="50" name="Shape 50"/>
        <p:cNvGrpSpPr/>
        <p:nvPr/>
      </p:nvGrpSpPr>
      <p:grpSpPr>
        <a:xfrm>
          <a:off x="0" y="0"/>
          <a:ext cx="0" cy="0"/>
          <a:chOff x="0" y="0"/>
          <a:chExt cx="0" cy="0"/>
        </a:xfrm>
      </p:grpSpPr>
      <p:sp>
        <p:nvSpPr>
          <p:cNvPr id="51" name="Google Shape;51;p66"/>
          <p:cNvSpPr txBox="1"/>
          <p:nvPr>
            <p:ph type="title"/>
          </p:nvPr>
        </p:nvSpPr>
        <p:spPr>
          <a:xfrm>
            <a:off x="1727200" y="1739900"/>
            <a:ext cx="20929600" cy="3225356"/>
          </a:xfrm>
          <a:prstGeom prst="rect">
            <a:avLst/>
          </a:prstGeom>
          <a:noFill/>
          <a:ln>
            <a:noFill/>
          </a:ln>
        </p:spPr>
        <p:txBody>
          <a:bodyPr anchorCtr="0" anchor="t" bIns="50800" lIns="50800" spcFirstLastPara="1" rIns="50800" wrap="square" tIns="50800">
            <a:normAutofit/>
          </a:bodyPr>
          <a:lstStyle>
            <a:lvl1pPr lvl="0" algn="ctr">
              <a:lnSpc>
                <a:spcPct val="80000"/>
              </a:lnSpc>
              <a:spcBef>
                <a:spcPts val="0"/>
              </a:spcBef>
              <a:spcAft>
                <a:spcPts val="0"/>
              </a:spcAft>
              <a:buClr>
                <a:srgbClr val="4A4A4A"/>
              </a:buClr>
              <a:buSzPts val="1800"/>
              <a:buNone/>
              <a:defRPr/>
            </a:lvl1pPr>
            <a:lvl2pPr lvl="1" algn="ctr">
              <a:lnSpc>
                <a:spcPct val="80000"/>
              </a:lnSpc>
              <a:spcBef>
                <a:spcPts val="0"/>
              </a:spcBef>
              <a:spcAft>
                <a:spcPts val="0"/>
              </a:spcAft>
              <a:buClr>
                <a:srgbClr val="4A4A4A"/>
              </a:buClr>
              <a:buSzPts val="1800"/>
              <a:buNone/>
              <a:defRPr/>
            </a:lvl2pPr>
            <a:lvl3pPr lvl="2" algn="ctr">
              <a:lnSpc>
                <a:spcPct val="80000"/>
              </a:lnSpc>
              <a:spcBef>
                <a:spcPts val="0"/>
              </a:spcBef>
              <a:spcAft>
                <a:spcPts val="0"/>
              </a:spcAft>
              <a:buClr>
                <a:srgbClr val="4A4A4A"/>
              </a:buClr>
              <a:buSzPts val="1800"/>
              <a:buNone/>
              <a:defRPr/>
            </a:lvl3pPr>
            <a:lvl4pPr lvl="3" algn="ctr">
              <a:lnSpc>
                <a:spcPct val="80000"/>
              </a:lnSpc>
              <a:spcBef>
                <a:spcPts val="0"/>
              </a:spcBef>
              <a:spcAft>
                <a:spcPts val="0"/>
              </a:spcAft>
              <a:buClr>
                <a:srgbClr val="4A4A4A"/>
              </a:buClr>
              <a:buSzPts val="1800"/>
              <a:buNone/>
              <a:defRPr/>
            </a:lvl4pPr>
            <a:lvl5pPr lvl="4" algn="ctr">
              <a:lnSpc>
                <a:spcPct val="80000"/>
              </a:lnSpc>
              <a:spcBef>
                <a:spcPts val="0"/>
              </a:spcBef>
              <a:spcAft>
                <a:spcPts val="0"/>
              </a:spcAft>
              <a:buClr>
                <a:srgbClr val="4A4A4A"/>
              </a:buClr>
              <a:buSzPts val="1800"/>
              <a:buNone/>
              <a:defRPr/>
            </a:lvl5pPr>
            <a:lvl6pPr lvl="5" algn="ctr">
              <a:lnSpc>
                <a:spcPct val="80000"/>
              </a:lnSpc>
              <a:spcBef>
                <a:spcPts val="0"/>
              </a:spcBef>
              <a:spcAft>
                <a:spcPts val="0"/>
              </a:spcAft>
              <a:buClr>
                <a:srgbClr val="4A4A4A"/>
              </a:buClr>
              <a:buSzPts val="1800"/>
              <a:buNone/>
              <a:defRPr/>
            </a:lvl6pPr>
            <a:lvl7pPr lvl="6" algn="ctr">
              <a:lnSpc>
                <a:spcPct val="80000"/>
              </a:lnSpc>
              <a:spcBef>
                <a:spcPts val="0"/>
              </a:spcBef>
              <a:spcAft>
                <a:spcPts val="0"/>
              </a:spcAft>
              <a:buClr>
                <a:srgbClr val="4A4A4A"/>
              </a:buClr>
              <a:buSzPts val="1800"/>
              <a:buNone/>
              <a:defRPr/>
            </a:lvl7pPr>
            <a:lvl8pPr lvl="7" algn="ctr">
              <a:lnSpc>
                <a:spcPct val="80000"/>
              </a:lnSpc>
              <a:spcBef>
                <a:spcPts val="0"/>
              </a:spcBef>
              <a:spcAft>
                <a:spcPts val="0"/>
              </a:spcAft>
              <a:buClr>
                <a:srgbClr val="4A4A4A"/>
              </a:buClr>
              <a:buSzPts val="1800"/>
              <a:buNone/>
              <a:defRPr/>
            </a:lvl8pPr>
            <a:lvl9pPr lvl="8" algn="ctr">
              <a:lnSpc>
                <a:spcPct val="80000"/>
              </a:lnSpc>
              <a:spcBef>
                <a:spcPts val="0"/>
              </a:spcBef>
              <a:spcAft>
                <a:spcPts val="0"/>
              </a:spcAft>
              <a:buClr>
                <a:srgbClr val="4A4A4A"/>
              </a:buClr>
              <a:buSzPts val="1800"/>
              <a:buNone/>
              <a:defRPr/>
            </a:lvl9pPr>
          </a:lstStyle>
          <a:p/>
        </p:txBody>
      </p:sp>
      <p:sp>
        <p:nvSpPr>
          <p:cNvPr id="52" name="Google Shape;52;p66"/>
          <p:cNvSpPr txBox="1"/>
          <p:nvPr>
            <p:ph idx="1" type="body"/>
          </p:nvPr>
        </p:nvSpPr>
        <p:spPr>
          <a:xfrm>
            <a:off x="1727200" y="1003300"/>
            <a:ext cx="20929600" cy="482600"/>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227AAF"/>
              </a:buClr>
              <a:buSzPts val="2000"/>
              <a:buFont typeface="Arial"/>
              <a:buNone/>
              <a:defRPr b="1" sz="2000" cap="none">
                <a:solidFill>
                  <a:srgbClr val="227AAF"/>
                </a:solidFill>
              </a:defRPr>
            </a:lvl1pPr>
            <a:lvl2pPr indent="-228600" lvl="1" marL="914400" algn="ctr">
              <a:lnSpc>
                <a:spcPct val="90000"/>
              </a:lnSpc>
              <a:spcBef>
                <a:spcPts val="0"/>
              </a:spcBef>
              <a:spcAft>
                <a:spcPts val="0"/>
              </a:spcAft>
              <a:buClr>
                <a:srgbClr val="227AAE"/>
              </a:buClr>
              <a:buSzPts val="1800"/>
              <a:buNone/>
              <a:defRPr/>
            </a:lvl2pPr>
            <a:lvl3pPr indent="-228600" lvl="2" marL="1371600" algn="ctr">
              <a:lnSpc>
                <a:spcPct val="90000"/>
              </a:lnSpc>
              <a:spcBef>
                <a:spcPts val="0"/>
              </a:spcBef>
              <a:spcAft>
                <a:spcPts val="0"/>
              </a:spcAft>
              <a:buClr>
                <a:srgbClr val="227AAE"/>
              </a:buClr>
              <a:buSzPts val="1800"/>
              <a:buNone/>
              <a:defRPr/>
            </a:lvl3pPr>
            <a:lvl4pPr indent="-228600" lvl="3" marL="1828800" algn="ctr">
              <a:lnSpc>
                <a:spcPct val="90000"/>
              </a:lnSpc>
              <a:spcBef>
                <a:spcPts val="0"/>
              </a:spcBef>
              <a:spcAft>
                <a:spcPts val="0"/>
              </a:spcAft>
              <a:buClr>
                <a:srgbClr val="227AAE"/>
              </a:buClr>
              <a:buSzPts val="1800"/>
              <a:buNone/>
              <a:defRPr/>
            </a:lvl4pPr>
            <a:lvl5pPr indent="-228600" lvl="4" marL="2286000" algn="ctr">
              <a:lnSpc>
                <a:spcPct val="90000"/>
              </a:lnSpc>
              <a:spcBef>
                <a:spcPts val="0"/>
              </a:spcBef>
              <a:spcAft>
                <a:spcPts val="0"/>
              </a:spcAft>
              <a:buClr>
                <a:srgbClr val="227AAE"/>
              </a:buClr>
              <a:buSzPts val="1800"/>
              <a:buNone/>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53" name="Google Shape;53;p66"/>
          <p:cNvSpPr txBox="1"/>
          <p:nvPr>
            <p:ph idx="2" type="body"/>
          </p:nvPr>
        </p:nvSpPr>
        <p:spPr>
          <a:xfrm>
            <a:off x="1727200" y="4965700"/>
            <a:ext cx="20929600" cy="6165850"/>
          </a:xfrm>
          <a:prstGeom prst="rect">
            <a:avLst/>
          </a:prstGeom>
          <a:noFill/>
          <a:ln>
            <a:noFill/>
          </a:ln>
        </p:spPr>
        <p:txBody>
          <a:bodyPr anchorCtr="0" anchor="t" bIns="50800" lIns="50800" spcFirstLastPara="1" rIns="50800" wrap="square" tIns="50800">
            <a:normAutofit/>
          </a:bodyPr>
          <a:lstStyle>
            <a:lvl1pPr indent="-457200" lvl="0" marL="4572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1pPr>
            <a:lvl2pPr indent="-457200" lvl="1" marL="9144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2pPr>
            <a:lvl3pPr indent="-457200" lvl="2" marL="13716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3pPr>
            <a:lvl4pPr indent="-457200" lvl="3" marL="18288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4pPr>
            <a:lvl5pPr indent="-457200" lvl="4" marL="22860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54" name="Google Shape;54;p66"/>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ñetas">
  <p:cSld name="Viñetas">
    <p:spTree>
      <p:nvGrpSpPr>
        <p:cNvPr id="55" name="Shape 55"/>
        <p:cNvGrpSpPr/>
        <p:nvPr/>
      </p:nvGrpSpPr>
      <p:grpSpPr>
        <a:xfrm>
          <a:off x="0" y="0"/>
          <a:ext cx="0" cy="0"/>
          <a:chOff x="0" y="0"/>
          <a:chExt cx="0" cy="0"/>
        </a:xfrm>
      </p:grpSpPr>
      <p:sp>
        <p:nvSpPr>
          <p:cNvPr id="56" name="Google Shape;56;p67"/>
          <p:cNvSpPr txBox="1"/>
          <p:nvPr>
            <p:ph idx="1" type="body"/>
          </p:nvPr>
        </p:nvSpPr>
        <p:spPr>
          <a:xfrm>
            <a:off x="1727200" y="4965700"/>
            <a:ext cx="20929600" cy="6165850"/>
          </a:xfrm>
          <a:prstGeom prst="rect">
            <a:avLst/>
          </a:prstGeom>
          <a:noFill/>
          <a:ln>
            <a:noFill/>
          </a:ln>
        </p:spPr>
        <p:txBody>
          <a:bodyPr anchorCtr="0" anchor="t" bIns="50800" lIns="50800" spcFirstLastPara="1" rIns="50800" wrap="square" tIns="50800">
            <a:normAutofit/>
          </a:bodyPr>
          <a:lstStyle>
            <a:lvl1pPr indent="-457200" lvl="0" marL="4572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1pPr>
            <a:lvl2pPr indent="-457200" lvl="1" marL="9144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2pPr>
            <a:lvl3pPr indent="-457200" lvl="2" marL="13716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3pPr>
            <a:lvl4pPr indent="-457200" lvl="3" marL="18288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4pPr>
            <a:lvl5pPr indent="-457200" lvl="4" marL="2286000" algn="l">
              <a:lnSpc>
                <a:spcPct val="80000"/>
              </a:lnSpc>
              <a:spcBef>
                <a:spcPts val="2400"/>
              </a:spcBef>
              <a:spcAft>
                <a:spcPts val="0"/>
              </a:spcAft>
              <a:buClr>
                <a:srgbClr val="4A4A4A"/>
              </a:buClr>
              <a:buSzPts val="3600"/>
              <a:buFont typeface="Avenir"/>
              <a:buChar char="•"/>
              <a:defRPr sz="3600">
                <a:solidFill>
                  <a:srgbClr val="4A4A4A"/>
                </a:solidFill>
                <a:latin typeface="Avenir"/>
                <a:ea typeface="Avenir"/>
                <a:cs typeface="Avenir"/>
                <a:sym typeface="Avenir"/>
              </a:defRPr>
            </a:lvl5pPr>
            <a:lvl6pPr indent="-228600" lvl="5" marL="2743200" algn="ctr">
              <a:lnSpc>
                <a:spcPct val="90000"/>
              </a:lnSpc>
              <a:spcBef>
                <a:spcPts val="0"/>
              </a:spcBef>
              <a:spcAft>
                <a:spcPts val="0"/>
              </a:spcAft>
              <a:buClr>
                <a:srgbClr val="227AAE"/>
              </a:buClr>
              <a:buSzPts val="1800"/>
              <a:buNone/>
              <a:defRPr/>
            </a:lvl6pPr>
            <a:lvl7pPr indent="-228600" lvl="6" marL="3200400" algn="ctr">
              <a:lnSpc>
                <a:spcPct val="90000"/>
              </a:lnSpc>
              <a:spcBef>
                <a:spcPts val="0"/>
              </a:spcBef>
              <a:spcAft>
                <a:spcPts val="0"/>
              </a:spcAft>
              <a:buClr>
                <a:srgbClr val="227AAE"/>
              </a:buClr>
              <a:buSzPts val="1800"/>
              <a:buNone/>
              <a:defRPr/>
            </a:lvl7pPr>
            <a:lvl8pPr indent="-228600" lvl="7" marL="3657600" algn="ctr">
              <a:lnSpc>
                <a:spcPct val="90000"/>
              </a:lnSpc>
              <a:spcBef>
                <a:spcPts val="0"/>
              </a:spcBef>
              <a:spcAft>
                <a:spcPts val="0"/>
              </a:spcAft>
              <a:buClr>
                <a:srgbClr val="227AAE"/>
              </a:buClr>
              <a:buSzPts val="1800"/>
              <a:buNone/>
              <a:defRPr/>
            </a:lvl8pPr>
            <a:lvl9pPr indent="-228600" lvl="8" marL="4114800" algn="ctr">
              <a:lnSpc>
                <a:spcPct val="90000"/>
              </a:lnSpc>
              <a:spcBef>
                <a:spcPts val="0"/>
              </a:spcBef>
              <a:spcAft>
                <a:spcPts val="0"/>
              </a:spcAft>
              <a:buClr>
                <a:srgbClr val="227AAE"/>
              </a:buClr>
              <a:buSzPts val="1800"/>
              <a:buNone/>
              <a:defRPr/>
            </a:lvl9pPr>
          </a:lstStyle>
          <a:p/>
        </p:txBody>
      </p:sp>
      <p:sp>
        <p:nvSpPr>
          <p:cNvPr id="57" name="Google Shape;57;p67"/>
          <p:cNvSpPr txBox="1"/>
          <p:nvPr>
            <p:ph idx="12" type="sldNum"/>
          </p:nvPr>
        </p:nvSpPr>
        <p:spPr>
          <a:xfrm>
            <a:off x="12001500" y="13030199"/>
            <a:ext cx="386335" cy="419101"/>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1pPr>
            <a:lvl2pPr indent="0" lvl="1"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2pPr>
            <a:lvl3pPr indent="0" lvl="2"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3pPr>
            <a:lvl4pPr indent="0" lvl="3"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4pPr>
            <a:lvl5pPr indent="0" lvl="4"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5pPr>
            <a:lvl6pPr indent="0" lvl="5"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6pPr>
            <a:lvl7pPr indent="0" lvl="6"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7pPr>
            <a:lvl8pPr indent="0" lvl="7"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8pPr>
            <a:lvl9pPr indent="0" lvl="8" marL="0" algn="ctr">
              <a:lnSpc>
                <a:spcPct val="100000"/>
              </a:lnSpc>
              <a:spcBef>
                <a:spcPts val="0"/>
              </a:spcBef>
              <a:spcAft>
                <a:spcPts val="0"/>
              </a:spcAft>
              <a:buClr>
                <a:srgbClr val="227AAF"/>
              </a:buClr>
              <a:buSzPts val="1800"/>
              <a:buFont typeface="Avenir"/>
              <a:buNone/>
              <a:defRPr sz="1800">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BE0"/>
        </a:solidFill>
      </p:bgPr>
    </p:bg>
    <p:spTree>
      <p:nvGrpSpPr>
        <p:cNvPr id="5" name="Shape 5"/>
        <p:cNvGrpSpPr/>
        <p:nvPr/>
      </p:nvGrpSpPr>
      <p:grpSpPr>
        <a:xfrm>
          <a:off x="0" y="0"/>
          <a:ext cx="0" cy="0"/>
          <a:chOff x="0" y="0"/>
          <a:chExt cx="0" cy="0"/>
        </a:xfrm>
      </p:grpSpPr>
      <p:sp>
        <p:nvSpPr>
          <p:cNvPr id="6" name="Google Shape;6;p58"/>
          <p:cNvSpPr txBox="1"/>
          <p:nvPr>
            <p:ph type="title"/>
          </p:nvPr>
        </p:nvSpPr>
        <p:spPr>
          <a:xfrm>
            <a:off x="1727200" y="4428480"/>
            <a:ext cx="20929600" cy="2797820"/>
          </a:xfrm>
          <a:prstGeom prst="rect">
            <a:avLst/>
          </a:prstGeom>
          <a:noFill/>
          <a:ln>
            <a:noFill/>
          </a:ln>
        </p:spPr>
        <p:txBody>
          <a:bodyPr anchorCtr="0" anchor="b" bIns="50800" lIns="50800" spcFirstLastPara="1" rIns="50800" wrap="square" tIns="50800">
            <a:normAutofit/>
          </a:bodyPr>
          <a:lstStyle>
            <a:lvl1pPr lvl="0"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1pPr>
            <a:lvl2pPr lvl="1"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2pPr>
            <a:lvl3pPr lvl="2"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3pPr>
            <a:lvl4pPr lvl="3"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4pPr>
            <a:lvl5pPr lvl="4"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5pPr>
            <a:lvl6pPr lvl="5"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6pPr>
            <a:lvl7pPr lvl="6"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7pPr>
            <a:lvl8pPr lvl="7"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8pPr>
            <a:lvl9pPr lvl="8" marR="0" rtl="0" algn="ctr">
              <a:lnSpc>
                <a:spcPct val="80000"/>
              </a:lnSpc>
              <a:spcBef>
                <a:spcPts val="0"/>
              </a:spcBef>
              <a:spcAft>
                <a:spcPts val="0"/>
              </a:spcAft>
              <a:buClr>
                <a:srgbClr val="4A4A4A"/>
              </a:buClr>
              <a:buSzPts val="8600"/>
              <a:buFont typeface="Arial"/>
              <a:buNone/>
              <a:defRPr b="0" i="0" sz="8600" u="none" cap="none" strike="noStrike">
                <a:solidFill>
                  <a:srgbClr val="4A4A4A"/>
                </a:solidFill>
                <a:latin typeface="Arial"/>
                <a:ea typeface="Arial"/>
                <a:cs typeface="Arial"/>
                <a:sym typeface="Arial"/>
              </a:defRPr>
            </a:lvl9pPr>
          </a:lstStyle>
          <a:p/>
        </p:txBody>
      </p:sp>
      <p:cxnSp>
        <p:nvCxnSpPr>
          <p:cNvPr id="7" name="Google Shape;7;p58"/>
          <p:cNvCxnSpPr/>
          <p:nvPr/>
        </p:nvCxnSpPr>
        <p:spPr>
          <a:xfrm>
            <a:off x="863600" y="889000"/>
            <a:ext cx="22656801" cy="0"/>
          </a:xfrm>
          <a:prstGeom prst="straightConnector1">
            <a:avLst/>
          </a:prstGeom>
          <a:noFill/>
          <a:ln cap="flat" cmpd="sng" w="50800">
            <a:solidFill>
              <a:srgbClr val="227AAF"/>
            </a:solidFill>
            <a:prstDash val="solid"/>
            <a:miter lim="400000"/>
            <a:headEnd len="sm" w="sm" type="none"/>
            <a:tailEnd len="sm" w="sm" type="none"/>
          </a:ln>
        </p:spPr>
      </p:cxnSp>
      <p:cxnSp>
        <p:nvCxnSpPr>
          <p:cNvPr id="8" name="Google Shape;8;p58"/>
          <p:cNvCxnSpPr/>
          <p:nvPr/>
        </p:nvCxnSpPr>
        <p:spPr>
          <a:xfrm>
            <a:off x="863600" y="12852400"/>
            <a:ext cx="22656801" cy="0"/>
          </a:xfrm>
          <a:prstGeom prst="straightConnector1">
            <a:avLst/>
          </a:prstGeom>
          <a:noFill/>
          <a:ln cap="flat" cmpd="sng" w="12700">
            <a:solidFill>
              <a:srgbClr val="227AAF"/>
            </a:solidFill>
            <a:prstDash val="solid"/>
            <a:miter lim="400000"/>
            <a:headEnd len="sm" w="sm" type="none"/>
            <a:tailEnd len="sm" w="sm" type="none"/>
          </a:ln>
        </p:spPr>
      </p:cxnSp>
      <p:sp>
        <p:nvSpPr>
          <p:cNvPr id="9" name="Google Shape;9;p58"/>
          <p:cNvSpPr txBox="1"/>
          <p:nvPr>
            <p:ph idx="1" type="body"/>
          </p:nvPr>
        </p:nvSpPr>
        <p:spPr>
          <a:xfrm>
            <a:off x="1727200" y="7251700"/>
            <a:ext cx="20929600" cy="2038284"/>
          </a:xfrm>
          <a:prstGeom prst="rect">
            <a:avLst/>
          </a:prstGeom>
          <a:noFill/>
          <a:ln>
            <a:noFill/>
          </a:ln>
        </p:spPr>
        <p:txBody>
          <a:bodyPr anchorCtr="0" anchor="t" bIns="50800" lIns="50800" spcFirstLastPara="1" rIns="50800" wrap="square" tIns="50800">
            <a:normAutofit/>
          </a:bodyPr>
          <a:lstStyle>
            <a:lvl1pPr indent="-228600" lvl="0" marL="4572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1pPr>
            <a:lvl2pPr indent="-228600" lvl="1" marL="9144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2pPr>
            <a:lvl3pPr indent="-228600" lvl="2" marL="13716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3pPr>
            <a:lvl4pPr indent="-228600" lvl="3" marL="18288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4pPr>
            <a:lvl5pPr indent="-228600" lvl="4" marL="22860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5pPr>
            <a:lvl6pPr indent="-228600" lvl="5" marL="27432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6pPr>
            <a:lvl7pPr indent="-228600" lvl="6" marL="32004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7pPr>
            <a:lvl8pPr indent="-228600" lvl="7" marL="36576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8pPr>
            <a:lvl9pPr indent="-228600" lvl="8" marL="4114800" marR="0" rtl="0" algn="ctr">
              <a:lnSpc>
                <a:spcPct val="90000"/>
              </a:lnSpc>
              <a:spcBef>
                <a:spcPts val="0"/>
              </a:spcBef>
              <a:spcAft>
                <a:spcPts val="0"/>
              </a:spcAft>
              <a:buClr>
                <a:srgbClr val="227AAE"/>
              </a:buClr>
              <a:buSzPts val="4400"/>
              <a:buFont typeface="Arial"/>
              <a:buNone/>
              <a:defRPr b="0" i="0" sz="4400" u="none" cap="none" strike="noStrike">
                <a:solidFill>
                  <a:srgbClr val="227AAE"/>
                </a:solidFill>
                <a:latin typeface="Arial"/>
                <a:ea typeface="Arial"/>
                <a:cs typeface="Arial"/>
                <a:sym typeface="Arial"/>
              </a:defRPr>
            </a:lvl9pPr>
          </a:lstStyle>
          <a:p/>
        </p:txBody>
      </p:sp>
      <p:sp>
        <p:nvSpPr>
          <p:cNvPr id="10" name="Google Shape;10;p58"/>
          <p:cNvSpPr txBox="1"/>
          <p:nvPr>
            <p:ph idx="12" type="sldNum"/>
          </p:nvPr>
        </p:nvSpPr>
        <p:spPr>
          <a:xfrm>
            <a:off x="11998832" y="13030199"/>
            <a:ext cx="386335" cy="419101"/>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1pPr>
            <a:lvl2pPr indent="0" lvl="1"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2pPr>
            <a:lvl3pPr indent="0" lvl="2"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3pPr>
            <a:lvl4pPr indent="0" lvl="3"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4pPr>
            <a:lvl5pPr indent="0" lvl="4"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5pPr>
            <a:lvl6pPr indent="0" lvl="5"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6pPr>
            <a:lvl7pPr indent="0" lvl="6"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7pPr>
            <a:lvl8pPr indent="0" lvl="7"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8pPr>
            <a:lvl9pPr indent="0" lvl="8" marL="0" marR="0" rtl="0" algn="ctr">
              <a:lnSpc>
                <a:spcPct val="100000"/>
              </a:lnSpc>
              <a:spcBef>
                <a:spcPts val="0"/>
              </a:spcBef>
              <a:spcAft>
                <a:spcPts val="0"/>
              </a:spcAft>
              <a:buClr>
                <a:srgbClr val="227AAF"/>
              </a:buClr>
              <a:buSzPts val="1800"/>
              <a:buFont typeface="Avenir"/>
              <a:buNone/>
              <a:defRPr b="0" i="0" sz="1800" u="none" cap="none" strike="noStrike">
                <a:solidFill>
                  <a:srgbClr val="227AA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type="title"/>
          </p:nvPr>
        </p:nvSpPr>
        <p:spPr>
          <a:xfrm>
            <a:off x="1936750" y="7385050"/>
            <a:ext cx="20510500" cy="3695700"/>
          </a:xfrm>
          <a:prstGeom prst="rect">
            <a:avLst/>
          </a:prstGeom>
          <a:noFill/>
          <a:ln>
            <a:noFill/>
          </a:ln>
        </p:spPr>
        <p:txBody>
          <a:bodyPr anchorCtr="0" anchor="b" bIns="50800" lIns="50800" spcFirstLastPara="1" rIns="50800" wrap="square" tIns="50800">
            <a:normAutofit/>
          </a:bodyPr>
          <a:lstStyle/>
          <a:p>
            <a:pPr indent="0" lvl="0" marL="0" rtl="0" algn="l">
              <a:lnSpc>
                <a:spcPct val="90000"/>
              </a:lnSpc>
              <a:spcBef>
                <a:spcPts val="0"/>
              </a:spcBef>
              <a:spcAft>
                <a:spcPts val="0"/>
              </a:spcAft>
              <a:buClr>
                <a:srgbClr val="DEDEDE"/>
              </a:buClr>
              <a:buSzPts val="10000"/>
              <a:buFont typeface="Helvetica Neue"/>
              <a:buNone/>
            </a:pPr>
            <a:r>
              <a:t/>
            </a:r>
            <a:endParaRPr b="1" sz="10000" cap="none">
              <a:solidFill>
                <a:srgbClr val="DEDEDE"/>
              </a:solidFill>
              <a:latin typeface="Helvetica Neue"/>
              <a:ea typeface="Helvetica Neue"/>
              <a:cs typeface="Helvetica Neue"/>
              <a:sym typeface="Helvetica Neue"/>
            </a:endParaRPr>
          </a:p>
        </p:txBody>
      </p:sp>
      <p:sp>
        <p:nvSpPr>
          <p:cNvPr id="104" name="Google Shape;104;p1"/>
          <p:cNvSpPr txBox="1"/>
          <p:nvPr>
            <p:ph idx="1" type="body"/>
          </p:nvPr>
        </p:nvSpPr>
        <p:spPr>
          <a:xfrm>
            <a:off x="1930400" y="11049000"/>
            <a:ext cx="20510500" cy="1778000"/>
          </a:xfrm>
          <a:prstGeom prst="rect">
            <a:avLst/>
          </a:prstGeom>
          <a:noFill/>
          <a:ln>
            <a:noFill/>
          </a:ln>
        </p:spPr>
        <p:txBody>
          <a:bodyPr anchorCtr="0" anchor="t" bIns="50800" lIns="50800" spcFirstLastPara="1" rIns="50800" wrap="square" tIns="50800">
            <a:normAutofit/>
          </a:bodyPr>
          <a:lstStyle/>
          <a:p>
            <a:pPr indent="0" lvl="0" marL="0" rtl="0" algn="l">
              <a:lnSpc>
                <a:spcPct val="100000"/>
              </a:lnSpc>
              <a:spcBef>
                <a:spcPts val="0"/>
              </a:spcBef>
              <a:spcAft>
                <a:spcPts val="0"/>
              </a:spcAft>
              <a:buClr>
                <a:srgbClr val="558AAB"/>
              </a:buClr>
              <a:buSzPts val="5000"/>
              <a:buFont typeface="Helvetica Neue"/>
              <a:buNone/>
            </a:pPr>
            <a:r>
              <a:t/>
            </a:r>
            <a:endParaRPr b="1" sz="5000" cap="none">
              <a:solidFill>
                <a:srgbClr val="558AAB"/>
              </a:solidFill>
              <a:latin typeface="Helvetica Neue"/>
              <a:ea typeface="Helvetica Neue"/>
              <a:cs typeface="Helvetica Neue"/>
              <a:sym typeface="Helvetica Neue"/>
            </a:endParaRPr>
          </a:p>
        </p:txBody>
      </p:sp>
      <p:pic>
        <p:nvPicPr>
          <p:cNvPr descr="Portada_SeminarioCMP.jpg" id="105" name="Google Shape;105;p1"/>
          <p:cNvPicPr preferRelativeResize="0"/>
          <p:nvPr/>
        </p:nvPicPr>
        <p:blipFill rotWithShape="1">
          <a:blip r:embed="rId3">
            <a:alphaModFix/>
          </a:blip>
          <a:srcRect b="0" l="0" r="0" t="0"/>
          <a:stretch/>
        </p:blipFill>
        <p:spPr>
          <a:xfrm>
            <a:off x="0" y="0"/>
            <a:ext cx="24383999"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382BC"/>
            </a:gs>
            <a:gs pos="100000">
              <a:srgbClr val="0D2B3E"/>
            </a:gs>
          </a:gsLst>
          <a:lin ang="0" scaled="0"/>
        </a:gradFill>
      </p:bgPr>
    </p:bg>
    <p:spTree>
      <p:nvGrpSpPr>
        <p:cNvPr id="197" name="Shape 197"/>
        <p:cNvGrpSpPr/>
        <p:nvPr/>
      </p:nvGrpSpPr>
      <p:grpSpPr>
        <a:xfrm>
          <a:off x="0" y="0"/>
          <a:ext cx="0" cy="0"/>
          <a:chOff x="0" y="0"/>
          <a:chExt cx="0" cy="0"/>
        </a:xfrm>
      </p:grpSpPr>
      <p:sp>
        <p:nvSpPr>
          <p:cNvPr id="198" name="Google Shape;198;p10"/>
          <p:cNvSpPr txBox="1"/>
          <p:nvPr/>
        </p:nvSpPr>
        <p:spPr>
          <a:xfrm>
            <a:off x="7784661" y="947279"/>
            <a:ext cx="8814678" cy="1756618"/>
          </a:xfrm>
          <a:prstGeom prst="rect">
            <a:avLst/>
          </a:prstGeom>
          <a:noFill/>
          <a:ln>
            <a:noFill/>
          </a:ln>
        </p:spPr>
        <p:txBody>
          <a:bodyPr anchorCtr="0" anchor="t"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8550"/>
              <a:buFont typeface="Helvetica Neue"/>
              <a:buNone/>
            </a:pPr>
            <a:r>
              <a:rPr b="0" i="0" lang="en-US" sz="8550" u="none" cap="none" strike="noStrike">
                <a:solidFill>
                  <a:srgbClr val="FFFFFF"/>
                </a:solidFill>
                <a:latin typeface="Helvetica Neue"/>
                <a:ea typeface="Helvetica Neue"/>
                <a:cs typeface="Helvetica Neue"/>
                <a:sym typeface="Helvetica Neue"/>
              </a:rPr>
              <a:t>La mejor educación</a:t>
            </a:r>
            <a:endParaRPr/>
          </a:p>
        </p:txBody>
      </p:sp>
      <p:sp>
        <p:nvSpPr>
          <p:cNvPr id="199" name="Google Shape;199;p10"/>
          <p:cNvSpPr txBox="1"/>
          <p:nvPr/>
        </p:nvSpPr>
        <p:spPr>
          <a:xfrm>
            <a:off x="19784072" y="12778081"/>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197.1}</a:t>
            </a:r>
            <a:endParaRPr/>
          </a:p>
        </p:txBody>
      </p:sp>
      <p:sp>
        <p:nvSpPr>
          <p:cNvPr id="200" name="Google Shape;200;p10"/>
          <p:cNvSpPr txBox="1"/>
          <p:nvPr/>
        </p:nvSpPr>
        <p:spPr>
          <a:xfrm>
            <a:off x="4347778" y="3148466"/>
            <a:ext cx="15688444" cy="1552082"/>
          </a:xfrm>
          <a:prstGeom prst="rect">
            <a:avLst/>
          </a:prstGeom>
          <a:noFill/>
          <a:ln>
            <a:noFill/>
          </a:ln>
        </p:spPr>
        <p:txBody>
          <a:bodyPr anchorCtr="0" anchor="t" bIns="50800" lIns="50800" spcFirstLastPara="1" rIns="50800" wrap="square" tIns="50800">
            <a:spAutoFit/>
          </a:bodyPr>
          <a:lstStyle/>
          <a:p>
            <a:pPr indent="0" lvl="0" marL="0" marR="0" rtl="0" algn="ctr">
              <a:lnSpc>
                <a:spcPct val="90322"/>
              </a:lnSpc>
              <a:spcBef>
                <a:spcPts val="0"/>
              </a:spcBef>
              <a:spcAft>
                <a:spcPts val="0"/>
              </a:spcAft>
              <a:buClr>
                <a:srgbClr val="000000"/>
              </a:buClr>
              <a:buSzPts val="6200"/>
              <a:buFont typeface="Times New Roman"/>
              <a:buNone/>
            </a:pPr>
            <a:r>
              <a:rPr b="0" i="1" lang="en-US" sz="6200" u="none" cap="none" strike="noStrike">
                <a:solidFill>
                  <a:srgbClr val="000000"/>
                </a:solidFill>
                <a:latin typeface="Times New Roman"/>
                <a:ea typeface="Times New Roman"/>
                <a:cs typeface="Times New Roman"/>
                <a:sym typeface="Times New Roman"/>
              </a:rPr>
              <a:t>La ciencia de una vida cristiana pura, saludable y consecuente se obtiene</a:t>
            </a:r>
            <a:endParaRPr/>
          </a:p>
        </p:txBody>
      </p:sp>
      <p:pic>
        <p:nvPicPr>
          <p:cNvPr descr="Imagen" id="201" name="Google Shape;201;p10"/>
          <p:cNvPicPr preferRelativeResize="0"/>
          <p:nvPr/>
        </p:nvPicPr>
        <p:blipFill rotWithShape="1">
          <a:blip r:embed="rId3">
            <a:alphaModFix/>
          </a:blip>
          <a:srcRect b="0" l="0" r="0" t="0"/>
          <a:stretch/>
        </p:blipFill>
        <p:spPr>
          <a:xfrm>
            <a:off x="588028" y="4917980"/>
            <a:ext cx="10253944" cy="8267195"/>
          </a:xfrm>
          <a:prstGeom prst="rect">
            <a:avLst/>
          </a:prstGeom>
          <a:noFill/>
          <a:ln>
            <a:noFill/>
          </a:ln>
        </p:spPr>
      </p:pic>
      <p:sp>
        <p:nvSpPr>
          <p:cNvPr id="202" name="Google Shape;202;p10"/>
          <p:cNvSpPr txBox="1"/>
          <p:nvPr/>
        </p:nvSpPr>
        <p:spPr>
          <a:xfrm>
            <a:off x="9792799" y="5525119"/>
            <a:ext cx="13780925" cy="7052918"/>
          </a:xfrm>
          <a:prstGeom prst="rect">
            <a:avLst/>
          </a:prstGeom>
          <a:noFill/>
          <a:ln>
            <a:noFill/>
          </a:ln>
        </p:spPr>
        <p:txBody>
          <a:bodyPr anchorCtr="0" anchor="t" bIns="50800" lIns="50800" spcFirstLastPara="1" rIns="50800" wrap="square" tIns="50800">
            <a:spAutoFit/>
          </a:bodyPr>
          <a:lstStyle/>
          <a:p>
            <a:pPr indent="-824991" lvl="0" marL="824991" marR="0" rtl="0" algn="l">
              <a:lnSpc>
                <a:spcPct val="115909"/>
              </a:lnSpc>
              <a:spcBef>
                <a:spcPts val="0"/>
              </a:spcBef>
              <a:spcAft>
                <a:spcPts val="0"/>
              </a:spcAft>
              <a:buClr>
                <a:srgbClr val="FFFFFF"/>
              </a:buClr>
              <a:buSzPts val="3520"/>
              <a:buFont typeface="Helvetica Neue"/>
              <a:buChar char="•"/>
            </a:pPr>
            <a:r>
              <a:rPr b="1" i="0" lang="en-US" sz="4400" u="none" cap="none" strike="noStrike">
                <a:solidFill>
                  <a:srgbClr val="FFFFFF"/>
                </a:solidFill>
                <a:latin typeface="Helvetica Neue"/>
                <a:ea typeface="Helvetica Neue"/>
                <a:cs typeface="Helvetica Neue"/>
                <a:sym typeface="Helvetica Neue"/>
              </a:rPr>
              <a:t>Del estudio de la Palabra del Señor.</a:t>
            </a:r>
            <a:endParaRPr/>
          </a:p>
          <a:p>
            <a:pPr indent="-824991" lvl="0" marL="824991" marR="0" rtl="0" algn="l">
              <a:lnSpc>
                <a:spcPct val="115909"/>
              </a:lnSpc>
              <a:spcBef>
                <a:spcPts val="2800"/>
              </a:spcBef>
              <a:spcAft>
                <a:spcPts val="0"/>
              </a:spcAft>
              <a:buClr>
                <a:srgbClr val="FFFFFF"/>
              </a:buClr>
              <a:buSzPts val="3520"/>
              <a:buFont typeface="Helvetica Neue"/>
              <a:buChar char="•"/>
            </a:pPr>
            <a:r>
              <a:rPr b="1" i="0" lang="en-US" sz="4400" u="none" cap="none" strike="noStrike">
                <a:solidFill>
                  <a:srgbClr val="FFFFFF"/>
                </a:solidFill>
                <a:latin typeface="Helvetica Neue"/>
                <a:ea typeface="Helvetica Neue"/>
                <a:cs typeface="Helvetica Neue"/>
                <a:sym typeface="Helvetica Neue"/>
              </a:rPr>
              <a:t>Es la educación más elevada </a:t>
            </a:r>
            <a:endParaRPr/>
          </a:p>
          <a:p>
            <a:pPr indent="-824991" lvl="0" marL="824991" marR="0" rtl="0" algn="l">
              <a:lnSpc>
                <a:spcPct val="115909"/>
              </a:lnSpc>
              <a:spcBef>
                <a:spcPts val="2800"/>
              </a:spcBef>
              <a:spcAft>
                <a:spcPts val="0"/>
              </a:spcAft>
              <a:buClr>
                <a:srgbClr val="FFFFFF"/>
              </a:buClr>
              <a:buSzPts val="3520"/>
              <a:buFont typeface="Helvetica Neue"/>
              <a:buChar char="•"/>
            </a:pPr>
            <a:r>
              <a:rPr b="1" i="0" lang="en-US" sz="4400" u="none" cap="none" strike="noStrike">
                <a:solidFill>
                  <a:srgbClr val="FFFFFF"/>
                </a:solidFill>
                <a:latin typeface="Helvetica Neue"/>
                <a:ea typeface="Helvetica Neue"/>
                <a:cs typeface="Helvetica Neue"/>
                <a:sym typeface="Helvetica Neue"/>
              </a:rPr>
              <a:t>Son las lecciones que deben enseñarse </a:t>
            </a:r>
            <a:endParaRPr/>
          </a:p>
          <a:p>
            <a:pPr indent="-824991" lvl="0" marL="824991" marR="0" rtl="0" algn="l">
              <a:lnSpc>
                <a:spcPct val="115909"/>
              </a:lnSpc>
              <a:spcBef>
                <a:spcPts val="2800"/>
              </a:spcBef>
              <a:spcAft>
                <a:spcPts val="0"/>
              </a:spcAft>
              <a:buClr>
                <a:srgbClr val="FFFFFF"/>
              </a:buClr>
              <a:buSzPts val="3520"/>
              <a:buFont typeface="Helvetica Neue"/>
              <a:buChar char="•"/>
            </a:pPr>
            <a:r>
              <a:rPr b="1" i="0" lang="en-US" sz="4400" u="none" cap="none" strike="noStrike">
                <a:solidFill>
                  <a:srgbClr val="FFFFFF"/>
                </a:solidFill>
                <a:latin typeface="Helvetica Neue"/>
                <a:ea typeface="Helvetica Neue"/>
                <a:cs typeface="Helvetica Neue"/>
                <a:sym typeface="Helvetica Neue"/>
              </a:rPr>
              <a:t>Que puedan salir con pensamientos puros, mentes y corazones limpio.</a:t>
            </a:r>
            <a:endParaRPr/>
          </a:p>
          <a:p>
            <a:pPr indent="-824991" lvl="0" marL="824991" marR="0" rtl="0" algn="l">
              <a:lnSpc>
                <a:spcPct val="115909"/>
              </a:lnSpc>
              <a:spcBef>
                <a:spcPts val="2800"/>
              </a:spcBef>
              <a:spcAft>
                <a:spcPts val="0"/>
              </a:spcAft>
              <a:buClr>
                <a:srgbClr val="FFFFFF"/>
              </a:buClr>
              <a:buSzPts val="3520"/>
              <a:buFont typeface="Helvetica Neue"/>
              <a:buChar char="•"/>
            </a:pPr>
            <a:r>
              <a:rPr b="1" i="0" lang="en-US" sz="4400" u="none" cap="none" strike="noStrike">
                <a:solidFill>
                  <a:srgbClr val="FFFFFF"/>
                </a:solidFill>
                <a:latin typeface="Helvetica Neue"/>
                <a:ea typeface="Helvetica Neue"/>
                <a:cs typeface="Helvetica Neue"/>
                <a:sym typeface="Helvetica Neue"/>
              </a:rPr>
              <a:t>Preparados para ascender la escalera del progreso</a:t>
            </a:r>
            <a:endParaRPr/>
          </a:p>
          <a:p>
            <a:pPr indent="-824991" lvl="0" marL="824991" marR="0" rtl="0" algn="l">
              <a:lnSpc>
                <a:spcPct val="115909"/>
              </a:lnSpc>
              <a:spcBef>
                <a:spcPts val="2800"/>
              </a:spcBef>
              <a:spcAft>
                <a:spcPts val="0"/>
              </a:spcAft>
              <a:buClr>
                <a:srgbClr val="FFFFFF"/>
              </a:buClr>
              <a:buSzPts val="3520"/>
              <a:buFont typeface="Helvetica Neue"/>
              <a:buChar char="•"/>
            </a:pPr>
            <a:r>
              <a:rPr b="1" i="0" lang="en-US" sz="4400" u="none" cap="none" strike="noStrike">
                <a:solidFill>
                  <a:srgbClr val="FFFFFF"/>
                </a:solidFill>
                <a:latin typeface="Helvetica Neue"/>
                <a:ea typeface="Helvetica Neue"/>
                <a:cs typeface="Helvetica Neue"/>
                <a:sym typeface="Helvetica Neue"/>
              </a:rPr>
              <a:t>Practicar las virtudes cristianas.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txBox="1"/>
          <p:nvPr/>
        </p:nvSpPr>
        <p:spPr>
          <a:xfrm>
            <a:off x="2482561" y="1490195"/>
            <a:ext cx="20659743" cy="1756617"/>
          </a:xfrm>
          <a:prstGeom prst="rect">
            <a:avLst/>
          </a:prstGeom>
          <a:noFill/>
          <a:ln>
            <a:noFill/>
          </a:ln>
        </p:spPr>
        <p:txBody>
          <a:bodyPr anchorCtr="0" anchor="t"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Influencia de los hábitos </a:t>
            </a:r>
            <a:endParaRPr/>
          </a:p>
        </p:txBody>
      </p:sp>
      <p:sp>
        <p:nvSpPr>
          <p:cNvPr id="208" name="Google Shape;208;p11"/>
          <p:cNvSpPr txBox="1"/>
          <p:nvPr/>
        </p:nvSpPr>
        <p:spPr>
          <a:xfrm>
            <a:off x="3127272" y="4443492"/>
            <a:ext cx="19370321" cy="6477509"/>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7000"/>
              <a:buFont typeface="Helvetica Neue"/>
              <a:buNone/>
            </a:pPr>
            <a:r>
              <a:rPr b="0" i="0" lang="en-US" sz="7000" u="none" cap="none" strike="noStrike">
                <a:solidFill>
                  <a:srgbClr val="000000"/>
                </a:solidFill>
                <a:latin typeface="Helvetica Neue"/>
                <a:ea typeface="Helvetica Neue"/>
                <a:cs typeface="Helvetica Neue"/>
                <a:sym typeface="Helvetica Neue"/>
              </a:rPr>
              <a:t>Los principios y hábitos del maestro deberían considerarse de mayor importancia que su preparación académica. Si el maestro es un cristiano sincero, sentirá la necesidad de tener igual interés en la educación física, mental, moral y espiritual de sus alumnos.</a:t>
            </a:r>
            <a:endParaRPr/>
          </a:p>
        </p:txBody>
      </p:sp>
      <p:sp>
        <p:nvSpPr>
          <p:cNvPr id="209" name="Google Shape;209;p11"/>
          <p:cNvSpPr txBox="1"/>
          <p:nvPr/>
        </p:nvSpPr>
        <p:spPr>
          <a:xfrm>
            <a:off x="16990072" y="12117680"/>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196.1}</a:t>
            </a:r>
            <a:endParaRPr/>
          </a:p>
        </p:txBody>
      </p:sp>
      <p:pic>
        <p:nvPicPr>
          <p:cNvPr descr="Imagen" id="210" name="Google Shape;210;p11"/>
          <p:cNvPicPr preferRelativeResize="0"/>
          <p:nvPr/>
        </p:nvPicPr>
        <p:blipFill rotWithShape="1">
          <a:blip r:embed="rId3">
            <a:alphaModFix/>
          </a:blip>
          <a:srcRect b="0" l="0" r="0" t="0"/>
          <a:stretch/>
        </p:blipFill>
        <p:spPr>
          <a:xfrm>
            <a:off x="324991" y="1144960"/>
            <a:ext cx="3871218" cy="114260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Imagen" id="215" name="Google Shape;215;p12"/>
          <p:cNvPicPr preferRelativeResize="0"/>
          <p:nvPr/>
        </p:nvPicPr>
        <p:blipFill rotWithShape="1">
          <a:blip r:embed="rId3">
            <a:alphaModFix/>
          </a:blip>
          <a:srcRect b="0" l="0" r="0" t="0"/>
          <a:stretch/>
        </p:blipFill>
        <p:spPr>
          <a:xfrm>
            <a:off x="-125978" y="8727233"/>
            <a:ext cx="24635955" cy="4948333"/>
          </a:xfrm>
          <a:prstGeom prst="rect">
            <a:avLst/>
          </a:prstGeom>
          <a:noFill/>
          <a:ln>
            <a:noFill/>
          </a:ln>
          <a:effectLst>
            <a:outerShdw blurRad="254000" rotWithShape="0" dir="5400000" dist="127000">
              <a:srgbClr val="000000">
                <a:alpha val="69803"/>
              </a:srgbClr>
            </a:outerShdw>
          </a:effectLst>
        </p:spPr>
      </p:pic>
      <p:sp>
        <p:nvSpPr>
          <p:cNvPr id="216" name="Google Shape;216;p12"/>
          <p:cNvSpPr txBox="1"/>
          <p:nvPr/>
        </p:nvSpPr>
        <p:spPr>
          <a:xfrm>
            <a:off x="2798823" y="1756919"/>
            <a:ext cx="14394045" cy="1079836"/>
          </a:xfrm>
          <a:prstGeom prst="rect">
            <a:avLst/>
          </a:prstGeom>
          <a:noFill/>
          <a:ln>
            <a:noFill/>
          </a:ln>
        </p:spPr>
        <p:txBody>
          <a:bodyPr anchorCtr="0" anchor="t" bIns="50800" lIns="50800" spcFirstLastPara="1" rIns="50800" wrap="square" tIns="50800">
            <a:spAutoFit/>
          </a:bodyPr>
          <a:lstStyle/>
          <a:p>
            <a:pPr indent="0" lvl="0" marL="0" marR="0" rtl="0" algn="l">
              <a:lnSpc>
                <a:spcPct val="100000"/>
              </a:lnSpc>
              <a:spcBef>
                <a:spcPts val="0"/>
              </a:spcBef>
              <a:spcAft>
                <a:spcPts val="0"/>
              </a:spcAft>
              <a:buClr>
                <a:srgbClr val="000000"/>
              </a:buClr>
              <a:buSzPts val="7000"/>
              <a:buFont typeface="Times New Roman"/>
              <a:buNone/>
            </a:pPr>
            <a:r>
              <a:rPr b="0" i="1" lang="en-US" sz="7000" u="none" cap="none" strike="noStrike">
                <a:solidFill>
                  <a:srgbClr val="000000"/>
                </a:solidFill>
                <a:latin typeface="Times New Roman"/>
                <a:ea typeface="Times New Roman"/>
                <a:cs typeface="Times New Roman"/>
                <a:sym typeface="Times New Roman"/>
              </a:rPr>
              <a:t>A fin de ejercer la influencia correcta</a:t>
            </a:r>
            <a:endParaRPr/>
          </a:p>
        </p:txBody>
      </p:sp>
      <p:sp>
        <p:nvSpPr>
          <p:cNvPr id="217" name="Google Shape;217;p12"/>
          <p:cNvSpPr txBox="1"/>
          <p:nvPr/>
        </p:nvSpPr>
        <p:spPr>
          <a:xfrm>
            <a:off x="16990072" y="12117680"/>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197.2}</a:t>
            </a:r>
            <a:endParaRPr/>
          </a:p>
        </p:txBody>
      </p:sp>
      <p:sp>
        <p:nvSpPr>
          <p:cNvPr id="218" name="Google Shape;218;p12"/>
          <p:cNvSpPr txBox="1"/>
          <p:nvPr/>
        </p:nvSpPr>
        <p:spPr>
          <a:xfrm>
            <a:off x="2301151" y="3968119"/>
            <a:ext cx="21243261" cy="6280276"/>
          </a:xfrm>
          <a:prstGeom prst="rect">
            <a:avLst/>
          </a:prstGeom>
          <a:noFill/>
          <a:ln>
            <a:noFill/>
          </a:ln>
        </p:spPr>
        <p:txBody>
          <a:bodyPr anchorCtr="0" anchor="t" bIns="50800" lIns="50800" spcFirstLastPara="1" rIns="50800" wrap="square" tIns="50800">
            <a:spAutoFit/>
          </a:bodyPr>
          <a:lstStyle/>
          <a:p>
            <a:pPr indent="-1079500" lvl="0" marL="1079500" marR="0" rtl="0" algn="l">
              <a:lnSpc>
                <a:spcPct val="88571"/>
              </a:lnSpc>
              <a:spcBef>
                <a:spcPts val="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Debería tener un control perfecto sobre sí mismo</a:t>
            </a:r>
            <a:endParaRPr/>
          </a:p>
          <a:p>
            <a:pPr indent="-1079500" lvl="0" marL="1079500" marR="0" rtl="0" algn="l">
              <a:lnSpc>
                <a:spcPct val="88571"/>
              </a:lnSpc>
              <a:spcBef>
                <a:spcPts val="100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Su propio corazón ha de estar lleno de amor por sus alumnos</a:t>
            </a:r>
            <a:endParaRPr/>
          </a:p>
          <a:p>
            <a:pPr indent="-1079500" lvl="0" marL="1079500" marR="0" rtl="0" algn="l">
              <a:lnSpc>
                <a:spcPct val="88571"/>
              </a:lnSpc>
              <a:spcBef>
                <a:spcPts val="100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Se manifestará en su apariencia, palabras y actos.</a:t>
            </a:r>
            <a:endParaRPr/>
          </a:p>
          <a:p>
            <a:pPr indent="-1079500" lvl="0" marL="1079500" marR="0" rtl="0" algn="l">
              <a:lnSpc>
                <a:spcPct val="88571"/>
              </a:lnSpc>
              <a:spcBef>
                <a:spcPts val="100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Tenga firmeza de carácter.</a:t>
            </a:r>
            <a:endParaRPr/>
          </a:p>
          <a:p>
            <a:pPr indent="-1079500" lvl="0" marL="1079500" marR="0" rtl="0" algn="l">
              <a:lnSpc>
                <a:spcPct val="88571"/>
              </a:lnSpc>
              <a:spcBef>
                <a:spcPts val="100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Podrá moldear las mentes de sus alumnos</a:t>
            </a:r>
            <a:endParaRPr/>
          </a:p>
          <a:p>
            <a:pPr indent="-1079500" lvl="0" marL="1079500" marR="0" rtl="0" algn="l">
              <a:lnSpc>
                <a:spcPct val="88571"/>
              </a:lnSpc>
              <a:spcBef>
                <a:spcPts val="100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También instruirlos en las ciencias.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Imagen" id="223" name="Google Shape;223;p13"/>
          <p:cNvPicPr preferRelativeResize="0"/>
          <p:nvPr/>
        </p:nvPicPr>
        <p:blipFill rotWithShape="1">
          <a:blip r:embed="rId3">
            <a:alphaModFix/>
          </a:blip>
          <a:srcRect b="0" l="0" r="0" t="0"/>
          <a:stretch/>
        </p:blipFill>
        <p:spPr>
          <a:xfrm>
            <a:off x="2932601" y="3535229"/>
            <a:ext cx="19325141" cy="7328153"/>
          </a:xfrm>
          <a:prstGeom prst="rect">
            <a:avLst/>
          </a:prstGeom>
          <a:noFill/>
          <a:ln>
            <a:noFill/>
          </a:ln>
        </p:spPr>
      </p:pic>
      <p:sp>
        <p:nvSpPr>
          <p:cNvPr id="224" name="Google Shape;224;p13"/>
          <p:cNvSpPr txBox="1"/>
          <p:nvPr/>
        </p:nvSpPr>
        <p:spPr>
          <a:xfrm>
            <a:off x="16536217" y="11744941"/>
            <a:ext cx="3350134" cy="609776"/>
          </a:xfrm>
          <a:prstGeom prst="rect">
            <a:avLst/>
          </a:prstGeom>
          <a:noFill/>
          <a:ln>
            <a:noFill/>
          </a:ln>
        </p:spPr>
        <p:txBody>
          <a:bodyPr anchorCtr="0" anchor="ctr" bIns="50800" lIns="50800" spcFirstLastPara="1" rIns="50800" wrap="square" tIns="50800">
            <a:spAutoFit/>
          </a:bodyPr>
          <a:lstStyle/>
          <a:p>
            <a:pPr indent="457200" lvl="1"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 {1MCP 197.4}</a:t>
            </a:r>
            <a:endParaRPr/>
          </a:p>
        </p:txBody>
      </p:sp>
      <p:sp>
        <p:nvSpPr>
          <p:cNvPr id="225" name="Google Shape;225;p13"/>
          <p:cNvSpPr txBox="1"/>
          <p:nvPr/>
        </p:nvSpPr>
        <p:spPr>
          <a:xfrm>
            <a:off x="3219194" y="4084643"/>
            <a:ext cx="19126023" cy="6304316"/>
          </a:xfrm>
          <a:prstGeom prst="rect">
            <a:avLst/>
          </a:prstGeom>
          <a:noFill/>
          <a:ln>
            <a:noFill/>
          </a:ln>
        </p:spPr>
        <p:txBody>
          <a:bodyPr anchorCtr="0" anchor="t" bIns="50800" lIns="50800" spcFirstLastPara="1" rIns="50800" wrap="square" tIns="50800">
            <a:noAutofit/>
          </a:bodyPr>
          <a:lstStyle/>
          <a:p>
            <a:pPr indent="0" lvl="0" marL="0" marR="0" rtl="0" algn="ctr">
              <a:lnSpc>
                <a:spcPct val="138983"/>
              </a:lnSpc>
              <a:spcBef>
                <a:spcPts val="0"/>
              </a:spcBef>
              <a:spcAft>
                <a:spcPts val="0"/>
              </a:spcAft>
              <a:buClr>
                <a:srgbClr val="FFFFFF"/>
              </a:buClr>
              <a:buSzPts val="5900"/>
              <a:buFont typeface="Helvetica Neue"/>
              <a:buNone/>
            </a:pPr>
            <a:r>
              <a:rPr b="1" i="0" lang="en-US" sz="5900" u="none" cap="none" strike="noStrike">
                <a:solidFill>
                  <a:srgbClr val="FFFFFF"/>
                </a:solidFill>
                <a:latin typeface="Helvetica Neue"/>
                <a:ea typeface="Helvetica Neue"/>
                <a:cs typeface="Helvetica Neue"/>
                <a:sym typeface="Helvetica Neue"/>
              </a:rPr>
              <a:t>Ejercer el mayor cuidado en la educación de los niños y variar la instrucción como para desarrollar las elevadas y nobles facultades de la mente.</a:t>
            </a:r>
            <a:endParaRPr b="1" i="0" sz="5900" u="none" cap="none" strike="noStrike">
              <a:solidFill>
                <a:srgbClr val="000000"/>
              </a:solidFill>
              <a:latin typeface="Helvetica Neue"/>
              <a:ea typeface="Helvetica Neue"/>
              <a:cs typeface="Helvetica Neue"/>
              <a:sym typeface="Helvetica Neue"/>
            </a:endParaRPr>
          </a:p>
          <a:p>
            <a:pPr indent="0" lvl="0" marL="0" marR="0" rtl="0" algn="ctr">
              <a:lnSpc>
                <a:spcPct val="138983"/>
              </a:lnSpc>
              <a:spcBef>
                <a:spcPts val="1000"/>
              </a:spcBef>
              <a:spcAft>
                <a:spcPts val="0"/>
              </a:spcAft>
              <a:buClr>
                <a:srgbClr val="424242"/>
              </a:buClr>
              <a:buSzPts val="5900"/>
              <a:buFont typeface="Helvetica Neue"/>
              <a:buNone/>
            </a:pPr>
            <a:r>
              <a:rPr b="1" i="0" lang="en-US" sz="5900" u="none" cap="none" strike="noStrike">
                <a:solidFill>
                  <a:srgbClr val="424242"/>
                </a:solidFill>
                <a:latin typeface="Helvetica Neue"/>
                <a:ea typeface="Helvetica Neue"/>
                <a:cs typeface="Helvetica Neue"/>
                <a:sym typeface="Helvetica Neue"/>
              </a:rPr>
              <a:t>Los padres y los maestros están ciertamente descalificados para educar adecuadamente</a:t>
            </a:r>
            <a:r>
              <a:rPr b="1" i="0" lang="en-US" sz="5900" u="none" cap="none" strike="noStrike">
                <a:solidFill>
                  <a:srgbClr val="FFFFFF"/>
                </a:solidFill>
                <a:latin typeface="Helvetica Neue"/>
                <a:ea typeface="Helvetica Neue"/>
                <a:cs typeface="Helvetica Neue"/>
                <a:sym typeface="Helvetica Neue"/>
              </a:rPr>
              <a:t> </a:t>
            </a:r>
            <a:r>
              <a:rPr b="0" i="0" lang="en-US" sz="4300" u="none" cap="none" strike="noStrike">
                <a:solidFill>
                  <a:srgbClr val="FFFFFF"/>
                </a:solidFill>
                <a:latin typeface="Helvetica Neue Light"/>
                <a:ea typeface="Helvetica Neue Light"/>
                <a:cs typeface="Helvetica Neue Light"/>
                <a:sym typeface="Helvetica Neue Light"/>
              </a:rPr>
              <a:t>a los </a:t>
            </a:r>
            <a:r>
              <a:rPr b="1" i="0" lang="en-US" sz="5900" u="none" cap="none" strike="noStrike">
                <a:solidFill>
                  <a:srgbClr val="FFFFFF"/>
                </a:solidFill>
                <a:latin typeface="Helvetica Neue"/>
                <a:ea typeface="Helvetica Neue"/>
                <a:cs typeface="Helvetica Neue"/>
                <a:sym typeface="Helvetica Neue"/>
              </a:rPr>
              <a:t>niños si no han aprendido primero las lecciones de dominio propio, paciencia, tolerancia, ternura y amor.</a:t>
            </a:r>
            <a:endParaRPr/>
          </a:p>
        </p:txBody>
      </p:sp>
      <p:sp>
        <p:nvSpPr>
          <p:cNvPr id="226" name="Google Shape;226;p13"/>
          <p:cNvSpPr txBox="1"/>
          <p:nvPr/>
        </p:nvSpPr>
        <p:spPr>
          <a:xfrm>
            <a:off x="3498342" y="1262065"/>
            <a:ext cx="17387318" cy="1466597"/>
          </a:xfrm>
          <a:prstGeom prst="rect">
            <a:avLst/>
          </a:prstGeom>
          <a:noFill/>
          <a:ln>
            <a:noFill/>
          </a:ln>
        </p:spPr>
        <p:txBody>
          <a:bodyPr anchorCtr="0" anchor="ctr" bIns="50800" lIns="50800" spcFirstLastPara="1" rIns="50800" wrap="square" tIns="50800">
            <a:sp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Desarrollar las cualidades superiores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Imagen" id="231" name="Google Shape;231;p14"/>
          <p:cNvPicPr preferRelativeResize="0"/>
          <p:nvPr/>
        </p:nvPicPr>
        <p:blipFill rotWithShape="1">
          <a:blip r:embed="rId3">
            <a:alphaModFix/>
          </a:blip>
          <a:srcRect b="0" l="0" r="0" t="0"/>
          <a:stretch/>
        </p:blipFill>
        <p:spPr>
          <a:xfrm>
            <a:off x="2717533" y="500900"/>
            <a:ext cx="8010658" cy="11130372"/>
          </a:xfrm>
          <a:prstGeom prst="rect">
            <a:avLst/>
          </a:prstGeom>
          <a:noFill/>
          <a:ln>
            <a:noFill/>
          </a:ln>
        </p:spPr>
      </p:pic>
      <p:pic>
        <p:nvPicPr>
          <p:cNvPr descr="Imagen" id="232" name="Google Shape;232;p14"/>
          <p:cNvPicPr preferRelativeResize="0"/>
          <p:nvPr/>
        </p:nvPicPr>
        <p:blipFill rotWithShape="1">
          <a:blip r:embed="rId4">
            <a:alphaModFix/>
          </a:blip>
          <a:srcRect b="0" l="0" r="0" t="0"/>
          <a:stretch/>
        </p:blipFill>
        <p:spPr>
          <a:xfrm>
            <a:off x="11211202" y="21291"/>
            <a:ext cx="13156212" cy="13673418"/>
          </a:xfrm>
          <a:prstGeom prst="rect">
            <a:avLst/>
          </a:prstGeom>
          <a:noFill/>
          <a:ln>
            <a:noFill/>
          </a:ln>
        </p:spPr>
      </p:pic>
      <p:sp>
        <p:nvSpPr>
          <p:cNvPr id="233" name="Google Shape;233;p14"/>
          <p:cNvSpPr/>
          <p:nvPr/>
        </p:nvSpPr>
        <p:spPr>
          <a:xfrm>
            <a:off x="802698" y="8189033"/>
            <a:ext cx="23164533" cy="4077599"/>
          </a:xfrm>
          <a:prstGeom prst="rect">
            <a:avLst/>
          </a:prstGeom>
          <a:gradFill>
            <a:gsLst>
              <a:gs pos="0">
                <a:srgbClr val="94C233"/>
              </a:gs>
              <a:gs pos="100000">
                <a:srgbClr val="0073CF"/>
              </a:gs>
            </a:gsLst>
            <a:lin ang="5400000"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88D70"/>
              </a:buClr>
              <a:buSzPts val="5000"/>
              <a:buFont typeface="Helvetica Neue Light"/>
              <a:buNone/>
            </a:pPr>
            <a:r>
              <a:t/>
            </a:r>
            <a:endParaRPr b="0" i="0" sz="5000" u="none" cap="none" strike="noStrike">
              <a:solidFill>
                <a:srgbClr val="288D70"/>
              </a:solidFill>
              <a:latin typeface="Helvetica Neue Light"/>
              <a:ea typeface="Helvetica Neue Light"/>
              <a:cs typeface="Helvetica Neue Light"/>
              <a:sym typeface="Helvetica Neue Light"/>
            </a:endParaRPr>
          </a:p>
        </p:txBody>
      </p:sp>
      <p:sp>
        <p:nvSpPr>
          <p:cNvPr id="234" name="Google Shape;234;p14"/>
          <p:cNvSpPr txBox="1"/>
          <p:nvPr/>
        </p:nvSpPr>
        <p:spPr>
          <a:xfrm>
            <a:off x="18161817" y="12760941"/>
            <a:ext cx="3350134" cy="609776"/>
          </a:xfrm>
          <a:prstGeom prst="rect">
            <a:avLst/>
          </a:prstGeom>
          <a:noFill/>
          <a:ln>
            <a:noFill/>
          </a:ln>
        </p:spPr>
        <p:txBody>
          <a:bodyPr anchorCtr="0" anchor="ctr" bIns="50800" lIns="50800" spcFirstLastPara="1" rIns="50800" wrap="square" tIns="50800">
            <a:spAutoFit/>
          </a:bodyPr>
          <a:lstStyle/>
          <a:p>
            <a:pPr indent="457200" lvl="1"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 {1MCP 197.4}</a:t>
            </a:r>
            <a:endParaRPr/>
          </a:p>
        </p:txBody>
      </p:sp>
      <p:sp>
        <p:nvSpPr>
          <p:cNvPr id="235" name="Google Shape;235;p14"/>
          <p:cNvSpPr txBox="1"/>
          <p:nvPr/>
        </p:nvSpPr>
        <p:spPr>
          <a:xfrm>
            <a:off x="1780333" y="8228076"/>
            <a:ext cx="20975734" cy="4682819"/>
          </a:xfrm>
          <a:prstGeom prst="rect">
            <a:avLst/>
          </a:prstGeom>
          <a:noFill/>
          <a:ln>
            <a:noFill/>
          </a:ln>
        </p:spPr>
        <p:txBody>
          <a:bodyPr anchorCtr="0" anchor="t" bIns="50800" lIns="50800" spcFirstLastPara="1" rIns="50800" wrap="square" tIns="50800">
            <a:noAutofit/>
          </a:bodyPr>
          <a:lstStyle/>
          <a:p>
            <a:pPr indent="0" lvl="0" marL="0" marR="0" rtl="0" algn="ctr">
              <a:lnSpc>
                <a:spcPct val="128813"/>
              </a:lnSpc>
              <a:spcBef>
                <a:spcPts val="0"/>
              </a:spcBef>
              <a:spcAft>
                <a:spcPts val="0"/>
              </a:spcAft>
              <a:buClr>
                <a:srgbClr val="FFFFFF"/>
              </a:buClr>
              <a:buSzPts val="5900"/>
              <a:buFont typeface="Helvetica Neue"/>
              <a:buNone/>
            </a:pPr>
            <a:r>
              <a:rPr b="1" i="0" lang="en-US" sz="5900" u="none" cap="none" strike="noStrike">
                <a:solidFill>
                  <a:srgbClr val="FFFFFF"/>
                </a:solidFill>
                <a:latin typeface="Helvetica Neue"/>
                <a:ea typeface="Helvetica Neue"/>
                <a:cs typeface="Helvetica Neue"/>
                <a:sym typeface="Helvetica Neue"/>
              </a:rPr>
              <a:t>Muy pocos perciben las necesidades más esenciales de la mente y saben cómo dirigir el intelecto en desarrollo, los pensamientos y sentimientos en crecimiento de los jóvenes.</a:t>
            </a:r>
            <a:endParaRPr/>
          </a:p>
        </p:txBody>
      </p:sp>
      <p:sp>
        <p:nvSpPr>
          <p:cNvPr id="236" name="Google Shape;236;p14"/>
          <p:cNvSpPr txBox="1"/>
          <p:nvPr/>
        </p:nvSpPr>
        <p:spPr>
          <a:xfrm>
            <a:off x="12787083" y="1374402"/>
            <a:ext cx="10410850" cy="4819228"/>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8900"/>
              <a:buFont typeface="Times New Roman"/>
              <a:buNone/>
            </a:pPr>
            <a:r>
              <a:rPr b="1" i="1" lang="en-US" sz="8900" u="none" cap="none" strike="noStrike">
                <a:solidFill>
                  <a:srgbClr val="FFFFFF"/>
                </a:solidFill>
                <a:latin typeface="Times New Roman"/>
                <a:ea typeface="Times New Roman"/>
                <a:cs typeface="Times New Roman"/>
                <a:sym typeface="Times New Roman"/>
              </a:rPr>
              <a:t>¡Qué posición importante para los padres, tutores y maestros!</a:t>
            </a:r>
            <a:endParaRPr/>
          </a:p>
        </p:txBody>
      </p:sp>
      <p:pic>
        <p:nvPicPr>
          <p:cNvPr descr="Imagen" id="237" name="Google Shape;237;p14"/>
          <p:cNvPicPr preferRelativeResize="0"/>
          <p:nvPr/>
        </p:nvPicPr>
        <p:blipFill rotWithShape="1">
          <a:blip r:embed="rId5">
            <a:alphaModFix/>
          </a:blip>
          <a:srcRect b="0" l="0" r="0" t="0"/>
          <a:stretch/>
        </p:blipFill>
        <p:spPr>
          <a:xfrm>
            <a:off x="11873293" y="1321418"/>
            <a:ext cx="2720213" cy="1319564"/>
          </a:xfrm>
          <a:prstGeom prst="rect">
            <a:avLst/>
          </a:prstGeom>
          <a:noFill/>
          <a:ln>
            <a:noFill/>
          </a:ln>
        </p:spPr>
      </p:pic>
      <p:pic>
        <p:nvPicPr>
          <p:cNvPr descr="Imagen" id="238" name="Google Shape;238;p14"/>
          <p:cNvPicPr preferRelativeResize="0"/>
          <p:nvPr/>
        </p:nvPicPr>
        <p:blipFill rotWithShape="1">
          <a:blip r:embed="rId5">
            <a:alphaModFix/>
          </a:blip>
          <a:srcRect b="0" l="0" r="0" t="0"/>
          <a:stretch/>
        </p:blipFill>
        <p:spPr>
          <a:xfrm>
            <a:off x="20077494" y="5229666"/>
            <a:ext cx="2720213" cy="13195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5"/>
          <p:cNvSpPr/>
          <p:nvPr/>
        </p:nvSpPr>
        <p:spPr>
          <a:xfrm>
            <a:off x="2201799" y="3902070"/>
            <a:ext cx="20840169" cy="7169895"/>
          </a:xfrm>
          <a:prstGeom prst="rect">
            <a:avLst/>
          </a:prstGeom>
          <a:gradFill>
            <a:gsLst>
              <a:gs pos="0">
                <a:srgbClr val="94C233"/>
              </a:gs>
              <a:gs pos="100000">
                <a:srgbClr val="003A69"/>
              </a:gs>
            </a:gsLst>
            <a:lin ang="5681356"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88D70"/>
              </a:buClr>
              <a:buSzPts val="5000"/>
              <a:buFont typeface="Helvetica Neue Light"/>
              <a:buNone/>
            </a:pPr>
            <a:r>
              <a:t/>
            </a:r>
            <a:endParaRPr b="0" i="0" sz="5000" u="none" cap="none" strike="noStrike">
              <a:solidFill>
                <a:srgbClr val="288D70"/>
              </a:solidFill>
              <a:latin typeface="Helvetica Neue Light"/>
              <a:ea typeface="Helvetica Neue Light"/>
              <a:cs typeface="Helvetica Neue Light"/>
              <a:sym typeface="Helvetica Neue Light"/>
            </a:endParaRPr>
          </a:p>
        </p:txBody>
      </p:sp>
      <p:sp>
        <p:nvSpPr>
          <p:cNvPr id="244" name="Google Shape;244;p15"/>
          <p:cNvSpPr txBox="1"/>
          <p:nvPr/>
        </p:nvSpPr>
        <p:spPr>
          <a:xfrm>
            <a:off x="16536217" y="11744941"/>
            <a:ext cx="3350134" cy="609776"/>
          </a:xfrm>
          <a:prstGeom prst="rect">
            <a:avLst/>
          </a:prstGeom>
          <a:noFill/>
          <a:ln>
            <a:noFill/>
          </a:ln>
        </p:spPr>
        <p:txBody>
          <a:bodyPr anchorCtr="0" anchor="ctr" bIns="50800" lIns="50800" spcFirstLastPara="1" rIns="50800" wrap="square" tIns="50800">
            <a:spAutoFit/>
          </a:bodyPr>
          <a:lstStyle/>
          <a:p>
            <a:pPr indent="457200" lvl="1"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 {1MCP 198.1}</a:t>
            </a:r>
            <a:endParaRPr/>
          </a:p>
        </p:txBody>
      </p:sp>
      <p:sp>
        <p:nvSpPr>
          <p:cNvPr id="245" name="Google Shape;245;p15"/>
          <p:cNvSpPr txBox="1"/>
          <p:nvPr/>
        </p:nvSpPr>
        <p:spPr>
          <a:xfrm>
            <a:off x="4828185" y="4556622"/>
            <a:ext cx="16806596" cy="6304316"/>
          </a:xfrm>
          <a:prstGeom prst="rect">
            <a:avLst/>
          </a:prstGeom>
          <a:noFill/>
          <a:ln>
            <a:noFill/>
          </a:ln>
        </p:spPr>
        <p:txBody>
          <a:bodyPr anchorCtr="0" anchor="t" bIns="50800" lIns="50800" spcFirstLastPara="1" rIns="50800" wrap="square" tIns="50800">
            <a:spAutoFit/>
          </a:bodyPr>
          <a:lstStyle/>
          <a:p>
            <a:pPr indent="0" lvl="0" marL="0" marR="0" rtl="0" algn="ctr">
              <a:lnSpc>
                <a:spcPct val="106493"/>
              </a:lnSpc>
              <a:spcBef>
                <a:spcPts val="0"/>
              </a:spcBef>
              <a:spcAft>
                <a:spcPts val="0"/>
              </a:spcAft>
              <a:buClr>
                <a:srgbClr val="FFFFFF"/>
              </a:buClr>
              <a:buSzPts val="7700"/>
              <a:buFont typeface="Helvetica Neue"/>
              <a:buNone/>
            </a:pPr>
            <a:r>
              <a:rPr b="1" i="0" lang="en-US" sz="7700" u="none" cap="none" strike="noStrike">
                <a:solidFill>
                  <a:srgbClr val="FFFFFF"/>
                </a:solidFill>
                <a:latin typeface="Helvetica Neue"/>
                <a:ea typeface="Helvetica Neue"/>
                <a:cs typeface="Helvetica Neue"/>
                <a:sym typeface="Helvetica Neue"/>
              </a:rPr>
              <a:t>Tratar</a:t>
            </a:r>
            <a:r>
              <a:rPr b="1" i="0" lang="en-US" sz="5900" u="none" cap="none" strike="noStrike">
                <a:solidFill>
                  <a:srgbClr val="FFFFFF"/>
                </a:solidFill>
                <a:latin typeface="Helvetica Neue"/>
                <a:ea typeface="Helvetica Neue"/>
                <a:cs typeface="Helvetica Neue"/>
                <a:sym typeface="Helvetica Neue"/>
              </a:rPr>
              <a:t> con las </a:t>
            </a:r>
            <a:r>
              <a:rPr b="1" i="0" lang="en-US" sz="7700" u="none" cap="none" strike="noStrike">
                <a:solidFill>
                  <a:srgbClr val="FFFFFF"/>
                </a:solidFill>
                <a:latin typeface="Helvetica Neue"/>
                <a:ea typeface="Helvetica Neue"/>
                <a:cs typeface="Helvetica Neue"/>
                <a:sym typeface="Helvetica Neue"/>
              </a:rPr>
              <a:t>mentes </a:t>
            </a:r>
            <a:r>
              <a:rPr b="1" i="0" lang="en-US" sz="5900" u="none" cap="none" strike="noStrike">
                <a:solidFill>
                  <a:srgbClr val="FFFFFF"/>
                </a:solidFill>
                <a:latin typeface="Helvetica Neue"/>
                <a:ea typeface="Helvetica Neue"/>
                <a:cs typeface="Helvetica Neue"/>
                <a:sym typeface="Helvetica Neue"/>
              </a:rPr>
              <a:t>humanas </a:t>
            </a:r>
            <a:r>
              <a:rPr b="1" i="0" lang="en-US" sz="7700" u="none" cap="none" strike="noStrike">
                <a:solidFill>
                  <a:srgbClr val="FFFFFF"/>
                </a:solidFill>
                <a:latin typeface="Helvetica Neue"/>
                <a:ea typeface="Helvetica Neue"/>
                <a:cs typeface="Helvetica Neue"/>
                <a:sym typeface="Helvetica Neue"/>
              </a:rPr>
              <a:t>es</a:t>
            </a:r>
            <a:r>
              <a:rPr b="1" i="0" lang="en-US" sz="5900" u="none" cap="none" strike="noStrike">
                <a:solidFill>
                  <a:srgbClr val="FFFFFF"/>
                </a:solidFill>
                <a:latin typeface="Helvetica Neue"/>
                <a:ea typeface="Helvetica Neue"/>
                <a:cs typeface="Helvetica Neue"/>
                <a:sym typeface="Helvetica Neue"/>
              </a:rPr>
              <a:t> la </a:t>
            </a:r>
            <a:r>
              <a:rPr b="1" i="0" lang="en-US" sz="7700" u="none" cap="none" strike="noStrike">
                <a:solidFill>
                  <a:srgbClr val="FFFFFF"/>
                </a:solidFill>
                <a:latin typeface="Helvetica Neue"/>
                <a:ea typeface="Helvetica Neue"/>
                <a:cs typeface="Helvetica Neue"/>
                <a:sym typeface="Helvetica Neue"/>
              </a:rPr>
              <a:t>tarea más delicada</a:t>
            </a:r>
            <a:r>
              <a:rPr b="1" i="0" lang="en-US" sz="5900" u="none" cap="none" strike="noStrike">
                <a:solidFill>
                  <a:srgbClr val="FFFFFF"/>
                </a:solidFill>
                <a:latin typeface="Helvetica Neue"/>
                <a:ea typeface="Helvetica Neue"/>
                <a:cs typeface="Helvetica Neue"/>
                <a:sym typeface="Helvetica Neue"/>
              </a:rPr>
              <a:t> que </a:t>
            </a:r>
            <a:r>
              <a:rPr b="1" i="0" lang="en-US" sz="7700" u="none" cap="none" strike="noStrike">
                <a:solidFill>
                  <a:srgbClr val="FFFFFF"/>
                </a:solidFill>
                <a:latin typeface="Helvetica Neue"/>
                <a:ea typeface="Helvetica Neue"/>
                <a:cs typeface="Helvetica Neue"/>
                <a:sym typeface="Helvetica Neue"/>
              </a:rPr>
              <a:t>puede hacerse</a:t>
            </a:r>
            <a:r>
              <a:rPr b="1" i="0" lang="en-US" sz="5900" u="none" cap="none" strike="noStrike">
                <a:solidFill>
                  <a:srgbClr val="FFFFFF"/>
                </a:solidFill>
                <a:latin typeface="Helvetica Neue"/>
                <a:ea typeface="Helvetica Neue"/>
                <a:cs typeface="Helvetica Neue"/>
                <a:sym typeface="Helvetica Neue"/>
              </a:rPr>
              <a:t>, y los </a:t>
            </a:r>
            <a:r>
              <a:rPr b="1" i="0" lang="en-US" sz="7700" u="none" cap="none" strike="noStrike">
                <a:solidFill>
                  <a:srgbClr val="FFFFFF"/>
                </a:solidFill>
                <a:latin typeface="Helvetica Neue"/>
                <a:ea typeface="Helvetica Neue"/>
                <a:cs typeface="Helvetica Neue"/>
                <a:sym typeface="Helvetica Neue"/>
              </a:rPr>
              <a:t>maestros necesitan ser inspirados</a:t>
            </a:r>
            <a:r>
              <a:rPr b="1" i="0" lang="en-US" sz="5900" u="none" cap="none" strike="noStrike">
                <a:solidFill>
                  <a:srgbClr val="FFFFFF"/>
                </a:solidFill>
                <a:latin typeface="Helvetica Neue"/>
                <a:ea typeface="Helvetica Neue"/>
                <a:cs typeface="Helvetica Neue"/>
                <a:sym typeface="Helvetica Neue"/>
              </a:rPr>
              <a:t> por el Espíritu de Dios para que puedan ser capaces de realizar bien su trabajo.</a:t>
            </a:r>
            <a:endParaRPr/>
          </a:p>
        </p:txBody>
      </p:sp>
      <p:sp>
        <p:nvSpPr>
          <p:cNvPr id="246" name="Google Shape;246;p15"/>
          <p:cNvSpPr txBox="1"/>
          <p:nvPr/>
        </p:nvSpPr>
        <p:spPr>
          <a:xfrm>
            <a:off x="5340540" y="1104913"/>
            <a:ext cx="16496920" cy="1466597"/>
          </a:xfrm>
          <a:prstGeom prst="rect">
            <a:avLst/>
          </a:prstGeom>
          <a:noFill/>
          <a:ln>
            <a:noFill/>
          </a:ln>
        </p:spPr>
        <p:txBody>
          <a:bodyPr anchorCtr="0" anchor="ctr" bIns="50800" lIns="50800" spcFirstLastPara="1" rIns="50800" wrap="square" tIns="50800">
            <a:sp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Ser inspirados por el Espíritu Santo</a:t>
            </a:r>
            <a:endParaRPr/>
          </a:p>
        </p:txBody>
      </p:sp>
      <p:pic>
        <p:nvPicPr>
          <p:cNvPr descr="Imagen" id="247" name="Google Shape;247;p15"/>
          <p:cNvPicPr preferRelativeResize="0"/>
          <p:nvPr/>
        </p:nvPicPr>
        <p:blipFill rotWithShape="1">
          <a:blip r:embed="rId3">
            <a:alphaModFix/>
          </a:blip>
          <a:srcRect b="0" l="0" r="0" t="0"/>
          <a:stretch/>
        </p:blipFill>
        <p:spPr>
          <a:xfrm>
            <a:off x="-2318510" y="-298925"/>
            <a:ext cx="8955020" cy="8167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6"/>
          <p:cNvSpPr/>
          <p:nvPr/>
        </p:nvSpPr>
        <p:spPr>
          <a:xfrm>
            <a:off x="1694365" y="3466541"/>
            <a:ext cx="21356625" cy="8636809"/>
          </a:xfrm>
          <a:prstGeom prst="rect">
            <a:avLst/>
          </a:prstGeom>
          <a:gradFill>
            <a:gsLst>
              <a:gs pos="0">
                <a:srgbClr val="94C233"/>
              </a:gs>
              <a:gs pos="100000">
                <a:srgbClr val="0073CF"/>
              </a:gs>
            </a:gsLst>
            <a:lin ang="2700000"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253" name="Google Shape;253;p16"/>
          <p:cNvSpPr txBox="1"/>
          <p:nvPr/>
        </p:nvSpPr>
        <p:spPr>
          <a:xfrm>
            <a:off x="17858098" y="12169812"/>
            <a:ext cx="3350134" cy="609776"/>
          </a:xfrm>
          <a:prstGeom prst="rect">
            <a:avLst/>
          </a:prstGeom>
          <a:noFill/>
          <a:ln>
            <a:noFill/>
          </a:ln>
        </p:spPr>
        <p:txBody>
          <a:bodyPr anchorCtr="0" anchor="ctr" bIns="50800" lIns="50800" spcFirstLastPara="1" rIns="50800" wrap="square" tIns="50800">
            <a:spAutoFit/>
          </a:bodyPr>
          <a:lstStyle/>
          <a:p>
            <a:pPr indent="457200" lvl="1"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 {1MCP 197.4}</a:t>
            </a:r>
            <a:endParaRPr/>
          </a:p>
        </p:txBody>
      </p:sp>
      <p:sp>
        <p:nvSpPr>
          <p:cNvPr id="254" name="Google Shape;254;p16"/>
          <p:cNvSpPr txBox="1"/>
          <p:nvPr/>
        </p:nvSpPr>
        <p:spPr>
          <a:xfrm>
            <a:off x="1900152" y="3779619"/>
            <a:ext cx="21483228" cy="8111514"/>
          </a:xfrm>
          <a:prstGeom prst="rect">
            <a:avLst/>
          </a:prstGeom>
          <a:noFill/>
          <a:ln>
            <a:noFill/>
          </a:ln>
        </p:spPr>
        <p:txBody>
          <a:bodyPr anchorCtr="0" anchor="t" bIns="50800" lIns="50800" spcFirstLastPara="1" rIns="50800" wrap="square" tIns="50800">
            <a:spAutoFit/>
          </a:bodyPr>
          <a:lstStyle/>
          <a:p>
            <a:pPr indent="-917222" lvl="0" marL="917222" marR="0" rtl="0" algn="l">
              <a:lnSpc>
                <a:spcPct val="94871"/>
              </a:lnSpc>
              <a:spcBef>
                <a:spcPts val="0"/>
              </a:spcBef>
              <a:spcAft>
                <a:spcPts val="0"/>
              </a:spcAft>
              <a:buClr>
                <a:srgbClr val="FFFFFF"/>
              </a:buClr>
              <a:buSzPts val="6240"/>
              <a:buFont typeface="Helvetica Neue"/>
              <a:buChar char="•"/>
            </a:pPr>
            <a:r>
              <a:rPr b="0" i="0" lang="en-US" sz="7800" u="none" cap="none" strike="noStrike">
                <a:solidFill>
                  <a:srgbClr val="FFFFFF"/>
                </a:solidFill>
                <a:latin typeface="Helvetica Neue"/>
                <a:ea typeface="Helvetica Neue"/>
                <a:cs typeface="Helvetica Neue"/>
                <a:sym typeface="Helvetica Neue"/>
              </a:rPr>
              <a:t>No eduquen</a:t>
            </a:r>
            <a:r>
              <a:rPr b="0" i="0" lang="en-US" sz="5400" u="none" cap="none" strike="noStrike">
                <a:solidFill>
                  <a:srgbClr val="FFFFFF"/>
                </a:solidFill>
                <a:latin typeface="Helvetica Neue Light"/>
                <a:ea typeface="Helvetica Neue Light"/>
                <a:cs typeface="Helvetica Neue Light"/>
                <a:sym typeface="Helvetica Neue Light"/>
              </a:rPr>
              <a:t> a los alumnos </a:t>
            </a:r>
            <a:r>
              <a:rPr b="0" i="0" lang="en-US" sz="7800" u="none" cap="none" strike="noStrike">
                <a:solidFill>
                  <a:srgbClr val="FFFFFF"/>
                </a:solidFill>
                <a:latin typeface="Helvetica Neue"/>
                <a:ea typeface="Helvetica Neue"/>
                <a:cs typeface="Helvetica Neue"/>
                <a:sym typeface="Helvetica Neue"/>
              </a:rPr>
              <a:t>dando publicidad</a:t>
            </a:r>
            <a:r>
              <a:rPr b="0" i="0" lang="en-US" sz="5400" u="none" cap="none" strike="noStrike">
                <a:solidFill>
                  <a:srgbClr val="FFFFFF"/>
                </a:solidFill>
                <a:latin typeface="Helvetica Neue Light"/>
                <a:ea typeface="Helvetica Neue Light"/>
                <a:cs typeface="Helvetica Neue Light"/>
                <a:sym typeface="Helvetica Neue Light"/>
              </a:rPr>
              <a:t> a sus errores y faltas</a:t>
            </a:r>
            <a:endParaRPr/>
          </a:p>
          <a:p>
            <a:pPr indent="-917222" lvl="0" marL="917222" marR="0" rtl="0" algn="l">
              <a:lnSpc>
                <a:spcPct val="94871"/>
              </a:lnSpc>
              <a:spcBef>
                <a:spcPts val="1400"/>
              </a:spcBef>
              <a:spcAft>
                <a:spcPts val="0"/>
              </a:spcAft>
              <a:buClr>
                <a:srgbClr val="FFFFFF"/>
              </a:buClr>
              <a:buSzPts val="6240"/>
              <a:buFont typeface="Helvetica Neue"/>
              <a:buChar char="•"/>
            </a:pPr>
            <a:r>
              <a:rPr b="0" i="0" lang="en-US" sz="7800" u="none" cap="none" strike="noStrike">
                <a:solidFill>
                  <a:srgbClr val="FFFFFF"/>
                </a:solidFill>
                <a:latin typeface="Helvetica Neue"/>
                <a:ea typeface="Helvetica Neue"/>
                <a:cs typeface="Helvetica Neue"/>
                <a:sym typeface="Helvetica Neue"/>
              </a:rPr>
              <a:t>Nunca humillen </a:t>
            </a:r>
            <a:r>
              <a:rPr b="0" i="0" lang="en-US" sz="5400" u="none" cap="none" strike="noStrike">
                <a:solidFill>
                  <a:srgbClr val="FFFFFF"/>
                </a:solidFill>
                <a:latin typeface="Helvetica Neue Light"/>
                <a:ea typeface="Helvetica Neue Light"/>
                <a:cs typeface="Helvetica Neue Light"/>
                <a:sym typeface="Helvetica Neue Light"/>
              </a:rPr>
              <a:t>a un alumno presentando sus equivocaciones y quejas y pecados </a:t>
            </a:r>
            <a:endParaRPr/>
          </a:p>
          <a:p>
            <a:pPr indent="-823148" lvl="0" marL="823148" marR="0" rtl="0" algn="l">
              <a:lnSpc>
                <a:spcPct val="105714"/>
              </a:lnSpc>
              <a:spcBef>
                <a:spcPts val="1400"/>
              </a:spcBef>
              <a:spcAft>
                <a:spcPts val="0"/>
              </a:spcAft>
              <a:buClr>
                <a:srgbClr val="FFFFFF"/>
              </a:buClr>
              <a:buSzPts val="5600"/>
              <a:buFont typeface="Helvetica Neue"/>
              <a:buChar char="•"/>
            </a:pPr>
            <a:r>
              <a:rPr b="0" i="0" lang="en-US" sz="7000" u="none" cap="none" strike="noStrike">
                <a:solidFill>
                  <a:srgbClr val="FFFFFF"/>
                </a:solidFill>
                <a:latin typeface="Helvetica Neue"/>
                <a:ea typeface="Helvetica Neue"/>
                <a:cs typeface="Helvetica Neue"/>
                <a:sym typeface="Helvetica Neue"/>
              </a:rPr>
              <a:t>No se puede hacer nada más efectivo</a:t>
            </a:r>
            <a:r>
              <a:rPr b="0" i="0" lang="en-US" sz="5400" u="none" cap="none" strike="noStrike">
                <a:solidFill>
                  <a:srgbClr val="FFFFFF"/>
                </a:solidFill>
                <a:latin typeface="Helvetica Neue Light"/>
                <a:ea typeface="Helvetica Neue Light"/>
                <a:cs typeface="Helvetica Neue Light"/>
                <a:sym typeface="Helvetica Neue Light"/>
              </a:rPr>
              <a:t> que esto para endurecer su corazón y confirmarlo en el mal.</a:t>
            </a:r>
            <a:endParaRPr/>
          </a:p>
          <a:p>
            <a:pPr indent="-917222" lvl="0" marL="917222" marR="0" rtl="0" algn="l">
              <a:lnSpc>
                <a:spcPct val="94871"/>
              </a:lnSpc>
              <a:spcBef>
                <a:spcPts val="1400"/>
              </a:spcBef>
              <a:spcAft>
                <a:spcPts val="0"/>
              </a:spcAft>
              <a:buClr>
                <a:srgbClr val="FFFFFF"/>
              </a:buClr>
              <a:buSzPts val="6240"/>
              <a:buFont typeface="Helvetica Neue"/>
              <a:buChar char="•"/>
            </a:pPr>
            <a:r>
              <a:rPr b="0" i="0" lang="en-US" sz="7800" u="none" cap="none" strike="noStrike">
                <a:solidFill>
                  <a:srgbClr val="FFFFFF"/>
                </a:solidFill>
                <a:latin typeface="Helvetica Neue"/>
                <a:ea typeface="Helvetica Neue"/>
                <a:cs typeface="Helvetica Neue"/>
                <a:sym typeface="Helvetica Neue"/>
              </a:rPr>
              <a:t>Hablen</a:t>
            </a:r>
            <a:r>
              <a:rPr b="0" i="0" lang="en-US" sz="5400" u="none" cap="none" strike="noStrike">
                <a:solidFill>
                  <a:srgbClr val="FFFFFF"/>
                </a:solidFill>
                <a:latin typeface="Helvetica Neue Light"/>
                <a:ea typeface="Helvetica Neue Light"/>
                <a:cs typeface="Helvetica Neue Light"/>
                <a:sym typeface="Helvetica Neue Light"/>
              </a:rPr>
              <a:t> y </a:t>
            </a:r>
            <a:r>
              <a:rPr b="0" i="0" lang="en-US" sz="7800" u="none" cap="none" strike="noStrike">
                <a:solidFill>
                  <a:srgbClr val="FFFFFF"/>
                </a:solidFill>
                <a:latin typeface="Helvetica Neue"/>
                <a:ea typeface="Helvetica Neue"/>
                <a:cs typeface="Helvetica Neue"/>
                <a:sym typeface="Helvetica Neue"/>
              </a:rPr>
              <a:t>oren</a:t>
            </a:r>
            <a:r>
              <a:rPr b="0" i="0" lang="en-US" sz="5400" u="none" cap="none" strike="noStrike">
                <a:solidFill>
                  <a:srgbClr val="FFFFFF"/>
                </a:solidFill>
                <a:latin typeface="Helvetica Neue Light"/>
                <a:ea typeface="Helvetica Neue Light"/>
                <a:cs typeface="Helvetica Neue Light"/>
                <a:sym typeface="Helvetica Neue Light"/>
              </a:rPr>
              <a:t> con él a solas, y muestren la misma ternura que Cristo les demostró.</a:t>
            </a:r>
            <a:endParaRPr/>
          </a:p>
        </p:txBody>
      </p:sp>
      <p:sp>
        <p:nvSpPr>
          <p:cNvPr id="255" name="Google Shape;255;p16"/>
          <p:cNvSpPr txBox="1"/>
          <p:nvPr/>
        </p:nvSpPr>
        <p:spPr>
          <a:xfrm>
            <a:off x="7888116" y="1257245"/>
            <a:ext cx="8969122" cy="1466597"/>
          </a:xfrm>
          <a:prstGeom prst="rect">
            <a:avLst/>
          </a:prstGeom>
          <a:noFill/>
          <a:ln>
            <a:noFill/>
          </a:ln>
        </p:spPr>
        <p:txBody>
          <a:bodyPr anchorCtr="0" anchor="ctr" bIns="50800" lIns="50800" spcFirstLastPara="1" rIns="50800" wrap="square" tIns="50800">
            <a:sp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Enfrentar las faltas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7"/>
          <p:cNvSpPr/>
          <p:nvPr/>
        </p:nvSpPr>
        <p:spPr>
          <a:xfrm>
            <a:off x="979337" y="8860254"/>
            <a:ext cx="21957280" cy="3184154"/>
          </a:xfrm>
          <a:prstGeom prst="rect">
            <a:avLst/>
          </a:prstGeom>
          <a:gradFill>
            <a:gsLst>
              <a:gs pos="0">
                <a:srgbClr val="032F5F"/>
              </a:gs>
              <a:gs pos="100000">
                <a:srgbClr val="919191"/>
              </a:gs>
            </a:gsLst>
            <a:lin ang="9428868" scaled="0"/>
          </a:gradFill>
          <a:ln>
            <a:noFill/>
          </a:ln>
          <a:effectLst>
            <a:outerShdw blurRad="190500" rotWithShape="0" dir="5400000" dist="8455">
              <a:srgbClr val="A6AAA9"/>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FFFFFF"/>
              </a:solidFill>
              <a:latin typeface="Helvetica Neue Light"/>
              <a:ea typeface="Helvetica Neue Light"/>
              <a:cs typeface="Helvetica Neue Light"/>
              <a:sym typeface="Helvetica Neue Light"/>
            </a:endParaRPr>
          </a:p>
        </p:txBody>
      </p:sp>
      <p:sp>
        <p:nvSpPr>
          <p:cNvPr id="261" name="Google Shape;261;p17"/>
          <p:cNvSpPr/>
          <p:nvPr/>
        </p:nvSpPr>
        <p:spPr>
          <a:xfrm>
            <a:off x="1492430" y="1846005"/>
            <a:ext cx="20273515" cy="6978843"/>
          </a:xfrm>
          <a:prstGeom prst="rect">
            <a:avLst/>
          </a:prstGeom>
          <a:gradFill>
            <a:gsLst>
              <a:gs pos="0">
                <a:srgbClr val="94C233"/>
              </a:gs>
              <a:gs pos="33702">
                <a:srgbClr val="4A9A81"/>
              </a:gs>
              <a:gs pos="100000">
                <a:srgbClr val="0073CF"/>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262" name="Google Shape;262;p17"/>
          <p:cNvSpPr txBox="1"/>
          <p:nvPr/>
        </p:nvSpPr>
        <p:spPr>
          <a:xfrm>
            <a:off x="17701394" y="12169812"/>
            <a:ext cx="3663544" cy="609776"/>
          </a:xfrm>
          <a:prstGeom prst="rect">
            <a:avLst/>
          </a:prstGeom>
          <a:noFill/>
          <a:ln>
            <a:noFill/>
          </a:ln>
        </p:spPr>
        <p:txBody>
          <a:bodyPr anchorCtr="0" anchor="ctr" bIns="50800" lIns="50800" spcFirstLastPara="1" rIns="50800" wrap="square" tIns="50800">
            <a:spAutoFit/>
          </a:bodyPr>
          <a:lstStyle/>
          <a:p>
            <a:pPr indent="914400" lvl="2"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 {1MCP 198,2</a:t>
            </a:r>
            <a:endParaRPr/>
          </a:p>
        </p:txBody>
      </p:sp>
      <p:sp>
        <p:nvSpPr>
          <p:cNvPr id="263" name="Google Shape;263;p17"/>
          <p:cNvSpPr txBox="1"/>
          <p:nvPr/>
        </p:nvSpPr>
        <p:spPr>
          <a:xfrm>
            <a:off x="1450386" y="2850010"/>
            <a:ext cx="21483228" cy="5321871"/>
          </a:xfrm>
          <a:prstGeom prst="rect">
            <a:avLst/>
          </a:prstGeom>
          <a:noFill/>
          <a:ln>
            <a:noFill/>
          </a:ln>
        </p:spPr>
        <p:txBody>
          <a:bodyPr anchorCtr="0" anchor="t" bIns="50800" lIns="50800" spcFirstLastPara="1" rIns="50800" wrap="square" tIns="50800">
            <a:spAutoFit/>
          </a:bodyPr>
          <a:lstStyle/>
          <a:p>
            <a:pPr indent="-635000" lvl="0" marL="635000" marR="0" rtl="0" algn="l">
              <a:lnSpc>
                <a:spcPct val="113846"/>
              </a:lnSpc>
              <a:spcBef>
                <a:spcPts val="0"/>
              </a:spcBef>
              <a:spcAft>
                <a:spcPts val="0"/>
              </a:spcAft>
              <a:buClr>
                <a:srgbClr val="FFFFFF"/>
              </a:buClr>
              <a:buSzPts val="5200"/>
              <a:buFont typeface="Helvetica Neue Light"/>
              <a:buChar char="•"/>
            </a:pPr>
            <a:r>
              <a:rPr b="0" i="0" lang="en-US" sz="6500" u="none" cap="none" strike="noStrike">
                <a:solidFill>
                  <a:srgbClr val="FFFFFF"/>
                </a:solidFill>
                <a:latin typeface="Helvetica Neue Light"/>
                <a:ea typeface="Helvetica Neue Light"/>
                <a:cs typeface="Helvetica Neue Light"/>
                <a:sym typeface="Helvetica Neue Light"/>
              </a:rPr>
              <a:t>No impulsen a un alumno a criticar</a:t>
            </a:r>
            <a:endParaRPr/>
          </a:p>
          <a:p>
            <a:pPr indent="-635000" lvl="0" marL="635000" marR="0" rtl="0" algn="l">
              <a:lnSpc>
                <a:spcPct val="113846"/>
              </a:lnSpc>
              <a:spcBef>
                <a:spcPts val="1400"/>
              </a:spcBef>
              <a:spcAft>
                <a:spcPts val="0"/>
              </a:spcAft>
              <a:buClr>
                <a:srgbClr val="FFFFFF"/>
              </a:buClr>
              <a:buSzPts val="5200"/>
              <a:buFont typeface="Helvetica Neue Light"/>
              <a:buChar char="•"/>
            </a:pPr>
            <a:r>
              <a:rPr b="0" i="0" lang="en-US" sz="6500" u="none" cap="none" strike="noStrike">
                <a:solidFill>
                  <a:srgbClr val="FFFFFF"/>
                </a:solidFill>
                <a:latin typeface="Helvetica Neue Light"/>
                <a:ea typeface="Helvetica Neue Light"/>
                <a:cs typeface="Helvetica Neue Light"/>
                <a:sym typeface="Helvetica Neue Light"/>
              </a:rPr>
              <a:t>Hablar de las faltas de otro.</a:t>
            </a:r>
            <a:endParaRPr/>
          </a:p>
          <a:p>
            <a:pPr indent="-635000" lvl="0" marL="635000" marR="0" rtl="0" algn="l">
              <a:lnSpc>
                <a:spcPct val="113846"/>
              </a:lnSpc>
              <a:spcBef>
                <a:spcPts val="1400"/>
              </a:spcBef>
              <a:spcAft>
                <a:spcPts val="0"/>
              </a:spcAft>
              <a:buClr>
                <a:srgbClr val="FFFFFF"/>
              </a:buClr>
              <a:buSzPts val="5200"/>
              <a:buFont typeface="Helvetica Neue Light"/>
              <a:buChar char="•"/>
            </a:pPr>
            <a:r>
              <a:rPr b="0" i="0" lang="en-US" sz="6500" u="none" cap="none" strike="noStrike">
                <a:solidFill>
                  <a:srgbClr val="FFFFFF"/>
                </a:solidFill>
                <a:latin typeface="Helvetica Neue Light"/>
                <a:ea typeface="Helvetica Neue Light"/>
                <a:cs typeface="Helvetica Neue Light"/>
                <a:sym typeface="Helvetica Neue Light"/>
              </a:rPr>
              <a:t>Escondan una multitud de pecados siempre que sea posible</a:t>
            </a:r>
            <a:endParaRPr/>
          </a:p>
          <a:p>
            <a:pPr indent="-635000" lvl="0" marL="635000" marR="0" rtl="0" algn="l">
              <a:lnSpc>
                <a:spcPct val="113846"/>
              </a:lnSpc>
              <a:spcBef>
                <a:spcPts val="1400"/>
              </a:spcBef>
              <a:spcAft>
                <a:spcPts val="0"/>
              </a:spcAft>
              <a:buClr>
                <a:srgbClr val="FFFFFF"/>
              </a:buClr>
              <a:buSzPts val="5200"/>
              <a:buFont typeface="Helvetica Neue Light"/>
              <a:buChar char="•"/>
            </a:pPr>
            <a:r>
              <a:rPr b="0" i="0" lang="en-US" sz="6500" u="none" cap="none" strike="noStrike">
                <a:solidFill>
                  <a:srgbClr val="FFFFFF"/>
                </a:solidFill>
                <a:latin typeface="Helvetica Neue Light"/>
                <a:ea typeface="Helvetica Neue Light"/>
                <a:cs typeface="Helvetica Neue Light"/>
                <a:sym typeface="Helvetica Neue Light"/>
              </a:rPr>
              <a:t>Sigan la forma de Cristo para sanarlo.</a:t>
            </a:r>
            <a:endParaRPr/>
          </a:p>
        </p:txBody>
      </p:sp>
      <p:sp>
        <p:nvSpPr>
          <p:cNvPr id="264" name="Google Shape;264;p17"/>
          <p:cNvSpPr txBox="1"/>
          <p:nvPr/>
        </p:nvSpPr>
        <p:spPr>
          <a:xfrm>
            <a:off x="1216364" y="9463682"/>
            <a:ext cx="21483227" cy="1977298"/>
          </a:xfrm>
          <a:prstGeom prst="rect">
            <a:avLst/>
          </a:prstGeom>
          <a:noFill/>
          <a:ln>
            <a:noFill/>
          </a:ln>
        </p:spPr>
        <p:txBody>
          <a:bodyPr anchorCtr="0" anchor="t" bIns="50800" lIns="50800" spcFirstLastPara="1" rIns="50800" wrap="square" tIns="50800">
            <a:spAutoFit/>
          </a:bodyPr>
          <a:lstStyle/>
          <a:p>
            <a:pPr indent="0" lvl="0" marL="0" marR="0" rtl="0" algn="l">
              <a:lnSpc>
                <a:spcPct val="110447"/>
              </a:lnSpc>
              <a:spcBef>
                <a:spcPts val="0"/>
              </a:spcBef>
              <a:spcAft>
                <a:spcPts val="0"/>
              </a:spcAft>
              <a:buClr>
                <a:srgbClr val="FFFFFF"/>
              </a:buClr>
              <a:buSzPts val="6700"/>
              <a:buFont typeface="Times New Roman"/>
              <a:buNone/>
            </a:pPr>
            <a:r>
              <a:rPr b="1" i="1" lang="en-US" sz="6700" u="none" cap="none" strike="noStrike">
                <a:solidFill>
                  <a:srgbClr val="FFFFFF"/>
                </a:solidFill>
                <a:latin typeface="Times New Roman"/>
                <a:ea typeface="Times New Roman"/>
                <a:cs typeface="Times New Roman"/>
                <a:sym typeface="Times New Roman"/>
              </a:rPr>
              <a:t>Esta clase de educación resultará una bendición, que será visible en esta vida y en la futura vida inmortal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Imagen" id="269" name="Google Shape;269;p18"/>
          <p:cNvPicPr preferRelativeResize="0"/>
          <p:nvPr/>
        </p:nvPicPr>
        <p:blipFill rotWithShape="1">
          <a:blip r:embed="rId3">
            <a:alphaModFix/>
          </a:blip>
          <a:srcRect b="0" l="0" r="0" t="0"/>
          <a:stretch/>
        </p:blipFill>
        <p:spPr>
          <a:xfrm>
            <a:off x="165820" y="8855726"/>
            <a:ext cx="24278919" cy="4876619"/>
          </a:xfrm>
          <a:prstGeom prst="rect">
            <a:avLst/>
          </a:prstGeom>
          <a:noFill/>
          <a:ln>
            <a:noFill/>
          </a:ln>
        </p:spPr>
      </p:pic>
      <p:sp>
        <p:nvSpPr>
          <p:cNvPr id="270" name="Google Shape;270;p18"/>
          <p:cNvSpPr/>
          <p:nvPr/>
        </p:nvSpPr>
        <p:spPr>
          <a:xfrm>
            <a:off x="3119398" y="3519342"/>
            <a:ext cx="16395030" cy="6588124"/>
          </a:xfrm>
          <a:prstGeom prst="rect">
            <a:avLst/>
          </a:prstGeom>
          <a:gradFill>
            <a:gsLst>
              <a:gs pos="0">
                <a:srgbClr val="94C233"/>
              </a:gs>
              <a:gs pos="33702">
                <a:srgbClr val="4A8C67"/>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271" name="Google Shape;271;p18"/>
          <p:cNvSpPr txBox="1"/>
          <p:nvPr/>
        </p:nvSpPr>
        <p:spPr>
          <a:xfrm>
            <a:off x="3355387" y="3999275"/>
            <a:ext cx="15769903" cy="5717450"/>
          </a:xfrm>
          <a:prstGeom prst="rect">
            <a:avLst/>
          </a:prstGeom>
          <a:noFill/>
          <a:ln>
            <a:noFill/>
          </a:ln>
        </p:spPr>
        <p:txBody>
          <a:bodyPr anchorCtr="0" anchor="t" bIns="50800" lIns="50800" spcFirstLastPara="1" rIns="50800" wrap="square" tIns="50800">
            <a:spAutoFit/>
          </a:bodyPr>
          <a:lstStyle/>
          <a:p>
            <a:pPr indent="0" lvl="0" marL="0" marR="0" rtl="0" algn="ctr">
              <a:lnSpc>
                <a:spcPct val="121311"/>
              </a:lnSpc>
              <a:spcBef>
                <a:spcPts val="0"/>
              </a:spcBef>
              <a:spcAft>
                <a:spcPts val="0"/>
              </a:spcAft>
              <a:buClr>
                <a:srgbClr val="FFFFFF"/>
              </a:buClr>
              <a:buSzPts val="6100"/>
              <a:buFont typeface="Helvetica Neue Light"/>
              <a:buNone/>
            </a:pPr>
            <a:r>
              <a:rPr b="0" i="0" lang="en-US" sz="6100" u="none" cap="none" strike="noStrike">
                <a:solidFill>
                  <a:srgbClr val="FFFFFF"/>
                </a:solidFill>
                <a:latin typeface="Helvetica Neue Light"/>
                <a:ea typeface="Helvetica Neue Light"/>
                <a:cs typeface="Helvetica Neue Light"/>
                <a:sym typeface="Helvetica Neue Light"/>
              </a:rPr>
              <a:t>Cada maestro necesita que Cristo viva en su corazón por la fe, y poseer un espíritu fiel, abnegado y de sacrificio propio por amor a Cristo. Alguien puede tener suficiente educación y conocimiento de la ciencia como para enseñar.</a:t>
            </a:r>
            <a:endParaRPr/>
          </a:p>
        </p:txBody>
      </p:sp>
      <p:sp>
        <p:nvSpPr>
          <p:cNvPr id="272" name="Google Shape;272;p18"/>
          <p:cNvSpPr txBox="1"/>
          <p:nvPr/>
        </p:nvSpPr>
        <p:spPr>
          <a:xfrm>
            <a:off x="3591640" y="1262064"/>
            <a:ext cx="17861662" cy="1466597"/>
          </a:xfrm>
          <a:prstGeom prst="rect">
            <a:avLst/>
          </a:prstGeom>
          <a:noFill/>
          <a:ln>
            <a:noFill/>
          </a:ln>
        </p:spPr>
        <p:txBody>
          <a:bodyPr anchorCtr="0" anchor="ctr" bIns="50800" lIns="50800" spcFirstLastPara="1" rIns="50800" wrap="square" tIns="50800">
            <a:sp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Capacitado para tratar con las mentes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9"/>
          <p:cNvSpPr/>
          <p:nvPr/>
        </p:nvSpPr>
        <p:spPr>
          <a:xfrm>
            <a:off x="3062921" y="3724259"/>
            <a:ext cx="18258159" cy="8126193"/>
          </a:xfrm>
          <a:prstGeom prst="rect">
            <a:avLst/>
          </a:prstGeom>
          <a:gradFill>
            <a:gsLst>
              <a:gs pos="0">
                <a:srgbClr val="94C233"/>
              </a:gs>
              <a:gs pos="33702">
                <a:srgbClr val="4A8C67"/>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278" name="Google Shape;278;p19"/>
          <p:cNvSpPr txBox="1"/>
          <p:nvPr/>
        </p:nvSpPr>
        <p:spPr>
          <a:xfrm>
            <a:off x="3275724" y="4535954"/>
            <a:ext cx="17832551" cy="6502803"/>
          </a:xfrm>
          <a:prstGeom prst="rect">
            <a:avLst/>
          </a:prstGeom>
          <a:noFill/>
          <a:ln>
            <a:noFill/>
          </a:ln>
        </p:spPr>
        <p:txBody>
          <a:bodyPr anchorCtr="0" anchor="t" bIns="50800" lIns="50800" spcFirstLastPara="1" rIns="50800" wrap="square" tIns="50800">
            <a:noAutofit/>
          </a:bodyPr>
          <a:lstStyle/>
          <a:p>
            <a:pPr indent="457200" lvl="1" marL="0" marR="0" rtl="0" algn="ctr">
              <a:lnSpc>
                <a:spcPct val="100000"/>
              </a:lnSpc>
              <a:spcBef>
                <a:spcPts val="0"/>
              </a:spcBef>
              <a:spcAft>
                <a:spcPts val="0"/>
              </a:spcAft>
              <a:buClr>
                <a:srgbClr val="000000"/>
              </a:buClr>
              <a:buSzPts val="5500"/>
              <a:buFont typeface="Helvetica Neue Light"/>
              <a:buNone/>
            </a:pPr>
            <a:r>
              <a:rPr b="0" i="0" lang="en-US" sz="5500" u="none" cap="none" strike="noStrike">
                <a:solidFill>
                  <a:srgbClr val="000000"/>
                </a:solidFill>
                <a:latin typeface="Helvetica Neue Light"/>
                <a:ea typeface="Helvetica Neue Light"/>
                <a:cs typeface="Helvetica Neue Light"/>
                <a:sym typeface="Helvetica Neue Light"/>
              </a:rPr>
              <a:t> </a:t>
            </a:r>
            <a:r>
              <a:rPr b="0" i="0" lang="en-US" sz="5500" u="none" cap="none" strike="noStrike">
                <a:solidFill>
                  <a:srgbClr val="FFFFFF"/>
                </a:solidFill>
                <a:latin typeface="Helvetica Neue Light"/>
                <a:ea typeface="Helvetica Neue Light"/>
                <a:cs typeface="Helvetica Neue Light"/>
                <a:sym typeface="Helvetica Neue Light"/>
              </a:rPr>
              <a:t>Si los instructores </a:t>
            </a:r>
            <a:r>
              <a:rPr b="1" i="0" lang="en-US" sz="6100" u="none" cap="none" strike="noStrike">
                <a:solidFill>
                  <a:srgbClr val="FFFFFF"/>
                </a:solidFill>
                <a:latin typeface="Helvetica Neue"/>
                <a:ea typeface="Helvetica Neue"/>
                <a:cs typeface="Helvetica Neue"/>
                <a:sym typeface="Helvetica Neue"/>
              </a:rPr>
              <a:t>no tienen el amor</a:t>
            </a:r>
            <a:r>
              <a:rPr b="0" i="0" lang="en-US" sz="5500" u="none" cap="none" strike="noStrike">
                <a:solidFill>
                  <a:srgbClr val="FFFFFF"/>
                </a:solidFill>
                <a:latin typeface="Helvetica Neue Light"/>
                <a:ea typeface="Helvetica Neue Light"/>
                <a:cs typeface="Helvetica Neue Light"/>
                <a:sym typeface="Helvetica Neue Light"/>
              </a:rPr>
              <a:t> de Cristo en su </a:t>
            </a:r>
            <a:r>
              <a:rPr b="1" i="0" lang="en-US" sz="6100" u="none" cap="none" strike="noStrike">
                <a:solidFill>
                  <a:srgbClr val="FFFFFF"/>
                </a:solidFill>
                <a:latin typeface="Helvetica Neue"/>
                <a:ea typeface="Helvetica Neue"/>
                <a:cs typeface="Helvetica Neue"/>
                <a:sym typeface="Helvetica Neue"/>
              </a:rPr>
              <a:t>corazón</a:t>
            </a:r>
            <a:r>
              <a:rPr b="0" i="0" lang="en-US" sz="5500" u="none" cap="none" strike="noStrike">
                <a:solidFill>
                  <a:srgbClr val="FFFFFF"/>
                </a:solidFill>
                <a:latin typeface="Helvetica Neue Light"/>
                <a:ea typeface="Helvetica Neue Light"/>
                <a:cs typeface="Helvetica Neue Light"/>
                <a:sym typeface="Helvetica Neue Light"/>
              </a:rPr>
              <a:t>,</a:t>
            </a:r>
            <a:r>
              <a:rPr b="1" i="0" lang="en-US" sz="6100" u="none" cap="none" strike="noStrike">
                <a:solidFill>
                  <a:srgbClr val="FFFFFF"/>
                </a:solidFill>
                <a:latin typeface="Helvetica Neue"/>
                <a:ea typeface="Helvetica Neue"/>
                <a:cs typeface="Helvetica Neue"/>
                <a:sym typeface="Helvetica Neue"/>
              </a:rPr>
              <a:t> no están capacitados</a:t>
            </a:r>
            <a:r>
              <a:rPr b="0" i="0" lang="en-US" sz="5500" u="none" cap="none" strike="noStrike">
                <a:solidFill>
                  <a:srgbClr val="FFFFFF"/>
                </a:solidFill>
                <a:latin typeface="Helvetica Neue Light"/>
                <a:ea typeface="Helvetica Neue Light"/>
                <a:cs typeface="Helvetica Neue Light"/>
                <a:sym typeface="Helvetica Neue Light"/>
              </a:rPr>
              <a:t> para estar en </a:t>
            </a:r>
            <a:r>
              <a:rPr b="1" i="0" lang="en-US" sz="6100" u="none" cap="none" strike="noStrike">
                <a:solidFill>
                  <a:srgbClr val="FFFFFF"/>
                </a:solidFill>
                <a:latin typeface="Helvetica Neue"/>
                <a:ea typeface="Helvetica Neue"/>
                <a:cs typeface="Helvetica Neue"/>
                <a:sym typeface="Helvetica Neue"/>
              </a:rPr>
              <a:t>contacto</a:t>
            </a:r>
            <a:r>
              <a:rPr b="0" i="0" lang="en-US" sz="5500" u="none" cap="none" strike="noStrike">
                <a:solidFill>
                  <a:srgbClr val="FFFFFF"/>
                </a:solidFill>
                <a:latin typeface="Helvetica Neue Light"/>
                <a:ea typeface="Helvetica Neue Light"/>
                <a:cs typeface="Helvetica Neue Light"/>
                <a:sym typeface="Helvetica Neue Light"/>
              </a:rPr>
              <a:t> con los niños, ni para</a:t>
            </a:r>
            <a:r>
              <a:rPr b="1" i="0" lang="en-US" sz="6100" u="none" cap="none" strike="noStrike">
                <a:solidFill>
                  <a:srgbClr val="FFFFFF"/>
                </a:solidFill>
                <a:latin typeface="Helvetica Neue"/>
                <a:ea typeface="Helvetica Neue"/>
                <a:cs typeface="Helvetica Neue"/>
                <a:sym typeface="Helvetica Neue"/>
              </a:rPr>
              <a:t> llevar</a:t>
            </a:r>
            <a:r>
              <a:rPr b="0" i="0" lang="en-US" sz="5500" u="none" cap="none" strike="noStrike">
                <a:solidFill>
                  <a:srgbClr val="FFFFFF"/>
                </a:solidFill>
                <a:latin typeface="Helvetica Neue Light"/>
                <a:ea typeface="Helvetica Neue Light"/>
                <a:cs typeface="Helvetica Neue Light"/>
                <a:sym typeface="Helvetica Neue Light"/>
              </a:rPr>
              <a:t> las importantes </a:t>
            </a:r>
            <a:r>
              <a:rPr b="1" i="0" lang="en-US" sz="6100" u="none" cap="none" strike="noStrike">
                <a:solidFill>
                  <a:srgbClr val="FFFFFF"/>
                </a:solidFill>
                <a:latin typeface="Helvetica Neue"/>
                <a:ea typeface="Helvetica Neue"/>
                <a:cs typeface="Helvetica Neue"/>
                <a:sym typeface="Helvetica Neue"/>
              </a:rPr>
              <a:t>responsabilidades</a:t>
            </a:r>
            <a:r>
              <a:rPr b="0" i="0" lang="en-US" sz="5500" u="none" cap="none" strike="noStrike">
                <a:solidFill>
                  <a:srgbClr val="FFFFFF"/>
                </a:solidFill>
                <a:latin typeface="Helvetica Neue Light"/>
                <a:ea typeface="Helvetica Neue Light"/>
                <a:cs typeface="Helvetica Neue Light"/>
                <a:sym typeface="Helvetica Neue Light"/>
              </a:rPr>
              <a:t> que les </a:t>
            </a:r>
            <a:r>
              <a:rPr b="1" i="0" lang="en-US" sz="6100" u="none" cap="none" strike="noStrike">
                <a:solidFill>
                  <a:srgbClr val="FFFFFF"/>
                </a:solidFill>
                <a:latin typeface="Helvetica Neue"/>
                <a:ea typeface="Helvetica Neue"/>
                <a:cs typeface="Helvetica Neue"/>
                <a:sym typeface="Helvetica Neue"/>
              </a:rPr>
              <a:t>fueron asignadas</a:t>
            </a:r>
            <a:r>
              <a:rPr b="0" i="0" lang="en-US" sz="5500" u="none" cap="none" strike="noStrike">
                <a:solidFill>
                  <a:srgbClr val="FFFFFF"/>
                </a:solidFill>
                <a:latin typeface="Helvetica Neue Light"/>
                <a:ea typeface="Helvetica Neue Light"/>
                <a:cs typeface="Helvetica Neue Light"/>
                <a:sym typeface="Helvetica Neue Light"/>
              </a:rPr>
              <a:t> de educar. Les </a:t>
            </a:r>
            <a:r>
              <a:rPr b="1" i="0" lang="en-US" sz="6100" u="none" cap="none" strike="noStrike">
                <a:solidFill>
                  <a:srgbClr val="FFFFFF"/>
                </a:solidFill>
                <a:latin typeface="Helvetica Neue"/>
                <a:ea typeface="Helvetica Neue"/>
                <a:cs typeface="Helvetica Neue"/>
                <a:sym typeface="Helvetica Neue"/>
              </a:rPr>
              <a:t>faltan</a:t>
            </a:r>
            <a:r>
              <a:rPr b="0" i="0" lang="en-US" sz="5500" u="none" cap="none" strike="noStrike">
                <a:solidFill>
                  <a:srgbClr val="FFFFFF"/>
                </a:solidFill>
                <a:latin typeface="Helvetica Neue Light"/>
                <a:ea typeface="Helvetica Neue Light"/>
                <a:cs typeface="Helvetica Neue Light"/>
                <a:sym typeface="Helvetica Neue Light"/>
              </a:rPr>
              <a:t> la </a:t>
            </a:r>
            <a:r>
              <a:rPr b="1" i="0" lang="en-US" sz="6100" u="none" cap="none" strike="noStrike">
                <a:solidFill>
                  <a:srgbClr val="FFFFFF"/>
                </a:solidFill>
                <a:latin typeface="Helvetica Neue"/>
                <a:ea typeface="Helvetica Neue"/>
                <a:cs typeface="Helvetica Neue"/>
                <a:sym typeface="Helvetica Neue"/>
              </a:rPr>
              <a:t>educación superior</a:t>
            </a:r>
            <a:r>
              <a:rPr b="0" i="0" lang="en-US" sz="5500" u="none" cap="none" strike="noStrike">
                <a:solidFill>
                  <a:srgbClr val="FFFFFF"/>
                </a:solidFill>
                <a:latin typeface="Helvetica Neue Light"/>
                <a:ea typeface="Helvetica Neue Light"/>
                <a:cs typeface="Helvetica Neue Light"/>
                <a:sym typeface="Helvetica Neue Light"/>
              </a:rPr>
              <a:t> y el </a:t>
            </a:r>
            <a:r>
              <a:rPr b="1" i="0" lang="en-US" sz="6100" u="none" cap="none" strike="noStrike">
                <a:solidFill>
                  <a:srgbClr val="FFFFFF"/>
                </a:solidFill>
                <a:latin typeface="Helvetica Neue"/>
                <a:ea typeface="Helvetica Neue"/>
                <a:cs typeface="Helvetica Neue"/>
                <a:sym typeface="Helvetica Neue"/>
              </a:rPr>
              <a:t>adiestramiento</a:t>
            </a:r>
            <a:r>
              <a:rPr b="0" i="0" lang="en-US" sz="5500" u="none" cap="none" strike="noStrike">
                <a:solidFill>
                  <a:srgbClr val="FFFFFF"/>
                </a:solidFill>
                <a:latin typeface="Helvetica Neue Light"/>
                <a:ea typeface="Helvetica Neue Light"/>
                <a:cs typeface="Helvetica Neue Light"/>
                <a:sym typeface="Helvetica Neue Light"/>
              </a:rPr>
              <a:t>.</a:t>
            </a:r>
            <a:endParaRPr/>
          </a:p>
        </p:txBody>
      </p:sp>
      <p:sp>
        <p:nvSpPr>
          <p:cNvPr id="279" name="Google Shape;279;p19"/>
          <p:cNvSpPr txBox="1"/>
          <p:nvPr/>
        </p:nvSpPr>
        <p:spPr>
          <a:xfrm>
            <a:off x="3591640" y="1262064"/>
            <a:ext cx="17861662" cy="1466597"/>
          </a:xfrm>
          <a:prstGeom prst="rect">
            <a:avLst/>
          </a:prstGeom>
          <a:noFill/>
          <a:ln>
            <a:noFill/>
          </a:ln>
        </p:spPr>
        <p:txBody>
          <a:bodyPr anchorCtr="0" anchor="ctr" bIns="50800" lIns="50800" spcFirstLastPara="1" rIns="50800" wrap="square" tIns="50800">
            <a:sp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Capacitado para tratar con las mentes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descr="PortadA MENTEcaracterPer.png" id="110" name="Google Shape;110;p2"/>
          <p:cNvPicPr preferRelativeResize="0"/>
          <p:nvPr/>
        </p:nvPicPr>
        <p:blipFill rotWithShape="1">
          <a:blip r:embed="rId3">
            <a:alphaModFix/>
          </a:blip>
          <a:srcRect b="0" l="0" r="0" t="963"/>
          <a:stretch/>
        </p:blipFill>
        <p:spPr>
          <a:xfrm>
            <a:off x="2640419" y="614846"/>
            <a:ext cx="8064798" cy="12864606"/>
          </a:xfrm>
          <a:prstGeom prst="rect">
            <a:avLst/>
          </a:prstGeom>
          <a:noFill/>
          <a:ln>
            <a:noFill/>
          </a:ln>
        </p:spPr>
      </p:pic>
      <p:grpSp>
        <p:nvGrpSpPr>
          <p:cNvPr id="111" name="Google Shape;111;p2"/>
          <p:cNvGrpSpPr/>
          <p:nvPr/>
        </p:nvGrpSpPr>
        <p:grpSpPr>
          <a:xfrm>
            <a:off x="14263341" y="1913228"/>
            <a:ext cx="8164516" cy="5158920"/>
            <a:chOff x="0" y="0"/>
            <a:chExt cx="8164515" cy="5158918"/>
          </a:xfrm>
        </p:grpSpPr>
        <p:pic>
          <p:nvPicPr>
            <p:cNvPr descr="Imagen" id="112" name="Google Shape;112;p2"/>
            <p:cNvPicPr preferRelativeResize="0"/>
            <p:nvPr/>
          </p:nvPicPr>
          <p:blipFill rotWithShape="1">
            <a:blip r:embed="rId4">
              <a:alphaModFix/>
            </a:blip>
            <a:srcRect b="0" l="0" r="0" t="0"/>
            <a:stretch/>
          </p:blipFill>
          <p:spPr>
            <a:xfrm>
              <a:off x="0" y="1352194"/>
              <a:ext cx="8164515" cy="3806724"/>
            </a:xfrm>
            <a:prstGeom prst="rect">
              <a:avLst/>
            </a:prstGeom>
            <a:noFill/>
            <a:ln>
              <a:noFill/>
            </a:ln>
          </p:spPr>
        </p:pic>
        <p:pic>
          <p:nvPicPr>
            <p:cNvPr descr="LOGO MINMUJER.png" id="113" name="Google Shape;113;p2"/>
            <p:cNvPicPr preferRelativeResize="0"/>
            <p:nvPr/>
          </p:nvPicPr>
          <p:blipFill rotWithShape="1">
            <a:blip r:embed="rId5">
              <a:alphaModFix/>
            </a:blip>
            <a:srcRect b="0" l="632" r="631" t="0"/>
            <a:stretch/>
          </p:blipFill>
          <p:spPr>
            <a:xfrm>
              <a:off x="1767163" y="0"/>
              <a:ext cx="4630435" cy="2140474"/>
            </a:xfrm>
            <a:prstGeom prst="rect">
              <a:avLst/>
            </a:prstGeom>
            <a:noFill/>
            <a:ln>
              <a:noFill/>
            </a:ln>
            <a:effectLst>
              <a:outerShdw blurRad="254000" rotWithShape="0" dir="5400000" dist="127000">
                <a:srgbClr val="000000">
                  <a:alpha val="69803"/>
                </a:srgbClr>
              </a:outerShdw>
            </a:effectLst>
          </p:spPr>
        </p:pic>
      </p:grpSp>
      <p:sp>
        <p:nvSpPr>
          <p:cNvPr id="114" name="Google Shape;114;p2"/>
          <p:cNvSpPr txBox="1"/>
          <p:nvPr/>
        </p:nvSpPr>
        <p:spPr>
          <a:xfrm>
            <a:off x="15020439" y="4198484"/>
            <a:ext cx="6650317" cy="2830018"/>
          </a:xfrm>
          <a:prstGeom prst="rect">
            <a:avLst/>
          </a:prstGeom>
          <a:noFill/>
          <a:ln>
            <a:noFill/>
          </a:ln>
        </p:spPr>
        <p:txBody>
          <a:bodyPr anchorCtr="0" anchor="t" bIns="45700" lIns="45700" spcFirstLastPara="1" rIns="45700" wrap="square" tIns="45700">
            <a:normAutofit/>
          </a:bodyPr>
          <a:lstStyle/>
          <a:p>
            <a:pPr indent="0" lvl="0" marL="0" marR="0" rtl="0" algn="ctr">
              <a:lnSpc>
                <a:spcPct val="150000"/>
              </a:lnSpc>
              <a:spcBef>
                <a:spcPts val="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Seminario  basado en el libro Mente, Carácter y Personalidad</a:t>
            </a:r>
            <a:endParaRPr/>
          </a:p>
          <a:p>
            <a:pPr indent="0" lvl="1" marL="0" marR="0" rtl="0" algn="ctr">
              <a:lnSpc>
                <a:spcPct val="150000"/>
              </a:lnSpc>
              <a:spcBef>
                <a:spcPts val="120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Autor: Elena G. de White</a:t>
            </a:r>
            <a:endParaRPr/>
          </a:p>
        </p:txBody>
      </p:sp>
      <p:sp>
        <p:nvSpPr>
          <p:cNvPr id="115" name="Google Shape;115;p2"/>
          <p:cNvSpPr txBox="1"/>
          <p:nvPr/>
        </p:nvSpPr>
        <p:spPr>
          <a:xfrm>
            <a:off x="41131641" y="2776084"/>
            <a:ext cx="6650317" cy="2830018"/>
          </a:xfrm>
          <a:prstGeom prst="rect">
            <a:avLst/>
          </a:prstGeom>
          <a:noFill/>
          <a:ln>
            <a:noFill/>
          </a:ln>
        </p:spPr>
        <p:txBody>
          <a:bodyPr anchorCtr="0" anchor="t" bIns="45700" lIns="45700" spcFirstLastPara="1" rIns="45700" wrap="square" tIns="45700">
            <a:normAutofit/>
          </a:bodyPr>
          <a:lstStyle/>
          <a:p>
            <a:pPr indent="0" lvl="0" marL="0" marR="0" rtl="0" algn="ctr">
              <a:lnSpc>
                <a:spcPct val="150000"/>
              </a:lnSpc>
              <a:spcBef>
                <a:spcPts val="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Seminario  basado en el libro Mente, Carácter y Personalidad</a:t>
            </a:r>
            <a:endParaRPr/>
          </a:p>
          <a:p>
            <a:pPr indent="0" lvl="1" marL="0" marR="0" rtl="0" algn="ctr">
              <a:lnSpc>
                <a:spcPct val="150000"/>
              </a:lnSpc>
              <a:spcBef>
                <a:spcPts val="1200"/>
              </a:spcBef>
              <a:spcAft>
                <a:spcPts val="0"/>
              </a:spcAft>
              <a:buClr>
                <a:srgbClr val="FFFFFF"/>
              </a:buClr>
              <a:buSzPts val="2600"/>
              <a:buFont typeface="Helvetica Neue Light"/>
              <a:buNone/>
            </a:pPr>
            <a:r>
              <a:rPr b="0" i="0" lang="en-US" sz="2600" u="none" cap="small" strike="noStrike">
                <a:solidFill>
                  <a:srgbClr val="FFFFFF"/>
                </a:solidFill>
                <a:latin typeface="Helvetica Neue Light"/>
                <a:ea typeface="Helvetica Neue Light"/>
                <a:cs typeface="Helvetica Neue Light"/>
                <a:sym typeface="Helvetica Neue Light"/>
              </a:rPr>
              <a:t>Autor: Elena G. de White</a:t>
            </a:r>
            <a:endParaRPr/>
          </a:p>
        </p:txBody>
      </p:sp>
      <p:pic>
        <p:nvPicPr>
          <p:cNvPr descr="Galería de imágenes" id="116" name="Google Shape;116;p2"/>
          <p:cNvPicPr preferRelativeResize="0"/>
          <p:nvPr/>
        </p:nvPicPr>
        <p:blipFill rotWithShape="1">
          <a:blip r:embed="rId6">
            <a:alphaModFix/>
          </a:blip>
          <a:srcRect b="1766" l="0" r="0" t="1767"/>
          <a:stretch/>
        </p:blipFill>
        <p:spPr>
          <a:xfrm>
            <a:off x="6984139" y="6221457"/>
            <a:ext cx="13616122" cy="79304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Imagen" id="284" name="Google Shape;284;p20"/>
          <p:cNvPicPr preferRelativeResize="0"/>
          <p:nvPr/>
        </p:nvPicPr>
        <p:blipFill rotWithShape="1">
          <a:blip r:embed="rId3">
            <a:alphaModFix/>
          </a:blip>
          <a:srcRect b="0" l="0" r="0" t="0"/>
          <a:stretch/>
        </p:blipFill>
        <p:spPr>
          <a:xfrm>
            <a:off x="5100198" y="1339545"/>
            <a:ext cx="18196804" cy="12052910"/>
          </a:xfrm>
          <a:prstGeom prst="rect">
            <a:avLst/>
          </a:prstGeom>
          <a:noFill/>
          <a:ln>
            <a:noFill/>
          </a:ln>
        </p:spPr>
      </p:pic>
      <p:sp>
        <p:nvSpPr>
          <p:cNvPr id="285" name="Google Shape;285;p20"/>
          <p:cNvSpPr/>
          <p:nvPr/>
        </p:nvSpPr>
        <p:spPr>
          <a:xfrm>
            <a:off x="461563" y="1028447"/>
            <a:ext cx="23308150" cy="7457647"/>
          </a:xfrm>
          <a:prstGeom prst="rect">
            <a:avLst/>
          </a:prstGeom>
          <a:gradFill>
            <a:gsLst>
              <a:gs pos="0">
                <a:srgbClr val="9CCC36"/>
              </a:gs>
              <a:gs pos="499">
                <a:srgbClr val="9CCC36"/>
              </a:gs>
              <a:gs pos="33677">
                <a:srgbClr val="4E895A"/>
              </a:gs>
              <a:gs pos="98941">
                <a:srgbClr val="00457D"/>
              </a:gs>
              <a:gs pos="100000">
                <a:srgbClr val="00457D"/>
              </a:gs>
            </a:gsLst>
            <a:path path="circle">
              <a:fillToRect b="50%" l="50%" r="50%" t="50%"/>
            </a:path>
            <a:tileRect/>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286" name="Google Shape;286;p20"/>
          <p:cNvSpPr txBox="1"/>
          <p:nvPr/>
        </p:nvSpPr>
        <p:spPr>
          <a:xfrm>
            <a:off x="17858098" y="12169812"/>
            <a:ext cx="3350134" cy="609776"/>
          </a:xfrm>
          <a:prstGeom prst="rect">
            <a:avLst/>
          </a:prstGeom>
          <a:noFill/>
          <a:ln>
            <a:noFill/>
          </a:ln>
        </p:spPr>
        <p:txBody>
          <a:bodyPr anchorCtr="0" anchor="ctr" bIns="50800" lIns="50800" spcFirstLastPara="1" rIns="50800" wrap="square" tIns="50800">
            <a:spAutoFit/>
          </a:bodyPr>
          <a:lstStyle/>
          <a:p>
            <a:pPr indent="457200" lvl="1"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 {1MCP 198.4}</a:t>
            </a:r>
            <a:endParaRPr/>
          </a:p>
        </p:txBody>
      </p:sp>
      <p:sp>
        <p:nvSpPr>
          <p:cNvPr id="287" name="Google Shape;287;p20"/>
          <p:cNvSpPr txBox="1"/>
          <p:nvPr/>
        </p:nvSpPr>
        <p:spPr>
          <a:xfrm>
            <a:off x="1804462" y="1339746"/>
            <a:ext cx="21483228" cy="6835050"/>
          </a:xfrm>
          <a:prstGeom prst="rect">
            <a:avLst/>
          </a:prstGeom>
          <a:noFill/>
          <a:ln>
            <a:noFill/>
          </a:ln>
        </p:spPr>
        <p:txBody>
          <a:bodyPr anchorCtr="0" anchor="t" bIns="50800" lIns="50800" spcFirstLastPara="1" rIns="50800" wrap="square" tIns="50800">
            <a:spAutoFit/>
          </a:bodyPr>
          <a:lstStyle/>
          <a:p>
            <a:pPr indent="0" lvl="0" marL="0" marR="0" rtl="0" algn="ctr">
              <a:lnSpc>
                <a:spcPct val="121311"/>
              </a:lnSpc>
              <a:spcBef>
                <a:spcPts val="0"/>
              </a:spcBef>
              <a:spcAft>
                <a:spcPts val="0"/>
              </a:spcAft>
              <a:buClr>
                <a:srgbClr val="FFFFFF"/>
              </a:buClr>
              <a:buSzPts val="6100"/>
              <a:buFont typeface="Helvetica Neue Light"/>
              <a:buNone/>
            </a:pPr>
            <a:r>
              <a:rPr b="0" i="0" lang="en-US" sz="6100" u="none" cap="none" strike="noStrike">
                <a:solidFill>
                  <a:srgbClr val="FFFFFF"/>
                </a:solidFill>
                <a:latin typeface="Helvetica Neue Light"/>
                <a:ea typeface="Helvetica Neue Light"/>
                <a:cs typeface="Helvetica Neue Light"/>
                <a:sym typeface="Helvetica Neue Light"/>
              </a:rPr>
              <a:t>El espíritu</a:t>
            </a:r>
            <a:r>
              <a:rPr b="0" i="0" lang="en-US" sz="5000" u="none" cap="none" strike="noStrike">
                <a:solidFill>
                  <a:srgbClr val="FFFFFF"/>
                </a:solidFill>
                <a:latin typeface="Helvetica Neue Light"/>
                <a:ea typeface="Helvetica Neue Light"/>
                <a:cs typeface="Helvetica Neue Light"/>
                <a:sym typeface="Helvetica Neue Light"/>
              </a:rPr>
              <a:t> de sus </a:t>
            </a:r>
            <a:r>
              <a:rPr b="0" i="0" lang="en-US" sz="6100" u="none" cap="none" strike="noStrike">
                <a:solidFill>
                  <a:srgbClr val="FFFFFF"/>
                </a:solidFill>
                <a:latin typeface="Helvetica Neue Light"/>
                <a:ea typeface="Helvetica Neue Light"/>
                <a:cs typeface="Helvetica Neue Light"/>
                <a:sym typeface="Helvetica Neue Light"/>
              </a:rPr>
              <a:t>propios corazones naturales </a:t>
            </a:r>
            <a:r>
              <a:rPr b="0" i="0" lang="en-US" sz="5000" u="none" cap="none" strike="noStrike">
                <a:solidFill>
                  <a:srgbClr val="FFFFFF"/>
                </a:solidFill>
                <a:latin typeface="Helvetica Neue Light"/>
                <a:ea typeface="Helvetica Neue Light"/>
                <a:cs typeface="Helvetica Neue Light"/>
                <a:sym typeface="Helvetica Neue Light"/>
              </a:rPr>
              <a:t>e </a:t>
            </a:r>
            <a:r>
              <a:rPr b="0" i="0" lang="en-US" sz="6100" u="none" cap="none" strike="noStrike">
                <a:solidFill>
                  <a:srgbClr val="FFFFFF"/>
                </a:solidFill>
                <a:latin typeface="Helvetica Neue Light"/>
                <a:ea typeface="Helvetica Neue Light"/>
                <a:cs typeface="Helvetica Neue Light"/>
                <a:sym typeface="Helvetica Neue Light"/>
              </a:rPr>
              <a:t>insubordinados lucha </a:t>
            </a:r>
            <a:r>
              <a:rPr b="0" i="0" lang="en-US" sz="5000" u="none" cap="none" strike="noStrike">
                <a:solidFill>
                  <a:srgbClr val="FFFFFF"/>
                </a:solidFill>
                <a:latin typeface="Helvetica Neue Light"/>
                <a:ea typeface="Helvetica Neue Light"/>
                <a:cs typeface="Helvetica Neue Light"/>
                <a:sym typeface="Helvetica Neue Light"/>
              </a:rPr>
              <a:t>por el </a:t>
            </a:r>
            <a:r>
              <a:rPr b="0" i="0" lang="en-US" sz="6100" u="none" cap="none" strike="noStrike">
                <a:solidFill>
                  <a:srgbClr val="FFFFFF"/>
                </a:solidFill>
                <a:latin typeface="Helvetica Neue Light"/>
                <a:ea typeface="Helvetica Neue Light"/>
                <a:cs typeface="Helvetica Neue Light"/>
                <a:sym typeface="Helvetica Neue Light"/>
              </a:rPr>
              <a:t>control, y someter</a:t>
            </a:r>
            <a:r>
              <a:rPr b="0" i="0" lang="en-US" sz="5000" u="none" cap="none" strike="noStrike">
                <a:solidFill>
                  <a:srgbClr val="FFFFFF"/>
                </a:solidFill>
                <a:latin typeface="Helvetica Neue Light"/>
                <a:ea typeface="Helvetica Neue Light"/>
                <a:cs typeface="Helvetica Neue Light"/>
                <a:sym typeface="Helvetica Neue Light"/>
              </a:rPr>
              <a:t> las </a:t>
            </a:r>
            <a:r>
              <a:rPr b="0" i="0" lang="en-US" sz="6100" u="none" cap="none" strike="noStrike">
                <a:solidFill>
                  <a:srgbClr val="FFFFFF"/>
                </a:solidFill>
                <a:latin typeface="Helvetica Neue Light"/>
                <a:ea typeface="Helvetica Neue Light"/>
                <a:cs typeface="Helvetica Neue Light"/>
                <a:sym typeface="Helvetica Neue Light"/>
              </a:rPr>
              <a:t>mentes </a:t>
            </a:r>
            <a:r>
              <a:rPr b="0" i="0" lang="en-US" sz="5000" u="none" cap="none" strike="noStrike">
                <a:solidFill>
                  <a:srgbClr val="FFFFFF"/>
                </a:solidFill>
                <a:latin typeface="Helvetica Neue Light"/>
                <a:ea typeface="Helvetica Neue Light"/>
                <a:cs typeface="Helvetica Neue Light"/>
                <a:sym typeface="Helvetica Neue Light"/>
              </a:rPr>
              <a:t>y los </a:t>
            </a:r>
            <a:r>
              <a:rPr b="0" i="0" lang="en-US" sz="6100" u="none" cap="none" strike="noStrike">
                <a:solidFill>
                  <a:srgbClr val="FFFFFF"/>
                </a:solidFill>
                <a:latin typeface="Helvetica Neue Light"/>
                <a:ea typeface="Helvetica Neue Light"/>
                <a:cs typeface="Helvetica Neue Light"/>
                <a:sym typeface="Helvetica Neue Light"/>
              </a:rPr>
              <a:t>caracteres dúctiles </a:t>
            </a:r>
            <a:r>
              <a:rPr b="0" i="0" lang="en-US" sz="5000" u="none" cap="none" strike="noStrike">
                <a:solidFill>
                  <a:srgbClr val="FFFFFF"/>
                </a:solidFill>
                <a:latin typeface="Helvetica Neue Light"/>
                <a:ea typeface="Helvetica Neue Light"/>
                <a:cs typeface="Helvetica Neue Light"/>
                <a:sym typeface="Helvetica Neue Light"/>
              </a:rPr>
              <a:t>de los </a:t>
            </a:r>
            <a:r>
              <a:rPr b="0" i="0" lang="en-US" sz="6100" u="none" cap="none" strike="noStrike">
                <a:solidFill>
                  <a:srgbClr val="FFFFFF"/>
                </a:solidFill>
                <a:latin typeface="Helvetica Neue Light"/>
                <a:ea typeface="Helvetica Neue Light"/>
                <a:cs typeface="Helvetica Neue Light"/>
                <a:sym typeface="Helvetica Neue Light"/>
              </a:rPr>
              <a:t>niños</a:t>
            </a:r>
            <a:r>
              <a:rPr b="0" i="0" lang="en-US" sz="5000" u="none" cap="none" strike="noStrike">
                <a:solidFill>
                  <a:srgbClr val="FFFFFF"/>
                </a:solidFill>
                <a:latin typeface="Helvetica Neue Light"/>
                <a:ea typeface="Helvetica Neue Light"/>
                <a:cs typeface="Helvetica Neue Light"/>
                <a:sym typeface="Helvetica Neue Light"/>
              </a:rPr>
              <a:t> a tal </a:t>
            </a:r>
            <a:r>
              <a:rPr b="0" i="0" lang="en-US" sz="6100" u="none" cap="none" strike="noStrike">
                <a:solidFill>
                  <a:srgbClr val="FFFFFF"/>
                </a:solidFill>
                <a:latin typeface="Helvetica Neue Light"/>
                <a:ea typeface="Helvetica Neue Light"/>
                <a:cs typeface="Helvetica Neue Light"/>
                <a:sym typeface="Helvetica Neue Light"/>
              </a:rPr>
              <a:t>disciplina es dejar </a:t>
            </a:r>
            <a:r>
              <a:rPr b="0" i="0" lang="en-US" sz="5000" u="none" cap="none" strike="noStrike">
                <a:solidFill>
                  <a:srgbClr val="FFFFFF"/>
                </a:solidFill>
                <a:latin typeface="Helvetica Neue Light"/>
                <a:ea typeface="Helvetica Neue Light"/>
                <a:cs typeface="Helvetica Neue Light"/>
                <a:sym typeface="Helvetica Neue Light"/>
              </a:rPr>
              <a:t>en la </a:t>
            </a:r>
            <a:r>
              <a:rPr b="0" i="0" lang="en-US" sz="6100" u="none" cap="none" strike="noStrike">
                <a:solidFill>
                  <a:srgbClr val="FFFFFF"/>
                </a:solidFill>
                <a:latin typeface="Helvetica Neue Light"/>
                <a:ea typeface="Helvetica Neue Light"/>
                <a:cs typeface="Helvetica Neue Light"/>
                <a:sym typeface="Helvetica Neue Light"/>
              </a:rPr>
              <a:t>mente cicatrices</a:t>
            </a:r>
            <a:r>
              <a:rPr b="0" i="0" lang="en-US" sz="5000" u="none" cap="none" strike="noStrike">
                <a:solidFill>
                  <a:srgbClr val="FFFFFF"/>
                </a:solidFill>
                <a:latin typeface="Helvetica Neue Light"/>
                <a:ea typeface="Helvetica Neue Light"/>
                <a:cs typeface="Helvetica Neue Light"/>
                <a:sym typeface="Helvetica Neue Light"/>
              </a:rPr>
              <a:t> y </a:t>
            </a:r>
            <a:r>
              <a:rPr b="0" i="0" lang="en-US" sz="6100" u="none" cap="none" strike="noStrike">
                <a:solidFill>
                  <a:srgbClr val="FFFFFF"/>
                </a:solidFill>
                <a:latin typeface="Helvetica Neue Light"/>
                <a:ea typeface="Helvetica Neue Light"/>
                <a:cs typeface="Helvetica Neue Light"/>
                <a:sym typeface="Helvetica Neue Light"/>
              </a:rPr>
              <a:t>magulladuras que nunca se borrarán.</a:t>
            </a:r>
            <a:endParaRPr/>
          </a:p>
          <a:p>
            <a:pPr indent="0" lvl="0" marL="0" marR="0" rtl="0" algn="ctr">
              <a:lnSpc>
                <a:spcPct val="121311"/>
              </a:lnSpc>
              <a:spcBef>
                <a:spcPts val="1400"/>
              </a:spcBef>
              <a:spcAft>
                <a:spcPts val="0"/>
              </a:spcAft>
              <a:buClr>
                <a:srgbClr val="FFFFFF"/>
              </a:buClr>
              <a:buSzPts val="5000"/>
              <a:buFont typeface="Helvetica Neue Light"/>
              <a:buNone/>
            </a:pPr>
            <a:r>
              <a:rPr b="0" i="0" lang="en-US" sz="5000" u="none" cap="none" strike="noStrike">
                <a:solidFill>
                  <a:srgbClr val="FFFFFF"/>
                </a:solidFill>
                <a:latin typeface="Helvetica Neue Light"/>
                <a:ea typeface="Helvetica Neue Light"/>
                <a:cs typeface="Helvetica Neue Light"/>
                <a:sym typeface="Helvetica Neue Light"/>
              </a:rPr>
              <a:t>Si un maestro</a:t>
            </a:r>
            <a:r>
              <a:rPr b="0" i="0" lang="en-US" sz="6100" u="none" cap="none" strike="noStrike">
                <a:solidFill>
                  <a:srgbClr val="FFFFFF"/>
                </a:solidFill>
                <a:latin typeface="Helvetica Neue Light"/>
                <a:ea typeface="Helvetica Neue Light"/>
                <a:cs typeface="Helvetica Neue Light"/>
                <a:sym typeface="Helvetica Neue Light"/>
              </a:rPr>
              <a:t> no puede sentir</a:t>
            </a:r>
            <a:r>
              <a:rPr b="0" i="0" lang="en-US" sz="5000" u="none" cap="none" strike="noStrike">
                <a:solidFill>
                  <a:srgbClr val="FFFFFF"/>
                </a:solidFill>
                <a:latin typeface="Helvetica Neue Light"/>
                <a:ea typeface="Helvetica Neue Light"/>
                <a:cs typeface="Helvetica Neue Light"/>
                <a:sym typeface="Helvetica Neue Light"/>
              </a:rPr>
              <a:t> la </a:t>
            </a:r>
            <a:r>
              <a:rPr b="0" i="0" lang="en-US" sz="6100" u="none" cap="none" strike="noStrike">
                <a:solidFill>
                  <a:srgbClr val="FFFFFF"/>
                </a:solidFill>
                <a:latin typeface="Helvetica Neue Light"/>
                <a:ea typeface="Helvetica Neue Light"/>
                <a:cs typeface="Helvetica Neue Light"/>
                <a:sym typeface="Helvetica Neue Light"/>
              </a:rPr>
              <a:t>responsabilidad</a:t>
            </a:r>
            <a:r>
              <a:rPr b="0" i="0" lang="en-US" sz="5000" u="none" cap="none" strike="noStrike">
                <a:solidFill>
                  <a:srgbClr val="FFFFFF"/>
                </a:solidFill>
                <a:latin typeface="Helvetica Neue Light"/>
                <a:ea typeface="Helvetica Neue Light"/>
                <a:cs typeface="Helvetica Neue Light"/>
                <a:sym typeface="Helvetica Neue Light"/>
              </a:rPr>
              <a:t> y el </a:t>
            </a:r>
            <a:r>
              <a:rPr b="0" i="0" lang="en-US" sz="6100" u="none" cap="none" strike="noStrike">
                <a:solidFill>
                  <a:srgbClr val="FFFFFF"/>
                </a:solidFill>
                <a:latin typeface="Helvetica Neue Light"/>
                <a:ea typeface="Helvetica Neue Light"/>
                <a:cs typeface="Helvetica Neue Light"/>
                <a:sym typeface="Helvetica Neue Light"/>
              </a:rPr>
              <a:t>cuidado </a:t>
            </a:r>
            <a:r>
              <a:rPr b="0" i="0" lang="en-US" sz="5000" u="none" cap="none" strike="noStrike">
                <a:solidFill>
                  <a:srgbClr val="FFFFFF"/>
                </a:solidFill>
                <a:latin typeface="Helvetica Neue Light"/>
                <a:ea typeface="Helvetica Neue Light"/>
                <a:cs typeface="Helvetica Neue Light"/>
                <a:sym typeface="Helvetica Neue Light"/>
              </a:rPr>
              <a:t>que </a:t>
            </a:r>
            <a:r>
              <a:rPr b="0" i="0" lang="en-US" sz="6100" u="none" cap="none" strike="noStrike">
                <a:solidFill>
                  <a:srgbClr val="FFFFFF"/>
                </a:solidFill>
                <a:latin typeface="Helvetica Neue Light"/>
                <a:ea typeface="Helvetica Neue Light"/>
                <a:cs typeface="Helvetica Neue Light"/>
                <a:sym typeface="Helvetica Neue Light"/>
              </a:rPr>
              <a:t>debería revelar </a:t>
            </a:r>
            <a:r>
              <a:rPr b="0" i="0" lang="en-US" sz="5000" u="none" cap="none" strike="noStrike">
                <a:solidFill>
                  <a:srgbClr val="FFFFFF"/>
                </a:solidFill>
                <a:latin typeface="Helvetica Neue Light"/>
                <a:ea typeface="Helvetica Neue Light"/>
                <a:cs typeface="Helvetica Neue Light"/>
                <a:sym typeface="Helvetica Neue Light"/>
              </a:rPr>
              <a:t>al </a:t>
            </a:r>
            <a:r>
              <a:rPr b="0" i="0" lang="en-US" sz="6100" u="none" cap="none" strike="noStrike">
                <a:solidFill>
                  <a:srgbClr val="FFFFFF"/>
                </a:solidFill>
                <a:latin typeface="Helvetica Neue Light"/>
                <a:ea typeface="Helvetica Neue Light"/>
                <a:cs typeface="Helvetica Neue Light"/>
                <a:sym typeface="Helvetica Neue Light"/>
              </a:rPr>
              <a:t>tratar</a:t>
            </a:r>
            <a:r>
              <a:rPr b="0" i="0" lang="en-US" sz="5000" u="none" cap="none" strike="noStrike">
                <a:solidFill>
                  <a:srgbClr val="FFFFFF"/>
                </a:solidFill>
                <a:latin typeface="Helvetica Neue Light"/>
                <a:ea typeface="Helvetica Neue Light"/>
                <a:cs typeface="Helvetica Neue Light"/>
                <a:sym typeface="Helvetica Neue Light"/>
              </a:rPr>
              <a:t> con las </a:t>
            </a:r>
            <a:r>
              <a:rPr b="0" i="0" lang="en-US" sz="6100" u="none" cap="none" strike="noStrike">
                <a:solidFill>
                  <a:srgbClr val="FFFFFF"/>
                </a:solidFill>
                <a:latin typeface="Helvetica Neue Light"/>
                <a:ea typeface="Helvetica Neue Light"/>
                <a:cs typeface="Helvetica Neue Light"/>
                <a:sym typeface="Helvetica Neue Light"/>
              </a:rPr>
              <a:t>mentes</a:t>
            </a:r>
            <a:r>
              <a:rPr b="0" i="0" lang="en-US" sz="5000" u="none" cap="none" strike="noStrike">
                <a:solidFill>
                  <a:srgbClr val="FFFFFF"/>
                </a:solidFill>
                <a:latin typeface="Helvetica Neue Light"/>
                <a:ea typeface="Helvetica Neue Light"/>
                <a:cs typeface="Helvetica Neue Light"/>
                <a:sym typeface="Helvetica Neue Light"/>
              </a:rPr>
              <a:t>, es que </a:t>
            </a:r>
            <a:r>
              <a:rPr b="0" i="0" lang="en-US" sz="6100" u="none" cap="none" strike="noStrike">
                <a:solidFill>
                  <a:srgbClr val="FFFFFF"/>
                </a:solidFill>
                <a:latin typeface="Helvetica Neue Light"/>
                <a:ea typeface="Helvetica Neue Light"/>
                <a:cs typeface="Helvetica Neue Light"/>
                <a:sym typeface="Helvetica Neue Light"/>
              </a:rPr>
              <a:t>su educación ha sido muy defectuosa.</a:t>
            </a:r>
            <a:endParaRPr/>
          </a:p>
        </p:txBody>
      </p:sp>
      <p:sp>
        <p:nvSpPr>
          <p:cNvPr id="288" name="Google Shape;288;p20"/>
          <p:cNvSpPr txBox="1"/>
          <p:nvPr/>
        </p:nvSpPr>
        <p:spPr>
          <a:xfrm>
            <a:off x="5589878" y="9349160"/>
            <a:ext cx="12674006" cy="3480011"/>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4200"/>
              <a:buFont typeface="Helvetica Neue"/>
              <a:buNone/>
            </a:pPr>
            <a:r>
              <a:rPr b="1" i="0" lang="en-US" sz="4200" u="none" cap="none" strike="noStrike">
                <a:solidFill>
                  <a:srgbClr val="000000"/>
                </a:solidFill>
                <a:latin typeface="Helvetica Neue"/>
                <a:ea typeface="Helvetica Neue"/>
                <a:cs typeface="Helvetica Neue"/>
                <a:sym typeface="Helvetica Neue"/>
              </a:rPr>
              <a:t>En la vida de hogar la educación ha sido perjudicial para el carácter, y es triste reproducir este carácter y conducción defectuosos en los niños puestos bajo su cuidado.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1"/>
          <p:cNvSpPr/>
          <p:nvPr/>
        </p:nvSpPr>
        <p:spPr>
          <a:xfrm>
            <a:off x="2172746" y="3790849"/>
            <a:ext cx="21107288" cy="8192462"/>
          </a:xfrm>
          <a:prstGeom prst="rect">
            <a:avLst/>
          </a:prstGeom>
          <a:gradFill>
            <a:gsLst>
              <a:gs pos="0">
                <a:srgbClr val="94C233"/>
              </a:gs>
              <a:gs pos="33702">
                <a:srgbClr val="4A8C67"/>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294" name="Google Shape;294;p21"/>
          <p:cNvSpPr txBox="1"/>
          <p:nvPr/>
        </p:nvSpPr>
        <p:spPr>
          <a:xfrm>
            <a:off x="2619328" y="5028355"/>
            <a:ext cx="20101115" cy="7107505"/>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800"/>
              <a:buFont typeface="Helvetica Neue"/>
              <a:buNone/>
            </a:pPr>
            <a:r>
              <a:rPr b="0" i="0" lang="en-US" sz="7800" u="none" cap="none" strike="noStrike">
                <a:solidFill>
                  <a:srgbClr val="FFFFFF"/>
                </a:solidFill>
                <a:latin typeface="Helvetica Neue"/>
                <a:ea typeface="Helvetica Neue"/>
                <a:cs typeface="Helvetica Neue"/>
                <a:sym typeface="Helvetica Neue"/>
              </a:rPr>
              <a:t>Se necesitan mentes bien equilibradas </a:t>
            </a:r>
            <a:r>
              <a:rPr b="0" i="0" lang="en-US" sz="6100" u="none" cap="none" strike="noStrike">
                <a:solidFill>
                  <a:srgbClr val="FFFFFF"/>
                </a:solidFill>
                <a:latin typeface="Helvetica Neue Light"/>
                <a:ea typeface="Helvetica Neue Light"/>
                <a:cs typeface="Helvetica Neue Light"/>
                <a:sym typeface="Helvetica Neue Light"/>
              </a:rPr>
              <a:t>y </a:t>
            </a:r>
            <a:r>
              <a:rPr b="0" i="0" lang="en-US" sz="7800" u="none" cap="none" strike="noStrike">
                <a:solidFill>
                  <a:srgbClr val="FFFFFF"/>
                </a:solidFill>
                <a:latin typeface="Helvetica Neue"/>
                <a:ea typeface="Helvetica Neue"/>
                <a:cs typeface="Helvetica Neue"/>
                <a:sym typeface="Helvetica Neue"/>
              </a:rPr>
              <a:t>caracteres simétricos</a:t>
            </a:r>
            <a:r>
              <a:rPr b="0" i="0" lang="en-US" sz="6100" u="none" cap="none" strike="noStrike">
                <a:solidFill>
                  <a:srgbClr val="FFFFFF"/>
                </a:solidFill>
                <a:latin typeface="Helvetica Neue Light"/>
                <a:ea typeface="Helvetica Neue Light"/>
                <a:cs typeface="Helvetica Neue Light"/>
                <a:sym typeface="Helvetica Neue Light"/>
              </a:rPr>
              <a:t> en los maestros </a:t>
            </a:r>
            <a:r>
              <a:rPr b="0" i="0" lang="en-US" sz="7800" u="none" cap="none" strike="noStrike">
                <a:solidFill>
                  <a:srgbClr val="FFFFFF"/>
                </a:solidFill>
                <a:latin typeface="Helvetica Neue"/>
                <a:ea typeface="Helvetica Neue"/>
                <a:cs typeface="Helvetica Neue"/>
                <a:sym typeface="Helvetica Neue"/>
              </a:rPr>
              <a:t>en todas</a:t>
            </a:r>
            <a:r>
              <a:rPr b="0" i="0" lang="en-US" sz="6100" u="none" cap="none" strike="noStrike">
                <a:solidFill>
                  <a:srgbClr val="FFFFFF"/>
                </a:solidFill>
                <a:latin typeface="Helvetica Neue Light"/>
                <a:ea typeface="Helvetica Neue Light"/>
                <a:cs typeface="Helvetica Neue Light"/>
                <a:sym typeface="Helvetica Neue Light"/>
              </a:rPr>
              <a:t> las</a:t>
            </a:r>
            <a:r>
              <a:rPr b="0" i="0" lang="en-US" sz="7800" u="none" cap="none" strike="noStrike">
                <a:solidFill>
                  <a:srgbClr val="FFFFFF"/>
                </a:solidFill>
                <a:latin typeface="Helvetica Neue"/>
                <a:ea typeface="Helvetica Neue"/>
                <a:cs typeface="Helvetica Neue"/>
                <a:sym typeface="Helvetica Neue"/>
              </a:rPr>
              <a:t> áreas</a:t>
            </a:r>
            <a:r>
              <a:rPr b="0" i="0" lang="en-US" sz="6100" u="none" cap="none" strike="noStrike">
                <a:solidFill>
                  <a:srgbClr val="FFFFFF"/>
                </a:solidFill>
                <a:latin typeface="Helvetica Neue Light"/>
                <a:ea typeface="Helvetica Neue Light"/>
                <a:cs typeface="Helvetica Neue Light"/>
                <a:sym typeface="Helvetica Neue Light"/>
              </a:rPr>
              <a:t>. </a:t>
            </a:r>
            <a:r>
              <a:rPr b="0" i="0" lang="en-US" sz="7800" u="none" cap="none" strike="noStrike">
                <a:solidFill>
                  <a:srgbClr val="FFFFFF"/>
                </a:solidFill>
                <a:latin typeface="Helvetica Neue"/>
                <a:ea typeface="Helvetica Neue"/>
                <a:cs typeface="Helvetica Neue"/>
                <a:sym typeface="Helvetica Neue"/>
              </a:rPr>
              <a:t>No entreguen esta tarea</a:t>
            </a:r>
            <a:r>
              <a:rPr b="0" i="0" lang="en-US" sz="6100" u="none" cap="none" strike="noStrike">
                <a:solidFill>
                  <a:srgbClr val="FFFFFF"/>
                </a:solidFill>
                <a:latin typeface="Helvetica Neue Light"/>
                <a:ea typeface="Helvetica Neue Light"/>
                <a:cs typeface="Helvetica Neue Light"/>
                <a:sym typeface="Helvetica Neue Light"/>
              </a:rPr>
              <a:t> en manos de jóvenes y señoritas </a:t>
            </a:r>
            <a:r>
              <a:rPr b="0" i="0" lang="en-US" sz="7800" u="none" cap="none" strike="noStrike">
                <a:solidFill>
                  <a:srgbClr val="FFFFFF"/>
                </a:solidFill>
                <a:latin typeface="Helvetica Neue"/>
                <a:ea typeface="Helvetica Neue"/>
                <a:cs typeface="Helvetica Neue"/>
                <a:sym typeface="Helvetica Neue"/>
              </a:rPr>
              <a:t>que no sepan cómo tratar con las mentes </a:t>
            </a:r>
            <a:r>
              <a:rPr b="0" i="0" lang="en-US" sz="6100" u="none" cap="none" strike="noStrike">
                <a:solidFill>
                  <a:srgbClr val="FFFFFF"/>
                </a:solidFill>
                <a:latin typeface="Helvetica Neue Light"/>
                <a:ea typeface="Helvetica Neue Light"/>
                <a:cs typeface="Helvetica Neue Light"/>
                <a:sym typeface="Helvetica Neue Light"/>
              </a:rPr>
              <a:t>humanas. Esto ha sido un error, y ha producido un mal en los niños y jóvenes bajo su cuidado </a:t>
            </a:r>
            <a:endParaRPr/>
          </a:p>
        </p:txBody>
      </p:sp>
      <p:sp>
        <p:nvSpPr>
          <p:cNvPr id="295" name="Google Shape;295;p21"/>
          <p:cNvSpPr txBox="1"/>
          <p:nvPr/>
        </p:nvSpPr>
        <p:spPr>
          <a:xfrm>
            <a:off x="6040466" y="684934"/>
            <a:ext cx="12150345" cy="2243177"/>
          </a:xfrm>
          <a:prstGeom prst="rect">
            <a:avLst/>
          </a:prstGeom>
          <a:noFill/>
          <a:ln>
            <a:noFill/>
          </a:ln>
        </p:spPr>
        <p:txBody>
          <a:bodyPr anchorCtr="0" anchor="ctr" bIns="50800" lIns="50800" spcFirstLastPara="1" rIns="50800" wrap="square" tIns="50800">
            <a:sp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Responsabilidades</a:t>
            </a:r>
            <a:endParaRPr/>
          </a:p>
          <a:p>
            <a:pPr indent="0" lvl="0" marL="0" marR="0" rtl="0" algn="ctr">
              <a:lnSpc>
                <a:spcPct val="70000"/>
              </a:lnSpc>
              <a:spcBef>
                <a:spcPts val="0"/>
              </a:spcBef>
              <a:spcAft>
                <a:spcPts val="0"/>
              </a:spcAft>
              <a:buClr>
                <a:srgbClr val="FFFFFF"/>
              </a:buClr>
              <a:buSzPts val="7600"/>
              <a:buFont typeface="Helvetica Neue"/>
              <a:buNone/>
            </a:pPr>
            <a:r>
              <a:rPr b="0" i="0" lang="en-US" sz="7600" u="none" cap="none" strike="noStrike">
                <a:solidFill>
                  <a:srgbClr val="FFFFFF"/>
                </a:solidFill>
                <a:latin typeface="Helvetica Neue"/>
                <a:ea typeface="Helvetica Neue"/>
                <a:cs typeface="Helvetica Neue"/>
                <a:sym typeface="Helvetica Neue"/>
              </a:rPr>
              <a:t>que no son para los inexpertos</a:t>
            </a:r>
            <a:endParaRPr/>
          </a:p>
        </p:txBody>
      </p:sp>
      <p:sp>
        <p:nvSpPr>
          <p:cNvPr id="296" name="Google Shape;296;p21"/>
          <p:cNvSpPr txBox="1"/>
          <p:nvPr/>
        </p:nvSpPr>
        <p:spPr>
          <a:xfrm>
            <a:off x="18623856" y="12126481"/>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199.1}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2"/>
          <p:cNvSpPr/>
          <p:nvPr/>
        </p:nvSpPr>
        <p:spPr>
          <a:xfrm>
            <a:off x="1771916" y="3464614"/>
            <a:ext cx="20840169" cy="8446140"/>
          </a:xfrm>
          <a:prstGeom prst="rect">
            <a:avLst/>
          </a:prstGeom>
          <a:gradFill>
            <a:gsLst>
              <a:gs pos="0">
                <a:srgbClr val="94C233"/>
              </a:gs>
              <a:gs pos="100000">
                <a:srgbClr val="003A69"/>
              </a:gs>
            </a:gsLst>
            <a:lin ang="5681356" scaled="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88D70"/>
              </a:buClr>
              <a:buSzPts val="5000"/>
              <a:buFont typeface="Helvetica Neue Light"/>
              <a:buNone/>
            </a:pPr>
            <a:r>
              <a:t/>
            </a:r>
            <a:endParaRPr b="0" i="0" sz="5000" u="none" cap="none" strike="noStrike">
              <a:solidFill>
                <a:srgbClr val="288D70"/>
              </a:solidFill>
              <a:latin typeface="Helvetica Neue Light"/>
              <a:ea typeface="Helvetica Neue Light"/>
              <a:cs typeface="Helvetica Neue Light"/>
              <a:sym typeface="Helvetica Neue Light"/>
            </a:endParaRPr>
          </a:p>
        </p:txBody>
      </p:sp>
      <p:sp>
        <p:nvSpPr>
          <p:cNvPr id="302" name="Google Shape;302;p22"/>
          <p:cNvSpPr txBox="1"/>
          <p:nvPr/>
        </p:nvSpPr>
        <p:spPr>
          <a:xfrm>
            <a:off x="2451362" y="4304501"/>
            <a:ext cx="19481277" cy="6046797"/>
          </a:xfrm>
          <a:prstGeom prst="rect">
            <a:avLst/>
          </a:prstGeom>
          <a:noFill/>
          <a:ln>
            <a:noFill/>
          </a:ln>
        </p:spPr>
        <p:txBody>
          <a:bodyPr anchorCtr="0" anchor="t" bIns="50800" lIns="50800" spcFirstLastPara="1" rIns="50800" wrap="square" tIns="50800">
            <a:spAutoFit/>
          </a:bodyPr>
          <a:lstStyle/>
          <a:p>
            <a:pPr indent="-1380344" lvl="0" marL="1380344" marR="0" rtl="0" algn="l">
              <a:lnSpc>
                <a:spcPct val="94871"/>
              </a:lnSpc>
              <a:spcBef>
                <a:spcPts val="0"/>
              </a:spcBef>
              <a:spcAft>
                <a:spcPts val="0"/>
              </a:spcAft>
              <a:buClr>
                <a:srgbClr val="FFFFFF"/>
              </a:buClr>
              <a:buSzPts val="6240"/>
              <a:buFont typeface="Helvetica Neue"/>
              <a:buChar char="•"/>
            </a:pPr>
            <a:r>
              <a:rPr b="0" i="0" lang="en-US" sz="7800" u="none" cap="none" strike="noStrike">
                <a:solidFill>
                  <a:srgbClr val="FFFFFF"/>
                </a:solidFill>
                <a:latin typeface="Helvetica Neue"/>
                <a:ea typeface="Helvetica Neue"/>
                <a:cs typeface="Helvetica Neue"/>
                <a:sym typeface="Helvetica Neue"/>
              </a:rPr>
              <a:t>Sus mentes son fáciles de impresionar.</a:t>
            </a:r>
            <a:endParaRPr b="0" i="0" sz="7800" u="none" cap="none" strike="noStrike">
              <a:solidFill>
                <a:srgbClr val="000000"/>
              </a:solidFill>
              <a:latin typeface="Helvetica Neue"/>
              <a:ea typeface="Helvetica Neue"/>
              <a:cs typeface="Helvetica Neue"/>
              <a:sym typeface="Helvetica Neue"/>
            </a:endParaRPr>
          </a:p>
          <a:p>
            <a:pPr indent="-1380344" lvl="0" marL="1380344" marR="0" rtl="0" algn="l">
              <a:lnSpc>
                <a:spcPct val="94871"/>
              </a:lnSpc>
              <a:spcBef>
                <a:spcPts val="4800"/>
              </a:spcBef>
              <a:spcAft>
                <a:spcPts val="0"/>
              </a:spcAft>
              <a:buClr>
                <a:srgbClr val="FFFFFF"/>
              </a:buClr>
              <a:buSzPts val="6240"/>
              <a:buFont typeface="Helvetica Neue"/>
              <a:buChar char="•"/>
            </a:pPr>
            <a:r>
              <a:rPr b="0" i="0" lang="en-US" sz="7800" u="none" cap="none" strike="noStrike">
                <a:solidFill>
                  <a:srgbClr val="FFFFFF"/>
                </a:solidFill>
                <a:latin typeface="Helvetica Neue"/>
                <a:ea typeface="Helvetica Neue"/>
                <a:cs typeface="Helvetica Neue"/>
                <a:sym typeface="Helvetica Neue"/>
              </a:rPr>
              <a:t>Cualquier exhibición apresurada</a:t>
            </a:r>
            <a:r>
              <a:rPr b="0" i="0" lang="en-US" sz="6200" u="none" cap="none" strike="noStrike">
                <a:solidFill>
                  <a:srgbClr val="FFFFFF"/>
                </a:solidFill>
                <a:latin typeface="Helvetica Neue Light"/>
                <a:ea typeface="Helvetica Neue Light"/>
                <a:cs typeface="Helvetica Neue Light"/>
                <a:sym typeface="Helvetica Neue Light"/>
              </a:rPr>
              <a:t> y </a:t>
            </a:r>
            <a:r>
              <a:rPr b="0" i="0" lang="en-US" sz="7800" u="none" cap="none" strike="noStrike">
                <a:solidFill>
                  <a:srgbClr val="FFFFFF"/>
                </a:solidFill>
                <a:latin typeface="Helvetica Neue"/>
                <a:ea typeface="Helvetica Neue"/>
                <a:cs typeface="Helvetica Neue"/>
                <a:sym typeface="Helvetica Neue"/>
              </a:rPr>
              <a:t>apasionada </a:t>
            </a:r>
            <a:r>
              <a:rPr b="0" i="0" lang="en-US" sz="6200" u="none" cap="none" strike="noStrike">
                <a:solidFill>
                  <a:srgbClr val="FFFFFF"/>
                </a:solidFill>
                <a:latin typeface="Helvetica Neue Light"/>
                <a:ea typeface="Helvetica Neue Light"/>
                <a:cs typeface="Helvetica Neue Light"/>
                <a:sym typeface="Helvetica Neue Light"/>
              </a:rPr>
              <a:t>puede destruir su influencia </a:t>
            </a:r>
            <a:endParaRPr b="0" i="0" sz="6200" u="none" cap="none" strike="noStrike">
              <a:solidFill>
                <a:srgbClr val="000000"/>
              </a:solidFill>
              <a:latin typeface="Helvetica Neue Light"/>
              <a:ea typeface="Helvetica Neue Light"/>
              <a:cs typeface="Helvetica Neue Light"/>
              <a:sym typeface="Helvetica Neue Light"/>
            </a:endParaRPr>
          </a:p>
          <a:p>
            <a:pPr indent="-1380344" lvl="0" marL="1380344" marR="0" rtl="0" algn="l">
              <a:lnSpc>
                <a:spcPct val="94871"/>
              </a:lnSpc>
              <a:spcBef>
                <a:spcPts val="4800"/>
              </a:spcBef>
              <a:spcAft>
                <a:spcPts val="0"/>
              </a:spcAft>
              <a:buClr>
                <a:srgbClr val="FFFFFF"/>
              </a:buClr>
              <a:buSzPts val="6240"/>
              <a:buFont typeface="Helvetica Neue"/>
              <a:buChar char="•"/>
            </a:pPr>
            <a:r>
              <a:rPr b="0" i="0" lang="en-US" sz="7800" u="none" cap="none" strike="noStrike">
                <a:solidFill>
                  <a:srgbClr val="FFFFFF"/>
                </a:solidFill>
                <a:latin typeface="Helvetica Neue"/>
                <a:ea typeface="Helvetica Neue"/>
                <a:cs typeface="Helvetica Neue"/>
                <a:sym typeface="Helvetica Neue"/>
              </a:rPr>
              <a:t>Ejercer una influencia correcta </a:t>
            </a:r>
            <a:r>
              <a:rPr b="0" i="0" lang="en-US" sz="6200" u="none" cap="none" strike="noStrike">
                <a:solidFill>
                  <a:srgbClr val="FFFFFF"/>
                </a:solidFill>
                <a:latin typeface="Helvetica Neue Light"/>
                <a:ea typeface="Helvetica Neue Light"/>
                <a:cs typeface="Helvetica Neue Light"/>
                <a:sym typeface="Helvetica Neue Light"/>
              </a:rPr>
              <a:t>sobre ellos para </a:t>
            </a:r>
            <a:r>
              <a:rPr b="0" i="0" lang="en-US" sz="7800" u="none" cap="none" strike="noStrike">
                <a:solidFill>
                  <a:srgbClr val="FFFFFF"/>
                </a:solidFill>
                <a:latin typeface="Helvetica Neue"/>
                <a:ea typeface="Helvetica Neue"/>
                <a:cs typeface="Helvetica Neue"/>
                <a:sym typeface="Helvetica Neue"/>
              </a:rPr>
              <a:t>su crecimiento espiritual</a:t>
            </a:r>
            <a:r>
              <a:rPr b="0" i="0" lang="en-US" sz="6200" u="none" cap="none" strike="noStrike">
                <a:solidFill>
                  <a:srgbClr val="FFFFFF"/>
                </a:solidFill>
                <a:latin typeface="Helvetica Neue Light"/>
                <a:ea typeface="Helvetica Neue Light"/>
                <a:cs typeface="Helvetica Neue Light"/>
                <a:sym typeface="Helvetica Neue Light"/>
              </a:rPr>
              <a:t>.</a:t>
            </a:r>
            <a:endParaRPr/>
          </a:p>
        </p:txBody>
      </p:sp>
      <p:sp>
        <p:nvSpPr>
          <p:cNvPr id="303" name="Google Shape;303;p22"/>
          <p:cNvSpPr txBox="1"/>
          <p:nvPr/>
        </p:nvSpPr>
        <p:spPr>
          <a:xfrm>
            <a:off x="14682605" y="12079646"/>
            <a:ext cx="7010147"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Manuscrito 34, 1893. {1MCP 199.2}</a:t>
            </a:r>
            <a:endParaRPr/>
          </a:p>
        </p:txBody>
      </p:sp>
      <p:sp>
        <p:nvSpPr>
          <p:cNvPr id="304" name="Google Shape;304;p22"/>
          <p:cNvSpPr txBox="1"/>
          <p:nvPr/>
        </p:nvSpPr>
        <p:spPr>
          <a:xfrm>
            <a:off x="3537193" y="875878"/>
            <a:ext cx="17309614" cy="2007516"/>
          </a:xfrm>
          <a:prstGeom prst="rect">
            <a:avLst/>
          </a:prstGeom>
          <a:noFill/>
          <a:ln>
            <a:noFill/>
          </a:ln>
        </p:spPr>
        <p:txBody>
          <a:bodyPr anchorCtr="0" anchor="t" bIns="50800" lIns="50800" spcFirstLastPara="1" rIns="50800" wrap="square" tIns="50800">
            <a:spAutoFit/>
          </a:bodyPr>
          <a:lstStyle/>
          <a:p>
            <a:pPr indent="0" lvl="0" marL="0" marR="0" rtl="0" algn="ctr">
              <a:lnSpc>
                <a:spcPct val="94871"/>
              </a:lnSpc>
              <a:spcBef>
                <a:spcPts val="0"/>
              </a:spcBef>
              <a:spcAft>
                <a:spcPts val="0"/>
              </a:spcAft>
              <a:buClr>
                <a:srgbClr val="FFFFFF"/>
              </a:buClr>
              <a:buSzPts val="7800"/>
              <a:buFont typeface="Times New Roman"/>
              <a:buNone/>
            </a:pPr>
            <a:r>
              <a:rPr b="0" i="1" lang="en-US" sz="7800" u="none" cap="none" strike="noStrike">
                <a:solidFill>
                  <a:srgbClr val="FFFFFF"/>
                </a:solidFill>
                <a:latin typeface="Times New Roman"/>
                <a:ea typeface="Times New Roman"/>
                <a:cs typeface="Times New Roman"/>
                <a:sym typeface="Times New Roman"/>
              </a:rPr>
              <a:t>Tratar con toda clase de caracteres en los niños y jóvenes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3"/>
          <p:cNvSpPr/>
          <p:nvPr/>
        </p:nvSpPr>
        <p:spPr>
          <a:xfrm>
            <a:off x="1618744" y="4272280"/>
            <a:ext cx="21452617" cy="8024793"/>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10" name="Google Shape;310;p23"/>
          <p:cNvSpPr txBox="1"/>
          <p:nvPr/>
        </p:nvSpPr>
        <p:spPr>
          <a:xfrm>
            <a:off x="2980302" y="1181250"/>
            <a:ext cx="18423396" cy="141148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Consejo a uno de genio exaltado</a:t>
            </a:r>
            <a:endParaRPr/>
          </a:p>
        </p:txBody>
      </p:sp>
      <p:sp>
        <p:nvSpPr>
          <p:cNvPr id="311" name="Google Shape;311;p23"/>
          <p:cNvSpPr txBox="1"/>
          <p:nvPr/>
        </p:nvSpPr>
        <p:spPr>
          <a:xfrm>
            <a:off x="19898530" y="12852400"/>
            <a:ext cx="2810028"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199.3}</a:t>
            </a:r>
            <a:endParaRPr/>
          </a:p>
        </p:txBody>
      </p:sp>
      <p:sp>
        <p:nvSpPr>
          <p:cNvPr id="312" name="Google Shape;312;p23"/>
          <p:cNvSpPr txBox="1"/>
          <p:nvPr/>
        </p:nvSpPr>
        <p:spPr>
          <a:xfrm>
            <a:off x="1930343" y="4370884"/>
            <a:ext cx="20276655" cy="7882194"/>
          </a:xfrm>
          <a:prstGeom prst="rect">
            <a:avLst/>
          </a:prstGeom>
          <a:noFill/>
          <a:ln>
            <a:noFill/>
          </a:ln>
        </p:spPr>
        <p:txBody>
          <a:bodyPr anchorCtr="0" anchor="ctr" bIns="50800" lIns="50800" spcFirstLastPara="1" rIns="50800" wrap="square" tIns="50800">
            <a:noAutofit/>
          </a:bodyPr>
          <a:lstStyle/>
          <a:p>
            <a:pPr indent="-911350" lvl="0" marL="911350" marR="0" rtl="0" algn="l">
              <a:lnSpc>
                <a:spcPct val="86956"/>
              </a:lnSpc>
              <a:spcBef>
                <a:spcPts val="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Debe vigilar </a:t>
            </a:r>
            <a:r>
              <a:rPr b="0" i="0" lang="en-US" sz="5000" u="none" cap="none" strike="noStrike">
                <a:solidFill>
                  <a:srgbClr val="FFFFFF"/>
                </a:solidFill>
                <a:latin typeface="Helvetica Neue Light"/>
                <a:ea typeface="Helvetica Neue Light"/>
                <a:cs typeface="Helvetica Neue Light"/>
                <a:sym typeface="Helvetica Neue Light"/>
              </a:rPr>
              <a:t>para que Satanás </a:t>
            </a:r>
            <a:r>
              <a:rPr b="0" i="0" lang="en-US" sz="6900" u="none" cap="none" strike="noStrike">
                <a:solidFill>
                  <a:srgbClr val="FFFFFF"/>
                </a:solidFill>
                <a:latin typeface="Helvetica Neue"/>
                <a:ea typeface="Helvetica Neue"/>
                <a:cs typeface="Helvetica Neue"/>
                <a:sym typeface="Helvetica Neue"/>
              </a:rPr>
              <a:t>no lo use como su agente</a:t>
            </a:r>
            <a:r>
              <a:rPr b="0" i="0" lang="en-US" sz="5000" u="none" cap="none" strike="noStrike">
                <a:solidFill>
                  <a:srgbClr val="FFFFFF"/>
                </a:solidFill>
                <a:latin typeface="Helvetica Neue Light"/>
                <a:ea typeface="Helvetica Neue Light"/>
                <a:cs typeface="Helvetica Neue Light"/>
                <a:sym typeface="Helvetica Neue Light"/>
              </a:rPr>
              <a:t> para destruir almas mediante sus rasgos de carácter no consagrados.</a:t>
            </a:r>
            <a:endParaRPr/>
          </a:p>
          <a:p>
            <a:pPr indent="-660400" lvl="0" marL="660400" marR="0" rtl="0" algn="l">
              <a:lnSpc>
                <a:spcPct val="86956"/>
              </a:lnSpc>
              <a:spcBef>
                <a:spcPts val="3500"/>
              </a:spcBef>
              <a:spcAft>
                <a:spcPts val="0"/>
              </a:spcAft>
              <a:buClr>
                <a:srgbClr val="FFFFFF"/>
              </a:buClr>
              <a:buSzPts val="4000"/>
              <a:buFont typeface="Helvetica Neue Light"/>
              <a:buChar char="•"/>
            </a:pPr>
            <a:r>
              <a:rPr b="0" i="0" lang="en-US" sz="5000" u="none" cap="none" strike="noStrike">
                <a:solidFill>
                  <a:srgbClr val="FFFFFF"/>
                </a:solidFill>
                <a:latin typeface="Helvetica Neue Light"/>
                <a:ea typeface="Helvetica Neue Light"/>
                <a:cs typeface="Helvetica Neue Light"/>
                <a:sym typeface="Helvetica Neue Light"/>
              </a:rPr>
              <a:t>La única seguridad </a:t>
            </a:r>
            <a:r>
              <a:rPr b="0" i="0" lang="en-US" sz="6900" u="none" cap="none" strike="noStrike">
                <a:solidFill>
                  <a:srgbClr val="FFFFFF"/>
                </a:solidFill>
                <a:latin typeface="Helvetica Neue"/>
                <a:ea typeface="Helvetica Neue"/>
                <a:cs typeface="Helvetica Neue"/>
                <a:sym typeface="Helvetica Neue"/>
              </a:rPr>
              <a:t>es aprender diariamente</a:t>
            </a:r>
            <a:r>
              <a:rPr b="0" i="0" lang="en-US" sz="5000" u="none" cap="none" strike="noStrike">
                <a:solidFill>
                  <a:srgbClr val="FFFFFF"/>
                </a:solidFill>
                <a:latin typeface="Helvetica Neue Light"/>
                <a:ea typeface="Helvetica Neue Light"/>
                <a:cs typeface="Helvetica Neue Light"/>
                <a:sym typeface="Helvetica Neue Light"/>
              </a:rPr>
              <a:t> en la escuela de Cristo, </a:t>
            </a:r>
            <a:r>
              <a:rPr b="0" i="0" lang="en-US" sz="6900" u="none" cap="none" strike="noStrike">
                <a:solidFill>
                  <a:srgbClr val="FFFFFF"/>
                </a:solidFill>
                <a:latin typeface="Helvetica Neue"/>
                <a:ea typeface="Helvetica Neue"/>
                <a:cs typeface="Helvetica Neue"/>
                <a:sym typeface="Helvetica Neue"/>
              </a:rPr>
              <a:t>su mansedumbre</a:t>
            </a:r>
            <a:r>
              <a:rPr b="0" i="0" lang="en-US" sz="5000" u="none" cap="none" strike="noStrike">
                <a:solidFill>
                  <a:srgbClr val="FFFFFF"/>
                </a:solidFill>
                <a:latin typeface="Helvetica Neue Light"/>
                <a:ea typeface="Helvetica Neue Light"/>
                <a:cs typeface="Helvetica Neue Light"/>
                <a:sym typeface="Helvetica Neue Light"/>
              </a:rPr>
              <a:t>, su </a:t>
            </a:r>
            <a:r>
              <a:rPr b="0" i="0" lang="en-US" sz="6900" u="none" cap="none" strike="noStrike">
                <a:solidFill>
                  <a:srgbClr val="FFFFFF"/>
                </a:solidFill>
                <a:latin typeface="Helvetica Neue"/>
                <a:ea typeface="Helvetica Neue"/>
                <a:cs typeface="Helvetica Neue"/>
                <a:sym typeface="Helvetica Neue"/>
              </a:rPr>
              <a:t>humildad</a:t>
            </a:r>
            <a:r>
              <a:rPr b="0" i="0" lang="en-US" sz="5000" u="none" cap="none" strike="noStrike">
                <a:solidFill>
                  <a:srgbClr val="FFFFFF"/>
                </a:solidFill>
                <a:latin typeface="Helvetica Neue Light"/>
                <a:ea typeface="Helvetica Neue Light"/>
                <a:cs typeface="Helvetica Neue Light"/>
                <a:sym typeface="Helvetica Neue Light"/>
              </a:rPr>
              <a:t> de corazón</a:t>
            </a:r>
            <a:endParaRPr/>
          </a:p>
          <a:p>
            <a:pPr indent="-911350" lvl="0" marL="911350" marR="0" rtl="0" algn="l">
              <a:lnSpc>
                <a:spcPct val="86956"/>
              </a:lnSpc>
              <a:spcBef>
                <a:spcPts val="350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El yo se esconderá</a:t>
            </a:r>
            <a:r>
              <a:rPr b="0" i="0" lang="en-US" sz="5000" u="none" cap="none" strike="noStrike">
                <a:solidFill>
                  <a:srgbClr val="FFFFFF"/>
                </a:solidFill>
                <a:latin typeface="Helvetica Neue Light"/>
                <a:ea typeface="Helvetica Neue Light"/>
                <a:cs typeface="Helvetica Neue Light"/>
                <a:sym typeface="Helvetica Neue Light"/>
              </a:rPr>
              <a:t> en Cristo</a:t>
            </a:r>
            <a:endParaRPr/>
          </a:p>
          <a:p>
            <a:pPr indent="-911350" lvl="0" marL="911350" marR="0" rtl="0" algn="l">
              <a:lnSpc>
                <a:spcPct val="86956"/>
              </a:lnSpc>
              <a:spcBef>
                <a:spcPts val="350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Humildemente llevará</a:t>
            </a:r>
            <a:r>
              <a:rPr b="0" i="0" lang="en-US" sz="5000" u="none" cap="none" strike="noStrike">
                <a:solidFill>
                  <a:srgbClr val="FFFFFF"/>
                </a:solidFill>
                <a:latin typeface="Helvetica Neue Light"/>
                <a:ea typeface="Helvetica Neue Light"/>
                <a:cs typeface="Helvetica Neue Light"/>
                <a:sym typeface="Helvetica Neue Light"/>
              </a:rPr>
              <a:t> el yugo de Cristo.</a:t>
            </a:r>
            <a:endParaRPr/>
          </a:p>
          <a:p>
            <a:pPr indent="-911350" lvl="0" marL="911350" marR="0" rtl="0" algn="l">
              <a:lnSpc>
                <a:spcPct val="86956"/>
              </a:lnSpc>
              <a:spcBef>
                <a:spcPts val="350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Considerará </a:t>
            </a:r>
            <a:r>
              <a:rPr b="0" i="0" lang="en-US" sz="5000" u="none" cap="none" strike="noStrike">
                <a:solidFill>
                  <a:srgbClr val="FFFFFF"/>
                </a:solidFill>
                <a:latin typeface="Helvetica Neue Light"/>
                <a:ea typeface="Helvetica Neue Light"/>
                <a:cs typeface="Helvetica Neue Light"/>
                <a:sym typeface="Helvetica Neue Light"/>
              </a:rPr>
              <a:t>que está </a:t>
            </a:r>
            <a:r>
              <a:rPr b="0" i="0" lang="en-US" sz="6900" u="none" cap="none" strike="noStrike">
                <a:solidFill>
                  <a:srgbClr val="FFFFFF"/>
                </a:solidFill>
                <a:latin typeface="Helvetica Neue"/>
                <a:ea typeface="Helvetica Neue"/>
                <a:cs typeface="Helvetica Neue"/>
                <a:sym typeface="Helvetica Neue"/>
              </a:rPr>
              <a:t>tratando</a:t>
            </a:r>
            <a:r>
              <a:rPr b="0" i="0" lang="en-US" sz="5000" u="none" cap="none" strike="noStrike">
                <a:solidFill>
                  <a:srgbClr val="FFFFFF"/>
                </a:solidFill>
                <a:latin typeface="Helvetica Neue Light"/>
                <a:ea typeface="Helvetica Neue Light"/>
                <a:cs typeface="Helvetica Neue Light"/>
                <a:sym typeface="Helvetica Neue Light"/>
              </a:rPr>
              <a:t> con la herencia de él.</a:t>
            </a:r>
            <a:endParaRPr/>
          </a:p>
        </p:txBody>
      </p:sp>
      <p:sp>
        <p:nvSpPr>
          <p:cNvPr id="313" name="Google Shape;313;p23"/>
          <p:cNvSpPr txBox="1"/>
          <p:nvPr/>
        </p:nvSpPr>
        <p:spPr>
          <a:xfrm>
            <a:off x="792242" y="3266590"/>
            <a:ext cx="17486152" cy="1311457"/>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FFFFFF"/>
              </a:buClr>
              <a:buSzPts val="5700"/>
              <a:buFont typeface="Times New Roman"/>
              <a:buNone/>
            </a:pPr>
            <a:r>
              <a:rPr b="0" i="1" lang="en-US" sz="5700" u="none" cap="none" strike="noStrike">
                <a:solidFill>
                  <a:srgbClr val="FFFFFF"/>
                </a:solidFill>
                <a:latin typeface="Times New Roman"/>
                <a:ea typeface="Times New Roman"/>
                <a:cs typeface="Times New Roman"/>
                <a:sym typeface="Times New Roman"/>
              </a:rPr>
              <a:t>Cada maestro tiene su propio rasgo peculiar de carácter: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4"/>
          <p:cNvSpPr/>
          <p:nvPr/>
        </p:nvSpPr>
        <p:spPr>
          <a:xfrm>
            <a:off x="839156" y="2103775"/>
            <a:ext cx="22305154" cy="10359936"/>
          </a:xfrm>
          <a:prstGeom prst="rect">
            <a:avLst/>
          </a:prstGeom>
          <a:gradFill>
            <a:gsLst>
              <a:gs pos="0">
                <a:srgbClr val="232326"/>
              </a:gs>
              <a:gs pos="33702">
                <a:srgbClr val="113D61"/>
              </a:gs>
              <a:gs pos="100000">
                <a:srgbClr val="00569C"/>
              </a:gs>
            </a:gsLst>
            <a:path path="circle">
              <a:fillToRect b="100%" r="100%"/>
            </a:path>
            <a:tileRect l="-100%" t="-100%"/>
          </a:gradFill>
          <a:ln>
            <a:noFill/>
          </a:ln>
          <a:effectLst>
            <a:outerShdw blurRad="190500" rotWithShape="0" dir="5400000" dist="63500">
              <a:srgbClr val="FED24C"/>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19" name="Google Shape;319;p24"/>
          <p:cNvSpPr txBox="1"/>
          <p:nvPr/>
        </p:nvSpPr>
        <p:spPr>
          <a:xfrm>
            <a:off x="1097931" y="3017391"/>
            <a:ext cx="21689167" cy="10003893"/>
          </a:xfrm>
          <a:prstGeom prst="rect">
            <a:avLst/>
          </a:prstGeom>
          <a:noFill/>
          <a:ln>
            <a:noFill/>
          </a:ln>
        </p:spPr>
        <p:txBody>
          <a:bodyPr anchorCtr="0" anchor="t" bIns="50800" lIns="50800" spcFirstLastPara="1" rIns="50800" wrap="square" tIns="50800">
            <a:noAutofit/>
          </a:bodyPr>
          <a:lstStyle/>
          <a:p>
            <a:pPr indent="-660400" lvl="0" marL="660400" marR="0" rtl="0" algn="l">
              <a:lnSpc>
                <a:spcPct val="91304"/>
              </a:lnSpc>
              <a:spcBef>
                <a:spcPts val="0"/>
              </a:spcBef>
              <a:spcAft>
                <a:spcPts val="0"/>
              </a:spcAft>
              <a:buClr>
                <a:srgbClr val="FFFFFF"/>
              </a:buClr>
              <a:buSzPts val="4320"/>
              <a:buFont typeface="Helvetica Neue Light"/>
              <a:buChar char="•"/>
            </a:pPr>
            <a:r>
              <a:rPr b="0" i="0" lang="en-US" sz="5400" u="none" cap="none" strike="noStrike">
                <a:solidFill>
                  <a:srgbClr val="FFFFFF"/>
                </a:solidFill>
                <a:latin typeface="Helvetica Neue Light"/>
                <a:ea typeface="Helvetica Neue Light"/>
                <a:cs typeface="Helvetica Neue Light"/>
                <a:sym typeface="Helvetica Neue Light"/>
              </a:rPr>
              <a:t>Los </a:t>
            </a:r>
            <a:r>
              <a:rPr b="0" i="0" lang="en-US" sz="6900" u="none" cap="none" strike="noStrike">
                <a:solidFill>
                  <a:srgbClr val="FFFFFF"/>
                </a:solidFill>
                <a:latin typeface="Helvetica Neue"/>
                <a:ea typeface="Helvetica Neue"/>
                <a:cs typeface="Helvetica Neue"/>
                <a:sym typeface="Helvetica Neue"/>
              </a:rPr>
              <a:t>movimientos imprudentes </a:t>
            </a:r>
            <a:endParaRPr b="0" i="0" sz="6900" u="none" cap="none" strike="noStrike">
              <a:solidFill>
                <a:srgbClr val="000000"/>
              </a:solidFill>
              <a:latin typeface="Helvetica Neue"/>
              <a:ea typeface="Helvetica Neue"/>
              <a:cs typeface="Helvetica Neue"/>
              <a:sym typeface="Helvetica Neue"/>
            </a:endParaRPr>
          </a:p>
          <a:p>
            <a:pPr indent="-660400" lvl="0" marL="660400" marR="0" rtl="0" algn="l">
              <a:lnSpc>
                <a:spcPct val="91304"/>
              </a:lnSpc>
              <a:spcBef>
                <a:spcPts val="2400"/>
              </a:spcBef>
              <a:spcAft>
                <a:spcPts val="0"/>
              </a:spcAft>
              <a:buClr>
                <a:srgbClr val="FFFFFF"/>
              </a:buClr>
              <a:buSzPts val="4320"/>
              <a:buFont typeface="Helvetica Neue Light"/>
              <a:buChar char="•"/>
            </a:pPr>
            <a:r>
              <a:rPr b="0" i="0" lang="en-US" sz="5400" u="none" cap="none" strike="noStrike">
                <a:solidFill>
                  <a:srgbClr val="FFFFFF"/>
                </a:solidFill>
                <a:latin typeface="Helvetica Neue Light"/>
                <a:ea typeface="Helvetica Neue Light"/>
                <a:cs typeface="Helvetica Neue Light"/>
                <a:sym typeface="Helvetica Neue Light"/>
              </a:rPr>
              <a:t>La </a:t>
            </a:r>
            <a:r>
              <a:rPr b="0" i="0" lang="en-US" sz="6900" u="none" cap="none" strike="noStrike">
                <a:solidFill>
                  <a:srgbClr val="FFFFFF"/>
                </a:solidFill>
                <a:latin typeface="Helvetica Neue"/>
                <a:ea typeface="Helvetica Neue"/>
                <a:cs typeface="Helvetica Neue"/>
                <a:sym typeface="Helvetica Neue"/>
              </a:rPr>
              <a:t>dignidad propia</a:t>
            </a:r>
            <a:r>
              <a:rPr b="0" i="0" lang="en-US" sz="5400" u="none" cap="none" strike="noStrike">
                <a:solidFill>
                  <a:srgbClr val="FFFFFF"/>
                </a:solidFill>
                <a:latin typeface="Helvetica Neue Light"/>
                <a:ea typeface="Helvetica Neue Light"/>
                <a:cs typeface="Helvetica Neue Light"/>
                <a:sym typeface="Helvetica Neue Light"/>
              </a:rPr>
              <a:t> han hecho su obra perversa.</a:t>
            </a:r>
            <a:endParaRPr/>
          </a:p>
          <a:p>
            <a:pPr indent="-843844" lvl="0" marL="843844" marR="0" rtl="0" algn="l">
              <a:lnSpc>
                <a:spcPct val="91304"/>
              </a:lnSpc>
              <a:spcBef>
                <a:spcPts val="240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Hará</a:t>
            </a:r>
            <a:r>
              <a:rPr b="0" i="0" lang="en-US" sz="5400" u="none" cap="none" strike="noStrike">
                <a:solidFill>
                  <a:srgbClr val="FFFFFF"/>
                </a:solidFill>
                <a:latin typeface="Helvetica Neue Light"/>
                <a:ea typeface="Helvetica Neue Light"/>
                <a:cs typeface="Helvetica Neue Light"/>
                <a:sym typeface="Helvetica Neue Light"/>
              </a:rPr>
              <a:t> una </a:t>
            </a:r>
            <a:r>
              <a:rPr b="0" i="0" lang="en-US" sz="6900" u="none" cap="none" strike="noStrike">
                <a:solidFill>
                  <a:srgbClr val="FFFFFF"/>
                </a:solidFill>
                <a:latin typeface="Helvetica Neue"/>
                <a:ea typeface="Helvetica Neue"/>
                <a:cs typeface="Helvetica Neue"/>
                <a:sym typeface="Helvetica Neue"/>
              </a:rPr>
              <a:t>obra más maligna</a:t>
            </a:r>
            <a:r>
              <a:rPr b="0" i="0" lang="en-US" sz="5400" u="none" cap="none" strike="noStrike">
                <a:solidFill>
                  <a:srgbClr val="FFFFFF"/>
                </a:solidFill>
                <a:latin typeface="Helvetica Neue Light"/>
                <a:ea typeface="Helvetica Neue Light"/>
                <a:cs typeface="Helvetica Neue Light"/>
                <a:sym typeface="Helvetica Neue Light"/>
              </a:rPr>
              <a:t> sobre el </a:t>
            </a:r>
            <a:r>
              <a:rPr b="0" i="0" lang="en-US" sz="6900" u="none" cap="none" strike="noStrike">
                <a:solidFill>
                  <a:srgbClr val="FFFFFF"/>
                </a:solidFill>
                <a:latin typeface="Helvetica Neue"/>
                <a:ea typeface="Helvetica Neue"/>
                <a:cs typeface="Helvetica Neue"/>
                <a:sym typeface="Helvetica Neue"/>
              </a:rPr>
              <a:t>carácter</a:t>
            </a:r>
            <a:r>
              <a:rPr b="0" i="0" lang="en-US" sz="5400" u="none" cap="none" strike="noStrike">
                <a:solidFill>
                  <a:srgbClr val="FFFFFF"/>
                </a:solidFill>
                <a:latin typeface="Helvetica Neue Light"/>
                <a:ea typeface="Helvetica Neue Light"/>
                <a:cs typeface="Helvetica Neue Light"/>
                <a:sym typeface="Helvetica Neue Light"/>
              </a:rPr>
              <a:t>.</a:t>
            </a:r>
            <a:endParaRPr/>
          </a:p>
          <a:p>
            <a:pPr indent="-843844" lvl="0" marL="843844" marR="0" rtl="0" algn="l">
              <a:lnSpc>
                <a:spcPct val="91304"/>
              </a:lnSpc>
              <a:spcBef>
                <a:spcPts val="240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Amargando</a:t>
            </a:r>
            <a:r>
              <a:rPr b="0" i="0" lang="en-US" sz="5400" u="none" cap="none" strike="noStrike">
                <a:solidFill>
                  <a:srgbClr val="FFFFFF"/>
                </a:solidFill>
                <a:latin typeface="Helvetica Neue Light"/>
                <a:ea typeface="Helvetica Neue Light"/>
                <a:cs typeface="Helvetica Neue Light"/>
                <a:sym typeface="Helvetica Neue Light"/>
              </a:rPr>
              <a:t> el alma</a:t>
            </a:r>
            <a:endParaRPr/>
          </a:p>
          <a:p>
            <a:pPr indent="-843844" lvl="0" marL="843844" marR="0" rtl="0" algn="l">
              <a:lnSpc>
                <a:spcPct val="91304"/>
              </a:lnSpc>
              <a:spcBef>
                <a:spcPts val="2400"/>
              </a:spcBef>
              <a:spcAft>
                <a:spcPts val="0"/>
              </a:spcAft>
              <a:buClr>
                <a:srgbClr val="FFFFFF"/>
              </a:buClr>
              <a:buSzPts val="5520"/>
              <a:buFont typeface="Helvetica Neue"/>
              <a:buChar char="•"/>
            </a:pPr>
            <a:r>
              <a:rPr b="0" i="0" lang="en-US" sz="6900" u="none" cap="none" strike="noStrike">
                <a:solidFill>
                  <a:srgbClr val="FFFFFF"/>
                </a:solidFill>
                <a:latin typeface="Helvetica Neue"/>
                <a:ea typeface="Helvetica Neue"/>
                <a:cs typeface="Helvetica Neue"/>
                <a:sym typeface="Helvetica Neue"/>
              </a:rPr>
              <a:t>Poniendo</a:t>
            </a:r>
            <a:r>
              <a:rPr b="0" i="0" lang="en-US" sz="5400" u="none" cap="none" strike="noStrike">
                <a:solidFill>
                  <a:srgbClr val="FFFFFF"/>
                </a:solidFill>
                <a:latin typeface="Helvetica Neue Light"/>
                <a:ea typeface="Helvetica Neue Light"/>
                <a:cs typeface="Helvetica Neue Light"/>
                <a:sym typeface="Helvetica Neue Light"/>
              </a:rPr>
              <a:t> en </a:t>
            </a:r>
            <a:r>
              <a:rPr b="0" i="0" lang="en-US" sz="6900" u="none" cap="none" strike="noStrike">
                <a:solidFill>
                  <a:srgbClr val="FFFFFF"/>
                </a:solidFill>
                <a:latin typeface="Helvetica Neue"/>
                <a:ea typeface="Helvetica Neue"/>
                <a:cs typeface="Helvetica Neue"/>
                <a:sym typeface="Helvetica Neue"/>
              </a:rPr>
              <a:t>marcha </a:t>
            </a:r>
            <a:r>
              <a:rPr b="0" i="0" lang="en-US" sz="5400" u="none" cap="none" strike="noStrike">
                <a:solidFill>
                  <a:srgbClr val="FFFFFF"/>
                </a:solidFill>
                <a:latin typeface="Helvetica Neue Light"/>
                <a:ea typeface="Helvetica Neue Light"/>
                <a:cs typeface="Helvetica Neue Light"/>
                <a:sym typeface="Helvetica Neue Light"/>
              </a:rPr>
              <a:t>males que sobrepujan lo bueno</a:t>
            </a:r>
            <a:endParaRPr/>
          </a:p>
          <a:p>
            <a:pPr indent="-660400" lvl="0" marL="660400" marR="0" rtl="0" algn="l">
              <a:lnSpc>
                <a:spcPct val="116666"/>
              </a:lnSpc>
              <a:spcBef>
                <a:spcPts val="2400"/>
              </a:spcBef>
              <a:spcAft>
                <a:spcPts val="0"/>
              </a:spcAft>
              <a:buClr>
                <a:srgbClr val="FFFFFF"/>
              </a:buClr>
              <a:buSzPts val="4320"/>
              <a:buFont typeface="Helvetica Neue Light"/>
              <a:buChar char="•"/>
            </a:pPr>
            <a:r>
              <a:rPr b="0" i="0" lang="en-US" sz="5400" u="none" cap="none" strike="noStrike">
                <a:solidFill>
                  <a:srgbClr val="FFFFFF"/>
                </a:solidFill>
                <a:latin typeface="Helvetica Neue Light"/>
                <a:ea typeface="Helvetica Neue Light"/>
                <a:cs typeface="Helvetica Neue Light"/>
                <a:sym typeface="Helvetica Neue Light"/>
              </a:rPr>
              <a:t>Las pasiones humanas que no están bajo el control del Espíritu de Dios.</a:t>
            </a:r>
            <a:endParaRPr/>
          </a:p>
          <a:p>
            <a:pPr indent="-660400" lvl="0" marL="660400" marR="0" rtl="0" algn="l">
              <a:lnSpc>
                <a:spcPct val="116666"/>
              </a:lnSpc>
              <a:spcBef>
                <a:spcPts val="2400"/>
              </a:spcBef>
              <a:spcAft>
                <a:spcPts val="0"/>
              </a:spcAft>
              <a:buClr>
                <a:srgbClr val="FFFFFF"/>
              </a:buClr>
              <a:buSzPts val="4320"/>
              <a:buFont typeface="Helvetica Neue Light"/>
              <a:buChar char="•"/>
            </a:pPr>
            <a:r>
              <a:rPr b="0" i="0" lang="en-US" sz="5400" u="none" cap="none" strike="noStrike">
                <a:solidFill>
                  <a:srgbClr val="FFFFFF"/>
                </a:solidFill>
                <a:latin typeface="Helvetica Neue Light"/>
                <a:ea typeface="Helvetica Neue Light"/>
                <a:cs typeface="Helvetica Neue Light"/>
                <a:sym typeface="Helvetica Neue Light"/>
              </a:rPr>
              <a:t>Nunca serán provechosas la ira, la agitación o la pérdida de los estribos.</a:t>
            </a:r>
            <a:endParaRPr/>
          </a:p>
        </p:txBody>
      </p:sp>
      <p:sp>
        <p:nvSpPr>
          <p:cNvPr id="320" name="Google Shape;320;p24"/>
          <p:cNvSpPr txBox="1"/>
          <p:nvPr/>
        </p:nvSpPr>
        <p:spPr>
          <a:xfrm>
            <a:off x="1665628" y="718903"/>
            <a:ext cx="17486152" cy="1311457"/>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FFFFFF"/>
              </a:buClr>
              <a:buSzPts val="5700"/>
              <a:buFont typeface="Times New Roman"/>
              <a:buNone/>
            </a:pPr>
            <a:r>
              <a:rPr b="0" i="1" lang="en-US" sz="5700" u="none" cap="none" strike="noStrike">
                <a:solidFill>
                  <a:srgbClr val="FFFFFF"/>
                </a:solidFill>
                <a:latin typeface="Times New Roman"/>
                <a:ea typeface="Times New Roman"/>
                <a:cs typeface="Times New Roman"/>
                <a:sym typeface="Times New Roman"/>
              </a:rPr>
              <a:t>El mal genio de los maestros</a:t>
            </a:r>
            <a:endParaRPr/>
          </a:p>
        </p:txBody>
      </p:sp>
      <p:sp>
        <p:nvSpPr>
          <p:cNvPr id="321" name="Google Shape;321;p24"/>
          <p:cNvSpPr txBox="1"/>
          <p:nvPr/>
        </p:nvSpPr>
        <p:spPr>
          <a:xfrm>
            <a:off x="17855684" y="12760410"/>
            <a:ext cx="2930069"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199.4}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5"/>
          <p:cNvSpPr/>
          <p:nvPr/>
        </p:nvSpPr>
        <p:spPr>
          <a:xfrm>
            <a:off x="199319" y="3127446"/>
            <a:ext cx="17728103" cy="9693796"/>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pic>
        <p:nvPicPr>
          <p:cNvPr descr="Imagen" id="327" name="Google Shape;327;p25"/>
          <p:cNvPicPr preferRelativeResize="0"/>
          <p:nvPr/>
        </p:nvPicPr>
        <p:blipFill rotWithShape="1">
          <a:blip r:embed="rId3">
            <a:alphaModFix/>
          </a:blip>
          <a:srcRect b="0" l="0" r="0" t="0"/>
          <a:stretch/>
        </p:blipFill>
        <p:spPr>
          <a:xfrm>
            <a:off x="15976333" y="1887418"/>
            <a:ext cx="8010658" cy="11130372"/>
          </a:xfrm>
          <a:prstGeom prst="rect">
            <a:avLst/>
          </a:prstGeom>
          <a:noFill/>
          <a:ln>
            <a:noFill/>
          </a:ln>
        </p:spPr>
      </p:pic>
      <p:sp>
        <p:nvSpPr>
          <p:cNvPr id="328" name="Google Shape;328;p25"/>
          <p:cNvSpPr txBox="1"/>
          <p:nvPr/>
        </p:nvSpPr>
        <p:spPr>
          <a:xfrm>
            <a:off x="2980302" y="1181250"/>
            <a:ext cx="18423396" cy="141148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Necesitan una mente bien equilibrada</a:t>
            </a:r>
            <a:endParaRPr/>
          </a:p>
        </p:txBody>
      </p:sp>
      <p:sp>
        <p:nvSpPr>
          <p:cNvPr id="329" name="Google Shape;329;p25"/>
          <p:cNvSpPr txBox="1"/>
          <p:nvPr/>
        </p:nvSpPr>
        <p:spPr>
          <a:xfrm>
            <a:off x="19709689" y="1198200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200.1}</a:t>
            </a:r>
            <a:endParaRPr/>
          </a:p>
        </p:txBody>
      </p:sp>
      <p:sp>
        <p:nvSpPr>
          <p:cNvPr id="330" name="Google Shape;330;p25"/>
          <p:cNvSpPr txBox="1"/>
          <p:nvPr/>
        </p:nvSpPr>
        <p:spPr>
          <a:xfrm>
            <a:off x="1239878" y="3827522"/>
            <a:ext cx="14509503" cy="8293644"/>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Times New Roman"/>
              <a:buNone/>
            </a:pPr>
            <a:r>
              <a:rPr b="0" i="1" lang="en-US" sz="7200" u="none" cap="none" strike="noStrike">
                <a:solidFill>
                  <a:srgbClr val="FFFFFF"/>
                </a:solidFill>
                <a:latin typeface="Times New Roman"/>
                <a:ea typeface="Times New Roman"/>
                <a:cs typeface="Times New Roman"/>
                <a:sym typeface="Times New Roman"/>
              </a:rPr>
              <a:t>Necesitan </a:t>
            </a:r>
            <a:r>
              <a:rPr b="1" i="1" lang="en-US" sz="8000" u="none" cap="none" strike="noStrike">
                <a:solidFill>
                  <a:srgbClr val="FFFFFF"/>
                </a:solidFill>
                <a:latin typeface="Times New Roman"/>
                <a:ea typeface="Times New Roman"/>
                <a:cs typeface="Times New Roman"/>
                <a:sym typeface="Times New Roman"/>
              </a:rPr>
              <a:t>tener dominio propio</a:t>
            </a:r>
            <a:r>
              <a:rPr b="0" i="1" lang="en-US" sz="7200" u="none" cap="none" strike="noStrike">
                <a:solidFill>
                  <a:srgbClr val="FFFFFF"/>
                </a:solidFill>
                <a:latin typeface="Times New Roman"/>
                <a:ea typeface="Times New Roman"/>
                <a:cs typeface="Times New Roman"/>
                <a:sym typeface="Times New Roman"/>
              </a:rPr>
              <a:t>, </a:t>
            </a:r>
            <a:r>
              <a:rPr b="1" i="1" lang="en-US" sz="8000" u="none" cap="none" strike="noStrike">
                <a:solidFill>
                  <a:srgbClr val="FFFFFF"/>
                </a:solidFill>
                <a:latin typeface="Times New Roman"/>
                <a:ea typeface="Times New Roman"/>
                <a:cs typeface="Times New Roman"/>
                <a:sym typeface="Times New Roman"/>
              </a:rPr>
              <a:t>mantener bajo control</a:t>
            </a:r>
            <a:r>
              <a:rPr b="0" i="1" lang="en-US" sz="7200" u="none" cap="none" strike="noStrike">
                <a:solidFill>
                  <a:srgbClr val="FFFFFF"/>
                </a:solidFill>
                <a:latin typeface="Times New Roman"/>
                <a:ea typeface="Times New Roman"/>
                <a:cs typeface="Times New Roman"/>
                <a:sym typeface="Times New Roman"/>
              </a:rPr>
              <a:t> su genio y sus sentimientos, y asimismo </a:t>
            </a:r>
            <a:r>
              <a:rPr b="1" i="1" lang="en-US" sz="8000" u="none" cap="none" strike="noStrike">
                <a:solidFill>
                  <a:srgbClr val="FFFFFF"/>
                </a:solidFill>
                <a:latin typeface="Times New Roman"/>
                <a:ea typeface="Times New Roman"/>
                <a:cs typeface="Times New Roman"/>
                <a:sym typeface="Times New Roman"/>
              </a:rPr>
              <a:t>estar sujetos </a:t>
            </a:r>
            <a:r>
              <a:rPr b="0" i="1" lang="en-US" sz="7200" u="none" cap="none" strike="noStrike">
                <a:solidFill>
                  <a:srgbClr val="FFFFFF"/>
                </a:solidFill>
                <a:latin typeface="Times New Roman"/>
                <a:ea typeface="Times New Roman"/>
                <a:cs typeface="Times New Roman"/>
                <a:sym typeface="Times New Roman"/>
              </a:rPr>
              <a:t>al Espíritu Santo. Deben </a:t>
            </a:r>
            <a:r>
              <a:rPr b="1" i="1" lang="en-US" sz="8000" u="none" cap="none" strike="noStrike">
                <a:solidFill>
                  <a:srgbClr val="FFFFFF"/>
                </a:solidFill>
                <a:latin typeface="Times New Roman"/>
                <a:ea typeface="Times New Roman"/>
                <a:cs typeface="Times New Roman"/>
                <a:sym typeface="Times New Roman"/>
              </a:rPr>
              <a:t>dar evidencia </a:t>
            </a:r>
            <a:r>
              <a:rPr b="0" i="1" lang="en-US" sz="7200" u="none" cap="none" strike="noStrike">
                <a:solidFill>
                  <a:srgbClr val="FFFFFF"/>
                </a:solidFill>
                <a:latin typeface="Times New Roman"/>
                <a:ea typeface="Times New Roman"/>
                <a:cs typeface="Times New Roman"/>
                <a:sym typeface="Times New Roman"/>
              </a:rPr>
              <a:t>de poseer, no una experiencia unilateral, sino </a:t>
            </a:r>
            <a:r>
              <a:rPr b="1" i="1" lang="en-US" sz="8000" u="none" cap="none" strike="noStrike">
                <a:solidFill>
                  <a:srgbClr val="FFFFFF"/>
                </a:solidFill>
                <a:latin typeface="Times New Roman"/>
                <a:ea typeface="Times New Roman"/>
                <a:cs typeface="Times New Roman"/>
                <a:sym typeface="Times New Roman"/>
              </a:rPr>
              <a:t>una mente bien equilibrada</a:t>
            </a:r>
            <a:r>
              <a:rPr b="0" i="1" lang="en-US" sz="7200" u="none" cap="none" strike="noStrike">
                <a:solidFill>
                  <a:srgbClr val="FFFFFF"/>
                </a:solidFill>
                <a:latin typeface="Times New Roman"/>
                <a:ea typeface="Times New Roman"/>
                <a:cs typeface="Times New Roman"/>
                <a:sym typeface="Times New Roman"/>
              </a:rPr>
              <a:t>, un carácter simétrico.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Imagen" id="335" name="Google Shape;335;p26"/>
          <p:cNvPicPr preferRelativeResize="0"/>
          <p:nvPr/>
        </p:nvPicPr>
        <p:blipFill rotWithShape="1">
          <a:blip r:embed="rId3">
            <a:alphaModFix/>
          </a:blip>
          <a:srcRect b="0" l="0" r="0" t="0"/>
          <a:stretch/>
        </p:blipFill>
        <p:spPr>
          <a:xfrm>
            <a:off x="-254836" y="1212824"/>
            <a:ext cx="9728945" cy="12712752"/>
          </a:xfrm>
          <a:prstGeom prst="rect">
            <a:avLst/>
          </a:prstGeom>
          <a:noFill/>
          <a:ln>
            <a:noFill/>
          </a:ln>
        </p:spPr>
      </p:pic>
      <p:sp>
        <p:nvSpPr>
          <p:cNvPr id="336" name="Google Shape;336;p26"/>
          <p:cNvSpPr txBox="1"/>
          <p:nvPr/>
        </p:nvSpPr>
        <p:spPr>
          <a:xfrm>
            <a:off x="2980302" y="1228460"/>
            <a:ext cx="18423396" cy="1411488"/>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La decisión de mejorar es importante</a:t>
            </a:r>
            <a:endParaRPr/>
          </a:p>
        </p:txBody>
      </p:sp>
      <p:sp>
        <p:nvSpPr>
          <p:cNvPr id="337" name="Google Shape;337;p26"/>
          <p:cNvSpPr txBox="1"/>
          <p:nvPr/>
        </p:nvSpPr>
        <p:spPr>
          <a:xfrm>
            <a:off x="13361514" y="12831781"/>
            <a:ext cx="8377657"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279 (1903). {1MCP 200.2}</a:t>
            </a:r>
            <a:endParaRPr/>
          </a:p>
        </p:txBody>
      </p:sp>
      <p:sp>
        <p:nvSpPr>
          <p:cNvPr id="338" name="Google Shape;338;p26"/>
          <p:cNvSpPr txBox="1"/>
          <p:nvPr/>
        </p:nvSpPr>
        <p:spPr>
          <a:xfrm>
            <a:off x="4679203" y="5388948"/>
            <a:ext cx="16045956" cy="7325260"/>
          </a:xfrm>
          <a:prstGeom prst="rect">
            <a:avLst/>
          </a:prstGeom>
          <a:noFill/>
          <a:ln>
            <a:noFill/>
          </a:ln>
        </p:spPr>
        <p:txBody>
          <a:bodyPr anchorCtr="0" anchor="t" bIns="50800" lIns="50800" spcFirstLastPara="1" rIns="50800" wrap="square" tIns="50800">
            <a:noAutofit/>
          </a:bodyPr>
          <a:lstStyle/>
          <a:p>
            <a:pPr indent="0" lvl="0" marL="0" marR="0" rtl="0" algn="ctr">
              <a:lnSpc>
                <a:spcPct val="80000"/>
              </a:lnSpc>
              <a:spcBef>
                <a:spcPts val="0"/>
              </a:spcBef>
              <a:spcAft>
                <a:spcPts val="0"/>
              </a:spcAft>
              <a:buClr>
                <a:srgbClr val="FFFFFF"/>
              </a:buClr>
              <a:buSzPts val="9500"/>
              <a:buFont typeface="Times New Roman"/>
              <a:buNone/>
            </a:pPr>
            <a:r>
              <a:rPr b="1" i="1" lang="en-US" sz="9500" u="none" cap="none" strike="noStrike">
                <a:solidFill>
                  <a:srgbClr val="FFFFFF"/>
                </a:solidFill>
                <a:latin typeface="Times New Roman"/>
                <a:ea typeface="Times New Roman"/>
                <a:cs typeface="Times New Roman"/>
                <a:sym typeface="Times New Roman"/>
              </a:rPr>
              <a:t>Las oportunidades</a:t>
            </a:r>
            <a:r>
              <a:rPr b="0" i="1" lang="en-US" sz="7200" u="none" cap="none" strike="noStrike">
                <a:solidFill>
                  <a:srgbClr val="FFFFFF"/>
                </a:solidFill>
                <a:latin typeface="Times New Roman"/>
                <a:ea typeface="Times New Roman"/>
                <a:cs typeface="Times New Roman"/>
                <a:sym typeface="Times New Roman"/>
              </a:rPr>
              <a:t> de un maestro </a:t>
            </a:r>
            <a:r>
              <a:rPr b="1" i="1" lang="en-US" sz="9500" u="none" cap="none" strike="noStrike">
                <a:solidFill>
                  <a:srgbClr val="FFFFFF"/>
                </a:solidFill>
                <a:latin typeface="Times New Roman"/>
                <a:ea typeface="Times New Roman"/>
                <a:cs typeface="Times New Roman"/>
                <a:sym typeface="Times New Roman"/>
              </a:rPr>
              <a:t>pueden haber sido limitadas</a:t>
            </a:r>
            <a:r>
              <a:rPr b="0" i="1" lang="en-US" sz="7200" u="none" cap="none" strike="noStrike">
                <a:solidFill>
                  <a:srgbClr val="FFFFFF"/>
                </a:solidFill>
                <a:latin typeface="Times New Roman"/>
                <a:ea typeface="Times New Roman"/>
                <a:cs typeface="Times New Roman"/>
                <a:sym typeface="Times New Roman"/>
              </a:rPr>
              <a:t>, de modo que </a:t>
            </a:r>
            <a:r>
              <a:rPr b="1" i="1" lang="en-US" sz="9500" u="none" cap="none" strike="noStrike">
                <a:solidFill>
                  <a:srgbClr val="FFFFFF"/>
                </a:solidFill>
                <a:latin typeface="Times New Roman"/>
                <a:ea typeface="Times New Roman"/>
                <a:cs typeface="Times New Roman"/>
                <a:sym typeface="Times New Roman"/>
              </a:rPr>
              <a:t>no haya logrado acumular </a:t>
            </a:r>
            <a:r>
              <a:rPr b="0" i="1" lang="en-US" sz="7200" u="none" cap="none" strike="noStrike">
                <a:solidFill>
                  <a:srgbClr val="FFFFFF"/>
                </a:solidFill>
                <a:latin typeface="Times New Roman"/>
                <a:ea typeface="Times New Roman"/>
                <a:cs typeface="Times New Roman"/>
                <a:sym typeface="Times New Roman"/>
              </a:rPr>
              <a:t>tantos </a:t>
            </a:r>
            <a:r>
              <a:rPr b="1" i="1" lang="en-US" sz="9500" u="none" cap="none" strike="noStrike">
                <a:solidFill>
                  <a:srgbClr val="FFFFFF"/>
                </a:solidFill>
                <a:latin typeface="Times New Roman"/>
                <a:ea typeface="Times New Roman"/>
                <a:cs typeface="Times New Roman"/>
                <a:sym typeface="Times New Roman"/>
              </a:rPr>
              <a:t>conocimientos</a:t>
            </a:r>
            <a:r>
              <a:rPr b="0" i="1" lang="en-US" sz="7200" u="none" cap="none" strike="noStrike">
                <a:solidFill>
                  <a:srgbClr val="FFFFFF"/>
                </a:solidFill>
                <a:latin typeface="Times New Roman"/>
                <a:ea typeface="Times New Roman"/>
                <a:cs typeface="Times New Roman"/>
                <a:sym typeface="Times New Roman"/>
              </a:rPr>
              <a:t> como sería de desear.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Imagen" id="343" name="Google Shape;343;p27"/>
          <p:cNvPicPr preferRelativeResize="0"/>
          <p:nvPr/>
        </p:nvPicPr>
        <p:blipFill rotWithShape="1">
          <a:blip r:embed="rId3">
            <a:alphaModFix/>
          </a:blip>
          <a:srcRect b="0" l="0" r="0" t="0"/>
          <a:stretch/>
        </p:blipFill>
        <p:spPr>
          <a:xfrm>
            <a:off x="250164" y="1024156"/>
            <a:ext cx="10590891" cy="6684961"/>
          </a:xfrm>
          <a:prstGeom prst="rect">
            <a:avLst/>
          </a:prstGeom>
          <a:noFill/>
          <a:ln>
            <a:noFill/>
          </a:ln>
          <a:effectLst>
            <a:outerShdw blurRad="254000" rotWithShape="0" dir="5400000" dist="127000">
              <a:srgbClr val="000000">
                <a:alpha val="69803"/>
              </a:srgbClr>
            </a:outerShdw>
          </a:effectLst>
        </p:spPr>
      </p:pic>
      <p:sp>
        <p:nvSpPr>
          <p:cNvPr id="344" name="Google Shape;344;p27"/>
          <p:cNvSpPr/>
          <p:nvPr/>
        </p:nvSpPr>
        <p:spPr>
          <a:xfrm>
            <a:off x="10807451" y="893651"/>
            <a:ext cx="12524132" cy="12023127"/>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45" name="Google Shape;345;p27"/>
          <p:cNvSpPr txBox="1"/>
          <p:nvPr/>
        </p:nvSpPr>
        <p:spPr>
          <a:xfrm>
            <a:off x="13361514" y="12831781"/>
            <a:ext cx="8377657"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279 (1903). {1MCP 200.2}</a:t>
            </a:r>
            <a:endParaRPr/>
          </a:p>
        </p:txBody>
      </p:sp>
      <p:sp>
        <p:nvSpPr>
          <p:cNvPr id="346" name="Google Shape;346;p27"/>
          <p:cNvSpPr txBox="1"/>
          <p:nvPr/>
        </p:nvSpPr>
        <p:spPr>
          <a:xfrm>
            <a:off x="10998574" y="1802352"/>
            <a:ext cx="12141887" cy="10848924"/>
          </a:xfrm>
          <a:prstGeom prst="rect">
            <a:avLst/>
          </a:prstGeom>
          <a:noFill/>
          <a:ln>
            <a:noFill/>
          </a:ln>
        </p:spPr>
        <p:txBody>
          <a:bodyPr anchorCtr="0" anchor="t" bIns="50800" lIns="50800" spcFirstLastPara="1" rIns="50800" wrap="square" tIns="50800">
            <a:noAutofit/>
          </a:bodyPr>
          <a:lstStyle/>
          <a:p>
            <a:pPr indent="-963385" lvl="0" marL="963385" marR="0" rtl="0" algn="l">
              <a:lnSpc>
                <a:spcPct val="93220"/>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Sabe incursionar</a:t>
            </a:r>
            <a:r>
              <a:rPr b="0" i="0" lang="en-US" sz="4200" u="none" cap="none" strike="noStrike">
                <a:solidFill>
                  <a:srgbClr val="FFFFFF"/>
                </a:solidFill>
                <a:latin typeface="Helvetica Neue Light"/>
                <a:ea typeface="Helvetica Neue Light"/>
                <a:cs typeface="Helvetica Neue Light"/>
                <a:sym typeface="Helvetica Neue Light"/>
              </a:rPr>
              <a:t> en las intimidades de la naturaleza humana</a:t>
            </a:r>
            <a:endParaRPr/>
          </a:p>
          <a:p>
            <a:pPr indent="-963385" lvl="0" marL="963385" marR="0" rtl="0" algn="l">
              <a:lnSpc>
                <a:spcPct val="93220"/>
              </a:lnSpc>
              <a:spcBef>
                <a:spcPts val="22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Siente amor sincero</a:t>
            </a:r>
            <a:r>
              <a:rPr b="0" i="0" lang="en-US" sz="4200" u="none" cap="none" strike="noStrike">
                <a:solidFill>
                  <a:srgbClr val="FFFFFF"/>
                </a:solidFill>
                <a:latin typeface="Helvetica Neue Light"/>
                <a:ea typeface="Helvetica Neue Light"/>
                <a:cs typeface="Helvetica Neue Light"/>
                <a:sym typeface="Helvetica Neue Light"/>
              </a:rPr>
              <a:t> por su trabajo</a:t>
            </a:r>
            <a:endParaRPr/>
          </a:p>
          <a:p>
            <a:pPr indent="-963385" lvl="0" marL="963385" marR="0" rtl="0" algn="l">
              <a:lnSpc>
                <a:spcPct val="93220"/>
              </a:lnSpc>
              <a:spcBef>
                <a:spcPts val="22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Aprecia su magnitud </a:t>
            </a:r>
            <a:r>
              <a:rPr b="0" i="0" lang="en-US" sz="4200" u="none" cap="none" strike="noStrike">
                <a:solidFill>
                  <a:srgbClr val="FFFFFF"/>
                </a:solidFill>
                <a:latin typeface="Helvetica Neue Light"/>
                <a:ea typeface="Helvetica Neue Light"/>
                <a:cs typeface="Helvetica Neue Light"/>
                <a:sym typeface="Helvetica Neue Light"/>
              </a:rPr>
              <a:t>y está decidido a mejorar</a:t>
            </a:r>
            <a:endParaRPr/>
          </a:p>
          <a:p>
            <a:pPr indent="-963385" lvl="0" marL="963385" marR="0" rtl="0" algn="l">
              <a:lnSpc>
                <a:spcPct val="93220"/>
              </a:lnSpc>
              <a:spcBef>
                <a:spcPts val="22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Está dispuesto a trabajar afanosa</a:t>
            </a:r>
            <a:r>
              <a:rPr b="0" i="0" lang="en-US" sz="4200" u="none" cap="none" strike="noStrike">
                <a:solidFill>
                  <a:srgbClr val="FFFFFF"/>
                </a:solidFill>
                <a:latin typeface="Helvetica Neue Light"/>
                <a:ea typeface="Helvetica Neue Light"/>
                <a:cs typeface="Helvetica Neue Light"/>
                <a:sym typeface="Helvetica Neue Light"/>
              </a:rPr>
              <a:t> y perseverantemente, comprenderá las necesidades de los alumnos y,</a:t>
            </a:r>
            <a:endParaRPr/>
          </a:p>
          <a:p>
            <a:pPr indent="-963385" lvl="0" marL="963385" marR="0" rtl="0" algn="l">
              <a:lnSpc>
                <a:spcPct val="93220"/>
              </a:lnSpc>
              <a:spcBef>
                <a:spcPts val="22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Mediante su espíritu comprensivo</a:t>
            </a:r>
            <a:r>
              <a:rPr b="0" i="0" lang="en-US" sz="4200" u="none" cap="none" strike="noStrike">
                <a:solidFill>
                  <a:srgbClr val="FFFFFF"/>
                </a:solidFill>
                <a:latin typeface="Helvetica Neue Light"/>
                <a:ea typeface="Helvetica Neue Light"/>
                <a:cs typeface="Helvetica Neue Light"/>
                <a:sym typeface="Helvetica Neue Light"/>
              </a:rPr>
              <a:t> y progresista,</a:t>
            </a:r>
            <a:r>
              <a:rPr b="0" i="0" lang="en-US" sz="5900" u="none" cap="none" strike="noStrike">
                <a:solidFill>
                  <a:srgbClr val="FFFFFF"/>
                </a:solidFill>
                <a:latin typeface="Helvetica Neue"/>
                <a:ea typeface="Helvetica Neue"/>
                <a:cs typeface="Helvetica Neue"/>
                <a:sym typeface="Helvetica Neue"/>
              </a:rPr>
              <a:t> despertará </a:t>
            </a:r>
            <a:r>
              <a:rPr b="0" i="0" lang="en-US" sz="4200" u="none" cap="none" strike="noStrike">
                <a:solidFill>
                  <a:srgbClr val="FFFFFF"/>
                </a:solidFill>
                <a:latin typeface="Helvetica Neue Light"/>
                <a:ea typeface="Helvetica Neue Light"/>
                <a:cs typeface="Helvetica Neue Light"/>
                <a:sym typeface="Helvetica Neue Light"/>
              </a:rPr>
              <a:t>en ellos el deseo de seguirlo mientras trata de guiarlos por el camino ascendente.</a:t>
            </a:r>
            <a:endParaRPr/>
          </a:p>
        </p:txBody>
      </p:sp>
      <p:sp>
        <p:nvSpPr>
          <p:cNvPr id="347" name="Google Shape;347;p27"/>
          <p:cNvSpPr txBox="1"/>
          <p:nvPr/>
        </p:nvSpPr>
        <p:spPr>
          <a:xfrm>
            <a:off x="4050710" y="2607666"/>
            <a:ext cx="2989798" cy="2240823"/>
          </a:xfrm>
          <a:prstGeom prst="rect">
            <a:avLst/>
          </a:prstGeom>
          <a:noFill/>
          <a:ln>
            <a:noFill/>
          </a:ln>
        </p:spPr>
        <p:txBody>
          <a:bodyPr anchorCtr="0" anchor="t" bIns="50800" lIns="50800" spcFirstLastPara="1" rIns="50800" wrap="square" tIns="50800">
            <a:noAutofit/>
          </a:bodyPr>
          <a:lstStyle/>
          <a:p>
            <a:pPr indent="0" lvl="0" marL="0" marR="0" rtl="0" algn="l">
              <a:lnSpc>
                <a:spcPct val="121428"/>
              </a:lnSpc>
              <a:spcBef>
                <a:spcPts val="0"/>
              </a:spcBef>
              <a:spcAft>
                <a:spcPts val="0"/>
              </a:spcAft>
              <a:buClr>
                <a:srgbClr val="FFFFFF"/>
              </a:buClr>
              <a:buSzPts val="4200"/>
              <a:buFont typeface="Helvetica Neue Light"/>
              <a:buNone/>
            </a:pPr>
            <a:r>
              <a:rPr b="0" i="0" lang="en-US" sz="4200" u="none" cap="none" strike="noStrike">
                <a:solidFill>
                  <a:srgbClr val="FFFFFF"/>
                </a:solidFill>
                <a:latin typeface="Helvetica Neue Light"/>
                <a:ea typeface="Helvetica Neue Light"/>
                <a:cs typeface="Helvetica Neue Light"/>
                <a:sym typeface="Helvetica Neue Light"/>
              </a:rPr>
              <a:t>Si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8"/>
          <p:cNvSpPr/>
          <p:nvPr/>
        </p:nvSpPr>
        <p:spPr>
          <a:xfrm>
            <a:off x="1450386" y="3764782"/>
            <a:ext cx="22460060" cy="8052017"/>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53" name="Google Shape;353;p28"/>
          <p:cNvSpPr txBox="1"/>
          <p:nvPr/>
        </p:nvSpPr>
        <p:spPr>
          <a:xfrm>
            <a:off x="2956697" y="1865796"/>
            <a:ext cx="19520893" cy="1492235"/>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6000"/>
              <a:buFont typeface="Helvetica Neue Light"/>
              <a:buNone/>
            </a:pPr>
            <a:r>
              <a:rPr b="0" i="0" lang="en-US" sz="6000" u="none" cap="none" strike="noStrike">
                <a:solidFill>
                  <a:srgbClr val="FFFFFF"/>
                </a:solidFill>
                <a:latin typeface="Helvetica Neue Light"/>
                <a:ea typeface="Helvetica Neue Light"/>
                <a:cs typeface="Helvetica Neue Light"/>
                <a:sym typeface="Helvetica Neue Light"/>
              </a:rPr>
              <a:t>procurar las más elevadas realizaciones mentales</a:t>
            </a:r>
            <a:endParaRPr/>
          </a:p>
        </p:txBody>
      </p:sp>
      <p:sp>
        <p:nvSpPr>
          <p:cNvPr id="354" name="Google Shape;354;p28"/>
          <p:cNvSpPr txBox="1"/>
          <p:nvPr/>
        </p:nvSpPr>
        <p:spPr>
          <a:xfrm>
            <a:off x="19709689" y="1198200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200.4}</a:t>
            </a:r>
            <a:endParaRPr/>
          </a:p>
        </p:txBody>
      </p:sp>
      <p:sp>
        <p:nvSpPr>
          <p:cNvPr id="355" name="Google Shape;355;p28"/>
          <p:cNvSpPr txBox="1"/>
          <p:nvPr/>
        </p:nvSpPr>
        <p:spPr>
          <a:xfrm>
            <a:off x="1606219" y="4660003"/>
            <a:ext cx="21762424" cy="6261575"/>
          </a:xfrm>
          <a:prstGeom prst="rect">
            <a:avLst/>
          </a:prstGeom>
          <a:noFill/>
          <a:ln>
            <a:noFill/>
          </a:ln>
        </p:spPr>
        <p:txBody>
          <a:bodyPr anchorCtr="0" anchor="t" bIns="50800" lIns="50800" spcFirstLastPara="1" rIns="50800" wrap="square" tIns="50800">
            <a:noAutofit/>
          </a:bodyPr>
          <a:lstStyle/>
          <a:p>
            <a:pPr indent="0" lvl="0" marL="0" marR="0" rtl="0" algn="ctr">
              <a:lnSpc>
                <a:spcPct val="155769"/>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Lo natural y lo espiritual han de combinarse. </a:t>
            </a:r>
            <a:r>
              <a:rPr b="0" i="0" lang="en-US" sz="4000" u="none" cap="none" strike="noStrike">
                <a:solidFill>
                  <a:srgbClr val="FFFFFF"/>
                </a:solidFill>
                <a:latin typeface="Helvetica Neue Light"/>
                <a:ea typeface="Helvetica Neue Light"/>
                <a:cs typeface="Helvetica Neue Light"/>
                <a:sym typeface="Helvetica Neue Light"/>
              </a:rPr>
              <a:t>Los trabajos agrícolas ilustran las lecciones bíblicas. </a:t>
            </a:r>
            <a:r>
              <a:rPr b="0" i="0" lang="en-US" sz="5200" u="none" cap="none" strike="noStrike">
                <a:solidFill>
                  <a:srgbClr val="FFFFFF"/>
                </a:solidFill>
                <a:latin typeface="Helvetica Neue Light"/>
                <a:ea typeface="Helvetica Neue Light"/>
                <a:cs typeface="Helvetica Neue Light"/>
                <a:sym typeface="Helvetica Neue Light"/>
              </a:rPr>
              <a:t>Las leyes que la tierra obedece revelan el hecho de que está bajo el dominio magistral de un Dios infinito. Los mismos principios rigen el mundo espiritual y el mundo natural. Si divorciamos a Dios y su sabiduría de la adquisición del conocimiento, tenemos una educación unilateral y pobre, muerta a todas las cualidades salvadoras que dan poder al hombre.</a:t>
            </a:r>
            <a:endParaRPr/>
          </a:p>
        </p:txBody>
      </p:sp>
      <p:sp>
        <p:nvSpPr>
          <p:cNvPr id="356" name="Google Shape;356;p28"/>
          <p:cNvSpPr txBox="1"/>
          <p:nvPr/>
        </p:nvSpPr>
        <p:spPr>
          <a:xfrm>
            <a:off x="4321795" y="878862"/>
            <a:ext cx="16790696" cy="1345532"/>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Combinar lo natural con lo espiritual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9"/>
          <p:cNvSpPr/>
          <p:nvPr/>
        </p:nvSpPr>
        <p:spPr>
          <a:xfrm>
            <a:off x="1450386" y="2853919"/>
            <a:ext cx="22226988" cy="9209268"/>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62" name="Google Shape;362;p29"/>
          <p:cNvSpPr txBox="1"/>
          <p:nvPr/>
        </p:nvSpPr>
        <p:spPr>
          <a:xfrm>
            <a:off x="2357542" y="3403247"/>
            <a:ext cx="21114530" cy="8949549"/>
          </a:xfrm>
          <a:prstGeom prst="rect">
            <a:avLst/>
          </a:prstGeom>
          <a:noFill/>
          <a:ln>
            <a:noFill/>
          </a:ln>
        </p:spPr>
        <p:txBody>
          <a:bodyPr anchorCtr="0" anchor="t" bIns="50800" lIns="50800" spcFirstLastPara="1" rIns="50800" wrap="square" tIns="50800">
            <a:noAutofit/>
          </a:bodyPr>
          <a:lstStyle/>
          <a:p>
            <a:pPr indent="-838200" lvl="0" marL="838200" marR="0" rtl="0" algn="l">
              <a:lnSpc>
                <a:spcPct val="111538"/>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Todos los que se ocupan en la adquisición de conocimiento deberían proponerse alcanzar el más elevado nivel de progreso.</a:t>
            </a:r>
            <a:endParaRPr/>
          </a:p>
          <a:p>
            <a:pPr indent="-838200" lvl="0" marL="838200" marR="0" rtl="0" algn="l">
              <a:lnSpc>
                <a:spcPct val="111538"/>
              </a:lnSpc>
              <a:spcBef>
                <a:spcPts val="12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Avancen tan rápidamente y tan lejos como puedan</a:t>
            </a:r>
            <a:endParaRPr/>
          </a:p>
          <a:p>
            <a:pPr indent="-838200" lvl="0" marL="838200" marR="0" rtl="0" algn="l">
              <a:lnSpc>
                <a:spcPct val="111538"/>
              </a:lnSpc>
              <a:spcBef>
                <a:spcPts val="12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Sea su campo de estudio tan amplio como sus facultades puedan abarcar.</a:t>
            </a:r>
            <a:endParaRPr/>
          </a:p>
          <a:p>
            <a:pPr indent="-838200" lvl="0" marL="838200" marR="0" rtl="0" algn="l">
              <a:lnSpc>
                <a:spcPct val="111538"/>
              </a:lnSpc>
              <a:spcBef>
                <a:spcPts val="12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Haciendo de Dios su sabiduría</a:t>
            </a:r>
            <a:endParaRPr/>
          </a:p>
          <a:p>
            <a:pPr indent="-838200" lvl="0" marL="838200" marR="0" rtl="0" algn="l">
              <a:lnSpc>
                <a:spcPct val="111538"/>
              </a:lnSpc>
              <a:spcBef>
                <a:spcPts val="12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Aferrándose al que es infinito en conocimiento</a:t>
            </a:r>
            <a:endParaRPr/>
          </a:p>
          <a:p>
            <a:pPr indent="-838200" lvl="0" marL="838200" marR="0" rtl="0" algn="l">
              <a:lnSpc>
                <a:spcPct val="111538"/>
              </a:lnSpc>
              <a:spcBef>
                <a:spcPts val="12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Puede revelar los secretos escondidos por las edades</a:t>
            </a:r>
            <a:endParaRPr/>
          </a:p>
          <a:p>
            <a:pPr indent="-838200" lvl="0" marL="838200" marR="0" rtl="0" algn="l">
              <a:lnSpc>
                <a:spcPct val="111538"/>
              </a:lnSpc>
              <a:spcBef>
                <a:spcPts val="12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Puede resolver los problemas más difíciles.</a:t>
            </a:r>
            <a:endParaRPr/>
          </a:p>
        </p:txBody>
      </p:sp>
      <p:sp>
        <p:nvSpPr>
          <p:cNvPr id="363" name="Google Shape;363;p29"/>
          <p:cNvSpPr txBox="1"/>
          <p:nvPr/>
        </p:nvSpPr>
        <p:spPr>
          <a:xfrm>
            <a:off x="19709689" y="1198200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201.1}</a:t>
            </a:r>
            <a:endParaRPr/>
          </a:p>
        </p:txBody>
      </p:sp>
      <p:sp>
        <p:nvSpPr>
          <p:cNvPr id="364" name="Google Shape;364;p29"/>
          <p:cNvSpPr txBox="1"/>
          <p:nvPr/>
        </p:nvSpPr>
        <p:spPr>
          <a:xfrm>
            <a:off x="1436946" y="1116055"/>
            <a:ext cx="18024984" cy="1583631"/>
          </a:xfrm>
          <a:prstGeom prst="rect">
            <a:avLst/>
          </a:prstGeom>
          <a:noFill/>
          <a:ln>
            <a:noFill/>
          </a:ln>
        </p:spPr>
        <p:txBody>
          <a:bodyPr anchorCtr="0" anchor="t" bIns="50800" lIns="50800" spcFirstLastPara="1" rIns="50800" wrap="square" tIns="50800">
            <a:noAutofit/>
          </a:bodyPr>
          <a:lstStyle/>
          <a:p>
            <a:pPr indent="0" lvl="0" marL="0" marR="0" rtl="0" algn="l">
              <a:lnSpc>
                <a:spcPct val="111538"/>
              </a:lnSpc>
              <a:spcBef>
                <a:spcPts val="0"/>
              </a:spcBef>
              <a:spcAft>
                <a:spcPts val="0"/>
              </a:spcAft>
              <a:buClr>
                <a:srgbClr val="FFFFFF"/>
              </a:buClr>
              <a:buSzPts val="5200"/>
              <a:buFont typeface="Times New Roman"/>
              <a:buNone/>
            </a:pPr>
            <a:r>
              <a:rPr b="0" i="1" lang="en-US" sz="5200" u="none" cap="none" strike="noStrike">
                <a:solidFill>
                  <a:srgbClr val="FFFFFF"/>
                </a:solidFill>
                <a:latin typeface="Times New Roman"/>
                <a:ea typeface="Times New Roman"/>
                <a:cs typeface="Times New Roman"/>
                <a:sym typeface="Times New Roman"/>
              </a:rPr>
              <a:t>Todos los que se ocupan en la adquisición de conocimiento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3"/>
          <p:cNvSpPr txBox="1"/>
          <p:nvPr>
            <p:ph type="title"/>
          </p:nvPr>
        </p:nvSpPr>
        <p:spPr>
          <a:xfrm>
            <a:off x="2176958" y="1418897"/>
            <a:ext cx="8003184" cy="2860141"/>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rmAutofit/>
          </a:bodyPr>
          <a:lstStyle/>
          <a:p>
            <a:pPr indent="0" lvl="0" marL="0" rtl="0" algn="ctr">
              <a:lnSpc>
                <a:spcPct val="89772"/>
              </a:lnSpc>
              <a:spcBef>
                <a:spcPts val="0"/>
              </a:spcBef>
              <a:spcAft>
                <a:spcPts val="0"/>
              </a:spcAft>
              <a:buClr>
                <a:srgbClr val="FFFFFF"/>
              </a:buClr>
              <a:buSzPts val="5293"/>
              <a:buFont typeface="Roboto Light"/>
              <a:buNone/>
            </a:pPr>
            <a:r>
              <a:rPr lang="en-US" sz="5293">
                <a:latin typeface="Roboto Light"/>
                <a:ea typeface="Roboto Light"/>
                <a:cs typeface="Roboto Light"/>
                <a:sym typeface="Roboto Light"/>
              </a:rPr>
              <a:t>La </a:t>
            </a:r>
            <a:r>
              <a:rPr b="1" lang="en-US">
                <a:latin typeface="Helvetica Neue"/>
                <a:ea typeface="Helvetica Neue"/>
                <a:cs typeface="Helvetica Neue"/>
                <a:sym typeface="Helvetica Neue"/>
              </a:rPr>
              <a:t>personalidad </a:t>
            </a:r>
            <a:r>
              <a:rPr lang="en-US" sz="5293">
                <a:latin typeface="Helvetica Neue"/>
                <a:ea typeface="Helvetica Neue"/>
                <a:cs typeface="Helvetica Neue"/>
                <a:sym typeface="Helvetica Neue"/>
              </a:rPr>
              <a:t>en </a:t>
            </a:r>
            <a:r>
              <a:rPr b="1" lang="en-US">
                <a:latin typeface="Helvetica Neue"/>
                <a:ea typeface="Helvetica Neue"/>
                <a:cs typeface="Helvetica Neue"/>
                <a:sym typeface="Helvetica Neue"/>
              </a:rPr>
              <a:t>desarrollo</a:t>
            </a:r>
            <a:endParaRPr/>
          </a:p>
        </p:txBody>
      </p:sp>
      <p:grpSp>
        <p:nvGrpSpPr>
          <p:cNvPr id="122" name="Google Shape;122;p3"/>
          <p:cNvGrpSpPr/>
          <p:nvPr/>
        </p:nvGrpSpPr>
        <p:grpSpPr>
          <a:xfrm>
            <a:off x="10947962" y="2443837"/>
            <a:ext cx="13371977" cy="10531086"/>
            <a:chOff x="0" y="0"/>
            <a:chExt cx="13371975" cy="10531085"/>
          </a:xfrm>
        </p:grpSpPr>
        <p:pic>
          <p:nvPicPr>
            <p:cNvPr descr="Galería de imágenes" id="123" name="Google Shape;123;p3"/>
            <p:cNvPicPr preferRelativeResize="0"/>
            <p:nvPr/>
          </p:nvPicPr>
          <p:blipFill rotWithShape="1">
            <a:blip r:embed="rId4">
              <a:alphaModFix/>
            </a:blip>
            <a:srcRect b="0" l="1570" r="1569" t="0"/>
            <a:stretch/>
          </p:blipFill>
          <p:spPr>
            <a:xfrm>
              <a:off x="0" y="176841"/>
              <a:ext cx="13371975" cy="10354244"/>
            </a:xfrm>
            <a:prstGeom prst="rect">
              <a:avLst/>
            </a:prstGeom>
            <a:noFill/>
            <a:ln>
              <a:noFill/>
            </a:ln>
          </p:spPr>
        </p:pic>
        <p:sp>
          <p:nvSpPr>
            <p:cNvPr id="124" name="Google Shape;124;p3"/>
            <p:cNvSpPr txBox="1"/>
            <p:nvPr/>
          </p:nvSpPr>
          <p:spPr>
            <a:xfrm>
              <a:off x="2245042" y="920392"/>
              <a:ext cx="3631732"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4700"/>
                <a:buFont typeface="Arial Rounded"/>
                <a:buNone/>
              </a:pPr>
              <a:r>
                <a:rPr b="1" i="0" lang="en-US" sz="4700" u="none" cap="none" strike="noStrike">
                  <a:solidFill>
                    <a:srgbClr val="1D163D"/>
                  </a:solidFill>
                  <a:latin typeface="Arial Rounded"/>
                  <a:ea typeface="Arial Rounded"/>
                  <a:cs typeface="Arial Rounded"/>
                  <a:sym typeface="Arial Rounded"/>
                </a:rPr>
                <a:t>Influencias prenatales</a:t>
              </a:r>
              <a:endParaRPr/>
            </a:p>
          </p:txBody>
        </p:sp>
        <p:sp>
          <p:nvSpPr>
            <p:cNvPr id="125" name="Google Shape;125;p3"/>
            <p:cNvSpPr txBox="1"/>
            <p:nvPr/>
          </p:nvSpPr>
          <p:spPr>
            <a:xfrm>
              <a:off x="661294" y="69849"/>
              <a:ext cx="1489773" cy="7136687"/>
            </a:xfrm>
            <a:prstGeom prst="rect">
              <a:avLst/>
            </a:prstGeom>
            <a:noFill/>
            <a:ln>
              <a:noFill/>
            </a:ln>
          </p:spPr>
          <p:txBody>
            <a:bodyPr anchorCtr="0" anchor="t" bIns="50800" lIns="50800" spcFirstLastPara="1" rIns="50800" wrap="square" tIns="50800">
              <a:spAutoFit/>
            </a:bodyPr>
            <a:lstStyle/>
            <a:p>
              <a:pPr indent="0" lvl="0" marL="0" marR="0" rtl="0" algn="l">
                <a:lnSpc>
                  <a:spcPct val="236764"/>
                </a:lnSpc>
                <a:spcBef>
                  <a:spcPts val="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16</a:t>
              </a:r>
              <a:endParaRPr/>
            </a:p>
            <a:p>
              <a:pPr indent="0" lvl="0" marL="0" marR="0" rtl="0" algn="l">
                <a:lnSpc>
                  <a:spcPct val="330882"/>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17</a:t>
              </a:r>
              <a:endParaRPr/>
            </a:p>
            <a:p>
              <a:pPr indent="0" lvl="0" marL="0" marR="0" rtl="0" algn="l">
                <a:lnSpc>
                  <a:spcPct val="267647"/>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18</a:t>
              </a:r>
              <a:endParaRPr/>
            </a:p>
          </p:txBody>
        </p:sp>
        <p:sp>
          <p:nvSpPr>
            <p:cNvPr id="126" name="Google Shape;126;p3"/>
            <p:cNvSpPr txBox="1"/>
            <p:nvPr/>
          </p:nvSpPr>
          <p:spPr>
            <a:xfrm>
              <a:off x="2094267" y="3504485"/>
              <a:ext cx="4480671" cy="1452881"/>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1D163D"/>
                </a:buClr>
                <a:buSzPts val="4700"/>
                <a:buFont typeface="Arial Rounded"/>
                <a:buNone/>
              </a:pPr>
              <a:r>
                <a:rPr b="1" i="0" lang="en-US" sz="4700" u="none" cap="none" strike="noStrike">
                  <a:solidFill>
                    <a:srgbClr val="1D163D"/>
                  </a:solidFill>
                  <a:latin typeface="Arial Rounded"/>
                  <a:ea typeface="Arial Rounded"/>
                  <a:cs typeface="Arial Rounded"/>
                  <a:sym typeface="Arial Rounded"/>
                </a:rPr>
                <a:t>Herencia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y</a:t>
              </a:r>
              <a:r>
                <a:rPr b="1" i="0" lang="en-US" sz="3800" u="none" cap="none" strike="noStrike">
                  <a:solidFill>
                    <a:srgbClr val="1D163D"/>
                  </a:solidFill>
                  <a:latin typeface="Arial Rounded"/>
                  <a:ea typeface="Arial Rounded"/>
                  <a:cs typeface="Arial Rounded"/>
                  <a:sym typeface="Arial Rounded"/>
                </a:rPr>
                <a:t> </a:t>
              </a:r>
              <a:r>
                <a:rPr b="1" i="0" lang="en-US" sz="4700" u="none" cap="none" strike="noStrike">
                  <a:solidFill>
                    <a:srgbClr val="1D163D"/>
                  </a:solidFill>
                  <a:latin typeface="Arial Rounded"/>
                  <a:ea typeface="Arial Rounded"/>
                  <a:cs typeface="Arial Rounded"/>
                  <a:sym typeface="Arial Rounded"/>
                </a:rPr>
                <a:t>ambiente</a:t>
              </a:r>
              <a:endParaRPr/>
            </a:p>
          </p:txBody>
        </p:sp>
        <p:sp>
          <p:nvSpPr>
            <p:cNvPr id="127" name="Google Shape;127;p3"/>
            <p:cNvSpPr txBox="1"/>
            <p:nvPr/>
          </p:nvSpPr>
          <p:spPr>
            <a:xfrm>
              <a:off x="1971347" y="6122776"/>
              <a:ext cx="4179121"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seguridad</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en el </a:t>
              </a:r>
              <a:r>
                <a:rPr b="1" i="0" lang="en-US" sz="4700" u="none" cap="none" strike="noStrike">
                  <a:solidFill>
                    <a:srgbClr val="1D163D"/>
                  </a:solidFill>
                  <a:latin typeface="Arial Rounded"/>
                  <a:ea typeface="Arial Rounded"/>
                  <a:cs typeface="Arial Rounded"/>
                  <a:sym typeface="Arial Rounded"/>
                </a:rPr>
                <a:t>hogar</a:t>
              </a:r>
              <a:endParaRPr/>
            </a:p>
          </p:txBody>
        </p:sp>
        <p:sp>
          <p:nvSpPr>
            <p:cNvPr id="128" name="Google Shape;128;p3"/>
            <p:cNvSpPr txBox="1"/>
            <p:nvPr/>
          </p:nvSpPr>
          <p:spPr>
            <a:xfrm>
              <a:off x="8266467" y="983892"/>
              <a:ext cx="4179122" cy="1107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influencia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de los </a:t>
              </a:r>
              <a:r>
                <a:rPr b="1" i="0" lang="en-US" sz="3800" u="none" cap="none" strike="noStrike">
                  <a:solidFill>
                    <a:srgbClr val="1D163D"/>
                  </a:solidFill>
                  <a:latin typeface="Arial Rounded"/>
                  <a:ea typeface="Arial Rounded"/>
                  <a:cs typeface="Arial Rounded"/>
                  <a:sym typeface="Arial Rounded"/>
                </a:rPr>
                <a:t>padres</a:t>
              </a:r>
              <a:endParaRPr/>
            </a:p>
          </p:txBody>
        </p:sp>
        <p:sp>
          <p:nvSpPr>
            <p:cNvPr id="129" name="Google Shape;129;p3"/>
            <p:cNvSpPr txBox="1"/>
            <p:nvPr/>
          </p:nvSpPr>
          <p:spPr>
            <a:xfrm>
              <a:off x="8266467" y="3542942"/>
              <a:ext cx="4179122" cy="1107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atmósfera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del</a:t>
              </a:r>
              <a:r>
                <a:rPr b="1" i="0" lang="en-US" sz="3800" u="none" cap="none" strike="noStrike">
                  <a:solidFill>
                    <a:srgbClr val="1D163D"/>
                  </a:solidFill>
                  <a:latin typeface="Arial Rounded"/>
                  <a:ea typeface="Arial Rounded"/>
                  <a:cs typeface="Arial Rounded"/>
                  <a:sym typeface="Arial Rounded"/>
                </a:rPr>
                <a:t> hogar</a:t>
              </a:r>
              <a:endParaRPr/>
            </a:p>
          </p:txBody>
        </p:sp>
        <p:sp>
          <p:nvSpPr>
            <p:cNvPr id="130" name="Google Shape;130;p3"/>
            <p:cNvSpPr txBox="1"/>
            <p:nvPr/>
          </p:nvSpPr>
          <p:spPr>
            <a:xfrm>
              <a:off x="8266467" y="5814972"/>
              <a:ext cx="4179122"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4700"/>
                <a:buFont typeface="Arial Rounded"/>
                <a:buNone/>
              </a:pPr>
              <a:r>
                <a:rPr b="1" i="0" lang="en-US" sz="4700" u="none" cap="none" strike="noStrike">
                  <a:solidFill>
                    <a:srgbClr val="1D163D"/>
                  </a:solidFill>
                  <a:latin typeface="Arial Rounded"/>
                  <a:ea typeface="Arial Rounded"/>
                  <a:cs typeface="Arial Rounded"/>
                  <a:sym typeface="Arial Rounded"/>
                </a:rPr>
                <a:t>Cristo</a:t>
              </a:r>
              <a:r>
                <a:rPr b="1" i="0" lang="en-US" sz="3800" u="none" cap="none" strike="noStrike">
                  <a:solidFill>
                    <a:srgbClr val="1D163D"/>
                  </a:solidFill>
                  <a:latin typeface="Arial Rounded"/>
                  <a:ea typeface="Arial Rounded"/>
                  <a:cs typeface="Arial Rounded"/>
                  <a:sym typeface="Arial Rounded"/>
                </a:rPr>
                <a:t> </a:t>
              </a:r>
              <a:r>
                <a:rPr b="1" i="0" lang="en-US" sz="4700" u="none" cap="none" strike="noStrike">
                  <a:solidFill>
                    <a:srgbClr val="1D163D"/>
                  </a:solidFill>
                  <a:latin typeface="Arial Rounded"/>
                  <a:ea typeface="Arial Rounded"/>
                  <a:cs typeface="Arial Rounded"/>
                  <a:sym typeface="Arial Rounded"/>
                </a:rPr>
                <a:t>trata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con</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las</a:t>
              </a:r>
              <a:r>
                <a:rPr b="1" i="0" lang="en-US" sz="3800" u="none" cap="none" strike="noStrike">
                  <a:solidFill>
                    <a:srgbClr val="1D163D"/>
                  </a:solidFill>
                  <a:latin typeface="Arial Rounded"/>
                  <a:ea typeface="Arial Rounded"/>
                  <a:cs typeface="Arial Rounded"/>
                  <a:sym typeface="Arial Rounded"/>
                </a:rPr>
                <a:t> </a:t>
              </a:r>
              <a:r>
                <a:rPr b="1" i="0" lang="en-US" sz="4700" u="none" cap="none" strike="noStrike">
                  <a:solidFill>
                    <a:srgbClr val="1D163D"/>
                  </a:solidFill>
                  <a:latin typeface="Arial Rounded"/>
                  <a:ea typeface="Arial Rounded"/>
                  <a:cs typeface="Arial Rounded"/>
                  <a:sym typeface="Arial Rounded"/>
                </a:rPr>
                <a:t>mentes</a:t>
              </a:r>
              <a:endParaRPr/>
            </a:p>
          </p:txBody>
        </p:sp>
        <p:sp>
          <p:nvSpPr>
            <p:cNvPr id="131" name="Google Shape;131;p3"/>
            <p:cNvSpPr txBox="1"/>
            <p:nvPr/>
          </p:nvSpPr>
          <p:spPr>
            <a:xfrm>
              <a:off x="5395033" y="8522627"/>
              <a:ext cx="3769944" cy="1234441"/>
            </a:xfrm>
            <a:prstGeom prst="rect">
              <a:avLst/>
            </a:prstGeom>
            <a:noFill/>
            <a:ln>
              <a:noFill/>
            </a:ln>
          </p:spPr>
          <p:txBody>
            <a:bodyPr anchorCtr="0" anchor="ctr" bIns="0" lIns="0" spcFirstLastPara="1" rIns="0" wrap="square" tIns="0">
              <a:spAutoFit/>
            </a:bodyPr>
            <a:lstStyle/>
            <a:p>
              <a:pPr indent="0" lvl="0" marL="0" marR="0" rtl="0" algn="l">
                <a:lnSpc>
                  <a:spcPct val="80000"/>
                </a:lnSpc>
                <a:spcBef>
                  <a:spcPts val="0"/>
                </a:spcBef>
                <a:spcAft>
                  <a:spcPts val="0"/>
                </a:spcAft>
                <a:buClr>
                  <a:srgbClr val="1D163D"/>
                </a:buClr>
                <a:buSzPts val="2700"/>
                <a:buFont typeface="Arial Rounded"/>
                <a:buNone/>
              </a:pPr>
              <a:r>
                <a:rPr b="1" i="0" lang="en-US" sz="2700" u="none" cap="none" strike="noStrike">
                  <a:solidFill>
                    <a:srgbClr val="1D163D"/>
                  </a:solidFill>
                  <a:latin typeface="Arial Rounded"/>
                  <a:ea typeface="Arial Rounded"/>
                  <a:cs typeface="Arial Rounded"/>
                  <a:sym typeface="Arial Rounded"/>
                </a:rPr>
                <a:t>La </a:t>
              </a:r>
              <a:r>
                <a:rPr b="1" i="0" lang="en-US" sz="4700" u="none" cap="none" strike="noStrike">
                  <a:solidFill>
                    <a:srgbClr val="1D163D"/>
                  </a:solidFill>
                  <a:latin typeface="Arial Rounded"/>
                  <a:ea typeface="Arial Rounded"/>
                  <a:cs typeface="Arial Rounded"/>
                  <a:sym typeface="Arial Rounded"/>
                </a:rPr>
                <a:t>escuela</a:t>
              </a:r>
              <a:r>
                <a:rPr b="1" i="0" lang="en-US" sz="3800" u="none" cap="none" strike="noStrike">
                  <a:solidFill>
                    <a:srgbClr val="1D163D"/>
                  </a:solidFill>
                  <a:latin typeface="Arial Rounded"/>
                  <a:ea typeface="Arial Rounded"/>
                  <a:cs typeface="Arial Rounded"/>
                  <a:sym typeface="Arial Rounded"/>
                </a:rPr>
                <a:t> </a:t>
              </a:r>
              <a:r>
                <a:rPr b="1" i="0" lang="en-US" sz="2700" u="none" cap="none" strike="noStrike">
                  <a:solidFill>
                    <a:srgbClr val="1D163D"/>
                  </a:solidFill>
                  <a:latin typeface="Arial Rounded"/>
                  <a:ea typeface="Arial Rounded"/>
                  <a:cs typeface="Arial Rounded"/>
                  <a:sym typeface="Arial Rounded"/>
                </a:rPr>
                <a:t>y el </a:t>
              </a:r>
              <a:r>
                <a:rPr b="1" i="0" lang="en-US" sz="4700" u="none" cap="none" strike="noStrike">
                  <a:solidFill>
                    <a:srgbClr val="1D163D"/>
                  </a:solidFill>
                  <a:latin typeface="Arial Rounded"/>
                  <a:ea typeface="Arial Rounded"/>
                  <a:cs typeface="Arial Rounded"/>
                  <a:sym typeface="Arial Rounded"/>
                </a:rPr>
                <a:t>maestro</a:t>
              </a:r>
              <a:endParaRPr/>
            </a:p>
          </p:txBody>
        </p:sp>
        <p:sp>
          <p:nvSpPr>
            <p:cNvPr id="132" name="Google Shape;132;p3"/>
            <p:cNvSpPr txBox="1"/>
            <p:nvPr/>
          </p:nvSpPr>
          <p:spPr>
            <a:xfrm>
              <a:off x="6917507" y="0"/>
              <a:ext cx="1489774" cy="7276386"/>
            </a:xfrm>
            <a:prstGeom prst="rect">
              <a:avLst/>
            </a:prstGeom>
            <a:noFill/>
            <a:ln>
              <a:noFill/>
            </a:ln>
          </p:spPr>
          <p:txBody>
            <a:bodyPr anchorCtr="0" anchor="t" bIns="50800" lIns="50800" spcFirstLastPara="1" rIns="50800" wrap="square" tIns="50800">
              <a:spAutoFit/>
            </a:bodyPr>
            <a:lstStyle/>
            <a:p>
              <a:pPr indent="0" lvl="0" marL="0" marR="0" rtl="0" algn="l">
                <a:lnSpc>
                  <a:spcPct val="236764"/>
                </a:lnSpc>
                <a:spcBef>
                  <a:spcPts val="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19</a:t>
              </a:r>
              <a:endParaRPr/>
            </a:p>
            <a:p>
              <a:pPr indent="0" lvl="0" marL="0" marR="0" rtl="0" algn="l">
                <a:lnSpc>
                  <a:spcPct val="311764"/>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20</a:t>
              </a:r>
              <a:endParaRPr/>
            </a:p>
            <a:p>
              <a:pPr indent="0" lvl="0" marL="0" marR="0" rtl="0" algn="l">
                <a:lnSpc>
                  <a:spcPct val="311764"/>
                </a:lnSpc>
                <a:spcBef>
                  <a:spcPts val="40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21</a:t>
              </a:r>
              <a:endParaRPr/>
            </a:p>
          </p:txBody>
        </p:sp>
        <p:sp>
          <p:nvSpPr>
            <p:cNvPr id="133" name="Google Shape;133;p3"/>
            <p:cNvSpPr txBox="1"/>
            <p:nvPr/>
          </p:nvSpPr>
          <p:spPr>
            <a:xfrm>
              <a:off x="3836294" y="7653019"/>
              <a:ext cx="1758457" cy="1919527"/>
            </a:xfrm>
            <a:prstGeom prst="rect">
              <a:avLst/>
            </a:prstGeom>
            <a:noFill/>
            <a:ln>
              <a:noFill/>
            </a:ln>
          </p:spPr>
          <p:txBody>
            <a:bodyPr anchorCtr="0" anchor="t" bIns="50800" lIns="50800" spcFirstLastPara="1" rIns="50800" wrap="square" tIns="50800">
              <a:spAutoFit/>
            </a:bodyPr>
            <a:lstStyle/>
            <a:p>
              <a:pPr indent="0" lvl="0" marL="0" marR="0" rtl="0" algn="l">
                <a:lnSpc>
                  <a:spcPct val="236764"/>
                </a:lnSpc>
                <a:spcBef>
                  <a:spcPts val="0"/>
                </a:spcBef>
                <a:spcAft>
                  <a:spcPts val="0"/>
                </a:spcAft>
                <a:buClr>
                  <a:srgbClr val="1D163D"/>
                </a:buClr>
                <a:buSzPts val="6800"/>
                <a:buFont typeface="Arial Rounded"/>
                <a:buNone/>
              </a:pPr>
              <a:r>
                <a:rPr b="1" i="0" lang="en-US" sz="6800" u="none" cap="none" strike="noStrike">
                  <a:solidFill>
                    <a:srgbClr val="1D163D"/>
                  </a:solidFill>
                  <a:latin typeface="Arial Rounded"/>
                  <a:ea typeface="Arial Rounded"/>
                  <a:cs typeface="Arial Rounded"/>
                  <a:sym typeface="Arial Rounded"/>
                </a:rPr>
                <a:t>22</a:t>
              </a:r>
              <a:endParaRPr/>
            </a:p>
          </p:txBody>
        </p:sp>
      </p:grpSp>
      <p:pic>
        <p:nvPicPr>
          <p:cNvPr descr="Galería de imágenes" id="134" name="Google Shape;134;p3"/>
          <p:cNvPicPr preferRelativeResize="0"/>
          <p:nvPr/>
        </p:nvPicPr>
        <p:blipFill rotWithShape="1">
          <a:blip r:embed="rId5">
            <a:alphaModFix/>
          </a:blip>
          <a:srcRect b="1766" l="0" r="0" t="1767"/>
          <a:stretch/>
        </p:blipFill>
        <p:spPr>
          <a:xfrm>
            <a:off x="335383" y="7202541"/>
            <a:ext cx="11686334" cy="6806487"/>
          </a:xfrm>
          <a:prstGeom prst="rect">
            <a:avLst/>
          </a:prstGeom>
          <a:noFill/>
          <a:ln>
            <a:noFill/>
          </a:ln>
        </p:spPr>
      </p:pic>
      <p:sp>
        <p:nvSpPr>
          <p:cNvPr id="135" name="Google Shape;135;p3"/>
          <p:cNvSpPr txBox="1"/>
          <p:nvPr/>
        </p:nvSpPr>
        <p:spPr>
          <a:xfrm>
            <a:off x="15655627" y="1266497"/>
            <a:ext cx="3956646" cy="1449350"/>
          </a:xfrm>
          <a:prstGeom prst="rect">
            <a:avLst/>
          </a:prstGeom>
          <a:noFill/>
          <a:ln>
            <a:noFill/>
          </a:ln>
          <a:effectLst>
            <a:outerShdw blurRad="190500" rotWithShape="0" dir="5400000" dist="8455">
              <a:srgbClr val="000000"/>
            </a:outerShdw>
          </a:effectLst>
        </p:spPr>
        <p:txBody>
          <a:bodyPr anchorCtr="0" anchor="t" bIns="50800" lIns="50800" spcFirstLastPara="1" rIns="50800" wrap="square" tIns="50800">
            <a:normAutofit/>
          </a:bodyPr>
          <a:lstStyle/>
          <a:p>
            <a:pPr indent="0" lvl="0" marL="0" marR="0" rtl="0" algn="ctr">
              <a:lnSpc>
                <a:spcPct val="147699"/>
              </a:lnSpc>
              <a:spcBef>
                <a:spcPts val="0"/>
              </a:spcBef>
              <a:spcAft>
                <a:spcPts val="0"/>
              </a:spcAft>
              <a:buClr>
                <a:srgbClr val="FFFFFF"/>
              </a:buClr>
              <a:buSzPts val="6432"/>
              <a:buFont typeface="Roboto Light"/>
              <a:buNone/>
            </a:pPr>
            <a:r>
              <a:rPr b="0" i="0" lang="en-US" sz="6432" u="none" cap="none" strike="noStrike">
                <a:solidFill>
                  <a:srgbClr val="FFFFFF"/>
                </a:solidFill>
                <a:latin typeface="Roboto Light"/>
                <a:ea typeface="Roboto Light"/>
                <a:cs typeface="Roboto Light"/>
                <a:sym typeface="Roboto Light"/>
              </a:rPr>
              <a:t>Contenido: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0"/>
          <p:cNvSpPr/>
          <p:nvPr/>
        </p:nvSpPr>
        <p:spPr>
          <a:xfrm>
            <a:off x="1450386" y="3764782"/>
            <a:ext cx="22460060" cy="8052017"/>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70" name="Google Shape;370;p30"/>
          <p:cNvSpPr txBox="1"/>
          <p:nvPr/>
        </p:nvSpPr>
        <p:spPr>
          <a:xfrm>
            <a:off x="2431554" y="2696081"/>
            <a:ext cx="19520893" cy="1492235"/>
          </a:xfrm>
          <a:prstGeom prst="rect">
            <a:avLst/>
          </a:prstGeom>
          <a:noFill/>
          <a:ln>
            <a:noFill/>
          </a:ln>
        </p:spPr>
        <p:txBody>
          <a:bodyPr anchorCtr="0" anchor="t" bIns="50800" lIns="50800" spcFirstLastPara="1" rIns="50800" wrap="square" tIns="50800">
            <a:noAutofit/>
          </a:bodyPr>
          <a:lstStyle/>
          <a:p>
            <a:pPr indent="0" lvl="0" marL="0" marR="0" rtl="0" algn="ctr">
              <a:lnSpc>
                <a:spcPct val="98000"/>
              </a:lnSpc>
              <a:spcBef>
                <a:spcPts val="0"/>
              </a:spcBef>
              <a:spcAft>
                <a:spcPts val="0"/>
              </a:spcAft>
              <a:buClr>
                <a:srgbClr val="FFFFFF"/>
              </a:buClr>
              <a:buSzPts val="5000"/>
              <a:buFont typeface="Helvetica Neue Light"/>
              <a:buNone/>
            </a:pPr>
            <a:r>
              <a:rPr b="0" i="0" lang="en-US" sz="5000" u="none" cap="none" strike="noStrike">
                <a:solidFill>
                  <a:srgbClr val="FFFFFF"/>
                </a:solidFill>
                <a:latin typeface="Helvetica Neue Light"/>
                <a:ea typeface="Helvetica Neue Light"/>
                <a:cs typeface="Helvetica Neue Light"/>
                <a:sym typeface="Helvetica Neue Light"/>
              </a:rPr>
              <a:t>Las mentes de quienes no conocen la verdad de la palabra de Dios</a:t>
            </a:r>
            <a:endParaRPr/>
          </a:p>
        </p:txBody>
      </p:sp>
      <p:sp>
        <p:nvSpPr>
          <p:cNvPr id="371" name="Google Shape;371;p30"/>
          <p:cNvSpPr txBox="1"/>
          <p:nvPr/>
        </p:nvSpPr>
        <p:spPr>
          <a:xfrm>
            <a:off x="19649669" y="11982000"/>
            <a:ext cx="293006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201.2}</a:t>
            </a:r>
            <a:endParaRPr/>
          </a:p>
        </p:txBody>
      </p:sp>
      <p:sp>
        <p:nvSpPr>
          <p:cNvPr id="372" name="Google Shape;372;p30"/>
          <p:cNvSpPr txBox="1"/>
          <p:nvPr/>
        </p:nvSpPr>
        <p:spPr>
          <a:xfrm>
            <a:off x="1799204" y="4329533"/>
            <a:ext cx="21762423" cy="7705345"/>
          </a:xfrm>
          <a:prstGeom prst="rect">
            <a:avLst/>
          </a:prstGeom>
          <a:noFill/>
          <a:ln>
            <a:noFill/>
          </a:ln>
        </p:spPr>
        <p:txBody>
          <a:bodyPr anchorCtr="0" anchor="t" bIns="50800" lIns="50800" spcFirstLastPara="1" rIns="50800" wrap="square" tIns="50800">
            <a:noAutofit/>
          </a:bodyPr>
          <a:lstStyle/>
          <a:p>
            <a:pPr indent="0" lvl="0" marL="0" marR="0" rtl="0" algn="ctr">
              <a:lnSpc>
                <a:spcPct val="155769"/>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La raza caída no comprenderá. Se cree que la ciencia de la naturaleza controla al Dios de la naturaleza. Las lecciones correctas no pueden impresionar la mente de los que no conocen la verdad ni la Palabra de Dios. Cuando el corazón y la mente están sometidos a Dios, cuando el hombre está dispuesto a ser instruido como un niñito, se encontrará la ciencia de la educación en la Palabra de Dios. La educación superior del mundo ha demostrado ser una farsa.</a:t>
            </a:r>
            <a:endParaRPr/>
          </a:p>
        </p:txBody>
      </p:sp>
      <p:sp>
        <p:nvSpPr>
          <p:cNvPr id="373" name="Google Shape;373;p30"/>
          <p:cNvSpPr txBox="1"/>
          <p:nvPr/>
        </p:nvSpPr>
        <p:spPr>
          <a:xfrm>
            <a:off x="1901718" y="855257"/>
            <a:ext cx="21557396" cy="1345532"/>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700"/>
              <a:buFont typeface="Helvetica Neue"/>
              <a:buNone/>
            </a:pPr>
            <a:r>
              <a:rPr b="0" i="0" lang="en-US" sz="7700" u="none" cap="none" strike="noStrike">
                <a:solidFill>
                  <a:srgbClr val="FFFFFF"/>
                </a:solidFill>
                <a:latin typeface="Helvetica Neue"/>
                <a:ea typeface="Helvetica Neue"/>
                <a:cs typeface="Helvetica Neue"/>
                <a:sym typeface="Helvetica Neue"/>
              </a:rPr>
              <a:t>Las lecciones correctas no pueden impresionar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1"/>
          <p:cNvSpPr/>
          <p:nvPr/>
        </p:nvSpPr>
        <p:spPr>
          <a:xfrm>
            <a:off x="1450386" y="3764782"/>
            <a:ext cx="22460060" cy="8052017"/>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79" name="Google Shape;379;p31"/>
          <p:cNvSpPr txBox="1"/>
          <p:nvPr/>
        </p:nvSpPr>
        <p:spPr>
          <a:xfrm>
            <a:off x="2316746" y="4892465"/>
            <a:ext cx="20727339" cy="5796652"/>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8700"/>
              <a:buFont typeface="Helvetica Neue Light"/>
              <a:buNone/>
            </a:pPr>
            <a:r>
              <a:rPr b="0" i="0" lang="en-US" sz="8700" u="none" cap="none" strike="noStrike">
                <a:solidFill>
                  <a:srgbClr val="FFFFFF"/>
                </a:solidFill>
                <a:latin typeface="Helvetica Neue Light"/>
                <a:ea typeface="Helvetica Neue Light"/>
                <a:cs typeface="Helvetica Neue Light"/>
                <a:sym typeface="Helvetica Neue Light"/>
              </a:rPr>
              <a:t>El uso de ilustraciones, pizarrones, mapas </a:t>
            </a:r>
            <a:r>
              <a:rPr b="0" i="0" lang="en-US" sz="7500" u="none" cap="none" strike="noStrike">
                <a:solidFill>
                  <a:srgbClr val="FFFFFF"/>
                </a:solidFill>
                <a:latin typeface="Helvetica Neue Light"/>
                <a:ea typeface="Helvetica Neue Light"/>
                <a:cs typeface="Helvetica Neue Light"/>
                <a:sym typeface="Helvetica Neue Light"/>
              </a:rPr>
              <a:t>y</a:t>
            </a:r>
            <a:r>
              <a:rPr b="0" i="0" lang="en-US" sz="8700" u="none" cap="none" strike="noStrike">
                <a:solidFill>
                  <a:srgbClr val="FFFFFF"/>
                </a:solidFill>
                <a:latin typeface="Helvetica Neue Light"/>
                <a:ea typeface="Helvetica Neue Light"/>
                <a:cs typeface="Helvetica Neue Light"/>
                <a:sym typeface="Helvetica Neue Light"/>
              </a:rPr>
              <a:t> figuras ayudará a explicar estas lecciones (espirituales) y grabarlas en la memoria</a:t>
            </a:r>
            <a:r>
              <a:rPr b="0" i="0" lang="en-US" sz="6800" u="none" cap="none" strike="noStrike">
                <a:solidFill>
                  <a:srgbClr val="FFFFFF"/>
                </a:solidFill>
                <a:latin typeface="Helvetica Neue Light"/>
                <a:ea typeface="Helvetica Neue Light"/>
                <a:cs typeface="Helvetica Neue Light"/>
                <a:sym typeface="Helvetica Neue Light"/>
              </a:rPr>
              <a:t>. Los padres y maestros deben buscar constantemente métodos mejores.</a:t>
            </a:r>
            <a:endParaRPr/>
          </a:p>
        </p:txBody>
      </p:sp>
      <p:sp>
        <p:nvSpPr>
          <p:cNvPr id="380" name="Google Shape;380;p31"/>
          <p:cNvSpPr txBox="1"/>
          <p:nvPr/>
        </p:nvSpPr>
        <p:spPr>
          <a:xfrm>
            <a:off x="19649669" y="11982000"/>
            <a:ext cx="293006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201.2}</a:t>
            </a:r>
            <a:endParaRPr/>
          </a:p>
        </p:txBody>
      </p:sp>
      <p:sp>
        <p:nvSpPr>
          <p:cNvPr id="381" name="Google Shape;381;p31"/>
          <p:cNvSpPr txBox="1"/>
          <p:nvPr/>
        </p:nvSpPr>
        <p:spPr>
          <a:xfrm>
            <a:off x="6173678" y="878862"/>
            <a:ext cx="12036644" cy="1856670"/>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Uso de mejores métodos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2"/>
          <p:cNvSpPr/>
          <p:nvPr/>
        </p:nvSpPr>
        <p:spPr>
          <a:xfrm>
            <a:off x="2299583" y="4713151"/>
            <a:ext cx="21160262" cy="7840004"/>
          </a:xfrm>
          <a:prstGeom prst="rect">
            <a:avLst/>
          </a:prstGeom>
          <a:gradFill>
            <a:gsLst>
              <a:gs pos="0">
                <a:srgbClr val="232326"/>
              </a:gs>
              <a:gs pos="33702">
                <a:srgbClr val="113D61"/>
              </a:gs>
              <a:gs pos="100000">
                <a:srgbClr val="00569C"/>
              </a:gs>
            </a:gsLst>
            <a:path path="circle">
              <a:fillToRect b="100%" r="100%"/>
            </a:path>
            <a:tileRect l="-100%" t="-100%"/>
          </a:gra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F4F06"/>
              </a:buClr>
              <a:buSzPts val="5000"/>
              <a:buFont typeface="Helvetica Neue Light"/>
              <a:buNone/>
            </a:pPr>
            <a:r>
              <a:t/>
            </a:r>
            <a:endParaRPr b="0" i="0" sz="5000" u="none" cap="none" strike="noStrike">
              <a:solidFill>
                <a:srgbClr val="4F4F06"/>
              </a:solidFill>
              <a:latin typeface="Helvetica Neue Light"/>
              <a:ea typeface="Helvetica Neue Light"/>
              <a:cs typeface="Helvetica Neue Light"/>
              <a:sym typeface="Helvetica Neue Light"/>
            </a:endParaRPr>
          </a:p>
        </p:txBody>
      </p:sp>
      <p:sp>
        <p:nvSpPr>
          <p:cNvPr id="387" name="Google Shape;387;p32"/>
          <p:cNvSpPr txBox="1"/>
          <p:nvPr/>
        </p:nvSpPr>
        <p:spPr>
          <a:xfrm>
            <a:off x="3325498" y="5180819"/>
            <a:ext cx="19108432" cy="6904667"/>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100"/>
              <a:buFont typeface="Helvetica Neue Light"/>
              <a:buNone/>
            </a:pPr>
            <a:r>
              <a:rPr b="0" i="0" lang="en-US" sz="6100" u="none" cap="none" strike="noStrike">
                <a:solidFill>
                  <a:srgbClr val="FFFFFF"/>
                </a:solidFill>
                <a:latin typeface="Helvetica Neue Light"/>
                <a:ea typeface="Helvetica Neue Light"/>
                <a:cs typeface="Helvetica Neue Light"/>
                <a:sym typeface="Helvetica Neue Light"/>
              </a:rPr>
              <a:t>Resulta </a:t>
            </a:r>
            <a:r>
              <a:rPr b="0" i="0" lang="en-US" sz="6900" u="none" cap="none" strike="noStrike">
                <a:solidFill>
                  <a:srgbClr val="FFFFFF"/>
                </a:solidFill>
                <a:latin typeface="Helvetica Neue"/>
                <a:ea typeface="Helvetica Neue"/>
                <a:cs typeface="Helvetica Neue"/>
                <a:sym typeface="Helvetica Neue"/>
              </a:rPr>
              <a:t>imposible absorberlo </a:t>
            </a:r>
            <a:r>
              <a:rPr b="0" i="0" lang="en-US" sz="4800" u="none" cap="none" strike="noStrike">
                <a:solidFill>
                  <a:srgbClr val="FFFFFF"/>
                </a:solidFill>
                <a:latin typeface="Helvetica Neue Light"/>
                <a:ea typeface="Helvetica Neue Light"/>
                <a:cs typeface="Helvetica Neue Light"/>
                <a:sym typeface="Helvetica Neue Light"/>
              </a:rPr>
              <a:t>y </a:t>
            </a:r>
            <a:r>
              <a:rPr b="0" i="0" lang="en-US" sz="6900" u="none" cap="none" strike="noStrike">
                <a:solidFill>
                  <a:srgbClr val="FFFFFF"/>
                </a:solidFill>
                <a:latin typeface="Helvetica Neue"/>
                <a:ea typeface="Helvetica Neue"/>
                <a:cs typeface="Helvetica Neue"/>
                <a:sym typeface="Helvetica Neue"/>
              </a:rPr>
              <a:t>usarlo</a:t>
            </a:r>
            <a:r>
              <a:rPr b="0" i="0" lang="en-US" sz="8700" u="none" cap="none" strike="noStrike">
                <a:solidFill>
                  <a:srgbClr val="FFFFFF"/>
                </a:solidFill>
                <a:latin typeface="Helvetica Neue Light"/>
                <a:ea typeface="Helvetica Neue Light"/>
                <a:cs typeface="Helvetica Neue Light"/>
                <a:sym typeface="Helvetica Neue Light"/>
              </a:rPr>
              <a:t> </a:t>
            </a:r>
            <a:r>
              <a:rPr b="0" i="0" lang="en-US" sz="6100" u="none" cap="none" strike="noStrike">
                <a:solidFill>
                  <a:srgbClr val="FFFFFF"/>
                </a:solidFill>
                <a:latin typeface="Helvetica Neue Light"/>
                <a:ea typeface="Helvetica Neue Light"/>
                <a:cs typeface="Helvetica Neue Light"/>
                <a:sym typeface="Helvetica Neue Light"/>
              </a:rPr>
              <a:t>adecuadamente</a:t>
            </a:r>
            <a:r>
              <a:rPr b="0" i="0" lang="en-US" sz="8700" u="none" cap="none" strike="noStrike">
                <a:solidFill>
                  <a:srgbClr val="FFFFFF"/>
                </a:solidFill>
                <a:latin typeface="Helvetica Neue Light"/>
                <a:ea typeface="Helvetica Neue Light"/>
                <a:cs typeface="Helvetica Neue Light"/>
                <a:sym typeface="Helvetica Neue Light"/>
              </a:rPr>
              <a:t>. </a:t>
            </a:r>
            <a:r>
              <a:rPr b="0" i="0" lang="en-US" sz="4800" u="none" cap="none" strike="noStrike">
                <a:solidFill>
                  <a:srgbClr val="FFFFFF"/>
                </a:solidFill>
                <a:latin typeface="Helvetica Neue Light"/>
                <a:ea typeface="Helvetica Neue Light"/>
                <a:cs typeface="Helvetica Neue Light"/>
                <a:sym typeface="Helvetica Neue Light"/>
              </a:rPr>
              <a:t>El</a:t>
            </a:r>
            <a:r>
              <a:rPr b="0" i="0" lang="en-US" sz="8700" u="none" cap="none" strike="noStrike">
                <a:solidFill>
                  <a:srgbClr val="FFFFFF"/>
                </a:solidFill>
                <a:latin typeface="Helvetica Neue Light"/>
                <a:ea typeface="Helvetica Neue Light"/>
                <a:cs typeface="Helvetica Neue Light"/>
                <a:sym typeface="Helvetica Neue Light"/>
              </a:rPr>
              <a:t> cerebro </a:t>
            </a:r>
            <a:r>
              <a:rPr b="0" i="0" lang="en-US" sz="6900" u="none" cap="none" strike="noStrike">
                <a:solidFill>
                  <a:srgbClr val="FFFFFF"/>
                </a:solidFill>
                <a:latin typeface="Helvetica Neue"/>
                <a:ea typeface="Helvetica Neue"/>
                <a:cs typeface="Helvetica Neue"/>
                <a:sym typeface="Helvetica Neue"/>
              </a:rPr>
              <a:t>debe ser aliviado</a:t>
            </a:r>
            <a:r>
              <a:rPr b="0" i="0" lang="en-US" sz="4800" u="none" cap="none" strike="noStrike">
                <a:solidFill>
                  <a:srgbClr val="FFFFFF"/>
                </a:solidFill>
                <a:latin typeface="Helvetica Neue Light"/>
                <a:ea typeface="Helvetica Neue Light"/>
                <a:cs typeface="Helvetica Neue Light"/>
                <a:sym typeface="Helvetica Neue Light"/>
              </a:rPr>
              <a:t> de toda </a:t>
            </a:r>
            <a:r>
              <a:rPr b="0" i="0" lang="en-US" sz="6900" u="none" cap="none" strike="noStrike">
                <a:solidFill>
                  <a:srgbClr val="FFFFFF"/>
                </a:solidFill>
                <a:latin typeface="Helvetica Neue"/>
                <a:ea typeface="Helvetica Neue"/>
                <a:cs typeface="Helvetica Neue"/>
                <a:sym typeface="Helvetica Neue"/>
              </a:rPr>
              <a:t>carga innecesaria</a:t>
            </a:r>
            <a:r>
              <a:rPr b="0" i="0" lang="en-US" sz="8700" u="none" cap="none" strike="noStrike">
                <a:solidFill>
                  <a:srgbClr val="FFFFFF"/>
                </a:solidFill>
                <a:latin typeface="Helvetica Neue Light"/>
                <a:ea typeface="Helvetica Neue Light"/>
                <a:cs typeface="Helvetica Neue Light"/>
                <a:sym typeface="Helvetica Neue Light"/>
              </a:rPr>
              <a:t>.</a:t>
            </a:r>
            <a:endParaRPr/>
          </a:p>
          <a:p>
            <a:pPr indent="0" lvl="0" marL="0" marR="0" rtl="0" algn="ctr">
              <a:lnSpc>
                <a:spcPct val="100000"/>
              </a:lnSpc>
              <a:spcBef>
                <a:spcPts val="0"/>
              </a:spcBef>
              <a:spcAft>
                <a:spcPts val="0"/>
              </a:spcAft>
              <a:buClr>
                <a:srgbClr val="FFFFFF"/>
              </a:buClr>
              <a:buSzPts val="4800"/>
              <a:buFont typeface="Helvetica Neue Light"/>
              <a:buNone/>
            </a:pPr>
            <a:r>
              <a:rPr b="0" i="0" lang="en-US" sz="4800" u="none" cap="none" strike="noStrike">
                <a:solidFill>
                  <a:srgbClr val="FFFFFF"/>
                </a:solidFill>
                <a:latin typeface="Helvetica Neue Light"/>
                <a:ea typeface="Helvetica Neue Light"/>
                <a:cs typeface="Helvetica Neue Light"/>
                <a:sym typeface="Helvetica Neue Light"/>
              </a:rPr>
              <a:t>Los </a:t>
            </a:r>
            <a:r>
              <a:rPr b="0" i="0" lang="en-US" sz="6900" u="none" cap="none" strike="noStrike">
                <a:solidFill>
                  <a:srgbClr val="FFFFFF"/>
                </a:solidFill>
                <a:latin typeface="Helvetica Neue"/>
                <a:ea typeface="Helvetica Neue"/>
                <a:cs typeface="Helvetica Neue"/>
                <a:sym typeface="Helvetica Neue"/>
              </a:rPr>
              <a:t>estudios</a:t>
            </a:r>
            <a:r>
              <a:rPr b="0" i="0" lang="en-US" sz="8700" u="none" cap="none" strike="noStrike">
                <a:solidFill>
                  <a:srgbClr val="FFFFFF"/>
                </a:solidFill>
                <a:latin typeface="Helvetica Neue Light"/>
                <a:ea typeface="Helvetica Neue Light"/>
                <a:cs typeface="Helvetica Neue Light"/>
                <a:sym typeface="Helvetica Neue Light"/>
              </a:rPr>
              <a:t> </a:t>
            </a:r>
            <a:r>
              <a:rPr b="0" i="0" lang="en-US" sz="4800" u="none" cap="none" strike="noStrike">
                <a:solidFill>
                  <a:srgbClr val="FFFFFF"/>
                </a:solidFill>
                <a:latin typeface="Helvetica Neue Light"/>
                <a:ea typeface="Helvetica Neue Light"/>
                <a:cs typeface="Helvetica Neue Light"/>
                <a:sym typeface="Helvetica Neue Light"/>
              </a:rPr>
              <a:t>que sean de </a:t>
            </a:r>
            <a:r>
              <a:rPr b="0" i="0" lang="en-US" sz="6900" u="none" cap="none" strike="noStrike">
                <a:solidFill>
                  <a:srgbClr val="FFFFFF"/>
                </a:solidFill>
                <a:latin typeface="Helvetica Neue"/>
                <a:ea typeface="Helvetica Neue"/>
                <a:cs typeface="Helvetica Neue"/>
                <a:sym typeface="Helvetica Neue"/>
              </a:rPr>
              <a:t>mayor uso</a:t>
            </a:r>
            <a:r>
              <a:rPr b="0" i="0" lang="en-US" sz="4800" u="none" cap="none" strike="noStrike">
                <a:solidFill>
                  <a:srgbClr val="FFFFFF"/>
                </a:solidFill>
                <a:latin typeface="Helvetica Neue Light"/>
                <a:ea typeface="Helvetica Neue Light"/>
                <a:cs typeface="Helvetica Neue Light"/>
                <a:sym typeface="Helvetica Neue Light"/>
              </a:rPr>
              <a:t>, que </a:t>
            </a:r>
            <a:r>
              <a:rPr b="0" i="0" lang="en-US" sz="6900" u="none" cap="none" strike="noStrike">
                <a:solidFill>
                  <a:srgbClr val="FFFFFF"/>
                </a:solidFill>
                <a:latin typeface="Helvetica Neue"/>
                <a:ea typeface="Helvetica Neue"/>
                <a:cs typeface="Helvetica Neue"/>
                <a:sym typeface="Helvetica Neue"/>
              </a:rPr>
              <a:t>proveerán </a:t>
            </a:r>
            <a:r>
              <a:rPr b="0" i="0" lang="en-US" sz="4800" u="none" cap="none" strike="noStrike">
                <a:solidFill>
                  <a:srgbClr val="FFFFFF"/>
                </a:solidFill>
                <a:latin typeface="Helvetica Neue Light"/>
                <a:ea typeface="Helvetica Neue Light"/>
                <a:cs typeface="Helvetica Neue Light"/>
                <a:sym typeface="Helvetica Neue Light"/>
              </a:rPr>
              <a:t>la </a:t>
            </a:r>
            <a:r>
              <a:rPr b="0" i="0" lang="en-US" sz="6900" u="none" cap="none" strike="noStrike">
                <a:solidFill>
                  <a:srgbClr val="FFFFFF"/>
                </a:solidFill>
                <a:latin typeface="Helvetica Neue"/>
                <a:ea typeface="Helvetica Neue"/>
                <a:cs typeface="Helvetica Neue"/>
                <a:sym typeface="Helvetica Neue"/>
              </a:rPr>
              <a:t>mejor educación</a:t>
            </a:r>
            <a:r>
              <a:rPr b="0" i="0" lang="en-US" sz="8700" u="none" cap="none" strike="noStrike">
                <a:solidFill>
                  <a:srgbClr val="FFFFFF"/>
                </a:solidFill>
                <a:latin typeface="Helvetica Neue Light"/>
                <a:ea typeface="Helvetica Neue Light"/>
                <a:cs typeface="Helvetica Neue Light"/>
                <a:sym typeface="Helvetica Neue Light"/>
              </a:rPr>
              <a:t> </a:t>
            </a:r>
            <a:r>
              <a:rPr b="0" i="0" lang="en-US" sz="4800" u="none" cap="none" strike="noStrike">
                <a:solidFill>
                  <a:srgbClr val="FFFFFF"/>
                </a:solidFill>
                <a:latin typeface="Helvetica Neue Light"/>
                <a:ea typeface="Helvetica Neue Light"/>
                <a:cs typeface="Helvetica Neue Light"/>
                <a:sym typeface="Helvetica Neue Light"/>
              </a:rPr>
              <a:t>para el </a:t>
            </a:r>
            <a:r>
              <a:rPr b="0" i="0" lang="en-US" sz="6900" u="none" cap="none" strike="noStrike">
                <a:solidFill>
                  <a:srgbClr val="FFFFFF"/>
                </a:solidFill>
                <a:latin typeface="Helvetica Neue"/>
                <a:ea typeface="Helvetica Neue"/>
                <a:cs typeface="Helvetica Neue"/>
                <a:sym typeface="Helvetica Neue"/>
              </a:rPr>
              <a:t>cuerpo</a:t>
            </a:r>
            <a:r>
              <a:rPr b="0" i="0" lang="en-US" sz="8700" u="none" cap="none" strike="noStrike">
                <a:solidFill>
                  <a:srgbClr val="FFFFFF"/>
                </a:solidFill>
                <a:latin typeface="Helvetica Neue Light"/>
                <a:ea typeface="Helvetica Neue Light"/>
                <a:cs typeface="Helvetica Neue Light"/>
                <a:sym typeface="Helvetica Neue Light"/>
              </a:rPr>
              <a:t> </a:t>
            </a:r>
            <a:r>
              <a:rPr b="0" i="0" lang="en-US" sz="4800" u="none" cap="none" strike="noStrike">
                <a:solidFill>
                  <a:srgbClr val="FFFFFF"/>
                </a:solidFill>
                <a:latin typeface="Helvetica Neue Light"/>
                <a:ea typeface="Helvetica Neue Light"/>
                <a:cs typeface="Helvetica Neue Light"/>
                <a:sym typeface="Helvetica Neue Light"/>
              </a:rPr>
              <a:t>y el </a:t>
            </a:r>
            <a:r>
              <a:rPr b="0" i="0" lang="en-US" sz="6900" u="none" cap="none" strike="noStrike">
                <a:solidFill>
                  <a:srgbClr val="FFFFFF"/>
                </a:solidFill>
                <a:latin typeface="Helvetica Neue"/>
                <a:ea typeface="Helvetica Neue"/>
                <a:cs typeface="Helvetica Neue"/>
                <a:sym typeface="Helvetica Neue"/>
              </a:rPr>
              <a:t>alma</a:t>
            </a:r>
            <a:r>
              <a:rPr b="0" i="0" lang="en-US" sz="8700" u="none" cap="none" strike="noStrike">
                <a:solidFill>
                  <a:srgbClr val="FFFFFF"/>
                </a:solidFill>
                <a:latin typeface="Helvetica Neue Light"/>
                <a:ea typeface="Helvetica Neue Light"/>
                <a:cs typeface="Helvetica Neue Light"/>
                <a:sym typeface="Helvetica Neue Light"/>
              </a:rPr>
              <a:t>, </a:t>
            </a:r>
            <a:r>
              <a:rPr b="0" i="0" lang="en-US" sz="6900" u="none" cap="none" strike="noStrike">
                <a:solidFill>
                  <a:srgbClr val="FFFFFF"/>
                </a:solidFill>
                <a:latin typeface="Helvetica Neue"/>
                <a:ea typeface="Helvetica Neue"/>
                <a:cs typeface="Helvetica Neue"/>
                <a:sym typeface="Helvetica Neue"/>
              </a:rPr>
              <a:t>serán llevados</a:t>
            </a:r>
            <a:r>
              <a:rPr b="0" i="0" lang="en-US" sz="4800" u="none" cap="none" strike="noStrike">
                <a:solidFill>
                  <a:srgbClr val="FFFFFF"/>
                </a:solidFill>
                <a:latin typeface="Helvetica Neue Light"/>
                <a:ea typeface="Helvetica Neue Light"/>
                <a:cs typeface="Helvetica Neue Light"/>
                <a:sym typeface="Helvetica Neue Light"/>
              </a:rPr>
              <a:t> a la </a:t>
            </a:r>
            <a:r>
              <a:rPr b="0" i="0" lang="en-US" sz="6900" u="none" cap="none" strike="noStrike">
                <a:solidFill>
                  <a:srgbClr val="FFFFFF"/>
                </a:solidFill>
                <a:latin typeface="Helvetica Neue"/>
                <a:ea typeface="Helvetica Neue"/>
                <a:cs typeface="Helvetica Neue"/>
                <a:sym typeface="Helvetica Neue"/>
              </a:rPr>
              <a:t>eternidad</a:t>
            </a:r>
            <a:r>
              <a:rPr b="0" i="0" lang="en-US" sz="8700" u="none" cap="none" strike="noStrike">
                <a:solidFill>
                  <a:srgbClr val="FFFFFF"/>
                </a:solidFill>
                <a:latin typeface="Helvetica Neue Light"/>
                <a:ea typeface="Helvetica Neue Light"/>
                <a:cs typeface="Helvetica Neue Light"/>
                <a:sym typeface="Helvetica Neue Light"/>
              </a:rPr>
              <a:t>.</a:t>
            </a:r>
            <a:endParaRPr/>
          </a:p>
        </p:txBody>
      </p:sp>
      <p:sp>
        <p:nvSpPr>
          <p:cNvPr id="388" name="Google Shape;388;p32"/>
          <p:cNvSpPr txBox="1"/>
          <p:nvPr/>
        </p:nvSpPr>
        <p:spPr>
          <a:xfrm>
            <a:off x="19686084" y="1271888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202.2}</a:t>
            </a:r>
            <a:endParaRPr/>
          </a:p>
        </p:txBody>
      </p:sp>
      <p:sp>
        <p:nvSpPr>
          <p:cNvPr id="389" name="Google Shape;389;p32"/>
          <p:cNvSpPr txBox="1"/>
          <p:nvPr/>
        </p:nvSpPr>
        <p:spPr>
          <a:xfrm>
            <a:off x="2464929" y="776819"/>
            <a:ext cx="19565811" cy="1491891"/>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Eviten una variedad de alimento mental</a:t>
            </a:r>
            <a:endParaRPr/>
          </a:p>
        </p:txBody>
      </p:sp>
      <p:sp>
        <p:nvSpPr>
          <p:cNvPr id="390" name="Google Shape;390;p32"/>
          <p:cNvSpPr txBox="1"/>
          <p:nvPr/>
        </p:nvSpPr>
        <p:spPr>
          <a:xfrm>
            <a:off x="3062702" y="2256083"/>
            <a:ext cx="19754738" cy="1778890"/>
          </a:xfrm>
          <a:prstGeom prst="rect">
            <a:avLst/>
          </a:prstGeom>
          <a:noFill/>
          <a:ln>
            <a:noFill/>
          </a:ln>
        </p:spPr>
        <p:txBody>
          <a:bodyPr anchorCtr="0" anchor="t" bIns="50800" lIns="50800" spcFirstLastPara="1" rIns="50800" wrap="square" tIns="50800">
            <a:noAutofit/>
          </a:bodyPr>
          <a:lstStyle/>
          <a:p>
            <a:pPr indent="0" lvl="0" marL="0" marR="0" rtl="0" algn="ctr">
              <a:lnSpc>
                <a:spcPct val="152380"/>
              </a:lnSpc>
              <a:spcBef>
                <a:spcPts val="0"/>
              </a:spcBef>
              <a:spcAft>
                <a:spcPts val="0"/>
              </a:spcAft>
              <a:buClr>
                <a:srgbClr val="FFFFFF"/>
              </a:buClr>
              <a:buSzPts val="4200"/>
              <a:buFont typeface="Helvetica Neue Light"/>
              <a:buNone/>
            </a:pPr>
            <a:r>
              <a:rPr b="0" i="0" lang="en-US" sz="4200" u="none" cap="none" strike="noStrike">
                <a:solidFill>
                  <a:srgbClr val="FFFFFF"/>
                </a:solidFill>
                <a:latin typeface="Helvetica Neue Light"/>
                <a:ea typeface="Helvetica Neue Light"/>
                <a:cs typeface="Helvetica Neue Light"/>
                <a:sym typeface="Helvetica Neue Light"/>
              </a:rPr>
              <a:t>Dios quiere que mantengamos puras y limpias nuestras facultades mentales. A menudo se da a la mente una variedad demasiado grande de alimento.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3"/>
          <p:cNvSpPr txBox="1"/>
          <p:nvPr/>
        </p:nvSpPr>
        <p:spPr>
          <a:xfrm>
            <a:off x="19626064" y="12718880"/>
            <a:ext cx="293006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202.3}</a:t>
            </a:r>
            <a:endParaRPr/>
          </a:p>
        </p:txBody>
      </p:sp>
      <p:sp>
        <p:nvSpPr>
          <p:cNvPr id="396" name="Google Shape;396;p33"/>
          <p:cNvSpPr txBox="1"/>
          <p:nvPr/>
        </p:nvSpPr>
        <p:spPr>
          <a:xfrm>
            <a:off x="2409094" y="753214"/>
            <a:ext cx="19565812" cy="1491891"/>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El estudio y la vida práctica</a:t>
            </a:r>
            <a:endParaRPr/>
          </a:p>
        </p:txBody>
      </p:sp>
      <p:sp>
        <p:nvSpPr>
          <p:cNvPr id="397" name="Google Shape;397;p33"/>
          <p:cNvSpPr txBox="1"/>
          <p:nvPr/>
        </p:nvSpPr>
        <p:spPr>
          <a:xfrm>
            <a:off x="5459414" y="4592883"/>
            <a:ext cx="17970192" cy="7998383"/>
          </a:xfrm>
          <a:prstGeom prst="rect">
            <a:avLst/>
          </a:prstGeom>
          <a:noFill/>
          <a:ln>
            <a:noFill/>
          </a:ln>
        </p:spPr>
        <p:txBody>
          <a:bodyPr anchorCtr="0" anchor="t" bIns="50800" lIns="50800" spcFirstLastPara="1" rIns="50800" wrap="square" tIns="50800">
            <a:noAutofit/>
          </a:bodyPr>
          <a:lstStyle/>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Requiere intenso esfuerzo</a:t>
            </a:r>
            <a:r>
              <a:rPr b="0" i="0" lang="en-US" sz="5200" u="none" cap="none" strike="noStrike">
                <a:solidFill>
                  <a:srgbClr val="FFFFFF"/>
                </a:solidFill>
                <a:latin typeface="Helvetica Neue Light"/>
                <a:ea typeface="Helvetica Neue Light"/>
                <a:cs typeface="Helvetica Neue Light"/>
                <a:sym typeface="Helvetica Neue Light"/>
              </a:rPr>
              <a:t> y gran dedicación </a:t>
            </a:r>
            <a:endParaRPr/>
          </a:p>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Será una pérdida</a:t>
            </a:r>
            <a:r>
              <a:rPr b="0" i="0" lang="en-US" sz="5200" u="none" cap="none" strike="noStrike">
                <a:solidFill>
                  <a:srgbClr val="FFFFFF"/>
                </a:solidFill>
                <a:latin typeface="Helvetica Neue Light"/>
                <a:ea typeface="Helvetica Neue Light"/>
                <a:cs typeface="Helvetica Neue Light"/>
                <a:sym typeface="Helvetica Neue Light"/>
              </a:rPr>
              <a:t> para el estudiante</a:t>
            </a:r>
            <a:endParaRPr/>
          </a:p>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Quitan el deseo</a:t>
            </a:r>
            <a:r>
              <a:rPr b="0" i="0" lang="en-US" sz="5200" u="none" cap="none" strike="noStrike">
                <a:solidFill>
                  <a:srgbClr val="FFFFFF"/>
                </a:solidFill>
                <a:latin typeface="Helvetica Neue Light"/>
                <a:ea typeface="Helvetica Neue Light"/>
                <a:cs typeface="Helvetica Neue Light"/>
                <a:sym typeface="Helvetica Neue Light"/>
              </a:rPr>
              <a:t> y la </a:t>
            </a:r>
            <a:r>
              <a:rPr b="0" i="0" lang="en-US" sz="5900" u="none" cap="none" strike="noStrike">
                <a:solidFill>
                  <a:srgbClr val="FFFFFF"/>
                </a:solidFill>
                <a:latin typeface="Helvetica Neue"/>
                <a:ea typeface="Helvetica Neue"/>
                <a:cs typeface="Helvetica Neue"/>
                <a:sym typeface="Helvetica Neue"/>
              </a:rPr>
              <a:t>inclinación</a:t>
            </a:r>
            <a:r>
              <a:rPr b="0" i="0" lang="en-US" sz="5200" u="none" cap="none" strike="noStrike">
                <a:solidFill>
                  <a:srgbClr val="FFFFFF"/>
                </a:solidFill>
                <a:latin typeface="Helvetica Neue Light"/>
                <a:ea typeface="Helvetica Neue Light"/>
                <a:cs typeface="Helvetica Neue Light"/>
                <a:sym typeface="Helvetica Neue Light"/>
              </a:rPr>
              <a:t> por los estudios que lo prepararían para ser útil .</a:t>
            </a:r>
            <a:endParaRPr/>
          </a:p>
          <a:p>
            <a:pPr indent="-762000" lvl="0" marL="762000" marR="0" rtl="0" algn="l">
              <a:lnSpc>
                <a:spcPct val="108474"/>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Lo </a:t>
            </a:r>
            <a:r>
              <a:rPr b="0" i="0" lang="en-US" sz="5900" u="none" cap="none" strike="noStrike">
                <a:solidFill>
                  <a:srgbClr val="FFFFFF"/>
                </a:solidFill>
                <a:latin typeface="Helvetica Neue"/>
                <a:ea typeface="Helvetica Neue"/>
                <a:cs typeface="Helvetica Neue"/>
                <a:sym typeface="Helvetica Neue"/>
              </a:rPr>
              <a:t>capacitarían </a:t>
            </a:r>
            <a:r>
              <a:rPr b="0" i="0" lang="en-US" sz="5200" u="none" cap="none" strike="noStrike">
                <a:solidFill>
                  <a:srgbClr val="FFFFFF"/>
                </a:solidFill>
                <a:latin typeface="Helvetica Neue Light"/>
                <a:ea typeface="Helvetica Neue Light"/>
                <a:cs typeface="Helvetica Neue Light"/>
                <a:sym typeface="Helvetica Neue Light"/>
              </a:rPr>
              <a:t>para </a:t>
            </a:r>
            <a:r>
              <a:rPr b="0" i="0" lang="en-US" sz="5900" u="none" cap="none" strike="noStrike">
                <a:solidFill>
                  <a:srgbClr val="FFFFFF"/>
                </a:solidFill>
                <a:latin typeface="Helvetica Neue"/>
                <a:ea typeface="Helvetica Neue"/>
                <a:cs typeface="Helvetica Neue"/>
                <a:sym typeface="Helvetica Neue"/>
              </a:rPr>
              <a:t>cumplir</a:t>
            </a:r>
            <a:r>
              <a:rPr b="0" i="0" lang="en-US" sz="5200" u="none" cap="none" strike="noStrike">
                <a:solidFill>
                  <a:srgbClr val="FFFFFF"/>
                </a:solidFill>
                <a:latin typeface="Helvetica Neue Light"/>
                <a:ea typeface="Helvetica Neue Light"/>
                <a:cs typeface="Helvetica Neue Light"/>
                <a:sym typeface="Helvetica Neue Light"/>
              </a:rPr>
              <a:t> las responsabilidades que le fueron asignadas como colaborador con Dios.</a:t>
            </a:r>
            <a:endParaRPr/>
          </a:p>
          <a:p>
            <a:pPr indent="-762000" lvl="0" marL="762000" marR="0" rtl="0" algn="l">
              <a:lnSpc>
                <a:spcPct val="123076"/>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Para socorrer a los que debería ayudar, por precepto y por ejemplo, a obtener la inmortalidad.</a:t>
            </a:r>
            <a:endParaRPr/>
          </a:p>
        </p:txBody>
      </p:sp>
      <p:sp>
        <p:nvSpPr>
          <p:cNvPr id="398" name="Google Shape;398;p33"/>
          <p:cNvSpPr txBox="1"/>
          <p:nvPr/>
        </p:nvSpPr>
        <p:spPr>
          <a:xfrm>
            <a:off x="3898666" y="2846209"/>
            <a:ext cx="16008943" cy="1491890"/>
          </a:xfrm>
          <a:prstGeom prst="rect">
            <a:avLst/>
          </a:prstGeom>
          <a:noFill/>
          <a:ln>
            <a:noFill/>
          </a:ln>
        </p:spPr>
        <p:txBody>
          <a:bodyPr anchorCtr="0" anchor="t" bIns="50800" lIns="50800" spcFirstLastPara="1" rIns="50800" wrap="square" tIns="50800">
            <a:noAutofit/>
          </a:bodyPr>
          <a:lstStyle/>
          <a:p>
            <a:pPr indent="0" lvl="0" marL="0" marR="0" rtl="0" algn="ctr">
              <a:lnSpc>
                <a:spcPct val="123076"/>
              </a:lnSpc>
              <a:spcBef>
                <a:spcPts val="0"/>
              </a:spcBef>
              <a:spcAft>
                <a:spcPts val="0"/>
              </a:spcAft>
              <a:buClr>
                <a:srgbClr val="FFFFFF"/>
              </a:buClr>
              <a:buSzPts val="5200"/>
              <a:buFont typeface="Times New Roman"/>
              <a:buNone/>
            </a:pPr>
            <a:r>
              <a:rPr b="0" i="1" lang="en-US" sz="5200" u="none" cap="none" strike="noStrike">
                <a:solidFill>
                  <a:srgbClr val="FFFFFF"/>
                </a:solidFill>
                <a:latin typeface="Times New Roman"/>
                <a:ea typeface="Times New Roman"/>
                <a:cs typeface="Times New Roman"/>
                <a:sym typeface="Times New Roman"/>
              </a:rPr>
              <a:t>No es bueno saturar la mente con una clase de estudios que</a:t>
            </a:r>
            <a:endParaRPr/>
          </a:p>
        </p:txBody>
      </p:sp>
      <p:pic>
        <p:nvPicPr>
          <p:cNvPr descr="Galería de imágenes" id="399" name="Google Shape;399;p33"/>
          <p:cNvPicPr preferRelativeResize="0"/>
          <p:nvPr/>
        </p:nvPicPr>
        <p:blipFill rotWithShape="1">
          <a:blip r:embed="rId3">
            <a:alphaModFix/>
          </a:blip>
          <a:srcRect b="0" l="0" r="0" t="10412"/>
          <a:stretch/>
        </p:blipFill>
        <p:spPr>
          <a:xfrm>
            <a:off x="-1126676" y="6361098"/>
            <a:ext cx="8293102" cy="74295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Imagen" id="404" name="Google Shape;404;p34"/>
          <p:cNvPicPr preferRelativeResize="0"/>
          <p:nvPr/>
        </p:nvPicPr>
        <p:blipFill rotWithShape="1">
          <a:blip r:embed="rId3">
            <a:alphaModFix/>
          </a:blip>
          <a:srcRect b="0" l="0" r="0" t="0"/>
          <a:stretch/>
        </p:blipFill>
        <p:spPr>
          <a:xfrm>
            <a:off x="-153236" y="1187424"/>
            <a:ext cx="9728945" cy="12712752"/>
          </a:xfrm>
          <a:prstGeom prst="rect">
            <a:avLst/>
          </a:prstGeom>
          <a:noFill/>
          <a:ln>
            <a:noFill/>
          </a:ln>
        </p:spPr>
      </p:pic>
      <p:sp>
        <p:nvSpPr>
          <p:cNvPr id="405" name="Google Shape;405;p34"/>
          <p:cNvSpPr txBox="1"/>
          <p:nvPr/>
        </p:nvSpPr>
        <p:spPr>
          <a:xfrm>
            <a:off x="19686084" y="1271888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202.4}</a:t>
            </a:r>
            <a:endParaRPr/>
          </a:p>
        </p:txBody>
      </p:sp>
      <p:sp>
        <p:nvSpPr>
          <p:cNvPr id="406" name="Google Shape;406;p34"/>
          <p:cNvSpPr txBox="1"/>
          <p:nvPr/>
        </p:nvSpPr>
        <p:spPr>
          <a:xfrm>
            <a:off x="5830194" y="1528238"/>
            <a:ext cx="14356433" cy="1491891"/>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Uso adecuado del cuerpo</a:t>
            </a:r>
            <a:endParaRPr/>
          </a:p>
        </p:txBody>
      </p:sp>
      <p:sp>
        <p:nvSpPr>
          <p:cNvPr id="407" name="Google Shape;407;p34"/>
          <p:cNvSpPr txBox="1"/>
          <p:nvPr/>
        </p:nvSpPr>
        <p:spPr>
          <a:xfrm>
            <a:off x="10921872" y="4173977"/>
            <a:ext cx="11134910" cy="7728728"/>
          </a:xfrm>
          <a:prstGeom prst="rect">
            <a:avLst/>
          </a:prstGeom>
          <a:noFill/>
          <a:ln>
            <a:noFill/>
          </a:ln>
        </p:spPr>
        <p:txBody>
          <a:bodyPr anchorCtr="0" anchor="t" bIns="50800" lIns="50800" spcFirstLastPara="1" rIns="50800" wrap="square" tIns="50800">
            <a:noAutofit/>
          </a:bodyPr>
          <a:lstStyle/>
          <a:p>
            <a:pPr indent="0" lvl="0" marL="0" marR="0" rtl="0" algn="l">
              <a:lnSpc>
                <a:spcPct val="121153"/>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El ejercitar la razón que Dios le ha dado en armonía con sus capacidades físicas, su cabeza, su cuerpo, sus manos y sus pies debe ser presentado como algo de supremo valor.</a:t>
            </a:r>
            <a:endParaRPr/>
          </a:p>
          <a:p>
            <a:pPr indent="0" lvl="0" marL="0" marR="0" rtl="0" algn="l">
              <a:lnSpc>
                <a:spcPct val="121153"/>
              </a:lnSpc>
              <a:spcBef>
                <a:spcPts val="210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El uso correcto del propio ser es la lección más valiosa que se puede aprender.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Imagen" id="412" name="Google Shape;412;p35"/>
          <p:cNvPicPr preferRelativeResize="0"/>
          <p:nvPr/>
        </p:nvPicPr>
        <p:blipFill rotWithShape="1">
          <a:blip r:embed="rId3">
            <a:alphaModFix/>
          </a:blip>
          <a:srcRect b="0" l="0" r="0" t="0"/>
          <a:stretch/>
        </p:blipFill>
        <p:spPr>
          <a:xfrm>
            <a:off x="14171795" y="3854929"/>
            <a:ext cx="5615280" cy="7337450"/>
          </a:xfrm>
          <a:prstGeom prst="rect">
            <a:avLst/>
          </a:prstGeom>
          <a:noFill/>
          <a:ln>
            <a:noFill/>
          </a:ln>
        </p:spPr>
      </p:pic>
      <p:sp>
        <p:nvSpPr>
          <p:cNvPr id="413" name="Google Shape;413;p35"/>
          <p:cNvSpPr txBox="1"/>
          <p:nvPr/>
        </p:nvSpPr>
        <p:spPr>
          <a:xfrm>
            <a:off x="19686084" y="1271888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202.4}</a:t>
            </a:r>
            <a:endParaRPr/>
          </a:p>
        </p:txBody>
      </p:sp>
      <p:sp>
        <p:nvSpPr>
          <p:cNvPr id="414" name="Google Shape;414;p35"/>
          <p:cNvSpPr txBox="1"/>
          <p:nvPr/>
        </p:nvSpPr>
        <p:spPr>
          <a:xfrm>
            <a:off x="3545158" y="1848642"/>
            <a:ext cx="8364020" cy="11350023"/>
          </a:xfrm>
          <a:prstGeom prst="rect">
            <a:avLst/>
          </a:prstGeom>
          <a:noFill/>
          <a:ln>
            <a:noFill/>
          </a:ln>
        </p:spPr>
        <p:txBody>
          <a:bodyPr anchorCtr="0" anchor="t" bIns="50800" lIns="50800" spcFirstLastPara="1" rIns="50800" wrap="square" tIns="50800">
            <a:noAutofit/>
          </a:bodyPr>
          <a:lstStyle/>
          <a:p>
            <a:pPr indent="0" lvl="0" marL="0" marR="0" rtl="0" algn="l">
              <a:lnSpc>
                <a:spcPct val="121153"/>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No debemos hacer solamente trabajo mental y detenernoso hacer esfuerzos físicos y detenernos allí; sino que hemos de hacer el mejor uso de cada una de las diferentes partes que componen el cuerpo humano: cerebro, huesos y músculos, cabeza y corazón. Nadie está preparado para el ministerio si no entiende cómo hacer esto.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Imagen" id="419" name="Google Shape;419;p36"/>
          <p:cNvPicPr preferRelativeResize="0"/>
          <p:nvPr/>
        </p:nvPicPr>
        <p:blipFill rotWithShape="1">
          <a:blip r:embed="rId3">
            <a:alphaModFix/>
          </a:blip>
          <a:srcRect b="0" l="0" r="0" t="0"/>
          <a:stretch/>
        </p:blipFill>
        <p:spPr>
          <a:xfrm>
            <a:off x="-125978" y="8727233"/>
            <a:ext cx="24635955" cy="4948333"/>
          </a:xfrm>
          <a:prstGeom prst="rect">
            <a:avLst/>
          </a:prstGeom>
          <a:noFill/>
          <a:ln>
            <a:noFill/>
          </a:ln>
        </p:spPr>
      </p:pic>
      <p:pic>
        <p:nvPicPr>
          <p:cNvPr descr="Imagen" id="420" name="Google Shape;420;p36"/>
          <p:cNvPicPr preferRelativeResize="0"/>
          <p:nvPr/>
        </p:nvPicPr>
        <p:blipFill rotWithShape="1">
          <a:blip r:embed="rId4">
            <a:alphaModFix/>
          </a:blip>
          <a:srcRect b="0" l="0" r="0" t="0"/>
          <a:stretch/>
        </p:blipFill>
        <p:spPr>
          <a:xfrm>
            <a:off x="15527489" y="5010587"/>
            <a:ext cx="8467421" cy="6009780"/>
          </a:xfrm>
          <a:prstGeom prst="rect">
            <a:avLst/>
          </a:prstGeom>
          <a:noFill/>
          <a:ln>
            <a:noFill/>
          </a:ln>
        </p:spPr>
      </p:pic>
      <p:sp>
        <p:nvSpPr>
          <p:cNvPr id="421" name="Google Shape;421;p36"/>
          <p:cNvSpPr txBox="1"/>
          <p:nvPr/>
        </p:nvSpPr>
        <p:spPr>
          <a:xfrm>
            <a:off x="19686084" y="1271888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202.4}</a:t>
            </a:r>
            <a:endParaRPr/>
          </a:p>
        </p:txBody>
      </p:sp>
      <p:sp>
        <p:nvSpPr>
          <p:cNvPr id="422" name="Google Shape;422;p36"/>
          <p:cNvSpPr txBox="1"/>
          <p:nvPr/>
        </p:nvSpPr>
        <p:spPr>
          <a:xfrm>
            <a:off x="6039648" y="1083414"/>
            <a:ext cx="14356433" cy="1491891"/>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Necesidad de educación práctica</a:t>
            </a:r>
            <a:endParaRPr/>
          </a:p>
        </p:txBody>
      </p:sp>
      <p:sp>
        <p:nvSpPr>
          <p:cNvPr id="423" name="Google Shape;423;p36"/>
          <p:cNvSpPr txBox="1"/>
          <p:nvPr/>
        </p:nvSpPr>
        <p:spPr>
          <a:xfrm>
            <a:off x="1425401" y="3854191"/>
            <a:ext cx="13858170" cy="9795772"/>
          </a:xfrm>
          <a:prstGeom prst="rect">
            <a:avLst/>
          </a:prstGeom>
          <a:noFill/>
          <a:ln>
            <a:noFill/>
          </a:ln>
        </p:spPr>
        <p:txBody>
          <a:bodyPr anchorCtr="0" anchor="t" bIns="50800" lIns="50800" spcFirstLastPara="1" rIns="50800" wrap="square" tIns="50800">
            <a:noAutofit/>
          </a:bodyPr>
          <a:lstStyle/>
          <a:p>
            <a:pPr indent="-762000" lvl="0" marL="7620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El </a:t>
            </a:r>
            <a:r>
              <a:rPr b="0" i="0" lang="en-US" sz="6300" u="none" cap="none" strike="noStrike">
                <a:solidFill>
                  <a:srgbClr val="FFFFFF"/>
                </a:solidFill>
                <a:latin typeface="Helvetica Neue"/>
                <a:ea typeface="Helvetica Neue"/>
                <a:cs typeface="Helvetica Neue"/>
                <a:sym typeface="Helvetica Neue"/>
              </a:rPr>
              <a:t>estudio del latín y del griego</a:t>
            </a:r>
            <a:r>
              <a:rPr b="0" i="0" lang="en-US" sz="5200" u="none" cap="none" strike="noStrike">
                <a:solidFill>
                  <a:srgbClr val="FFFFFF"/>
                </a:solidFill>
                <a:latin typeface="Helvetica Neue Light"/>
                <a:ea typeface="Helvetica Neue Light"/>
                <a:cs typeface="Helvetica Neue Light"/>
                <a:sym typeface="Helvetica Neue Light"/>
              </a:rPr>
              <a:t> es de mucho </a:t>
            </a:r>
            <a:r>
              <a:rPr b="0" i="0" lang="en-US" sz="6300" u="none" cap="none" strike="noStrike">
                <a:solidFill>
                  <a:srgbClr val="FFFFFF"/>
                </a:solidFill>
                <a:latin typeface="Helvetica Neue"/>
                <a:ea typeface="Helvetica Neue"/>
                <a:cs typeface="Helvetica Neue"/>
                <a:sym typeface="Helvetica Neue"/>
              </a:rPr>
              <a:t>menor importancia </a:t>
            </a:r>
            <a:r>
              <a:rPr b="0" i="0" lang="en-US" sz="5200" u="none" cap="none" strike="noStrike">
                <a:solidFill>
                  <a:srgbClr val="FFFFFF"/>
                </a:solidFill>
                <a:latin typeface="Helvetica Neue Light"/>
                <a:ea typeface="Helvetica Neue Light"/>
                <a:cs typeface="Helvetica Neue Light"/>
                <a:sym typeface="Helvetica Neue Light"/>
              </a:rPr>
              <a:t>para nosotros mismos, para el mundo y para Dios, que el estudio y el uso cuidadoso del cuerpo humano.</a:t>
            </a:r>
            <a:endParaRPr/>
          </a:p>
          <a:p>
            <a:pPr indent="-762000" lvl="0" marL="762000" marR="0" rtl="0" algn="l">
              <a:lnSpc>
                <a:spcPct val="100000"/>
              </a:lnSpc>
              <a:spcBef>
                <a:spcPts val="21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Es un pecado </a:t>
            </a:r>
            <a:r>
              <a:rPr b="0" i="0" lang="en-US" sz="6300" u="none" cap="none" strike="noStrike">
                <a:solidFill>
                  <a:srgbClr val="FFFFFF"/>
                </a:solidFill>
                <a:latin typeface="Helvetica Neue"/>
                <a:ea typeface="Helvetica Neue"/>
                <a:cs typeface="Helvetica Neue"/>
                <a:sym typeface="Helvetica Neue"/>
              </a:rPr>
              <a:t>estudiar</a:t>
            </a:r>
            <a:r>
              <a:rPr b="0" i="0" lang="en-US" sz="5200" u="none" cap="none" strike="noStrike">
                <a:solidFill>
                  <a:srgbClr val="FFFFFF"/>
                </a:solidFill>
                <a:latin typeface="Helvetica Neue Light"/>
                <a:ea typeface="Helvetica Neue Light"/>
                <a:cs typeface="Helvetica Neue Light"/>
                <a:sym typeface="Helvetica Neue Light"/>
              </a:rPr>
              <a:t> libros y </a:t>
            </a:r>
            <a:r>
              <a:rPr b="0" i="0" lang="en-US" sz="6300" u="none" cap="none" strike="noStrike">
                <a:solidFill>
                  <a:srgbClr val="FFFFFF"/>
                </a:solidFill>
                <a:latin typeface="Helvetica Neue"/>
                <a:ea typeface="Helvetica Neue"/>
                <a:cs typeface="Helvetica Neue"/>
                <a:sym typeface="Helvetica Neue"/>
              </a:rPr>
              <a:t>descuidar </a:t>
            </a:r>
            <a:r>
              <a:rPr b="0" i="0" lang="en-US" sz="5200" u="none" cap="none" strike="noStrike">
                <a:solidFill>
                  <a:srgbClr val="FFFFFF"/>
                </a:solidFill>
                <a:latin typeface="Helvetica Neue Light"/>
                <a:ea typeface="Helvetica Neue Light"/>
                <a:cs typeface="Helvetica Neue Light"/>
                <a:sym typeface="Helvetica Neue Light"/>
              </a:rPr>
              <a:t>el conocimiento de los diversos ramos de utilidad en la vida práctica.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Imagen" id="428" name="Google Shape;428;p37"/>
          <p:cNvPicPr preferRelativeResize="0"/>
          <p:nvPr/>
        </p:nvPicPr>
        <p:blipFill rotWithShape="1">
          <a:blip r:embed="rId3">
            <a:alphaModFix/>
          </a:blip>
          <a:srcRect b="0" l="0" r="0" t="0"/>
          <a:stretch/>
        </p:blipFill>
        <p:spPr>
          <a:xfrm>
            <a:off x="-125978" y="8727233"/>
            <a:ext cx="24635955" cy="4948333"/>
          </a:xfrm>
          <a:prstGeom prst="rect">
            <a:avLst/>
          </a:prstGeom>
          <a:noFill/>
          <a:ln>
            <a:noFill/>
          </a:ln>
        </p:spPr>
      </p:pic>
      <p:pic>
        <p:nvPicPr>
          <p:cNvPr descr="Imagen" id="429" name="Google Shape;429;p37"/>
          <p:cNvPicPr preferRelativeResize="0"/>
          <p:nvPr/>
        </p:nvPicPr>
        <p:blipFill rotWithShape="1">
          <a:blip r:embed="rId4">
            <a:alphaModFix/>
          </a:blip>
          <a:srcRect b="0" l="0" r="0" t="0"/>
          <a:stretch/>
        </p:blipFill>
        <p:spPr>
          <a:xfrm>
            <a:off x="15527489" y="5010587"/>
            <a:ext cx="8467421" cy="6009780"/>
          </a:xfrm>
          <a:prstGeom prst="rect">
            <a:avLst/>
          </a:prstGeom>
          <a:noFill/>
          <a:ln>
            <a:noFill/>
          </a:ln>
        </p:spPr>
      </p:pic>
      <p:sp>
        <p:nvSpPr>
          <p:cNvPr id="430" name="Google Shape;430;p37"/>
          <p:cNvSpPr txBox="1"/>
          <p:nvPr/>
        </p:nvSpPr>
        <p:spPr>
          <a:xfrm>
            <a:off x="19626064" y="12718880"/>
            <a:ext cx="293006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202.3}</a:t>
            </a:r>
            <a:endParaRPr/>
          </a:p>
        </p:txBody>
      </p:sp>
      <p:sp>
        <p:nvSpPr>
          <p:cNvPr id="431" name="Google Shape;431;p37"/>
          <p:cNvSpPr txBox="1"/>
          <p:nvPr/>
        </p:nvSpPr>
        <p:spPr>
          <a:xfrm>
            <a:off x="1654001" y="3002525"/>
            <a:ext cx="17266693" cy="8172065"/>
          </a:xfrm>
          <a:prstGeom prst="rect">
            <a:avLst/>
          </a:prstGeom>
          <a:noFill/>
          <a:ln>
            <a:noFill/>
          </a:ln>
        </p:spPr>
        <p:txBody>
          <a:bodyPr anchorCtr="0" anchor="t" bIns="50800" lIns="50800" spcFirstLastPara="1" rIns="50800" wrap="square" tIns="50800">
            <a:noAutofit/>
          </a:bodyPr>
          <a:lstStyle/>
          <a:p>
            <a:pPr indent="-762000" lvl="0" marL="762000" marR="0" rtl="0" algn="l">
              <a:lnSpc>
                <a:spcPct val="76829"/>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La </a:t>
            </a:r>
            <a:r>
              <a:rPr b="0" i="0" lang="en-US" sz="8200" u="none" cap="none" strike="noStrike">
                <a:solidFill>
                  <a:srgbClr val="FFFFFF"/>
                </a:solidFill>
                <a:latin typeface="Helvetica Neue"/>
                <a:ea typeface="Helvetica Neue"/>
                <a:cs typeface="Helvetica Neue"/>
                <a:sym typeface="Helvetica Neue"/>
              </a:rPr>
              <a:t>aplicación íntima</a:t>
            </a:r>
            <a:r>
              <a:rPr b="0" i="0" lang="en-US" sz="5200" u="none" cap="none" strike="noStrike">
                <a:solidFill>
                  <a:srgbClr val="FFFFFF"/>
                </a:solidFill>
                <a:latin typeface="Helvetica Neue Light"/>
                <a:ea typeface="Helvetica Neue Light"/>
                <a:cs typeface="Helvetica Neue Light"/>
                <a:sym typeface="Helvetica Neue Light"/>
              </a:rPr>
              <a:t> a los libros es un desperdicio.</a:t>
            </a:r>
            <a:endParaRPr/>
          </a:p>
          <a:p>
            <a:pPr indent="-762000" lvl="0" marL="762000" marR="0" rtl="0" algn="l">
              <a:lnSpc>
                <a:spcPct val="76829"/>
              </a:lnSpc>
              <a:spcBef>
                <a:spcPts val="21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El </a:t>
            </a:r>
            <a:r>
              <a:rPr b="0" i="0" lang="en-US" sz="8200" u="none" cap="none" strike="noStrike">
                <a:solidFill>
                  <a:srgbClr val="FFFFFF"/>
                </a:solidFill>
                <a:latin typeface="Helvetica Neue"/>
                <a:ea typeface="Helvetica Neue"/>
                <a:cs typeface="Helvetica Neue"/>
                <a:sym typeface="Helvetica Neue"/>
              </a:rPr>
              <a:t>cuerpo humano</a:t>
            </a:r>
            <a:r>
              <a:rPr b="0" i="0" lang="en-US" sz="5200" u="none" cap="none" strike="noStrike">
                <a:solidFill>
                  <a:srgbClr val="FFFFFF"/>
                </a:solidFill>
                <a:latin typeface="Helvetica Neue Light"/>
                <a:ea typeface="Helvetica Neue Light"/>
                <a:cs typeface="Helvetica Neue Light"/>
                <a:sym typeface="Helvetica Neue Light"/>
              </a:rPr>
              <a:t>, cuando no está realizando actividades físicas, conduce a una gran actividad cerebral.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8"/>
          <p:cNvSpPr txBox="1"/>
          <p:nvPr/>
        </p:nvSpPr>
        <p:spPr>
          <a:xfrm>
            <a:off x="19626064" y="12718880"/>
            <a:ext cx="293006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202.3}</a:t>
            </a:r>
            <a:endParaRPr/>
          </a:p>
        </p:txBody>
      </p:sp>
      <p:sp>
        <p:nvSpPr>
          <p:cNvPr id="437" name="Google Shape;437;p38"/>
          <p:cNvSpPr txBox="1"/>
          <p:nvPr/>
        </p:nvSpPr>
        <p:spPr>
          <a:xfrm>
            <a:off x="2409094" y="753214"/>
            <a:ext cx="19565812" cy="1491891"/>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El estudio y la vida práctica</a:t>
            </a:r>
            <a:endParaRPr/>
          </a:p>
        </p:txBody>
      </p:sp>
      <p:sp>
        <p:nvSpPr>
          <p:cNvPr id="438" name="Google Shape;438;p38"/>
          <p:cNvSpPr txBox="1"/>
          <p:nvPr/>
        </p:nvSpPr>
        <p:spPr>
          <a:xfrm>
            <a:off x="2139939" y="5388728"/>
            <a:ext cx="20815322" cy="8443300"/>
          </a:xfrm>
          <a:prstGeom prst="rect">
            <a:avLst/>
          </a:prstGeom>
          <a:noFill/>
          <a:ln>
            <a:noFill/>
          </a:ln>
        </p:spPr>
        <p:txBody>
          <a:bodyPr anchorCtr="0" anchor="t" bIns="50800" lIns="50800" spcFirstLastPara="1" rIns="50800" wrap="square" tIns="50800">
            <a:noAutofit/>
          </a:bodyPr>
          <a:lstStyle/>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Requiere intenso esfuerzo</a:t>
            </a:r>
            <a:r>
              <a:rPr b="0" i="0" lang="en-US" sz="5200" u="none" cap="none" strike="noStrike">
                <a:solidFill>
                  <a:srgbClr val="FFFFFF"/>
                </a:solidFill>
                <a:latin typeface="Helvetica Neue Light"/>
                <a:ea typeface="Helvetica Neue Light"/>
                <a:cs typeface="Helvetica Neue Light"/>
                <a:sym typeface="Helvetica Neue Light"/>
              </a:rPr>
              <a:t> y gran dedicación pero que no se podrá usar en la vida práctica.</a:t>
            </a:r>
            <a:endParaRPr/>
          </a:p>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Será una pérdida</a:t>
            </a:r>
            <a:r>
              <a:rPr b="0" i="0" lang="en-US" sz="5200" u="none" cap="none" strike="noStrike">
                <a:solidFill>
                  <a:srgbClr val="FFFFFF"/>
                </a:solidFill>
                <a:latin typeface="Helvetica Neue Light"/>
                <a:ea typeface="Helvetica Neue Light"/>
                <a:cs typeface="Helvetica Neue Light"/>
                <a:sym typeface="Helvetica Neue Light"/>
              </a:rPr>
              <a:t> para el estudiante</a:t>
            </a:r>
            <a:endParaRPr/>
          </a:p>
          <a:p>
            <a:pPr indent="-762000" lvl="0" marL="762000" marR="0" rtl="0" algn="l">
              <a:lnSpc>
                <a:spcPct val="108474"/>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Estos estudios </a:t>
            </a:r>
            <a:r>
              <a:rPr b="0" i="0" lang="en-US" sz="5900" u="none" cap="none" strike="noStrike">
                <a:solidFill>
                  <a:srgbClr val="FFFFFF"/>
                </a:solidFill>
                <a:latin typeface="Helvetica Neue"/>
                <a:ea typeface="Helvetica Neue"/>
                <a:cs typeface="Helvetica Neue"/>
                <a:sym typeface="Helvetica Neue"/>
              </a:rPr>
              <a:t>quitan el deseo</a:t>
            </a:r>
            <a:r>
              <a:rPr b="0" i="0" lang="en-US" sz="5200" u="none" cap="none" strike="noStrike">
                <a:solidFill>
                  <a:srgbClr val="FFFFFF"/>
                </a:solidFill>
                <a:latin typeface="Helvetica Neue Light"/>
                <a:ea typeface="Helvetica Neue Light"/>
                <a:cs typeface="Helvetica Neue Light"/>
                <a:sym typeface="Helvetica Neue Light"/>
              </a:rPr>
              <a:t> y la </a:t>
            </a:r>
            <a:r>
              <a:rPr b="0" i="0" lang="en-US" sz="5900" u="none" cap="none" strike="noStrike">
                <a:solidFill>
                  <a:srgbClr val="FFFFFF"/>
                </a:solidFill>
                <a:latin typeface="Helvetica Neue"/>
                <a:ea typeface="Helvetica Neue"/>
                <a:cs typeface="Helvetica Neue"/>
                <a:sym typeface="Helvetica Neue"/>
              </a:rPr>
              <a:t>inclinación</a:t>
            </a:r>
            <a:r>
              <a:rPr b="0" i="0" lang="en-US" sz="5200" u="none" cap="none" strike="noStrike">
                <a:solidFill>
                  <a:srgbClr val="FFFFFF"/>
                </a:solidFill>
                <a:latin typeface="Helvetica Neue Light"/>
                <a:ea typeface="Helvetica Neue Light"/>
                <a:cs typeface="Helvetica Neue Light"/>
                <a:sym typeface="Helvetica Neue Light"/>
              </a:rPr>
              <a:t> por los estudios que lo prepararían para ser útil .</a:t>
            </a:r>
            <a:endParaRPr/>
          </a:p>
          <a:p>
            <a:pPr indent="-762000" lvl="0" marL="762000" marR="0" rtl="0" algn="l">
              <a:lnSpc>
                <a:spcPct val="108474"/>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Lo </a:t>
            </a:r>
            <a:r>
              <a:rPr b="0" i="0" lang="en-US" sz="5900" u="none" cap="none" strike="noStrike">
                <a:solidFill>
                  <a:srgbClr val="FFFFFF"/>
                </a:solidFill>
                <a:latin typeface="Helvetica Neue"/>
                <a:ea typeface="Helvetica Neue"/>
                <a:cs typeface="Helvetica Neue"/>
                <a:sym typeface="Helvetica Neue"/>
              </a:rPr>
              <a:t>capacitarían </a:t>
            </a:r>
            <a:r>
              <a:rPr b="0" i="0" lang="en-US" sz="5200" u="none" cap="none" strike="noStrike">
                <a:solidFill>
                  <a:srgbClr val="FFFFFF"/>
                </a:solidFill>
                <a:latin typeface="Helvetica Neue Light"/>
                <a:ea typeface="Helvetica Neue Light"/>
                <a:cs typeface="Helvetica Neue Light"/>
                <a:sym typeface="Helvetica Neue Light"/>
              </a:rPr>
              <a:t>para </a:t>
            </a:r>
            <a:r>
              <a:rPr b="0" i="0" lang="en-US" sz="5900" u="none" cap="none" strike="noStrike">
                <a:solidFill>
                  <a:srgbClr val="FFFFFF"/>
                </a:solidFill>
                <a:latin typeface="Helvetica Neue"/>
                <a:ea typeface="Helvetica Neue"/>
                <a:cs typeface="Helvetica Neue"/>
                <a:sym typeface="Helvetica Neue"/>
              </a:rPr>
              <a:t>cumplir</a:t>
            </a:r>
            <a:r>
              <a:rPr b="0" i="0" lang="en-US" sz="5200" u="none" cap="none" strike="noStrike">
                <a:solidFill>
                  <a:srgbClr val="FFFFFF"/>
                </a:solidFill>
                <a:latin typeface="Helvetica Neue Light"/>
                <a:ea typeface="Helvetica Neue Light"/>
                <a:cs typeface="Helvetica Neue Light"/>
                <a:sym typeface="Helvetica Neue Light"/>
              </a:rPr>
              <a:t> las responsabilidades que le fueron asignadas como colaborador con Dios para socorrer a los que debería ayudar, por precepto y por ejemplo, a obtener la inmortalidad.</a:t>
            </a:r>
            <a:endParaRPr/>
          </a:p>
        </p:txBody>
      </p:sp>
      <p:sp>
        <p:nvSpPr>
          <p:cNvPr id="439" name="Google Shape;439;p38"/>
          <p:cNvSpPr txBox="1"/>
          <p:nvPr/>
        </p:nvSpPr>
        <p:spPr>
          <a:xfrm>
            <a:off x="3898666" y="2846209"/>
            <a:ext cx="16008943" cy="1491890"/>
          </a:xfrm>
          <a:prstGeom prst="rect">
            <a:avLst/>
          </a:prstGeom>
          <a:noFill/>
          <a:ln>
            <a:noFill/>
          </a:ln>
        </p:spPr>
        <p:txBody>
          <a:bodyPr anchorCtr="0" anchor="t" bIns="50800" lIns="50800" spcFirstLastPara="1" rIns="50800" wrap="square" tIns="50800">
            <a:noAutofit/>
          </a:bodyPr>
          <a:lstStyle/>
          <a:p>
            <a:pPr indent="0" lvl="0" marL="0" marR="0" rtl="0" algn="ctr">
              <a:lnSpc>
                <a:spcPct val="123076"/>
              </a:lnSpc>
              <a:spcBef>
                <a:spcPts val="0"/>
              </a:spcBef>
              <a:spcAft>
                <a:spcPts val="0"/>
              </a:spcAft>
              <a:buClr>
                <a:srgbClr val="FFFFFF"/>
              </a:buClr>
              <a:buSzPts val="5200"/>
              <a:buFont typeface="Times New Roman"/>
              <a:buNone/>
            </a:pPr>
            <a:r>
              <a:rPr b="0" i="1" lang="en-US" sz="5200" u="none" cap="none" strike="noStrike">
                <a:solidFill>
                  <a:srgbClr val="FFFFFF"/>
                </a:solidFill>
                <a:latin typeface="Times New Roman"/>
                <a:ea typeface="Times New Roman"/>
                <a:cs typeface="Times New Roman"/>
                <a:sym typeface="Times New Roman"/>
              </a:rPr>
              <a:t>No es bueno saturar la mente con una clase de estudios que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9"/>
          <p:cNvSpPr txBox="1"/>
          <p:nvPr/>
        </p:nvSpPr>
        <p:spPr>
          <a:xfrm>
            <a:off x="19390086" y="12718880"/>
            <a:ext cx="3402026"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—Carta 64, 1909</a:t>
            </a:r>
            <a:endParaRPr/>
          </a:p>
        </p:txBody>
      </p:sp>
      <p:sp>
        <p:nvSpPr>
          <p:cNvPr id="445" name="Google Shape;445;p39"/>
          <p:cNvSpPr txBox="1"/>
          <p:nvPr/>
        </p:nvSpPr>
        <p:spPr>
          <a:xfrm>
            <a:off x="2409094" y="753214"/>
            <a:ext cx="19565812" cy="1491891"/>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Apoderarse de las verdades de la Biblia</a:t>
            </a:r>
            <a:endParaRPr/>
          </a:p>
        </p:txBody>
      </p:sp>
      <p:sp>
        <p:nvSpPr>
          <p:cNvPr id="446" name="Google Shape;446;p39"/>
          <p:cNvSpPr txBox="1"/>
          <p:nvPr/>
        </p:nvSpPr>
        <p:spPr>
          <a:xfrm>
            <a:off x="3432050" y="4762420"/>
            <a:ext cx="19298424" cy="6931558"/>
          </a:xfrm>
          <a:prstGeom prst="rect">
            <a:avLst/>
          </a:prstGeom>
          <a:noFill/>
          <a:ln>
            <a:noFill/>
          </a:ln>
        </p:spPr>
        <p:txBody>
          <a:bodyPr anchorCtr="0" anchor="t" bIns="50800" lIns="50800" spcFirstLastPara="1" rIns="50800" wrap="square" tIns="50800">
            <a:noAutofit/>
          </a:bodyPr>
          <a:lstStyle/>
          <a:p>
            <a:pPr indent="-965444" lvl="0" marL="965444" marR="0" rtl="0" algn="l">
              <a:lnSpc>
                <a:spcPct val="77500"/>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La educación</a:t>
            </a:r>
            <a:r>
              <a:rPr b="0" i="0" lang="en-US" sz="4200" u="none" cap="none" strike="noStrike">
                <a:solidFill>
                  <a:srgbClr val="FFFFFF"/>
                </a:solidFill>
                <a:latin typeface="Helvetica Neue Light"/>
                <a:ea typeface="Helvetica Neue Light"/>
                <a:cs typeface="Helvetica Neue Light"/>
                <a:sym typeface="Helvetica Neue Light"/>
              </a:rPr>
              <a:t> es un </a:t>
            </a:r>
            <a:r>
              <a:rPr b="0" i="0" lang="en-US" sz="5900" u="none" cap="none" strike="noStrike">
                <a:solidFill>
                  <a:srgbClr val="FFFFFF"/>
                </a:solidFill>
                <a:latin typeface="Helvetica Neue"/>
                <a:ea typeface="Helvetica Neue"/>
                <a:cs typeface="Helvetica Neue"/>
                <a:sym typeface="Helvetica Neue"/>
              </a:rPr>
              <a:t>fracaso</a:t>
            </a:r>
            <a:r>
              <a:rPr b="0" i="0" lang="en-US" sz="8000" u="none" cap="none" strike="noStrike">
                <a:solidFill>
                  <a:srgbClr val="FFFFFF"/>
                </a:solidFill>
                <a:latin typeface="Helvetica Neue"/>
                <a:ea typeface="Helvetica Neue"/>
                <a:cs typeface="Helvetica Neue"/>
                <a:sym typeface="Helvetica Neue"/>
              </a:rPr>
              <a:t> a menos</a:t>
            </a:r>
            <a:r>
              <a:rPr b="0" i="0" lang="en-US" sz="4200" u="none" cap="none" strike="noStrike">
                <a:solidFill>
                  <a:srgbClr val="FFFFFF"/>
                </a:solidFill>
                <a:latin typeface="Helvetica Neue Light"/>
                <a:ea typeface="Helvetica Neue Light"/>
                <a:cs typeface="Helvetica Neue Light"/>
                <a:sym typeface="Helvetica Neue Light"/>
              </a:rPr>
              <a:t> que la </a:t>
            </a:r>
            <a:r>
              <a:rPr b="0" i="0" lang="en-US" sz="8000" u="none" cap="none" strike="noStrike">
                <a:solidFill>
                  <a:srgbClr val="FFFFFF"/>
                </a:solidFill>
                <a:latin typeface="Helvetica Neue"/>
                <a:ea typeface="Helvetica Neue"/>
                <a:cs typeface="Helvetica Neue"/>
                <a:sym typeface="Helvetica Neue"/>
              </a:rPr>
              <a:t>mente haya </a:t>
            </a:r>
            <a:r>
              <a:rPr b="0" i="0" lang="en-US" sz="4200" u="none" cap="none" strike="noStrike">
                <a:solidFill>
                  <a:srgbClr val="FFFFFF"/>
                </a:solidFill>
                <a:latin typeface="Helvetica Neue Light"/>
                <a:ea typeface="Helvetica Neue Light"/>
                <a:cs typeface="Helvetica Neue Light"/>
                <a:sym typeface="Helvetica Neue Light"/>
              </a:rPr>
              <a:t>aprendido a </a:t>
            </a:r>
            <a:r>
              <a:rPr b="0" i="0" lang="en-US" sz="8000" u="none" cap="none" strike="noStrike">
                <a:solidFill>
                  <a:srgbClr val="FFFFFF"/>
                </a:solidFill>
                <a:latin typeface="Helvetica Neue"/>
                <a:ea typeface="Helvetica Neue"/>
                <a:cs typeface="Helvetica Neue"/>
                <a:sym typeface="Helvetica Neue"/>
              </a:rPr>
              <a:t>apoderarse</a:t>
            </a:r>
            <a:r>
              <a:rPr b="0" i="0" lang="en-US" sz="4200" u="none" cap="none" strike="noStrike">
                <a:solidFill>
                  <a:srgbClr val="FFFFFF"/>
                </a:solidFill>
                <a:latin typeface="Helvetica Neue Light"/>
                <a:ea typeface="Helvetica Neue Light"/>
                <a:cs typeface="Helvetica Neue Light"/>
                <a:sym typeface="Helvetica Neue Light"/>
              </a:rPr>
              <a:t> de las verdades de la revelación divina.</a:t>
            </a:r>
            <a:endParaRPr b="0" i="0" sz="4200" u="none" cap="none" strike="noStrike">
              <a:solidFill>
                <a:srgbClr val="000000"/>
              </a:solidFill>
              <a:latin typeface="Helvetica Neue"/>
              <a:ea typeface="Helvetica Neue"/>
              <a:cs typeface="Helvetica Neue"/>
              <a:sym typeface="Helvetica Neue"/>
            </a:endParaRPr>
          </a:p>
          <a:p>
            <a:pPr indent="-965444" lvl="0" marL="965444" marR="0" rtl="0" algn="l">
              <a:lnSpc>
                <a:spcPct val="105084"/>
              </a:lnSpc>
              <a:spcBef>
                <a:spcPts val="41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 A menos </a:t>
            </a:r>
            <a:r>
              <a:rPr b="0" i="0" lang="en-US" sz="4200" u="none" cap="none" strike="noStrike">
                <a:solidFill>
                  <a:srgbClr val="FFFFFF"/>
                </a:solidFill>
                <a:latin typeface="Helvetica Neue Light"/>
                <a:ea typeface="Helvetica Neue Light"/>
                <a:cs typeface="Helvetica Neue Light"/>
                <a:sym typeface="Helvetica Neue Light"/>
              </a:rPr>
              <a:t>que el </a:t>
            </a:r>
            <a:r>
              <a:rPr b="0" i="0" lang="en-US" sz="5900" u="none" cap="none" strike="noStrike">
                <a:solidFill>
                  <a:srgbClr val="FFFFFF"/>
                </a:solidFill>
                <a:latin typeface="Helvetica Neue"/>
                <a:ea typeface="Helvetica Neue"/>
                <a:cs typeface="Helvetica Neue"/>
                <a:sym typeface="Helvetica Neue"/>
              </a:rPr>
              <a:t>corazón acepte </a:t>
            </a:r>
            <a:r>
              <a:rPr b="0" i="0" lang="en-US" sz="4200" u="none" cap="none" strike="noStrike">
                <a:solidFill>
                  <a:srgbClr val="FFFFFF"/>
                </a:solidFill>
                <a:latin typeface="Helvetica Neue Light"/>
                <a:ea typeface="Helvetica Neue Light"/>
                <a:cs typeface="Helvetica Neue Light"/>
                <a:sym typeface="Helvetica Neue Light"/>
              </a:rPr>
              <a:t>las enseñanzas del evangelio de Cristo.</a:t>
            </a:r>
            <a:endParaRPr b="0" i="0" sz="4200" u="none" cap="none" strike="noStrike">
              <a:solidFill>
                <a:srgbClr val="000000"/>
              </a:solidFill>
              <a:latin typeface="Helvetica Neue"/>
              <a:ea typeface="Helvetica Neue"/>
              <a:cs typeface="Helvetica Neue"/>
              <a:sym typeface="Helvetica Neue"/>
            </a:endParaRPr>
          </a:p>
          <a:p>
            <a:pPr indent="-965444" lvl="0" marL="965444" marR="0" rtl="0" algn="l">
              <a:lnSpc>
                <a:spcPct val="105084"/>
              </a:lnSpc>
              <a:spcBef>
                <a:spcPts val="41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Acepte ideas comunes </a:t>
            </a:r>
            <a:r>
              <a:rPr b="0" i="0" lang="en-US" sz="4200" u="none" cap="none" strike="noStrike">
                <a:solidFill>
                  <a:srgbClr val="FFFFFF"/>
                </a:solidFill>
                <a:latin typeface="Helvetica Neue Light"/>
                <a:ea typeface="Helvetica Neue Light"/>
                <a:cs typeface="Helvetica Neue Light"/>
                <a:sym typeface="Helvetica Neue Light"/>
              </a:rPr>
              <a:t>y </a:t>
            </a:r>
            <a:r>
              <a:rPr b="0" i="0" lang="en-US" sz="5900" u="none" cap="none" strike="noStrike">
                <a:solidFill>
                  <a:srgbClr val="FFFFFF"/>
                </a:solidFill>
                <a:latin typeface="Helvetica Neue"/>
                <a:ea typeface="Helvetica Neue"/>
                <a:cs typeface="Helvetica Neue"/>
                <a:sym typeface="Helvetica Neue"/>
              </a:rPr>
              <a:t>permita</a:t>
            </a:r>
            <a:r>
              <a:rPr b="0" i="0" lang="en-US" sz="4200" u="none" cap="none" strike="noStrike">
                <a:solidFill>
                  <a:srgbClr val="FFFFFF"/>
                </a:solidFill>
                <a:latin typeface="Helvetica Neue Light"/>
                <a:ea typeface="Helvetica Neue Light"/>
                <a:cs typeface="Helvetica Neue Light"/>
                <a:sym typeface="Helvetica Neue Light"/>
              </a:rPr>
              <a:t> que se </a:t>
            </a:r>
            <a:r>
              <a:rPr b="0" i="0" lang="en-US" sz="5900" u="none" cap="none" strike="noStrike">
                <a:solidFill>
                  <a:srgbClr val="FFFFFF"/>
                </a:solidFill>
                <a:latin typeface="Helvetica Neue"/>
                <a:ea typeface="Helvetica Neue"/>
                <a:cs typeface="Helvetica Neue"/>
                <a:sym typeface="Helvetica Neue"/>
              </a:rPr>
              <a:t>absorba </a:t>
            </a:r>
            <a:r>
              <a:rPr b="0" i="0" lang="en-US" sz="4200" u="none" cap="none" strike="noStrike">
                <a:solidFill>
                  <a:srgbClr val="FFFFFF"/>
                </a:solidFill>
                <a:latin typeface="Helvetica Neue Light"/>
                <a:ea typeface="Helvetica Neue Light"/>
                <a:cs typeface="Helvetica Neue Light"/>
                <a:sym typeface="Helvetica Neue Light"/>
              </a:rPr>
              <a:t>su</a:t>
            </a:r>
            <a:r>
              <a:rPr b="0" i="0" lang="en-US" sz="5900" u="none" cap="none" strike="noStrike">
                <a:solidFill>
                  <a:srgbClr val="FFFFFF"/>
                </a:solidFill>
                <a:latin typeface="Helvetica Neue"/>
                <a:ea typeface="Helvetica Neue"/>
                <a:cs typeface="Helvetica Neue"/>
                <a:sym typeface="Helvetica Neue"/>
              </a:rPr>
              <a:t> tiempo</a:t>
            </a:r>
            <a:r>
              <a:rPr b="0" i="0" lang="en-US" sz="4200" u="none" cap="none" strike="noStrike">
                <a:solidFill>
                  <a:srgbClr val="FFFFFF"/>
                </a:solidFill>
                <a:latin typeface="Helvetica Neue Light"/>
                <a:ea typeface="Helvetica Neue Light"/>
                <a:cs typeface="Helvetica Neue Light"/>
                <a:sym typeface="Helvetica Neue Light"/>
              </a:rPr>
              <a:t> y </a:t>
            </a:r>
            <a:r>
              <a:rPr b="0" i="0" lang="en-US" sz="5900" u="none" cap="none" strike="noStrike">
                <a:solidFill>
                  <a:srgbClr val="FFFFFF"/>
                </a:solidFill>
                <a:latin typeface="Helvetica Neue"/>
                <a:ea typeface="Helvetica Neue"/>
                <a:cs typeface="Helvetica Neue"/>
                <a:sym typeface="Helvetica Neue"/>
              </a:rPr>
              <a:t>atención</a:t>
            </a:r>
            <a:r>
              <a:rPr b="0" i="0" lang="en-US" sz="4200" u="none" cap="none" strike="noStrike">
                <a:solidFill>
                  <a:srgbClr val="FFFFFF"/>
                </a:solidFill>
                <a:latin typeface="Helvetica Neue Light"/>
                <a:ea typeface="Helvetica Neue Light"/>
                <a:cs typeface="Helvetica Neue Light"/>
                <a:sym typeface="Helvetica Neue Light"/>
              </a:rPr>
              <a:t> con asuntos vulgares y triviales.</a:t>
            </a:r>
            <a:endParaRPr/>
          </a:p>
        </p:txBody>
      </p:sp>
      <p:sp>
        <p:nvSpPr>
          <p:cNvPr id="447" name="Google Shape;447;p39"/>
          <p:cNvSpPr txBox="1"/>
          <p:nvPr/>
        </p:nvSpPr>
        <p:spPr>
          <a:xfrm>
            <a:off x="402928" y="3151009"/>
            <a:ext cx="16764364" cy="1250702"/>
          </a:xfrm>
          <a:prstGeom prst="rect">
            <a:avLst/>
          </a:prstGeom>
          <a:noFill/>
          <a:ln>
            <a:noFill/>
          </a:ln>
        </p:spPr>
        <p:txBody>
          <a:bodyPr anchorCtr="0" anchor="t" bIns="50800" lIns="50800" spcFirstLastPara="1" rIns="50800" wrap="square" tIns="50800">
            <a:noAutofit/>
          </a:bodyPr>
          <a:lstStyle/>
          <a:p>
            <a:pPr indent="0" lvl="0" marL="0" marR="0" rtl="0" algn="ctr">
              <a:lnSpc>
                <a:spcPct val="123076"/>
              </a:lnSpc>
              <a:spcBef>
                <a:spcPts val="0"/>
              </a:spcBef>
              <a:spcAft>
                <a:spcPts val="0"/>
              </a:spcAft>
              <a:buClr>
                <a:srgbClr val="FFFFFF"/>
              </a:buClr>
              <a:buSzPts val="5200"/>
              <a:buFont typeface="Times New Roman"/>
              <a:buNone/>
            </a:pPr>
            <a:r>
              <a:rPr b="0" i="1" lang="en-US" sz="5200" u="none" cap="none" strike="noStrike">
                <a:solidFill>
                  <a:srgbClr val="FFFFFF"/>
                </a:solidFill>
                <a:latin typeface="Times New Roman"/>
                <a:ea typeface="Times New Roman"/>
                <a:cs typeface="Times New Roman"/>
                <a:sym typeface="Times New Roman"/>
              </a:rPr>
              <a:t>Sobre cada estudiante debe fijarse la idea de que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Imagen" id="140" name="Google Shape;140;p4"/>
          <p:cNvPicPr preferRelativeResize="0"/>
          <p:nvPr/>
        </p:nvPicPr>
        <p:blipFill rotWithShape="1">
          <a:blip r:embed="rId3">
            <a:alphaModFix/>
          </a:blip>
          <a:srcRect b="0" l="0" r="0" t="0"/>
          <a:stretch/>
        </p:blipFill>
        <p:spPr>
          <a:xfrm>
            <a:off x="1610729" y="1092863"/>
            <a:ext cx="21162542" cy="12597075"/>
          </a:xfrm>
          <a:prstGeom prst="rect">
            <a:avLst/>
          </a:prstGeom>
          <a:noFill/>
          <a:ln>
            <a:noFill/>
          </a:ln>
        </p:spPr>
      </p:pic>
      <p:pic>
        <p:nvPicPr>
          <p:cNvPr descr="Imagen" id="141" name="Google Shape;141;p4"/>
          <p:cNvPicPr preferRelativeResize="0"/>
          <p:nvPr/>
        </p:nvPicPr>
        <p:blipFill rotWithShape="1">
          <a:blip r:embed="rId4">
            <a:alphaModFix/>
          </a:blip>
          <a:srcRect b="0" l="0" r="0" t="0"/>
          <a:stretch/>
        </p:blipFill>
        <p:spPr>
          <a:xfrm rot="687645">
            <a:off x="1334073" y="5890499"/>
            <a:ext cx="11478861" cy="5712558"/>
          </a:xfrm>
          <a:prstGeom prst="rect">
            <a:avLst/>
          </a:prstGeom>
          <a:noFill/>
          <a:ln>
            <a:noFill/>
          </a:ln>
          <a:effectLst>
            <a:outerShdw blurRad="241300" rotWithShape="0" dir="5400000" dist="204700">
              <a:srgbClr val="000000">
                <a:alpha val="69803"/>
              </a:srgbClr>
            </a:outerShdw>
          </a:effectLst>
        </p:spPr>
      </p:pic>
      <p:sp>
        <p:nvSpPr>
          <p:cNvPr id="142" name="Google Shape;142;p4"/>
          <p:cNvSpPr txBox="1"/>
          <p:nvPr>
            <p:ph idx="2" type="body"/>
          </p:nvPr>
        </p:nvSpPr>
        <p:spPr>
          <a:xfrm>
            <a:off x="9461333" y="3046983"/>
            <a:ext cx="6713674" cy="1214090"/>
          </a:xfrm>
          <a:prstGeom prst="rect">
            <a:avLst/>
          </a:prstGeom>
          <a:noFill/>
          <a:ln>
            <a:noFill/>
          </a:ln>
        </p:spPr>
        <p:txBody>
          <a:bodyPr anchorCtr="0" anchor="t" bIns="50800" lIns="50800" spcFirstLastPara="1" rIns="50800" wrap="square" tIns="50800">
            <a:normAutofit/>
          </a:bodyPr>
          <a:lstStyle/>
          <a:p>
            <a:pPr indent="0" lvl="0" marL="0" marR="0" rtl="0" algn="ctr">
              <a:lnSpc>
                <a:spcPct val="91111"/>
              </a:lnSpc>
              <a:spcBef>
                <a:spcPts val="0"/>
              </a:spcBef>
              <a:spcAft>
                <a:spcPts val="0"/>
              </a:spcAft>
              <a:buClr>
                <a:srgbClr val="3C444E"/>
              </a:buClr>
              <a:buSzPts val="9000"/>
              <a:buFont typeface="Helvetica Neue"/>
              <a:buNone/>
            </a:pPr>
            <a:r>
              <a:rPr b="0" lang="en-US" sz="9000">
                <a:solidFill>
                  <a:srgbClr val="3C444E"/>
                </a:solidFill>
                <a:latin typeface="Helvetica Neue"/>
                <a:ea typeface="Helvetica Neue"/>
                <a:cs typeface="Helvetica Neue"/>
                <a:sym typeface="Helvetica Neue"/>
              </a:rPr>
              <a:t>Capítulo 22</a:t>
            </a:r>
            <a:endParaRPr/>
          </a:p>
        </p:txBody>
      </p:sp>
      <p:pic>
        <p:nvPicPr>
          <p:cNvPr descr="Imagen" id="143" name="Google Shape;143;p4"/>
          <p:cNvPicPr preferRelativeResize="0"/>
          <p:nvPr/>
        </p:nvPicPr>
        <p:blipFill rotWithShape="1">
          <a:blip r:embed="rId5">
            <a:alphaModFix/>
          </a:blip>
          <a:srcRect b="0" l="0" r="0" t="0"/>
          <a:stretch/>
        </p:blipFill>
        <p:spPr>
          <a:xfrm>
            <a:off x="4559230" y="10259503"/>
            <a:ext cx="15875140" cy="2068728"/>
          </a:xfrm>
          <a:prstGeom prst="rect">
            <a:avLst/>
          </a:prstGeom>
          <a:noFill/>
          <a:ln>
            <a:noFill/>
          </a:ln>
        </p:spPr>
      </p:pic>
      <p:sp>
        <p:nvSpPr>
          <p:cNvPr id="144" name="Google Shape;144;p4"/>
          <p:cNvSpPr txBox="1"/>
          <p:nvPr/>
        </p:nvSpPr>
        <p:spPr>
          <a:xfrm>
            <a:off x="5816028" y="10958446"/>
            <a:ext cx="12091544" cy="1756617"/>
          </a:xfrm>
          <a:prstGeom prst="rect">
            <a:avLst/>
          </a:prstGeom>
          <a:noFill/>
          <a:ln>
            <a:noFill/>
          </a:ln>
        </p:spPr>
        <p:txBody>
          <a:bodyPr anchorCtr="0" anchor="t" bIns="50800" lIns="50800" spcFirstLastPara="1" rIns="50800" wrap="square" tIns="50800">
            <a:normAutofit/>
          </a:bodyPr>
          <a:lstStyle/>
          <a:p>
            <a:pPr indent="0" lvl="0" marL="0" marR="0" rtl="0" algn="ctr">
              <a:lnSpc>
                <a:spcPct val="85365"/>
              </a:lnSpc>
              <a:spcBef>
                <a:spcPts val="0"/>
              </a:spcBef>
              <a:spcAft>
                <a:spcPts val="0"/>
              </a:spcAft>
              <a:buClr>
                <a:srgbClr val="3C444E"/>
              </a:buClr>
              <a:buSzPts val="9840"/>
              <a:buFont typeface="Helvetica Neue"/>
              <a:buNone/>
            </a:pPr>
            <a:r>
              <a:rPr b="0" i="0" lang="en-US" sz="9840" u="none" cap="none" strike="noStrike">
                <a:solidFill>
                  <a:srgbClr val="3C444E"/>
                </a:solidFill>
                <a:latin typeface="Helvetica Neue"/>
                <a:ea typeface="Helvetica Neue"/>
                <a:cs typeface="Helvetica Neue"/>
                <a:sym typeface="Helvetica Neue"/>
              </a:rPr>
              <a:t>La escuela y el maestro</a:t>
            </a:r>
            <a:endParaRPr/>
          </a:p>
        </p:txBody>
      </p:sp>
      <p:pic>
        <p:nvPicPr>
          <p:cNvPr descr="Imagen" id="145" name="Google Shape;145;p4"/>
          <p:cNvPicPr preferRelativeResize="0"/>
          <p:nvPr/>
        </p:nvPicPr>
        <p:blipFill rotWithShape="1">
          <a:blip r:embed="rId6">
            <a:alphaModFix/>
          </a:blip>
          <a:srcRect b="0" l="0" r="0" t="0"/>
          <a:stretch/>
        </p:blipFill>
        <p:spPr>
          <a:xfrm>
            <a:off x="15082739" y="311270"/>
            <a:ext cx="8950522" cy="136014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0"/>
          <p:cNvSpPr txBox="1"/>
          <p:nvPr/>
        </p:nvSpPr>
        <p:spPr>
          <a:xfrm>
            <a:off x="19390086" y="12718880"/>
            <a:ext cx="3402026"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—Carta 64, 1909</a:t>
            </a:r>
            <a:endParaRPr/>
          </a:p>
        </p:txBody>
      </p:sp>
      <p:sp>
        <p:nvSpPr>
          <p:cNvPr id="453" name="Google Shape;453;p40"/>
          <p:cNvSpPr txBox="1"/>
          <p:nvPr/>
        </p:nvSpPr>
        <p:spPr>
          <a:xfrm>
            <a:off x="2746250" y="3883612"/>
            <a:ext cx="14820953" cy="10335931"/>
          </a:xfrm>
          <a:prstGeom prst="rect">
            <a:avLst/>
          </a:prstGeom>
          <a:noFill/>
          <a:ln>
            <a:noFill/>
          </a:ln>
        </p:spPr>
        <p:txBody>
          <a:bodyPr anchorCtr="0" anchor="t" bIns="50800" lIns="50800" spcFirstLastPara="1" rIns="50800" wrap="square" tIns="50800">
            <a:noAutofit/>
          </a:bodyPr>
          <a:lstStyle/>
          <a:p>
            <a:pPr indent="-762000" lvl="0" marL="762000" marR="0" rtl="0" algn="l">
              <a:lnSpc>
                <a:spcPct val="93750"/>
              </a:lnSpc>
              <a:spcBef>
                <a:spcPts val="0"/>
              </a:spcBef>
              <a:spcAft>
                <a:spcPts val="0"/>
              </a:spcAft>
              <a:buClr>
                <a:srgbClr val="FFFFFF"/>
              </a:buClr>
              <a:buSzPts val="6400"/>
              <a:buFont typeface="Helvetica Neue"/>
              <a:buChar char="•"/>
            </a:pPr>
            <a:r>
              <a:rPr b="0" i="0" lang="en-US" sz="8000" u="none" cap="none" strike="noStrike">
                <a:solidFill>
                  <a:srgbClr val="FFFFFF"/>
                </a:solidFill>
                <a:latin typeface="Helvetica Neue"/>
                <a:ea typeface="Helvetica Neue"/>
                <a:cs typeface="Helvetica Neue"/>
                <a:sym typeface="Helvetica Neue"/>
              </a:rPr>
              <a:t>Encontrará </a:t>
            </a:r>
            <a:r>
              <a:rPr b="0" i="0" lang="en-US" sz="5100" u="none" cap="none" strike="noStrike">
                <a:solidFill>
                  <a:srgbClr val="FFFFFF"/>
                </a:solidFill>
                <a:latin typeface="Helvetica Neue Light"/>
                <a:ea typeface="Helvetica Neue Light"/>
                <a:cs typeface="Helvetica Neue Light"/>
                <a:sym typeface="Helvetica Neue Light"/>
              </a:rPr>
              <a:t>que su </a:t>
            </a:r>
            <a:r>
              <a:rPr b="0" i="0" lang="en-US" sz="8000" u="none" cap="none" strike="noStrike">
                <a:solidFill>
                  <a:srgbClr val="FFFFFF"/>
                </a:solidFill>
                <a:latin typeface="Helvetica Neue"/>
                <a:ea typeface="Helvetica Neue"/>
                <a:cs typeface="Helvetica Neue"/>
                <a:sym typeface="Helvetica Neue"/>
              </a:rPr>
              <a:t>mente </a:t>
            </a:r>
            <a:r>
              <a:rPr b="0" i="0" lang="en-US" sz="5100" u="none" cap="none" strike="noStrike">
                <a:solidFill>
                  <a:srgbClr val="FFFFFF"/>
                </a:solidFill>
                <a:latin typeface="Helvetica Neue Light"/>
                <a:ea typeface="Helvetica Neue Light"/>
                <a:cs typeface="Helvetica Neue Light"/>
                <a:sym typeface="Helvetica Neue Light"/>
              </a:rPr>
              <a:t>se</a:t>
            </a:r>
            <a:r>
              <a:rPr b="0" i="0" lang="en-US" sz="8000" u="none" cap="none" strike="noStrike">
                <a:solidFill>
                  <a:srgbClr val="FFFFFF"/>
                </a:solidFill>
                <a:latin typeface="Helvetica Neue"/>
                <a:ea typeface="Helvetica Neue"/>
                <a:cs typeface="Helvetica Neue"/>
                <a:sym typeface="Helvetica Neue"/>
              </a:rPr>
              <a:t> empequeñecerá</a:t>
            </a:r>
            <a:r>
              <a:rPr b="0" i="0" lang="en-US" sz="8000" u="none" cap="none" strike="noStrike">
                <a:solidFill>
                  <a:srgbClr val="FFFFFF"/>
                </a:solidFill>
                <a:latin typeface="Helvetica Neue Light"/>
                <a:ea typeface="Helvetica Neue Light"/>
                <a:cs typeface="Helvetica Neue Light"/>
                <a:sym typeface="Helvetica Neue Light"/>
              </a:rPr>
              <a:t> y </a:t>
            </a:r>
            <a:r>
              <a:rPr b="0" i="0" lang="en-US" sz="8000" u="none" cap="none" strike="noStrike">
                <a:solidFill>
                  <a:srgbClr val="FFFFFF"/>
                </a:solidFill>
                <a:latin typeface="Helvetica Neue"/>
                <a:ea typeface="Helvetica Neue"/>
                <a:cs typeface="Helvetica Neue"/>
                <a:sym typeface="Helvetica Neue"/>
              </a:rPr>
              <a:t>debilitará.</a:t>
            </a:r>
            <a:endParaRPr b="0" i="0" sz="2000" u="none" cap="none" strike="noStrike">
              <a:solidFill>
                <a:srgbClr val="000000"/>
              </a:solidFill>
              <a:latin typeface="Helvetica Neue"/>
              <a:ea typeface="Helvetica Neue"/>
              <a:cs typeface="Helvetica Neue"/>
              <a:sym typeface="Helvetica Neue"/>
            </a:endParaRPr>
          </a:p>
          <a:p>
            <a:pPr indent="-762000" lvl="0" marL="762000" marR="0" rtl="0" algn="l">
              <a:lnSpc>
                <a:spcPct val="93750"/>
              </a:lnSpc>
              <a:spcBef>
                <a:spcPts val="3500"/>
              </a:spcBef>
              <a:spcAft>
                <a:spcPts val="0"/>
              </a:spcAft>
              <a:buClr>
                <a:srgbClr val="FFFFFF"/>
              </a:buClr>
              <a:buSzPts val="6400"/>
              <a:buFont typeface="Helvetica Neue"/>
              <a:buChar char="•"/>
            </a:pPr>
            <a:r>
              <a:rPr b="0" i="0" lang="en-US" sz="8000" u="none" cap="none" strike="noStrike">
                <a:solidFill>
                  <a:srgbClr val="FFFFFF"/>
                </a:solidFill>
                <a:latin typeface="Helvetica Neue"/>
                <a:ea typeface="Helvetica Neue"/>
                <a:cs typeface="Helvetica Neue"/>
                <a:sym typeface="Helvetica Neue"/>
              </a:rPr>
              <a:t>Perderá</a:t>
            </a:r>
            <a:r>
              <a:rPr b="0" i="0" lang="en-US" sz="8000" u="none" cap="none" strike="noStrike">
                <a:solidFill>
                  <a:srgbClr val="FFFFFF"/>
                </a:solidFill>
                <a:latin typeface="Helvetica Neue Light"/>
                <a:ea typeface="Helvetica Neue Light"/>
                <a:cs typeface="Helvetica Neue Light"/>
                <a:sym typeface="Helvetica Neue Light"/>
              </a:rPr>
              <a:t> la</a:t>
            </a:r>
            <a:r>
              <a:rPr b="0" i="0" lang="en-US" sz="8000" u="none" cap="none" strike="noStrike">
                <a:solidFill>
                  <a:srgbClr val="FFFFFF"/>
                </a:solidFill>
                <a:latin typeface="Helvetica Neue"/>
                <a:ea typeface="Helvetica Neue"/>
                <a:cs typeface="Helvetica Neue"/>
                <a:sym typeface="Helvetica Neue"/>
              </a:rPr>
              <a:t> capacidad </a:t>
            </a:r>
            <a:r>
              <a:rPr b="0" i="0" lang="en-US" sz="5100" u="none" cap="none" strike="noStrike">
                <a:solidFill>
                  <a:srgbClr val="FFFFFF"/>
                </a:solidFill>
                <a:latin typeface="Helvetica Neue Light"/>
                <a:ea typeface="Helvetica Neue Light"/>
                <a:cs typeface="Helvetica Neue Light"/>
                <a:sym typeface="Helvetica Neue Light"/>
              </a:rPr>
              <a:t>de </a:t>
            </a:r>
            <a:r>
              <a:rPr b="0" i="0" lang="en-US" sz="8000" u="none" cap="none" strike="noStrike">
                <a:solidFill>
                  <a:srgbClr val="FFFFFF"/>
                </a:solidFill>
                <a:latin typeface="Helvetica Neue"/>
                <a:ea typeface="Helvetica Neue"/>
                <a:cs typeface="Helvetica Neue"/>
                <a:sym typeface="Helvetica Neue"/>
              </a:rPr>
              <a:t>crecer</a:t>
            </a:r>
            <a:r>
              <a:rPr b="0" i="0" lang="en-US" sz="4200" u="none" cap="none" strike="noStrike">
                <a:solidFill>
                  <a:srgbClr val="FFFFFF"/>
                </a:solidFill>
                <a:latin typeface="Helvetica Neue Light"/>
                <a:ea typeface="Helvetica Neue Light"/>
                <a:cs typeface="Helvetica Neue Light"/>
                <a:sym typeface="Helvetica Neue Light"/>
              </a:rPr>
              <a:t>.</a:t>
            </a:r>
            <a:endParaRPr b="0" i="0" sz="2000" u="none" cap="none" strike="noStrike">
              <a:solidFill>
                <a:srgbClr val="000000"/>
              </a:solidFill>
              <a:latin typeface="Helvetica Neue"/>
              <a:ea typeface="Helvetica Neue"/>
              <a:cs typeface="Helvetica Neue"/>
              <a:sym typeface="Helvetica Neue"/>
            </a:endParaRPr>
          </a:p>
          <a:p>
            <a:pPr indent="-762000" lvl="0" marL="762000" marR="0" rtl="0" algn="l">
              <a:lnSpc>
                <a:spcPct val="93750"/>
              </a:lnSpc>
              <a:spcBef>
                <a:spcPts val="3500"/>
              </a:spcBef>
              <a:spcAft>
                <a:spcPts val="0"/>
              </a:spcAft>
              <a:buClr>
                <a:srgbClr val="FFFFFF"/>
              </a:buClr>
              <a:buSzPts val="6400"/>
              <a:buFont typeface="Helvetica Neue"/>
              <a:buChar char="•"/>
            </a:pPr>
            <a:r>
              <a:rPr b="0" i="0" lang="en-US" sz="8000" u="none" cap="none" strike="noStrike">
                <a:solidFill>
                  <a:srgbClr val="FFFFFF"/>
                </a:solidFill>
                <a:latin typeface="Helvetica Neue"/>
                <a:ea typeface="Helvetica Neue"/>
                <a:cs typeface="Helvetica Neue"/>
                <a:sym typeface="Helvetica Neue"/>
              </a:rPr>
              <a:t>La mente </a:t>
            </a:r>
            <a:r>
              <a:rPr b="0" i="0" lang="en-US" sz="5100" u="none" cap="none" strike="noStrike">
                <a:solidFill>
                  <a:srgbClr val="FFFFFF"/>
                </a:solidFill>
                <a:latin typeface="Helvetica Neue Light"/>
                <a:ea typeface="Helvetica Neue Light"/>
                <a:cs typeface="Helvetica Neue Light"/>
                <a:sym typeface="Helvetica Neue Light"/>
              </a:rPr>
              <a:t>ha de </a:t>
            </a:r>
            <a:r>
              <a:rPr b="0" i="0" lang="en-US" sz="8000" u="none" cap="none" strike="noStrike">
                <a:solidFill>
                  <a:srgbClr val="FFFFFF"/>
                </a:solidFill>
                <a:latin typeface="Helvetica Neue"/>
                <a:ea typeface="Helvetica Neue"/>
                <a:cs typeface="Helvetica Neue"/>
                <a:sym typeface="Helvetica Neue"/>
              </a:rPr>
              <a:t>ser educada</a:t>
            </a:r>
            <a:r>
              <a:rPr b="0" i="0" lang="en-US" sz="4200" u="none" cap="none" strike="noStrike">
                <a:solidFill>
                  <a:srgbClr val="FFFFFF"/>
                </a:solidFill>
                <a:latin typeface="Helvetica Neue Light"/>
                <a:ea typeface="Helvetica Neue Light"/>
                <a:cs typeface="Helvetica Neue Light"/>
                <a:sym typeface="Helvetica Neue Light"/>
              </a:rPr>
              <a:t> para </a:t>
            </a:r>
            <a:r>
              <a:rPr b="0" i="0" lang="en-US" sz="8000" u="none" cap="none" strike="noStrike">
                <a:solidFill>
                  <a:srgbClr val="FFFFFF"/>
                </a:solidFill>
                <a:latin typeface="Helvetica Neue"/>
                <a:ea typeface="Helvetica Neue"/>
                <a:cs typeface="Helvetica Neue"/>
                <a:sym typeface="Helvetica Neue"/>
              </a:rPr>
              <a:t>comprender </a:t>
            </a:r>
            <a:r>
              <a:rPr b="0" i="0" lang="en-US" sz="4200" u="none" cap="none" strike="noStrike">
                <a:solidFill>
                  <a:srgbClr val="FFFFFF"/>
                </a:solidFill>
                <a:latin typeface="Helvetica Neue Light"/>
                <a:ea typeface="Helvetica Neue Light"/>
                <a:cs typeface="Helvetica Neue Light"/>
                <a:sym typeface="Helvetica Neue Light"/>
              </a:rPr>
              <a:t>las</a:t>
            </a:r>
            <a:r>
              <a:rPr b="0" i="0" lang="en-US" sz="8000" u="none" cap="none" strike="noStrike">
                <a:solidFill>
                  <a:srgbClr val="FFFFFF"/>
                </a:solidFill>
                <a:latin typeface="Helvetica Neue Light"/>
                <a:ea typeface="Helvetica Neue Light"/>
                <a:cs typeface="Helvetica Neue Light"/>
                <a:sym typeface="Helvetica Neue Light"/>
              </a:rPr>
              <a:t> </a:t>
            </a:r>
            <a:r>
              <a:rPr b="0" i="0" lang="en-US" sz="8000" u="none" cap="none" strike="noStrike">
                <a:solidFill>
                  <a:srgbClr val="FFFFFF"/>
                </a:solidFill>
                <a:latin typeface="Helvetica Neue"/>
                <a:ea typeface="Helvetica Neue"/>
                <a:cs typeface="Helvetica Neue"/>
                <a:sym typeface="Helvetica Neue"/>
              </a:rPr>
              <a:t>importantes verdades </a:t>
            </a:r>
            <a:r>
              <a:rPr b="0" i="0" lang="en-US" sz="4200" u="none" cap="none" strike="noStrike">
                <a:solidFill>
                  <a:srgbClr val="FFFFFF"/>
                </a:solidFill>
                <a:latin typeface="Helvetica Neue Light"/>
                <a:ea typeface="Helvetica Neue Light"/>
                <a:cs typeface="Helvetica Neue Light"/>
                <a:sym typeface="Helvetica Neue Light"/>
              </a:rPr>
              <a:t>que </a:t>
            </a:r>
            <a:r>
              <a:rPr b="0" i="0" lang="en-US" sz="8000" u="none" cap="none" strike="noStrike">
                <a:solidFill>
                  <a:srgbClr val="FFFFFF"/>
                </a:solidFill>
                <a:latin typeface="Helvetica Neue"/>
                <a:ea typeface="Helvetica Neue"/>
                <a:cs typeface="Helvetica Neue"/>
                <a:sym typeface="Helvetica Neue"/>
              </a:rPr>
              <a:t>conciernen </a:t>
            </a:r>
            <a:r>
              <a:rPr b="0" i="0" lang="en-US" sz="4200" u="none" cap="none" strike="noStrike">
                <a:solidFill>
                  <a:srgbClr val="FFFFFF"/>
                </a:solidFill>
                <a:latin typeface="Helvetica Neue Light"/>
                <a:ea typeface="Helvetica Neue Light"/>
                <a:cs typeface="Helvetica Neue Light"/>
                <a:sym typeface="Helvetica Neue Light"/>
              </a:rPr>
              <a:t>a la </a:t>
            </a:r>
            <a:r>
              <a:rPr b="0" i="0" lang="en-US" sz="8000" u="none" cap="none" strike="noStrike">
                <a:solidFill>
                  <a:srgbClr val="FFFFFF"/>
                </a:solidFill>
                <a:latin typeface="Helvetica Neue"/>
                <a:ea typeface="Helvetica Neue"/>
                <a:cs typeface="Helvetica Neue"/>
                <a:sym typeface="Helvetica Neue"/>
              </a:rPr>
              <a:t>vida eterna</a:t>
            </a:r>
            <a:r>
              <a:rPr b="0" i="0" lang="en-US" sz="4200" u="none" cap="none" strike="noStrike">
                <a:solidFill>
                  <a:srgbClr val="FFFFFF"/>
                </a:solidFill>
                <a:latin typeface="Helvetica Neue Light"/>
                <a:ea typeface="Helvetica Neue Light"/>
                <a:cs typeface="Helvetica Neue Light"/>
                <a:sym typeface="Helvetica Neue Light"/>
              </a:rPr>
              <a:t>.</a:t>
            </a:r>
            <a:endParaRPr/>
          </a:p>
        </p:txBody>
      </p:sp>
      <p:pic>
        <p:nvPicPr>
          <p:cNvPr descr="Imagen" id="454" name="Google Shape;454;p40"/>
          <p:cNvPicPr preferRelativeResize="0"/>
          <p:nvPr/>
        </p:nvPicPr>
        <p:blipFill rotWithShape="1">
          <a:blip r:embed="rId3">
            <a:alphaModFix/>
          </a:blip>
          <a:srcRect b="0" l="0" r="0" t="0"/>
          <a:stretch/>
        </p:blipFill>
        <p:spPr>
          <a:xfrm>
            <a:off x="17497438" y="3833940"/>
            <a:ext cx="4901323" cy="6810120"/>
          </a:xfrm>
          <a:prstGeom prst="rect">
            <a:avLst/>
          </a:prstGeom>
          <a:noFill/>
          <a:ln>
            <a:noFill/>
          </a:ln>
          <a:effectLst>
            <a:outerShdw blurRad="254000" rotWithShape="0" dir="5400000" dist="127000">
              <a:srgbClr val="000000">
                <a:alpha val="69803"/>
              </a:srgbClr>
            </a:outerShdw>
          </a:effectLst>
        </p:spPr>
      </p:pic>
      <p:pic>
        <p:nvPicPr>
          <p:cNvPr descr="Imagen" id="455" name="Google Shape;455;p40"/>
          <p:cNvPicPr preferRelativeResize="0"/>
          <p:nvPr/>
        </p:nvPicPr>
        <p:blipFill rotWithShape="1">
          <a:blip r:embed="rId4">
            <a:alphaModFix/>
          </a:blip>
          <a:srcRect b="0" l="0" r="0" t="0"/>
          <a:stretch/>
        </p:blipFill>
        <p:spPr>
          <a:xfrm>
            <a:off x="14733392" y="1804803"/>
            <a:ext cx="9649215" cy="96491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1"/>
          <p:cNvSpPr txBox="1"/>
          <p:nvPr/>
        </p:nvSpPr>
        <p:spPr>
          <a:xfrm>
            <a:off x="19626064" y="12718880"/>
            <a:ext cx="293006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 {1MCP 202.3}</a:t>
            </a:r>
            <a:endParaRPr/>
          </a:p>
        </p:txBody>
      </p:sp>
      <p:sp>
        <p:nvSpPr>
          <p:cNvPr id="461" name="Google Shape;461;p41"/>
          <p:cNvSpPr txBox="1"/>
          <p:nvPr/>
        </p:nvSpPr>
        <p:spPr>
          <a:xfrm>
            <a:off x="2129694" y="727814"/>
            <a:ext cx="21962088" cy="4659793"/>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7900"/>
              <a:buFont typeface="Helvetica Neue"/>
              <a:buNone/>
            </a:pPr>
            <a:r>
              <a:rPr b="0" i="0" lang="en-US" sz="7900" u="none" cap="none" strike="noStrike">
                <a:solidFill>
                  <a:srgbClr val="FFFFFF"/>
                </a:solidFill>
                <a:latin typeface="Helvetica Neue"/>
                <a:ea typeface="Helvetica Neue"/>
                <a:cs typeface="Helvetica Neue"/>
                <a:sym typeface="Helvetica Neue"/>
              </a:rPr>
              <a:t>Necesidad de educación práctica</a:t>
            </a:r>
            <a:endParaRPr/>
          </a:p>
        </p:txBody>
      </p:sp>
      <p:sp>
        <p:nvSpPr>
          <p:cNvPr id="462" name="Google Shape;462;p41"/>
          <p:cNvSpPr txBox="1"/>
          <p:nvPr/>
        </p:nvSpPr>
        <p:spPr>
          <a:xfrm>
            <a:off x="1784339" y="4829928"/>
            <a:ext cx="20815322" cy="8443300"/>
          </a:xfrm>
          <a:prstGeom prst="rect">
            <a:avLst/>
          </a:prstGeom>
          <a:noFill/>
          <a:ln>
            <a:noFill/>
          </a:ln>
        </p:spPr>
        <p:txBody>
          <a:bodyPr anchorCtr="0" anchor="t" bIns="50800" lIns="50800" spcFirstLastPara="1" rIns="50800" wrap="square" tIns="50800">
            <a:noAutofit/>
          </a:bodyPr>
          <a:lstStyle/>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Requiere intenso esfuerzo</a:t>
            </a:r>
            <a:r>
              <a:rPr b="0" i="0" lang="en-US" sz="5200" u="none" cap="none" strike="noStrike">
                <a:solidFill>
                  <a:srgbClr val="FFFFFF"/>
                </a:solidFill>
                <a:latin typeface="Helvetica Neue Light"/>
                <a:ea typeface="Helvetica Neue Light"/>
                <a:cs typeface="Helvetica Neue Light"/>
                <a:sym typeface="Helvetica Neue Light"/>
              </a:rPr>
              <a:t> y gran dedicación pero que no se podrá usar en la vida práctica.</a:t>
            </a:r>
            <a:endParaRPr/>
          </a:p>
          <a:p>
            <a:pPr indent="-864576" lvl="0" marL="864576" marR="0" rtl="0" algn="l">
              <a:lnSpc>
                <a:spcPct val="108474"/>
              </a:lnSpc>
              <a:spcBef>
                <a:spcPts val="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Será una pérdida</a:t>
            </a:r>
            <a:r>
              <a:rPr b="0" i="0" lang="en-US" sz="5200" u="none" cap="none" strike="noStrike">
                <a:solidFill>
                  <a:srgbClr val="FFFFFF"/>
                </a:solidFill>
                <a:latin typeface="Helvetica Neue Light"/>
                <a:ea typeface="Helvetica Neue Light"/>
                <a:cs typeface="Helvetica Neue Light"/>
                <a:sym typeface="Helvetica Neue Light"/>
              </a:rPr>
              <a:t> para el estudiante</a:t>
            </a:r>
            <a:endParaRPr/>
          </a:p>
          <a:p>
            <a:pPr indent="-762000" lvl="0" marL="762000" marR="0" rtl="0" algn="l">
              <a:lnSpc>
                <a:spcPct val="108474"/>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Estos estudios </a:t>
            </a:r>
            <a:r>
              <a:rPr b="0" i="0" lang="en-US" sz="5900" u="none" cap="none" strike="noStrike">
                <a:solidFill>
                  <a:srgbClr val="FFFFFF"/>
                </a:solidFill>
                <a:latin typeface="Helvetica Neue"/>
                <a:ea typeface="Helvetica Neue"/>
                <a:cs typeface="Helvetica Neue"/>
                <a:sym typeface="Helvetica Neue"/>
              </a:rPr>
              <a:t>quitan el deseo</a:t>
            </a:r>
            <a:r>
              <a:rPr b="0" i="0" lang="en-US" sz="5200" u="none" cap="none" strike="noStrike">
                <a:solidFill>
                  <a:srgbClr val="FFFFFF"/>
                </a:solidFill>
                <a:latin typeface="Helvetica Neue Light"/>
                <a:ea typeface="Helvetica Neue Light"/>
                <a:cs typeface="Helvetica Neue Light"/>
                <a:sym typeface="Helvetica Neue Light"/>
              </a:rPr>
              <a:t> y la </a:t>
            </a:r>
            <a:r>
              <a:rPr b="0" i="0" lang="en-US" sz="5900" u="none" cap="none" strike="noStrike">
                <a:solidFill>
                  <a:srgbClr val="FFFFFF"/>
                </a:solidFill>
                <a:latin typeface="Helvetica Neue"/>
                <a:ea typeface="Helvetica Neue"/>
                <a:cs typeface="Helvetica Neue"/>
                <a:sym typeface="Helvetica Neue"/>
              </a:rPr>
              <a:t>inclinación</a:t>
            </a:r>
            <a:r>
              <a:rPr b="0" i="0" lang="en-US" sz="5200" u="none" cap="none" strike="noStrike">
                <a:solidFill>
                  <a:srgbClr val="FFFFFF"/>
                </a:solidFill>
                <a:latin typeface="Helvetica Neue Light"/>
                <a:ea typeface="Helvetica Neue Light"/>
                <a:cs typeface="Helvetica Neue Light"/>
                <a:sym typeface="Helvetica Neue Light"/>
              </a:rPr>
              <a:t> por los estudios que lo prepararían para ser útil .</a:t>
            </a:r>
            <a:endParaRPr/>
          </a:p>
          <a:p>
            <a:pPr indent="-762000" lvl="0" marL="762000" marR="0" rtl="0" algn="l">
              <a:lnSpc>
                <a:spcPct val="108474"/>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Lo </a:t>
            </a:r>
            <a:r>
              <a:rPr b="0" i="0" lang="en-US" sz="5900" u="none" cap="none" strike="noStrike">
                <a:solidFill>
                  <a:srgbClr val="FFFFFF"/>
                </a:solidFill>
                <a:latin typeface="Helvetica Neue"/>
                <a:ea typeface="Helvetica Neue"/>
                <a:cs typeface="Helvetica Neue"/>
                <a:sym typeface="Helvetica Neue"/>
              </a:rPr>
              <a:t>capacitarían </a:t>
            </a:r>
            <a:r>
              <a:rPr b="0" i="0" lang="en-US" sz="5200" u="none" cap="none" strike="noStrike">
                <a:solidFill>
                  <a:srgbClr val="FFFFFF"/>
                </a:solidFill>
                <a:latin typeface="Helvetica Neue Light"/>
                <a:ea typeface="Helvetica Neue Light"/>
                <a:cs typeface="Helvetica Neue Light"/>
                <a:sym typeface="Helvetica Neue Light"/>
              </a:rPr>
              <a:t>para </a:t>
            </a:r>
            <a:r>
              <a:rPr b="0" i="0" lang="en-US" sz="5900" u="none" cap="none" strike="noStrike">
                <a:solidFill>
                  <a:srgbClr val="FFFFFF"/>
                </a:solidFill>
                <a:latin typeface="Helvetica Neue"/>
                <a:ea typeface="Helvetica Neue"/>
                <a:cs typeface="Helvetica Neue"/>
                <a:sym typeface="Helvetica Neue"/>
              </a:rPr>
              <a:t>cumplir</a:t>
            </a:r>
            <a:r>
              <a:rPr b="0" i="0" lang="en-US" sz="5200" u="none" cap="none" strike="noStrike">
                <a:solidFill>
                  <a:srgbClr val="FFFFFF"/>
                </a:solidFill>
                <a:latin typeface="Helvetica Neue Light"/>
                <a:ea typeface="Helvetica Neue Light"/>
                <a:cs typeface="Helvetica Neue Light"/>
                <a:sym typeface="Helvetica Neue Light"/>
              </a:rPr>
              <a:t> las responsabilidades que le fueron asignadas como colaborador con Dios para socorrer a los que debería ayudar, por precepto y por ejemplo, a obtener la inmortalidad.</a:t>
            </a:r>
            <a:endParaRPr/>
          </a:p>
        </p:txBody>
      </p:sp>
      <p:sp>
        <p:nvSpPr>
          <p:cNvPr id="463" name="Google Shape;463;p41"/>
          <p:cNvSpPr txBox="1"/>
          <p:nvPr/>
        </p:nvSpPr>
        <p:spPr>
          <a:xfrm>
            <a:off x="3898666" y="2846209"/>
            <a:ext cx="16008943" cy="1491890"/>
          </a:xfrm>
          <a:prstGeom prst="rect">
            <a:avLst/>
          </a:prstGeom>
          <a:noFill/>
          <a:ln>
            <a:noFill/>
          </a:ln>
        </p:spPr>
        <p:txBody>
          <a:bodyPr anchorCtr="0" anchor="t" bIns="50800" lIns="50800" spcFirstLastPara="1" rIns="50800" wrap="square" tIns="50800">
            <a:noAutofit/>
          </a:bodyPr>
          <a:lstStyle/>
          <a:p>
            <a:pPr indent="0" lvl="0" marL="0" marR="0" rtl="0" algn="ctr">
              <a:lnSpc>
                <a:spcPct val="123076"/>
              </a:lnSpc>
              <a:spcBef>
                <a:spcPts val="0"/>
              </a:spcBef>
              <a:spcAft>
                <a:spcPts val="0"/>
              </a:spcAft>
              <a:buClr>
                <a:srgbClr val="FFFFFF"/>
              </a:buClr>
              <a:buSzPts val="5200"/>
              <a:buFont typeface="Times New Roman"/>
              <a:buNone/>
            </a:pPr>
            <a:r>
              <a:rPr b="0" i="1" lang="en-US" sz="5200" u="none" cap="none" strike="noStrike">
                <a:solidFill>
                  <a:srgbClr val="FFFFFF"/>
                </a:solidFill>
                <a:latin typeface="Times New Roman"/>
                <a:ea typeface="Times New Roman"/>
                <a:cs typeface="Times New Roman"/>
                <a:sym typeface="Times New Roman"/>
              </a:rPr>
              <a:t>No es bueno saturar la mente con una clase de estudios que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2"/>
          <p:cNvSpPr txBox="1"/>
          <p:nvPr/>
        </p:nvSpPr>
        <p:spPr>
          <a:xfrm>
            <a:off x="19709689" y="11982000"/>
            <a:ext cx="2810029"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{1MCP 200.4}</a:t>
            </a:r>
            <a:endParaRPr/>
          </a:p>
        </p:txBody>
      </p:sp>
      <p:sp>
        <p:nvSpPr>
          <p:cNvPr id="469" name="Google Shape;469;p42"/>
          <p:cNvSpPr txBox="1"/>
          <p:nvPr/>
        </p:nvSpPr>
        <p:spPr>
          <a:xfrm>
            <a:off x="2990678" y="3943703"/>
            <a:ext cx="19710204" cy="9587979"/>
          </a:xfrm>
          <a:prstGeom prst="rect">
            <a:avLst/>
          </a:prstGeom>
          <a:noFill/>
          <a:ln>
            <a:noFill/>
          </a:ln>
        </p:spPr>
        <p:txBody>
          <a:bodyPr anchorCtr="0" anchor="t" bIns="50800" lIns="50800" spcFirstLastPara="1" rIns="50800" wrap="square" tIns="50800">
            <a:noAutofit/>
          </a:bodyPr>
          <a:lstStyle/>
          <a:p>
            <a:pPr indent="-406400" lvl="0" marL="406400" marR="0" rtl="0" algn="l">
              <a:lnSpc>
                <a:spcPct val="136538"/>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No puedo aprobar la idea de que los niños deben sentir que están bajo una continua desconfianza y no pueden actuar como niños.</a:t>
            </a:r>
            <a:endParaRPr/>
          </a:p>
          <a:p>
            <a:pPr indent="-406400" lvl="0" marL="406400" marR="0" rtl="0" algn="l">
              <a:lnSpc>
                <a:spcPct val="136538"/>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Únanse los maestros en los entretenimientos de los niños, sean uno de ellos, y muestren que desean verlos felices, y eso les dará confianza a los niños.</a:t>
            </a:r>
            <a:endParaRPr/>
          </a:p>
          <a:p>
            <a:pPr indent="-406400" lvl="0" marL="406400" marR="0" rtl="0" algn="l">
              <a:lnSpc>
                <a:spcPct val="136538"/>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Pueden ser controlados por el amor, pero no se logrará si los siguen en sus comidas y en sus entretenimientos con una severidad agria e inflexible.</a:t>
            </a:r>
            <a:endParaRPr/>
          </a:p>
        </p:txBody>
      </p:sp>
      <p:sp>
        <p:nvSpPr>
          <p:cNvPr id="470" name="Google Shape;470;p42"/>
          <p:cNvSpPr txBox="1"/>
          <p:nvPr/>
        </p:nvSpPr>
        <p:spPr>
          <a:xfrm>
            <a:off x="3222476" y="1389999"/>
            <a:ext cx="18529910"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Los maestros cooperan en la recreación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3"/>
          <p:cNvSpPr txBox="1"/>
          <p:nvPr/>
        </p:nvSpPr>
        <p:spPr>
          <a:xfrm>
            <a:off x="11909997" y="121598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278, 279 (1903). {1MCP 200.4}</a:t>
            </a:r>
            <a:endParaRPr/>
          </a:p>
        </p:txBody>
      </p:sp>
      <p:sp>
        <p:nvSpPr>
          <p:cNvPr id="476" name="Google Shape;476;p43"/>
          <p:cNvSpPr txBox="1"/>
          <p:nvPr/>
        </p:nvSpPr>
        <p:spPr>
          <a:xfrm>
            <a:off x="3727278" y="4756198"/>
            <a:ext cx="18628404" cy="6810311"/>
          </a:xfrm>
          <a:prstGeom prst="rect">
            <a:avLst/>
          </a:prstGeom>
          <a:noFill/>
          <a:ln>
            <a:noFill/>
          </a:ln>
        </p:spPr>
        <p:txBody>
          <a:bodyPr anchorCtr="0" anchor="t" bIns="50800" lIns="50800" spcFirstLastPara="1" rIns="50800" wrap="square" tIns="50800">
            <a:noAutofit/>
          </a:bodyPr>
          <a:lstStyle/>
          <a:p>
            <a:pPr indent="-406400" lvl="0" marL="406400" marR="0" rtl="0" algn="l">
              <a:lnSpc>
                <a:spcPct val="120338"/>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Debe </a:t>
            </a:r>
            <a:r>
              <a:rPr b="0" i="0" lang="en-US" sz="5900" u="none" cap="none" strike="noStrike">
                <a:solidFill>
                  <a:srgbClr val="FFFFFF"/>
                </a:solidFill>
                <a:latin typeface="Helvetica Neue"/>
                <a:ea typeface="Helvetica Neue"/>
                <a:cs typeface="Helvetica Neue"/>
                <a:sym typeface="Helvetica Neue"/>
              </a:rPr>
              <a:t>estar capacitado</a:t>
            </a:r>
            <a:r>
              <a:rPr b="0" i="0" lang="en-US" sz="5200" u="none" cap="none" strike="noStrike">
                <a:solidFill>
                  <a:srgbClr val="FFFFFF"/>
                </a:solidFill>
                <a:latin typeface="Helvetica Neue Light"/>
                <a:ea typeface="Helvetica Neue Light"/>
                <a:cs typeface="Helvetica Neue Light"/>
                <a:sym typeface="Helvetica Neue Light"/>
              </a:rPr>
              <a:t> para su trabajo.</a:t>
            </a:r>
            <a:endParaRPr/>
          </a:p>
          <a:p>
            <a:pPr indent="-461106" lvl="0" marL="461106" marR="0" rtl="0" algn="l">
              <a:lnSpc>
                <a:spcPct val="120338"/>
              </a:lnSpc>
              <a:spcBef>
                <a:spcPts val="2000"/>
              </a:spcBef>
              <a:spcAft>
                <a:spcPts val="0"/>
              </a:spcAft>
              <a:buClr>
                <a:srgbClr val="FFFFFF"/>
              </a:buClr>
              <a:buSzPts val="4720"/>
              <a:buFont typeface="Helvetica Neue"/>
              <a:buChar char="•"/>
            </a:pPr>
            <a:r>
              <a:rPr b="0" i="0" lang="en-US" sz="5900" u="none" cap="none" strike="noStrike">
                <a:solidFill>
                  <a:srgbClr val="FFFFFF"/>
                </a:solidFill>
                <a:latin typeface="Helvetica Neue"/>
                <a:ea typeface="Helvetica Neue"/>
                <a:cs typeface="Helvetica Neue"/>
                <a:sym typeface="Helvetica Neue"/>
              </a:rPr>
              <a:t>Tener</a:t>
            </a:r>
            <a:r>
              <a:rPr b="0" i="0" lang="en-US" sz="5200" u="none" cap="none" strike="noStrike">
                <a:solidFill>
                  <a:srgbClr val="FFFFFF"/>
                </a:solidFill>
                <a:latin typeface="Helvetica Neue Light"/>
                <a:ea typeface="Helvetica Neue Light"/>
                <a:cs typeface="Helvetica Neue Light"/>
                <a:sym typeface="Helvetica Neue Light"/>
              </a:rPr>
              <a:t> la </a:t>
            </a:r>
            <a:r>
              <a:rPr b="0" i="0" lang="en-US" sz="5900" u="none" cap="none" strike="noStrike">
                <a:solidFill>
                  <a:srgbClr val="FFFFFF"/>
                </a:solidFill>
                <a:latin typeface="Helvetica Neue"/>
                <a:ea typeface="Helvetica Neue"/>
                <a:cs typeface="Helvetica Neue"/>
                <a:sym typeface="Helvetica Neue"/>
              </a:rPr>
              <a:t>sabiduría</a:t>
            </a:r>
            <a:r>
              <a:rPr b="0" i="0" lang="en-US" sz="5200" u="none" cap="none" strike="noStrike">
                <a:solidFill>
                  <a:srgbClr val="FFFFFF"/>
                </a:solidFill>
                <a:latin typeface="Helvetica Neue Light"/>
                <a:ea typeface="Helvetica Neue Light"/>
                <a:cs typeface="Helvetica Neue Light"/>
                <a:sym typeface="Helvetica Neue Light"/>
              </a:rPr>
              <a:t> y el </a:t>
            </a:r>
            <a:r>
              <a:rPr b="0" i="0" lang="en-US" sz="5900" u="none" cap="none" strike="noStrike">
                <a:solidFill>
                  <a:srgbClr val="FFFFFF"/>
                </a:solidFill>
                <a:latin typeface="Helvetica Neue"/>
                <a:ea typeface="Helvetica Neue"/>
                <a:cs typeface="Helvetica Neue"/>
                <a:sym typeface="Helvetica Neue"/>
              </a:rPr>
              <a:t>tacto necesarios</a:t>
            </a:r>
            <a:r>
              <a:rPr b="0" i="0" lang="en-US" sz="5200" u="none" cap="none" strike="noStrike">
                <a:solidFill>
                  <a:srgbClr val="FFFFFF"/>
                </a:solidFill>
                <a:latin typeface="Helvetica Neue Light"/>
                <a:ea typeface="Helvetica Neue Light"/>
                <a:cs typeface="Helvetica Neue Light"/>
                <a:sym typeface="Helvetica Neue Light"/>
              </a:rPr>
              <a:t> para entender las mentes.</a:t>
            </a:r>
            <a:endParaRPr/>
          </a:p>
          <a:p>
            <a:pPr indent="-406400" lvl="0" marL="406400" marR="0" rtl="0" algn="l">
              <a:lnSpc>
                <a:spcPct val="136538"/>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Por grande que sea su conocimiento científico, por excelentes que sean sus cualidades en otros ramos, si no logra conquistar el respeto y la confianza de sus alumnos, sus esfuerzos serán vanos.</a:t>
            </a:r>
            <a:endParaRPr/>
          </a:p>
        </p:txBody>
      </p:sp>
      <p:sp>
        <p:nvSpPr>
          <p:cNvPr id="477" name="Google Shape;477;p43"/>
          <p:cNvSpPr txBox="1"/>
          <p:nvPr/>
        </p:nvSpPr>
        <p:spPr>
          <a:xfrm>
            <a:off x="3222476" y="1389999"/>
            <a:ext cx="18529910"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Es esencial</a:t>
            </a:r>
            <a:r>
              <a:rPr b="0" i="0" lang="en-US" sz="6500" u="none" cap="none" strike="noStrike">
                <a:solidFill>
                  <a:srgbClr val="FFFFFF"/>
                </a:solidFill>
                <a:latin typeface="Helvetica Neue"/>
                <a:ea typeface="Helvetica Neue"/>
                <a:cs typeface="Helvetica Neue"/>
                <a:sym typeface="Helvetica Neue"/>
              </a:rPr>
              <a:t> la </a:t>
            </a:r>
            <a:r>
              <a:rPr b="0" i="0" lang="en-US" sz="8500" u="none" cap="none" strike="noStrike">
                <a:solidFill>
                  <a:srgbClr val="FFFFFF"/>
                </a:solidFill>
                <a:latin typeface="Helvetica Neue"/>
                <a:ea typeface="Helvetica Neue"/>
                <a:cs typeface="Helvetica Neue"/>
                <a:sym typeface="Helvetica Neue"/>
              </a:rPr>
              <a:t>confianza</a:t>
            </a:r>
            <a:r>
              <a:rPr b="0" i="0" lang="en-US" sz="6500" u="none" cap="none" strike="noStrike">
                <a:solidFill>
                  <a:srgbClr val="FFFFFF"/>
                </a:solidFill>
                <a:latin typeface="Helvetica Neue"/>
                <a:ea typeface="Helvetica Neue"/>
                <a:cs typeface="Helvetica Neue"/>
                <a:sym typeface="Helvetica Neue"/>
              </a:rPr>
              <a:t> de los </a:t>
            </a:r>
            <a:r>
              <a:rPr b="0" i="0" lang="en-US" sz="8500" u="none" cap="none" strike="noStrike">
                <a:solidFill>
                  <a:srgbClr val="FFFFFF"/>
                </a:solidFill>
                <a:latin typeface="Helvetica Neue"/>
                <a:ea typeface="Helvetica Neue"/>
                <a:cs typeface="Helvetica Neue"/>
                <a:sym typeface="Helvetica Neue"/>
              </a:rPr>
              <a:t>alumnos</a:t>
            </a:r>
            <a:endParaRPr/>
          </a:p>
        </p:txBody>
      </p:sp>
      <p:sp>
        <p:nvSpPr>
          <p:cNvPr id="478" name="Google Shape;478;p43"/>
          <p:cNvSpPr txBox="1"/>
          <p:nvPr/>
        </p:nvSpPr>
        <p:spPr>
          <a:xfrm>
            <a:off x="7080078" y="3325374"/>
            <a:ext cx="5182955" cy="1345533"/>
          </a:xfrm>
          <a:prstGeom prst="rect">
            <a:avLst/>
          </a:prstGeom>
          <a:noFill/>
          <a:ln>
            <a:noFill/>
          </a:ln>
        </p:spPr>
        <p:txBody>
          <a:bodyPr anchorCtr="0" anchor="t" bIns="50800" lIns="50800" spcFirstLastPara="1" rIns="50800" wrap="square" tIns="50800">
            <a:noAutofit/>
          </a:bodyPr>
          <a:lstStyle/>
          <a:p>
            <a:pPr indent="0" lvl="0" marL="0" marR="0" rtl="0" algn="l">
              <a:lnSpc>
                <a:spcPct val="136538"/>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El maestro</a:t>
            </a:r>
            <a:endParaRPr/>
          </a:p>
        </p:txBody>
      </p:sp>
      <p:pic>
        <p:nvPicPr>
          <p:cNvPr descr="Imagen" id="479" name="Google Shape;479;p43"/>
          <p:cNvPicPr preferRelativeResize="0"/>
          <p:nvPr/>
        </p:nvPicPr>
        <p:blipFill rotWithShape="1">
          <a:blip r:embed="rId3">
            <a:alphaModFix/>
          </a:blip>
          <a:srcRect b="0" l="0" r="0" t="0"/>
          <a:stretch/>
        </p:blipFill>
        <p:spPr>
          <a:xfrm>
            <a:off x="392302" y="2537674"/>
            <a:ext cx="5909306" cy="99614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Imagen" id="484" name="Google Shape;484;p44"/>
          <p:cNvPicPr preferRelativeResize="0"/>
          <p:nvPr/>
        </p:nvPicPr>
        <p:blipFill rotWithShape="1">
          <a:blip r:embed="rId3">
            <a:alphaModFix/>
          </a:blip>
          <a:srcRect b="0" l="0" r="0" t="0"/>
          <a:stretch/>
        </p:blipFill>
        <p:spPr>
          <a:xfrm>
            <a:off x="15108139" y="311270"/>
            <a:ext cx="8950522" cy="13601460"/>
          </a:xfrm>
          <a:prstGeom prst="rect">
            <a:avLst/>
          </a:prstGeom>
          <a:noFill/>
          <a:ln>
            <a:noFill/>
          </a:ln>
        </p:spPr>
      </p:pic>
      <p:sp>
        <p:nvSpPr>
          <p:cNvPr id="485" name="Google Shape;485;p44"/>
          <p:cNvSpPr txBox="1"/>
          <p:nvPr/>
        </p:nvSpPr>
        <p:spPr>
          <a:xfrm>
            <a:off x="9954197" y="122360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—Manuscrito 2, 1881.</a:t>
            </a:r>
            <a:endParaRPr/>
          </a:p>
        </p:txBody>
      </p:sp>
      <p:sp>
        <p:nvSpPr>
          <p:cNvPr id="486" name="Google Shape;486;p44"/>
          <p:cNvSpPr txBox="1"/>
          <p:nvPr/>
        </p:nvSpPr>
        <p:spPr>
          <a:xfrm>
            <a:off x="1923878" y="4271748"/>
            <a:ext cx="12379694" cy="8308085"/>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000"/>
              <a:buFont typeface="Helvetica Neue Light"/>
              <a:buNone/>
            </a:pPr>
            <a:r>
              <a:rPr b="0" i="0" lang="en-US" sz="7000" u="none" cap="none" strike="noStrike">
                <a:solidFill>
                  <a:srgbClr val="FFFFFF"/>
                </a:solidFill>
                <a:latin typeface="Helvetica Neue Light"/>
                <a:ea typeface="Helvetica Neue Light"/>
                <a:cs typeface="Helvetica Neue Light"/>
                <a:sym typeface="Helvetica Neue Light"/>
              </a:rPr>
              <a:t>Si </a:t>
            </a:r>
            <a:r>
              <a:rPr b="0" i="0" lang="en-US" sz="7100" u="none" cap="none" strike="noStrike">
                <a:solidFill>
                  <a:srgbClr val="FFFFFF"/>
                </a:solidFill>
                <a:latin typeface="Helvetica Neue"/>
                <a:ea typeface="Helvetica Neue"/>
                <a:cs typeface="Helvetica Neue"/>
                <a:sym typeface="Helvetica Neue"/>
              </a:rPr>
              <a:t>manifiesta bondad</a:t>
            </a:r>
            <a:r>
              <a:rPr b="0" i="0" lang="en-US" sz="7000" u="none" cap="none" strike="noStrike">
                <a:solidFill>
                  <a:srgbClr val="FFFFFF"/>
                </a:solidFill>
                <a:latin typeface="Helvetica Neue Light"/>
                <a:ea typeface="Helvetica Neue Light"/>
                <a:cs typeface="Helvetica Neue Light"/>
                <a:sym typeface="Helvetica Neue Light"/>
              </a:rPr>
              <a:t>, </a:t>
            </a:r>
            <a:r>
              <a:rPr b="0" i="0" lang="en-US" sz="7100" u="none" cap="none" strike="noStrike">
                <a:solidFill>
                  <a:srgbClr val="FFFFFF"/>
                </a:solidFill>
                <a:latin typeface="Helvetica Neue"/>
                <a:ea typeface="Helvetica Neue"/>
                <a:cs typeface="Helvetica Neue"/>
                <a:sym typeface="Helvetica Neue"/>
              </a:rPr>
              <a:t>amor</a:t>
            </a:r>
            <a:r>
              <a:rPr b="0" i="0" lang="en-US" sz="7000" u="none" cap="none" strike="noStrike">
                <a:solidFill>
                  <a:srgbClr val="FFFFFF"/>
                </a:solidFill>
                <a:latin typeface="Helvetica Neue Light"/>
                <a:ea typeface="Helvetica Neue Light"/>
                <a:cs typeface="Helvetica Neue Light"/>
                <a:sym typeface="Helvetica Neue Light"/>
              </a:rPr>
              <a:t>, tierna</a:t>
            </a:r>
            <a:r>
              <a:rPr b="0" i="0" lang="en-US" sz="7100" u="none" cap="none" strike="noStrike">
                <a:solidFill>
                  <a:srgbClr val="FFFFFF"/>
                </a:solidFill>
                <a:latin typeface="Helvetica Neue"/>
                <a:ea typeface="Helvetica Neue"/>
                <a:cs typeface="Helvetica Neue"/>
                <a:sym typeface="Helvetica Neue"/>
              </a:rPr>
              <a:t> consideración</a:t>
            </a:r>
            <a:r>
              <a:rPr b="0" i="0" lang="en-US" sz="7000" u="none" cap="none" strike="noStrike">
                <a:solidFill>
                  <a:srgbClr val="FFFFFF"/>
                </a:solidFill>
                <a:latin typeface="Helvetica Neue Light"/>
                <a:ea typeface="Helvetica Neue Light"/>
                <a:cs typeface="Helvetica Neue Light"/>
                <a:sym typeface="Helvetica Neue Light"/>
              </a:rPr>
              <a:t> por sus alumnos, </a:t>
            </a:r>
            <a:r>
              <a:rPr b="0" i="0" lang="en-US" sz="7100" u="none" cap="none" strike="noStrike">
                <a:solidFill>
                  <a:srgbClr val="FFFFFF"/>
                </a:solidFill>
                <a:latin typeface="Helvetica Neue"/>
                <a:ea typeface="Helvetica Neue"/>
                <a:cs typeface="Helvetica Neue"/>
                <a:sym typeface="Helvetica Neue"/>
              </a:rPr>
              <a:t>cosechará </a:t>
            </a:r>
            <a:r>
              <a:rPr b="0" i="0" lang="en-US" sz="7000" u="none" cap="none" strike="noStrike">
                <a:solidFill>
                  <a:srgbClr val="FFFFFF"/>
                </a:solidFill>
                <a:latin typeface="Helvetica Neue Light"/>
                <a:ea typeface="Helvetica Neue Light"/>
                <a:cs typeface="Helvetica Neue Light"/>
                <a:sym typeface="Helvetica Neue Light"/>
              </a:rPr>
              <a:t>de ellos lo mismo como respuesta. </a:t>
            </a:r>
            <a:r>
              <a:rPr b="0" i="0" lang="en-US" sz="7100" u="none" cap="none" strike="noStrike">
                <a:solidFill>
                  <a:srgbClr val="FFFFFF"/>
                </a:solidFill>
                <a:latin typeface="Helvetica Neue"/>
                <a:ea typeface="Helvetica Neue"/>
                <a:cs typeface="Helvetica Neue"/>
                <a:sym typeface="Helvetica Neue"/>
              </a:rPr>
              <a:t>Si</a:t>
            </a:r>
            <a:r>
              <a:rPr b="0" i="0" lang="en-US" sz="7000" u="none" cap="none" strike="noStrike">
                <a:solidFill>
                  <a:srgbClr val="FFFFFF"/>
                </a:solidFill>
                <a:latin typeface="Helvetica Neue Light"/>
                <a:ea typeface="Helvetica Neue Light"/>
                <a:cs typeface="Helvetica Neue Light"/>
                <a:sym typeface="Helvetica Neue Light"/>
              </a:rPr>
              <a:t> los maestros </a:t>
            </a:r>
            <a:r>
              <a:rPr b="0" i="0" lang="en-US" sz="7100" u="none" cap="none" strike="noStrike">
                <a:solidFill>
                  <a:srgbClr val="FFFFFF"/>
                </a:solidFill>
                <a:latin typeface="Helvetica Neue"/>
                <a:ea typeface="Helvetica Neue"/>
                <a:cs typeface="Helvetica Neue"/>
                <a:sym typeface="Helvetica Neue"/>
              </a:rPr>
              <a:t>son severos</a:t>
            </a:r>
            <a:r>
              <a:rPr b="0" i="0" lang="en-US" sz="7000" u="none" cap="none" strike="noStrike">
                <a:solidFill>
                  <a:srgbClr val="FFFFFF"/>
                </a:solidFill>
                <a:latin typeface="Helvetica Neue Light"/>
                <a:ea typeface="Helvetica Neue Light"/>
                <a:cs typeface="Helvetica Neue Light"/>
                <a:sym typeface="Helvetica Neue Light"/>
              </a:rPr>
              <a:t>, </a:t>
            </a:r>
            <a:r>
              <a:rPr b="0" i="0" lang="en-US" sz="7100" u="none" cap="none" strike="noStrike">
                <a:solidFill>
                  <a:srgbClr val="FFFFFF"/>
                </a:solidFill>
                <a:latin typeface="Helvetica Neue"/>
                <a:ea typeface="Helvetica Neue"/>
                <a:cs typeface="Helvetica Neue"/>
                <a:sym typeface="Helvetica Neue"/>
              </a:rPr>
              <a:t>criticones</a:t>
            </a:r>
            <a:r>
              <a:rPr b="0" i="0" lang="en-US" sz="7000" u="none" cap="none" strike="noStrike">
                <a:solidFill>
                  <a:srgbClr val="FFFFFF"/>
                </a:solidFill>
                <a:latin typeface="Helvetica Neue Light"/>
                <a:ea typeface="Helvetica Neue Light"/>
                <a:cs typeface="Helvetica Neue Light"/>
                <a:sym typeface="Helvetica Neue Light"/>
              </a:rPr>
              <a:t>, </a:t>
            </a:r>
            <a:r>
              <a:rPr b="0" i="0" lang="en-US" sz="7100" u="none" cap="none" strike="noStrike">
                <a:solidFill>
                  <a:srgbClr val="FFFFFF"/>
                </a:solidFill>
                <a:latin typeface="Helvetica Neue"/>
                <a:ea typeface="Helvetica Neue"/>
                <a:cs typeface="Helvetica Neue"/>
                <a:sym typeface="Helvetica Neue"/>
              </a:rPr>
              <a:t>altivos</a:t>
            </a:r>
            <a:r>
              <a:rPr b="0" i="0" lang="en-US" sz="7000" u="none" cap="none" strike="noStrike">
                <a:solidFill>
                  <a:srgbClr val="FFFFFF"/>
                </a:solidFill>
                <a:latin typeface="Helvetica Neue Light"/>
                <a:ea typeface="Helvetica Neue Light"/>
                <a:cs typeface="Helvetica Neue Light"/>
                <a:sym typeface="Helvetica Neue Light"/>
              </a:rPr>
              <a:t>,</a:t>
            </a:r>
            <a:r>
              <a:rPr b="0" i="0" lang="en-US" sz="7100" u="none" cap="none" strike="noStrike">
                <a:solidFill>
                  <a:srgbClr val="FFFFFF"/>
                </a:solidFill>
                <a:latin typeface="Helvetica Neue"/>
                <a:ea typeface="Helvetica Neue"/>
                <a:cs typeface="Helvetica Neue"/>
                <a:sym typeface="Helvetica Neue"/>
              </a:rPr>
              <a:t> insensibles</a:t>
            </a:r>
            <a:r>
              <a:rPr b="0" i="0" lang="en-US" sz="7000" u="none" cap="none" strike="noStrike">
                <a:solidFill>
                  <a:srgbClr val="FFFFFF"/>
                </a:solidFill>
                <a:latin typeface="Helvetica Neue Light"/>
                <a:ea typeface="Helvetica Neue Light"/>
                <a:cs typeface="Helvetica Neue Light"/>
                <a:sym typeface="Helvetica Neue Light"/>
              </a:rPr>
              <a:t> a los sentimientos de otros, </a:t>
            </a:r>
            <a:r>
              <a:rPr b="0" i="0" lang="en-US" sz="7100" u="none" cap="none" strike="noStrike">
                <a:solidFill>
                  <a:srgbClr val="FFFFFF"/>
                </a:solidFill>
                <a:latin typeface="Helvetica Neue"/>
                <a:ea typeface="Helvetica Neue"/>
                <a:cs typeface="Helvetica Neue"/>
                <a:sym typeface="Helvetica Neue"/>
              </a:rPr>
              <a:t>recibirán</a:t>
            </a:r>
            <a:r>
              <a:rPr b="0" i="0" lang="en-US" sz="7000" u="none" cap="none" strike="noStrike">
                <a:solidFill>
                  <a:srgbClr val="FFFFFF"/>
                </a:solidFill>
                <a:latin typeface="Helvetica Neue Light"/>
                <a:ea typeface="Helvetica Neue Light"/>
                <a:cs typeface="Helvetica Neue Light"/>
                <a:sym typeface="Helvetica Neue Light"/>
              </a:rPr>
              <a:t> lo </a:t>
            </a:r>
            <a:r>
              <a:rPr b="0" i="0" lang="en-US" sz="7100" u="none" cap="none" strike="noStrike">
                <a:solidFill>
                  <a:srgbClr val="FFFFFF"/>
                </a:solidFill>
                <a:latin typeface="Helvetica Neue"/>
                <a:ea typeface="Helvetica Neue"/>
                <a:cs typeface="Helvetica Neue"/>
                <a:sym typeface="Helvetica Neue"/>
              </a:rPr>
              <a:t>mismo</a:t>
            </a:r>
            <a:r>
              <a:rPr b="0" i="0" lang="en-US" sz="7000" u="none" cap="none" strike="noStrike">
                <a:solidFill>
                  <a:srgbClr val="FFFFFF"/>
                </a:solidFill>
                <a:latin typeface="Helvetica Neue Light"/>
                <a:ea typeface="Helvetica Neue Light"/>
                <a:cs typeface="Helvetica Neue Light"/>
                <a:sym typeface="Helvetica Neue Light"/>
              </a:rPr>
              <a:t> como </a:t>
            </a:r>
            <a:r>
              <a:rPr b="0" i="0" lang="en-US" sz="7100" u="none" cap="none" strike="noStrike">
                <a:solidFill>
                  <a:srgbClr val="FFFFFF"/>
                </a:solidFill>
                <a:latin typeface="Helvetica Neue"/>
                <a:ea typeface="Helvetica Neue"/>
                <a:cs typeface="Helvetica Neue"/>
                <a:sym typeface="Helvetica Neue"/>
              </a:rPr>
              <a:t>reacción</a:t>
            </a:r>
            <a:r>
              <a:rPr b="0" i="0" lang="en-US" sz="7000" u="none" cap="none" strike="noStrike">
                <a:solidFill>
                  <a:srgbClr val="FFFFFF"/>
                </a:solidFill>
                <a:latin typeface="Helvetica Neue Light"/>
                <a:ea typeface="Helvetica Neue Light"/>
                <a:cs typeface="Helvetica Neue Light"/>
                <a:sym typeface="Helvetica Neue Light"/>
              </a:rPr>
              <a:t>.</a:t>
            </a:r>
            <a:endParaRPr/>
          </a:p>
        </p:txBody>
      </p:sp>
      <p:sp>
        <p:nvSpPr>
          <p:cNvPr id="487" name="Google Shape;487;p44"/>
          <p:cNvSpPr txBox="1"/>
          <p:nvPr/>
        </p:nvSpPr>
        <p:spPr>
          <a:xfrm>
            <a:off x="1570236" y="1339199"/>
            <a:ext cx="21243527"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Ayudar a los atrasados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5"/>
          <p:cNvSpPr txBox="1"/>
          <p:nvPr/>
        </p:nvSpPr>
        <p:spPr>
          <a:xfrm>
            <a:off x="6181459" y="4277802"/>
            <a:ext cx="15525483" cy="6774303"/>
          </a:xfrm>
          <a:prstGeom prst="rect">
            <a:avLst/>
          </a:prstGeom>
          <a:noFill/>
          <a:ln>
            <a:noFill/>
          </a:ln>
        </p:spPr>
        <p:txBody>
          <a:bodyPr anchorCtr="0" anchor="t" bIns="50800" lIns="50800" spcFirstLastPara="1" rIns="50800" wrap="square" tIns="50800">
            <a:noAutofit/>
          </a:bodyPr>
          <a:lstStyle/>
          <a:p>
            <a:pPr indent="0" lvl="0" marL="0" marR="0" rtl="0" algn="ctr">
              <a:lnSpc>
                <a:spcPct val="112676"/>
              </a:lnSpc>
              <a:spcBef>
                <a:spcPts val="0"/>
              </a:spcBef>
              <a:spcAft>
                <a:spcPts val="0"/>
              </a:spcAft>
              <a:buClr>
                <a:srgbClr val="FFFFFF"/>
              </a:buClr>
              <a:buSzPts val="5200"/>
              <a:buFont typeface="Helvetica Neue Light"/>
              <a:buNone/>
            </a:pPr>
            <a:r>
              <a:rPr b="0" i="0" lang="en-US" sz="5200" u="none" cap="none" strike="noStrike">
                <a:solidFill>
                  <a:srgbClr val="FFFFFF"/>
                </a:solidFill>
                <a:latin typeface="Helvetica Neue Light"/>
                <a:ea typeface="Helvetica Neue Light"/>
                <a:cs typeface="Helvetica Neue Light"/>
                <a:sym typeface="Helvetica Neue Light"/>
              </a:rPr>
              <a:t>Un hombre que </a:t>
            </a:r>
            <a:r>
              <a:rPr b="0" i="0" lang="en-US" sz="7100" u="none" cap="none" strike="noStrike">
                <a:solidFill>
                  <a:srgbClr val="FFFFFF"/>
                </a:solidFill>
                <a:latin typeface="Helvetica Neue"/>
                <a:ea typeface="Helvetica Neue"/>
                <a:cs typeface="Helvetica Neue"/>
                <a:sym typeface="Helvetica Neue"/>
              </a:rPr>
              <a:t>desea conservar su respeto propio</a:t>
            </a:r>
            <a:r>
              <a:rPr b="0" i="0" lang="en-US" sz="5200" u="none" cap="none" strike="noStrike">
                <a:solidFill>
                  <a:srgbClr val="FFFFFF"/>
                </a:solidFill>
                <a:latin typeface="Helvetica Neue Light"/>
                <a:ea typeface="Helvetica Neue Light"/>
                <a:cs typeface="Helvetica Neue Light"/>
                <a:sym typeface="Helvetica Neue Light"/>
              </a:rPr>
              <a:t> y dignidad </a:t>
            </a:r>
            <a:r>
              <a:rPr b="0" i="0" lang="en-US" sz="7100" u="none" cap="none" strike="noStrike">
                <a:solidFill>
                  <a:srgbClr val="FFFFFF"/>
                </a:solidFill>
                <a:latin typeface="Helvetica Neue"/>
                <a:ea typeface="Helvetica Neue"/>
                <a:cs typeface="Helvetica Neue"/>
                <a:sym typeface="Helvetica Neue"/>
              </a:rPr>
              <a:t>debe ser cuidadoso</a:t>
            </a:r>
            <a:r>
              <a:rPr b="0" i="0" lang="en-US" sz="5200" u="none" cap="none" strike="noStrike">
                <a:solidFill>
                  <a:srgbClr val="FFFFFF"/>
                </a:solidFill>
                <a:latin typeface="Helvetica Neue Light"/>
                <a:ea typeface="Helvetica Neue Light"/>
                <a:cs typeface="Helvetica Neue Light"/>
                <a:sym typeface="Helvetica Neue Light"/>
              </a:rPr>
              <a:t> de no sacrificar el respeto y la dignidad de los demás. Esta regla </a:t>
            </a:r>
            <a:r>
              <a:rPr b="0" i="0" lang="en-US" sz="7100" u="none" cap="none" strike="noStrike">
                <a:solidFill>
                  <a:srgbClr val="FFFFFF"/>
                </a:solidFill>
                <a:latin typeface="Helvetica Neue"/>
                <a:ea typeface="Helvetica Neue"/>
                <a:cs typeface="Helvetica Neue"/>
                <a:sym typeface="Helvetica Neue"/>
              </a:rPr>
              <a:t>debería ser sagradamente observada</a:t>
            </a:r>
            <a:r>
              <a:rPr b="0" i="0" lang="en-US" sz="5200" u="none" cap="none" strike="noStrike">
                <a:solidFill>
                  <a:srgbClr val="FFFFFF"/>
                </a:solidFill>
                <a:latin typeface="Helvetica Neue Light"/>
                <a:ea typeface="Helvetica Neue Light"/>
                <a:cs typeface="Helvetica Neue Light"/>
                <a:sym typeface="Helvetica Neue Light"/>
              </a:rPr>
              <a:t> hacia los más simples, los menores y los alumnos que más se equivocan.</a:t>
            </a:r>
            <a:endParaRPr/>
          </a:p>
        </p:txBody>
      </p:sp>
      <p:sp>
        <p:nvSpPr>
          <p:cNvPr id="493" name="Google Shape;493;p45"/>
          <p:cNvSpPr txBox="1"/>
          <p:nvPr/>
        </p:nvSpPr>
        <p:spPr>
          <a:xfrm>
            <a:off x="11909997" y="11959197"/>
            <a:ext cx="11688220"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—Manuscrito 2, 1881.</a:t>
            </a:r>
            <a:endParaRPr/>
          </a:p>
        </p:txBody>
      </p:sp>
      <p:pic>
        <p:nvPicPr>
          <p:cNvPr descr="Imagen" id="494" name="Google Shape;494;p45"/>
          <p:cNvPicPr preferRelativeResize="0"/>
          <p:nvPr/>
        </p:nvPicPr>
        <p:blipFill rotWithShape="1">
          <a:blip r:embed="rId3">
            <a:alphaModFix/>
          </a:blip>
          <a:srcRect b="15235" l="0" r="6941" t="0"/>
          <a:stretch/>
        </p:blipFill>
        <p:spPr>
          <a:xfrm>
            <a:off x="770442" y="1215164"/>
            <a:ext cx="7904708" cy="121376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6"/>
          <p:cNvSpPr txBox="1"/>
          <p:nvPr/>
        </p:nvSpPr>
        <p:spPr>
          <a:xfrm>
            <a:off x="11909997" y="121598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278, 279 (1903). {1MCP 200.4}</a:t>
            </a:r>
            <a:endParaRPr/>
          </a:p>
        </p:txBody>
      </p:sp>
      <p:sp>
        <p:nvSpPr>
          <p:cNvPr id="500" name="Google Shape;500;p46"/>
          <p:cNvSpPr txBox="1"/>
          <p:nvPr/>
        </p:nvSpPr>
        <p:spPr>
          <a:xfrm>
            <a:off x="4776205" y="5081474"/>
            <a:ext cx="17533168" cy="5444032"/>
          </a:xfrm>
          <a:prstGeom prst="rect">
            <a:avLst/>
          </a:prstGeom>
          <a:noFill/>
          <a:ln>
            <a:noFill/>
          </a:ln>
        </p:spPr>
        <p:txBody>
          <a:bodyPr anchorCtr="0" anchor="t" bIns="50800" lIns="50800" spcFirstLastPara="1" rIns="50800" wrap="square" tIns="50800">
            <a:noAutofit/>
          </a:bodyPr>
          <a:lstStyle/>
          <a:p>
            <a:pPr indent="-406400" lvl="0" marL="4064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Los maestros </a:t>
            </a:r>
            <a:r>
              <a:rPr b="0" i="0" lang="en-US" sz="7100" u="none" cap="none" strike="noStrike">
                <a:solidFill>
                  <a:srgbClr val="FFFFFF"/>
                </a:solidFill>
                <a:latin typeface="Helvetica Neue"/>
                <a:ea typeface="Helvetica Neue"/>
                <a:cs typeface="Helvetica Neue"/>
                <a:sym typeface="Helvetica Neue"/>
              </a:rPr>
              <a:t>deben considerar</a:t>
            </a:r>
            <a:r>
              <a:rPr b="0" i="0" lang="en-US" sz="5200" u="none" cap="none" strike="noStrike">
                <a:solidFill>
                  <a:srgbClr val="FFFFFF"/>
                </a:solidFill>
                <a:latin typeface="Helvetica Neue Light"/>
                <a:ea typeface="Helvetica Neue Light"/>
                <a:cs typeface="Helvetica Neue Light"/>
                <a:sym typeface="Helvetica Neue Light"/>
              </a:rPr>
              <a:t> que están </a:t>
            </a:r>
            <a:r>
              <a:rPr b="0" i="0" lang="en-US" sz="7100" u="none" cap="none" strike="noStrike">
                <a:solidFill>
                  <a:srgbClr val="FFFFFF"/>
                </a:solidFill>
                <a:latin typeface="Helvetica Neue"/>
                <a:ea typeface="Helvetica Neue"/>
                <a:cs typeface="Helvetica Neue"/>
                <a:sym typeface="Helvetica Neue"/>
              </a:rPr>
              <a:t>tratando </a:t>
            </a:r>
            <a:r>
              <a:rPr b="0" i="0" lang="en-US" sz="5200" u="none" cap="none" strike="noStrike">
                <a:solidFill>
                  <a:srgbClr val="FFFFFF"/>
                </a:solidFill>
                <a:latin typeface="Helvetica Neue Light"/>
                <a:ea typeface="Helvetica Neue Light"/>
                <a:cs typeface="Helvetica Neue Light"/>
                <a:sym typeface="Helvetica Neue Light"/>
              </a:rPr>
              <a:t>con niños</a:t>
            </a:r>
            <a:endParaRPr/>
          </a:p>
          <a:p>
            <a:pPr indent="-406400" lvl="0" marL="406400" marR="0" rtl="0" algn="l">
              <a:lnSpc>
                <a:spcPct val="100000"/>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Son niños que </a:t>
            </a:r>
            <a:r>
              <a:rPr b="0" i="0" lang="en-US" sz="7100" u="none" cap="none" strike="noStrike">
                <a:solidFill>
                  <a:srgbClr val="FFFFFF"/>
                </a:solidFill>
                <a:latin typeface="Helvetica Neue"/>
                <a:ea typeface="Helvetica Neue"/>
                <a:cs typeface="Helvetica Neue"/>
                <a:sym typeface="Helvetica Neue"/>
              </a:rPr>
              <a:t>tienen </a:t>
            </a:r>
            <a:r>
              <a:rPr b="0" i="0" lang="en-US" sz="5200" u="none" cap="none" strike="noStrike">
                <a:solidFill>
                  <a:srgbClr val="FFFFFF"/>
                </a:solidFill>
                <a:latin typeface="Helvetica Neue Light"/>
                <a:ea typeface="Helvetica Neue Light"/>
                <a:cs typeface="Helvetica Neue Light"/>
                <a:sym typeface="Helvetica Neue Light"/>
              </a:rPr>
              <a:t>todo </a:t>
            </a:r>
            <a:r>
              <a:rPr b="0" i="0" lang="en-US" sz="7100" u="none" cap="none" strike="noStrike">
                <a:solidFill>
                  <a:srgbClr val="FFFFFF"/>
                </a:solidFill>
                <a:latin typeface="Helvetica Neue"/>
                <a:ea typeface="Helvetica Neue"/>
                <a:cs typeface="Helvetica Neue"/>
                <a:sym typeface="Helvetica Neue"/>
              </a:rPr>
              <a:t>por aprender</a:t>
            </a:r>
            <a:endParaRPr b="0" i="0" sz="7100" u="none" cap="none" strike="noStrike">
              <a:solidFill>
                <a:srgbClr val="000000"/>
              </a:solidFill>
              <a:latin typeface="Helvetica Neue"/>
              <a:ea typeface="Helvetica Neue"/>
              <a:cs typeface="Helvetica Neue"/>
              <a:sym typeface="Helvetica Neue"/>
            </a:endParaRPr>
          </a:p>
          <a:p>
            <a:pPr indent="-406400" lvl="0" marL="406400" marR="0" rtl="0" algn="l">
              <a:lnSpc>
                <a:spcPct val="100000"/>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El alumno lento </a:t>
            </a:r>
            <a:r>
              <a:rPr b="0" i="0" lang="en-US" sz="7100" u="none" cap="none" strike="noStrike">
                <a:solidFill>
                  <a:srgbClr val="FFFFFF"/>
                </a:solidFill>
                <a:latin typeface="Helvetica Neue"/>
                <a:ea typeface="Helvetica Neue"/>
                <a:cs typeface="Helvetica Neue"/>
                <a:sym typeface="Helvetica Neue"/>
              </a:rPr>
              <a:t>necesita más motivación </a:t>
            </a:r>
            <a:r>
              <a:rPr b="0" i="0" lang="en-US" sz="5200" u="none" cap="none" strike="noStrike">
                <a:solidFill>
                  <a:srgbClr val="FFFFFF"/>
                </a:solidFill>
                <a:latin typeface="Helvetica Neue Light"/>
                <a:ea typeface="Helvetica Neue Light"/>
                <a:cs typeface="Helvetica Neue Light"/>
                <a:sym typeface="Helvetica Neue Light"/>
              </a:rPr>
              <a:t>de la que recibe.</a:t>
            </a:r>
            <a:endParaRPr/>
          </a:p>
        </p:txBody>
      </p:sp>
      <p:sp>
        <p:nvSpPr>
          <p:cNvPr id="501" name="Google Shape;501;p46"/>
          <p:cNvSpPr txBox="1"/>
          <p:nvPr/>
        </p:nvSpPr>
        <p:spPr>
          <a:xfrm>
            <a:off x="1570236" y="1415399"/>
            <a:ext cx="21243527"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70000"/>
              </a:lnSpc>
              <a:spcBef>
                <a:spcPts val="0"/>
              </a:spcBef>
              <a:spcAft>
                <a:spcPts val="0"/>
              </a:spcAft>
              <a:buClr>
                <a:srgbClr val="FFFFFF"/>
              </a:buClr>
              <a:buSzPts val="8500"/>
              <a:buFont typeface="Helvetica Neue"/>
              <a:buNone/>
            </a:pPr>
            <a:r>
              <a:rPr b="0" i="0" lang="en-US" sz="8500" u="none" cap="none" strike="noStrike">
                <a:solidFill>
                  <a:srgbClr val="FFFFFF"/>
                </a:solidFill>
                <a:latin typeface="Helvetica Neue"/>
                <a:ea typeface="Helvetica Neue"/>
                <a:cs typeface="Helvetica Neue"/>
                <a:sym typeface="Helvetica Neue"/>
              </a:rPr>
              <a:t>Cómo tratar con el estudiante lento</a:t>
            </a:r>
            <a:endParaRPr/>
          </a:p>
        </p:txBody>
      </p:sp>
      <p:pic>
        <p:nvPicPr>
          <p:cNvPr descr="Imagen" id="502" name="Google Shape;502;p46"/>
          <p:cNvPicPr preferRelativeResize="0"/>
          <p:nvPr/>
        </p:nvPicPr>
        <p:blipFill rotWithShape="1">
          <a:blip r:embed="rId3">
            <a:alphaModFix/>
          </a:blip>
          <a:srcRect b="0" l="0" r="0" t="0"/>
          <a:stretch/>
        </p:blipFill>
        <p:spPr>
          <a:xfrm>
            <a:off x="1217456" y="1556665"/>
            <a:ext cx="5032688" cy="1192347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Imagen" id="507" name="Google Shape;507;p47"/>
          <p:cNvPicPr preferRelativeResize="0"/>
          <p:nvPr/>
        </p:nvPicPr>
        <p:blipFill rotWithShape="1">
          <a:blip r:embed="rId3">
            <a:alphaModFix/>
          </a:blip>
          <a:srcRect b="0" l="0" r="0" t="0"/>
          <a:stretch/>
        </p:blipFill>
        <p:spPr>
          <a:xfrm>
            <a:off x="0" y="982397"/>
            <a:ext cx="24383999" cy="12818006"/>
          </a:xfrm>
          <a:prstGeom prst="rect">
            <a:avLst/>
          </a:prstGeom>
          <a:noFill/>
          <a:ln>
            <a:noFill/>
          </a:ln>
        </p:spPr>
      </p:pic>
      <p:sp>
        <p:nvSpPr>
          <p:cNvPr id="508" name="Google Shape;508;p47"/>
          <p:cNvSpPr txBox="1"/>
          <p:nvPr/>
        </p:nvSpPr>
        <p:spPr>
          <a:xfrm>
            <a:off x="10758750" y="4655030"/>
            <a:ext cx="13503463" cy="7969400"/>
          </a:xfrm>
          <a:prstGeom prst="rect">
            <a:avLst/>
          </a:prstGeom>
          <a:noFill/>
          <a:ln>
            <a:noFill/>
          </a:ln>
        </p:spPr>
        <p:txBody>
          <a:bodyPr anchorCtr="0" anchor="t" bIns="50800" lIns="50800" spcFirstLastPara="1" rIns="50800" wrap="square" tIns="50800">
            <a:noAutofit/>
          </a:bodyPr>
          <a:lstStyle/>
          <a:p>
            <a:pPr indent="-406400" lvl="0" marL="406400" marR="0" rtl="0" algn="l">
              <a:lnSpc>
                <a:spcPct val="100000"/>
              </a:lnSpc>
              <a:spcBef>
                <a:spcPts val="0"/>
              </a:spcBef>
              <a:spcAft>
                <a:spcPts val="0"/>
              </a:spcAft>
              <a:buClr>
                <a:srgbClr val="0A083C"/>
              </a:buClr>
              <a:buSzPts val="4160"/>
              <a:buFont typeface="Helvetica Neue Light"/>
              <a:buChar char="•"/>
            </a:pPr>
            <a:r>
              <a:rPr b="0" i="0" lang="en-US" sz="5200" u="none" cap="none" strike="noStrike">
                <a:solidFill>
                  <a:srgbClr val="0A083C"/>
                </a:solidFill>
                <a:latin typeface="Helvetica Neue Light"/>
                <a:ea typeface="Helvetica Neue Light"/>
                <a:cs typeface="Helvetica Neue Light"/>
                <a:sym typeface="Helvetica Neue Light"/>
              </a:rPr>
              <a:t>Sus propios </a:t>
            </a:r>
            <a:r>
              <a:rPr b="0" i="0" lang="en-US" sz="7100" u="none" cap="none" strike="noStrike">
                <a:solidFill>
                  <a:srgbClr val="0A083C"/>
                </a:solidFill>
                <a:latin typeface="Helvetica Neue"/>
                <a:ea typeface="Helvetica Neue"/>
                <a:cs typeface="Helvetica Neue"/>
                <a:sym typeface="Helvetica Neue"/>
              </a:rPr>
              <a:t>rasgos</a:t>
            </a:r>
            <a:r>
              <a:rPr b="0" i="0" lang="en-US" sz="5200" u="none" cap="none" strike="noStrike">
                <a:solidFill>
                  <a:srgbClr val="0A083C"/>
                </a:solidFill>
                <a:latin typeface="Helvetica Neue Light"/>
                <a:ea typeface="Helvetica Neue Light"/>
                <a:cs typeface="Helvetica Neue Light"/>
                <a:sym typeface="Helvetica Neue Light"/>
              </a:rPr>
              <a:t> de carácter </a:t>
            </a:r>
            <a:r>
              <a:rPr b="0" i="0" lang="en-US" sz="7100" u="none" cap="none" strike="noStrike">
                <a:solidFill>
                  <a:srgbClr val="0A083C"/>
                </a:solidFill>
                <a:latin typeface="Helvetica Neue"/>
                <a:ea typeface="Helvetica Neue"/>
                <a:cs typeface="Helvetica Neue"/>
                <a:sym typeface="Helvetica Neue"/>
              </a:rPr>
              <a:t>heredados </a:t>
            </a:r>
            <a:r>
              <a:rPr b="0" i="0" lang="en-US" sz="5200" u="none" cap="none" strike="noStrike">
                <a:solidFill>
                  <a:srgbClr val="0A083C"/>
                </a:solidFill>
                <a:latin typeface="Helvetica Neue Light"/>
                <a:ea typeface="Helvetica Neue Light"/>
                <a:cs typeface="Helvetica Neue Light"/>
                <a:sym typeface="Helvetica Neue Light"/>
              </a:rPr>
              <a:t>y </a:t>
            </a:r>
            <a:r>
              <a:rPr b="0" i="0" lang="en-US" sz="7100" u="none" cap="none" strike="noStrike">
                <a:solidFill>
                  <a:srgbClr val="0A083C"/>
                </a:solidFill>
                <a:latin typeface="Helvetica Neue"/>
                <a:ea typeface="Helvetica Neue"/>
                <a:cs typeface="Helvetica Neue"/>
                <a:sym typeface="Helvetica Neue"/>
              </a:rPr>
              <a:t>cultivados</a:t>
            </a:r>
            <a:r>
              <a:rPr b="0" i="0" lang="en-US" sz="5200" u="none" cap="none" strike="noStrike">
                <a:solidFill>
                  <a:srgbClr val="0A083C"/>
                </a:solidFill>
                <a:latin typeface="Helvetica Neue Light"/>
                <a:ea typeface="Helvetica Neue Light"/>
                <a:cs typeface="Helvetica Neue Light"/>
                <a:sym typeface="Helvetica Neue Light"/>
              </a:rPr>
              <a:t> son consentidos como cualidades preciosas cuando son mortales en su influencia sobre otras mentes. </a:t>
            </a:r>
            <a:endParaRPr/>
          </a:p>
          <a:p>
            <a:pPr indent="-406400" lvl="0" marL="406400" marR="0" rtl="0" algn="l">
              <a:lnSpc>
                <a:spcPct val="100000"/>
              </a:lnSpc>
              <a:spcBef>
                <a:spcPts val="2000"/>
              </a:spcBef>
              <a:spcAft>
                <a:spcPts val="0"/>
              </a:spcAft>
              <a:buClr>
                <a:srgbClr val="0A083C"/>
              </a:buClr>
              <a:buSzPts val="4160"/>
              <a:buFont typeface="Helvetica Neue Light"/>
              <a:buChar char="•"/>
            </a:pPr>
            <a:r>
              <a:rPr b="0" i="0" lang="en-US" sz="5200" u="none" cap="none" strike="noStrike">
                <a:solidFill>
                  <a:srgbClr val="0A083C"/>
                </a:solidFill>
                <a:latin typeface="Helvetica Neue Light"/>
                <a:ea typeface="Helvetica Neue Light"/>
                <a:cs typeface="Helvetica Neue Light"/>
                <a:sym typeface="Helvetica Neue Light"/>
              </a:rPr>
              <a:t>En palabras </a:t>
            </a:r>
            <a:r>
              <a:rPr b="0" i="0" lang="en-US" sz="7100" u="none" cap="none" strike="noStrike">
                <a:solidFill>
                  <a:srgbClr val="0A083C"/>
                </a:solidFill>
                <a:latin typeface="Helvetica Neue"/>
                <a:ea typeface="Helvetica Neue"/>
                <a:cs typeface="Helvetica Neue"/>
                <a:sym typeface="Helvetica Neue"/>
              </a:rPr>
              <a:t>sencillas</a:t>
            </a:r>
            <a:r>
              <a:rPr b="0" i="0" lang="en-US" sz="5200" u="none" cap="none" strike="noStrike">
                <a:solidFill>
                  <a:srgbClr val="0A083C"/>
                </a:solidFill>
                <a:latin typeface="Helvetica Neue Light"/>
                <a:ea typeface="Helvetica Neue Light"/>
                <a:cs typeface="Helvetica Neue Light"/>
                <a:sym typeface="Helvetica Neue Light"/>
              </a:rPr>
              <a:t> y claras: caminan a la luz de sus propias chispas.</a:t>
            </a:r>
            <a:endParaRPr/>
          </a:p>
        </p:txBody>
      </p:sp>
      <p:sp>
        <p:nvSpPr>
          <p:cNvPr id="509" name="Google Shape;509;p47"/>
          <p:cNvSpPr txBox="1"/>
          <p:nvPr/>
        </p:nvSpPr>
        <p:spPr>
          <a:xfrm>
            <a:off x="9910668" y="1126317"/>
            <a:ext cx="13503465"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100"/>
              <a:buFont typeface="Helvetica Neue"/>
              <a:buNone/>
            </a:pPr>
            <a:r>
              <a:rPr b="0" i="0" lang="en-US" sz="7100" u="none" cap="none" strike="noStrike">
                <a:solidFill>
                  <a:srgbClr val="FFFFFF"/>
                </a:solidFill>
                <a:latin typeface="Helvetica Neue"/>
                <a:ea typeface="Helvetica Neue"/>
                <a:cs typeface="Helvetica Neue"/>
                <a:sym typeface="Helvetica Neue"/>
              </a:rPr>
              <a:t>La atmósfera del aula afecta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Imagen" id="514" name="Google Shape;514;p48"/>
          <p:cNvPicPr preferRelativeResize="0"/>
          <p:nvPr/>
        </p:nvPicPr>
        <p:blipFill rotWithShape="1">
          <a:blip r:embed="rId3">
            <a:alphaModFix/>
          </a:blip>
          <a:srcRect b="0" l="0" r="0" t="0"/>
          <a:stretch/>
        </p:blipFill>
        <p:spPr>
          <a:xfrm>
            <a:off x="0" y="931597"/>
            <a:ext cx="24383999" cy="12818006"/>
          </a:xfrm>
          <a:prstGeom prst="rect">
            <a:avLst/>
          </a:prstGeom>
          <a:noFill/>
          <a:ln>
            <a:noFill/>
          </a:ln>
        </p:spPr>
      </p:pic>
      <p:sp>
        <p:nvSpPr>
          <p:cNvPr id="515" name="Google Shape;515;p48"/>
          <p:cNvSpPr txBox="1"/>
          <p:nvPr/>
        </p:nvSpPr>
        <p:spPr>
          <a:xfrm>
            <a:off x="12392597" y="121598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278, 279 (1903). {1MCP 200.4}</a:t>
            </a:r>
            <a:endParaRPr/>
          </a:p>
        </p:txBody>
      </p:sp>
      <p:sp>
        <p:nvSpPr>
          <p:cNvPr id="516" name="Google Shape;516;p48"/>
          <p:cNvSpPr txBox="1"/>
          <p:nvPr/>
        </p:nvSpPr>
        <p:spPr>
          <a:xfrm>
            <a:off x="5602550" y="5047674"/>
            <a:ext cx="15403603" cy="6810009"/>
          </a:xfrm>
          <a:prstGeom prst="rect">
            <a:avLst/>
          </a:prstGeom>
          <a:noFill/>
          <a:ln>
            <a:noFill/>
          </a:ln>
        </p:spPr>
        <p:txBody>
          <a:bodyPr anchorCtr="0" anchor="t" bIns="50800" lIns="50800" spcFirstLastPara="1" rIns="50800" wrap="square" tIns="50800">
            <a:noAutofit/>
          </a:bodyPr>
          <a:lstStyle/>
          <a:p>
            <a:pPr indent="-1168400" lvl="0" marL="1168400" marR="0" rtl="0" algn="l">
              <a:lnSpc>
                <a:spcPct val="117567"/>
              </a:lnSpc>
              <a:spcBef>
                <a:spcPts val="0"/>
              </a:spcBef>
              <a:spcAft>
                <a:spcPts val="0"/>
              </a:spcAft>
              <a:buClr>
                <a:srgbClr val="0A083C"/>
              </a:buClr>
              <a:buSzPts val="5920"/>
              <a:buFont typeface="Helvetica Neue Light"/>
              <a:buChar char="•"/>
            </a:pPr>
            <a:r>
              <a:rPr b="0" i="0" lang="en-US" sz="7400" u="none" cap="none" strike="noStrike">
                <a:solidFill>
                  <a:srgbClr val="0A083C"/>
                </a:solidFill>
                <a:latin typeface="Helvetica Neue Light"/>
                <a:ea typeface="Helvetica Neue Light"/>
                <a:cs typeface="Helvetica Neue Light"/>
                <a:sym typeface="Helvetica Neue Light"/>
              </a:rPr>
              <a:t>No hay circunstancias irritantes que hagan aflorar la naturaleza no sometida y no semejante a Cristo, son condescendientes y agradables y aun muy atractivos.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Imagen" id="521" name="Google Shape;521;p49"/>
          <p:cNvPicPr preferRelativeResize="0"/>
          <p:nvPr/>
        </p:nvPicPr>
        <p:blipFill rotWithShape="1">
          <a:blip r:embed="rId3">
            <a:alphaModFix/>
          </a:blip>
          <a:srcRect b="0" l="0" r="0" t="0"/>
          <a:stretch/>
        </p:blipFill>
        <p:spPr>
          <a:xfrm>
            <a:off x="0" y="829997"/>
            <a:ext cx="24383999" cy="12818006"/>
          </a:xfrm>
          <a:prstGeom prst="rect">
            <a:avLst/>
          </a:prstGeom>
          <a:noFill/>
          <a:ln>
            <a:noFill/>
          </a:ln>
        </p:spPr>
      </p:pic>
      <p:sp>
        <p:nvSpPr>
          <p:cNvPr id="522" name="Google Shape;522;p49"/>
          <p:cNvSpPr txBox="1"/>
          <p:nvPr/>
        </p:nvSpPr>
        <p:spPr>
          <a:xfrm>
            <a:off x="11909997" y="12153667"/>
            <a:ext cx="11688220"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—La Educación, 278, 279 (1903). {1MCP 200.4}</a:t>
            </a:r>
            <a:endParaRPr/>
          </a:p>
        </p:txBody>
      </p:sp>
      <p:sp>
        <p:nvSpPr>
          <p:cNvPr id="523" name="Google Shape;523;p49"/>
          <p:cNvSpPr txBox="1"/>
          <p:nvPr/>
        </p:nvSpPr>
        <p:spPr>
          <a:xfrm>
            <a:off x="2646400" y="4228820"/>
            <a:ext cx="18424205" cy="7558256"/>
          </a:xfrm>
          <a:prstGeom prst="rect">
            <a:avLst/>
          </a:prstGeom>
          <a:noFill/>
          <a:ln>
            <a:noFill/>
          </a:ln>
        </p:spPr>
        <p:txBody>
          <a:bodyPr anchorCtr="0" anchor="t" bIns="50800" lIns="50800" spcFirstLastPara="1" rIns="50800" wrap="square" tIns="50800">
            <a:noAutofit/>
          </a:bodyPr>
          <a:lstStyle/>
          <a:p>
            <a:pPr indent="0" lvl="0" marL="0" marR="0" rtl="0" algn="ctr">
              <a:lnSpc>
                <a:spcPct val="136538"/>
              </a:lnSpc>
              <a:spcBef>
                <a:spcPts val="0"/>
              </a:spcBef>
              <a:spcAft>
                <a:spcPts val="0"/>
              </a:spcAft>
              <a:buClr>
                <a:srgbClr val="000000"/>
              </a:buClr>
              <a:buSzPts val="5200"/>
              <a:buFont typeface="Helvetica Neue"/>
              <a:buNone/>
            </a:pPr>
            <a:r>
              <a:rPr b="0" i="0" lang="en-US" sz="5200" u="none" cap="none" strike="noStrike">
                <a:solidFill>
                  <a:srgbClr val="000000"/>
                </a:solidFill>
                <a:latin typeface="Helvetica Neue"/>
                <a:ea typeface="Helvetica Neue"/>
                <a:cs typeface="Helvetica Neue"/>
                <a:sym typeface="Helvetica Neue"/>
              </a:rPr>
              <a:t>Cuando hay cosas que ocurren en la familia o en su asociación con otros que perturban su paz y provocan su mal genio, si pusieran todas las circunstancias ante Dios y perseveraran en sus pedidos de gracia antes de comenzar su tarea diaria como maestros, y si conocieran por sí mismos el poder y la gracia y el amor de Cristo morando en sus corazones antes de comenzar sus labores, los ángeles del cielo entrarían con ellos a la sala de clases.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Imagen" id="150" name="Google Shape;150;p5"/>
          <p:cNvPicPr preferRelativeResize="0"/>
          <p:nvPr/>
        </p:nvPicPr>
        <p:blipFill rotWithShape="1">
          <a:blip r:embed="rId3">
            <a:alphaModFix/>
          </a:blip>
          <a:srcRect b="0" l="0" r="0" t="0"/>
          <a:stretch/>
        </p:blipFill>
        <p:spPr>
          <a:xfrm>
            <a:off x="4061292" y="2642875"/>
            <a:ext cx="17219020" cy="7937616"/>
          </a:xfrm>
          <a:prstGeom prst="rect">
            <a:avLst/>
          </a:prstGeom>
          <a:noFill/>
          <a:ln>
            <a:noFill/>
          </a:ln>
        </p:spPr>
      </p:pic>
      <p:sp>
        <p:nvSpPr>
          <p:cNvPr id="151" name="Google Shape;151;p5"/>
          <p:cNvSpPr txBox="1"/>
          <p:nvPr/>
        </p:nvSpPr>
        <p:spPr>
          <a:xfrm>
            <a:off x="3185899" y="660782"/>
            <a:ext cx="17632908" cy="1756617"/>
          </a:xfrm>
          <a:prstGeom prst="rect">
            <a:avLst/>
          </a:prstGeom>
          <a:noFill/>
          <a:ln>
            <a:noFill/>
          </a:ln>
        </p:spPr>
        <p:txBody>
          <a:bodyPr anchorCtr="0" anchor="t" bIns="50800" lIns="50800" spcFirstLastPara="1" rIns="50800" wrap="square" tIns="50800">
            <a:normAutofit/>
          </a:bodyPr>
          <a:lstStyle/>
          <a:p>
            <a:pPr indent="0" lvl="0" marL="0" marR="0" rtl="0" algn="ctr">
              <a:lnSpc>
                <a:spcPct val="125555"/>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Despertar las facultades mentales</a:t>
            </a:r>
            <a:endParaRPr/>
          </a:p>
        </p:txBody>
      </p:sp>
      <p:sp>
        <p:nvSpPr>
          <p:cNvPr id="152" name="Google Shape;152;p5"/>
          <p:cNvSpPr txBox="1"/>
          <p:nvPr/>
        </p:nvSpPr>
        <p:spPr>
          <a:xfrm>
            <a:off x="5087189" y="4261921"/>
            <a:ext cx="16030827" cy="5884671"/>
          </a:xfrm>
          <a:prstGeom prst="rect">
            <a:avLst/>
          </a:prstGeom>
          <a:noFill/>
          <a:ln>
            <a:noFill/>
          </a:ln>
        </p:spPr>
        <p:txBody>
          <a:bodyPr anchorCtr="0" anchor="t" bIns="50800" lIns="50800" spcFirstLastPara="1" rIns="50800" wrap="square" tIns="50800">
            <a:noAutofit/>
          </a:bodyPr>
          <a:lstStyle/>
          <a:p>
            <a:pPr indent="-939799" lvl="0" marL="939799" marR="0" rtl="0" algn="l">
              <a:lnSpc>
                <a:spcPct val="124242"/>
              </a:lnSpc>
              <a:spcBef>
                <a:spcPts val="0"/>
              </a:spcBef>
              <a:spcAft>
                <a:spcPts val="0"/>
              </a:spcAft>
              <a:buClr>
                <a:srgbClr val="FFFFFF"/>
              </a:buClr>
              <a:buSzPts val="5280"/>
              <a:buFont typeface="Helvetica Neue"/>
              <a:buChar char="•"/>
            </a:pPr>
            <a:r>
              <a:rPr b="1" i="0" lang="en-US" sz="6600" u="none" cap="none" strike="noStrike">
                <a:solidFill>
                  <a:srgbClr val="FFFFFF"/>
                </a:solidFill>
                <a:latin typeface="Helvetica Neue"/>
                <a:ea typeface="Helvetica Neue"/>
                <a:cs typeface="Helvetica Neue"/>
                <a:sym typeface="Helvetica Neue"/>
              </a:rPr>
              <a:t>Imbuir por la fuerza la instrucción </a:t>
            </a:r>
            <a:r>
              <a:rPr b="0" i="0" lang="en-US" sz="5400" u="none" cap="none" strike="noStrike">
                <a:solidFill>
                  <a:srgbClr val="FFFFFF"/>
                </a:solidFill>
                <a:latin typeface="Helvetica Neue Light"/>
                <a:ea typeface="Helvetica Neue Light"/>
                <a:cs typeface="Helvetica Neue Light"/>
                <a:sym typeface="Helvetica Neue Light"/>
              </a:rPr>
              <a:t>en una </a:t>
            </a:r>
            <a:r>
              <a:rPr b="1" i="0" lang="en-US" sz="6600" u="none" cap="none" strike="noStrike">
                <a:solidFill>
                  <a:srgbClr val="FFFFFF"/>
                </a:solidFill>
                <a:latin typeface="Helvetica Neue"/>
                <a:ea typeface="Helvetica Neue"/>
                <a:cs typeface="Helvetica Neue"/>
                <a:sym typeface="Helvetica Neue"/>
              </a:rPr>
              <a:t>mente</a:t>
            </a:r>
            <a:r>
              <a:rPr b="0" i="0" lang="en-US" sz="5400" u="none" cap="none" strike="noStrike">
                <a:solidFill>
                  <a:srgbClr val="FFFFFF"/>
                </a:solidFill>
                <a:latin typeface="Helvetica Neue Light"/>
                <a:ea typeface="Helvetica Neue Light"/>
                <a:cs typeface="Helvetica Neue Light"/>
                <a:sym typeface="Helvetica Neue Light"/>
              </a:rPr>
              <a:t> que </a:t>
            </a:r>
            <a:r>
              <a:rPr b="1" i="0" lang="en-US" sz="6600" u="none" cap="none" strike="noStrike">
                <a:solidFill>
                  <a:srgbClr val="FFFFFF"/>
                </a:solidFill>
                <a:latin typeface="Helvetica Neue"/>
                <a:ea typeface="Helvetica Neue"/>
                <a:cs typeface="Helvetica Neue"/>
                <a:sym typeface="Helvetica Neue"/>
              </a:rPr>
              <a:t>no está lista </a:t>
            </a:r>
            <a:r>
              <a:rPr b="0" i="0" lang="en-US" sz="5400" u="none" cap="none" strike="noStrike">
                <a:solidFill>
                  <a:srgbClr val="FFFFFF"/>
                </a:solidFill>
                <a:latin typeface="Helvetica Neue Light"/>
                <a:ea typeface="Helvetica Neue Light"/>
                <a:cs typeface="Helvetica Neue Light"/>
                <a:sym typeface="Helvetica Neue Light"/>
              </a:rPr>
              <a:t>para </a:t>
            </a:r>
            <a:r>
              <a:rPr b="1" i="0" lang="en-US" sz="6600" u="none" cap="none" strike="noStrike">
                <a:solidFill>
                  <a:srgbClr val="FFFFFF"/>
                </a:solidFill>
                <a:latin typeface="Helvetica Neue"/>
                <a:ea typeface="Helvetica Neue"/>
                <a:cs typeface="Helvetica Neue"/>
                <a:sym typeface="Helvetica Neue"/>
              </a:rPr>
              <a:t>recibirla.</a:t>
            </a:r>
            <a:endParaRPr/>
          </a:p>
          <a:p>
            <a:pPr indent="-939799" lvl="0" marL="939799" marR="0" rtl="0" algn="l">
              <a:lnSpc>
                <a:spcPct val="124242"/>
              </a:lnSpc>
              <a:spcBef>
                <a:spcPts val="0"/>
              </a:spcBef>
              <a:spcAft>
                <a:spcPts val="0"/>
              </a:spcAft>
              <a:buClr>
                <a:srgbClr val="FFFFFF"/>
              </a:buClr>
              <a:buSzPts val="5280"/>
              <a:buFont typeface="Helvetica Neue"/>
              <a:buChar char="•"/>
            </a:pPr>
            <a:r>
              <a:rPr b="1" i="0" lang="en-US" sz="6600" u="none" cap="none" strike="noStrike">
                <a:solidFill>
                  <a:srgbClr val="FFFFFF"/>
                </a:solidFill>
                <a:latin typeface="Helvetica Neue"/>
                <a:ea typeface="Helvetica Neue"/>
                <a:cs typeface="Helvetica Neue"/>
                <a:sym typeface="Helvetica Neue"/>
              </a:rPr>
              <a:t>Despertar</a:t>
            </a:r>
            <a:r>
              <a:rPr b="0" i="0" lang="en-US" sz="5400" u="none" cap="none" strike="noStrike">
                <a:solidFill>
                  <a:srgbClr val="FFFFFF"/>
                </a:solidFill>
                <a:latin typeface="Helvetica Neue Light"/>
                <a:ea typeface="Helvetica Neue Light"/>
                <a:cs typeface="Helvetica Neue Light"/>
                <a:sym typeface="Helvetica Neue Light"/>
              </a:rPr>
              <a:t> las </a:t>
            </a:r>
            <a:r>
              <a:rPr b="1" i="0" lang="en-US" sz="6600" u="none" cap="none" strike="noStrike">
                <a:solidFill>
                  <a:srgbClr val="FFFFFF"/>
                </a:solidFill>
                <a:latin typeface="Helvetica Neue"/>
                <a:ea typeface="Helvetica Neue"/>
                <a:cs typeface="Helvetica Neue"/>
                <a:sym typeface="Helvetica Neue"/>
              </a:rPr>
              <a:t>facultades mentales</a:t>
            </a:r>
            <a:endParaRPr/>
          </a:p>
          <a:p>
            <a:pPr indent="-939799" lvl="0" marL="939799" marR="0" rtl="0" algn="l">
              <a:lnSpc>
                <a:spcPct val="124242"/>
              </a:lnSpc>
              <a:spcBef>
                <a:spcPts val="0"/>
              </a:spcBef>
              <a:spcAft>
                <a:spcPts val="0"/>
              </a:spcAft>
              <a:buClr>
                <a:srgbClr val="FFFFFF"/>
              </a:buClr>
              <a:buSzPts val="5280"/>
              <a:buFont typeface="Helvetica Neue"/>
              <a:buChar char="•"/>
            </a:pPr>
            <a:r>
              <a:rPr b="1" i="0" lang="en-US" sz="6600" u="none" cap="none" strike="noStrike">
                <a:solidFill>
                  <a:srgbClr val="FFFFFF"/>
                </a:solidFill>
                <a:latin typeface="Helvetica Neue"/>
                <a:ea typeface="Helvetica Neue"/>
                <a:cs typeface="Helvetica Neue"/>
                <a:sym typeface="Helvetica Neue"/>
              </a:rPr>
              <a:t>Lo mismo </a:t>
            </a:r>
            <a:r>
              <a:rPr b="0" i="0" lang="en-US" sz="5400" u="none" cap="none" strike="noStrike">
                <a:solidFill>
                  <a:srgbClr val="FFFFFF"/>
                </a:solidFill>
                <a:latin typeface="Helvetica Neue Light"/>
                <a:ea typeface="Helvetica Neue Light"/>
                <a:cs typeface="Helvetica Neue Light"/>
                <a:sym typeface="Helvetica Neue Light"/>
              </a:rPr>
              <a:t>que el </a:t>
            </a:r>
            <a:r>
              <a:rPr b="1" i="0" lang="en-US" sz="6600" u="none" cap="none" strike="noStrike">
                <a:solidFill>
                  <a:srgbClr val="FFFFFF"/>
                </a:solidFill>
                <a:latin typeface="Helvetica Neue"/>
                <a:ea typeface="Helvetica Neue"/>
                <a:cs typeface="Helvetica Neue"/>
                <a:sym typeface="Helvetica Neue"/>
              </a:rPr>
              <a:t>interés</a:t>
            </a:r>
            <a:r>
              <a:rPr b="0" i="0" lang="en-US" sz="5400" u="none" cap="none" strike="noStrike">
                <a:solidFill>
                  <a:srgbClr val="FFFFFF"/>
                </a:solidFill>
                <a:latin typeface="Helvetica Neue Light"/>
                <a:ea typeface="Helvetica Neue Light"/>
                <a:cs typeface="Helvetica Neue Light"/>
                <a:sym typeface="Helvetica Neue Light"/>
              </a:rPr>
              <a:t>.</a:t>
            </a:r>
            <a:endParaRPr/>
          </a:p>
        </p:txBody>
      </p:sp>
      <p:sp>
        <p:nvSpPr>
          <p:cNvPr id="153" name="Google Shape;153;p5"/>
          <p:cNvSpPr txBox="1"/>
          <p:nvPr/>
        </p:nvSpPr>
        <p:spPr>
          <a:xfrm>
            <a:off x="6918844" y="3104759"/>
            <a:ext cx="11503915" cy="1006597"/>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Helvetica Neue Light"/>
              <a:buNone/>
            </a:pPr>
            <a:r>
              <a:rPr b="0" i="0" lang="en-US" sz="6000" u="none" cap="none" strike="noStrike">
                <a:solidFill>
                  <a:srgbClr val="FFFFFF"/>
                </a:solidFill>
                <a:latin typeface="Helvetica Neue Light"/>
                <a:ea typeface="Helvetica Neue Light"/>
                <a:cs typeface="Helvetica Neue Light"/>
                <a:sym typeface="Helvetica Neue Light"/>
              </a:rPr>
              <a:t>La verdadera educación no consiste en</a:t>
            </a:r>
            <a:endParaRPr/>
          </a:p>
        </p:txBody>
      </p:sp>
      <p:sp>
        <p:nvSpPr>
          <p:cNvPr id="154" name="Google Shape;154;p5"/>
          <p:cNvSpPr txBox="1"/>
          <p:nvPr/>
        </p:nvSpPr>
        <p:spPr>
          <a:xfrm>
            <a:off x="1105128" y="10805966"/>
            <a:ext cx="21794450" cy="1560608"/>
          </a:xfrm>
          <a:prstGeom prst="rect">
            <a:avLst/>
          </a:prstGeom>
          <a:noFill/>
          <a:ln>
            <a:noFill/>
          </a:ln>
        </p:spPr>
        <p:txBody>
          <a:bodyPr anchorCtr="0" anchor="t" bIns="50800" lIns="50800" spcFirstLastPara="1" rIns="50800" wrap="square" tIns="50800">
            <a:noAutofit/>
          </a:bodyPr>
          <a:lstStyle/>
          <a:p>
            <a:pPr indent="0" lvl="0" marL="0" marR="0" rtl="0" algn="ctr">
              <a:lnSpc>
                <a:spcPct val="116000"/>
              </a:lnSpc>
              <a:spcBef>
                <a:spcPts val="0"/>
              </a:spcBef>
              <a:spcAft>
                <a:spcPts val="0"/>
              </a:spcAft>
              <a:buClr>
                <a:srgbClr val="000000"/>
              </a:buClr>
              <a:buSzPts val="5000"/>
              <a:buFont typeface="Helvetica Neue"/>
              <a:buNone/>
            </a:pPr>
            <a:r>
              <a:rPr b="0" i="0" lang="en-US" sz="5000" u="none" cap="none" strike="noStrike">
                <a:solidFill>
                  <a:srgbClr val="000000"/>
                </a:solidFill>
                <a:latin typeface="Helvetica Neue"/>
                <a:ea typeface="Helvetica Neue"/>
                <a:cs typeface="Helvetica Neue"/>
                <a:sym typeface="Helvetica Neue"/>
              </a:rPr>
              <a:t>A esto respondía el método de enseñanza de Dios. Él, que creó la mente y ordenó sus leyes, dispuso su desarrollo de acuerdo con ellas.</a:t>
            </a:r>
            <a:endParaRPr/>
          </a:p>
        </p:txBody>
      </p:sp>
      <p:sp>
        <p:nvSpPr>
          <p:cNvPr id="155" name="Google Shape;155;p5"/>
          <p:cNvSpPr txBox="1"/>
          <p:nvPr/>
        </p:nvSpPr>
        <p:spPr>
          <a:xfrm>
            <a:off x="19352272" y="12828881"/>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195.1}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Imagen" id="528" name="Google Shape;528;p50"/>
          <p:cNvPicPr preferRelativeResize="0"/>
          <p:nvPr/>
        </p:nvPicPr>
        <p:blipFill rotWithShape="1">
          <a:blip r:embed="rId3">
            <a:alphaModFix/>
          </a:blip>
          <a:srcRect b="0" l="0" r="0" t="0"/>
          <a:stretch/>
        </p:blipFill>
        <p:spPr>
          <a:xfrm>
            <a:off x="3093598" y="450545"/>
            <a:ext cx="18196804" cy="12052910"/>
          </a:xfrm>
          <a:prstGeom prst="rect">
            <a:avLst/>
          </a:prstGeom>
          <a:noFill/>
          <a:ln>
            <a:noFill/>
          </a:ln>
        </p:spPr>
      </p:pic>
      <p:sp>
        <p:nvSpPr>
          <p:cNvPr id="529" name="Google Shape;529;p50"/>
          <p:cNvSpPr txBox="1"/>
          <p:nvPr/>
        </p:nvSpPr>
        <p:spPr>
          <a:xfrm>
            <a:off x="708597" y="12769399"/>
            <a:ext cx="11688220" cy="59751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278, 279 (1903). {1MCP 200.4}</a:t>
            </a:r>
            <a:endParaRPr/>
          </a:p>
        </p:txBody>
      </p:sp>
      <p:sp>
        <p:nvSpPr>
          <p:cNvPr id="530" name="Google Shape;530;p50"/>
          <p:cNvSpPr txBox="1"/>
          <p:nvPr/>
        </p:nvSpPr>
        <p:spPr>
          <a:xfrm>
            <a:off x="5119950" y="4270361"/>
            <a:ext cx="12507168" cy="9194971"/>
          </a:xfrm>
          <a:prstGeom prst="rect">
            <a:avLst/>
          </a:prstGeom>
          <a:noFill/>
          <a:ln>
            <a:noFill/>
          </a:ln>
        </p:spPr>
        <p:txBody>
          <a:bodyPr anchorCtr="0" anchor="t" bIns="50800" lIns="50800" spcFirstLastPara="1" rIns="50800" wrap="square" tIns="50800">
            <a:noAutofit/>
          </a:bodyPr>
          <a:lstStyle/>
          <a:p>
            <a:pPr indent="-1369890" lvl="0" marL="1369890" marR="0" rtl="0" algn="l">
              <a:lnSpc>
                <a:spcPct val="100000"/>
              </a:lnSpc>
              <a:spcBef>
                <a:spcPts val="0"/>
              </a:spcBef>
              <a:spcAft>
                <a:spcPts val="0"/>
              </a:spcAft>
              <a:buClr>
                <a:srgbClr val="FFFFFF"/>
              </a:buClr>
              <a:buSzPts val="5680"/>
              <a:buFont typeface="Helvetica Neue"/>
              <a:buChar char="•"/>
            </a:pPr>
            <a:r>
              <a:rPr b="0" i="0" lang="en-US" sz="7100" u="none" cap="none" strike="noStrike">
                <a:solidFill>
                  <a:srgbClr val="FFFFFF"/>
                </a:solidFill>
                <a:latin typeface="Helvetica Neue"/>
                <a:ea typeface="Helvetica Neue"/>
                <a:cs typeface="Helvetica Neue"/>
                <a:sym typeface="Helvetica Neue"/>
              </a:rPr>
              <a:t>No tiene éxito</a:t>
            </a:r>
            <a:r>
              <a:rPr b="0" i="0" lang="en-US" sz="5200" u="none" cap="none" strike="noStrike">
                <a:solidFill>
                  <a:srgbClr val="FFFFFF"/>
                </a:solidFill>
                <a:latin typeface="Helvetica Neue Light"/>
                <a:ea typeface="Helvetica Neue Light"/>
                <a:cs typeface="Helvetica Neue Light"/>
                <a:sym typeface="Helvetica Neue Light"/>
              </a:rPr>
              <a:t> como porque no tiene paciencia ni adaptabilidad. </a:t>
            </a:r>
            <a:endParaRPr/>
          </a:p>
          <a:p>
            <a:pPr indent="-1369890" lvl="0" marL="1369890" marR="0" rtl="0" algn="l">
              <a:lnSpc>
                <a:spcPct val="100000"/>
              </a:lnSpc>
              <a:spcBef>
                <a:spcPts val="2000"/>
              </a:spcBef>
              <a:spcAft>
                <a:spcPts val="0"/>
              </a:spcAft>
              <a:buClr>
                <a:srgbClr val="FFFFFF"/>
              </a:buClr>
              <a:buSzPts val="5680"/>
              <a:buFont typeface="Helvetica Neue"/>
              <a:buChar char="•"/>
            </a:pPr>
            <a:r>
              <a:rPr b="0" i="0" lang="en-US" sz="7100" u="none" cap="none" strike="noStrike">
                <a:solidFill>
                  <a:srgbClr val="FFFFFF"/>
                </a:solidFill>
                <a:latin typeface="Helvetica Neue"/>
                <a:ea typeface="Helvetica Neue"/>
                <a:cs typeface="Helvetica Neue"/>
                <a:sym typeface="Helvetica Neue"/>
              </a:rPr>
              <a:t>No sabe cómo tratar </a:t>
            </a:r>
            <a:r>
              <a:rPr b="0" i="0" lang="en-US" sz="5200" u="none" cap="none" strike="noStrike">
                <a:solidFill>
                  <a:srgbClr val="FFFFFF"/>
                </a:solidFill>
                <a:latin typeface="Helvetica Neue Light"/>
                <a:ea typeface="Helvetica Neue Light"/>
                <a:cs typeface="Helvetica Neue Light"/>
                <a:sym typeface="Helvetica Neue Light"/>
              </a:rPr>
              <a:t>con las </a:t>
            </a:r>
            <a:r>
              <a:rPr b="0" i="0" lang="en-US" sz="7100" u="none" cap="none" strike="noStrike">
                <a:solidFill>
                  <a:srgbClr val="FFFFFF"/>
                </a:solidFill>
                <a:latin typeface="Helvetica Neue"/>
                <a:ea typeface="Helvetica Neue"/>
                <a:cs typeface="Helvetica Neue"/>
                <a:sym typeface="Helvetica Neue"/>
              </a:rPr>
              <a:t>mentes humanas</a:t>
            </a:r>
            <a:r>
              <a:rPr b="0" i="0" lang="en-US" sz="5200" u="none" cap="none" strike="noStrike">
                <a:solidFill>
                  <a:srgbClr val="FFFFFF"/>
                </a:solidFill>
                <a:latin typeface="Helvetica Neue Light"/>
                <a:ea typeface="Helvetica Neue Light"/>
                <a:cs typeface="Helvetica Neue Light"/>
                <a:sym typeface="Helvetica Neue Light"/>
              </a:rPr>
              <a:t> o cómo impartir conocimiento de la mejor manera posible. Si sus expectativas no se logran, se impacienta.</a:t>
            </a:r>
            <a:endParaRPr/>
          </a:p>
        </p:txBody>
      </p:sp>
      <p:sp>
        <p:nvSpPr>
          <p:cNvPr id="531" name="Google Shape;531;p50"/>
          <p:cNvSpPr txBox="1"/>
          <p:nvPr/>
        </p:nvSpPr>
        <p:spPr>
          <a:xfrm>
            <a:off x="3784318" y="1253317"/>
            <a:ext cx="16815363"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100"/>
              <a:buFont typeface="Helvetica Neue"/>
              <a:buNone/>
            </a:pPr>
            <a:r>
              <a:rPr b="0" i="0" lang="en-US" sz="7100" u="none" cap="none" strike="noStrike">
                <a:solidFill>
                  <a:srgbClr val="FFFFFF"/>
                </a:solidFill>
                <a:latin typeface="Helvetica Neue"/>
                <a:ea typeface="Helvetica Neue"/>
                <a:cs typeface="Helvetica Neue"/>
                <a:sym typeface="Helvetica Neue"/>
              </a:rPr>
              <a:t>Se necesitan paciencia y adaptabilidad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Imagen" id="536" name="Google Shape;536;p51"/>
          <p:cNvPicPr preferRelativeResize="0"/>
          <p:nvPr/>
        </p:nvPicPr>
        <p:blipFill rotWithShape="1">
          <a:blip r:embed="rId3">
            <a:alphaModFix/>
          </a:blip>
          <a:srcRect b="0" l="0" r="0" t="0"/>
          <a:stretch/>
        </p:blipFill>
        <p:spPr>
          <a:xfrm>
            <a:off x="1570053" y="74763"/>
            <a:ext cx="20481895" cy="13566474"/>
          </a:xfrm>
          <a:prstGeom prst="rect">
            <a:avLst/>
          </a:prstGeom>
          <a:noFill/>
          <a:ln>
            <a:noFill/>
          </a:ln>
        </p:spPr>
      </p:pic>
      <p:sp>
        <p:nvSpPr>
          <p:cNvPr id="537" name="Google Shape;537;p51"/>
          <p:cNvSpPr txBox="1"/>
          <p:nvPr/>
        </p:nvSpPr>
        <p:spPr>
          <a:xfrm>
            <a:off x="11909997" y="121598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Carta 117, 1901.</a:t>
            </a:r>
            <a:endParaRPr/>
          </a:p>
        </p:txBody>
      </p:sp>
      <p:sp>
        <p:nvSpPr>
          <p:cNvPr id="538" name="Google Shape;538;p51"/>
          <p:cNvSpPr txBox="1"/>
          <p:nvPr/>
        </p:nvSpPr>
        <p:spPr>
          <a:xfrm>
            <a:off x="5932750" y="2840820"/>
            <a:ext cx="12927494" cy="9969746"/>
          </a:xfrm>
          <a:prstGeom prst="rect">
            <a:avLst/>
          </a:prstGeom>
          <a:noFill/>
          <a:ln>
            <a:noFill/>
          </a:ln>
        </p:spPr>
        <p:txBody>
          <a:bodyPr anchorCtr="0" anchor="t" bIns="50800" lIns="50800" spcFirstLastPara="1" rIns="50800" wrap="square" tIns="50800">
            <a:noAutofit/>
          </a:bodyPr>
          <a:lstStyle/>
          <a:p>
            <a:pPr indent="-406400" lvl="0" marL="406400" marR="0" rtl="0" algn="l">
              <a:lnSpc>
                <a:spcPct val="100000"/>
              </a:lnSpc>
              <a:spcBef>
                <a:spcPts val="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Ha tenido </a:t>
            </a:r>
            <a:r>
              <a:rPr b="0" i="0" lang="en-US" sz="7100" u="none" cap="none" strike="noStrike">
                <a:solidFill>
                  <a:srgbClr val="FFFFFF"/>
                </a:solidFill>
                <a:latin typeface="Helvetica Neue"/>
                <a:ea typeface="Helvetica Neue"/>
                <a:cs typeface="Helvetica Neue"/>
                <a:sym typeface="Helvetica Neue"/>
              </a:rPr>
              <a:t>todas las ventajas </a:t>
            </a:r>
            <a:r>
              <a:rPr b="0" i="0" lang="en-US" sz="5200" u="none" cap="none" strike="noStrike">
                <a:solidFill>
                  <a:srgbClr val="FFFFFF"/>
                </a:solidFill>
                <a:latin typeface="Helvetica Neue Light"/>
                <a:ea typeface="Helvetica Neue Light"/>
                <a:cs typeface="Helvetica Neue Light"/>
                <a:sym typeface="Helvetica Neue Light"/>
              </a:rPr>
              <a:t>en su educación</a:t>
            </a:r>
            <a:endParaRPr/>
          </a:p>
          <a:p>
            <a:pPr indent="-406400" lvl="0" marL="406400" marR="0" rtl="0" algn="l">
              <a:lnSpc>
                <a:spcPct val="136538"/>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No es un maestro sabio.</a:t>
            </a:r>
            <a:endParaRPr/>
          </a:p>
          <a:p>
            <a:pPr indent="-406400" lvl="0" marL="406400" marR="0" rtl="0" algn="l">
              <a:lnSpc>
                <a:spcPct val="100000"/>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Le</a:t>
            </a:r>
            <a:r>
              <a:rPr b="0" i="0" lang="en-US" sz="7100" u="none" cap="none" strike="noStrike">
                <a:solidFill>
                  <a:srgbClr val="FFFFFF"/>
                </a:solidFill>
                <a:latin typeface="Helvetica Neue"/>
                <a:ea typeface="Helvetica Neue"/>
                <a:cs typeface="Helvetica Neue"/>
                <a:sym typeface="Helvetica Neue"/>
              </a:rPr>
              <a:t> resulta muy desagradable</a:t>
            </a:r>
            <a:r>
              <a:rPr b="0" i="0" lang="en-US" sz="5200" u="none" cap="none" strike="noStrike">
                <a:solidFill>
                  <a:srgbClr val="FFFFFF"/>
                </a:solidFill>
                <a:latin typeface="Helvetica Neue Light"/>
                <a:ea typeface="Helvetica Neue Light"/>
                <a:cs typeface="Helvetica Neue Light"/>
                <a:sym typeface="Helvetica Neue Light"/>
              </a:rPr>
              <a:t> enseñar a aquellos cuya capacidad de aprendizaje es más lenta.</a:t>
            </a:r>
            <a:endParaRPr/>
          </a:p>
          <a:p>
            <a:pPr indent="-406400" lvl="0" marL="406400" marR="0" rtl="0" algn="l">
              <a:lnSpc>
                <a:spcPct val="100000"/>
              </a:lnSpc>
              <a:spcBef>
                <a:spcPts val="2000"/>
              </a:spcBef>
              <a:spcAft>
                <a:spcPts val="0"/>
              </a:spcAft>
              <a:buClr>
                <a:srgbClr val="FFFFFF"/>
              </a:buClr>
              <a:buSzPts val="4160"/>
              <a:buFont typeface="Helvetica Neue Light"/>
              <a:buChar char="•"/>
            </a:pPr>
            <a:r>
              <a:rPr b="0" i="0" lang="en-US" sz="5200" u="none" cap="none" strike="noStrike">
                <a:solidFill>
                  <a:srgbClr val="FFFFFF"/>
                </a:solidFill>
                <a:latin typeface="Helvetica Neue Light"/>
                <a:ea typeface="Helvetica Neue Light"/>
                <a:cs typeface="Helvetica Neue Light"/>
                <a:sym typeface="Helvetica Neue Light"/>
              </a:rPr>
              <a:t>En su juventud </a:t>
            </a:r>
            <a:r>
              <a:rPr b="0" i="0" lang="en-US" sz="7100" u="none" cap="none" strike="noStrike">
                <a:solidFill>
                  <a:srgbClr val="FFFFFF"/>
                </a:solidFill>
                <a:latin typeface="Helvetica Neue"/>
                <a:ea typeface="Helvetica Neue"/>
                <a:cs typeface="Helvetica Neue"/>
                <a:sym typeface="Helvetica Neue"/>
              </a:rPr>
              <a:t>necesitó disciplina</a:t>
            </a:r>
            <a:r>
              <a:rPr b="0" i="0" lang="en-US" sz="5200" u="none" cap="none" strike="noStrike">
                <a:solidFill>
                  <a:srgbClr val="FFFFFF"/>
                </a:solidFill>
                <a:latin typeface="Helvetica Neue Light"/>
                <a:ea typeface="Helvetica Neue Light"/>
                <a:cs typeface="Helvetica Neue Light"/>
                <a:sym typeface="Helvetica Neue Light"/>
              </a:rPr>
              <a:t> y </a:t>
            </a:r>
            <a:r>
              <a:rPr b="0" i="0" lang="en-US" sz="7100" u="none" cap="none" strike="noStrike">
                <a:solidFill>
                  <a:srgbClr val="FFFFFF"/>
                </a:solidFill>
                <a:latin typeface="Helvetica Neue"/>
                <a:ea typeface="Helvetica Neue"/>
                <a:cs typeface="Helvetica Neue"/>
                <a:sym typeface="Helvetica Neue"/>
              </a:rPr>
              <a:t>entrenamiento</a:t>
            </a:r>
            <a:r>
              <a:rPr b="0" i="0" lang="en-US" sz="5200" u="none" cap="none" strike="noStrike">
                <a:solidFill>
                  <a:srgbClr val="FFFFFF"/>
                </a:solidFill>
                <a:latin typeface="Helvetica Neue Light"/>
                <a:ea typeface="Helvetica Neue Light"/>
                <a:cs typeface="Helvetica Neue Light"/>
                <a:sym typeface="Helvetica Neue Light"/>
              </a:rPr>
              <a:t>. Pero el espíritu que manifestó bajo la corrección echó a perder su vida.</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382BC"/>
            </a:gs>
            <a:gs pos="100000">
              <a:srgbClr val="0D2B3E"/>
            </a:gs>
          </a:gsLst>
          <a:lin ang="0" scaled="0"/>
        </a:gradFill>
      </p:bgPr>
    </p:bg>
    <p:spTree>
      <p:nvGrpSpPr>
        <p:cNvPr id="542" name="Shape 542"/>
        <p:cNvGrpSpPr/>
        <p:nvPr/>
      </p:nvGrpSpPr>
      <p:grpSpPr>
        <a:xfrm>
          <a:off x="0" y="0"/>
          <a:ext cx="0" cy="0"/>
          <a:chOff x="0" y="0"/>
          <a:chExt cx="0" cy="0"/>
        </a:xfrm>
      </p:grpSpPr>
      <p:grpSp>
        <p:nvGrpSpPr>
          <p:cNvPr id="543" name="Google Shape;543;p52"/>
          <p:cNvGrpSpPr/>
          <p:nvPr/>
        </p:nvGrpSpPr>
        <p:grpSpPr>
          <a:xfrm>
            <a:off x="1016000" y="114300"/>
            <a:ext cx="10414000" cy="6248400"/>
            <a:chOff x="0" y="0"/>
            <a:chExt cx="10414000" cy="6248400"/>
          </a:xfrm>
        </p:grpSpPr>
        <p:pic>
          <p:nvPicPr>
            <p:cNvPr descr="destello.png" id="544" name="Google Shape;544;p52"/>
            <p:cNvPicPr preferRelativeResize="0"/>
            <p:nvPr/>
          </p:nvPicPr>
          <p:blipFill rotWithShape="1">
            <a:blip r:embed="rId3">
              <a:alphaModFix/>
            </a:blip>
            <a:srcRect b="22742" l="0" r="0" t="22742"/>
            <a:stretch/>
          </p:blipFill>
          <p:spPr>
            <a:xfrm>
              <a:off x="0" y="0"/>
              <a:ext cx="10414000" cy="5676900"/>
            </a:xfrm>
            <a:prstGeom prst="rect">
              <a:avLst/>
            </a:prstGeom>
            <a:noFill/>
            <a:ln>
              <a:noFill/>
            </a:ln>
          </p:spPr>
        </p:pic>
        <p:sp>
          <p:nvSpPr>
            <p:cNvPr id="545" name="Google Shape;545;p52"/>
            <p:cNvSpPr/>
            <p:nvPr/>
          </p:nvSpPr>
          <p:spPr>
            <a:xfrm>
              <a:off x="0" y="5753100"/>
              <a:ext cx="10414000" cy="495300"/>
            </a:xfrm>
            <a:prstGeom prst="rect">
              <a:avLst/>
            </a:prstGeom>
            <a:noFill/>
            <a:ln>
              <a:noFill/>
            </a:ln>
          </p:spPr>
          <p:txBody>
            <a:bodyPr anchorCtr="0" anchor="t" bIns="76200" lIns="76200" spcFirstLastPara="1" rIns="76200" wrap="square" tIns="76200">
              <a:noAutofit/>
            </a:bodyPr>
            <a:lstStyle/>
            <a:p>
              <a:pPr indent="0" lvl="0" marL="0" marR="0" rtl="0" algn="ctr">
                <a:lnSpc>
                  <a:spcPct val="100000"/>
                </a:lnSpc>
                <a:spcBef>
                  <a:spcPts val="0"/>
                </a:spcBef>
                <a:spcAft>
                  <a:spcPts val="0"/>
                </a:spcAft>
                <a:buClr>
                  <a:srgbClr val="53585F"/>
                </a:buClr>
                <a:buSzPts val="2000"/>
                <a:buFont typeface="Avenir"/>
                <a:buNone/>
              </a:pPr>
              <a:r>
                <a:rPr b="0" i="0" lang="en-US" sz="2000" u="none" cap="none" strike="noStrike">
                  <a:solidFill>
                    <a:srgbClr val="53585F"/>
                  </a:solidFill>
                  <a:latin typeface="Avenir"/>
                  <a:ea typeface="Avenir"/>
                  <a:cs typeface="Avenir"/>
                  <a:sym typeface="Avenir"/>
                </a:rPr>
                <a:t>Leyenda</a:t>
              </a:r>
              <a:endParaRPr/>
            </a:p>
          </p:txBody>
        </p:sp>
      </p:grpSp>
      <p:sp>
        <p:nvSpPr>
          <p:cNvPr id="546" name="Google Shape;546;p52"/>
          <p:cNvSpPr txBox="1"/>
          <p:nvPr/>
        </p:nvSpPr>
        <p:spPr>
          <a:xfrm>
            <a:off x="11909997" y="121598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278, 279 (1903). {1MCP 200.4}</a:t>
            </a:r>
            <a:endParaRPr/>
          </a:p>
        </p:txBody>
      </p:sp>
      <p:sp>
        <p:nvSpPr>
          <p:cNvPr id="547" name="Google Shape;547;p52"/>
          <p:cNvSpPr txBox="1"/>
          <p:nvPr/>
        </p:nvSpPr>
        <p:spPr>
          <a:xfrm>
            <a:off x="4357950" y="4041845"/>
            <a:ext cx="17512125" cy="7234209"/>
          </a:xfrm>
          <a:prstGeom prst="rect">
            <a:avLst/>
          </a:prstGeom>
          <a:noFill/>
          <a:ln>
            <a:noFill/>
          </a:ln>
        </p:spPr>
        <p:txBody>
          <a:bodyPr anchorCtr="0" anchor="t" bIns="50800" lIns="50800" spcFirstLastPara="1" rIns="50800" wrap="square" tIns="50800">
            <a:noAutofit/>
          </a:bodyPr>
          <a:lstStyle/>
          <a:p>
            <a:pPr indent="-952500" lvl="0" marL="952500" marR="0" rtl="0" algn="l">
              <a:lnSpc>
                <a:spcPct val="101639"/>
              </a:lnSpc>
              <a:spcBef>
                <a:spcPts val="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Un terreno abandonado representa la mente sin cultivar.</a:t>
            </a:r>
            <a:endParaRPr b="0" i="0" sz="2000" u="none" cap="none" strike="noStrike">
              <a:solidFill>
                <a:srgbClr val="000000"/>
              </a:solidFill>
              <a:latin typeface="Helvetica Neue"/>
              <a:ea typeface="Helvetica Neue"/>
              <a:cs typeface="Helvetica Neue"/>
              <a:sym typeface="Helvetica Neue"/>
            </a:endParaRPr>
          </a:p>
          <a:p>
            <a:pPr indent="-952500" lvl="0" marL="952500" marR="0" rtl="0" algn="l">
              <a:lnSpc>
                <a:spcPct val="101639"/>
              </a:lnSpc>
              <a:spcBef>
                <a:spcPts val="26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Deben mirar este asunto bajo una luz diferente. </a:t>
            </a:r>
            <a:endParaRPr b="0" i="0" sz="2000" u="none" cap="none" strike="noStrike">
              <a:solidFill>
                <a:srgbClr val="000000"/>
              </a:solidFill>
              <a:latin typeface="Helvetica Neue"/>
              <a:ea typeface="Helvetica Neue"/>
              <a:cs typeface="Helvetica Neue"/>
              <a:sym typeface="Helvetica Neue"/>
            </a:endParaRPr>
          </a:p>
          <a:p>
            <a:pPr indent="-952500" lvl="0" marL="952500" marR="0" rtl="0" algn="l">
              <a:lnSpc>
                <a:spcPct val="101639"/>
              </a:lnSpc>
              <a:spcBef>
                <a:spcPts val="26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Tienen que creer que es su responsabilidad cooperar con el maestro</a:t>
            </a:r>
            <a:endParaRPr b="0" i="0" sz="2000" u="none" cap="none" strike="noStrike">
              <a:solidFill>
                <a:srgbClr val="000000"/>
              </a:solidFill>
              <a:latin typeface="Helvetica Neue"/>
              <a:ea typeface="Helvetica Neue"/>
              <a:cs typeface="Helvetica Neue"/>
              <a:sym typeface="Helvetica Neue"/>
            </a:endParaRPr>
          </a:p>
          <a:p>
            <a:pPr indent="-952500" lvl="0" marL="952500" marR="0" rtl="0" algn="l">
              <a:lnSpc>
                <a:spcPct val="101639"/>
              </a:lnSpc>
              <a:spcBef>
                <a:spcPts val="26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Impulsar la sabia disciplina.</a:t>
            </a:r>
            <a:endParaRPr b="0" i="0" sz="2000" u="none" cap="none" strike="noStrike">
              <a:solidFill>
                <a:srgbClr val="000000"/>
              </a:solidFill>
              <a:latin typeface="Helvetica Neue"/>
              <a:ea typeface="Helvetica Neue"/>
              <a:cs typeface="Helvetica Neue"/>
              <a:sym typeface="Helvetica Neue"/>
            </a:endParaRPr>
          </a:p>
          <a:p>
            <a:pPr indent="-406399" lvl="0" marL="406399" marR="0" rtl="0" algn="l">
              <a:lnSpc>
                <a:spcPct val="101639"/>
              </a:lnSpc>
              <a:spcBef>
                <a:spcPts val="26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Orar por quien está enseñando a sus hijos</a:t>
            </a:r>
            <a:endParaRPr/>
          </a:p>
        </p:txBody>
      </p:sp>
      <p:sp>
        <p:nvSpPr>
          <p:cNvPr id="548" name="Google Shape;548;p52"/>
          <p:cNvSpPr txBox="1"/>
          <p:nvPr/>
        </p:nvSpPr>
        <p:spPr>
          <a:xfrm>
            <a:off x="3784318" y="1126317"/>
            <a:ext cx="16815363"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100"/>
              <a:buFont typeface="Helvetica Neue"/>
              <a:buNone/>
            </a:pPr>
            <a:r>
              <a:rPr b="0" i="0" lang="en-US" sz="7100" u="none" cap="none" strike="noStrike">
                <a:solidFill>
                  <a:srgbClr val="FFFFFF"/>
                </a:solidFill>
                <a:latin typeface="Helvetica Neue"/>
                <a:ea typeface="Helvetica Neue"/>
                <a:cs typeface="Helvetica Neue"/>
                <a:sym typeface="Helvetica Neue"/>
              </a:rPr>
              <a:t>Los padres han de cooperar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3"/>
          <p:cNvSpPr txBox="1"/>
          <p:nvPr/>
        </p:nvSpPr>
        <p:spPr>
          <a:xfrm>
            <a:off x="11909997" y="12159800"/>
            <a:ext cx="11688220"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—La Educación, 278, 279 (1903). {1MCP 200.4}</a:t>
            </a:r>
            <a:endParaRPr/>
          </a:p>
        </p:txBody>
      </p:sp>
      <p:sp>
        <p:nvSpPr>
          <p:cNvPr id="554" name="Google Shape;554;p53"/>
          <p:cNvSpPr txBox="1"/>
          <p:nvPr/>
        </p:nvSpPr>
        <p:spPr>
          <a:xfrm>
            <a:off x="2821277" y="3097361"/>
            <a:ext cx="19198646" cy="7521278"/>
          </a:xfrm>
          <a:prstGeom prst="rect">
            <a:avLst/>
          </a:prstGeom>
          <a:noFill/>
          <a:ln>
            <a:noFill/>
          </a:ln>
        </p:spPr>
        <p:txBody>
          <a:bodyPr anchorCtr="0" anchor="t" bIns="50800" lIns="50800" spcFirstLastPara="1" rIns="50800" wrap="square" tIns="50800">
            <a:noAutofit/>
          </a:bodyPr>
          <a:lstStyle/>
          <a:p>
            <a:pPr indent="0" lvl="0" marL="0" marR="0" rtl="0" algn="ctr">
              <a:lnSpc>
                <a:spcPct val="113750"/>
              </a:lnSpc>
              <a:spcBef>
                <a:spcPts val="0"/>
              </a:spcBef>
              <a:spcAft>
                <a:spcPts val="0"/>
              </a:spcAft>
              <a:buClr>
                <a:srgbClr val="FFFFFF"/>
              </a:buClr>
              <a:buSzPts val="8000"/>
              <a:buFont typeface="Times New Roman"/>
              <a:buNone/>
            </a:pPr>
            <a:r>
              <a:rPr b="0" i="0" lang="en-US" sz="8000" u="none" cap="none" strike="noStrike">
                <a:solidFill>
                  <a:srgbClr val="FFFFFF"/>
                </a:solidFill>
                <a:latin typeface="Times New Roman"/>
                <a:ea typeface="Times New Roman"/>
                <a:cs typeface="Times New Roman"/>
                <a:sym typeface="Times New Roman"/>
              </a:rPr>
              <a:t>No ayudarán a los niños impacientándose, censurándolos o desanimándolos; tampoco habrán [...] de ayudarlos a rebelarse y a ser desobedientes y faltos de bondad y desagradables por el espíritu que ustedes desarrollan.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4"/>
          <p:cNvSpPr/>
          <p:nvPr/>
        </p:nvSpPr>
        <p:spPr>
          <a:xfrm>
            <a:off x="450612" y="9715500"/>
            <a:ext cx="23748641" cy="2633061"/>
          </a:xfrm>
          <a:prstGeom prst="rect">
            <a:avLst/>
          </a:prstGeom>
          <a:solidFill>
            <a:srgbClr val="342D4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560" name="Google Shape;560;p54"/>
          <p:cNvSpPr txBox="1"/>
          <p:nvPr/>
        </p:nvSpPr>
        <p:spPr>
          <a:xfrm>
            <a:off x="1672804" y="9695671"/>
            <a:ext cx="21038392" cy="2946890"/>
          </a:xfrm>
          <a:prstGeom prst="rect">
            <a:avLst/>
          </a:prstGeom>
          <a:noFill/>
          <a:ln>
            <a:noFill/>
          </a:ln>
        </p:spPr>
        <p:txBody>
          <a:bodyPr anchorCtr="0" anchor="t" bIns="50800" lIns="50800" spcFirstLastPara="1" rIns="50800" wrap="square" tIns="50800">
            <a:noAutofit/>
          </a:bodyPr>
          <a:lstStyle/>
          <a:p>
            <a:pPr indent="0" lvl="0" marL="0" marR="0" rtl="0" algn="ctr">
              <a:lnSpc>
                <a:spcPct val="151219"/>
              </a:lnSpc>
              <a:spcBef>
                <a:spcPts val="0"/>
              </a:spcBef>
              <a:spcAft>
                <a:spcPts val="0"/>
              </a:spcAft>
              <a:buClr>
                <a:srgbClr val="FFFFFF"/>
              </a:buClr>
              <a:buSzPts val="4100"/>
              <a:buFont typeface="Helvetica Neue Light"/>
              <a:buNone/>
            </a:pPr>
            <a:r>
              <a:rPr b="0" i="0" lang="en-US" sz="4100" u="none" cap="none" strike="noStrike">
                <a:solidFill>
                  <a:srgbClr val="FFFFFF"/>
                </a:solidFill>
                <a:latin typeface="Helvetica Neue Light"/>
                <a:ea typeface="Helvetica Neue Light"/>
                <a:cs typeface="Helvetica Neue Light"/>
                <a:sym typeface="Helvetica Neue Light"/>
              </a:rPr>
              <a:t>Cuando los jóvenes vayan a nuestros colegios, no se les debe hacer sentir que están entre extraños que no se interesan por sus almas. Tiene que haber padres y madres vigilen sus almas como quienes deben dar cuenta de ella.</a:t>
            </a:r>
            <a:endParaRPr/>
          </a:p>
        </p:txBody>
      </p:sp>
      <p:sp>
        <p:nvSpPr>
          <p:cNvPr id="561" name="Google Shape;561;p54"/>
          <p:cNvSpPr txBox="1"/>
          <p:nvPr/>
        </p:nvSpPr>
        <p:spPr>
          <a:xfrm>
            <a:off x="3116542" y="1481917"/>
            <a:ext cx="18724942" cy="1345533"/>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100"/>
              <a:buFont typeface="Helvetica Neue"/>
              <a:buNone/>
            </a:pPr>
            <a:r>
              <a:rPr b="0" i="0" lang="en-US" sz="7100" u="none" cap="none" strike="noStrike">
                <a:solidFill>
                  <a:srgbClr val="FFFFFF"/>
                </a:solidFill>
                <a:latin typeface="Helvetica Neue"/>
                <a:ea typeface="Helvetica Neue"/>
                <a:cs typeface="Helvetica Neue"/>
                <a:sym typeface="Helvetica Neue"/>
              </a:rPr>
              <a:t>La responsabilidad de la comunidad religiosa</a:t>
            </a:r>
            <a:endParaRPr/>
          </a:p>
        </p:txBody>
      </p:sp>
      <p:sp>
        <p:nvSpPr>
          <p:cNvPr id="562" name="Google Shape;562;p54"/>
          <p:cNvSpPr txBox="1"/>
          <p:nvPr/>
        </p:nvSpPr>
        <p:spPr>
          <a:xfrm>
            <a:off x="3221511" y="4635465"/>
            <a:ext cx="20394605" cy="4856717"/>
          </a:xfrm>
          <a:prstGeom prst="rect">
            <a:avLst/>
          </a:prstGeom>
          <a:noFill/>
          <a:ln>
            <a:noFill/>
          </a:ln>
        </p:spPr>
        <p:txBody>
          <a:bodyPr anchorCtr="0" anchor="t" bIns="50800" lIns="50800" spcFirstLastPara="1" rIns="50800" wrap="square" tIns="50800">
            <a:noAutofit/>
          </a:bodyPr>
          <a:lstStyle/>
          <a:p>
            <a:pPr indent="-952500" lvl="0" marL="952500" marR="0" rtl="0" algn="l">
              <a:lnSpc>
                <a:spcPct val="87323"/>
              </a:lnSpc>
              <a:spcBef>
                <a:spcPts val="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No puede haber </a:t>
            </a:r>
            <a:r>
              <a:rPr b="0" i="0" lang="en-US" sz="7100" u="none" cap="none" strike="noStrike">
                <a:solidFill>
                  <a:srgbClr val="FFFFFF"/>
                </a:solidFill>
                <a:latin typeface="Helvetica Neue"/>
                <a:ea typeface="Helvetica Neue"/>
                <a:cs typeface="Helvetica Neue"/>
                <a:sym typeface="Helvetica Neue"/>
              </a:rPr>
              <a:t>obra más importante</a:t>
            </a:r>
            <a:r>
              <a:rPr b="0" i="0" lang="en-US" sz="6100" u="none" cap="none" strike="noStrike">
                <a:solidFill>
                  <a:srgbClr val="FFFFFF"/>
                </a:solidFill>
                <a:latin typeface="Helvetica Neue Light"/>
                <a:ea typeface="Helvetica Neue Light"/>
                <a:cs typeface="Helvetica Neue Light"/>
                <a:sym typeface="Helvetica Neue Light"/>
              </a:rPr>
              <a:t> que la educación apropiada de nuestros jóvenes.</a:t>
            </a:r>
            <a:endParaRPr b="0" i="0" sz="2000" u="none" cap="none" strike="noStrike">
              <a:solidFill>
                <a:srgbClr val="000000"/>
              </a:solidFill>
              <a:latin typeface="Helvetica Neue"/>
              <a:ea typeface="Helvetica Neue"/>
              <a:cs typeface="Helvetica Neue"/>
              <a:sym typeface="Helvetica Neue"/>
            </a:endParaRPr>
          </a:p>
          <a:p>
            <a:pPr indent="-1108647" lvl="0" marL="1108647" marR="0" rtl="0" algn="l">
              <a:lnSpc>
                <a:spcPct val="87323"/>
              </a:lnSpc>
              <a:spcBef>
                <a:spcPts val="3800"/>
              </a:spcBef>
              <a:spcAft>
                <a:spcPts val="0"/>
              </a:spcAft>
              <a:buClr>
                <a:srgbClr val="FFFFFF"/>
              </a:buClr>
              <a:buSzPts val="5680"/>
              <a:buFont typeface="Helvetica Neue"/>
              <a:buChar char="•"/>
            </a:pPr>
            <a:r>
              <a:rPr b="0" i="0" lang="en-US" sz="7100" u="none" cap="none" strike="noStrike">
                <a:solidFill>
                  <a:srgbClr val="FFFFFF"/>
                </a:solidFill>
                <a:latin typeface="Helvetica Neue"/>
                <a:ea typeface="Helvetica Neue"/>
                <a:cs typeface="Helvetica Neue"/>
                <a:sym typeface="Helvetica Neue"/>
              </a:rPr>
              <a:t>Debemos protegerlos</a:t>
            </a:r>
            <a:r>
              <a:rPr b="0" i="0" lang="en-US" sz="6100" u="none" cap="none" strike="noStrike">
                <a:solidFill>
                  <a:srgbClr val="FFFFFF"/>
                </a:solidFill>
                <a:latin typeface="Helvetica Neue Light"/>
                <a:ea typeface="Helvetica Neue Light"/>
                <a:cs typeface="Helvetica Neue Light"/>
                <a:sym typeface="Helvetica Neue Light"/>
              </a:rPr>
              <a:t>, resistiendo a Satanás, a fin de que no los arranque de nuestros brazos.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5"/>
          <p:cNvSpPr txBox="1"/>
          <p:nvPr/>
        </p:nvSpPr>
        <p:spPr>
          <a:xfrm>
            <a:off x="1951511" y="3086065"/>
            <a:ext cx="21613515" cy="8983087"/>
          </a:xfrm>
          <a:prstGeom prst="rect">
            <a:avLst/>
          </a:prstGeom>
          <a:noFill/>
          <a:ln>
            <a:noFill/>
          </a:ln>
        </p:spPr>
        <p:txBody>
          <a:bodyPr anchorCtr="0" anchor="t" bIns="50800" lIns="50800" spcFirstLastPara="1" rIns="50800" wrap="square" tIns="50800">
            <a:noAutofit/>
          </a:bodyPr>
          <a:lstStyle/>
          <a:p>
            <a:pPr indent="-1108647" lvl="0" marL="1108647" marR="0" rtl="0" algn="l">
              <a:lnSpc>
                <a:spcPct val="87323"/>
              </a:lnSpc>
              <a:spcBef>
                <a:spcPts val="0"/>
              </a:spcBef>
              <a:spcAft>
                <a:spcPts val="0"/>
              </a:spcAft>
              <a:buClr>
                <a:srgbClr val="FFFFFF"/>
              </a:buClr>
              <a:buSzPts val="5680"/>
              <a:buFont typeface="Helvetica Neue"/>
              <a:buChar char="•"/>
            </a:pPr>
            <a:r>
              <a:rPr b="0" i="0" lang="en-US" sz="7100" u="none" cap="none" strike="noStrike">
                <a:solidFill>
                  <a:srgbClr val="FFFFFF"/>
                </a:solidFill>
                <a:latin typeface="Helvetica Neue"/>
                <a:ea typeface="Helvetica Neue"/>
                <a:cs typeface="Helvetica Neue"/>
                <a:sym typeface="Helvetica Neue"/>
              </a:rPr>
              <a:t>No se alejen</a:t>
            </a:r>
            <a:r>
              <a:rPr b="0" i="0" lang="en-US" sz="6100" u="none" cap="none" strike="noStrike">
                <a:solidFill>
                  <a:srgbClr val="FFFFFF"/>
                </a:solidFill>
                <a:latin typeface="Helvetica Neue Light"/>
                <a:ea typeface="Helvetica Neue Light"/>
                <a:cs typeface="Helvetica Neue Light"/>
                <a:sym typeface="Helvetica Neue Light"/>
              </a:rPr>
              <a:t> de la juventud</a:t>
            </a:r>
            <a:endParaRPr/>
          </a:p>
          <a:p>
            <a:pPr indent="-952500" lvl="0" marL="952500" marR="0" rtl="0" algn="l">
              <a:lnSpc>
                <a:spcPct val="87323"/>
              </a:lnSpc>
              <a:spcBef>
                <a:spcPts val="38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Por mucho tiempo </a:t>
            </a:r>
            <a:r>
              <a:rPr b="0" i="0" lang="en-US" sz="7100" u="none" cap="none" strike="noStrike">
                <a:solidFill>
                  <a:srgbClr val="FFFFFF"/>
                </a:solidFill>
                <a:latin typeface="Helvetica Neue"/>
                <a:ea typeface="Helvetica Neue"/>
                <a:cs typeface="Helvetica Neue"/>
                <a:sym typeface="Helvetica Neue"/>
              </a:rPr>
              <a:t>han profesado</a:t>
            </a:r>
            <a:r>
              <a:rPr b="0" i="0" lang="en-US" sz="6100" u="none" cap="none" strike="noStrike">
                <a:solidFill>
                  <a:srgbClr val="FFFFFF"/>
                </a:solidFill>
                <a:latin typeface="Helvetica Neue Light"/>
                <a:ea typeface="Helvetica Neue Light"/>
                <a:cs typeface="Helvetica Neue Light"/>
                <a:sym typeface="Helvetica Neue Light"/>
              </a:rPr>
              <a:t> ser cristianos, tienen una obra que hacer a fin de guiarlos en forma paciente y bondadosa por el camino correcto.</a:t>
            </a:r>
            <a:endParaRPr/>
          </a:p>
          <a:p>
            <a:pPr indent="-952500" lvl="0" marL="952500" marR="0" rtl="0" algn="l">
              <a:lnSpc>
                <a:spcPct val="101639"/>
              </a:lnSpc>
              <a:spcBef>
                <a:spcPts val="38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Han de mostrarles que los aman porque son los miembros más jóvenes de la familia del Señor, comprados con su sangre.</a:t>
            </a:r>
            <a:endParaRPr/>
          </a:p>
        </p:txBody>
      </p:sp>
      <p:sp>
        <p:nvSpPr>
          <p:cNvPr id="568" name="Google Shape;568;p55"/>
          <p:cNvSpPr txBox="1"/>
          <p:nvPr/>
        </p:nvSpPr>
        <p:spPr>
          <a:xfrm>
            <a:off x="12502654" y="12158846"/>
            <a:ext cx="9081492" cy="59751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a:buNone/>
            </a:pPr>
            <a:r>
              <a:rPr b="0" i="0" lang="en-US" sz="3400" u="none" cap="none" strike="noStrike">
                <a:solidFill>
                  <a:srgbClr val="000000"/>
                </a:solidFill>
                <a:latin typeface="Helvetica Neue"/>
                <a:ea typeface="Helvetica Neue"/>
                <a:cs typeface="Helvetica Neue"/>
                <a:sym typeface="Helvetica Neue"/>
              </a:rPr>
              <a:t>—The RH, 26 de agosto de 1884; FCE, 89, 90.</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6"/>
          <p:cNvSpPr txBox="1"/>
          <p:nvPr/>
        </p:nvSpPr>
        <p:spPr>
          <a:xfrm>
            <a:off x="6282024" y="1507317"/>
            <a:ext cx="12393979" cy="1260377"/>
          </a:xfrm>
          <a:prstGeom prst="rect">
            <a:avLst/>
          </a:prstGeom>
          <a:noFill/>
          <a:ln>
            <a:noFill/>
          </a:ln>
        </p:spPr>
        <p:txBody>
          <a:bodyPr anchorCtr="0" anchor="t" bIns="50800" lIns="50800" spcFirstLastPara="1" rIns="50800" wrap="square" tIns="50800">
            <a:noAutofit/>
          </a:bodyPr>
          <a:lstStyle/>
          <a:p>
            <a:pPr indent="0" lvl="0" marL="0" marR="0" rtl="0" algn="ctr">
              <a:lnSpc>
                <a:spcPct val="84523"/>
              </a:lnSpc>
              <a:spcBef>
                <a:spcPts val="0"/>
              </a:spcBef>
              <a:spcAft>
                <a:spcPts val="0"/>
              </a:spcAft>
              <a:buClr>
                <a:srgbClr val="FFFFFF"/>
              </a:buClr>
              <a:buSzPts val="8400"/>
              <a:buFont typeface="Helvetica Neue"/>
              <a:buNone/>
            </a:pPr>
            <a:r>
              <a:rPr b="0" i="0" lang="en-US" sz="8400" u="none" cap="none" strike="noStrike">
                <a:solidFill>
                  <a:srgbClr val="FFFFFF"/>
                </a:solidFill>
                <a:latin typeface="Helvetica Neue"/>
                <a:ea typeface="Helvetica Neue"/>
                <a:cs typeface="Helvetica Neue"/>
                <a:sym typeface="Helvetica Neue"/>
              </a:rPr>
              <a:t>Cómo enfrentar corazones</a:t>
            </a:r>
            <a:endParaRPr/>
          </a:p>
        </p:txBody>
      </p:sp>
      <p:sp>
        <p:nvSpPr>
          <p:cNvPr id="574" name="Google Shape;574;p56"/>
          <p:cNvSpPr txBox="1"/>
          <p:nvPr/>
        </p:nvSpPr>
        <p:spPr>
          <a:xfrm>
            <a:off x="2199135" y="4804004"/>
            <a:ext cx="19985730" cy="7215066"/>
          </a:xfrm>
          <a:prstGeom prst="rect">
            <a:avLst/>
          </a:prstGeom>
          <a:noFill/>
          <a:ln>
            <a:noFill/>
          </a:ln>
        </p:spPr>
        <p:txBody>
          <a:bodyPr anchorCtr="0" anchor="t" bIns="50800" lIns="50800" spcFirstLastPara="1" rIns="50800" wrap="square" tIns="50800">
            <a:noAutofit/>
          </a:bodyPr>
          <a:lstStyle/>
          <a:p>
            <a:pPr indent="-952500" lvl="0" marL="952500" marR="0" rtl="0" algn="l">
              <a:lnSpc>
                <a:spcPct val="101639"/>
              </a:lnSpc>
              <a:spcBef>
                <a:spcPts val="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Nuestro Redentor comprendía ampliamente a la humanidad.</a:t>
            </a:r>
            <a:endParaRPr/>
          </a:p>
          <a:p>
            <a:pPr indent="-952500" lvl="0" marL="952500" marR="0" rtl="0" algn="l">
              <a:lnSpc>
                <a:spcPct val="101639"/>
              </a:lnSpc>
              <a:spcBef>
                <a:spcPts val="38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Su corazón siempre se conmovía por la conocida impotencia de un niño que está sujeto a un trato rudo.</a:t>
            </a:r>
            <a:endParaRPr/>
          </a:p>
          <a:p>
            <a:pPr indent="-952500" lvl="0" marL="952500" marR="0" rtl="0" algn="l">
              <a:lnSpc>
                <a:spcPct val="101639"/>
              </a:lnSpc>
              <a:spcBef>
                <a:spcPts val="380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Nunca llegó en vano a sus oídos el más débil clamor de sufrimiento humano.</a:t>
            </a:r>
            <a:endParaRPr/>
          </a:p>
        </p:txBody>
      </p:sp>
      <p:sp>
        <p:nvSpPr>
          <p:cNvPr id="575" name="Google Shape;575;p56"/>
          <p:cNvSpPr txBox="1"/>
          <p:nvPr/>
        </p:nvSpPr>
        <p:spPr>
          <a:xfrm>
            <a:off x="5783026" y="2515978"/>
            <a:ext cx="13391973" cy="1083704"/>
          </a:xfrm>
          <a:prstGeom prst="rect">
            <a:avLst/>
          </a:prstGeom>
          <a:noFill/>
          <a:ln>
            <a:noFill/>
          </a:ln>
        </p:spPr>
        <p:txBody>
          <a:bodyPr anchorCtr="0" anchor="t" bIns="50800" lIns="50800" spcFirstLastPara="1" rIns="50800" wrap="square" tIns="50800">
            <a:noAutofit/>
          </a:bodyPr>
          <a:lstStyle/>
          <a:p>
            <a:pPr indent="0" lvl="0" marL="0" marR="0" rtl="0" algn="ctr">
              <a:lnSpc>
                <a:spcPct val="126785"/>
              </a:lnSpc>
              <a:spcBef>
                <a:spcPts val="0"/>
              </a:spcBef>
              <a:spcAft>
                <a:spcPts val="0"/>
              </a:spcAft>
              <a:buClr>
                <a:srgbClr val="FFFFFF"/>
              </a:buClr>
              <a:buSzPts val="5600"/>
              <a:buFont typeface="Helvetica Neue"/>
              <a:buNone/>
            </a:pPr>
            <a:r>
              <a:rPr b="0" i="0" lang="en-US" sz="5600" u="none" cap="none" strike="noStrike">
                <a:solidFill>
                  <a:srgbClr val="FFFFFF"/>
                </a:solidFill>
                <a:latin typeface="Helvetica Neue"/>
                <a:ea typeface="Helvetica Neue"/>
                <a:cs typeface="Helvetica Neue"/>
                <a:sym typeface="Helvetica Neue"/>
              </a:rPr>
              <a:t>obstinados y actitudes perversas</a:t>
            </a:r>
            <a:endParaRPr/>
          </a:p>
        </p:txBody>
      </p:sp>
      <p:pic>
        <p:nvPicPr>
          <p:cNvPr descr="Imagen" id="576" name="Google Shape;576;p56"/>
          <p:cNvPicPr preferRelativeResize="0"/>
          <p:nvPr/>
        </p:nvPicPr>
        <p:blipFill rotWithShape="1">
          <a:blip r:embed="rId3">
            <a:alphaModFix/>
          </a:blip>
          <a:srcRect b="0" l="0" r="0" t="0"/>
          <a:stretch/>
        </p:blipFill>
        <p:spPr>
          <a:xfrm>
            <a:off x="11582838" y="9059143"/>
            <a:ext cx="12699123" cy="43786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Imagen" id="581" name="Google Shape;581;p57"/>
          <p:cNvPicPr preferRelativeResize="0"/>
          <p:nvPr/>
        </p:nvPicPr>
        <p:blipFill rotWithShape="1">
          <a:blip r:embed="rId3">
            <a:alphaModFix/>
          </a:blip>
          <a:srcRect b="0" l="0" r="0" t="0"/>
          <a:stretch/>
        </p:blipFill>
        <p:spPr>
          <a:xfrm>
            <a:off x="8369803" y="8755044"/>
            <a:ext cx="4697994" cy="5095912"/>
          </a:xfrm>
          <a:prstGeom prst="rect">
            <a:avLst/>
          </a:prstGeom>
          <a:noFill/>
          <a:ln>
            <a:noFill/>
          </a:ln>
        </p:spPr>
      </p:pic>
      <p:pic>
        <p:nvPicPr>
          <p:cNvPr descr="Imagen" id="582" name="Google Shape;582;p57"/>
          <p:cNvPicPr preferRelativeResize="0"/>
          <p:nvPr/>
        </p:nvPicPr>
        <p:blipFill rotWithShape="1">
          <a:blip r:embed="rId4">
            <a:alphaModFix/>
          </a:blip>
          <a:srcRect b="0" l="0" r="0" t="0"/>
          <a:stretch/>
        </p:blipFill>
        <p:spPr>
          <a:xfrm>
            <a:off x="-493898" y="7839133"/>
            <a:ext cx="9522195" cy="6064134"/>
          </a:xfrm>
          <a:prstGeom prst="rect">
            <a:avLst/>
          </a:prstGeom>
          <a:noFill/>
          <a:ln>
            <a:noFill/>
          </a:ln>
        </p:spPr>
      </p:pic>
      <p:sp>
        <p:nvSpPr>
          <p:cNvPr id="583" name="Google Shape;583;p57"/>
          <p:cNvSpPr txBox="1"/>
          <p:nvPr/>
        </p:nvSpPr>
        <p:spPr>
          <a:xfrm>
            <a:off x="3938133" y="2029871"/>
            <a:ext cx="18092126" cy="5583230"/>
          </a:xfrm>
          <a:prstGeom prst="rect">
            <a:avLst/>
          </a:prstGeom>
          <a:noFill/>
          <a:ln>
            <a:noFill/>
          </a:ln>
        </p:spPr>
        <p:txBody>
          <a:bodyPr anchorCtr="0" anchor="t" bIns="50800" lIns="50800" spcFirstLastPara="1" rIns="50800" wrap="square" tIns="50800">
            <a:noAutofit/>
          </a:bodyPr>
          <a:lstStyle/>
          <a:p>
            <a:pPr indent="-952500" lvl="0" marL="952500" marR="0" rtl="0" algn="l">
              <a:lnSpc>
                <a:spcPct val="87323"/>
              </a:lnSpc>
              <a:spcBef>
                <a:spcPts val="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Todo el que </a:t>
            </a:r>
            <a:r>
              <a:rPr b="0" i="0" lang="en-US" sz="7100" u="none" cap="none" strike="noStrike">
                <a:solidFill>
                  <a:srgbClr val="FFFFFF"/>
                </a:solidFill>
                <a:latin typeface="Helvetica Neue"/>
                <a:ea typeface="Helvetica Neue"/>
                <a:cs typeface="Helvetica Neue"/>
                <a:sym typeface="Helvetica Neue"/>
              </a:rPr>
              <a:t>asume</a:t>
            </a:r>
            <a:r>
              <a:rPr b="0" i="0" lang="en-US" sz="6100" u="none" cap="none" strike="noStrike">
                <a:solidFill>
                  <a:srgbClr val="FFFFFF"/>
                </a:solidFill>
                <a:latin typeface="Helvetica Neue Light"/>
                <a:ea typeface="Helvetica Neue Light"/>
                <a:cs typeface="Helvetica Neue Light"/>
                <a:sym typeface="Helvetica Neue Light"/>
              </a:rPr>
              <a:t> la responsabilidad de instruir a la juventud afrontará corazones obstinados y actitudes perversas.</a:t>
            </a:r>
            <a:endParaRPr/>
          </a:p>
          <a:p>
            <a:pPr indent="-1108647" lvl="0" marL="1108647" marR="0" rtl="0" algn="l">
              <a:lnSpc>
                <a:spcPct val="87323"/>
              </a:lnSpc>
              <a:spcBef>
                <a:spcPts val="3800"/>
              </a:spcBef>
              <a:spcAft>
                <a:spcPts val="0"/>
              </a:spcAft>
              <a:buClr>
                <a:srgbClr val="FFFFFF"/>
              </a:buClr>
              <a:buSzPts val="5680"/>
              <a:buFont typeface="Helvetica Neue"/>
              <a:buChar char="•"/>
            </a:pPr>
            <a:r>
              <a:rPr b="0" i="0" lang="en-US" sz="7100" u="none" cap="none" strike="noStrike">
                <a:solidFill>
                  <a:srgbClr val="FFFFFF"/>
                </a:solidFill>
                <a:latin typeface="Helvetica Neue"/>
                <a:ea typeface="Helvetica Neue"/>
                <a:cs typeface="Helvetica Neue"/>
                <a:sym typeface="Helvetica Neue"/>
              </a:rPr>
              <a:t>Es su tarea cooperar</a:t>
            </a:r>
            <a:r>
              <a:rPr b="0" i="0" lang="en-US" sz="6100" u="none" cap="none" strike="noStrike">
                <a:solidFill>
                  <a:srgbClr val="FFFFFF"/>
                </a:solidFill>
                <a:latin typeface="Helvetica Neue Light"/>
                <a:ea typeface="Helvetica Neue Light"/>
                <a:cs typeface="Helvetica Neue Light"/>
                <a:sym typeface="Helvetica Neue Light"/>
              </a:rPr>
              <a:t> con Dios en la </a:t>
            </a:r>
            <a:r>
              <a:rPr b="0" i="0" lang="en-US" sz="7100" u="none" cap="none" strike="noStrike">
                <a:solidFill>
                  <a:srgbClr val="FFFFFF"/>
                </a:solidFill>
                <a:latin typeface="Helvetica Neue"/>
                <a:ea typeface="Helvetica Neue"/>
                <a:cs typeface="Helvetica Neue"/>
                <a:sym typeface="Helvetica Neue"/>
              </a:rPr>
              <a:t>restauración</a:t>
            </a:r>
            <a:r>
              <a:rPr b="0" i="0" lang="en-US" sz="6100" u="none" cap="none" strike="noStrike">
                <a:solidFill>
                  <a:srgbClr val="FFFFFF"/>
                </a:solidFill>
                <a:latin typeface="Helvetica Neue Light"/>
                <a:ea typeface="Helvetica Neue Light"/>
                <a:cs typeface="Helvetica Neue Light"/>
                <a:sym typeface="Helvetica Neue Light"/>
              </a:rPr>
              <a:t> de la imagen moral de Dios en cada niño.</a:t>
            </a:r>
            <a:endParaRPr/>
          </a:p>
        </p:txBody>
      </p:sp>
      <p:sp>
        <p:nvSpPr>
          <p:cNvPr id="584" name="Google Shape;584;p57"/>
          <p:cNvSpPr txBox="1"/>
          <p:nvPr/>
        </p:nvSpPr>
        <p:spPr>
          <a:xfrm>
            <a:off x="12143130" y="8827647"/>
            <a:ext cx="11614231" cy="3531756"/>
          </a:xfrm>
          <a:prstGeom prst="rect">
            <a:avLst/>
          </a:prstGeom>
          <a:noFill/>
          <a:ln>
            <a:noFill/>
          </a:ln>
        </p:spPr>
        <p:txBody>
          <a:bodyPr anchorCtr="0" anchor="t" bIns="50800" lIns="50800" spcFirstLastPara="1" rIns="50800" wrap="square" tIns="50800">
            <a:noAutofit/>
          </a:bodyPr>
          <a:lstStyle/>
          <a:p>
            <a:pPr indent="-952500" lvl="0" marL="952500" marR="0" rtl="0" algn="l">
              <a:lnSpc>
                <a:spcPct val="101639"/>
              </a:lnSpc>
              <a:spcBef>
                <a:spcPts val="0"/>
              </a:spcBef>
              <a:spcAft>
                <a:spcPts val="0"/>
              </a:spcAft>
              <a:buClr>
                <a:srgbClr val="FFFFFF"/>
              </a:buClr>
              <a:buSzPts val="4880"/>
              <a:buFont typeface="Helvetica Neue Light"/>
              <a:buChar char="•"/>
            </a:pPr>
            <a:r>
              <a:rPr b="0" i="0" lang="en-US" sz="6100" u="none" cap="none" strike="noStrike">
                <a:solidFill>
                  <a:srgbClr val="FFFFFF"/>
                </a:solidFill>
                <a:latin typeface="Helvetica Neue Light"/>
                <a:ea typeface="Helvetica Neue Light"/>
                <a:cs typeface="Helvetica Neue Light"/>
                <a:sym typeface="Helvetica Neue Light"/>
              </a:rPr>
              <a:t>Precioso Jesús, en su alma había toda una fuente llena de amor.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Imagen" id="160" name="Google Shape;160;p6"/>
          <p:cNvPicPr preferRelativeResize="0"/>
          <p:nvPr/>
        </p:nvPicPr>
        <p:blipFill rotWithShape="1">
          <a:blip r:embed="rId3">
            <a:alphaModFix/>
          </a:blip>
          <a:srcRect b="0" l="0" r="0" t="0"/>
          <a:stretch/>
        </p:blipFill>
        <p:spPr>
          <a:xfrm>
            <a:off x="17690784" y="2274198"/>
            <a:ext cx="5868031" cy="11453604"/>
          </a:xfrm>
          <a:prstGeom prst="rect">
            <a:avLst/>
          </a:prstGeom>
          <a:noFill/>
          <a:ln>
            <a:noFill/>
          </a:ln>
        </p:spPr>
      </p:pic>
      <p:sp>
        <p:nvSpPr>
          <p:cNvPr id="161" name="Google Shape;161;p6"/>
          <p:cNvSpPr txBox="1"/>
          <p:nvPr/>
        </p:nvSpPr>
        <p:spPr>
          <a:xfrm>
            <a:off x="2624191" y="1230539"/>
            <a:ext cx="20659743" cy="1756618"/>
          </a:xfrm>
          <a:prstGeom prst="rect">
            <a:avLst/>
          </a:prstGeom>
          <a:noFill/>
          <a:ln>
            <a:noFill/>
          </a:ln>
        </p:spPr>
        <p:txBody>
          <a:bodyPr anchorCtr="0" anchor="t"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La educación imparte energía vitalizadora</a:t>
            </a:r>
            <a:endParaRPr/>
          </a:p>
        </p:txBody>
      </p:sp>
      <p:sp>
        <p:nvSpPr>
          <p:cNvPr id="162" name="Google Shape;162;p6"/>
          <p:cNvSpPr txBox="1"/>
          <p:nvPr/>
        </p:nvSpPr>
        <p:spPr>
          <a:xfrm>
            <a:off x="16990072" y="12117680"/>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195.1}</a:t>
            </a:r>
            <a:endParaRPr/>
          </a:p>
        </p:txBody>
      </p:sp>
      <p:sp>
        <p:nvSpPr>
          <p:cNvPr id="163" name="Google Shape;163;p6"/>
          <p:cNvSpPr txBox="1"/>
          <p:nvPr/>
        </p:nvSpPr>
        <p:spPr>
          <a:xfrm>
            <a:off x="3046475" y="4351622"/>
            <a:ext cx="15439532" cy="7298756"/>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100"/>
              <a:buFont typeface="Helvetica Neue"/>
              <a:buNone/>
            </a:pPr>
            <a:r>
              <a:rPr b="0" i="0" lang="en-US" sz="7100" u="none" cap="none" strike="noStrike">
                <a:solidFill>
                  <a:srgbClr val="FFFFFF"/>
                </a:solidFill>
                <a:latin typeface="Helvetica Neue"/>
                <a:ea typeface="Helvetica Neue"/>
                <a:cs typeface="Helvetica Neue"/>
                <a:sym typeface="Helvetica Neue"/>
              </a:rPr>
              <a:t>No es</a:t>
            </a:r>
            <a:r>
              <a:rPr b="0" i="0" lang="en-US" sz="5400" u="none" cap="none" strike="noStrike">
                <a:solidFill>
                  <a:srgbClr val="FFFFFF"/>
                </a:solidFill>
                <a:latin typeface="Helvetica Neue Light"/>
                <a:ea typeface="Helvetica Neue Light"/>
                <a:cs typeface="Helvetica Neue Light"/>
                <a:sym typeface="Helvetica Neue Light"/>
              </a:rPr>
              <a:t> </a:t>
            </a:r>
            <a:r>
              <a:rPr b="0" i="0" lang="en-US" sz="6400" u="none" cap="none" strike="noStrike">
                <a:solidFill>
                  <a:srgbClr val="FFFFFF"/>
                </a:solidFill>
                <a:latin typeface="Helvetica Neue"/>
                <a:ea typeface="Helvetica Neue"/>
                <a:cs typeface="Helvetica Neue"/>
                <a:sym typeface="Helvetica Neue"/>
              </a:rPr>
              <a:t>el papel principal de la educación comunicar meramente conocimientos</a:t>
            </a:r>
            <a:r>
              <a:rPr b="0" i="0" lang="en-US" sz="5400" u="none" cap="none" strike="noStrike">
                <a:solidFill>
                  <a:srgbClr val="FFFFFF"/>
                </a:solidFill>
                <a:latin typeface="Helvetica Neue Light"/>
                <a:ea typeface="Helvetica Neue Light"/>
                <a:cs typeface="Helvetica Neue Light"/>
                <a:sym typeface="Helvetica Neue Light"/>
              </a:rPr>
              <a:t>, sino</a:t>
            </a:r>
            <a:r>
              <a:rPr b="0" i="0" lang="en-US" sz="4000" u="none" cap="none" strike="noStrike">
                <a:solidFill>
                  <a:srgbClr val="FFFFFF"/>
                </a:solidFill>
                <a:latin typeface="Helvetica Neue"/>
                <a:ea typeface="Helvetica Neue"/>
                <a:cs typeface="Helvetica Neue"/>
                <a:sym typeface="Helvetica Neue"/>
              </a:rPr>
              <a:t> </a:t>
            </a:r>
            <a:r>
              <a:rPr b="0" i="0" lang="en-US" sz="7100" u="none" cap="none" strike="noStrike">
                <a:solidFill>
                  <a:srgbClr val="FFFFFF"/>
                </a:solidFill>
                <a:latin typeface="Helvetica Neue"/>
                <a:ea typeface="Helvetica Neue"/>
                <a:cs typeface="Helvetica Neue"/>
                <a:sym typeface="Helvetica Neue"/>
              </a:rPr>
              <a:t>impartir</a:t>
            </a:r>
            <a:r>
              <a:rPr b="0" i="0" lang="en-US" sz="4000" u="none" cap="none" strike="noStrike">
                <a:solidFill>
                  <a:srgbClr val="FFFFFF"/>
                </a:solidFill>
                <a:latin typeface="Helvetica Neue"/>
                <a:ea typeface="Helvetica Neue"/>
                <a:cs typeface="Helvetica Neue"/>
                <a:sym typeface="Helvetica Neue"/>
              </a:rPr>
              <a:t> </a:t>
            </a:r>
            <a:r>
              <a:rPr b="0" i="0" lang="en-US" sz="5400" u="none" cap="none" strike="noStrike">
                <a:solidFill>
                  <a:srgbClr val="FFFFFF"/>
                </a:solidFill>
                <a:latin typeface="Helvetica Neue Light"/>
                <a:ea typeface="Helvetica Neue Light"/>
                <a:cs typeface="Helvetica Neue Light"/>
                <a:sym typeface="Helvetica Neue Light"/>
              </a:rPr>
              <a:t>aquella </a:t>
            </a:r>
            <a:r>
              <a:rPr b="0" i="0" lang="en-US" sz="7100" u="none" cap="none" strike="noStrike">
                <a:solidFill>
                  <a:srgbClr val="FFFFFF"/>
                </a:solidFill>
                <a:latin typeface="Helvetica Neue"/>
                <a:ea typeface="Helvetica Neue"/>
                <a:cs typeface="Helvetica Neue"/>
                <a:sym typeface="Helvetica Neue"/>
              </a:rPr>
              <a:t>energía vivificadora </a:t>
            </a:r>
            <a:r>
              <a:rPr b="0" i="0" lang="en-US" sz="5400" u="none" cap="none" strike="noStrike">
                <a:solidFill>
                  <a:srgbClr val="FFFFFF"/>
                </a:solidFill>
                <a:latin typeface="Helvetica Neue Light"/>
                <a:ea typeface="Helvetica Neue Light"/>
                <a:cs typeface="Helvetica Neue Light"/>
                <a:sym typeface="Helvetica Neue Light"/>
              </a:rPr>
              <a:t>que se recibe por el </a:t>
            </a:r>
            <a:r>
              <a:rPr b="0" i="0" lang="en-US" sz="7100" u="none" cap="none" strike="noStrike">
                <a:solidFill>
                  <a:srgbClr val="FFFFFF"/>
                </a:solidFill>
                <a:latin typeface="Helvetica Neue"/>
                <a:ea typeface="Helvetica Neue"/>
                <a:cs typeface="Helvetica Neue"/>
                <a:sym typeface="Helvetica Neue"/>
              </a:rPr>
              <a:t>contacto </a:t>
            </a:r>
            <a:r>
              <a:rPr b="0" i="0" lang="en-US" sz="5400" u="none" cap="none" strike="noStrike">
                <a:solidFill>
                  <a:srgbClr val="FFFFFF"/>
                </a:solidFill>
                <a:latin typeface="Helvetica Neue Light"/>
                <a:ea typeface="Helvetica Neue Light"/>
                <a:cs typeface="Helvetica Neue Light"/>
                <a:sym typeface="Helvetica Neue Light"/>
              </a:rPr>
              <a:t>de la mente con la mente y del alma con el alma. Únicamente la vida puede engendrar vida.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Imagen" id="168" name="Google Shape;168;p7"/>
          <p:cNvPicPr preferRelativeResize="0"/>
          <p:nvPr/>
        </p:nvPicPr>
        <p:blipFill rotWithShape="1">
          <a:blip r:embed="rId3">
            <a:alphaModFix/>
          </a:blip>
          <a:srcRect b="0" l="0" r="0" t="0"/>
          <a:stretch/>
        </p:blipFill>
        <p:spPr>
          <a:xfrm>
            <a:off x="931996" y="2162332"/>
            <a:ext cx="7534008" cy="8172136"/>
          </a:xfrm>
          <a:prstGeom prst="rect">
            <a:avLst/>
          </a:prstGeom>
          <a:noFill/>
          <a:ln>
            <a:noFill/>
          </a:ln>
        </p:spPr>
      </p:pic>
      <p:sp>
        <p:nvSpPr>
          <p:cNvPr id="169" name="Google Shape;169;p7"/>
          <p:cNvSpPr txBox="1"/>
          <p:nvPr/>
        </p:nvSpPr>
        <p:spPr>
          <a:xfrm>
            <a:off x="6923240" y="976539"/>
            <a:ext cx="12721920" cy="1490023"/>
          </a:xfrm>
          <a:prstGeom prst="rect">
            <a:avLst/>
          </a:prstGeom>
          <a:noFill/>
          <a:ln>
            <a:noFill/>
          </a:ln>
        </p:spPr>
        <p:txBody>
          <a:bodyPr anchorCtr="0" anchor="t"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El más elevado desarrollo</a:t>
            </a:r>
            <a:endParaRPr/>
          </a:p>
        </p:txBody>
      </p:sp>
      <p:sp>
        <p:nvSpPr>
          <p:cNvPr id="170" name="Google Shape;170;p7"/>
          <p:cNvSpPr txBox="1"/>
          <p:nvPr/>
        </p:nvSpPr>
        <p:spPr>
          <a:xfrm>
            <a:off x="3121130" y="3723264"/>
            <a:ext cx="20326139" cy="2544943"/>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8500"/>
              <a:buFont typeface="Times New Roman"/>
              <a:buNone/>
            </a:pPr>
            <a:r>
              <a:rPr b="0" i="1" lang="en-US" sz="8500" u="none" cap="none" strike="noStrike">
                <a:solidFill>
                  <a:srgbClr val="000000"/>
                </a:solidFill>
                <a:latin typeface="Times New Roman"/>
                <a:ea typeface="Times New Roman"/>
                <a:cs typeface="Times New Roman"/>
                <a:sym typeface="Times New Roman"/>
              </a:rPr>
              <a:t>Está bien </a:t>
            </a:r>
            <a:r>
              <a:rPr b="0" i="1" lang="en-US" sz="6700" u="none" cap="none" strike="noStrike">
                <a:solidFill>
                  <a:srgbClr val="000000"/>
                </a:solidFill>
                <a:latin typeface="Times New Roman"/>
                <a:ea typeface="Times New Roman"/>
                <a:cs typeface="Times New Roman"/>
                <a:sym typeface="Times New Roman"/>
              </a:rPr>
              <a:t>que la </a:t>
            </a:r>
            <a:r>
              <a:rPr b="0" i="1" lang="en-US" sz="8500" u="none" cap="none" strike="noStrike">
                <a:solidFill>
                  <a:srgbClr val="000000"/>
                </a:solidFill>
                <a:latin typeface="Times New Roman"/>
                <a:ea typeface="Times New Roman"/>
                <a:cs typeface="Times New Roman"/>
                <a:sym typeface="Times New Roman"/>
              </a:rPr>
              <a:t>juventud considere </a:t>
            </a:r>
            <a:r>
              <a:rPr b="0" i="1" lang="en-US" sz="6700" u="none" cap="none" strike="noStrike">
                <a:solidFill>
                  <a:srgbClr val="000000"/>
                </a:solidFill>
                <a:latin typeface="Times New Roman"/>
                <a:ea typeface="Times New Roman"/>
                <a:cs typeface="Times New Roman"/>
                <a:sym typeface="Times New Roman"/>
              </a:rPr>
              <a:t>que </a:t>
            </a:r>
            <a:r>
              <a:rPr b="0" i="1" lang="en-US" sz="8500" u="none" cap="none" strike="noStrike">
                <a:solidFill>
                  <a:srgbClr val="000000"/>
                </a:solidFill>
                <a:latin typeface="Times New Roman"/>
                <a:ea typeface="Times New Roman"/>
                <a:cs typeface="Times New Roman"/>
                <a:sym typeface="Times New Roman"/>
              </a:rPr>
              <a:t>debe alcanzar </a:t>
            </a:r>
            <a:r>
              <a:rPr b="0" i="1" lang="en-US" sz="6700" u="none" cap="none" strike="noStrike">
                <a:solidFill>
                  <a:srgbClr val="000000"/>
                </a:solidFill>
                <a:latin typeface="Times New Roman"/>
                <a:ea typeface="Times New Roman"/>
                <a:cs typeface="Times New Roman"/>
                <a:sym typeface="Times New Roman"/>
              </a:rPr>
              <a:t>el </a:t>
            </a:r>
            <a:r>
              <a:rPr b="0" i="1" lang="en-US" sz="8500" u="none" cap="none" strike="noStrike">
                <a:solidFill>
                  <a:srgbClr val="000000"/>
                </a:solidFill>
                <a:latin typeface="Times New Roman"/>
                <a:ea typeface="Times New Roman"/>
                <a:cs typeface="Times New Roman"/>
                <a:sym typeface="Times New Roman"/>
              </a:rPr>
              <a:t>más alto desarrollo</a:t>
            </a:r>
            <a:r>
              <a:rPr b="0" i="1" lang="en-US" sz="6700" u="none" cap="none" strike="noStrike">
                <a:solidFill>
                  <a:srgbClr val="000000"/>
                </a:solidFill>
                <a:latin typeface="Times New Roman"/>
                <a:ea typeface="Times New Roman"/>
                <a:cs typeface="Times New Roman"/>
                <a:sym typeface="Times New Roman"/>
              </a:rPr>
              <a:t> de sus </a:t>
            </a:r>
            <a:r>
              <a:rPr b="0" i="1" lang="en-US" sz="8500" u="none" cap="none" strike="noStrike">
                <a:solidFill>
                  <a:srgbClr val="000000"/>
                </a:solidFill>
                <a:latin typeface="Times New Roman"/>
                <a:ea typeface="Times New Roman"/>
                <a:cs typeface="Times New Roman"/>
                <a:sym typeface="Times New Roman"/>
              </a:rPr>
              <a:t>facultades intelectuales.</a:t>
            </a:r>
            <a:endParaRPr/>
          </a:p>
        </p:txBody>
      </p:sp>
      <p:sp>
        <p:nvSpPr>
          <p:cNvPr id="171" name="Google Shape;171;p7"/>
          <p:cNvSpPr txBox="1"/>
          <p:nvPr/>
        </p:nvSpPr>
        <p:spPr>
          <a:xfrm>
            <a:off x="18971272" y="12854281"/>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196.1}</a:t>
            </a:r>
            <a:endParaRPr/>
          </a:p>
        </p:txBody>
      </p:sp>
      <p:sp>
        <p:nvSpPr>
          <p:cNvPr id="172" name="Google Shape;172;p7"/>
          <p:cNvSpPr txBox="1"/>
          <p:nvPr/>
        </p:nvSpPr>
        <p:spPr>
          <a:xfrm>
            <a:off x="9210685" y="2364266"/>
            <a:ext cx="8147030" cy="922876"/>
          </a:xfrm>
          <a:prstGeom prst="rect">
            <a:avLst/>
          </a:prstGeom>
          <a:noFill/>
          <a:ln>
            <a:noFill/>
          </a:ln>
        </p:spPr>
        <p:txBody>
          <a:bodyPr anchorCtr="0" anchor="t"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5400"/>
              <a:buFont typeface="Helvetica Neue"/>
              <a:buNone/>
            </a:pPr>
            <a:r>
              <a:rPr b="0" i="0" lang="en-US" sz="5400" u="none" cap="none" strike="noStrike">
                <a:solidFill>
                  <a:srgbClr val="FFFFFF"/>
                </a:solidFill>
                <a:latin typeface="Helvetica Neue"/>
                <a:ea typeface="Helvetica Neue"/>
                <a:cs typeface="Helvetica Neue"/>
                <a:sym typeface="Helvetica Neue"/>
              </a:rPr>
              <a:t>de las facultades mentales</a:t>
            </a:r>
            <a:endParaRPr/>
          </a:p>
        </p:txBody>
      </p:sp>
      <p:pic>
        <p:nvPicPr>
          <p:cNvPr descr="Imagen" id="173" name="Google Shape;173;p7"/>
          <p:cNvPicPr preferRelativeResize="0"/>
          <p:nvPr/>
        </p:nvPicPr>
        <p:blipFill rotWithShape="1">
          <a:blip r:embed="rId4">
            <a:alphaModFix/>
          </a:blip>
          <a:srcRect b="0" l="0" r="0" t="0"/>
          <a:stretch/>
        </p:blipFill>
        <p:spPr>
          <a:xfrm>
            <a:off x="-493898" y="7839133"/>
            <a:ext cx="9522195" cy="6064134"/>
          </a:xfrm>
          <a:prstGeom prst="rect">
            <a:avLst/>
          </a:prstGeom>
          <a:noFill/>
          <a:ln>
            <a:noFill/>
          </a:ln>
        </p:spPr>
      </p:pic>
      <p:sp>
        <p:nvSpPr>
          <p:cNvPr id="174" name="Google Shape;174;p7"/>
          <p:cNvSpPr txBox="1"/>
          <p:nvPr/>
        </p:nvSpPr>
        <p:spPr>
          <a:xfrm>
            <a:off x="8150330" y="7612748"/>
            <a:ext cx="14879223" cy="388876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6200"/>
              <a:buFont typeface="Helvetica Neue Light"/>
              <a:buNone/>
            </a:pPr>
            <a:r>
              <a:rPr b="0" i="0" lang="en-US" sz="6200" u="none" cap="none" strike="noStrike">
                <a:solidFill>
                  <a:srgbClr val="000000"/>
                </a:solidFill>
                <a:latin typeface="Helvetica Neue Light"/>
                <a:ea typeface="Helvetica Neue Light"/>
                <a:cs typeface="Helvetica Neue Light"/>
                <a:sym typeface="Helvetica Neue Light"/>
              </a:rPr>
              <a:t>No queremos poner límites a la educación </a:t>
            </a:r>
            <a:r>
              <a:rPr b="0" i="0" lang="en-US" sz="5500" u="none" cap="none" strike="noStrike">
                <a:solidFill>
                  <a:srgbClr val="000000"/>
                </a:solidFill>
                <a:latin typeface="Helvetica Neue Light"/>
                <a:ea typeface="Helvetica Neue Light"/>
                <a:cs typeface="Helvetica Neue Light"/>
                <a:sym typeface="Helvetica Neue Light"/>
              </a:rPr>
              <a:t>que Dios ha hecho ilimitada</a:t>
            </a:r>
            <a:r>
              <a:rPr b="0" i="0" lang="en-US" sz="6200" u="none" cap="none" strike="noStrike">
                <a:solidFill>
                  <a:srgbClr val="000000"/>
                </a:solidFill>
                <a:latin typeface="Helvetica Neue Light"/>
                <a:ea typeface="Helvetica Neue Light"/>
                <a:cs typeface="Helvetica Neue Light"/>
                <a:sym typeface="Helvetica Neue Light"/>
              </a:rPr>
              <a:t>. </a:t>
            </a:r>
            <a:r>
              <a:rPr b="0" i="0" lang="en-US" sz="5100" u="none" cap="none" strike="noStrike">
                <a:solidFill>
                  <a:srgbClr val="000000"/>
                </a:solidFill>
                <a:latin typeface="Helvetica Neue Light"/>
                <a:ea typeface="Helvetica Neue Light"/>
                <a:cs typeface="Helvetica Neue Light"/>
                <a:sym typeface="Helvetica Neue Light"/>
              </a:rPr>
              <a:t>Pero de nada nos sirve lograr algo si no lo empleamos para</a:t>
            </a:r>
            <a:r>
              <a:rPr b="0" i="0" lang="en-US" sz="6200" u="none" cap="none" strike="noStrike">
                <a:solidFill>
                  <a:srgbClr val="000000"/>
                </a:solidFill>
                <a:latin typeface="Helvetica Neue Light"/>
                <a:ea typeface="Helvetica Neue Light"/>
                <a:cs typeface="Helvetica Neue Light"/>
                <a:sym typeface="Helvetica Neue Light"/>
              </a:rPr>
              <a:t> honra</a:t>
            </a:r>
            <a:r>
              <a:rPr b="0" i="0" lang="en-US" sz="5100" u="none" cap="none" strike="noStrike">
                <a:solidFill>
                  <a:srgbClr val="000000"/>
                </a:solidFill>
                <a:latin typeface="Helvetica Neue Light"/>
                <a:ea typeface="Helvetica Neue Light"/>
                <a:cs typeface="Helvetica Neue Light"/>
                <a:sym typeface="Helvetica Neue Light"/>
              </a:rPr>
              <a:t> de </a:t>
            </a:r>
            <a:r>
              <a:rPr b="0" i="0" lang="en-US" sz="6200" u="none" cap="none" strike="noStrike">
                <a:solidFill>
                  <a:srgbClr val="000000"/>
                </a:solidFill>
                <a:latin typeface="Helvetica Neue Light"/>
                <a:ea typeface="Helvetica Neue Light"/>
                <a:cs typeface="Helvetica Neue Light"/>
                <a:sym typeface="Helvetica Neue Light"/>
              </a:rPr>
              <a:t>Dios</a:t>
            </a:r>
            <a:r>
              <a:rPr b="0" i="0" lang="en-US" sz="5100" u="none" cap="none" strike="noStrike">
                <a:solidFill>
                  <a:srgbClr val="000000"/>
                </a:solidFill>
                <a:latin typeface="Helvetica Neue Light"/>
                <a:ea typeface="Helvetica Neue Light"/>
                <a:cs typeface="Helvetica Neue Light"/>
                <a:sym typeface="Helvetica Neue Light"/>
              </a:rPr>
              <a:t> y </a:t>
            </a:r>
            <a:r>
              <a:rPr b="0" i="0" lang="en-US" sz="6200" u="none" cap="none" strike="noStrike">
                <a:solidFill>
                  <a:srgbClr val="000000"/>
                </a:solidFill>
                <a:latin typeface="Helvetica Neue Light"/>
                <a:ea typeface="Helvetica Neue Light"/>
                <a:cs typeface="Helvetica Neue Light"/>
                <a:sym typeface="Helvetica Neue Light"/>
              </a:rPr>
              <a:t>beneficio </a:t>
            </a:r>
            <a:r>
              <a:rPr b="0" i="0" lang="en-US" sz="5100" u="none" cap="none" strike="noStrike">
                <a:solidFill>
                  <a:srgbClr val="000000"/>
                </a:solidFill>
                <a:latin typeface="Helvetica Neue Light"/>
                <a:ea typeface="Helvetica Neue Light"/>
                <a:cs typeface="Helvetica Neue Light"/>
                <a:sym typeface="Helvetica Neue Light"/>
              </a:rPr>
              <a:t>de la </a:t>
            </a:r>
            <a:r>
              <a:rPr b="0" i="0" lang="en-US" sz="6200" u="none" cap="none" strike="noStrike">
                <a:solidFill>
                  <a:srgbClr val="000000"/>
                </a:solidFill>
                <a:latin typeface="Helvetica Neue Light"/>
                <a:ea typeface="Helvetica Neue Light"/>
                <a:cs typeface="Helvetica Neue Light"/>
                <a:sym typeface="Helvetica Neue Light"/>
              </a:rPr>
              <a:t>humanidad.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8"/>
          <p:cNvSpPr/>
          <p:nvPr/>
        </p:nvSpPr>
        <p:spPr>
          <a:xfrm>
            <a:off x="2452537" y="4738243"/>
            <a:ext cx="18440670" cy="5836936"/>
          </a:xfrm>
          <a:prstGeom prst="rect">
            <a:avLst/>
          </a:prstGeom>
          <a:gradFill>
            <a:gsLst>
              <a:gs pos="0">
                <a:srgbClr val="032F5F"/>
              </a:gs>
              <a:gs pos="100000">
                <a:srgbClr val="919191"/>
              </a:gs>
            </a:gsLst>
            <a:lin ang="9428868" scaled="0"/>
          </a:gradFill>
          <a:ln>
            <a:noFill/>
          </a:ln>
          <a:effectLst>
            <a:outerShdw blurRad="190500" rotWithShape="0" dir="5400000" dist="8455">
              <a:srgbClr val="A6AAA9"/>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FFFFFF"/>
              </a:solidFill>
              <a:latin typeface="Helvetica Neue Light"/>
              <a:ea typeface="Helvetica Neue Light"/>
              <a:cs typeface="Helvetica Neue Light"/>
              <a:sym typeface="Helvetica Neue Light"/>
            </a:endParaRPr>
          </a:p>
        </p:txBody>
      </p:sp>
      <p:sp>
        <p:nvSpPr>
          <p:cNvPr id="180" name="Google Shape;180;p8"/>
          <p:cNvSpPr txBox="1"/>
          <p:nvPr/>
        </p:nvSpPr>
        <p:spPr>
          <a:xfrm>
            <a:off x="2535156" y="1439124"/>
            <a:ext cx="20659743" cy="1756618"/>
          </a:xfrm>
          <a:prstGeom prst="rect">
            <a:avLst/>
          </a:prstGeom>
          <a:noFill/>
          <a:ln>
            <a:noFill/>
          </a:ln>
        </p:spPr>
        <p:txBody>
          <a:bodyPr anchorCtr="0" anchor="t" bIns="50800" lIns="50800" spcFirstLastPara="1" rIns="50800" wrap="square" tIns="50800">
            <a:normAutofit/>
          </a:bodyPr>
          <a:lstStyle/>
          <a:p>
            <a:pPr indent="0" lvl="0" marL="0" marR="0" rtl="0" algn="ctr">
              <a:lnSpc>
                <a:spcPct val="99122"/>
              </a:lnSpc>
              <a:spcBef>
                <a:spcPts val="0"/>
              </a:spcBef>
              <a:spcAft>
                <a:spcPts val="0"/>
              </a:spcAft>
              <a:buClr>
                <a:srgbClr val="FFFFFF"/>
              </a:buClr>
              <a:buSzPts val="11400"/>
              <a:buFont typeface="Helvetica Neue"/>
              <a:buNone/>
            </a:pPr>
            <a:r>
              <a:rPr b="0" i="0" lang="en-US" sz="11400" u="none" cap="none" strike="noStrike">
                <a:solidFill>
                  <a:srgbClr val="FFFFFF"/>
                </a:solidFill>
                <a:latin typeface="Helvetica Neue"/>
                <a:ea typeface="Helvetica Neue"/>
                <a:cs typeface="Helvetica Neue"/>
                <a:sym typeface="Helvetica Neue"/>
              </a:rPr>
              <a:t>Amparar la educación</a:t>
            </a:r>
            <a:endParaRPr/>
          </a:p>
        </p:txBody>
      </p:sp>
      <p:sp>
        <p:nvSpPr>
          <p:cNvPr id="181" name="Google Shape;181;p8"/>
          <p:cNvSpPr txBox="1"/>
          <p:nvPr/>
        </p:nvSpPr>
        <p:spPr>
          <a:xfrm>
            <a:off x="3324330" y="5112341"/>
            <a:ext cx="15755666" cy="4343909"/>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7000"/>
              <a:buFont typeface="Helvetica Neue"/>
              <a:buNone/>
            </a:pPr>
            <a:r>
              <a:rPr b="0" i="0" lang="en-US" sz="7000" u="none" cap="none" strike="noStrike">
                <a:solidFill>
                  <a:srgbClr val="FFFFFF"/>
                </a:solidFill>
                <a:latin typeface="Helvetica Neue"/>
                <a:ea typeface="Helvetica Neue"/>
                <a:cs typeface="Helvetica Neue"/>
                <a:sym typeface="Helvetica Neue"/>
              </a:rPr>
              <a:t>La mente será de igual carácter que aquello con que es alimentada; la cosecha, de igual naturaleza que la semilla sembrada.</a:t>
            </a:r>
            <a:endParaRPr/>
          </a:p>
        </p:txBody>
      </p:sp>
      <p:sp>
        <p:nvSpPr>
          <p:cNvPr id="182" name="Google Shape;182;p8"/>
          <p:cNvSpPr txBox="1"/>
          <p:nvPr/>
        </p:nvSpPr>
        <p:spPr>
          <a:xfrm>
            <a:off x="16990072" y="12117680"/>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196.5}</a:t>
            </a:r>
            <a:endParaRPr/>
          </a:p>
        </p:txBody>
      </p:sp>
      <p:pic>
        <p:nvPicPr>
          <p:cNvPr descr="Imagen" id="183" name="Google Shape;183;p8"/>
          <p:cNvPicPr preferRelativeResize="0"/>
          <p:nvPr/>
        </p:nvPicPr>
        <p:blipFill rotWithShape="1">
          <a:blip r:embed="rId3">
            <a:alphaModFix/>
          </a:blip>
          <a:srcRect b="0" l="0" r="0" t="0"/>
          <a:stretch/>
        </p:blipFill>
        <p:spPr>
          <a:xfrm>
            <a:off x="808155" y="3623744"/>
            <a:ext cx="3260490" cy="2861712"/>
          </a:xfrm>
          <a:prstGeom prst="rect">
            <a:avLst/>
          </a:prstGeom>
          <a:noFill/>
          <a:ln>
            <a:noFill/>
          </a:ln>
          <a:effectLst>
            <a:outerShdw blurRad="254000" rotWithShape="0" dir="5400000" dist="127000">
              <a:srgbClr val="000000">
                <a:alpha val="6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Imagen" id="188" name="Google Shape;188;p9"/>
          <p:cNvPicPr preferRelativeResize="0"/>
          <p:nvPr/>
        </p:nvPicPr>
        <p:blipFill rotWithShape="1">
          <a:blip r:embed="rId3">
            <a:alphaModFix/>
          </a:blip>
          <a:srcRect b="0" l="0" r="0" t="0"/>
          <a:stretch/>
        </p:blipFill>
        <p:spPr>
          <a:xfrm>
            <a:off x="11582838" y="9719543"/>
            <a:ext cx="12699123" cy="4378600"/>
          </a:xfrm>
          <a:prstGeom prst="rect">
            <a:avLst/>
          </a:prstGeom>
          <a:noFill/>
          <a:ln>
            <a:noFill/>
          </a:ln>
        </p:spPr>
      </p:pic>
      <p:sp>
        <p:nvSpPr>
          <p:cNvPr id="189" name="Google Shape;189;p9"/>
          <p:cNvSpPr txBox="1"/>
          <p:nvPr/>
        </p:nvSpPr>
        <p:spPr>
          <a:xfrm>
            <a:off x="2340930" y="776659"/>
            <a:ext cx="20659744" cy="1756617"/>
          </a:xfrm>
          <a:prstGeom prst="rect">
            <a:avLst/>
          </a:prstGeom>
          <a:noFill/>
          <a:ln>
            <a:noFill/>
          </a:ln>
        </p:spPr>
        <p:txBody>
          <a:bodyPr anchorCtr="0" anchor="t" bIns="50800" lIns="50800" spcFirstLastPara="1" rIns="50800" wrap="square" tIns="50800">
            <a:normAutofit/>
          </a:bodyPr>
          <a:lstStyle/>
          <a:p>
            <a:pPr indent="0" lvl="0" marL="0" marR="0" rtl="0" algn="ctr">
              <a:lnSpc>
                <a:spcPct val="125555"/>
              </a:lnSpc>
              <a:spcBef>
                <a:spcPts val="0"/>
              </a:spcBef>
              <a:spcAft>
                <a:spcPts val="0"/>
              </a:spcAft>
              <a:buClr>
                <a:srgbClr val="FFFFFF"/>
              </a:buClr>
              <a:buSzPts val="9000"/>
              <a:buFont typeface="Helvetica Neue"/>
              <a:buNone/>
            </a:pPr>
            <a:r>
              <a:rPr b="0" i="0" lang="en-US" sz="9000" u="none" cap="none" strike="noStrike">
                <a:solidFill>
                  <a:srgbClr val="FFFFFF"/>
                </a:solidFill>
                <a:latin typeface="Helvetica Neue"/>
                <a:ea typeface="Helvetica Neue"/>
                <a:cs typeface="Helvetica Neue"/>
                <a:sym typeface="Helvetica Neue"/>
              </a:rPr>
              <a:t>Nuestra relación con Dios</a:t>
            </a:r>
            <a:endParaRPr/>
          </a:p>
        </p:txBody>
      </p:sp>
      <p:sp>
        <p:nvSpPr>
          <p:cNvPr id="190" name="Google Shape;190;p9"/>
          <p:cNvSpPr txBox="1"/>
          <p:nvPr/>
        </p:nvSpPr>
        <p:spPr>
          <a:xfrm>
            <a:off x="4806901" y="6813391"/>
            <a:ext cx="13959952" cy="4476373"/>
          </a:xfrm>
          <a:prstGeom prst="rect">
            <a:avLst/>
          </a:prstGeom>
          <a:noFill/>
          <a:ln>
            <a:noFill/>
          </a:ln>
        </p:spPr>
        <p:txBody>
          <a:bodyPr anchorCtr="0" anchor="t" bIns="50800" lIns="50800" spcFirstLastPara="1" rIns="50800" wrap="square" tIns="50800">
            <a:noAutofit/>
          </a:bodyPr>
          <a:lstStyle/>
          <a:p>
            <a:pPr indent="-1938654" lvl="0" marL="1938654" marR="0" rtl="0" algn="l">
              <a:lnSpc>
                <a:spcPct val="95774"/>
              </a:lnSpc>
              <a:spcBef>
                <a:spcPts val="0"/>
              </a:spcBef>
              <a:spcAft>
                <a:spcPts val="0"/>
              </a:spcAft>
              <a:buClr>
                <a:srgbClr val="FFFFFF"/>
              </a:buClr>
              <a:buSzPts val="5680"/>
              <a:buFont typeface="Helvetica Neue"/>
              <a:buChar char="•"/>
            </a:pPr>
            <a:r>
              <a:rPr b="0" i="0" lang="en-US" sz="7100" u="none" cap="none" strike="noStrike">
                <a:solidFill>
                  <a:srgbClr val="FFFFFF"/>
                </a:solidFill>
                <a:latin typeface="Helvetica Neue"/>
                <a:ea typeface="Helvetica Neue"/>
                <a:cs typeface="Helvetica Neue"/>
                <a:sym typeface="Helvetica Neue"/>
              </a:rPr>
              <a:t>Necesitamos invitar</a:t>
            </a:r>
            <a:r>
              <a:rPr b="0" i="0" lang="en-US" sz="4000" u="none" cap="none" strike="noStrike">
                <a:solidFill>
                  <a:srgbClr val="000000"/>
                </a:solidFill>
                <a:latin typeface="Helvetica Neue"/>
                <a:ea typeface="Helvetica Neue"/>
                <a:cs typeface="Helvetica Neue"/>
                <a:sym typeface="Helvetica Neue"/>
              </a:rPr>
              <a:t> con más fervor a cada ser humano a que compare su carácter con la ley de Dios, la </a:t>
            </a:r>
            <a:r>
              <a:rPr b="0" i="0" lang="en-US" sz="7100" u="none" cap="none" strike="noStrike">
                <a:solidFill>
                  <a:srgbClr val="FFFFFF"/>
                </a:solidFill>
                <a:latin typeface="Helvetica Neue"/>
                <a:ea typeface="Helvetica Neue"/>
                <a:cs typeface="Helvetica Neue"/>
                <a:sym typeface="Helvetica Neue"/>
              </a:rPr>
              <a:t>norma</a:t>
            </a:r>
            <a:r>
              <a:rPr b="0" i="0" lang="en-US" sz="4000" u="none" cap="none" strike="noStrike">
                <a:solidFill>
                  <a:srgbClr val="000000"/>
                </a:solidFill>
                <a:latin typeface="Helvetica Neue"/>
                <a:ea typeface="Helvetica Neue"/>
                <a:cs typeface="Helvetica Neue"/>
                <a:sym typeface="Helvetica Neue"/>
              </a:rPr>
              <a:t> del </a:t>
            </a:r>
            <a:r>
              <a:rPr b="0" i="0" lang="en-US" sz="7100" u="none" cap="none" strike="noStrike">
                <a:solidFill>
                  <a:srgbClr val="FFFFFF"/>
                </a:solidFill>
                <a:latin typeface="Helvetica Neue"/>
                <a:ea typeface="Helvetica Neue"/>
                <a:cs typeface="Helvetica Neue"/>
                <a:sym typeface="Helvetica Neue"/>
              </a:rPr>
              <a:t>carácter</a:t>
            </a:r>
            <a:r>
              <a:rPr b="0" i="0" lang="en-US" sz="4000" u="none" cap="none" strike="noStrike">
                <a:solidFill>
                  <a:srgbClr val="000000"/>
                </a:solidFill>
                <a:latin typeface="Helvetica Neue"/>
                <a:ea typeface="Helvetica Neue"/>
                <a:cs typeface="Helvetica Neue"/>
                <a:sym typeface="Helvetica Neue"/>
              </a:rPr>
              <a:t> para todos aquellos que entrarán en el reino</a:t>
            </a:r>
            <a:endParaRPr/>
          </a:p>
        </p:txBody>
      </p:sp>
      <p:sp>
        <p:nvSpPr>
          <p:cNvPr id="191" name="Google Shape;191;p9"/>
          <p:cNvSpPr txBox="1"/>
          <p:nvPr/>
        </p:nvSpPr>
        <p:spPr>
          <a:xfrm>
            <a:off x="2134550" y="2272554"/>
            <a:ext cx="21072504" cy="1908666"/>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5900"/>
              <a:buFont typeface="Helvetica Neue Light"/>
              <a:buNone/>
            </a:pPr>
            <a:r>
              <a:rPr b="0" i="0" lang="en-US" sz="5900" u="none" cap="none" strike="noStrike">
                <a:solidFill>
                  <a:srgbClr val="FFFFFF"/>
                </a:solidFill>
                <a:latin typeface="Helvetica Neue Light"/>
                <a:ea typeface="Helvetica Neue Light"/>
                <a:cs typeface="Helvetica Neue Light"/>
                <a:sym typeface="Helvetica Neue Light"/>
              </a:rPr>
              <a:t>Es de la máxima importancia que cada ser humano, a quien Dios ha dado capacidad para razonar.</a:t>
            </a:r>
            <a:endParaRPr/>
          </a:p>
        </p:txBody>
      </p:sp>
      <p:sp>
        <p:nvSpPr>
          <p:cNvPr id="192" name="Google Shape;192;p9"/>
          <p:cNvSpPr txBox="1"/>
          <p:nvPr/>
        </p:nvSpPr>
        <p:spPr>
          <a:xfrm>
            <a:off x="16990072" y="12117680"/>
            <a:ext cx="2772893" cy="60977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400"/>
              <a:buFont typeface="Helvetica Neue Light"/>
              <a:buNone/>
            </a:pPr>
            <a:r>
              <a:rPr b="0" i="0" lang="en-US" sz="3400" u="none" cap="none" strike="noStrike">
                <a:solidFill>
                  <a:srgbClr val="000000"/>
                </a:solidFill>
                <a:latin typeface="Helvetica Neue Light"/>
                <a:ea typeface="Helvetica Neue Light"/>
                <a:cs typeface="Helvetica Neue Light"/>
                <a:sym typeface="Helvetica Neue Light"/>
              </a:rPr>
              <a:t>{1MCP 196,6}</a:t>
            </a:r>
            <a:endParaRPr/>
          </a:p>
        </p:txBody>
      </p:sp>
      <p:sp>
        <p:nvSpPr>
          <p:cNvPr id="193" name="Google Shape;193;p9"/>
          <p:cNvSpPr txBox="1"/>
          <p:nvPr/>
        </p:nvSpPr>
        <p:spPr>
          <a:xfrm>
            <a:off x="2083175" y="5193945"/>
            <a:ext cx="10696461" cy="1079836"/>
          </a:xfrm>
          <a:prstGeom prst="rect">
            <a:avLst/>
          </a:prstGeom>
          <a:noFill/>
          <a:ln>
            <a:noFill/>
          </a:ln>
        </p:spPr>
        <p:txBody>
          <a:bodyPr anchorCtr="0" anchor="t" bIns="50800" lIns="50800" spcFirstLastPara="1" rIns="50800" wrap="square" tIns="50800">
            <a:spAutoFit/>
          </a:bodyPr>
          <a:lstStyle/>
          <a:p>
            <a:pPr indent="0" lvl="0" marL="0" marR="0" rtl="0" algn="l">
              <a:lnSpc>
                <a:spcPct val="100000"/>
              </a:lnSpc>
              <a:spcBef>
                <a:spcPts val="0"/>
              </a:spcBef>
              <a:spcAft>
                <a:spcPts val="0"/>
              </a:spcAft>
              <a:buClr>
                <a:srgbClr val="000000"/>
              </a:buClr>
              <a:buSzPts val="7000"/>
              <a:buFont typeface="Times New Roman"/>
              <a:buNone/>
            </a:pPr>
            <a:r>
              <a:rPr b="0" i="1" lang="en-US" sz="7000" u="none" cap="none" strike="noStrike">
                <a:solidFill>
                  <a:srgbClr val="000000"/>
                </a:solidFill>
                <a:latin typeface="Times New Roman"/>
                <a:ea typeface="Times New Roman"/>
                <a:cs typeface="Times New Roman"/>
                <a:sym typeface="Times New Roman"/>
              </a:rPr>
              <a:t>Por su bien presente y futuro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26_FeatureStory">
  <a:themeElements>
    <a:clrScheme name="26_FeatureStory">
      <a:dk1>
        <a:srgbClr val="000000"/>
      </a:dk1>
      <a:lt1>
        <a:srgbClr val="FFFFFF"/>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6_FeatureStory">
  <a:themeElements>
    <a:clrScheme name="26_FeatureStory">
      <a:dk1>
        <a:srgbClr val="000000"/>
      </a:dk1>
      <a:lt1>
        <a:srgbClr val="F0EBE0"/>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