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7" r:id="rId2"/>
    <p:sldId id="379" r:id="rId3"/>
    <p:sldId id="333" r:id="rId4"/>
    <p:sldId id="334" r:id="rId5"/>
    <p:sldId id="331" r:id="rId6"/>
    <p:sldId id="335" r:id="rId7"/>
    <p:sldId id="336" r:id="rId8"/>
    <p:sldId id="338" r:id="rId9"/>
    <p:sldId id="371" r:id="rId10"/>
    <p:sldId id="372" r:id="rId11"/>
    <p:sldId id="345" r:id="rId12"/>
    <p:sldId id="373" r:id="rId13"/>
    <p:sldId id="347" r:id="rId14"/>
    <p:sldId id="378" r:id="rId15"/>
    <p:sldId id="377" r:id="rId16"/>
    <p:sldId id="374" r:id="rId17"/>
    <p:sldId id="375" r:id="rId18"/>
    <p:sldId id="356" r:id="rId19"/>
    <p:sldId id="360" r:id="rId20"/>
    <p:sldId id="368" r:id="rId21"/>
    <p:sldId id="370" r:id="rId22"/>
    <p:sldId id="381" r:id="rId23"/>
    <p:sldId id="380" r:id="rId24"/>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2F5F"/>
    <a:srgbClr val="FF34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06"/>
    <p:restoredTop sz="80419"/>
  </p:normalViewPr>
  <p:slideViewPr>
    <p:cSldViewPr snapToGrid="0" snapToObjects="1">
      <p:cViewPr varScale="1">
        <p:scale>
          <a:sx n="93" d="100"/>
          <a:sy n="93" d="100"/>
        </p:scale>
        <p:origin x="1062" y="78"/>
      </p:cViewPr>
      <p:guideLst/>
    </p:cSldViewPr>
  </p:slideViewPr>
  <p:notesTextViewPr>
    <p:cViewPr>
      <p:scale>
        <a:sx n="1" d="1"/>
        <a:sy n="1" d="1"/>
      </p:scale>
      <p:origin x="0" y="0"/>
    </p:cViewPr>
  </p:notesTextViewPr>
  <p:notesViewPr>
    <p:cSldViewPr snapToGrid="0" snapToObjects="1">
      <p:cViewPr varScale="1">
        <p:scale>
          <a:sx n="87" d="100"/>
          <a:sy n="87" d="100"/>
        </p:scale>
        <p:origin x="3904"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image" Target="../media/image8.emf"/><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diagrams/_rels/drawing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image" Target="../media/image8.emf"/><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2428E7-4F83-084E-BF0D-46E94A39FD06}"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es-ES_tradnl"/>
        </a:p>
      </dgm:t>
    </dgm:pt>
    <dgm:pt modelId="{00973C59-6922-274A-8A8B-135070DDB67B}">
      <dgm:prSet phldrT="[Texto]"/>
      <dgm:spPr>
        <a:solidFill>
          <a:srgbClr val="FF3492"/>
        </a:solidFill>
      </dgm:spPr>
      <dgm:t>
        <a:bodyPr/>
        <a:lstStyle/>
        <a:p>
          <a:r>
            <a:rPr lang="es-ES_tradnl" dirty="0" smtClean="0"/>
            <a:t>Debemos procurar preservar la unidad de la Iglesia</a:t>
          </a:r>
          <a:endParaRPr lang="es-ES_tradnl" dirty="0"/>
        </a:p>
      </dgm:t>
    </dgm:pt>
    <dgm:pt modelId="{2179B2BF-3FB4-7746-9F34-E6749F9F6122}" type="parTrans" cxnId="{A982FE49-9508-4649-BA99-F22923595164}">
      <dgm:prSet/>
      <dgm:spPr/>
      <dgm:t>
        <a:bodyPr/>
        <a:lstStyle/>
        <a:p>
          <a:endParaRPr lang="es-ES_tradnl"/>
        </a:p>
      </dgm:t>
    </dgm:pt>
    <dgm:pt modelId="{597A3A75-0E17-EC4E-8CD7-B99133DDDFC6}" type="sibTrans" cxnId="{A982FE49-9508-4649-BA99-F22923595164}">
      <dgm:prSet/>
      <dgm:spPr/>
      <dgm:t>
        <a:bodyPr/>
        <a:lstStyle/>
        <a:p>
          <a:endParaRPr lang="es-ES_tradnl"/>
        </a:p>
      </dgm:t>
    </dgm:pt>
    <dgm:pt modelId="{2EF854C2-68A5-BA4B-A520-A896F0161B15}">
      <dgm:prSet phldrT="[Texto]"/>
      <dgm:spPr>
        <a:solidFill>
          <a:srgbClr val="FF3492"/>
        </a:solidFill>
      </dgm:spPr>
      <dgm:t>
        <a:bodyPr/>
        <a:lstStyle/>
        <a:p>
          <a:r>
            <a:rPr lang="es-ES_tradnl" dirty="0" smtClean="0"/>
            <a:t>La iglesia no es un foro</a:t>
          </a:r>
          <a:endParaRPr lang="es-ES_tradnl" dirty="0"/>
        </a:p>
      </dgm:t>
    </dgm:pt>
    <dgm:pt modelId="{54A34BA4-84A3-AA41-AB4F-7C37F099876D}" type="parTrans" cxnId="{4954600F-163F-9C42-B552-341D618A2FB1}">
      <dgm:prSet/>
      <dgm:spPr/>
      <dgm:t>
        <a:bodyPr/>
        <a:lstStyle/>
        <a:p>
          <a:endParaRPr lang="es-ES_tradnl"/>
        </a:p>
      </dgm:t>
    </dgm:pt>
    <dgm:pt modelId="{EEA2632C-6202-FD43-AE72-1AC9F2239E80}" type="sibTrans" cxnId="{4954600F-163F-9C42-B552-341D618A2FB1}">
      <dgm:prSet/>
      <dgm:spPr/>
      <dgm:t>
        <a:bodyPr/>
        <a:lstStyle/>
        <a:p>
          <a:endParaRPr lang="es-ES_tradnl"/>
        </a:p>
      </dgm:t>
    </dgm:pt>
    <dgm:pt modelId="{50CA94AA-E066-AB43-8ABE-9283101BDF29}">
      <dgm:prSet phldrT="[Texto]"/>
      <dgm:spPr>
        <a:solidFill>
          <a:srgbClr val="FF3492"/>
        </a:solidFill>
      </dgm:spPr>
      <dgm:t>
        <a:bodyPr/>
        <a:lstStyle/>
        <a:p>
          <a:r>
            <a:rPr lang="es-ES_tradnl" dirty="0" smtClean="0"/>
            <a:t>Autoridad Limitada</a:t>
          </a:r>
          <a:endParaRPr lang="es-ES_tradnl" dirty="0"/>
        </a:p>
      </dgm:t>
    </dgm:pt>
    <dgm:pt modelId="{74B877D4-00DE-1840-941C-B659416C0918}" type="parTrans" cxnId="{06664129-6EFD-6C4A-A37D-0C2477156A19}">
      <dgm:prSet/>
      <dgm:spPr/>
      <dgm:t>
        <a:bodyPr/>
        <a:lstStyle/>
        <a:p>
          <a:endParaRPr lang="es-ES_tradnl"/>
        </a:p>
      </dgm:t>
    </dgm:pt>
    <dgm:pt modelId="{634B506E-D662-0442-B7C8-F02EF18225FB}" type="sibTrans" cxnId="{06664129-6EFD-6C4A-A37D-0C2477156A19}">
      <dgm:prSet/>
      <dgm:spPr/>
      <dgm:t>
        <a:bodyPr/>
        <a:lstStyle/>
        <a:p>
          <a:endParaRPr lang="es-ES_tradnl"/>
        </a:p>
      </dgm:t>
    </dgm:pt>
    <dgm:pt modelId="{30165A27-B226-844B-BCBB-B83AC85B190B}">
      <dgm:prSet/>
      <dgm:spPr>
        <a:ln>
          <a:solidFill>
            <a:srgbClr val="FF3492"/>
          </a:solidFill>
        </a:ln>
      </dgm:spPr>
      <dgm:t>
        <a:bodyPr/>
        <a:lstStyle/>
        <a:p>
          <a:r>
            <a:rPr lang="es-ES_tradnl" dirty="0" smtClean="0"/>
            <a:t>Efesios 4:3, 13</a:t>
          </a:r>
          <a:endParaRPr lang="es-ES_tradnl" dirty="0"/>
        </a:p>
      </dgm:t>
    </dgm:pt>
    <dgm:pt modelId="{21DD072F-CB5D-EF43-A1E0-F4840142C66D}" type="parTrans" cxnId="{BD59EAAD-BD53-B143-8513-10D7C989AE2A}">
      <dgm:prSet/>
      <dgm:spPr/>
      <dgm:t>
        <a:bodyPr/>
        <a:lstStyle/>
        <a:p>
          <a:endParaRPr lang="es-ES_tradnl"/>
        </a:p>
      </dgm:t>
    </dgm:pt>
    <dgm:pt modelId="{A40B8DE2-41D0-7648-84D5-57052DCFBF43}" type="sibTrans" cxnId="{BD59EAAD-BD53-B143-8513-10D7C989AE2A}">
      <dgm:prSet/>
      <dgm:spPr/>
      <dgm:t>
        <a:bodyPr/>
        <a:lstStyle/>
        <a:p>
          <a:endParaRPr lang="es-ES_tradnl"/>
        </a:p>
      </dgm:t>
    </dgm:pt>
    <dgm:pt modelId="{CA31A99E-C43E-2D48-9643-73C10CCF63F9}">
      <dgm:prSet/>
      <dgm:spPr>
        <a:ln>
          <a:solidFill>
            <a:srgbClr val="FF3492"/>
          </a:solidFill>
        </a:ln>
      </dgm:spPr>
      <dgm:t>
        <a:bodyPr/>
        <a:lstStyle/>
        <a:p>
          <a:r>
            <a:rPr lang="es-ES" i="0" dirty="0" smtClean="0">
              <a:effectLst/>
            </a:rPr>
            <a:t>Las diaconisas a pesar de ser ungidas por Dios, no puede</a:t>
          </a:r>
          <a:r>
            <a:rPr lang="es-ES_tradnl" i="0" dirty="0" smtClean="0">
              <a:effectLst/>
            </a:rPr>
            <a:t>n </a:t>
          </a:r>
          <a:r>
            <a:rPr lang="es-ES" i="0" dirty="0" smtClean="0">
              <a:effectLst/>
            </a:rPr>
            <a:t>llevar a cabo o presidir ciertas ceremonias, por ejemplo: las </a:t>
          </a:r>
          <a:r>
            <a:rPr lang="es-ES" i="0" dirty="0" err="1" smtClean="0">
              <a:effectLst/>
            </a:rPr>
            <a:t>Cer</a:t>
          </a:r>
          <a:r>
            <a:rPr lang="es-ES_tradnl" i="0" dirty="0" smtClean="0">
              <a:effectLst/>
            </a:rPr>
            <a:t>e</a:t>
          </a:r>
          <a:r>
            <a:rPr lang="es-ES" i="0" dirty="0" err="1" smtClean="0">
              <a:effectLst/>
            </a:rPr>
            <a:t>monias</a:t>
          </a:r>
          <a:r>
            <a:rPr lang="es-ES" i="0" dirty="0" smtClean="0">
              <a:effectLst/>
            </a:rPr>
            <a:t> Nupciales. </a:t>
          </a:r>
          <a:endParaRPr lang="es-ES_tradnl" i="0" dirty="0">
            <a:effectLst/>
          </a:endParaRPr>
        </a:p>
      </dgm:t>
    </dgm:pt>
    <dgm:pt modelId="{2E1FBCF7-CB0C-824A-8798-691C074D5827}" type="parTrans" cxnId="{13C5B7EC-BEBD-BF48-9FC5-72320CF73146}">
      <dgm:prSet/>
      <dgm:spPr/>
      <dgm:t>
        <a:bodyPr/>
        <a:lstStyle/>
        <a:p>
          <a:endParaRPr lang="es-ES_tradnl"/>
        </a:p>
      </dgm:t>
    </dgm:pt>
    <dgm:pt modelId="{0AC2B431-02FB-D847-AEB2-08785EE5BA3A}" type="sibTrans" cxnId="{13C5B7EC-BEBD-BF48-9FC5-72320CF73146}">
      <dgm:prSet/>
      <dgm:spPr/>
      <dgm:t>
        <a:bodyPr/>
        <a:lstStyle/>
        <a:p>
          <a:endParaRPr lang="es-ES_tradnl"/>
        </a:p>
      </dgm:t>
    </dgm:pt>
    <dgm:pt modelId="{062E26F9-F88F-6048-8E2B-4BD269F37382}">
      <dgm:prSet phldrT="[Texto]"/>
      <dgm:spPr>
        <a:solidFill>
          <a:srgbClr val="FF3492"/>
        </a:solidFill>
      </dgm:spPr>
      <dgm:t>
        <a:bodyPr/>
        <a:lstStyle/>
        <a:p>
          <a:r>
            <a:rPr lang="es-ES_tradnl" dirty="0" smtClean="0"/>
            <a:t>Participando en Diezmos y Ofrendas. Leer capitulo 11 Manual de Iglesia</a:t>
          </a:r>
          <a:endParaRPr lang="es-ES_tradnl" dirty="0"/>
        </a:p>
      </dgm:t>
    </dgm:pt>
    <dgm:pt modelId="{04074F2D-9A13-8A4E-B1C0-B2763C413DB0}" type="parTrans" cxnId="{9D0F62B8-1997-5847-82A8-68D31EA61C7D}">
      <dgm:prSet/>
      <dgm:spPr/>
      <dgm:t>
        <a:bodyPr/>
        <a:lstStyle/>
        <a:p>
          <a:endParaRPr lang="es-ES_tradnl"/>
        </a:p>
      </dgm:t>
    </dgm:pt>
    <dgm:pt modelId="{FA5433A3-2E2C-6441-8FF6-3C001CCED90D}" type="sibTrans" cxnId="{9D0F62B8-1997-5847-82A8-68D31EA61C7D}">
      <dgm:prSet/>
      <dgm:spPr/>
      <dgm:t>
        <a:bodyPr/>
        <a:lstStyle/>
        <a:p>
          <a:endParaRPr lang="es-ES_tradnl"/>
        </a:p>
      </dgm:t>
    </dgm:pt>
    <dgm:pt modelId="{723187E2-7475-8742-9738-44C50344FE03}">
      <dgm:prSet/>
      <dgm:spPr>
        <a:ln>
          <a:solidFill>
            <a:srgbClr val="FF3492"/>
          </a:solidFill>
        </a:ln>
      </dgm:spPr>
      <dgm:t>
        <a:bodyPr/>
        <a:lstStyle/>
        <a:p>
          <a:pPr>
            <a:buChar char="•"/>
          </a:pPr>
          <a:r>
            <a:rPr lang="es-ES_tradnl" dirty="0" smtClean="0"/>
            <a:t>La diaconisa como líder fiel del Señor no debe criticar el uso del Diezmo, sembrando desconfianza.</a:t>
          </a:r>
          <a:endParaRPr lang="es-ES_tradnl" dirty="0"/>
        </a:p>
      </dgm:t>
    </dgm:pt>
    <dgm:pt modelId="{47BB8F44-FA62-464B-A82A-6E4253D2BAB3}" type="parTrans" cxnId="{0B691A43-8594-4940-90FF-B27D1A6FDB0F}">
      <dgm:prSet/>
      <dgm:spPr/>
      <dgm:t>
        <a:bodyPr/>
        <a:lstStyle/>
        <a:p>
          <a:endParaRPr lang="es-ES_tradnl"/>
        </a:p>
      </dgm:t>
    </dgm:pt>
    <dgm:pt modelId="{9A0B8525-1554-D048-95FD-94598C1C5A5A}" type="sibTrans" cxnId="{0B691A43-8594-4940-90FF-B27D1A6FDB0F}">
      <dgm:prSet/>
      <dgm:spPr/>
      <dgm:t>
        <a:bodyPr/>
        <a:lstStyle/>
        <a:p>
          <a:endParaRPr lang="es-ES_tradnl"/>
        </a:p>
      </dgm:t>
    </dgm:pt>
    <dgm:pt modelId="{D4A6FD7C-4A18-AF49-A2E4-84470B95C576}">
      <dgm:prSet/>
      <dgm:spPr>
        <a:ln>
          <a:solidFill>
            <a:srgbClr val="FF3492"/>
          </a:solidFill>
        </a:ln>
      </dgm:spPr>
      <dgm:t>
        <a:bodyPr/>
        <a:lstStyle/>
        <a:p>
          <a:r>
            <a:rPr lang="es-ES_tradnl" dirty="0" smtClean="0"/>
            <a:t>La Iglesia no le confiere a ningún pastor, anciano de iglesia o cualquier otra persona el derecho de hacer del púlpito un foro para defender puntos controvertidos de doctrina o de procedimiento. Manual Pág. 118</a:t>
          </a:r>
          <a:endParaRPr lang="es-ES_tradnl" b="1" dirty="0"/>
        </a:p>
      </dgm:t>
    </dgm:pt>
    <dgm:pt modelId="{240056C4-CC3A-C048-B68B-8AC10FA1C3C9}" type="parTrans" cxnId="{C30E1718-47CD-AE48-A130-FE40F87219B3}">
      <dgm:prSet/>
      <dgm:spPr/>
      <dgm:t>
        <a:bodyPr/>
        <a:lstStyle/>
        <a:p>
          <a:endParaRPr lang="es-ES_tradnl"/>
        </a:p>
      </dgm:t>
    </dgm:pt>
    <dgm:pt modelId="{062A8D5A-0DD4-2B47-974D-C2D8976D7F53}" type="sibTrans" cxnId="{C30E1718-47CD-AE48-A130-FE40F87219B3}">
      <dgm:prSet/>
      <dgm:spPr/>
      <dgm:t>
        <a:bodyPr/>
        <a:lstStyle/>
        <a:p>
          <a:endParaRPr lang="es-ES_tradnl"/>
        </a:p>
      </dgm:t>
    </dgm:pt>
    <dgm:pt modelId="{23AF6642-AF3E-4276-9C55-AB50E7492651}">
      <dgm:prSet/>
      <dgm:spPr/>
      <dgm:t>
        <a:bodyPr/>
        <a:lstStyle/>
        <a:p>
          <a:r>
            <a:rPr lang="es-ES" i="0" dirty="0" smtClean="0">
              <a:effectLst/>
            </a:rPr>
            <a:t>Tampoco pueden </a:t>
          </a:r>
          <a:r>
            <a:rPr lang="es-ES_tradnl" i="0" dirty="0" smtClean="0">
              <a:effectLst/>
            </a:rPr>
            <a:t>presidir ninguno de los ritos o las ordenanzas de la iglesia. Las diaconisas son las servidoras fieles que colaboran para el buen desarrollo de las ceremonias de la iglesia.</a:t>
          </a:r>
          <a:endParaRPr lang="es-ES_tradnl" i="0" dirty="0" smtClean="0">
            <a:effectLst/>
          </a:endParaRPr>
        </a:p>
      </dgm:t>
    </dgm:pt>
    <dgm:pt modelId="{6689B913-C862-436F-BD24-066C4F6E6BD0}" type="parTrans" cxnId="{BF197365-14C2-43E9-8259-ABA3B8BE5F76}">
      <dgm:prSet/>
      <dgm:spPr/>
      <dgm:t>
        <a:bodyPr/>
        <a:lstStyle/>
        <a:p>
          <a:endParaRPr lang="en-US"/>
        </a:p>
      </dgm:t>
    </dgm:pt>
    <dgm:pt modelId="{253F7C85-838E-4EA2-99BB-47CD54B8FB08}" type="sibTrans" cxnId="{BF197365-14C2-43E9-8259-ABA3B8BE5F76}">
      <dgm:prSet/>
      <dgm:spPr/>
      <dgm:t>
        <a:bodyPr/>
        <a:lstStyle/>
        <a:p>
          <a:endParaRPr lang="en-US"/>
        </a:p>
      </dgm:t>
    </dgm:pt>
    <dgm:pt modelId="{3DB3E910-F102-4856-8DFD-FFDF8878466A}">
      <dgm:prSet/>
      <dgm:spPr/>
      <dgm:t>
        <a:bodyPr/>
        <a:lstStyle/>
        <a:p>
          <a:r>
            <a:rPr lang="es-ES_tradnl" smtClean="0"/>
            <a:t>Colaborará con el Tesorero en la recolección. </a:t>
          </a:r>
          <a:endParaRPr lang="es-ES_tradnl" dirty="0"/>
        </a:p>
      </dgm:t>
    </dgm:pt>
    <dgm:pt modelId="{AE63C345-7263-4687-9684-CC48F80EFD9C}" type="parTrans" cxnId="{95E01FF0-EF4F-40D4-A7F5-30F4BCC420E6}">
      <dgm:prSet/>
      <dgm:spPr/>
      <dgm:t>
        <a:bodyPr/>
        <a:lstStyle/>
        <a:p>
          <a:endParaRPr lang="en-US"/>
        </a:p>
      </dgm:t>
    </dgm:pt>
    <dgm:pt modelId="{93082C32-5ED7-49B1-96A5-164125BF7F77}" type="sibTrans" cxnId="{95E01FF0-EF4F-40D4-A7F5-30F4BCC420E6}">
      <dgm:prSet/>
      <dgm:spPr/>
      <dgm:t>
        <a:bodyPr/>
        <a:lstStyle/>
        <a:p>
          <a:endParaRPr lang="en-US"/>
        </a:p>
      </dgm:t>
    </dgm:pt>
    <dgm:pt modelId="{6C58C778-45F2-49E7-A847-B9BC4C39686F}">
      <dgm:prSet/>
      <dgm:spPr/>
      <dgm:t>
        <a:bodyPr/>
        <a:lstStyle/>
        <a:p>
          <a:r>
            <a:rPr lang="es-ES_tradnl" smtClean="0"/>
            <a:t>Durante la recolección, es conveniente sonreír, no haga mala cara si no le entregan dinero,.</a:t>
          </a:r>
          <a:endParaRPr lang="es-ES_tradnl" dirty="0"/>
        </a:p>
      </dgm:t>
    </dgm:pt>
    <dgm:pt modelId="{1C1F7D18-EFAE-4D8B-84D9-4ECF37F3E8E2}" type="parTrans" cxnId="{65518ABB-A9F0-4C17-A3DB-409CF76F29B8}">
      <dgm:prSet/>
      <dgm:spPr/>
      <dgm:t>
        <a:bodyPr/>
        <a:lstStyle/>
        <a:p>
          <a:endParaRPr lang="en-US"/>
        </a:p>
      </dgm:t>
    </dgm:pt>
    <dgm:pt modelId="{49689893-FFBF-4FF2-94E4-5A5925B1F5CF}" type="sibTrans" cxnId="{65518ABB-A9F0-4C17-A3DB-409CF76F29B8}">
      <dgm:prSet/>
      <dgm:spPr/>
      <dgm:t>
        <a:bodyPr/>
        <a:lstStyle/>
        <a:p>
          <a:endParaRPr lang="en-US"/>
        </a:p>
      </dgm:t>
    </dgm:pt>
    <dgm:pt modelId="{418374B1-410A-41B8-AE33-936BBE1DEF10}">
      <dgm:prSet/>
      <dgm:spPr/>
      <dgm:t>
        <a:bodyPr/>
        <a:lstStyle/>
        <a:p>
          <a:r>
            <a:rPr lang="es-ES_tradnl" smtClean="0"/>
            <a:t>Nunca hable de quienes dan y quienes no dan, sea discreta y prudente.</a:t>
          </a:r>
          <a:endParaRPr lang="es-ES_tradnl" dirty="0"/>
        </a:p>
      </dgm:t>
    </dgm:pt>
    <dgm:pt modelId="{C076257C-7BCF-46E7-A541-57B9150DDF02}" type="parTrans" cxnId="{65F94840-BAEC-479C-8E70-8DBD24363CA5}">
      <dgm:prSet/>
      <dgm:spPr/>
      <dgm:t>
        <a:bodyPr/>
        <a:lstStyle/>
        <a:p>
          <a:endParaRPr lang="en-US"/>
        </a:p>
      </dgm:t>
    </dgm:pt>
    <dgm:pt modelId="{E15019C6-6C28-4851-8D8B-7B3DA7652120}" type="sibTrans" cxnId="{65F94840-BAEC-479C-8E70-8DBD24363CA5}">
      <dgm:prSet/>
      <dgm:spPr/>
      <dgm:t>
        <a:bodyPr/>
        <a:lstStyle/>
        <a:p>
          <a:endParaRPr lang="en-US"/>
        </a:p>
      </dgm:t>
    </dgm:pt>
    <dgm:pt modelId="{DF3F949C-12FA-4B73-B935-6A0D2A5DF40B}">
      <dgm:prSet/>
      <dgm:spPr/>
      <dgm:t>
        <a:bodyPr/>
        <a:lstStyle/>
        <a:p>
          <a:r>
            <a:rPr lang="es-ES_tradnl" dirty="0" smtClean="0"/>
            <a:t>Es importante que entienda el Plan de ofrendas de la DIA 60-20-20</a:t>
          </a:r>
          <a:endParaRPr lang="es-ES_tradnl" dirty="0"/>
        </a:p>
      </dgm:t>
    </dgm:pt>
    <dgm:pt modelId="{4AB98FD0-B4B6-4327-88CD-B0DEA10F7FA0}" type="parTrans" cxnId="{F9210F7D-FC9D-4620-930A-60925AA1D456}">
      <dgm:prSet/>
      <dgm:spPr/>
      <dgm:t>
        <a:bodyPr/>
        <a:lstStyle/>
        <a:p>
          <a:endParaRPr lang="en-US"/>
        </a:p>
      </dgm:t>
    </dgm:pt>
    <dgm:pt modelId="{5BF5B91E-DB00-4694-AA5C-2FF45FFE1234}" type="sibTrans" cxnId="{F9210F7D-FC9D-4620-930A-60925AA1D456}">
      <dgm:prSet/>
      <dgm:spPr/>
      <dgm:t>
        <a:bodyPr/>
        <a:lstStyle/>
        <a:p>
          <a:endParaRPr lang="en-US"/>
        </a:p>
      </dgm:t>
    </dgm:pt>
    <dgm:pt modelId="{392E6CCF-F0B1-D24C-89B7-DBF4EDC2C61C}" type="pres">
      <dgm:prSet presAssocID="{902428E7-4F83-084E-BF0D-46E94A39FD06}" presName="linear" presStyleCnt="0">
        <dgm:presLayoutVars>
          <dgm:dir/>
          <dgm:animLvl val="lvl"/>
          <dgm:resizeHandles val="exact"/>
        </dgm:presLayoutVars>
      </dgm:prSet>
      <dgm:spPr/>
      <dgm:t>
        <a:bodyPr/>
        <a:lstStyle/>
        <a:p>
          <a:endParaRPr lang="en-US"/>
        </a:p>
      </dgm:t>
    </dgm:pt>
    <dgm:pt modelId="{805DFF73-2398-E444-9CA1-3C10A8536661}" type="pres">
      <dgm:prSet presAssocID="{00973C59-6922-274A-8A8B-135070DDB67B}" presName="parentLin" presStyleCnt="0"/>
      <dgm:spPr/>
    </dgm:pt>
    <dgm:pt modelId="{B381FABA-4C02-CB43-93E0-C71A78B782A4}" type="pres">
      <dgm:prSet presAssocID="{00973C59-6922-274A-8A8B-135070DDB67B}" presName="parentLeftMargin" presStyleLbl="node1" presStyleIdx="0" presStyleCnt="4"/>
      <dgm:spPr/>
      <dgm:t>
        <a:bodyPr/>
        <a:lstStyle/>
        <a:p>
          <a:endParaRPr lang="en-US"/>
        </a:p>
      </dgm:t>
    </dgm:pt>
    <dgm:pt modelId="{E4235344-78B1-D54F-A7CD-39BEC312EC76}" type="pres">
      <dgm:prSet presAssocID="{00973C59-6922-274A-8A8B-135070DDB67B}" presName="parentText" presStyleLbl="node1" presStyleIdx="0" presStyleCnt="4" custLinFactNeighborX="8976">
        <dgm:presLayoutVars>
          <dgm:chMax val="0"/>
          <dgm:bulletEnabled val="1"/>
        </dgm:presLayoutVars>
      </dgm:prSet>
      <dgm:spPr/>
      <dgm:t>
        <a:bodyPr/>
        <a:lstStyle/>
        <a:p>
          <a:endParaRPr lang="en-US"/>
        </a:p>
      </dgm:t>
    </dgm:pt>
    <dgm:pt modelId="{03ACA41E-ED6C-1449-B9B4-F48B0BD6FBA7}" type="pres">
      <dgm:prSet presAssocID="{00973C59-6922-274A-8A8B-135070DDB67B}" presName="negativeSpace" presStyleCnt="0"/>
      <dgm:spPr/>
    </dgm:pt>
    <dgm:pt modelId="{235768CA-38AB-214D-AA54-AF2FE41D1E90}" type="pres">
      <dgm:prSet presAssocID="{00973C59-6922-274A-8A8B-135070DDB67B}" presName="childText" presStyleLbl="conFgAcc1" presStyleIdx="0" presStyleCnt="4" custLinFactNeighborX="598" custLinFactNeighborY="19736">
        <dgm:presLayoutVars>
          <dgm:bulletEnabled val="1"/>
        </dgm:presLayoutVars>
      </dgm:prSet>
      <dgm:spPr/>
      <dgm:t>
        <a:bodyPr/>
        <a:lstStyle/>
        <a:p>
          <a:endParaRPr lang="en-US"/>
        </a:p>
      </dgm:t>
    </dgm:pt>
    <dgm:pt modelId="{B694D979-C83A-534E-9B94-136FCBC33B42}" type="pres">
      <dgm:prSet presAssocID="{597A3A75-0E17-EC4E-8CD7-B99133DDDFC6}" presName="spaceBetweenRectangles" presStyleCnt="0"/>
      <dgm:spPr/>
    </dgm:pt>
    <dgm:pt modelId="{8835646F-D4D3-FF40-999F-F493B370DF11}" type="pres">
      <dgm:prSet presAssocID="{2EF854C2-68A5-BA4B-A520-A896F0161B15}" presName="parentLin" presStyleCnt="0"/>
      <dgm:spPr/>
    </dgm:pt>
    <dgm:pt modelId="{5FBD08E5-6224-4E40-AFFB-94582FBBF2A1}" type="pres">
      <dgm:prSet presAssocID="{2EF854C2-68A5-BA4B-A520-A896F0161B15}" presName="parentLeftMargin" presStyleLbl="node1" presStyleIdx="0" presStyleCnt="4"/>
      <dgm:spPr/>
      <dgm:t>
        <a:bodyPr/>
        <a:lstStyle/>
        <a:p>
          <a:endParaRPr lang="en-US"/>
        </a:p>
      </dgm:t>
    </dgm:pt>
    <dgm:pt modelId="{D8641CD1-9585-7843-ABA7-2386BC5DA161}" type="pres">
      <dgm:prSet presAssocID="{2EF854C2-68A5-BA4B-A520-A896F0161B15}" presName="parentText" presStyleLbl="node1" presStyleIdx="1" presStyleCnt="4">
        <dgm:presLayoutVars>
          <dgm:chMax val="0"/>
          <dgm:bulletEnabled val="1"/>
        </dgm:presLayoutVars>
      </dgm:prSet>
      <dgm:spPr/>
      <dgm:t>
        <a:bodyPr/>
        <a:lstStyle/>
        <a:p>
          <a:endParaRPr lang="en-US"/>
        </a:p>
      </dgm:t>
    </dgm:pt>
    <dgm:pt modelId="{CDC32126-AA3A-9145-8526-C847F01B01B3}" type="pres">
      <dgm:prSet presAssocID="{2EF854C2-68A5-BA4B-A520-A896F0161B15}" presName="negativeSpace" presStyleCnt="0"/>
      <dgm:spPr/>
    </dgm:pt>
    <dgm:pt modelId="{D3E4B53C-6A14-7A45-98CF-AAFA828A652B}" type="pres">
      <dgm:prSet presAssocID="{2EF854C2-68A5-BA4B-A520-A896F0161B15}" presName="childText" presStyleLbl="conFgAcc1" presStyleIdx="1" presStyleCnt="4">
        <dgm:presLayoutVars>
          <dgm:bulletEnabled val="1"/>
        </dgm:presLayoutVars>
      </dgm:prSet>
      <dgm:spPr/>
      <dgm:t>
        <a:bodyPr/>
        <a:lstStyle/>
        <a:p>
          <a:endParaRPr lang="en-US"/>
        </a:p>
      </dgm:t>
    </dgm:pt>
    <dgm:pt modelId="{D6E1379E-E1B0-844E-B255-F15EDF56A5CA}" type="pres">
      <dgm:prSet presAssocID="{EEA2632C-6202-FD43-AE72-1AC9F2239E80}" presName="spaceBetweenRectangles" presStyleCnt="0"/>
      <dgm:spPr/>
    </dgm:pt>
    <dgm:pt modelId="{D7ACACC8-78A0-7641-BFF7-0E0CCCDF3E03}" type="pres">
      <dgm:prSet presAssocID="{50CA94AA-E066-AB43-8ABE-9283101BDF29}" presName="parentLin" presStyleCnt="0"/>
      <dgm:spPr/>
    </dgm:pt>
    <dgm:pt modelId="{80EA3DC7-9014-5A48-8F18-2787521F59EE}" type="pres">
      <dgm:prSet presAssocID="{50CA94AA-E066-AB43-8ABE-9283101BDF29}" presName="parentLeftMargin" presStyleLbl="node1" presStyleIdx="1" presStyleCnt="4"/>
      <dgm:spPr/>
      <dgm:t>
        <a:bodyPr/>
        <a:lstStyle/>
        <a:p>
          <a:endParaRPr lang="en-US"/>
        </a:p>
      </dgm:t>
    </dgm:pt>
    <dgm:pt modelId="{DCF4159F-9172-6D41-AE8C-F04092F1F9EB}" type="pres">
      <dgm:prSet presAssocID="{50CA94AA-E066-AB43-8ABE-9283101BDF29}" presName="parentText" presStyleLbl="node1" presStyleIdx="2" presStyleCnt="4">
        <dgm:presLayoutVars>
          <dgm:chMax val="0"/>
          <dgm:bulletEnabled val="1"/>
        </dgm:presLayoutVars>
      </dgm:prSet>
      <dgm:spPr/>
      <dgm:t>
        <a:bodyPr/>
        <a:lstStyle/>
        <a:p>
          <a:endParaRPr lang="en-US"/>
        </a:p>
      </dgm:t>
    </dgm:pt>
    <dgm:pt modelId="{F4384D93-BDD3-4A4E-B2B7-06912C2FEF04}" type="pres">
      <dgm:prSet presAssocID="{50CA94AA-E066-AB43-8ABE-9283101BDF29}" presName="negativeSpace" presStyleCnt="0"/>
      <dgm:spPr/>
    </dgm:pt>
    <dgm:pt modelId="{61332DF0-51E9-4D4E-9D93-2FB666C043FF}" type="pres">
      <dgm:prSet presAssocID="{50CA94AA-E066-AB43-8ABE-9283101BDF29}" presName="childText" presStyleLbl="conFgAcc1" presStyleIdx="2" presStyleCnt="4">
        <dgm:presLayoutVars>
          <dgm:bulletEnabled val="1"/>
        </dgm:presLayoutVars>
      </dgm:prSet>
      <dgm:spPr/>
      <dgm:t>
        <a:bodyPr/>
        <a:lstStyle/>
        <a:p>
          <a:endParaRPr lang="en-US"/>
        </a:p>
      </dgm:t>
    </dgm:pt>
    <dgm:pt modelId="{E6944A1C-EE78-2449-BA20-09F5DE8664FE}" type="pres">
      <dgm:prSet presAssocID="{634B506E-D662-0442-B7C8-F02EF18225FB}" presName="spaceBetweenRectangles" presStyleCnt="0"/>
      <dgm:spPr/>
    </dgm:pt>
    <dgm:pt modelId="{79DA60A5-BE8A-B248-B1D8-12E86DD79A0F}" type="pres">
      <dgm:prSet presAssocID="{062E26F9-F88F-6048-8E2B-4BD269F37382}" presName="parentLin" presStyleCnt="0"/>
      <dgm:spPr/>
    </dgm:pt>
    <dgm:pt modelId="{04DCD072-AECB-3345-8536-8D9E4F6CF183}" type="pres">
      <dgm:prSet presAssocID="{062E26F9-F88F-6048-8E2B-4BD269F37382}" presName="parentLeftMargin" presStyleLbl="node1" presStyleIdx="2" presStyleCnt="4"/>
      <dgm:spPr/>
      <dgm:t>
        <a:bodyPr/>
        <a:lstStyle/>
        <a:p>
          <a:endParaRPr lang="en-US"/>
        </a:p>
      </dgm:t>
    </dgm:pt>
    <dgm:pt modelId="{B73524E2-5446-EB42-A6B7-D5F8060B275C}" type="pres">
      <dgm:prSet presAssocID="{062E26F9-F88F-6048-8E2B-4BD269F37382}" presName="parentText" presStyleLbl="node1" presStyleIdx="3" presStyleCnt="4">
        <dgm:presLayoutVars>
          <dgm:chMax val="0"/>
          <dgm:bulletEnabled val="1"/>
        </dgm:presLayoutVars>
      </dgm:prSet>
      <dgm:spPr/>
      <dgm:t>
        <a:bodyPr/>
        <a:lstStyle/>
        <a:p>
          <a:endParaRPr lang="en-US"/>
        </a:p>
      </dgm:t>
    </dgm:pt>
    <dgm:pt modelId="{5D8F63C5-3DD3-C744-A1FE-094406B935BA}" type="pres">
      <dgm:prSet presAssocID="{062E26F9-F88F-6048-8E2B-4BD269F37382}" presName="negativeSpace" presStyleCnt="0"/>
      <dgm:spPr/>
    </dgm:pt>
    <dgm:pt modelId="{EF407043-CA90-B54E-9F69-643C1FDDD830}" type="pres">
      <dgm:prSet presAssocID="{062E26F9-F88F-6048-8E2B-4BD269F37382}" presName="childText" presStyleLbl="conFgAcc1" presStyleIdx="3" presStyleCnt="4">
        <dgm:presLayoutVars>
          <dgm:bulletEnabled val="1"/>
        </dgm:presLayoutVars>
      </dgm:prSet>
      <dgm:spPr/>
      <dgm:t>
        <a:bodyPr/>
        <a:lstStyle/>
        <a:p>
          <a:endParaRPr lang="en-US"/>
        </a:p>
      </dgm:t>
    </dgm:pt>
  </dgm:ptLst>
  <dgm:cxnLst>
    <dgm:cxn modelId="{13C5B7EC-BEBD-BF48-9FC5-72320CF73146}" srcId="{50CA94AA-E066-AB43-8ABE-9283101BDF29}" destId="{CA31A99E-C43E-2D48-9643-73C10CCF63F9}" srcOrd="0" destOrd="0" parTransId="{2E1FBCF7-CB0C-824A-8798-691C074D5827}" sibTransId="{0AC2B431-02FB-D847-AEB2-08785EE5BA3A}"/>
    <dgm:cxn modelId="{81A828EF-2EBE-D045-A48D-6D28CB3910A1}" type="presOf" srcId="{00973C59-6922-274A-8A8B-135070DDB67B}" destId="{E4235344-78B1-D54F-A7CD-39BEC312EC76}" srcOrd="1" destOrd="0" presId="urn:microsoft.com/office/officeart/2005/8/layout/list1"/>
    <dgm:cxn modelId="{852D407E-6EA2-2043-BA0E-6BDF4586C7AE}" type="presOf" srcId="{902428E7-4F83-084E-BF0D-46E94A39FD06}" destId="{392E6CCF-F0B1-D24C-89B7-DBF4EDC2C61C}" srcOrd="0" destOrd="0" presId="urn:microsoft.com/office/officeart/2005/8/layout/list1"/>
    <dgm:cxn modelId="{40041EB0-831D-654B-9513-BB0C374D3212}" type="presOf" srcId="{723187E2-7475-8742-9738-44C50344FE03}" destId="{EF407043-CA90-B54E-9F69-643C1FDDD830}" srcOrd="0" destOrd="0" presId="urn:microsoft.com/office/officeart/2005/8/layout/list1"/>
    <dgm:cxn modelId="{0B691A43-8594-4940-90FF-B27D1A6FDB0F}" srcId="{062E26F9-F88F-6048-8E2B-4BD269F37382}" destId="{723187E2-7475-8742-9738-44C50344FE03}" srcOrd="0" destOrd="0" parTransId="{47BB8F44-FA62-464B-A82A-6E4253D2BAB3}" sibTransId="{9A0B8525-1554-D048-95FD-94598C1C5A5A}"/>
    <dgm:cxn modelId="{65518ABB-A9F0-4C17-A3DB-409CF76F29B8}" srcId="{062E26F9-F88F-6048-8E2B-4BD269F37382}" destId="{6C58C778-45F2-49E7-A847-B9BC4C39686F}" srcOrd="2" destOrd="0" parTransId="{1C1F7D18-EFAE-4D8B-84D9-4ECF37F3E8E2}" sibTransId="{49689893-FFBF-4FF2-94E4-5A5925B1F5CF}"/>
    <dgm:cxn modelId="{89484F19-7097-D548-8F90-AE6189859E5A}" type="presOf" srcId="{2EF854C2-68A5-BA4B-A520-A896F0161B15}" destId="{D8641CD1-9585-7843-ABA7-2386BC5DA161}" srcOrd="1" destOrd="0" presId="urn:microsoft.com/office/officeart/2005/8/layout/list1"/>
    <dgm:cxn modelId="{BF197365-14C2-43E9-8259-ABA3B8BE5F76}" srcId="{50CA94AA-E066-AB43-8ABE-9283101BDF29}" destId="{23AF6642-AF3E-4276-9C55-AB50E7492651}" srcOrd="1" destOrd="0" parTransId="{6689B913-C862-436F-BD24-066C4F6E6BD0}" sibTransId="{253F7C85-838E-4EA2-99BB-47CD54B8FB08}"/>
    <dgm:cxn modelId="{C30E1718-47CD-AE48-A130-FE40F87219B3}" srcId="{2EF854C2-68A5-BA4B-A520-A896F0161B15}" destId="{D4A6FD7C-4A18-AF49-A2E4-84470B95C576}" srcOrd="0" destOrd="0" parTransId="{240056C4-CC3A-C048-B68B-8AC10FA1C3C9}" sibTransId="{062A8D5A-0DD4-2B47-974D-C2D8976D7F53}"/>
    <dgm:cxn modelId="{06664129-6EFD-6C4A-A37D-0C2477156A19}" srcId="{902428E7-4F83-084E-BF0D-46E94A39FD06}" destId="{50CA94AA-E066-AB43-8ABE-9283101BDF29}" srcOrd="2" destOrd="0" parTransId="{74B877D4-00DE-1840-941C-B659416C0918}" sibTransId="{634B506E-D662-0442-B7C8-F02EF18225FB}"/>
    <dgm:cxn modelId="{80BC7A7E-6C77-C242-BA90-B1BA8DCD516D}" type="presOf" srcId="{00973C59-6922-274A-8A8B-135070DDB67B}" destId="{B381FABA-4C02-CB43-93E0-C71A78B782A4}" srcOrd="0" destOrd="0" presId="urn:microsoft.com/office/officeart/2005/8/layout/list1"/>
    <dgm:cxn modelId="{889DDBC7-E2A2-43D8-99A3-43C7A7D519EF}" type="presOf" srcId="{6C58C778-45F2-49E7-A847-B9BC4C39686F}" destId="{EF407043-CA90-B54E-9F69-643C1FDDD830}" srcOrd="0" destOrd="2" presId="urn:microsoft.com/office/officeart/2005/8/layout/list1"/>
    <dgm:cxn modelId="{F4249F97-C474-4925-BDA4-2ECE151EA8F9}" type="presOf" srcId="{418374B1-410A-41B8-AE33-936BBE1DEF10}" destId="{EF407043-CA90-B54E-9F69-643C1FDDD830}" srcOrd="0" destOrd="3" presId="urn:microsoft.com/office/officeart/2005/8/layout/list1"/>
    <dgm:cxn modelId="{D5C9E318-53BF-E64B-949C-72209D2618E9}" type="presOf" srcId="{30165A27-B226-844B-BCBB-B83AC85B190B}" destId="{235768CA-38AB-214D-AA54-AF2FE41D1E90}" srcOrd="0" destOrd="0" presId="urn:microsoft.com/office/officeart/2005/8/layout/list1"/>
    <dgm:cxn modelId="{BD59EAAD-BD53-B143-8513-10D7C989AE2A}" srcId="{00973C59-6922-274A-8A8B-135070DDB67B}" destId="{30165A27-B226-844B-BCBB-B83AC85B190B}" srcOrd="0" destOrd="0" parTransId="{21DD072F-CB5D-EF43-A1E0-F4840142C66D}" sibTransId="{A40B8DE2-41D0-7648-84D5-57052DCFBF43}"/>
    <dgm:cxn modelId="{95E01FF0-EF4F-40D4-A7F5-30F4BCC420E6}" srcId="{062E26F9-F88F-6048-8E2B-4BD269F37382}" destId="{3DB3E910-F102-4856-8DFD-FFDF8878466A}" srcOrd="1" destOrd="0" parTransId="{AE63C345-7263-4687-9684-CC48F80EFD9C}" sibTransId="{93082C32-5ED7-49B1-96A5-164125BF7F77}"/>
    <dgm:cxn modelId="{F01121BB-6F9C-7A42-A711-03A18A4275DA}" type="presOf" srcId="{D4A6FD7C-4A18-AF49-A2E4-84470B95C576}" destId="{D3E4B53C-6A14-7A45-98CF-AAFA828A652B}" srcOrd="0" destOrd="0" presId="urn:microsoft.com/office/officeart/2005/8/layout/list1"/>
    <dgm:cxn modelId="{A982FE49-9508-4649-BA99-F22923595164}" srcId="{902428E7-4F83-084E-BF0D-46E94A39FD06}" destId="{00973C59-6922-274A-8A8B-135070DDB67B}" srcOrd="0" destOrd="0" parTransId="{2179B2BF-3FB4-7746-9F34-E6749F9F6122}" sibTransId="{597A3A75-0E17-EC4E-8CD7-B99133DDDFC6}"/>
    <dgm:cxn modelId="{639EB01B-8192-A64C-821F-EA2F96CB252E}" type="presOf" srcId="{CA31A99E-C43E-2D48-9643-73C10CCF63F9}" destId="{61332DF0-51E9-4D4E-9D93-2FB666C043FF}" srcOrd="0" destOrd="0" presId="urn:microsoft.com/office/officeart/2005/8/layout/list1"/>
    <dgm:cxn modelId="{4954600F-163F-9C42-B552-341D618A2FB1}" srcId="{902428E7-4F83-084E-BF0D-46E94A39FD06}" destId="{2EF854C2-68A5-BA4B-A520-A896F0161B15}" srcOrd="1" destOrd="0" parTransId="{54A34BA4-84A3-AA41-AB4F-7C37F099876D}" sibTransId="{EEA2632C-6202-FD43-AE72-1AC9F2239E80}"/>
    <dgm:cxn modelId="{65F94840-BAEC-479C-8E70-8DBD24363CA5}" srcId="{062E26F9-F88F-6048-8E2B-4BD269F37382}" destId="{418374B1-410A-41B8-AE33-936BBE1DEF10}" srcOrd="3" destOrd="0" parTransId="{C076257C-7BCF-46E7-A541-57B9150DDF02}" sibTransId="{E15019C6-6C28-4851-8D8B-7B3DA7652120}"/>
    <dgm:cxn modelId="{2388335E-0ED2-46B7-BB59-990EC5EEB71B}" type="presOf" srcId="{23AF6642-AF3E-4276-9C55-AB50E7492651}" destId="{61332DF0-51E9-4D4E-9D93-2FB666C043FF}" srcOrd="0" destOrd="1" presId="urn:microsoft.com/office/officeart/2005/8/layout/list1"/>
    <dgm:cxn modelId="{F9210F7D-FC9D-4620-930A-60925AA1D456}" srcId="{062E26F9-F88F-6048-8E2B-4BD269F37382}" destId="{DF3F949C-12FA-4B73-B935-6A0D2A5DF40B}" srcOrd="4" destOrd="0" parTransId="{4AB98FD0-B4B6-4327-88CD-B0DEA10F7FA0}" sibTransId="{5BF5B91E-DB00-4694-AA5C-2FF45FFE1234}"/>
    <dgm:cxn modelId="{6673962C-444A-4C91-8378-E02EE6353DCB}" type="presOf" srcId="{DF3F949C-12FA-4B73-B935-6A0D2A5DF40B}" destId="{EF407043-CA90-B54E-9F69-643C1FDDD830}" srcOrd="0" destOrd="4" presId="urn:microsoft.com/office/officeart/2005/8/layout/list1"/>
    <dgm:cxn modelId="{A0C798B6-9A37-FB46-8542-A4B3884CC175}" type="presOf" srcId="{062E26F9-F88F-6048-8E2B-4BD269F37382}" destId="{B73524E2-5446-EB42-A6B7-D5F8060B275C}" srcOrd="1" destOrd="0" presId="urn:microsoft.com/office/officeart/2005/8/layout/list1"/>
    <dgm:cxn modelId="{D94322D9-E96E-5C46-BC8F-41460F7F9F3F}" type="presOf" srcId="{062E26F9-F88F-6048-8E2B-4BD269F37382}" destId="{04DCD072-AECB-3345-8536-8D9E4F6CF183}" srcOrd="0" destOrd="0" presId="urn:microsoft.com/office/officeart/2005/8/layout/list1"/>
    <dgm:cxn modelId="{9D58ED16-1825-544F-A61C-243A37C461B2}" type="presOf" srcId="{50CA94AA-E066-AB43-8ABE-9283101BDF29}" destId="{80EA3DC7-9014-5A48-8F18-2787521F59EE}" srcOrd="0" destOrd="0" presId="urn:microsoft.com/office/officeart/2005/8/layout/list1"/>
    <dgm:cxn modelId="{9D0F62B8-1997-5847-82A8-68D31EA61C7D}" srcId="{902428E7-4F83-084E-BF0D-46E94A39FD06}" destId="{062E26F9-F88F-6048-8E2B-4BD269F37382}" srcOrd="3" destOrd="0" parTransId="{04074F2D-9A13-8A4E-B1C0-B2763C413DB0}" sibTransId="{FA5433A3-2E2C-6441-8FF6-3C001CCED90D}"/>
    <dgm:cxn modelId="{C63AB786-198A-4253-A0F9-ABC885605C62}" type="presOf" srcId="{3DB3E910-F102-4856-8DFD-FFDF8878466A}" destId="{EF407043-CA90-B54E-9F69-643C1FDDD830}" srcOrd="0" destOrd="1" presId="urn:microsoft.com/office/officeart/2005/8/layout/list1"/>
    <dgm:cxn modelId="{16E4B9EA-47F5-B948-948A-196D9A079BE8}" type="presOf" srcId="{2EF854C2-68A5-BA4B-A520-A896F0161B15}" destId="{5FBD08E5-6224-4E40-AFFB-94582FBBF2A1}" srcOrd="0" destOrd="0" presId="urn:microsoft.com/office/officeart/2005/8/layout/list1"/>
    <dgm:cxn modelId="{917808BA-8B75-094B-ABD9-62F860D62C61}" type="presOf" srcId="{50CA94AA-E066-AB43-8ABE-9283101BDF29}" destId="{DCF4159F-9172-6D41-AE8C-F04092F1F9EB}" srcOrd="1" destOrd="0" presId="urn:microsoft.com/office/officeart/2005/8/layout/list1"/>
    <dgm:cxn modelId="{AC2621ED-EB7B-0F46-A579-7F693236FC01}" type="presParOf" srcId="{392E6CCF-F0B1-D24C-89B7-DBF4EDC2C61C}" destId="{805DFF73-2398-E444-9CA1-3C10A8536661}" srcOrd="0" destOrd="0" presId="urn:microsoft.com/office/officeart/2005/8/layout/list1"/>
    <dgm:cxn modelId="{FA6F7871-5F0B-6147-947B-43D642F51C44}" type="presParOf" srcId="{805DFF73-2398-E444-9CA1-3C10A8536661}" destId="{B381FABA-4C02-CB43-93E0-C71A78B782A4}" srcOrd="0" destOrd="0" presId="urn:microsoft.com/office/officeart/2005/8/layout/list1"/>
    <dgm:cxn modelId="{95AA4853-019E-A94E-8844-7345F6CB7F1B}" type="presParOf" srcId="{805DFF73-2398-E444-9CA1-3C10A8536661}" destId="{E4235344-78B1-D54F-A7CD-39BEC312EC76}" srcOrd="1" destOrd="0" presId="urn:microsoft.com/office/officeart/2005/8/layout/list1"/>
    <dgm:cxn modelId="{4D5D1162-3F32-E746-8BFF-327B48DACAB0}" type="presParOf" srcId="{392E6CCF-F0B1-D24C-89B7-DBF4EDC2C61C}" destId="{03ACA41E-ED6C-1449-B9B4-F48B0BD6FBA7}" srcOrd="1" destOrd="0" presId="urn:microsoft.com/office/officeart/2005/8/layout/list1"/>
    <dgm:cxn modelId="{CB47F47C-344E-D541-A8BB-917ADE366849}" type="presParOf" srcId="{392E6CCF-F0B1-D24C-89B7-DBF4EDC2C61C}" destId="{235768CA-38AB-214D-AA54-AF2FE41D1E90}" srcOrd="2" destOrd="0" presId="urn:microsoft.com/office/officeart/2005/8/layout/list1"/>
    <dgm:cxn modelId="{0A88E726-DE31-AD44-AA88-1D0302234586}" type="presParOf" srcId="{392E6CCF-F0B1-D24C-89B7-DBF4EDC2C61C}" destId="{B694D979-C83A-534E-9B94-136FCBC33B42}" srcOrd="3" destOrd="0" presId="urn:microsoft.com/office/officeart/2005/8/layout/list1"/>
    <dgm:cxn modelId="{B89ADB4D-8368-0D40-8C62-26BABCAEE31B}" type="presParOf" srcId="{392E6CCF-F0B1-D24C-89B7-DBF4EDC2C61C}" destId="{8835646F-D4D3-FF40-999F-F493B370DF11}" srcOrd="4" destOrd="0" presId="urn:microsoft.com/office/officeart/2005/8/layout/list1"/>
    <dgm:cxn modelId="{241EBF05-6A7A-E943-8F65-328C9AB765A6}" type="presParOf" srcId="{8835646F-D4D3-FF40-999F-F493B370DF11}" destId="{5FBD08E5-6224-4E40-AFFB-94582FBBF2A1}" srcOrd="0" destOrd="0" presId="urn:microsoft.com/office/officeart/2005/8/layout/list1"/>
    <dgm:cxn modelId="{B09F2D2E-0A46-C245-ACA9-0AF45AB2CE36}" type="presParOf" srcId="{8835646F-D4D3-FF40-999F-F493B370DF11}" destId="{D8641CD1-9585-7843-ABA7-2386BC5DA161}" srcOrd="1" destOrd="0" presId="urn:microsoft.com/office/officeart/2005/8/layout/list1"/>
    <dgm:cxn modelId="{AF8F587C-1B7F-1640-AAD4-C8C2D7917630}" type="presParOf" srcId="{392E6CCF-F0B1-D24C-89B7-DBF4EDC2C61C}" destId="{CDC32126-AA3A-9145-8526-C847F01B01B3}" srcOrd="5" destOrd="0" presId="urn:microsoft.com/office/officeart/2005/8/layout/list1"/>
    <dgm:cxn modelId="{615FAD27-DDB9-994C-9F7C-F14D4B54C849}" type="presParOf" srcId="{392E6CCF-F0B1-D24C-89B7-DBF4EDC2C61C}" destId="{D3E4B53C-6A14-7A45-98CF-AAFA828A652B}" srcOrd="6" destOrd="0" presId="urn:microsoft.com/office/officeart/2005/8/layout/list1"/>
    <dgm:cxn modelId="{A48C2B05-36F8-A847-A52B-9485180D35E4}" type="presParOf" srcId="{392E6CCF-F0B1-D24C-89B7-DBF4EDC2C61C}" destId="{D6E1379E-E1B0-844E-B255-F15EDF56A5CA}" srcOrd="7" destOrd="0" presId="urn:microsoft.com/office/officeart/2005/8/layout/list1"/>
    <dgm:cxn modelId="{830B3C35-5752-2E4C-BA91-5D96602BD00C}" type="presParOf" srcId="{392E6CCF-F0B1-D24C-89B7-DBF4EDC2C61C}" destId="{D7ACACC8-78A0-7641-BFF7-0E0CCCDF3E03}" srcOrd="8" destOrd="0" presId="urn:microsoft.com/office/officeart/2005/8/layout/list1"/>
    <dgm:cxn modelId="{DC7266D2-8B2A-0F40-B676-4D93CDDD97EB}" type="presParOf" srcId="{D7ACACC8-78A0-7641-BFF7-0E0CCCDF3E03}" destId="{80EA3DC7-9014-5A48-8F18-2787521F59EE}" srcOrd="0" destOrd="0" presId="urn:microsoft.com/office/officeart/2005/8/layout/list1"/>
    <dgm:cxn modelId="{2209FFDE-CE5E-FC4D-93EB-E6227479631F}" type="presParOf" srcId="{D7ACACC8-78A0-7641-BFF7-0E0CCCDF3E03}" destId="{DCF4159F-9172-6D41-AE8C-F04092F1F9EB}" srcOrd="1" destOrd="0" presId="urn:microsoft.com/office/officeart/2005/8/layout/list1"/>
    <dgm:cxn modelId="{7D5AFB56-CB15-AC4F-B9B0-E70556FB9D05}" type="presParOf" srcId="{392E6CCF-F0B1-D24C-89B7-DBF4EDC2C61C}" destId="{F4384D93-BDD3-4A4E-B2B7-06912C2FEF04}" srcOrd="9" destOrd="0" presId="urn:microsoft.com/office/officeart/2005/8/layout/list1"/>
    <dgm:cxn modelId="{5E31E2E3-9591-2E49-A8C7-5A6F8A81A581}" type="presParOf" srcId="{392E6CCF-F0B1-D24C-89B7-DBF4EDC2C61C}" destId="{61332DF0-51E9-4D4E-9D93-2FB666C043FF}" srcOrd="10" destOrd="0" presId="urn:microsoft.com/office/officeart/2005/8/layout/list1"/>
    <dgm:cxn modelId="{DBE20A25-15DE-2147-BFB3-97C23223B76C}" type="presParOf" srcId="{392E6CCF-F0B1-D24C-89B7-DBF4EDC2C61C}" destId="{E6944A1C-EE78-2449-BA20-09F5DE8664FE}" srcOrd="11" destOrd="0" presId="urn:microsoft.com/office/officeart/2005/8/layout/list1"/>
    <dgm:cxn modelId="{20B8D44C-3432-8347-91A2-010432984958}" type="presParOf" srcId="{392E6CCF-F0B1-D24C-89B7-DBF4EDC2C61C}" destId="{79DA60A5-BE8A-B248-B1D8-12E86DD79A0F}" srcOrd="12" destOrd="0" presId="urn:microsoft.com/office/officeart/2005/8/layout/list1"/>
    <dgm:cxn modelId="{31735543-6649-094D-AAAC-3B4CDF7CA73D}" type="presParOf" srcId="{79DA60A5-BE8A-B248-B1D8-12E86DD79A0F}" destId="{04DCD072-AECB-3345-8536-8D9E4F6CF183}" srcOrd="0" destOrd="0" presId="urn:microsoft.com/office/officeart/2005/8/layout/list1"/>
    <dgm:cxn modelId="{24DF0092-C71F-2547-BF80-6EA6F22A596F}" type="presParOf" srcId="{79DA60A5-BE8A-B248-B1D8-12E86DD79A0F}" destId="{B73524E2-5446-EB42-A6B7-D5F8060B275C}" srcOrd="1" destOrd="0" presId="urn:microsoft.com/office/officeart/2005/8/layout/list1"/>
    <dgm:cxn modelId="{F0DF9F66-3FE5-1C45-84F7-96FCDA7B9550}" type="presParOf" srcId="{392E6CCF-F0B1-D24C-89B7-DBF4EDC2C61C}" destId="{5D8F63C5-3DD3-C744-A1FE-094406B935BA}" srcOrd="13" destOrd="0" presId="urn:microsoft.com/office/officeart/2005/8/layout/list1"/>
    <dgm:cxn modelId="{4DE04DA3-A83C-A543-88F6-B41FA139C1F0}" type="presParOf" srcId="{392E6CCF-F0B1-D24C-89B7-DBF4EDC2C61C}" destId="{EF407043-CA90-B54E-9F69-643C1FDDD830}" srcOrd="14" destOrd="0" presId="urn:microsoft.com/office/officeart/2005/8/layout/list1"/>
  </dgm:cxnLst>
  <dgm:bg/>
  <dgm:whole>
    <a:ln>
      <a:solidFill>
        <a:srgbClr val="FF3492"/>
      </a:solidFill>
    </a:ln>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F2BB284-1206-EA48-9577-FCC42C5F2556}"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s-ES_tradnl"/>
        </a:p>
      </dgm:t>
    </dgm:pt>
    <dgm:pt modelId="{A5697D88-A66B-084A-8F48-8A3CB614297E}">
      <dgm:prSet custT="1"/>
      <dgm:spPr>
        <a:solidFill>
          <a:srgbClr val="FF3492"/>
        </a:solidFill>
      </dgm:spPr>
      <dgm:t>
        <a:bodyPr/>
        <a:lstStyle/>
        <a:p>
          <a:pPr rtl="0"/>
          <a:r>
            <a:rPr lang="es-ES_tradnl" sz="2800" b="1" dirty="0" smtClean="0">
              <a:solidFill>
                <a:schemeClr val="bg1"/>
              </a:solidFill>
            </a:rPr>
            <a:t>LAVAMIENTO DE LOS PIES</a:t>
          </a:r>
          <a:endParaRPr lang="es-ES_tradnl" sz="2800" b="1" dirty="0">
            <a:solidFill>
              <a:schemeClr val="bg1"/>
            </a:solidFill>
          </a:endParaRPr>
        </a:p>
      </dgm:t>
    </dgm:pt>
    <dgm:pt modelId="{CA6DD9F1-F160-BB40-AF7E-6323E9A1DBC7}" type="parTrans" cxnId="{ADE6C326-3BA0-4149-92E7-BCC3427B3168}">
      <dgm:prSet/>
      <dgm:spPr/>
      <dgm:t>
        <a:bodyPr/>
        <a:lstStyle/>
        <a:p>
          <a:endParaRPr lang="es-ES_tradnl">
            <a:solidFill>
              <a:schemeClr val="tx1"/>
            </a:solidFill>
          </a:endParaRPr>
        </a:p>
      </dgm:t>
    </dgm:pt>
    <dgm:pt modelId="{AE5C552A-4D09-EF47-8660-2C99708798AA}" type="sibTrans" cxnId="{ADE6C326-3BA0-4149-92E7-BCC3427B3168}">
      <dgm:prSet/>
      <dgm:spPr/>
      <dgm:t>
        <a:bodyPr/>
        <a:lstStyle/>
        <a:p>
          <a:endParaRPr lang="es-ES_tradnl">
            <a:solidFill>
              <a:schemeClr val="tx1"/>
            </a:solidFill>
          </a:endParaRPr>
        </a:p>
      </dgm:t>
    </dgm:pt>
    <dgm:pt modelId="{FE4892C9-4D17-F645-ACC3-DE7E6AE29E01}">
      <dgm:prSet/>
      <dgm:spPr>
        <a:ln>
          <a:solidFill>
            <a:srgbClr val="FF3492"/>
          </a:solidFill>
        </a:ln>
      </dgm:spPr>
      <dgm:t>
        <a:bodyPr/>
        <a:lstStyle/>
        <a:p>
          <a:pPr rtl="0"/>
          <a:endParaRPr lang="es-ES_tradnl" dirty="0">
            <a:solidFill>
              <a:schemeClr val="tx1"/>
            </a:solidFill>
          </a:endParaRPr>
        </a:p>
      </dgm:t>
    </dgm:pt>
    <dgm:pt modelId="{06E40889-D447-194A-803E-75BDE0D2F537}" type="parTrans" cxnId="{312DE267-B30E-A64F-A28A-DF62A5038932}">
      <dgm:prSet/>
      <dgm:spPr/>
      <dgm:t>
        <a:bodyPr/>
        <a:lstStyle/>
        <a:p>
          <a:endParaRPr lang="es-ES_tradnl">
            <a:solidFill>
              <a:schemeClr val="tx1"/>
            </a:solidFill>
          </a:endParaRPr>
        </a:p>
      </dgm:t>
    </dgm:pt>
    <dgm:pt modelId="{6B31D85C-5E23-484F-86D0-839C071C8ADE}" type="sibTrans" cxnId="{312DE267-B30E-A64F-A28A-DF62A5038932}">
      <dgm:prSet/>
      <dgm:spPr/>
      <dgm:t>
        <a:bodyPr/>
        <a:lstStyle/>
        <a:p>
          <a:endParaRPr lang="es-ES_tradnl">
            <a:solidFill>
              <a:schemeClr val="tx1"/>
            </a:solidFill>
          </a:endParaRPr>
        </a:p>
      </dgm:t>
    </dgm:pt>
    <dgm:pt modelId="{E30ECD3C-DC22-1641-ADA8-4CB4A14A156A}">
      <dgm:prSet custT="1"/>
      <dgm:spPr>
        <a:solidFill>
          <a:srgbClr val="FF3492"/>
        </a:solidFill>
      </dgm:spPr>
      <dgm:t>
        <a:bodyPr/>
        <a:lstStyle/>
        <a:p>
          <a:pPr rtl="0"/>
          <a:r>
            <a:rPr lang="es-ES_tradnl" sz="2400" b="1" dirty="0" smtClean="0">
              <a:solidFill>
                <a:schemeClr val="bg1"/>
              </a:solidFill>
            </a:rPr>
            <a:t>PAN Y VINO</a:t>
          </a:r>
          <a:endParaRPr lang="es-ES_tradnl" sz="2400" b="1" dirty="0">
            <a:solidFill>
              <a:schemeClr val="bg1"/>
            </a:solidFill>
          </a:endParaRPr>
        </a:p>
      </dgm:t>
    </dgm:pt>
    <dgm:pt modelId="{EC16D63A-B1EA-A74D-AA45-FDC7859C0F84}" type="parTrans" cxnId="{BCFBEAB5-4301-424C-8B6F-C41CC9379BB7}">
      <dgm:prSet/>
      <dgm:spPr/>
      <dgm:t>
        <a:bodyPr/>
        <a:lstStyle/>
        <a:p>
          <a:endParaRPr lang="es-ES_tradnl"/>
        </a:p>
      </dgm:t>
    </dgm:pt>
    <dgm:pt modelId="{A596CD28-C5D2-D240-B68D-62A6C92A2E59}" type="sibTrans" cxnId="{BCFBEAB5-4301-424C-8B6F-C41CC9379BB7}">
      <dgm:prSet/>
      <dgm:spPr/>
      <dgm:t>
        <a:bodyPr/>
        <a:lstStyle/>
        <a:p>
          <a:endParaRPr lang="es-ES_tradnl"/>
        </a:p>
      </dgm:t>
    </dgm:pt>
    <dgm:pt modelId="{42F93A04-DA92-6F4A-AAA2-8B0CEF9CCF11}">
      <dgm:prSet/>
      <dgm:spPr>
        <a:ln>
          <a:solidFill>
            <a:srgbClr val="FF3492"/>
          </a:solidFill>
        </a:ln>
      </dgm:spPr>
      <dgm:t>
        <a:bodyPr/>
        <a:lstStyle/>
        <a:p>
          <a:r>
            <a:rPr lang="es-ES" dirty="0" smtClean="0">
              <a:solidFill>
                <a:schemeClr val="tx1"/>
              </a:solidFill>
              <a:effectLst/>
              <a:latin typeface="+mn-lt"/>
              <a:ea typeface="+mn-ea"/>
              <a:cs typeface="+mn-cs"/>
            </a:rPr>
            <a:t>Prepare con anticipación las instalaciones donde estarán los grupos reunidos, hombres separados de mujeres y un lugar para matrimonios.</a:t>
          </a:r>
          <a:endParaRPr lang="es-CO" dirty="0">
            <a:solidFill>
              <a:schemeClr val="tx1"/>
            </a:solidFill>
            <a:effectLst/>
            <a:latin typeface="+mn-lt"/>
            <a:ea typeface="+mn-ea"/>
            <a:cs typeface="+mn-cs"/>
          </a:endParaRPr>
        </a:p>
      </dgm:t>
    </dgm:pt>
    <dgm:pt modelId="{26B8F449-001C-A647-A294-D64C6B2F0539}" type="parTrans" cxnId="{70548092-A142-514E-88CF-648F2678ED47}">
      <dgm:prSet/>
      <dgm:spPr/>
      <dgm:t>
        <a:bodyPr/>
        <a:lstStyle/>
        <a:p>
          <a:endParaRPr lang="es-ES_tradnl"/>
        </a:p>
      </dgm:t>
    </dgm:pt>
    <dgm:pt modelId="{CB9E5C94-7B11-C949-A9F7-06782463B95C}" type="sibTrans" cxnId="{70548092-A142-514E-88CF-648F2678ED47}">
      <dgm:prSet/>
      <dgm:spPr/>
      <dgm:t>
        <a:bodyPr/>
        <a:lstStyle/>
        <a:p>
          <a:endParaRPr lang="es-ES_tradnl"/>
        </a:p>
      </dgm:t>
    </dgm:pt>
    <dgm:pt modelId="{48AA90CB-2A40-114D-B8AB-34FAA381B292}">
      <dgm:prSet/>
      <dgm:spPr>
        <a:ln>
          <a:solidFill>
            <a:srgbClr val="FF3492"/>
          </a:solidFill>
        </a:ln>
      </dgm:spPr>
      <dgm:t>
        <a:bodyPr/>
        <a:lstStyle/>
        <a:p>
          <a:pPr rtl="0"/>
          <a:r>
            <a:rPr lang="es-ES_tradnl" dirty="0" smtClean="0">
              <a:solidFill>
                <a:schemeClr val="tx1"/>
              </a:solidFill>
            </a:rPr>
            <a:t>El pan se hará sin levadura y el vino sin fermentar de uvas frescas y en lugares donde no haya este producto se lo prepara a partir del jugo de pasas.</a:t>
          </a:r>
          <a:endParaRPr lang="es-ES_tradnl" dirty="0"/>
        </a:p>
      </dgm:t>
    </dgm:pt>
    <dgm:pt modelId="{A9479761-C483-584A-8AA2-7951E150B8C4}" type="parTrans" cxnId="{76B3355E-E435-2348-977F-8C6527FD5538}">
      <dgm:prSet/>
      <dgm:spPr/>
      <dgm:t>
        <a:bodyPr/>
        <a:lstStyle/>
        <a:p>
          <a:endParaRPr lang="es-ES_tradnl"/>
        </a:p>
      </dgm:t>
    </dgm:pt>
    <dgm:pt modelId="{257DA098-22D9-1645-AE83-5E6C0B1E9BCD}" type="sibTrans" cxnId="{76B3355E-E435-2348-977F-8C6527FD5538}">
      <dgm:prSet/>
      <dgm:spPr/>
      <dgm:t>
        <a:bodyPr/>
        <a:lstStyle/>
        <a:p>
          <a:endParaRPr lang="es-ES_tradnl"/>
        </a:p>
      </dgm:t>
    </dgm:pt>
    <dgm:pt modelId="{DD8F476A-08C6-4421-91FD-59588829BC7C}">
      <dgm:prSet/>
      <dgm:spPr>
        <a:ln>
          <a:solidFill>
            <a:srgbClr val="FF3492"/>
          </a:solidFill>
        </a:ln>
      </dgm:spPr>
      <dgm:t>
        <a:bodyPr/>
        <a:lstStyle/>
        <a:p>
          <a:r>
            <a:rPr lang="es-ES" smtClean="0">
              <a:solidFill>
                <a:schemeClr val="tx1"/>
              </a:solidFill>
              <a:effectLst/>
              <a:latin typeface="+mn-lt"/>
              <a:ea typeface="+mn-ea"/>
              <a:cs typeface="+mn-cs"/>
            </a:rPr>
            <a:t>Indique con claridad el lugar donde se botara el agua y donde se lavaran las manos. </a:t>
          </a:r>
          <a:endParaRPr lang="es-CO" dirty="0" smtClean="0">
            <a:solidFill>
              <a:schemeClr val="tx1"/>
            </a:solidFill>
            <a:effectLst/>
            <a:latin typeface="+mn-lt"/>
            <a:ea typeface="+mn-ea"/>
            <a:cs typeface="+mn-cs"/>
          </a:endParaRPr>
        </a:p>
      </dgm:t>
    </dgm:pt>
    <dgm:pt modelId="{6F76D4A5-B40E-413C-B781-D52C1B6BCCA1}" type="parTrans" cxnId="{C36F7421-9DEF-4B93-8C6B-D96BC9DEBAAE}">
      <dgm:prSet/>
      <dgm:spPr/>
      <dgm:t>
        <a:bodyPr/>
        <a:lstStyle/>
        <a:p>
          <a:endParaRPr lang="en-US"/>
        </a:p>
      </dgm:t>
    </dgm:pt>
    <dgm:pt modelId="{C4F415E1-F751-4E68-A2C1-88AB4DC8E2AB}" type="sibTrans" cxnId="{C36F7421-9DEF-4B93-8C6B-D96BC9DEBAAE}">
      <dgm:prSet/>
      <dgm:spPr/>
      <dgm:t>
        <a:bodyPr/>
        <a:lstStyle/>
        <a:p>
          <a:endParaRPr lang="en-US"/>
        </a:p>
      </dgm:t>
    </dgm:pt>
    <dgm:pt modelId="{5EA8080F-5FF0-4FA8-A69B-3E00F8812C14}">
      <dgm:prSet/>
      <dgm:spPr>
        <a:ln>
          <a:solidFill>
            <a:srgbClr val="FF3492"/>
          </a:solidFill>
        </a:ln>
      </dgm:spPr>
      <dgm:t>
        <a:bodyPr/>
        <a:lstStyle/>
        <a:p>
          <a:r>
            <a:rPr lang="es-CO" smtClean="0">
              <a:solidFill>
                <a:schemeClr val="tx1"/>
              </a:solidFill>
              <a:effectLst/>
              <a:latin typeface="+mn-lt"/>
              <a:ea typeface="+mn-ea"/>
              <a:cs typeface="+mn-cs"/>
            </a:rPr>
            <a:t>Tenga listo las palanganas suficientes.</a:t>
          </a:r>
          <a:endParaRPr lang="es-CO" dirty="0" smtClean="0">
            <a:solidFill>
              <a:schemeClr val="tx1"/>
            </a:solidFill>
            <a:effectLst/>
            <a:latin typeface="+mn-lt"/>
            <a:ea typeface="+mn-ea"/>
            <a:cs typeface="+mn-cs"/>
          </a:endParaRPr>
        </a:p>
      </dgm:t>
    </dgm:pt>
    <dgm:pt modelId="{98F07984-0A18-4E27-83D2-1A7A4DF05BD9}" type="parTrans" cxnId="{413BFB36-EAEE-437B-860B-28B9CF797E2E}">
      <dgm:prSet/>
      <dgm:spPr/>
      <dgm:t>
        <a:bodyPr/>
        <a:lstStyle/>
        <a:p>
          <a:endParaRPr lang="en-US"/>
        </a:p>
      </dgm:t>
    </dgm:pt>
    <dgm:pt modelId="{216780D4-BA05-4AC1-BBCF-DA50C6B95B80}" type="sibTrans" cxnId="{413BFB36-EAEE-437B-860B-28B9CF797E2E}">
      <dgm:prSet/>
      <dgm:spPr/>
      <dgm:t>
        <a:bodyPr/>
        <a:lstStyle/>
        <a:p>
          <a:endParaRPr lang="en-US"/>
        </a:p>
      </dgm:t>
    </dgm:pt>
    <dgm:pt modelId="{79CDECAA-D067-4448-B8D7-E95778A06A75}">
      <dgm:prSet/>
      <dgm:spPr>
        <a:ln>
          <a:solidFill>
            <a:srgbClr val="FF3492"/>
          </a:solidFill>
        </a:ln>
      </dgm:spPr>
      <dgm:t>
        <a:bodyPr/>
        <a:lstStyle/>
        <a:p>
          <a:r>
            <a:rPr lang="es-CO" smtClean="0">
              <a:solidFill>
                <a:schemeClr val="tx1"/>
              </a:solidFill>
              <a:effectLst/>
              <a:latin typeface="+mn-lt"/>
              <a:ea typeface="+mn-ea"/>
              <a:cs typeface="+mn-cs"/>
            </a:rPr>
            <a:t>Tenga listo las toallas o papel toalla para secar los pies.</a:t>
          </a:r>
          <a:endParaRPr lang="es-CO" dirty="0" smtClean="0">
            <a:solidFill>
              <a:schemeClr val="tx1"/>
            </a:solidFill>
            <a:effectLst/>
            <a:latin typeface="+mn-lt"/>
            <a:ea typeface="+mn-ea"/>
            <a:cs typeface="+mn-cs"/>
          </a:endParaRPr>
        </a:p>
      </dgm:t>
    </dgm:pt>
    <dgm:pt modelId="{A6F5C5EF-73DE-48E4-8705-24F5FB68DF11}" type="parTrans" cxnId="{010BAF34-88EC-46BB-8ADA-BCBE91634A9D}">
      <dgm:prSet/>
      <dgm:spPr/>
      <dgm:t>
        <a:bodyPr/>
        <a:lstStyle/>
        <a:p>
          <a:endParaRPr lang="en-US"/>
        </a:p>
      </dgm:t>
    </dgm:pt>
    <dgm:pt modelId="{0B0133F7-F363-4F50-A637-BB0CD51571E9}" type="sibTrans" cxnId="{010BAF34-88EC-46BB-8ADA-BCBE91634A9D}">
      <dgm:prSet/>
      <dgm:spPr/>
      <dgm:t>
        <a:bodyPr/>
        <a:lstStyle/>
        <a:p>
          <a:endParaRPr lang="en-US"/>
        </a:p>
      </dgm:t>
    </dgm:pt>
    <dgm:pt modelId="{84A2701D-06F0-472A-AFD0-6CC0AD7EF333}">
      <dgm:prSet/>
      <dgm:spPr>
        <a:ln>
          <a:solidFill>
            <a:srgbClr val="FF3492"/>
          </a:solidFill>
        </a:ln>
      </dgm:spPr>
      <dgm:t>
        <a:bodyPr/>
        <a:lstStyle/>
        <a:p>
          <a:r>
            <a:rPr lang="es-CO" smtClean="0">
              <a:solidFill>
                <a:schemeClr val="tx1"/>
              </a:solidFill>
              <a:effectLst/>
              <a:latin typeface="+mn-lt"/>
              <a:ea typeface="+mn-ea"/>
              <a:cs typeface="+mn-cs"/>
            </a:rPr>
            <a:t>Tenga lsito bolsas de basura para botar el papel toalla utilizado.</a:t>
          </a:r>
          <a:endParaRPr lang="es-CO" dirty="0" smtClean="0">
            <a:solidFill>
              <a:schemeClr val="tx1"/>
            </a:solidFill>
            <a:effectLst/>
            <a:latin typeface="+mn-lt"/>
            <a:ea typeface="+mn-ea"/>
            <a:cs typeface="+mn-cs"/>
          </a:endParaRPr>
        </a:p>
      </dgm:t>
    </dgm:pt>
    <dgm:pt modelId="{89C2F3FF-C3A6-48CD-BB1F-979C58E31C81}" type="parTrans" cxnId="{6A4A43F8-963D-4A5C-A79D-FC5F7DC49A50}">
      <dgm:prSet/>
      <dgm:spPr/>
      <dgm:t>
        <a:bodyPr/>
        <a:lstStyle/>
        <a:p>
          <a:endParaRPr lang="en-US"/>
        </a:p>
      </dgm:t>
    </dgm:pt>
    <dgm:pt modelId="{24E1F29A-9E73-46E6-B494-D09B28BE9822}" type="sibTrans" cxnId="{6A4A43F8-963D-4A5C-A79D-FC5F7DC49A50}">
      <dgm:prSet/>
      <dgm:spPr/>
      <dgm:t>
        <a:bodyPr/>
        <a:lstStyle/>
        <a:p>
          <a:endParaRPr lang="en-US"/>
        </a:p>
      </dgm:t>
    </dgm:pt>
    <dgm:pt modelId="{7BD10F95-BCE7-4C24-AD87-413DFB30DF62}">
      <dgm:prSet/>
      <dgm:spPr>
        <a:ln>
          <a:solidFill>
            <a:srgbClr val="FF3492"/>
          </a:solidFill>
        </a:ln>
      </dgm:spPr>
      <dgm:t>
        <a:bodyPr/>
        <a:lstStyle/>
        <a:p>
          <a:r>
            <a:rPr lang="es-CO" dirty="0" smtClean="0">
              <a:solidFill>
                <a:schemeClr val="tx1"/>
              </a:solidFill>
              <a:effectLst/>
              <a:latin typeface="+mn-lt"/>
              <a:ea typeface="+mn-ea"/>
              <a:cs typeface="+mn-cs"/>
            </a:rPr>
            <a:t>Se recomienda tener alcohol-gel anti bacterial.</a:t>
          </a:r>
          <a:endParaRPr lang="es-CO" dirty="0" smtClean="0">
            <a:solidFill>
              <a:schemeClr val="tx1"/>
            </a:solidFill>
            <a:effectLst/>
            <a:latin typeface="+mn-lt"/>
            <a:ea typeface="+mn-ea"/>
            <a:cs typeface="+mn-cs"/>
          </a:endParaRPr>
        </a:p>
      </dgm:t>
    </dgm:pt>
    <dgm:pt modelId="{E183D45D-6F5F-4B23-909A-3D7FB78ED0EA}" type="parTrans" cxnId="{4D8E3DA0-6E76-44B1-9FBC-BB6250C14F35}">
      <dgm:prSet/>
      <dgm:spPr/>
      <dgm:t>
        <a:bodyPr/>
        <a:lstStyle/>
        <a:p>
          <a:endParaRPr lang="en-US"/>
        </a:p>
      </dgm:t>
    </dgm:pt>
    <dgm:pt modelId="{4FE4F8B4-DDCB-47D4-B6B7-42695DA94039}" type="sibTrans" cxnId="{4D8E3DA0-6E76-44B1-9FBC-BB6250C14F35}">
      <dgm:prSet/>
      <dgm:spPr/>
      <dgm:t>
        <a:bodyPr/>
        <a:lstStyle/>
        <a:p>
          <a:endParaRPr lang="en-US"/>
        </a:p>
      </dgm:t>
    </dgm:pt>
    <dgm:pt modelId="{CD9D4FDB-0DFE-42C8-94A7-F6451D0B550E}">
      <dgm:prSet/>
      <dgm:spPr/>
      <dgm:t>
        <a:bodyPr/>
        <a:lstStyle/>
        <a:p>
          <a:pPr rtl="0"/>
          <a:r>
            <a:rPr lang="es-ES" smtClean="0">
              <a:solidFill>
                <a:schemeClr val="tx1"/>
              </a:solidFill>
              <a:effectLst/>
              <a:latin typeface="+mn-lt"/>
              <a:ea typeface="+mn-ea"/>
              <a:cs typeface="+mn-cs"/>
            </a:rPr>
            <a:t>Los manteles, vasijas, tapaderas y demás utensilios deben ser utilizados con el debido cuidado y respeto, evite el desorden y descuido..</a:t>
          </a:r>
          <a:endParaRPr lang="es-ES_tradnl" dirty="0"/>
        </a:p>
      </dgm:t>
    </dgm:pt>
    <dgm:pt modelId="{6BD51154-22EA-44F2-86D1-3568000964C1}" type="parTrans" cxnId="{A3B536FB-3BC8-4A14-8DF8-ADDC70548D2E}">
      <dgm:prSet/>
      <dgm:spPr/>
      <dgm:t>
        <a:bodyPr/>
        <a:lstStyle/>
        <a:p>
          <a:endParaRPr lang="en-US"/>
        </a:p>
      </dgm:t>
    </dgm:pt>
    <dgm:pt modelId="{8EBCF9A3-4008-4947-BB26-95E7AD3086DD}" type="sibTrans" cxnId="{A3B536FB-3BC8-4A14-8DF8-ADDC70548D2E}">
      <dgm:prSet/>
      <dgm:spPr/>
      <dgm:t>
        <a:bodyPr/>
        <a:lstStyle/>
        <a:p>
          <a:endParaRPr lang="en-US"/>
        </a:p>
      </dgm:t>
    </dgm:pt>
    <dgm:pt modelId="{8BE6416F-D765-4643-9674-5868760DD97A}">
      <dgm:prSet/>
      <dgm:spPr/>
      <dgm:t>
        <a:bodyPr/>
        <a:lstStyle/>
        <a:p>
          <a:pPr rtl="0"/>
          <a:r>
            <a:rPr lang="es-ES" smtClean="0">
              <a:solidFill>
                <a:schemeClr val="tx1"/>
              </a:solidFill>
              <a:effectLst/>
              <a:latin typeface="+mn-lt"/>
              <a:ea typeface="+mn-ea"/>
              <a:cs typeface="+mn-cs"/>
            </a:rPr>
            <a:t>Para la preparación del pan, tome en cuenta  todas las medidas de higiene, y que se manipule con las medidas de salud necesarios. No use ingredientes que puedan dañar la salud</a:t>
          </a:r>
          <a:endParaRPr lang="es-ES_tradnl" dirty="0"/>
        </a:p>
      </dgm:t>
    </dgm:pt>
    <dgm:pt modelId="{BC901258-0840-4B8D-BD4E-F2B1F87B7595}" type="parTrans" cxnId="{F4B07C44-ECB3-41F1-8691-1BC1E792FA0D}">
      <dgm:prSet/>
      <dgm:spPr/>
      <dgm:t>
        <a:bodyPr/>
        <a:lstStyle/>
        <a:p>
          <a:endParaRPr lang="en-US"/>
        </a:p>
      </dgm:t>
    </dgm:pt>
    <dgm:pt modelId="{D478BA18-6F66-4A73-A8F7-4FBF563D16FE}" type="sibTrans" cxnId="{F4B07C44-ECB3-41F1-8691-1BC1E792FA0D}">
      <dgm:prSet/>
      <dgm:spPr/>
      <dgm:t>
        <a:bodyPr/>
        <a:lstStyle/>
        <a:p>
          <a:endParaRPr lang="en-US"/>
        </a:p>
      </dgm:t>
    </dgm:pt>
    <dgm:pt modelId="{21D87BB4-D4D3-4373-B220-8F236327CB5D}">
      <dgm:prSet/>
      <dgm:spPr/>
      <dgm:t>
        <a:bodyPr/>
        <a:lstStyle/>
        <a:p>
          <a:pPr rtl="0"/>
          <a:r>
            <a:rPr lang="es-ES_tradnl" smtClean="0">
              <a:solidFill>
                <a:schemeClr val="tx1"/>
              </a:solidFill>
            </a:rPr>
            <a:t>Hay que evitar todo tipo de levadura en la preparación del pan. Ver receta en Manual de Iglesia, Pág. 204</a:t>
          </a:r>
          <a:endParaRPr lang="es-ES_tradnl" dirty="0">
            <a:solidFill>
              <a:schemeClr val="tx1"/>
            </a:solidFill>
          </a:endParaRPr>
        </a:p>
      </dgm:t>
    </dgm:pt>
    <dgm:pt modelId="{A5A41A6D-5FDD-46A4-814E-21882D3CDF8A}" type="parTrans" cxnId="{3BD6675A-3454-4D0D-A13D-808749D1FA73}">
      <dgm:prSet/>
      <dgm:spPr/>
      <dgm:t>
        <a:bodyPr/>
        <a:lstStyle/>
        <a:p>
          <a:endParaRPr lang="en-US"/>
        </a:p>
      </dgm:t>
    </dgm:pt>
    <dgm:pt modelId="{5C525639-F534-4F4A-BA61-4C89F55FA12F}" type="sibTrans" cxnId="{3BD6675A-3454-4D0D-A13D-808749D1FA73}">
      <dgm:prSet/>
      <dgm:spPr/>
      <dgm:t>
        <a:bodyPr/>
        <a:lstStyle/>
        <a:p>
          <a:endParaRPr lang="en-US"/>
        </a:p>
      </dgm:t>
    </dgm:pt>
    <dgm:pt modelId="{4947F26D-E8E3-43EC-BDB9-AA274C85910A}">
      <dgm:prSet/>
      <dgm:spPr/>
      <dgm:t>
        <a:bodyPr/>
        <a:lstStyle/>
        <a:p>
          <a:pPr rtl="0"/>
          <a:r>
            <a:rPr lang="es-ES_tradnl" dirty="0" smtClean="0">
              <a:solidFill>
                <a:schemeClr val="tx1"/>
              </a:solidFill>
            </a:rPr>
            <a:t>Al final guarde con cuidado y con la debida limpieza los utensilios sagrados para utilizarlos en una próxima ocasión. Son propiedad de Dios.</a:t>
          </a:r>
          <a:endParaRPr lang="es-ES_tradnl" dirty="0">
            <a:solidFill>
              <a:schemeClr val="tx1"/>
            </a:solidFill>
          </a:endParaRPr>
        </a:p>
      </dgm:t>
    </dgm:pt>
    <dgm:pt modelId="{F5158F91-65EF-46CC-8292-94FCB5F8D902}" type="parTrans" cxnId="{233C7BE8-DCB1-4AF7-BCD2-BE4090CD32E0}">
      <dgm:prSet/>
      <dgm:spPr/>
      <dgm:t>
        <a:bodyPr/>
        <a:lstStyle/>
        <a:p>
          <a:endParaRPr lang="en-US"/>
        </a:p>
      </dgm:t>
    </dgm:pt>
    <dgm:pt modelId="{7BD193E9-7A13-4702-B10A-99D815992583}" type="sibTrans" cxnId="{233C7BE8-DCB1-4AF7-BCD2-BE4090CD32E0}">
      <dgm:prSet/>
      <dgm:spPr/>
      <dgm:t>
        <a:bodyPr/>
        <a:lstStyle/>
        <a:p>
          <a:endParaRPr lang="en-US"/>
        </a:p>
      </dgm:t>
    </dgm:pt>
    <dgm:pt modelId="{4562456E-EDBA-054B-A598-6D78CD2FC29F}" type="pres">
      <dgm:prSet presAssocID="{3F2BB284-1206-EA48-9577-FCC42C5F2556}" presName="linear" presStyleCnt="0">
        <dgm:presLayoutVars>
          <dgm:dir/>
          <dgm:animLvl val="lvl"/>
          <dgm:resizeHandles val="exact"/>
        </dgm:presLayoutVars>
      </dgm:prSet>
      <dgm:spPr/>
      <dgm:t>
        <a:bodyPr/>
        <a:lstStyle/>
        <a:p>
          <a:endParaRPr lang="en-US"/>
        </a:p>
      </dgm:t>
    </dgm:pt>
    <dgm:pt modelId="{1BD517CB-3676-2F4B-B59B-06BB41DB154D}" type="pres">
      <dgm:prSet presAssocID="{A5697D88-A66B-084A-8F48-8A3CB614297E}" presName="parentLin" presStyleCnt="0"/>
      <dgm:spPr/>
    </dgm:pt>
    <dgm:pt modelId="{E5C35649-D072-F143-A3F8-52F143B621AA}" type="pres">
      <dgm:prSet presAssocID="{A5697D88-A66B-084A-8F48-8A3CB614297E}" presName="parentLeftMargin" presStyleLbl="node1" presStyleIdx="0" presStyleCnt="2"/>
      <dgm:spPr/>
      <dgm:t>
        <a:bodyPr/>
        <a:lstStyle/>
        <a:p>
          <a:endParaRPr lang="en-US"/>
        </a:p>
      </dgm:t>
    </dgm:pt>
    <dgm:pt modelId="{797676BE-B6D9-AD47-92A9-B8254477F340}" type="pres">
      <dgm:prSet presAssocID="{A5697D88-A66B-084A-8F48-8A3CB614297E}" presName="parentText" presStyleLbl="node1" presStyleIdx="0" presStyleCnt="2" custLinFactNeighborX="2590" custLinFactNeighborY="2677">
        <dgm:presLayoutVars>
          <dgm:chMax val="0"/>
          <dgm:bulletEnabled val="1"/>
        </dgm:presLayoutVars>
      </dgm:prSet>
      <dgm:spPr/>
      <dgm:t>
        <a:bodyPr/>
        <a:lstStyle/>
        <a:p>
          <a:endParaRPr lang="en-US"/>
        </a:p>
      </dgm:t>
    </dgm:pt>
    <dgm:pt modelId="{BCA81FD2-87A0-0448-BDB2-2BBDF797169C}" type="pres">
      <dgm:prSet presAssocID="{A5697D88-A66B-084A-8F48-8A3CB614297E}" presName="negativeSpace" presStyleCnt="0"/>
      <dgm:spPr/>
    </dgm:pt>
    <dgm:pt modelId="{4932F215-5CDD-EA4D-A5EA-0099851DC5E0}" type="pres">
      <dgm:prSet presAssocID="{A5697D88-A66B-084A-8F48-8A3CB614297E}" presName="childText" presStyleLbl="conFgAcc1" presStyleIdx="0" presStyleCnt="2">
        <dgm:presLayoutVars>
          <dgm:bulletEnabled val="1"/>
        </dgm:presLayoutVars>
      </dgm:prSet>
      <dgm:spPr/>
      <dgm:t>
        <a:bodyPr/>
        <a:lstStyle/>
        <a:p>
          <a:endParaRPr lang="en-US"/>
        </a:p>
      </dgm:t>
    </dgm:pt>
    <dgm:pt modelId="{5802F0B1-7752-BE41-9071-15C70ED4B98C}" type="pres">
      <dgm:prSet presAssocID="{AE5C552A-4D09-EF47-8660-2C99708798AA}" presName="spaceBetweenRectangles" presStyleCnt="0"/>
      <dgm:spPr/>
    </dgm:pt>
    <dgm:pt modelId="{70FD8C7D-CC46-0944-9C6E-F5F488CB1C94}" type="pres">
      <dgm:prSet presAssocID="{E30ECD3C-DC22-1641-ADA8-4CB4A14A156A}" presName="parentLin" presStyleCnt="0"/>
      <dgm:spPr/>
    </dgm:pt>
    <dgm:pt modelId="{2386A076-34BE-744D-991C-D09F53B16178}" type="pres">
      <dgm:prSet presAssocID="{E30ECD3C-DC22-1641-ADA8-4CB4A14A156A}" presName="parentLeftMargin" presStyleLbl="node1" presStyleIdx="0" presStyleCnt="2"/>
      <dgm:spPr/>
      <dgm:t>
        <a:bodyPr/>
        <a:lstStyle/>
        <a:p>
          <a:endParaRPr lang="en-US"/>
        </a:p>
      </dgm:t>
    </dgm:pt>
    <dgm:pt modelId="{BC4A06E0-92C0-3747-A643-E7402DBF00A1}" type="pres">
      <dgm:prSet presAssocID="{E30ECD3C-DC22-1641-ADA8-4CB4A14A156A}" presName="parentText" presStyleLbl="node1" presStyleIdx="1" presStyleCnt="2">
        <dgm:presLayoutVars>
          <dgm:chMax val="0"/>
          <dgm:bulletEnabled val="1"/>
        </dgm:presLayoutVars>
      </dgm:prSet>
      <dgm:spPr/>
      <dgm:t>
        <a:bodyPr/>
        <a:lstStyle/>
        <a:p>
          <a:endParaRPr lang="en-US"/>
        </a:p>
      </dgm:t>
    </dgm:pt>
    <dgm:pt modelId="{862EE99E-2EAC-1843-8732-3FDE9ED52378}" type="pres">
      <dgm:prSet presAssocID="{E30ECD3C-DC22-1641-ADA8-4CB4A14A156A}" presName="negativeSpace" presStyleCnt="0"/>
      <dgm:spPr/>
    </dgm:pt>
    <dgm:pt modelId="{098419AD-5E03-174F-B3B5-D55602AA1379}" type="pres">
      <dgm:prSet presAssocID="{E30ECD3C-DC22-1641-ADA8-4CB4A14A156A}" presName="childText" presStyleLbl="conFgAcc1" presStyleIdx="1" presStyleCnt="2" custLinFactNeighborX="0" custLinFactNeighborY="-21662">
        <dgm:presLayoutVars>
          <dgm:bulletEnabled val="1"/>
        </dgm:presLayoutVars>
      </dgm:prSet>
      <dgm:spPr/>
      <dgm:t>
        <a:bodyPr/>
        <a:lstStyle/>
        <a:p>
          <a:endParaRPr lang="en-US"/>
        </a:p>
      </dgm:t>
    </dgm:pt>
  </dgm:ptLst>
  <dgm:cxnLst>
    <dgm:cxn modelId="{7B46DCC6-27AE-2943-B893-346438EB01F3}" type="presOf" srcId="{E30ECD3C-DC22-1641-ADA8-4CB4A14A156A}" destId="{BC4A06E0-92C0-3747-A643-E7402DBF00A1}" srcOrd="1" destOrd="0" presId="urn:microsoft.com/office/officeart/2005/8/layout/list1"/>
    <dgm:cxn modelId="{ADE6C326-3BA0-4149-92E7-BCC3427B3168}" srcId="{3F2BB284-1206-EA48-9577-FCC42C5F2556}" destId="{A5697D88-A66B-084A-8F48-8A3CB614297E}" srcOrd="0" destOrd="0" parTransId="{CA6DD9F1-F160-BB40-AF7E-6323E9A1DBC7}" sibTransId="{AE5C552A-4D09-EF47-8660-2C99708798AA}"/>
    <dgm:cxn modelId="{DB4F049B-98C9-7F40-83FB-653C9D3F7993}" type="presOf" srcId="{3F2BB284-1206-EA48-9577-FCC42C5F2556}" destId="{4562456E-EDBA-054B-A598-6D78CD2FC29F}" srcOrd="0" destOrd="0" presId="urn:microsoft.com/office/officeart/2005/8/layout/list1"/>
    <dgm:cxn modelId="{A4EEB905-C176-48C8-9129-B5ABCF1F79E8}" type="presOf" srcId="{8BE6416F-D765-4643-9674-5868760DD97A}" destId="{098419AD-5E03-174F-B3B5-D55602AA1379}" srcOrd="0" destOrd="2" presId="urn:microsoft.com/office/officeart/2005/8/layout/list1"/>
    <dgm:cxn modelId="{13E2CB5D-690B-4E47-A11C-FB67CB6A7182}" type="presOf" srcId="{79CDECAA-D067-4448-B8D7-E95778A06A75}" destId="{4932F215-5CDD-EA4D-A5EA-0099851DC5E0}" srcOrd="0" destOrd="4" presId="urn:microsoft.com/office/officeart/2005/8/layout/list1"/>
    <dgm:cxn modelId="{3BD6675A-3454-4D0D-A13D-808749D1FA73}" srcId="{E30ECD3C-DC22-1641-ADA8-4CB4A14A156A}" destId="{21D87BB4-D4D3-4373-B220-8F236327CB5D}" srcOrd="3" destOrd="0" parTransId="{A5A41A6D-5FDD-46A4-814E-21882D3CDF8A}" sibTransId="{5C525639-F534-4F4A-BA61-4C89F55FA12F}"/>
    <dgm:cxn modelId="{AB71EABF-1857-4E1A-83A8-50046395C41F}" type="presOf" srcId="{DD8F476A-08C6-4421-91FD-59588829BC7C}" destId="{4932F215-5CDD-EA4D-A5EA-0099851DC5E0}" srcOrd="0" destOrd="2" presId="urn:microsoft.com/office/officeart/2005/8/layout/list1"/>
    <dgm:cxn modelId="{1472B320-228A-4FC1-A171-7353D3B72955}" type="presOf" srcId="{84A2701D-06F0-472A-AFD0-6CC0AD7EF333}" destId="{4932F215-5CDD-EA4D-A5EA-0099851DC5E0}" srcOrd="0" destOrd="5" presId="urn:microsoft.com/office/officeart/2005/8/layout/list1"/>
    <dgm:cxn modelId="{6072492C-ACBD-E043-B60E-A06D41CB01DD}" type="presOf" srcId="{A5697D88-A66B-084A-8F48-8A3CB614297E}" destId="{797676BE-B6D9-AD47-92A9-B8254477F340}" srcOrd="1" destOrd="0" presId="urn:microsoft.com/office/officeart/2005/8/layout/list1"/>
    <dgm:cxn modelId="{410CA706-9547-1148-B9F1-ACB918F00B75}" type="presOf" srcId="{48AA90CB-2A40-114D-B8AB-34FAA381B292}" destId="{098419AD-5E03-174F-B3B5-D55602AA1379}" srcOrd="0" destOrd="0" presId="urn:microsoft.com/office/officeart/2005/8/layout/list1"/>
    <dgm:cxn modelId="{8B409EF4-3415-4046-A6FE-783FD55D08F2}" type="presOf" srcId="{E30ECD3C-DC22-1641-ADA8-4CB4A14A156A}" destId="{2386A076-34BE-744D-991C-D09F53B16178}" srcOrd="0" destOrd="0" presId="urn:microsoft.com/office/officeart/2005/8/layout/list1"/>
    <dgm:cxn modelId="{C36F7421-9DEF-4B93-8C6B-D96BC9DEBAAE}" srcId="{A5697D88-A66B-084A-8F48-8A3CB614297E}" destId="{DD8F476A-08C6-4421-91FD-59588829BC7C}" srcOrd="2" destOrd="0" parTransId="{6F76D4A5-B40E-413C-B781-D52C1B6BCCA1}" sibTransId="{C4F415E1-F751-4E68-A2C1-88AB4DC8E2AB}"/>
    <dgm:cxn modelId="{76B3355E-E435-2348-977F-8C6527FD5538}" srcId="{E30ECD3C-DC22-1641-ADA8-4CB4A14A156A}" destId="{48AA90CB-2A40-114D-B8AB-34FAA381B292}" srcOrd="0" destOrd="0" parTransId="{A9479761-C483-584A-8AA2-7951E150B8C4}" sibTransId="{257DA098-22D9-1645-AE83-5E6C0B1E9BCD}"/>
    <dgm:cxn modelId="{70548092-A142-514E-88CF-648F2678ED47}" srcId="{A5697D88-A66B-084A-8F48-8A3CB614297E}" destId="{42F93A04-DA92-6F4A-AAA2-8B0CEF9CCF11}" srcOrd="1" destOrd="0" parTransId="{26B8F449-001C-A647-A294-D64C6B2F0539}" sibTransId="{CB9E5C94-7B11-C949-A9F7-06782463B95C}"/>
    <dgm:cxn modelId="{5FBB9C03-D195-4A19-BD79-A4FC93D3E879}" type="presOf" srcId="{5EA8080F-5FF0-4FA8-A69B-3E00F8812C14}" destId="{4932F215-5CDD-EA4D-A5EA-0099851DC5E0}" srcOrd="0" destOrd="3" presId="urn:microsoft.com/office/officeart/2005/8/layout/list1"/>
    <dgm:cxn modelId="{B839E68B-33B6-4A16-97B5-409B490F1347}" type="presOf" srcId="{CD9D4FDB-0DFE-42C8-94A7-F6451D0B550E}" destId="{098419AD-5E03-174F-B3B5-D55602AA1379}" srcOrd="0" destOrd="1" presId="urn:microsoft.com/office/officeart/2005/8/layout/list1"/>
    <dgm:cxn modelId="{A1231917-87C3-4B34-8474-3B7EE1301173}" type="presOf" srcId="{21D87BB4-D4D3-4373-B220-8F236327CB5D}" destId="{098419AD-5E03-174F-B3B5-D55602AA1379}" srcOrd="0" destOrd="3" presId="urn:microsoft.com/office/officeart/2005/8/layout/list1"/>
    <dgm:cxn modelId="{BCFBEAB5-4301-424C-8B6F-C41CC9379BB7}" srcId="{3F2BB284-1206-EA48-9577-FCC42C5F2556}" destId="{E30ECD3C-DC22-1641-ADA8-4CB4A14A156A}" srcOrd="1" destOrd="0" parTransId="{EC16D63A-B1EA-A74D-AA45-FDC7859C0F84}" sibTransId="{A596CD28-C5D2-D240-B68D-62A6C92A2E59}"/>
    <dgm:cxn modelId="{8F377A50-D627-45CD-A9E3-468D5DCE0C0D}" type="presOf" srcId="{7BD10F95-BCE7-4C24-AD87-413DFB30DF62}" destId="{4932F215-5CDD-EA4D-A5EA-0099851DC5E0}" srcOrd="0" destOrd="6" presId="urn:microsoft.com/office/officeart/2005/8/layout/list1"/>
    <dgm:cxn modelId="{233C7BE8-DCB1-4AF7-BCD2-BE4090CD32E0}" srcId="{E30ECD3C-DC22-1641-ADA8-4CB4A14A156A}" destId="{4947F26D-E8E3-43EC-BDB9-AA274C85910A}" srcOrd="4" destOrd="0" parTransId="{F5158F91-65EF-46CC-8292-94FCB5F8D902}" sibTransId="{7BD193E9-7A13-4702-B10A-99D815992583}"/>
    <dgm:cxn modelId="{4D8E3DA0-6E76-44B1-9FBC-BB6250C14F35}" srcId="{A5697D88-A66B-084A-8F48-8A3CB614297E}" destId="{7BD10F95-BCE7-4C24-AD87-413DFB30DF62}" srcOrd="6" destOrd="0" parTransId="{E183D45D-6F5F-4B23-909A-3D7FB78ED0EA}" sibTransId="{4FE4F8B4-DDCB-47D4-B6B7-42695DA94039}"/>
    <dgm:cxn modelId="{F4B07C44-ECB3-41F1-8691-1BC1E792FA0D}" srcId="{E30ECD3C-DC22-1641-ADA8-4CB4A14A156A}" destId="{8BE6416F-D765-4643-9674-5868760DD97A}" srcOrd="2" destOrd="0" parTransId="{BC901258-0840-4B8D-BD4E-F2B1F87B7595}" sibTransId="{D478BA18-6F66-4A73-A8F7-4FBF563D16FE}"/>
    <dgm:cxn modelId="{A39A3D47-32D9-AC40-9DFF-362B9B84FE73}" type="presOf" srcId="{42F93A04-DA92-6F4A-AAA2-8B0CEF9CCF11}" destId="{4932F215-5CDD-EA4D-A5EA-0099851DC5E0}" srcOrd="0" destOrd="1" presId="urn:microsoft.com/office/officeart/2005/8/layout/list1"/>
    <dgm:cxn modelId="{6A4A43F8-963D-4A5C-A79D-FC5F7DC49A50}" srcId="{A5697D88-A66B-084A-8F48-8A3CB614297E}" destId="{84A2701D-06F0-472A-AFD0-6CC0AD7EF333}" srcOrd="5" destOrd="0" parTransId="{89C2F3FF-C3A6-48CD-BB1F-979C58E31C81}" sibTransId="{24E1F29A-9E73-46E6-B494-D09B28BE9822}"/>
    <dgm:cxn modelId="{A3B536FB-3BC8-4A14-8DF8-ADDC70548D2E}" srcId="{E30ECD3C-DC22-1641-ADA8-4CB4A14A156A}" destId="{CD9D4FDB-0DFE-42C8-94A7-F6451D0B550E}" srcOrd="1" destOrd="0" parTransId="{6BD51154-22EA-44F2-86D1-3568000964C1}" sibTransId="{8EBCF9A3-4008-4947-BB26-95E7AD3086DD}"/>
    <dgm:cxn modelId="{010BAF34-88EC-46BB-8ADA-BCBE91634A9D}" srcId="{A5697D88-A66B-084A-8F48-8A3CB614297E}" destId="{79CDECAA-D067-4448-B8D7-E95778A06A75}" srcOrd="4" destOrd="0" parTransId="{A6F5C5EF-73DE-48E4-8705-24F5FB68DF11}" sibTransId="{0B0133F7-F363-4F50-A637-BB0CD51571E9}"/>
    <dgm:cxn modelId="{312DE267-B30E-A64F-A28A-DF62A5038932}" srcId="{A5697D88-A66B-084A-8F48-8A3CB614297E}" destId="{FE4892C9-4D17-F645-ACC3-DE7E6AE29E01}" srcOrd="0" destOrd="0" parTransId="{06E40889-D447-194A-803E-75BDE0D2F537}" sibTransId="{6B31D85C-5E23-484F-86D0-839C071C8ADE}"/>
    <dgm:cxn modelId="{2F30089B-D928-5849-9B85-03067C1CE422}" type="presOf" srcId="{A5697D88-A66B-084A-8F48-8A3CB614297E}" destId="{E5C35649-D072-F143-A3F8-52F143B621AA}" srcOrd="0" destOrd="0" presId="urn:microsoft.com/office/officeart/2005/8/layout/list1"/>
    <dgm:cxn modelId="{4F0130A4-F0D8-994D-9C3F-D12531D4E15E}" type="presOf" srcId="{FE4892C9-4D17-F645-ACC3-DE7E6AE29E01}" destId="{4932F215-5CDD-EA4D-A5EA-0099851DC5E0}" srcOrd="0" destOrd="0" presId="urn:microsoft.com/office/officeart/2005/8/layout/list1"/>
    <dgm:cxn modelId="{E195B9F0-9B33-4C8B-906B-28F344527E3D}" type="presOf" srcId="{4947F26D-E8E3-43EC-BDB9-AA274C85910A}" destId="{098419AD-5E03-174F-B3B5-D55602AA1379}" srcOrd="0" destOrd="4" presId="urn:microsoft.com/office/officeart/2005/8/layout/list1"/>
    <dgm:cxn modelId="{413BFB36-EAEE-437B-860B-28B9CF797E2E}" srcId="{A5697D88-A66B-084A-8F48-8A3CB614297E}" destId="{5EA8080F-5FF0-4FA8-A69B-3E00F8812C14}" srcOrd="3" destOrd="0" parTransId="{98F07984-0A18-4E27-83D2-1A7A4DF05BD9}" sibTransId="{216780D4-BA05-4AC1-BBCF-DA50C6B95B80}"/>
    <dgm:cxn modelId="{481BA850-51B0-F94E-AEF1-7D629EDB96FC}" type="presParOf" srcId="{4562456E-EDBA-054B-A598-6D78CD2FC29F}" destId="{1BD517CB-3676-2F4B-B59B-06BB41DB154D}" srcOrd="0" destOrd="0" presId="urn:microsoft.com/office/officeart/2005/8/layout/list1"/>
    <dgm:cxn modelId="{3A37011A-CEFB-524C-86CD-3A4AD5D30156}" type="presParOf" srcId="{1BD517CB-3676-2F4B-B59B-06BB41DB154D}" destId="{E5C35649-D072-F143-A3F8-52F143B621AA}" srcOrd="0" destOrd="0" presId="urn:microsoft.com/office/officeart/2005/8/layout/list1"/>
    <dgm:cxn modelId="{4B29E416-6273-BF49-A7EA-42B0DEAF300A}" type="presParOf" srcId="{1BD517CB-3676-2F4B-B59B-06BB41DB154D}" destId="{797676BE-B6D9-AD47-92A9-B8254477F340}" srcOrd="1" destOrd="0" presId="urn:microsoft.com/office/officeart/2005/8/layout/list1"/>
    <dgm:cxn modelId="{62A41867-C60C-244D-92E5-A8BFD9764181}" type="presParOf" srcId="{4562456E-EDBA-054B-A598-6D78CD2FC29F}" destId="{BCA81FD2-87A0-0448-BDB2-2BBDF797169C}" srcOrd="1" destOrd="0" presId="urn:microsoft.com/office/officeart/2005/8/layout/list1"/>
    <dgm:cxn modelId="{A570BC21-0E02-DE49-A5AB-31B5CAF401F3}" type="presParOf" srcId="{4562456E-EDBA-054B-A598-6D78CD2FC29F}" destId="{4932F215-5CDD-EA4D-A5EA-0099851DC5E0}" srcOrd="2" destOrd="0" presId="urn:microsoft.com/office/officeart/2005/8/layout/list1"/>
    <dgm:cxn modelId="{ED6F0E43-8797-BD4F-990A-2AFA6A58C3B5}" type="presParOf" srcId="{4562456E-EDBA-054B-A598-6D78CD2FC29F}" destId="{5802F0B1-7752-BE41-9071-15C70ED4B98C}" srcOrd="3" destOrd="0" presId="urn:microsoft.com/office/officeart/2005/8/layout/list1"/>
    <dgm:cxn modelId="{FB2EC60F-A753-5644-A549-E5D7B0204E0C}" type="presParOf" srcId="{4562456E-EDBA-054B-A598-6D78CD2FC29F}" destId="{70FD8C7D-CC46-0944-9C6E-F5F488CB1C94}" srcOrd="4" destOrd="0" presId="urn:microsoft.com/office/officeart/2005/8/layout/list1"/>
    <dgm:cxn modelId="{C7E914D1-D22E-4B43-896C-A9A47F06F7F1}" type="presParOf" srcId="{70FD8C7D-CC46-0944-9C6E-F5F488CB1C94}" destId="{2386A076-34BE-744D-991C-D09F53B16178}" srcOrd="0" destOrd="0" presId="urn:microsoft.com/office/officeart/2005/8/layout/list1"/>
    <dgm:cxn modelId="{66C1373D-E717-494F-B7D4-3735760C2691}" type="presParOf" srcId="{70FD8C7D-CC46-0944-9C6E-F5F488CB1C94}" destId="{BC4A06E0-92C0-3747-A643-E7402DBF00A1}" srcOrd="1" destOrd="0" presId="urn:microsoft.com/office/officeart/2005/8/layout/list1"/>
    <dgm:cxn modelId="{414F3C36-3BDA-1543-AA40-1249EA675837}" type="presParOf" srcId="{4562456E-EDBA-054B-A598-6D78CD2FC29F}" destId="{862EE99E-2EAC-1843-8732-3FDE9ED52378}" srcOrd="5" destOrd="0" presId="urn:microsoft.com/office/officeart/2005/8/layout/list1"/>
    <dgm:cxn modelId="{B37B152C-5C81-0746-8F82-451A3079E2F8}" type="presParOf" srcId="{4562456E-EDBA-054B-A598-6D78CD2FC29F}" destId="{098419AD-5E03-174F-B3B5-D55602AA1379}"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48FCD95-0CF4-9040-8F79-7A9FCBFD48C2}"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s-ES_tradnl"/>
        </a:p>
      </dgm:t>
    </dgm:pt>
    <dgm:pt modelId="{4988E5D9-BD84-944C-8650-A7C547B17CCD}">
      <dgm:prSet custT="1"/>
      <dgm:spPr>
        <a:solidFill>
          <a:srgbClr val="FF3492"/>
        </a:solidFill>
      </dgm:spPr>
      <dgm:t>
        <a:bodyPr/>
        <a:lstStyle/>
        <a:p>
          <a:pPr algn="ctr" rtl="0"/>
          <a:r>
            <a:rPr lang="pt-BR" sz="4000" dirty="0" smtClean="0">
              <a:latin typeface="Abadi MT Condensed Extra Bold" charset="0"/>
              <a:ea typeface="Abadi MT Condensed Extra Bold" charset="0"/>
              <a:cs typeface="Abadi MT Condensed Extra Bold" charset="0"/>
            </a:rPr>
            <a:t>SERVICIO DE COMUNIÓN           “SANTA CENA”</a:t>
          </a:r>
          <a:endParaRPr lang="en-US" sz="4000" dirty="0">
            <a:latin typeface="Abadi MT Condensed Extra Bold" charset="0"/>
          </a:endParaRPr>
        </a:p>
      </dgm:t>
    </dgm:pt>
    <dgm:pt modelId="{19EFCDEA-259B-0947-AE8D-3E46242EB388}" type="parTrans" cxnId="{B50A1AD3-17B3-D24A-8B1D-8A50FE6115F8}">
      <dgm:prSet/>
      <dgm:spPr/>
      <dgm:t>
        <a:bodyPr/>
        <a:lstStyle/>
        <a:p>
          <a:endParaRPr lang="es-ES_tradnl" sz="5500"/>
        </a:p>
      </dgm:t>
    </dgm:pt>
    <dgm:pt modelId="{97CED7D2-56DA-AC47-BFC9-747A3A1B343A}" type="sibTrans" cxnId="{B50A1AD3-17B3-D24A-8B1D-8A50FE6115F8}">
      <dgm:prSet/>
      <dgm:spPr/>
      <dgm:t>
        <a:bodyPr/>
        <a:lstStyle/>
        <a:p>
          <a:endParaRPr lang="es-ES_tradnl" sz="5500"/>
        </a:p>
      </dgm:t>
    </dgm:pt>
    <dgm:pt modelId="{4A1DF1DC-1FC5-2749-A460-07B59A48C076}" type="pres">
      <dgm:prSet presAssocID="{848FCD95-0CF4-9040-8F79-7A9FCBFD48C2}" presName="linear" presStyleCnt="0">
        <dgm:presLayoutVars>
          <dgm:animLvl val="lvl"/>
          <dgm:resizeHandles val="exact"/>
        </dgm:presLayoutVars>
      </dgm:prSet>
      <dgm:spPr/>
      <dgm:t>
        <a:bodyPr/>
        <a:lstStyle/>
        <a:p>
          <a:endParaRPr lang="en-US"/>
        </a:p>
      </dgm:t>
    </dgm:pt>
    <dgm:pt modelId="{36E6C9E3-6D78-1744-8496-59332109DE56}" type="pres">
      <dgm:prSet presAssocID="{4988E5D9-BD84-944C-8650-A7C547B17CCD}" presName="parentText" presStyleLbl="node1" presStyleIdx="0" presStyleCnt="1" custScaleY="277110" custLinFactNeighborY="-4938">
        <dgm:presLayoutVars>
          <dgm:chMax val="0"/>
          <dgm:bulletEnabled val="1"/>
        </dgm:presLayoutVars>
      </dgm:prSet>
      <dgm:spPr/>
      <dgm:t>
        <a:bodyPr/>
        <a:lstStyle/>
        <a:p>
          <a:endParaRPr lang="en-US"/>
        </a:p>
      </dgm:t>
    </dgm:pt>
  </dgm:ptLst>
  <dgm:cxnLst>
    <dgm:cxn modelId="{1548E2C1-D3CA-DE42-9E65-89DB48921C03}" type="presOf" srcId="{4988E5D9-BD84-944C-8650-A7C547B17CCD}" destId="{36E6C9E3-6D78-1744-8496-59332109DE56}" srcOrd="0" destOrd="0" presId="urn:microsoft.com/office/officeart/2005/8/layout/vList2"/>
    <dgm:cxn modelId="{B50A1AD3-17B3-D24A-8B1D-8A50FE6115F8}" srcId="{848FCD95-0CF4-9040-8F79-7A9FCBFD48C2}" destId="{4988E5D9-BD84-944C-8650-A7C547B17CCD}" srcOrd="0" destOrd="0" parTransId="{19EFCDEA-259B-0947-AE8D-3E46242EB388}" sibTransId="{97CED7D2-56DA-AC47-BFC9-747A3A1B343A}"/>
    <dgm:cxn modelId="{10018445-C191-1146-84CD-64CAD53C708A}" type="presOf" srcId="{848FCD95-0CF4-9040-8F79-7A9FCBFD48C2}" destId="{4A1DF1DC-1FC5-2749-A460-07B59A48C076}" srcOrd="0" destOrd="0" presId="urn:microsoft.com/office/officeart/2005/8/layout/vList2"/>
    <dgm:cxn modelId="{CE82C16B-DA4A-AE48-A665-9538E2F52C11}" type="presParOf" srcId="{4A1DF1DC-1FC5-2749-A460-07B59A48C076}" destId="{36E6C9E3-6D78-1744-8496-59332109DE56}"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48FCD95-0CF4-9040-8F79-7A9FCBFD48C2}"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s-ES_tradnl"/>
        </a:p>
      </dgm:t>
    </dgm:pt>
    <dgm:pt modelId="{4988E5D9-BD84-944C-8650-A7C547B17CCD}">
      <dgm:prSet custT="1"/>
      <dgm:spPr>
        <a:solidFill>
          <a:srgbClr val="FF3492"/>
        </a:solidFill>
      </dgm:spPr>
      <dgm:t>
        <a:bodyPr/>
        <a:lstStyle/>
        <a:p>
          <a:pPr algn="ctr" rtl="0"/>
          <a:r>
            <a:rPr lang="pt-BR" sz="7200" dirty="0">
              <a:latin typeface="Abadi MT Condensed Extra Bold" charset="0"/>
              <a:ea typeface="Abadi MT Condensed Extra Bold" charset="0"/>
              <a:cs typeface="Abadi MT Condensed Extra Bold" charset="0"/>
            </a:rPr>
            <a:t>FUNERAL</a:t>
          </a:r>
          <a:endParaRPr lang="pt-BR" sz="6600" dirty="0">
            <a:latin typeface="Abadi MT Condensed Extra Bold" charset="0"/>
            <a:ea typeface="Abadi MT Condensed Extra Bold" charset="0"/>
            <a:cs typeface="Abadi MT Condensed Extra Bold" charset="0"/>
          </a:endParaRPr>
        </a:p>
      </dgm:t>
    </dgm:pt>
    <dgm:pt modelId="{19EFCDEA-259B-0947-AE8D-3E46242EB388}" type="parTrans" cxnId="{B50A1AD3-17B3-D24A-8B1D-8A50FE6115F8}">
      <dgm:prSet/>
      <dgm:spPr/>
      <dgm:t>
        <a:bodyPr/>
        <a:lstStyle/>
        <a:p>
          <a:endParaRPr lang="es-ES_tradnl" sz="1800"/>
        </a:p>
      </dgm:t>
    </dgm:pt>
    <dgm:pt modelId="{97CED7D2-56DA-AC47-BFC9-747A3A1B343A}" type="sibTrans" cxnId="{B50A1AD3-17B3-D24A-8B1D-8A50FE6115F8}">
      <dgm:prSet/>
      <dgm:spPr/>
      <dgm:t>
        <a:bodyPr/>
        <a:lstStyle/>
        <a:p>
          <a:endParaRPr lang="es-ES_tradnl" sz="1800"/>
        </a:p>
      </dgm:t>
    </dgm:pt>
    <dgm:pt modelId="{4A1DF1DC-1FC5-2749-A460-07B59A48C076}" type="pres">
      <dgm:prSet presAssocID="{848FCD95-0CF4-9040-8F79-7A9FCBFD48C2}" presName="linear" presStyleCnt="0">
        <dgm:presLayoutVars>
          <dgm:animLvl val="lvl"/>
          <dgm:resizeHandles val="exact"/>
        </dgm:presLayoutVars>
      </dgm:prSet>
      <dgm:spPr/>
      <dgm:t>
        <a:bodyPr/>
        <a:lstStyle/>
        <a:p>
          <a:endParaRPr lang="en-US"/>
        </a:p>
      </dgm:t>
    </dgm:pt>
    <dgm:pt modelId="{36E6C9E3-6D78-1744-8496-59332109DE56}" type="pres">
      <dgm:prSet presAssocID="{4988E5D9-BD84-944C-8650-A7C547B17CCD}" presName="parentText" presStyleLbl="node1" presStyleIdx="0" presStyleCnt="1">
        <dgm:presLayoutVars>
          <dgm:chMax val="0"/>
          <dgm:bulletEnabled val="1"/>
        </dgm:presLayoutVars>
      </dgm:prSet>
      <dgm:spPr/>
      <dgm:t>
        <a:bodyPr/>
        <a:lstStyle/>
        <a:p>
          <a:endParaRPr lang="en-US"/>
        </a:p>
      </dgm:t>
    </dgm:pt>
  </dgm:ptLst>
  <dgm:cxnLst>
    <dgm:cxn modelId="{341E46FE-3D73-D044-B470-28E2D3ACD2CC}" type="presOf" srcId="{4988E5D9-BD84-944C-8650-A7C547B17CCD}" destId="{36E6C9E3-6D78-1744-8496-59332109DE56}" srcOrd="0" destOrd="0" presId="urn:microsoft.com/office/officeart/2005/8/layout/vList2"/>
    <dgm:cxn modelId="{02573A95-95DB-424E-97B7-CFEBA6BF4CA8}" type="presOf" srcId="{848FCD95-0CF4-9040-8F79-7A9FCBFD48C2}" destId="{4A1DF1DC-1FC5-2749-A460-07B59A48C076}" srcOrd="0" destOrd="0" presId="urn:microsoft.com/office/officeart/2005/8/layout/vList2"/>
    <dgm:cxn modelId="{B50A1AD3-17B3-D24A-8B1D-8A50FE6115F8}" srcId="{848FCD95-0CF4-9040-8F79-7A9FCBFD48C2}" destId="{4988E5D9-BD84-944C-8650-A7C547B17CCD}" srcOrd="0" destOrd="0" parTransId="{19EFCDEA-259B-0947-AE8D-3E46242EB388}" sibTransId="{97CED7D2-56DA-AC47-BFC9-747A3A1B343A}"/>
    <dgm:cxn modelId="{71085230-56FE-5A46-9170-BC0B0B333430}" type="presParOf" srcId="{4A1DF1DC-1FC5-2749-A460-07B59A48C076}" destId="{36E6C9E3-6D78-1744-8496-59332109DE56}"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48FCD95-0CF4-9040-8F79-7A9FCBFD48C2}"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s-ES_tradnl"/>
        </a:p>
      </dgm:t>
    </dgm:pt>
    <dgm:pt modelId="{4988E5D9-BD84-944C-8650-A7C547B17CCD}">
      <dgm:prSet custT="1"/>
      <dgm:spPr>
        <a:solidFill>
          <a:srgbClr val="FF3492"/>
        </a:solidFill>
      </dgm:spPr>
      <dgm:t>
        <a:bodyPr/>
        <a:lstStyle/>
        <a:p>
          <a:pPr algn="ctr" rtl="0"/>
          <a:r>
            <a:rPr lang="pt-BR" sz="8000" dirty="0" smtClean="0">
              <a:latin typeface="Abadi MT Condensed Extra Bold" charset="0"/>
              <a:ea typeface="Abadi MT Condensed Extra Bold" charset="0"/>
              <a:cs typeface="Abadi MT Condensed Extra Bold" charset="0"/>
            </a:rPr>
            <a:t>BODA</a:t>
          </a:r>
          <a:endParaRPr lang="pt-BR" sz="8000" dirty="0">
            <a:latin typeface="Abadi MT Condensed Extra Bold" charset="0"/>
            <a:ea typeface="Abadi MT Condensed Extra Bold" charset="0"/>
            <a:cs typeface="Abadi MT Condensed Extra Bold" charset="0"/>
          </a:endParaRPr>
        </a:p>
      </dgm:t>
    </dgm:pt>
    <dgm:pt modelId="{19EFCDEA-259B-0947-AE8D-3E46242EB388}" type="parTrans" cxnId="{B50A1AD3-17B3-D24A-8B1D-8A50FE6115F8}">
      <dgm:prSet/>
      <dgm:spPr/>
      <dgm:t>
        <a:bodyPr/>
        <a:lstStyle/>
        <a:p>
          <a:endParaRPr lang="es-ES_tradnl" sz="1800"/>
        </a:p>
      </dgm:t>
    </dgm:pt>
    <dgm:pt modelId="{97CED7D2-56DA-AC47-BFC9-747A3A1B343A}" type="sibTrans" cxnId="{B50A1AD3-17B3-D24A-8B1D-8A50FE6115F8}">
      <dgm:prSet/>
      <dgm:spPr/>
      <dgm:t>
        <a:bodyPr/>
        <a:lstStyle/>
        <a:p>
          <a:endParaRPr lang="es-ES_tradnl" sz="1800"/>
        </a:p>
      </dgm:t>
    </dgm:pt>
    <dgm:pt modelId="{4A1DF1DC-1FC5-2749-A460-07B59A48C076}" type="pres">
      <dgm:prSet presAssocID="{848FCD95-0CF4-9040-8F79-7A9FCBFD48C2}" presName="linear" presStyleCnt="0">
        <dgm:presLayoutVars>
          <dgm:animLvl val="lvl"/>
          <dgm:resizeHandles val="exact"/>
        </dgm:presLayoutVars>
      </dgm:prSet>
      <dgm:spPr/>
      <dgm:t>
        <a:bodyPr/>
        <a:lstStyle/>
        <a:p>
          <a:endParaRPr lang="en-US"/>
        </a:p>
      </dgm:t>
    </dgm:pt>
    <dgm:pt modelId="{36E6C9E3-6D78-1744-8496-59332109DE56}" type="pres">
      <dgm:prSet presAssocID="{4988E5D9-BD84-944C-8650-A7C547B17CCD}" presName="parentText" presStyleLbl="node1" presStyleIdx="0" presStyleCnt="1" custLinFactNeighborX="-12798" custLinFactNeighborY="6691">
        <dgm:presLayoutVars>
          <dgm:chMax val="0"/>
          <dgm:bulletEnabled val="1"/>
        </dgm:presLayoutVars>
      </dgm:prSet>
      <dgm:spPr/>
      <dgm:t>
        <a:bodyPr/>
        <a:lstStyle/>
        <a:p>
          <a:endParaRPr lang="en-US"/>
        </a:p>
      </dgm:t>
    </dgm:pt>
  </dgm:ptLst>
  <dgm:cxnLst>
    <dgm:cxn modelId="{ECEF52E2-E56B-1048-BD25-01CE39F3FF51}" type="presOf" srcId="{848FCD95-0CF4-9040-8F79-7A9FCBFD48C2}" destId="{4A1DF1DC-1FC5-2749-A460-07B59A48C076}" srcOrd="0" destOrd="0" presId="urn:microsoft.com/office/officeart/2005/8/layout/vList2"/>
    <dgm:cxn modelId="{683204CC-A5C6-374C-86A6-89DCDC68432F}" type="presOf" srcId="{4988E5D9-BD84-944C-8650-A7C547B17CCD}" destId="{36E6C9E3-6D78-1744-8496-59332109DE56}" srcOrd="0" destOrd="0" presId="urn:microsoft.com/office/officeart/2005/8/layout/vList2"/>
    <dgm:cxn modelId="{B50A1AD3-17B3-D24A-8B1D-8A50FE6115F8}" srcId="{848FCD95-0CF4-9040-8F79-7A9FCBFD48C2}" destId="{4988E5D9-BD84-944C-8650-A7C547B17CCD}" srcOrd="0" destOrd="0" parTransId="{19EFCDEA-259B-0947-AE8D-3E46242EB388}" sibTransId="{97CED7D2-56DA-AC47-BFC9-747A3A1B343A}"/>
    <dgm:cxn modelId="{712296EC-7B58-944D-BC2F-4E3400DE801C}" type="presParOf" srcId="{4A1DF1DC-1FC5-2749-A460-07B59A48C076}" destId="{36E6C9E3-6D78-1744-8496-59332109DE56}"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55F21A-4D6C-7B4A-A8F4-195170651261}"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s-ES_tradnl"/>
        </a:p>
      </dgm:t>
    </dgm:pt>
    <dgm:pt modelId="{DB1C68BD-EA5D-3649-A2E0-F30562FB35D8}">
      <dgm:prSet custT="1"/>
      <dgm:spPr>
        <a:solidFill>
          <a:srgbClr val="FF3492"/>
        </a:solidFill>
      </dgm:spPr>
      <dgm:t>
        <a:bodyPr/>
        <a:lstStyle/>
        <a:p>
          <a:pPr algn="ctr" rtl="0"/>
          <a:r>
            <a:rPr lang="es-ES_tradnl" sz="6000" dirty="0" smtClean="0">
              <a:latin typeface="Abadi MT Condensed Extra Bold" charset="0"/>
              <a:ea typeface="Abadi MT Condensed Extra Bold" charset="0"/>
              <a:cs typeface="Abadi MT Condensed Extra Bold" charset="0"/>
            </a:rPr>
            <a:t>CEREMONIAS</a:t>
          </a:r>
          <a:endParaRPr lang="es-ES_tradnl" sz="6000" dirty="0">
            <a:latin typeface="Abadi MT Condensed Extra Bold" charset="0"/>
            <a:ea typeface="Abadi MT Condensed Extra Bold" charset="0"/>
            <a:cs typeface="Abadi MT Condensed Extra Bold" charset="0"/>
          </a:endParaRPr>
        </a:p>
      </dgm:t>
    </dgm:pt>
    <dgm:pt modelId="{5FCFEF60-F135-B344-B567-749A93CF19DD}" type="sibTrans" cxnId="{2DB825AB-09EC-6B43-84E3-2CA93014DE98}">
      <dgm:prSet/>
      <dgm:spPr/>
      <dgm:t>
        <a:bodyPr/>
        <a:lstStyle/>
        <a:p>
          <a:endParaRPr lang="es-ES_tradnl"/>
        </a:p>
      </dgm:t>
    </dgm:pt>
    <dgm:pt modelId="{92F9FF61-812F-8E41-9701-8BE2FC401025}" type="parTrans" cxnId="{2DB825AB-09EC-6B43-84E3-2CA93014DE98}">
      <dgm:prSet/>
      <dgm:spPr/>
      <dgm:t>
        <a:bodyPr/>
        <a:lstStyle/>
        <a:p>
          <a:endParaRPr lang="es-ES_tradnl"/>
        </a:p>
      </dgm:t>
    </dgm:pt>
    <dgm:pt modelId="{CB8A9A8D-34F8-9244-B9B2-814DCFAD152B}" type="pres">
      <dgm:prSet presAssocID="{ED55F21A-4D6C-7B4A-A8F4-195170651261}" presName="linear" presStyleCnt="0">
        <dgm:presLayoutVars>
          <dgm:animLvl val="lvl"/>
          <dgm:resizeHandles val="exact"/>
        </dgm:presLayoutVars>
      </dgm:prSet>
      <dgm:spPr/>
      <dgm:t>
        <a:bodyPr/>
        <a:lstStyle/>
        <a:p>
          <a:endParaRPr lang="en-US"/>
        </a:p>
      </dgm:t>
    </dgm:pt>
    <dgm:pt modelId="{24327E97-6D90-C44B-9569-22E7DC70A074}" type="pres">
      <dgm:prSet presAssocID="{DB1C68BD-EA5D-3649-A2E0-F30562FB35D8}" presName="parentText" presStyleLbl="node1" presStyleIdx="0" presStyleCnt="1" custAng="16200000" custScaleY="66765" custLinFactNeighborX="4639" custLinFactNeighborY="22687">
        <dgm:presLayoutVars>
          <dgm:chMax val="0"/>
          <dgm:bulletEnabled val="1"/>
        </dgm:presLayoutVars>
      </dgm:prSet>
      <dgm:spPr/>
      <dgm:t>
        <a:bodyPr/>
        <a:lstStyle/>
        <a:p>
          <a:endParaRPr lang="en-US"/>
        </a:p>
      </dgm:t>
    </dgm:pt>
  </dgm:ptLst>
  <dgm:cxnLst>
    <dgm:cxn modelId="{6C6225F2-D426-C74A-B22B-E9A40226ABDF}" type="presOf" srcId="{DB1C68BD-EA5D-3649-A2E0-F30562FB35D8}" destId="{24327E97-6D90-C44B-9569-22E7DC70A074}" srcOrd="0" destOrd="0" presId="urn:microsoft.com/office/officeart/2005/8/layout/vList2"/>
    <dgm:cxn modelId="{0522F9B3-0795-8042-9AD4-81D59D2DAFE0}" type="presOf" srcId="{ED55F21A-4D6C-7B4A-A8F4-195170651261}" destId="{CB8A9A8D-34F8-9244-B9B2-814DCFAD152B}" srcOrd="0" destOrd="0" presId="urn:microsoft.com/office/officeart/2005/8/layout/vList2"/>
    <dgm:cxn modelId="{2DB825AB-09EC-6B43-84E3-2CA93014DE98}" srcId="{ED55F21A-4D6C-7B4A-A8F4-195170651261}" destId="{DB1C68BD-EA5D-3649-A2E0-F30562FB35D8}" srcOrd="0" destOrd="0" parTransId="{92F9FF61-812F-8E41-9701-8BE2FC401025}" sibTransId="{5FCFEF60-F135-B344-B567-749A93CF19DD}"/>
    <dgm:cxn modelId="{15A50B4A-30E5-5D47-B751-0D5DA3E06703}" type="presParOf" srcId="{CB8A9A8D-34F8-9244-B9B2-814DCFAD152B}" destId="{24327E97-6D90-C44B-9569-22E7DC70A074}"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C5B8A1B-DB1B-0242-ABA3-D8C07C312871}" type="doc">
      <dgm:prSet loTypeId="urn:microsoft.com/office/officeart/2005/8/layout/vList3" loCatId="" qsTypeId="urn:microsoft.com/office/officeart/2005/8/quickstyle/simple4" qsCatId="simple" csTypeId="urn:microsoft.com/office/officeart/2005/8/colors/accent1_2" csCatId="accent1" phldr="1"/>
      <dgm:spPr/>
    </dgm:pt>
    <dgm:pt modelId="{5F0453D5-B876-BB4C-93BE-51F54CF98EB1}">
      <dgm:prSet phldrT="[Texto]"/>
      <dgm:spPr>
        <a:solidFill>
          <a:srgbClr val="FF3492"/>
        </a:solidFill>
      </dgm:spPr>
      <dgm:t>
        <a:bodyPr/>
        <a:lstStyle/>
        <a:p>
          <a:pPr algn="l"/>
          <a:r>
            <a:rPr lang="es-ES_tradnl" dirty="0" smtClean="0">
              <a:latin typeface="Abadi MT Condensed Extra Bold" charset="0"/>
              <a:ea typeface="Abadi MT Condensed Extra Bold" charset="0"/>
              <a:cs typeface="Abadi MT Condensed Extra Bold" charset="0"/>
            </a:rPr>
            <a:t>CULTOS-ESCUELA SAPÁTICA</a:t>
          </a:r>
          <a:endParaRPr lang="es-ES_tradnl" dirty="0">
            <a:latin typeface="Abadi MT Condensed Extra Bold" charset="0"/>
            <a:ea typeface="Abadi MT Condensed Extra Bold" charset="0"/>
            <a:cs typeface="Abadi MT Condensed Extra Bold" charset="0"/>
          </a:endParaRPr>
        </a:p>
      </dgm:t>
    </dgm:pt>
    <dgm:pt modelId="{14637CD0-1AEE-2642-873A-BEECC415FEC9}" type="parTrans" cxnId="{1CD36560-A665-EB47-AE53-A6A49AE2CB6C}">
      <dgm:prSet/>
      <dgm:spPr/>
      <dgm:t>
        <a:bodyPr/>
        <a:lstStyle/>
        <a:p>
          <a:pPr algn="l"/>
          <a:endParaRPr lang="es-ES_tradnl">
            <a:latin typeface="Abadi MT Condensed Extra Bold" charset="0"/>
            <a:ea typeface="Abadi MT Condensed Extra Bold" charset="0"/>
            <a:cs typeface="Abadi MT Condensed Extra Bold" charset="0"/>
          </a:endParaRPr>
        </a:p>
      </dgm:t>
    </dgm:pt>
    <dgm:pt modelId="{0465E4FB-D5ED-024E-9F21-FE031E773C37}" type="sibTrans" cxnId="{1CD36560-A665-EB47-AE53-A6A49AE2CB6C}">
      <dgm:prSet/>
      <dgm:spPr/>
      <dgm:t>
        <a:bodyPr/>
        <a:lstStyle/>
        <a:p>
          <a:pPr algn="l"/>
          <a:endParaRPr lang="es-ES_tradnl">
            <a:latin typeface="Abadi MT Condensed Extra Bold" charset="0"/>
            <a:ea typeface="Abadi MT Condensed Extra Bold" charset="0"/>
            <a:cs typeface="Abadi MT Condensed Extra Bold" charset="0"/>
          </a:endParaRPr>
        </a:p>
      </dgm:t>
    </dgm:pt>
    <dgm:pt modelId="{305926BF-D8DB-1247-BB44-812D972CFFC8}">
      <dgm:prSet phldrT="[Texto]"/>
      <dgm:spPr>
        <a:solidFill>
          <a:srgbClr val="FF3492"/>
        </a:solidFill>
      </dgm:spPr>
      <dgm:t>
        <a:bodyPr/>
        <a:lstStyle/>
        <a:p>
          <a:pPr algn="l"/>
          <a:r>
            <a:rPr lang="es-ES_tradnl" dirty="0" smtClean="0">
              <a:latin typeface="Abadi MT Condensed Extra Bold" charset="0"/>
              <a:ea typeface="Abadi MT Condensed Extra Bold" charset="0"/>
              <a:cs typeface="Abadi MT Condensed Extra Bold" charset="0"/>
            </a:rPr>
            <a:t>SERVICIO DE COMUNIÓN-SANTA CENA</a:t>
          </a:r>
          <a:endParaRPr lang="es-ES_tradnl" dirty="0">
            <a:latin typeface="Abadi MT Condensed Extra Bold" charset="0"/>
            <a:ea typeface="Abadi MT Condensed Extra Bold" charset="0"/>
            <a:cs typeface="Abadi MT Condensed Extra Bold" charset="0"/>
          </a:endParaRPr>
        </a:p>
      </dgm:t>
    </dgm:pt>
    <dgm:pt modelId="{5C547766-844D-1C4C-8F3C-866BBD7130B0}" type="parTrans" cxnId="{6F1F3E4B-DC92-134D-8CA7-9BB2C9398B07}">
      <dgm:prSet/>
      <dgm:spPr/>
      <dgm:t>
        <a:bodyPr/>
        <a:lstStyle/>
        <a:p>
          <a:pPr algn="l"/>
          <a:endParaRPr lang="es-ES_tradnl"/>
        </a:p>
      </dgm:t>
    </dgm:pt>
    <dgm:pt modelId="{E63AFFE6-82BE-E747-B959-C7E642C12947}" type="sibTrans" cxnId="{6F1F3E4B-DC92-134D-8CA7-9BB2C9398B07}">
      <dgm:prSet/>
      <dgm:spPr/>
      <dgm:t>
        <a:bodyPr/>
        <a:lstStyle/>
        <a:p>
          <a:pPr algn="l"/>
          <a:endParaRPr lang="es-ES_tradnl"/>
        </a:p>
      </dgm:t>
    </dgm:pt>
    <dgm:pt modelId="{81A4D025-C0EB-0043-B52D-30960EFCA691}">
      <dgm:prSet phldrT="[Texto]"/>
      <dgm:spPr>
        <a:solidFill>
          <a:srgbClr val="FF3492"/>
        </a:solidFill>
      </dgm:spPr>
      <dgm:t>
        <a:bodyPr/>
        <a:lstStyle/>
        <a:p>
          <a:pPr algn="l"/>
          <a:r>
            <a:rPr lang="es-ES_tradnl" dirty="0" smtClean="0">
              <a:latin typeface="Abadi MT Condensed Extra Bold" charset="0"/>
              <a:ea typeface="Abadi MT Condensed Extra Bold" charset="0"/>
              <a:cs typeface="Abadi MT Condensed Extra Bold" charset="0"/>
            </a:rPr>
            <a:t>FUNERAL</a:t>
          </a:r>
          <a:endParaRPr lang="es-ES_tradnl" dirty="0">
            <a:latin typeface="Abadi MT Condensed Extra Bold" charset="0"/>
            <a:ea typeface="Abadi MT Condensed Extra Bold" charset="0"/>
            <a:cs typeface="Abadi MT Condensed Extra Bold" charset="0"/>
          </a:endParaRPr>
        </a:p>
      </dgm:t>
    </dgm:pt>
    <dgm:pt modelId="{DFDDED65-1879-D14E-B968-2D1238EB9513}" type="parTrans" cxnId="{6DD2BCFF-12C1-4B4B-A7AE-FD61E1EBA83E}">
      <dgm:prSet/>
      <dgm:spPr/>
      <dgm:t>
        <a:bodyPr/>
        <a:lstStyle/>
        <a:p>
          <a:pPr algn="l"/>
          <a:endParaRPr lang="es-ES_tradnl"/>
        </a:p>
      </dgm:t>
    </dgm:pt>
    <dgm:pt modelId="{F50A020F-C899-1140-B562-CE76B9EB1A4C}" type="sibTrans" cxnId="{6DD2BCFF-12C1-4B4B-A7AE-FD61E1EBA83E}">
      <dgm:prSet/>
      <dgm:spPr/>
      <dgm:t>
        <a:bodyPr/>
        <a:lstStyle/>
        <a:p>
          <a:pPr algn="l"/>
          <a:endParaRPr lang="es-ES_tradnl"/>
        </a:p>
      </dgm:t>
    </dgm:pt>
    <dgm:pt modelId="{1FA2A81D-9E0C-9B47-9F9A-D87A504C66D3}">
      <dgm:prSet phldrT="[Texto]"/>
      <dgm:spPr>
        <a:solidFill>
          <a:srgbClr val="FF3492"/>
        </a:solidFill>
      </dgm:spPr>
      <dgm:t>
        <a:bodyPr/>
        <a:lstStyle/>
        <a:p>
          <a:pPr algn="l"/>
          <a:r>
            <a:rPr lang="es-ES_tradnl" dirty="0" smtClean="0">
              <a:latin typeface="Abadi MT Condensed Extra Bold" charset="0"/>
              <a:ea typeface="Abadi MT Condensed Extra Bold" charset="0"/>
              <a:cs typeface="Abadi MT Condensed Extra Bold" charset="0"/>
            </a:rPr>
            <a:t>BODA</a:t>
          </a:r>
          <a:endParaRPr lang="es-ES_tradnl" dirty="0">
            <a:latin typeface="Abadi MT Condensed Extra Bold" charset="0"/>
            <a:ea typeface="Abadi MT Condensed Extra Bold" charset="0"/>
            <a:cs typeface="Abadi MT Condensed Extra Bold" charset="0"/>
          </a:endParaRPr>
        </a:p>
      </dgm:t>
    </dgm:pt>
    <dgm:pt modelId="{68C8D4DF-BEDA-6247-AC4C-87CE7481ABDA}" type="parTrans" cxnId="{04A2222A-C84D-C64E-8D44-4CEFD1DD28F4}">
      <dgm:prSet/>
      <dgm:spPr/>
      <dgm:t>
        <a:bodyPr/>
        <a:lstStyle/>
        <a:p>
          <a:endParaRPr lang="es-ES_tradnl"/>
        </a:p>
      </dgm:t>
    </dgm:pt>
    <dgm:pt modelId="{40686001-D704-2D42-9DAD-16D02E357419}" type="sibTrans" cxnId="{04A2222A-C84D-C64E-8D44-4CEFD1DD28F4}">
      <dgm:prSet/>
      <dgm:spPr/>
      <dgm:t>
        <a:bodyPr/>
        <a:lstStyle/>
        <a:p>
          <a:endParaRPr lang="es-ES_tradnl"/>
        </a:p>
      </dgm:t>
    </dgm:pt>
    <dgm:pt modelId="{7940CF16-440A-CD4B-B1ED-22DEB7EA5EF5}">
      <dgm:prSet phldrT="[Texto]"/>
      <dgm:spPr>
        <a:solidFill>
          <a:srgbClr val="FF3492"/>
        </a:solidFill>
      </dgm:spPr>
      <dgm:t>
        <a:bodyPr/>
        <a:lstStyle/>
        <a:p>
          <a:pPr algn="l"/>
          <a:r>
            <a:rPr lang="es-ES_tradnl" dirty="0" smtClean="0">
              <a:latin typeface="Abadi MT Condensed Extra Bold" charset="0"/>
              <a:ea typeface="Abadi MT Condensed Extra Bold" charset="0"/>
              <a:cs typeface="Abadi MT Condensed Extra Bold" charset="0"/>
            </a:rPr>
            <a:t>BAUTISMO</a:t>
          </a:r>
          <a:endParaRPr lang="es-ES_tradnl" dirty="0">
            <a:latin typeface="Abadi MT Condensed Extra Bold" charset="0"/>
            <a:ea typeface="Abadi MT Condensed Extra Bold" charset="0"/>
            <a:cs typeface="Abadi MT Condensed Extra Bold" charset="0"/>
          </a:endParaRPr>
        </a:p>
      </dgm:t>
    </dgm:pt>
    <dgm:pt modelId="{FEF37DE6-E50B-DF49-A39C-D4F56B594C3C}" type="parTrans" cxnId="{553C9C8D-552B-2343-9CD8-D537549716B0}">
      <dgm:prSet/>
      <dgm:spPr/>
      <dgm:t>
        <a:bodyPr/>
        <a:lstStyle/>
        <a:p>
          <a:endParaRPr lang="es-ES_tradnl"/>
        </a:p>
      </dgm:t>
    </dgm:pt>
    <dgm:pt modelId="{B0D9DEB8-E187-4B4D-81A6-A71346DFAC8C}" type="sibTrans" cxnId="{553C9C8D-552B-2343-9CD8-D537549716B0}">
      <dgm:prSet/>
      <dgm:spPr/>
      <dgm:t>
        <a:bodyPr/>
        <a:lstStyle/>
        <a:p>
          <a:endParaRPr lang="es-ES_tradnl"/>
        </a:p>
      </dgm:t>
    </dgm:pt>
    <dgm:pt modelId="{F603070C-CC11-8E43-B617-14E92072BA5C}">
      <dgm:prSet phldrT="[Texto]"/>
      <dgm:spPr>
        <a:solidFill>
          <a:srgbClr val="FF3492"/>
        </a:solidFill>
      </dgm:spPr>
      <dgm:t>
        <a:bodyPr/>
        <a:lstStyle/>
        <a:p>
          <a:pPr algn="l"/>
          <a:r>
            <a:rPr lang="es-ES_tradnl" dirty="0" smtClean="0">
              <a:latin typeface="Abadi MT Condensed Extra Bold" charset="0"/>
              <a:ea typeface="Abadi MT Condensed Extra Bold" charset="0"/>
              <a:cs typeface="Abadi MT Condensed Extra Bold" charset="0"/>
            </a:rPr>
            <a:t>JUNTAS DE IGLESIA</a:t>
          </a:r>
          <a:endParaRPr lang="es-ES_tradnl" dirty="0">
            <a:latin typeface="Abadi MT Condensed Extra Bold" charset="0"/>
            <a:ea typeface="Abadi MT Condensed Extra Bold" charset="0"/>
            <a:cs typeface="Abadi MT Condensed Extra Bold" charset="0"/>
          </a:endParaRPr>
        </a:p>
      </dgm:t>
    </dgm:pt>
    <dgm:pt modelId="{6302CE0B-6D96-2E40-9CD1-3D3FC655DB50}" type="parTrans" cxnId="{29DF223E-F7DC-2843-AA8B-CD136476AC5C}">
      <dgm:prSet/>
      <dgm:spPr/>
      <dgm:t>
        <a:bodyPr/>
        <a:lstStyle/>
        <a:p>
          <a:endParaRPr lang="es-ES_tradnl"/>
        </a:p>
      </dgm:t>
    </dgm:pt>
    <dgm:pt modelId="{B1A356BF-88B2-D64E-96AA-A20F24874AD4}" type="sibTrans" cxnId="{29DF223E-F7DC-2843-AA8B-CD136476AC5C}">
      <dgm:prSet/>
      <dgm:spPr/>
      <dgm:t>
        <a:bodyPr/>
        <a:lstStyle/>
        <a:p>
          <a:endParaRPr lang="es-ES_tradnl"/>
        </a:p>
      </dgm:t>
    </dgm:pt>
    <dgm:pt modelId="{F2C66822-12B4-6949-9F51-97E498961372}" type="pres">
      <dgm:prSet presAssocID="{1C5B8A1B-DB1B-0242-ABA3-D8C07C312871}" presName="linearFlow" presStyleCnt="0">
        <dgm:presLayoutVars>
          <dgm:dir/>
          <dgm:resizeHandles val="exact"/>
        </dgm:presLayoutVars>
      </dgm:prSet>
      <dgm:spPr/>
    </dgm:pt>
    <dgm:pt modelId="{778C02BE-52F3-3547-B6E8-591905FED016}" type="pres">
      <dgm:prSet presAssocID="{5F0453D5-B876-BB4C-93BE-51F54CF98EB1}" presName="composite" presStyleCnt="0"/>
      <dgm:spPr/>
    </dgm:pt>
    <dgm:pt modelId="{DD4C4FFD-C2EA-9444-BE96-6AF641E0DB94}" type="pres">
      <dgm:prSet presAssocID="{5F0453D5-B876-BB4C-93BE-51F54CF98EB1}" presName="imgShp" presStyleLbl="fgImgPlace1" presStyleIdx="0" presStyleCnt="6"/>
      <dgm:spPr>
        <a:blipFill rotWithShape="1">
          <a:blip xmlns:r="http://schemas.openxmlformats.org/officeDocument/2006/relationships" r:embed="rId1"/>
          <a:stretch>
            <a:fillRect/>
          </a:stretch>
        </a:blipFill>
      </dgm:spPr>
    </dgm:pt>
    <dgm:pt modelId="{77181A35-A259-CE46-834B-8E3C11F7D936}" type="pres">
      <dgm:prSet presAssocID="{5F0453D5-B876-BB4C-93BE-51F54CF98EB1}" presName="txShp" presStyleLbl="node1" presStyleIdx="0" presStyleCnt="6">
        <dgm:presLayoutVars>
          <dgm:bulletEnabled val="1"/>
        </dgm:presLayoutVars>
      </dgm:prSet>
      <dgm:spPr/>
      <dgm:t>
        <a:bodyPr/>
        <a:lstStyle/>
        <a:p>
          <a:endParaRPr lang="en-US"/>
        </a:p>
      </dgm:t>
    </dgm:pt>
    <dgm:pt modelId="{09749B05-12B2-DA40-B634-510E649D9B71}" type="pres">
      <dgm:prSet presAssocID="{0465E4FB-D5ED-024E-9F21-FE031E773C37}" presName="spacing" presStyleCnt="0"/>
      <dgm:spPr/>
    </dgm:pt>
    <dgm:pt modelId="{0A30ACAF-F258-454D-ABF0-D4468B5719AD}" type="pres">
      <dgm:prSet presAssocID="{F603070C-CC11-8E43-B617-14E92072BA5C}" presName="composite" presStyleCnt="0"/>
      <dgm:spPr/>
    </dgm:pt>
    <dgm:pt modelId="{3893D205-F8E8-E247-9277-A4959FD69B76}" type="pres">
      <dgm:prSet presAssocID="{F603070C-CC11-8E43-B617-14E92072BA5C}" presName="imgShp" presStyleLbl="fgImgPlace1" presStyleIdx="1" presStyleCnt="6"/>
      <dgm:spPr>
        <a:blipFill rotWithShape="1">
          <a:blip xmlns:r="http://schemas.openxmlformats.org/officeDocument/2006/relationships" r:embed="rId2"/>
          <a:stretch>
            <a:fillRect/>
          </a:stretch>
        </a:blipFill>
      </dgm:spPr>
    </dgm:pt>
    <dgm:pt modelId="{E7C8436F-71AB-354C-A4E5-3B9F387096BB}" type="pres">
      <dgm:prSet presAssocID="{F603070C-CC11-8E43-B617-14E92072BA5C}" presName="txShp" presStyleLbl="node1" presStyleIdx="1" presStyleCnt="6">
        <dgm:presLayoutVars>
          <dgm:bulletEnabled val="1"/>
        </dgm:presLayoutVars>
      </dgm:prSet>
      <dgm:spPr/>
      <dgm:t>
        <a:bodyPr/>
        <a:lstStyle/>
        <a:p>
          <a:endParaRPr lang="en-US"/>
        </a:p>
      </dgm:t>
    </dgm:pt>
    <dgm:pt modelId="{3E83BFED-BB86-174D-9601-810D16DBB109}" type="pres">
      <dgm:prSet presAssocID="{B1A356BF-88B2-D64E-96AA-A20F24874AD4}" presName="spacing" presStyleCnt="0"/>
      <dgm:spPr/>
    </dgm:pt>
    <dgm:pt modelId="{6F5EC489-1501-2847-B2DA-0A1692EB8C90}" type="pres">
      <dgm:prSet presAssocID="{7940CF16-440A-CD4B-B1ED-22DEB7EA5EF5}" presName="composite" presStyleCnt="0"/>
      <dgm:spPr/>
    </dgm:pt>
    <dgm:pt modelId="{6ED93C99-8229-3349-A867-5C7DBECC95F8}" type="pres">
      <dgm:prSet presAssocID="{7940CF16-440A-CD4B-B1ED-22DEB7EA5EF5}" presName="imgShp" presStyleLbl="fgImgPlace1" presStyleIdx="2" presStyleCnt="6"/>
      <dgm:spPr>
        <a:blipFill rotWithShape="1">
          <a:blip xmlns:r="http://schemas.openxmlformats.org/officeDocument/2006/relationships" r:embed="rId3"/>
          <a:stretch>
            <a:fillRect/>
          </a:stretch>
        </a:blipFill>
      </dgm:spPr>
    </dgm:pt>
    <dgm:pt modelId="{8EC81404-F989-0A4E-844C-539A503A2CFA}" type="pres">
      <dgm:prSet presAssocID="{7940CF16-440A-CD4B-B1ED-22DEB7EA5EF5}" presName="txShp" presStyleLbl="node1" presStyleIdx="2" presStyleCnt="6">
        <dgm:presLayoutVars>
          <dgm:bulletEnabled val="1"/>
        </dgm:presLayoutVars>
      </dgm:prSet>
      <dgm:spPr/>
      <dgm:t>
        <a:bodyPr/>
        <a:lstStyle/>
        <a:p>
          <a:endParaRPr lang="en-US"/>
        </a:p>
      </dgm:t>
    </dgm:pt>
    <dgm:pt modelId="{AB709C38-4D60-9140-A33B-34411ED78A24}" type="pres">
      <dgm:prSet presAssocID="{B0D9DEB8-E187-4B4D-81A6-A71346DFAC8C}" presName="spacing" presStyleCnt="0"/>
      <dgm:spPr/>
    </dgm:pt>
    <dgm:pt modelId="{97108BB7-2D41-9A40-8A27-69B51C1D56CA}" type="pres">
      <dgm:prSet presAssocID="{305926BF-D8DB-1247-BB44-812D972CFFC8}" presName="composite" presStyleCnt="0"/>
      <dgm:spPr/>
    </dgm:pt>
    <dgm:pt modelId="{44D1DCD7-DE69-B74C-A027-7B3D8C1C6CE0}" type="pres">
      <dgm:prSet presAssocID="{305926BF-D8DB-1247-BB44-812D972CFFC8}" presName="imgShp" presStyleLbl="fgImgPlace1" presStyleIdx="3" presStyleCnt="6"/>
      <dgm:spPr>
        <a:blipFill rotWithShape="1">
          <a:blip xmlns:r="http://schemas.openxmlformats.org/officeDocument/2006/relationships" r:embed="rId4"/>
          <a:stretch>
            <a:fillRect/>
          </a:stretch>
        </a:blipFill>
      </dgm:spPr>
    </dgm:pt>
    <dgm:pt modelId="{A8A3687A-BF39-9C40-AB84-4AE35F5B51DA}" type="pres">
      <dgm:prSet presAssocID="{305926BF-D8DB-1247-BB44-812D972CFFC8}" presName="txShp" presStyleLbl="node1" presStyleIdx="3" presStyleCnt="6">
        <dgm:presLayoutVars>
          <dgm:bulletEnabled val="1"/>
        </dgm:presLayoutVars>
      </dgm:prSet>
      <dgm:spPr/>
      <dgm:t>
        <a:bodyPr/>
        <a:lstStyle/>
        <a:p>
          <a:endParaRPr lang="en-US"/>
        </a:p>
      </dgm:t>
    </dgm:pt>
    <dgm:pt modelId="{260B533E-0CD2-D24E-A737-062C61BA325D}" type="pres">
      <dgm:prSet presAssocID="{E63AFFE6-82BE-E747-B959-C7E642C12947}" presName="spacing" presStyleCnt="0"/>
      <dgm:spPr/>
    </dgm:pt>
    <dgm:pt modelId="{8972438B-C976-B84D-945F-B6F95E683BD5}" type="pres">
      <dgm:prSet presAssocID="{81A4D025-C0EB-0043-B52D-30960EFCA691}" presName="composite" presStyleCnt="0"/>
      <dgm:spPr/>
    </dgm:pt>
    <dgm:pt modelId="{221FCD6E-2183-8843-9BB4-1F453804BD0A}" type="pres">
      <dgm:prSet presAssocID="{81A4D025-C0EB-0043-B52D-30960EFCA691}" presName="imgShp" presStyleLbl="fgImgPlace1" presStyleIdx="4" presStyleCnt="6"/>
      <dgm:spPr>
        <a:blipFill rotWithShape="1">
          <a:blip xmlns:r="http://schemas.openxmlformats.org/officeDocument/2006/relationships" r:embed="rId5"/>
          <a:stretch>
            <a:fillRect/>
          </a:stretch>
        </a:blipFill>
      </dgm:spPr>
    </dgm:pt>
    <dgm:pt modelId="{7149B416-ED5A-0547-8F04-555BD95D3AB4}" type="pres">
      <dgm:prSet presAssocID="{81A4D025-C0EB-0043-B52D-30960EFCA691}" presName="txShp" presStyleLbl="node1" presStyleIdx="4" presStyleCnt="6">
        <dgm:presLayoutVars>
          <dgm:bulletEnabled val="1"/>
        </dgm:presLayoutVars>
      </dgm:prSet>
      <dgm:spPr/>
      <dgm:t>
        <a:bodyPr/>
        <a:lstStyle/>
        <a:p>
          <a:endParaRPr lang="en-US"/>
        </a:p>
      </dgm:t>
    </dgm:pt>
    <dgm:pt modelId="{6DDD1D53-DCB3-7945-9E57-621048A3F731}" type="pres">
      <dgm:prSet presAssocID="{F50A020F-C899-1140-B562-CE76B9EB1A4C}" presName="spacing" presStyleCnt="0"/>
      <dgm:spPr/>
    </dgm:pt>
    <dgm:pt modelId="{6B7E88D7-A828-BC49-B33C-A31C94FFCA60}" type="pres">
      <dgm:prSet presAssocID="{1FA2A81D-9E0C-9B47-9F9A-D87A504C66D3}" presName="composite" presStyleCnt="0"/>
      <dgm:spPr/>
    </dgm:pt>
    <dgm:pt modelId="{28DA8BC0-7323-AC4E-97EB-682B65854ED6}" type="pres">
      <dgm:prSet presAssocID="{1FA2A81D-9E0C-9B47-9F9A-D87A504C66D3}" presName="imgShp" presStyleLbl="fgImgPlace1" presStyleIdx="5" presStyleCnt="6"/>
      <dgm:spPr>
        <a:blipFill rotWithShape="1">
          <a:blip xmlns:r="http://schemas.openxmlformats.org/officeDocument/2006/relationships" r:embed="rId6"/>
          <a:stretch>
            <a:fillRect/>
          </a:stretch>
        </a:blipFill>
      </dgm:spPr>
    </dgm:pt>
    <dgm:pt modelId="{38C69940-BFBE-9845-BAC1-F78C76860C2A}" type="pres">
      <dgm:prSet presAssocID="{1FA2A81D-9E0C-9B47-9F9A-D87A504C66D3}" presName="txShp" presStyleLbl="node1" presStyleIdx="5" presStyleCnt="6" custLinFactNeighborX="-722" custLinFactNeighborY="4390">
        <dgm:presLayoutVars>
          <dgm:bulletEnabled val="1"/>
        </dgm:presLayoutVars>
      </dgm:prSet>
      <dgm:spPr/>
      <dgm:t>
        <a:bodyPr/>
        <a:lstStyle/>
        <a:p>
          <a:endParaRPr lang="en-US"/>
        </a:p>
      </dgm:t>
    </dgm:pt>
  </dgm:ptLst>
  <dgm:cxnLst>
    <dgm:cxn modelId="{908FC6CC-5FEA-C34F-860B-F8CCF2AAC8DD}" type="presOf" srcId="{7940CF16-440A-CD4B-B1ED-22DEB7EA5EF5}" destId="{8EC81404-F989-0A4E-844C-539A503A2CFA}" srcOrd="0" destOrd="0" presId="urn:microsoft.com/office/officeart/2005/8/layout/vList3"/>
    <dgm:cxn modelId="{6F1F3E4B-DC92-134D-8CA7-9BB2C9398B07}" srcId="{1C5B8A1B-DB1B-0242-ABA3-D8C07C312871}" destId="{305926BF-D8DB-1247-BB44-812D972CFFC8}" srcOrd="3" destOrd="0" parTransId="{5C547766-844D-1C4C-8F3C-866BBD7130B0}" sibTransId="{E63AFFE6-82BE-E747-B959-C7E642C12947}"/>
    <dgm:cxn modelId="{A45ED67E-3470-8F49-A350-630BFA345DED}" type="presOf" srcId="{5F0453D5-B876-BB4C-93BE-51F54CF98EB1}" destId="{77181A35-A259-CE46-834B-8E3C11F7D936}" srcOrd="0" destOrd="0" presId="urn:microsoft.com/office/officeart/2005/8/layout/vList3"/>
    <dgm:cxn modelId="{176B8098-0080-4F4F-BF25-4CD17B3A59F0}" type="presOf" srcId="{1C5B8A1B-DB1B-0242-ABA3-D8C07C312871}" destId="{F2C66822-12B4-6949-9F51-97E498961372}" srcOrd="0" destOrd="0" presId="urn:microsoft.com/office/officeart/2005/8/layout/vList3"/>
    <dgm:cxn modelId="{9AAD8989-F6D2-5947-9AC8-7F890591383C}" type="presOf" srcId="{305926BF-D8DB-1247-BB44-812D972CFFC8}" destId="{A8A3687A-BF39-9C40-AB84-4AE35F5B51DA}" srcOrd="0" destOrd="0" presId="urn:microsoft.com/office/officeart/2005/8/layout/vList3"/>
    <dgm:cxn modelId="{00D35546-1999-B04F-A38B-E18516A7B660}" type="presOf" srcId="{F603070C-CC11-8E43-B617-14E92072BA5C}" destId="{E7C8436F-71AB-354C-A4E5-3B9F387096BB}" srcOrd="0" destOrd="0" presId="urn:microsoft.com/office/officeart/2005/8/layout/vList3"/>
    <dgm:cxn modelId="{6DD2BCFF-12C1-4B4B-A7AE-FD61E1EBA83E}" srcId="{1C5B8A1B-DB1B-0242-ABA3-D8C07C312871}" destId="{81A4D025-C0EB-0043-B52D-30960EFCA691}" srcOrd="4" destOrd="0" parTransId="{DFDDED65-1879-D14E-B968-2D1238EB9513}" sibTransId="{F50A020F-C899-1140-B562-CE76B9EB1A4C}"/>
    <dgm:cxn modelId="{3136CF12-4A1C-3444-A039-C9F3B4AF2DA5}" type="presOf" srcId="{1FA2A81D-9E0C-9B47-9F9A-D87A504C66D3}" destId="{38C69940-BFBE-9845-BAC1-F78C76860C2A}" srcOrd="0" destOrd="0" presId="urn:microsoft.com/office/officeart/2005/8/layout/vList3"/>
    <dgm:cxn modelId="{04A2222A-C84D-C64E-8D44-4CEFD1DD28F4}" srcId="{1C5B8A1B-DB1B-0242-ABA3-D8C07C312871}" destId="{1FA2A81D-9E0C-9B47-9F9A-D87A504C66D3}" srcOrd="5" destOrd="0" parTransId="{68C8D4DF-BEDA-6247-AC4C-87CE7481ABDA}" sibTransId="{40686001-D704-2D42-9DAD-16D02E357419}"/>
    <dgm:cxn modelId="{553C9C8D-552B-2343-9CD8-D537549716B0}" srcId="{1C5B8A1B-DB1B-0242-ABA3-D8C07C312871}" destId="{7940CF16-440A-CD4B-B1ED-22DEB7EA5EF5}" srcOrd="2" destOrd="0" parTransId="{FEF37DE6-E50B-DF49-A39C-D4F56B594C3C}" sibTransId="{B0D9DEB8-E187-4B4D-81A6-A71346DFAC8C}"/>
    <dgm:cxn modelId="{1CD36560-A665-EB47-AE53-A6A49AE2CB6C}" srcId="{1C5B8A1B-DB1B-0242-ABA3-D8C07C312871}" destId="{5F0453D5-B876-BB4C-93BE-51F54CF98EB1}" srcOrd="0" destOrd="0" parTransId="{14637CD0-1AEE-2642-873A-BEECC415FEC9}" sibTransId="{0465E4FB-D5ED-024E-9F21-FE031E773C37}"/>
    <dgm:cxn modelId="{E7AE0DBB-4FC7-E844-8235-36BDF861F217}" type="presOf" srcId="{81A4D025-C0EB-0043-B52D-30960EFCA691}" destId="{7149B416-ED5A-0547-8F04-555BD95D3AB4}" srcOrd="0" destOrd="0" presId="urn:microsoft.com/office/officeart/2005/8/layout/vList3"/>
    <dgm:cxn modelId="{29DF223E-F7DC-2843-AA8B-CD136476AC5C}" srcId="{1C5B8A1B-DB1B-0242-ABA3-D8C07C312871}" destId="{F603070C-CC11-8E43-B617-14E92072BA5C}" srcOrd="1" destOrd="0" parTransId="{6302CE0B-6D96-2E40-9CD1-3D3FC655DB50}" sibTransId="{B1A356BF-88B2-D64E-96AA-A20F24874AD4}"/>
    <dgm:cxn modelId="{4BCAC1F9-A60C-ED4D-95A4-4CE1EEEC454B}" type="presParOf" srcId="{F2C66822-12B4-6949-9F51-97E498961372}" destId="{778C02BE-52F3-3547-B6E8-591905FED016}" srcOrd="0" destOrd="0" presId="urn:microsoft.com/office/officeart/2005/8/layout/vList3"/>
    <dgm:cxn modelId="{7BE5F697-D8B8-854D-A192-190064DB8431}" type="presParOf" srcId="{778C02BE-52F3-3547-B6E8-591905FED016}" destId="{DD4C4FFD-C2EA-9444-BE96-6AF641E0DB94}" srcOrd="0" destOrd="0" presId="urn:microsoft.com/office/officeart/2005/8/layout/vList3"/>
    <dgm:cxn modelId="{69B1D7E1-81B0-1845-B7D6-09AE27E7B0E2}" type="presParOf" srcId="{778C02BE-52F3-3547-B6E8-591905FED016}" destId="{77181A35-A259-CE46-834B-8E3C11F7D936}" srcOrd="1" destOrd="0" presId="urn:microsoft.com/office/officeart/2005/8/layout/vList3"/>
    <dgm:cxn modelId="{D0EB2700-F205-8142-AAE8-19CD8829FD22}" type="presParOf" srcId="{F2C66822-12B4-6949-9F51-97E498961372}" destId="{09749B05-12B2-DA40-B634-510E649D9B71}" srcOrd="1" destOrd="0" presId="urn:microsoft.com/office/officeart/2005/8/layout/vList3"/>
    <dgm:cxn modelId="{4328D37D-626E-F144-9BE9-A9CEF5A8728F}" type="presParOf" srcId="{F2C66822-12B4-6949-9F51-97E498961372}" destId="{0A30ACAF-F258-454D-ABF0-D4468B5719AD}" srcOrd="2" destOrd="0" presId="urn:microsoft.com/office/officeart/2005/8/layout/vList3"/>
    <dgm:cxn modelId="{438B9EEA-3682-9342-AEE3-6A787300538D}" type="presParOf" srcId="{0A30ACAF-F258-454D-ABF0-D4468B5719AD}" destId="{3893D205-F8E8-E247-9277-A4959FD69B76}" srcOrd="0" destOrd="0" presId="urn:microsoft.com/office/officeart/2005/8/layout/vList3"/>
    <dgm:cxn modelId="{D8D42ACD-F398-E446-BD29-1C218A0F7F64}" type="presParOf" srcId="{0A30ACAF-F258-454D-ABF0-D4468B5719AD}" destId="{E7C8436F-71AB-354C-A4E5-3B9F387096BB}" srcOrd="1" destOrd="0" presId="urn:microsoft.com/office/officeart/2005/8/layout/vList3"/>
    <dgm:cxn modelId="{2DC06A49-7B2E-1540-8CA3-8D75034ED5D7}" type="presParOf" srcId="{F2C66822-12B4-6949-9F51-97E498961372}" destId="{3E83BFED-BB86-174D-9601-810D16DBB109}" srcOrd="3" destOrd="0" presId="urn:microsoft.com/office/officeart/2005/8/layout/vList3"/>
    <dgm:cxn modelId="{43DA39DB-A3B5-FD43-B3C9-F21ED6789B5A}" type="presParOf" srcId="{F2C66822-12B4-6949-9F51-97E498961372}" destId="{6F5EC489-1501-2847-B2DA-0A1692EB8C90}" srcOrd="4" destOrd="0" presId="urn:microsoft.com/office/officeart/2005/8/layout/vList3"/>
    <dgm:cxn modelId="{9C94BA44-EBB5-9041-B1C1-7B0EECC926AF}" type="presParOf" srcId="{6F5EC489-1501-2847-B2DA-0A1692EB8C90}" destId="{6ED93C99-8229-3349-A867-5C7DBECC95F8}" srcOrd="0" destOrd="0" presId="urn:microsoft.com/office/officeart/2005/8/layout/vList3"/>
    <dgm:cxn modelId="{ED813A3D-F208-9140-ACDF-DEC5C0C34379}" type="presParOf" srcId="{6F5EC489-1501-2847-B2DA-0A1692EB8C90}" destId="{8EC81404-F989-0A4E-844C-539A503A2CFA}" srcOrd="1" destOrd="0" presId="urn:microsoft.com/office/officeart/2005/8/layout/vList3"/>
    <dgm:cxn modelId="{0AC00946-9F27-3F4C-8548-3AC3597D5416}" type="presParOf" srcId="{F2C66822-12B4-6949-9F51-97E498961372}" destId="{AB709C38-4D60-9140-A33B-34411ED78A24}" srcOrd="5" destOrd="0" presId="urn:microsoft.com/office/officeart/2005/8/layout/vList3"/>
    <dgm:cxn modelId="{935028D7-C058-994E-83DF-D972F5F934B8}" type="presParOf" srcId="{F2C66822-12B4-6949-9F51-97E498961372}" destId="{97108BB7-2D41-9A40-8A27-69B51C1D56CA}" srcOrd="6" destOrd="0" presId="urn:microsoft.com/office/officeart/2005/8/layout/vList3"/>
    <dgm:cxn modelId="{F041BE28-E328-824C-97BF-E28D59E06DF7}" type="presParOf" srcId="{97108BB7-2D41-9A40-8A27-69B51C1D56CA}" destId="{44D1DCD7-DE69-B74C-A027-7B3D8C1C6CE0}" srcOrd="0" destOrd="0" presId="urn:microsoft.com/office/officeart/2005/8/layout/vList3"/>
    <dgm:cxn modelId="{597A537B-0B6A-FC40-AF4D-79CB62249032}" type="presParOf" srcId="{97108BB7-2D41-9A40-8A27-69B51C1D56CA}" destId="{A8A3687A-BF39-9C40-AB84-4AE35F5B51DA}" srcOrd="1" destOrd="0" presId="urn:microsoft.com/office/officeart/2005/8/layout/vList3"/>
    <dgm:cxn modelId="{3BFEEA74-52C2-E144-A472-1DF29C0D7332}" type="presParOf" srcId="{F2C66822-12B4-6949-9F51-97E498961372}" destId="{260B533E-0CD2-D24E-A737-062C61BA325D}" srcOrd="7" destOrd="0" presId="urn:microsoft.com/office/officeart/2005/8/layout/vList3"/>
    <dgm:cxn modelId="{BA1353D5-4A9B-014C-85F6-E2334A771237}" type="presParOf" srcId="{F2C66822-12B4-6949-9F51-97E498961372}" destId="{8972438B-C976-B84D-945F-B6F95E683BD5}" srcOrd="8" destOrd="0" presId="urn:microsoft.com/office/officeart/2005/8/layout/vList3"/>
    <dgm:cxn modelId="{1F00F40E-F5A0-9447-9D4A-40EBF7EA98A1}" type="presParOf" srcId="{8972438B-C976-B84D-945F-B6F95E683BD5}" destId="{221FCD6E-2183-8843-9BB4-1F453804BD0A}" srcOrd="0" destOrd="0" presId="urn:microsoft.com/office/officeart/2005/8/layout/vList3"/>
    <dgm:cxn modelId="{E794397F-4FDA-5A4D-AAF0-D55F312446D7}" type="presParOf" srcId="{8972438B-C976-B84D-945F-B6F95E683BD5}" destId="{7149B416-ED5A-0547-8F04-555BD95D3AB4}" srcOrd="1" destOrd="0" presId="urn:microsoft.com/office/officeart/2005/8/layout/vList3"/>
    <dgm:cxn modelId="{9959F19C-A9B7-6E4F-903E-F7390B636D74}" type="presParOf" srcId="{F2C66822-12B4-6949-9F51-97E498961372}" destId="{6DDD1D53-DCB3-7945-9E57-621048A3F731}" srcOrd="9" destOrd="0" presId="urn:microsoft.com/office/officeart/2005/8/layout/vList3"/>
    <dgm:cxn modelId="{D0E2C114-EBC8-9A4C-A3C6-F8F71D30CE82}" type="presParOf" srcId="{F2C66822-12B4-6949-9F51-97E498961372}" destId="{6B7E88D7-A828-BC49-B33C-A31C94FFCA60}" srcOrd="10" destOrd="0" presId="urn:microsoft.com/office/officeart/2005/8/layout/vList3"/>
    <dgm:cxn modelId="{96086EC7-D4B2-CF4F-8E7C-E234EB72BE70}" type="presParOf" srcId="{6B7E88D7-A828-BC49-B33C-A31C94FFCA60}" destId="{28DA8BC0-7323-AC4E-97EB-682B65854ED6}" srcOrd="0" destOrd="0" presId="urn:microsoft.com/office/officeart/2005/8/layout/vList3"/>
    <dgm:cxn modelId="{BC32CA9A-1EE4-5C4E-B523-33CDFCE8DA3F}" type="presParOf" srcId="{6B7E88D7-A828-BC49-B33C-A31C94FFCA60}" destId="{38C69940-BFBE-9845-BAC1-F78C76860C2A}"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48FCD95-0CF4-9040-8F79-7A9FCBFD48C2}"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s-ES_tradnl"/>
        </a:p>
      </dgm:t>
    </dgm:pt>
    <dgm:pt modelId="{4988E5D9-BD84-944C-8650-A7C547B17CCD}">
      <dgm:prSet phldrT="[Texto]" custT="1"/>
      <dgm:spPr>
        <a:solidFill>
          <a:srgbClr val="FF3492"/>
        </a:solidFill>
      </dgm:spPr>
      <dgm:t>
        <a:bodyPr/>
        <a:lstStyle/>
        <a:p>
          <a:pPr algn="ctr" rtl="0"/>
          <a:r>
            <a:rPr lang="pt-BR" sz="4800" dirty="0" smtClean="0">
              <a:latin typeface="Abadi MT Condensed Extra Bold" charset="0"/>
              <a:ea typeface="Abadi MT Condensed Extra Bold" charset="0"/>
              <a:cs typeface="Abadi MT Condensed Extra Bold" charset="0"/>
            </a:rPr>
            <a:t>EL CULTO - ESCUELA SABÁTICA</a:t>
          </a:r>
          <a:endParaRPr lang="pt-BR" sz="4800" dirty="0">
            <a:latin typeface="Abadi MT Condensed Extra Bold" charset="0"/>
            <a:ea typeface="Abadi MT Condensed Extra Bold" charset="0"/>
            <a:cs typeface="Abadi MT Condensed Extra Bold" charset="0"/>
          </a:endParaRPr>
        </a:p>
      </dgm:t>
    </dgm:pt>
    <dgm:pt modelId="{97CED7D2-56DA-AC47-BFC9-747A3A1B343A}" type="sibTrans" cxnId="{B50A1AD3-17B3-D24A-8B1D-8A50FE6115F8}">
      <dgm:prSet/>
      <dgm:spPr/>
      <dgm:t>
        <a:bodyPr/>
        <a:lstStyle/>
        <a:p>
          <a:endParaRPr lang="es-ES_tradnl" sz="6600"/>
        </a:p>
      </dgm:t>
    </dgm:pt>
    <dgm:pt modelId="{19EFCDEA-259B-0947-AE8D-3E46242EB388}" type="parTrans" cxnId="{B50A1AD3-17B3-D24A-8B1D-8A50FE6115F8}">
      <dgm:prSet/>
      <dgm:spPr/>
      <dgm:t>
        <a:bodyPr/>
        <a:lstStyle/>
        <a:p>
          <a:endParaRPr lang="es-ES_tradnl" sz="6600"/>
        </a:p>
      </dgm:t>
    </dgm:pt>
    <dgm:pt modelId="{4A1DF1DC-1FC5-2749-A460-07B59A48C076}" type="pres">
      <dgm:prSet presAssocID="{848FCD95-0CF4-9040-8F79-7A9FCBFD48C2}" presName="linear" presStyleCnt="0">
        <dgm:presLayoutVars>
          <dgm:animLvl val="lvl"/>
          <dgm:resizeHandles val="exact"/>
        </dgm:presLayoutVars>
      </dgm:prSet>
      <dgm:spPr/>
      <dgm:t>
        <a:bodyPr/>
        <a:lstStyle/>
        <a:p>
          <a:endParaRPr lang="en-US"/>
        </a:p>
      </dgm:t>
    </dgm:pt>
    <dgm:pt modelId="{36E6C9E3-6D78-1744-8496-59332109DE56}" type="pres">
      <dgm:prSet presAssocID="{4988E5D9-BD84-944C-8650-A7C547B17CCD}" presName="parentText" presStyleLbl="node1" presStyleIdx="0" presStyleCnt="1">
        <dgm:presLayoutVars>
          <dgm:chMax val="0"/>
          <dgm:bulletEnabled val="1"/>
        </dgm:presLayoutVars>
      </dgm:prSet>
      <dgm:spPr/>
      <dgm:t>
        <a:bodyPr/>
        <a:lstStyle/>
        <a:p>
          <a:endParaRPr lang="en-US"/>
        </a:p>
      </dgm:t>
    </dgm:pt>
  </dgm:ptLst>
  <dgm:cxnLst>
    <dgm:cxn modelId="{C15D6048-F706-5E45-9CBE-254000BA4B33}" type="presOf" srcId="{4988E5D9-BD84-944C-8650-A7C547B17CCD}" destId="{36E6C9E3-6D78-1744-8496-59332109DE56}" srcOrd="0" destOrd="0" presId="urn:microsoft.com/office/officeart/2005/8/layout/vList2"/>
    <dgm:cxn modelId="{CEBC6FD8-EC8A-B748-B430-C1F54228525E}" type="presOf" srcId="{848FCD95-0CF4-9040-8F79-7A9FCBFD48C2}" destId="{4A1DF1DC-1FC5-2749-A460-07B59A48C076}" srcOrd="0" destOrd="0" presId="urn:microsoft.com/office/officeart/2005/8/layout/vList2"/>
    <dgm:cxn modelId="{B50A1AD3-17B3-D24A-8B1D-8A50FE6115F8}" srcId="{848FCD95-0CF4-9040-8F79-7A9FCBFD48C2}" destId="{4988E5D9-BD84-944C-8650-A7C547B17CCD}" srcOrd="0" destOrd="0" parTransId="{19EFCDEA-259B-0947-AE8D-3E46242EB388}" sibTransId="{97CED7D2-56DA-AC47-BFC9-747A3A1B343A}"/>
    <dgm:cxn modelId="{BA9EBC39-8C64-654F-9409-DB640EA88AB6}" type="presParOf" srcId="{4A1DF1DC-1FC5-2749-A460-07B59A48C076}" destId="{36E6C9E3-6D78-1744-8496-59332109DE56}"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F4F2F0A-BB46-9940-ABAE-072068352EFC}"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es-ES_tradnl"/>
        </a:p>
      </dgm:t>
    </dgm:pt>
    <dgm:pt modelId="{11E14469-3439-D643-86F8-3FB84C921F5B}">
      <dgm:prSet phldrT="[Texto]" custT="1"/>
      <dgm:spPr>
        <a:solidFill>
          <a:srgbClr val="FF3492"/>
        </a:solidFill>
      </dgm:spPr>
      <dgm:t>
        <a:bodyPr/>
        <a:lstStyle/>
        <a:p>
          <a:pPr algn="just"/>
          <a:r>
            <a:rPr lang="es-ES_tradnl" sz="1800" dirty="0" smtClean="0"/>
            <a:t>CULTO. El culto de adoración del sábado es la más importante de todas las reuniones de la iglesia. En él, los miembros se reúnen, semana tras semana, para unirse en la adoración a Dios con espíritu de alabanza y de agradecimiento, para oír la Palabra de Dios </a:t>
          </a:r>
          <a:endParaRPr lang="en-US" sz="1800" dirty="0"/>
        </a:p>
      </dgm:t>
    </dgm:pt>
    <dgm:pt modelId="{EF684DFB-FD33-D647-A021-9DC47F7F6CB0}" type="parTrans" cxnId="{EAC8A61D-B399-1349-B338-6E4CA6DD780E}">
      <dgm:prSet/>
      <dgm:spPr/>
      <dgm:t>
        <a:bodyPr/>
        <a:lstStyle/>
        <a:p>
          <a:endParaRPr lang="es-ES_tradnl"/>
        </a:p>
      </dgm:t>
    </dgm:pt>
    <dgm:pt modelId="{3AFA7BD5-4111-7942-A69D-E2B77C611998}" type="sibTrans" cxnId="{EAC8A61D-B399-1349-B338-6E4CA6DD780E}">
      <dgm:prSet/>
      <dgm:spPr/>
      <dgm:t>
        <a:bodyPr/>
        <a:lstStyle/>
        <a:p>
          <a:endParaRPr lang="es-ES_tradnl"/>
        </a:p>
      </dgm:t>
    </dgm:pt>
    <dgm:pt modelId="{15F2C68A-5399-D749-82BB-36B67FAEA3AC}">
      <dgm:prSet phldrT="[Texto]"/>
      <dgm:spPr>
        <a:solidFill>
          <a:srgbClr val="FF3492"/>
        </a:solidFill>
      </dgm:spPr>
      <dgm:t>
        <a:bodyPr/>
        <a:lstStyle/>
        <a:p>
          <a:r>
            <a:rPr lang="es-ES_tradnl" dirty="0" smtClean="0"/>
            <a:t>ESCUELA SAPÁTICA. Estudio sistemáticamente la Palabra de Dios</a:t>
          </a:r>
          <a:endParaRPr lang="en-US" dirty="0"/>
        </a:p>
      </dgm:t>
    </dgm:pt>
    <dgm:pt modelId="{8BD4111D-0CFE-5B4C-B2F2-B74D1445F73D}" type="parTrans" cxnId="{D2B83571-CBAA-CB40-945D-91D51F60DAE3}">
      <dgm:prSet/>
      <dgm:spPr/>
      <dgm:t>
        <a:bodyPr/>
        <a:lstStyle/>
        <a:p>
          <a:endParaRPr lang="es-ES_tradnl"/>
        </a:p>
      </dgm:t>
    </dgm:pt>
    <dgm:pt modelId="{FD3448C9-EDA1-C54A-8002-26A3C8574304}" type="sibTrans" cxnId="{D2B83571-CBAA-CB40-945D-91D51F60DAE3}">
      <dgm:prSet/>
      <dgm:spPr/>
      <dgm:t>
        <a:bodyPr/>
        <a:lstStyle/>
        <a:p>
          <a:endParaRPr lang="es-ES_tradnl"/>
        </a:p>
      </dgm:t>
    </dgm:pt>
    <dgm:pt modelId="{996921EB-5F8C-3E4B-A265-79A12A23B641}">
      <dgm:prSet/>
      <dgm:spPr>
        <a:ln>
          <a:solidFill>
            <a:srgbClr val="FF3492"/>
          </a:solidFill>
        </a:ln>
      </dgm:spPr>
      <dgm:t>
        <a:bodyPr/>
        <a:lstStyle/>
        <a:p>
          <a:r>
            <a:rPr lang="es-ES_tradnl" dirty="0" smtClean="0"/>
            <a:t>Estar pendiente si llegan amigos invitados.</a:t>
          </a:r>
          <a:endParaRPr lang="es-ES_tradnl" dirty="0"/>
        </a:p>
      </dgm:t>
    </dgm:pt>
    <dgm:pt modelId="{29FEA779-0B85-584E-BAD9-9CD931696E38}" type="parTrans" cxnId="{8ADC8B12-59E1-F947-8B12-023ABFF84A5F}">
      <dgm:prSet/>
      <dgm:spPr/>
      <dgm:t>
        <a:bodyPr/>
        <a:lstStyle/>
        <a:p>
          <a:endParaRPr lang="es-ES_tradnl"/>
        </a:p>
      </dgm:t>
    </dgm:pt>
    <dgm:pt modelId="{CCB921FB-31E1-0F48-9E8D-10C6E2B00576}" type="sibTrans" cxnId="{8ADC8B12-59E1-F947-8B12-023ABFF84A5F}">
      <dgm:prSet/>
      <dgm:spPr/>
      <dgm:t>
        <a:bodyPr/>
        <a:lstStyle/>
        <a:p>
          <a:endParaRPr lang="es-ES_tradnl"/>
        </a:p>
      </dgm:t>
    </dgm:pt>
    <dgm:pt modelId="{C4480177-8F95-E546-BCE4-E71FE38BA3EF}">
      <dgm:prSet/>
      <dgm:spPr>
        <a:ln>
          <a:solidFill>
            <a:srgbClr val="FF3492"/>
          </a:solidFill>
        </a:ln>
      </dgm:spPr>
      <dgm:t>
        <a:bodyPr/>
        <a:lstStyle/>
        <a:p>
          <a:r>
            <a:rPr lang="es-ES_tradnl" dirty="0" smtClean="0"/>
            <a:t>Coordine con anticipación los utensilios  para las ofrendas y diezmos.</a:t>
          </a:r>
          <a:endParaRPr lang="es-ES_tradnl" dirty="0"/>
        </a:p>
      </dgm:t>
    </dgm:pt>
    <dgm:pt modelId="{C6B3B2C8-F807-074F-9F13-38D424E120F4}" type="parTrans" cxnId="{8F52E282-ED25-8D40-B8FC-B66F4E785963}">
      <dgm:prSet/>
      <dgm:spPr/>
      <dgm:t>
        <a:bodyPr/>
        <a:lstStyle/>
        <a:p>
          <a:endParaRPr lang="es-ES_tradnl"/>
        </a:p>
      </dgm:t>
    </dgm:pt>
    <dgm:pt modelId="{4DF76A2F-1390-BB43-8E6D-73507BB1CBDF}" type="sibTrans" cxnId="{8F52E282-ED25-8D40-B8FC-B66F4E785963}">
      <dgm:prSet/>
      <dgm:spPr/>
      <dgm:t>
        <a:bodyPr/>
        <a:lstStyle/>
        <a:p>
          <a:endParaRPr lang="es-ES_tradnl"/>
        </a:p>
      </dgm:t>
    </dgm:pt>
    <dgm:pt modelId="{0E56BE4F-E273-48EC-AE16-D454ADDC35D2}">
      <dgm:prSet/>
      <dgm:spPr/>
      <dgm:t>
        <a:bodyPr/>
        <a:lstStyle/>
        <a:p>
          <a:r>
            <a:rPr lang="es-ES_tradnl" smtClean="0"/>
            <a:t>Planifique  con el equipo la manera adecuada de recorrer toda la iglesia durante el momento de Diezmos y Ofendas.</a:t>
          </a:r>
          <a:endParaRPr lang="es-ES_tradnl" dirty="0"/>
        </a:p>
      </dgm:t>
    </dgm:pt>
    <dgm:pt modelId="{27F02B0B-C20E-434D-AA10-3D7E019052CB}" type="parTrans" cxnId="{D5B00F8F-EC98-4241-8AE7-F6E45E5322BA}">
      <dgm:prSet/>
      <dgm:spPr/>
      <dgm:t>
        <a:bodyPr/>
        <a:lstStyle/>
        <a:p>
          <a:endParaRPr lang="en-US"/>
        </a:p>
      </dgm:t>
    </dgm:pt>
    <dgm:pt modelId="{74F1DA24-384D-4409-9B38-187E74880C57}" type="sibTrans" cxnId="{D5B00F8F-EC98-4241-8AE7-F6E45E5322BA}">
      <dgm:prSet/>
      <dgm:spPr/>
      <dgm:t>
        <a:bodyPr/>
        <a:lstStyle/>
        <a:p>
          <a:endParaRPr lang="en-US"/>
        </a:p>
      </dgm:t>
    </dgm:pt>
    <dgm:pt modelId="{5266DD56-6BA7-42FA-9362-F1C855111B85}">
      <dgm:prSet/>
      <dgm:spPr/>
      <dgm:t>
        <a:bodyPr/>
        <a:lstStyle/>
        <a:p>
          <a:r>
            <a:rPr lang="es-ES_tradnl" smtClean="0"/>
            <a:t>Tome en cuenta todo lo referente a la debida reverencia.</a:t>
          </a:r>
          <a:endParaRPr lang="es-ES_tradnl" dirty="0"/>
        </a:p>
      </dgm:t>
    </dgm:pt>
    <dgm:pt modelId="{A1677843-53AC-4BDD-A639-FA8DBB54A8B1}" type="parTrans" cxnId="{56643595-DF81-4215-B370-3500473B466B}">
      <dgm:prSet/>
      <dgm:spPr/>
      <dgm:t>
        <a:bodyPr/>
        <a:lstStyle/>
        <a:p>
          <a:endParaRPr lang="en-US"/>
        </a:p>
      </dgm:t>
    </dgm:pt>
    <dgm:pt modelId="{F534C14C-769F-4313-AFD7-2A2BBD40A8E1}" type="sibTrans" cxnId="{56643595-DF81-4215-B370-3500473B466B}">
      <dgm:prSet/>
      <dgm:spPr/>
      <dgm:t>
        <a:bodyPr/>
        <a:lstStyle/>
        <a:p>
          <a:endParaRPr lang="en-US"/>
        </a:p>
      </dgm:t>
    </dgm:pt>
    <dgm:pt modelId="{8F58A411-DE83-4977-84C5-F37C4BE58F7D}">
      <dgm:prSet/>
      <dgm:spPr/>
      <dgm:t>
        <a:bodyPr/>
        <a:lstStyle/>
        <a:p>
          <a:r>
            <a:rPr lang="es-ES_tradnl" dirty="0" smtClean="0"/>
            <a:t>Sea usted ejemplo en el culto.</a:t>
          </a:r>
          <a:endParaRPr lang="es-ES_tradnl" dirty="0"/>
        </a:p>
      </dgm:t>
    </dgm:pt>
    <dgm:pt modelId="{CAABB05F-932A-40FD-B274-9E80AFE19C8D}" type="parTrans" cxnId="{4DAB51F1-E0A1-49E5-9545-E88871F920B0}">
      <dgm:prSet/>
      <dgm:spPr/>
      <dgm:t>
        <a:bodyPr/>
        <a:lstStyle/>
        <a:p>
          <a:endParaRPr lang="en-US"/>
        </a:p>
      </dgm:t>
    </dgm:pt>
    <dgm:pt modelId="{56619F30-D031-4309-A3C8-FBF3D769580F}" type="sibTrans" cxnId="{4DAB51F1-E0A1-49E5-9545-E88871F920B0}">
      <dgm:prSet/>
      <dgm:spPr/>
      <dgm:t>
        <a:bodyPr/>
        <a:lstStyle/>
        <a:p>
          <a:endParaRPr lang="en-US"/>
        </a:p>
      </dgm:t>
    </dgm:pt>
    <dgm:pt modelId="{27526E30-BE38-4E6A-8E9B-CBA190899082}">
      <dgm:prSet/>
      <dgm:spPr/>
      <dgm:t>
        <a:bodyPr/>
        <a:lstStyle/>
        <a:p>
          <a:r>
            <a:rPr lang="es-ES_tradnl" smtClean="0"/>
            <a:t>Coordinar que las diferentes clases se reúnan  de acuerdo a su edad y estén debidamente identificadas.</a:t>
          </a:r>
          <a:endParaRPr lang="es-ES_tradnl" dirty="0"/>
        </a:p>
      </dgm:t>
    </dgm:pt>
    <dgm:pt modelId="{CC7A3E9C-2FF7-4D32-90D5-A1855342FF4B}" type="parTrans" cxnId="{50394FEC-E444-4C9C-BE83-8BEB8CCD49F2}">
      <dgm:prSet/>
      <dgm:spPr/>
      <dgm:t>
        <a:bodyPr/>
        <a:lstStyle/>
        <a:p>
          <a:endParaRPr lang="en-US"/>
        </a:p>
      </dgm:t>
    </dgm:pt>
    <dgm:pt modelId="{55377918-E984-4072-89A6-16BCB24D333F}" type="sibTrans" cxnId="{50394FEC-E444-4C9C-BE83-8BEB8CCD49F2}">
      <dgm:prSet/>
      <dgm:spPr/>
      <dgm:t>
        <a:bodyPr/>
        <a:lstStyle/>
        <a:p>
          <a:endParaRPr lang="en-US"/>
        </a:p>
      </dgm:t>
    </dgm:pt>
    <dgm:pt modelId="{135E797C-89C9-4737-A413-52F7BCC5AF76}">
      <dgm:prSet/>
      <dgm:spPr/>
      <dgm:t>
        <a:bodyPr/>
        <a:lstStyle/>
        <a:p>
          <a:r>
            <a:rPr lang="es-ES_tradnl" smtClean="0"/>
            <a:t>Estar atenta a promover  la ofrenda misioneras mundiales.</a:t>
          </a:r>
          <a:endParaRPr lang="es-ES_tradnl" dirty="0"/>
        </a:p>
      </dgm:t>
    </dgm:pt>
    <dgm:pt modelId="{648FC628-22EF-4415-BB6B-DDBA59503822}" type="parTrans" cxnId="{9B1ED6AC-741A-4B6C-A9C4-F2FBD5BD423B}">
      <dgm:prSet/>
      <dgm:spPr/>
      <dgm:t>
        <a:bodyPr/>
        <a:lstStyle/>
        <a:p>
          <a:endParaRPr lang="en-US"/>
        </a:p>
      </dgm:t>
    </dgm:pt>
    <dgm:pt modelId="{D06B0438-784E-49C5-B6D3-69C4A00DC3C2}" type="sibTrans" cxnId="{9B1ED6AC-741A-4B6C-A9C4-F2FBD5BD423B}">
      <dgm:prSet/>
      <dgm:spPr/>
      <dgm:t>
        <a:bodyPr/>
        <a:lstStyle/>
        <a:p>
          <a:endParaRPr lang="en-US"/>
        </a:p>
      </dgm:t>
    </dgm:pt>
    <dgm:pt modelId="{F650DD53-2950-410A-8656-B9D95BEA327C}">
      <dgm:prSet/>
      <dgm:spPr/>
      <dgm:t>
        <a:bodyPr/>
        <a:lstStyle/>
        <a:p>
          <a:r>
            <a:rPr lang="es-ES_tradnl" smtClean="0"/>
            <a:t>Compartir Biblia, Lecciones de Estudios, lápices con aquellos que no tengan.</a:t>
          </a:r>
          <a:endParaRPr lang="es-ES_tradnl" dirty="0"/>
        </a:p>
      </dgm:t>
    </dgm:pt>
    <dgm:pt modelId="{39B0BDC8-852E-43CE-9152-DB7171F95EE8}" type="parTrans" cxnId="{D6F28069-B5D8-4070-A19B-0EC07B3B461A}">
      <dgm:prSet/>
      <dgm:spPr/>
      <dgm:t>
        <a:bodyPr/>
        <a:lstStyle/>
        <a:p>
          <a:endParaRPr lang="en-US"/>
        </a:p>
      </dgm:t>
    </dgm:pt>
    <dgm:pt modelId="{2C8C305A-3021-4EC6-B55B-9BBA935D9F37}" type="sibTrans" cxnId="{D6F28069-B5D8-4070-A19B-0EC07B3B461A}">
      <dgm:prSet/>
      <dgm:spPr/>
      <dgm:t>
        <a:bodyPr/>
        <a:lstStyle/>
        <a:p>
          <a:endParaRPr lang="en-US"/>
        </a:p>
      </dgm:t>
    </dgm:pt>
    <dgm:pt modelId="{D5334DDD-1D07-4787-9370-46EB5BCD4512}">
      <dgm:prSet/>
      <dgm:spPr/>
      <dgm:t>
        <a:bodyPr/>
        <a:lstStyle/>
        <a:p>
          <a:r>
            <a:rPr lang="es-ES_tradnl" dirty="0" smtClean="0"/>
            <a:t>Evite estar hablando de otro tema que no sea la lección semanal</a:t>
          </a:r>
          <a:endParaRPr lang="es-ES_tradnl" dirty="0"/>
        </a:p>
      </dgm:t>
    </dgm:pt>
    <dgm:pt modelId="{5C0BC760-F878-4589-88FA-2BC97DBF0CF2}" type="parTrans" cxnId="{D0354A1E-2980-42FE-98A2-3EBB0248F17C}">
      <dgm:prSet/>
      <dgm:spPr/>
      <dgm:t>
        <a:bodyPr/>
        <a:lstStyle/>
        <a:p>
          <a:endParaRPr lang="en-US"/>
        </a:p>
      </dgm:t>
    </dgm:pt>
    <dgm:pt modelId="{2D321238-70D4-46A4-B151-6A7CF09782D4}" type="sibTrans" cxnId="{D0354A1E-2980-42FE-98A2-3EBB0248F17C}">
      <dgm:prSet/>
      <dgm:spPr/>
      <dgm:t>
        <a:bodyPr/>
        <a:lstStyle/>
        <a:p>
          <a:endParaRPr lang="en-US"/>
        </a:p>
      </dgm:t>
    </dgm:pt>
    <dgm:pt modelId="{B50A1087-0E91-3F4C-B6C5-CB358AFB9565}" type="pres">
      <dgm:prSet presAssocID="{8F4F2F0A-BB46-9940-ABAE-072068352EFC}" presName="linear" presStyleCnt="0">
        <dgm:presLayoutVars>
          <dgm:dir/>
          <dgm:animLvl val="lvl"/>
          <dgm:resizeHandles val="exact"/>
        </dgm:presLayoutVars>
      </dgm:prSet>
      <dgm:spPr/>
      <dgm:t>
        <a:bodyPr/>
        <a:lstStyle/>
        <a:p>
          <a:endParaRPr lang="en-US"/>
        </a:p>
      </dgm:t>
    </dgm:pt>
    <dgm:pt modelId="{7A47BB34-08FA-9D44-B823-FF5535C62041}" type="pres">
      <dgm:prSet presAssocID="{11E14469-3439-D643-86F8-3FB84C921F5B}" presName="parentLin" presStyleCnt="0"/>
      <dgm:spPr/>
    </dgm:pt>
    <dgm:pt modelId="{B43F4AD0-7E88-3D48-808A-7434EDD3440C}" type="pres">
      <dgm:prSet presAssocID="{11E14469-3439-D643-86F8-3FB84C921F5B}" presName="parentLeftMargin" presStyleLbl="node1" presStyleIdx="0" presStyleCnt="2"/>
      <dgm:spPr/>
      <dgm:t>
        <a:bodyPr/>
        <a:lstStyle/>
        <a:p>
          <a:endParaRPr lang="en-US"/>
        </a:p>
      </dgm:t>
    </dgm:pt>
    <dgm:pt modelId="{EBE4519F-FB0F-5D49-86DA-8A1D735EA40E}" type="pres">
      <dgm:prSet presAssocID="{11E14469-3439-D643-86F8-3FB84C921F5B}" presName="parentText" presStyleLbl="node1" presStyleIdx="0" presStyleCnt="2" custScaleX="140205" custScaleY="204270">
        <dgm:presLayoutVars>
          <dgm:chMax val="0"/>
          <dgm:bulletEnabled val="1"/>
        </dgm:presLayoutVars>
      </dgm:prSet>
      <dgm:spPr/>
      <dgm:t>
        <a:bodyPr/>
        <a:lstStyle/>
        <a:p>
          <a:endParaRPr lang="en-US"/>
        </a:p>
      </dgm:t>
    </dgm:pt>
    <dgm:pt modelId="{6DA94A5E-09F5-D844-A241-4D9668D6CF34}" type="pres">
      <dgm:prSet presAssocID="{11E14469-3439-D643-86F8-3FB84C921F5B}" presName="negativeSpace" presStyleCnt="0"/>
      <dgm:spPr/>
    </dgm:pt>
    <dgm:pt modelId="{550CD277-C9BF-734F-9C38-EDCCBCBE01AE}" type="pres">
      <dgm:prSet presAssocID="{11E14469-3439-D643-86F8-3FB84C921F5B}" presName="childText" presStyleLbl="conFgAcc1" presStyleIdx="0" presStyleCnt="2">
        <dgm:presLayoutVars>
          <dgm:bulletEnabled val="1"/>
        </dgm:presLayoutVars>
      </dgm:prSet>
      <dgm:spPr/>
      <dgm:t>
        <a:bodyPr/>
        <a:lstStyle/>
        <a:p>
          <a:endParaRPr lang="en-US"/>
        </a:p>
      </dgm:t>
    </dgm:pt>
    <dgm:pt modelId="{DA940E47-260A-5D4C-A438-5FF64B41FD33}" type="pres">
      <dgm:prSet presAssocID="{3AFA7BD5-4111-7942-A69D-E2B77C611998}" presName="spaceBetweenRectangles" presStyleCnt="0"/>
      <dgm:spPr/>
    </dgm:pt>
    <dgm:pt modelId="{AA2626E9-E2CF-BF48-8B40-2D9BA41BA390}" type="pres">
      <dgm:prSet presAssocID="{15F2C68A-5399-D749-82BB-36B67FAEA3AC}" presName="parentLin" presStyleCnt="0"/>
      <dgm:spPr/>
    </dgm:pt>
    <dgm:pt modelId="{3DA5AF23-91C4-DC44-BC67-0D8EF7C4A32F}" type="pres">
      <dgm:prSet presAssocID="{15F2C68A-5399-D749-82BB-36B67FAEA3AC}" presName="parentLeftMargin" presStyleLbl="node1" presStyleIdx="0" presStyleCnt="2"/>
      <dgm:spPr/>
      <dgm:t>
        <a:bodyPr/>
        <a:lstStyle/>
        <a:p>
          <a:endParaRPr lang="en-US"/>
        </a:p>
      </dgm:t>
    </dgm:pt>
    <dgm:pt modelId="{618AD0A4-896D-194F-8CA6-FB4CA944D503}" type="pres">
      <dgm:prSet presAssocID="{15F2C68A-5399-D749-82BB-36B67FAEA3AC}" presName="parentText" presStyleLbl="node1" presStyleIdx="1" presStyleCnt="2" custScaleX="138922" custScaleY="92528">
        <dgm:presLayoutVars>
          <dgm:chMax val="0"/>
          <dgm:bulletEnabled val="1"/>
        </dgm:presLayoutVars>
      </dgm:prSet>
      <dgm:spPr/>
      <dgm:t>
        <a:bodyPr/>
        <a:lstStyle/>
        <a:p>
          <a:endParaRPr lang="en-US"/>
        </a:p>
      </dgm:t>
    </dgm:pt>
    <dgm:pt modelId="{458A1711-9297-F547-8CD4-912D8D8AD08C}" type="pres">
      <dgm:prSet presAssocID="{15F2C68A-5399-D749-82BB-36B67FAEA3AC}" presName="negativeSpace" presStyleCnt="0"/>
      <dgm:spPr/>
    </dgm:pt>
    <dgm:pt modelId="{813D69B4-9533-BF45-B06F-B6E9A29CC456}" type="pres">
      <dgm:prSet presAssocID="{15F2C68A-5399-D749-82BB-36B67FAEA3AC}" presName="childText" presStyleLbl="conFgAcc1" presStyleIdx="1" presStyleCnt="2">
        <dgm:presLayoutVars>
          <dgm:bulletEnabled val="1"/>
        </dgm:presLayoutVars>
      </dgm:prSet>
      <dgm:spPr/>
      <dgm:t>
        <a:bodyPr/>
        <a:lstStyle/>
        <a:p>
          <a:endParaRPr lang="en-US"/>
        </a:p>
      </dgm:t>
    </dgm:pt>
  </dgm:ptLst>
  <dgm:cxnLst>
    <dgm:cxn modelId="{9B1ED6AC-741A-4B6C-A9C4-F2FBD5BD423B}" srcId="{15F2C68A-5399-D749-82BB-36B67FAEA3AC}" destId="{135E797C-89C9-4737-A413-52F7BCC5AF76}" srcOrd="2" destOrd="0" parTransId="{648FC628-22EF-4415-BB6B-DDBA59503822}" sibTransId="{D06B0438-784E-49C5-B6D3-69C4A00DC3C2}"/>
    <dgm:cxn modelId="{EAC8A61D-B399-1349-B338-6E4CA6DD780E}" srcId="{8F4F2F0A-BB46-9940-ABAE-072068352EFC}" destId="{11E14469-3439-D643-86F8-3FB84C921F5B}" srcOrd="0" destOrd="0" parTransId="{EF684DFB-FD33-D647-A021-9DC47F7F6CB0}" sibTransId="{3AFA7BD5-4111-7942-A69D-E2B77C611998}"/>
    <dgm:cxn modelId="{A790FF45-4C99-4777-8013-B893858C321D}" type="presOf" srcId="{5266DD56-6BA7-42FA-9362-F1C855111B85}" destId="{550CD277-C9BF-734F-9C38-EDCCBCBE01AE}" srcOrd="0" destOrd="2" presId="urn:microsoft.com/office/officeart/2005/8/layout/list1"/>
    <dgm:cxn modelId="{26894169-6CBA-44E9-8738-6C1AF0A454E8}" type="presOf" srcId="{27526E30-BE38-4E6A-8E9B-CBA190899082}" destId="{813D69B4-9533-BF45-B06F-B6E9A29CC456}" srcOrd="0" destOrd="1" presId="urn:microsoft.com/office/officeart/2005/8/layout/list1"/>
    <dgm:cxn modelId="{D6F28069-B5D8-4070-A19B-0EC07B3B461A}" srcId="{15F2C68A-5399-D749-82BB-36B67FAEA3AC}" destId="{F650DD53-2950-410A-8656-B9D95BEA327C}" srcOrd="3" destOrd="0" parTransId="{39B0BDC8-852E-43CE-9152-DB7171F95EE8}" sibTransId="{2C8C305A-3021-4EC6-B55B-9BBA935D9F37}"/>
    <dgm:cxn modelId="{D2B83571-CBAA-CB40-945D-91D51F60DAE3}" srcId="{8F4F2F0A-BB46-9940-ABAE-072068352EFC}" destId="{15F2C68A-5399-D749-82BB-36B67FAEA3AC}" srcOrd="1" destOrd="0" parTransId="{8BD4111D-0CFE-5B4C-B2F2-B74D1445F73D}" sibTransId="{FD3448C9-EDA1-C54A-8002-26A3C8574304}"/>
    <dgm:cxn modelId="{50394FEC-E444-4C9C-BE83-8BEB8CCD49F2}" srcId="{15F2C68A-5399-D749-82BB-36B67FAEA3AC}" destId="{27526E30-BE38-4E6A-8E9B-CBA190899082}" srcOrd="1" destOrd="0" parTransId="{CC7A3E9C-2FF7-4D32-90D5-A1855342FF4B}" sibTransId="{55377918-E984-4072-89A6-16BCB24D333F}"/>
    <dgm:cxn modelId="{56643595-DF81-4215-B370-3500473B466B}" srcId="{11E14469-3439-D643-86F8-3FB84C921F5B}" destId="{5266DD56-6BA7-42FA-9362-F1C855111B85}" srcOrd="2" destOrd="0" parTransId="{A1677843-53AC-4BDD-A639-FA8DBB54A8B1}" sibTransId="{F534C14C-769F-4313-AFD7-2A2BBD40A8E1}"/>
    <dgm:cxn modelId="{A6C5992B-3643-6B4D-B648-253AF6CDE043}" type="presOf" srcId="{15F2C68A-5399-D749-82BB-36B67FAEA3AC}" destId="{3DA5AF23-91C4-DC44-BC67-0D8EF7C4A32F}" srcOrd="0" destOrd="0" presId="urn:microsoft.com/office/officeart/2005/8/layout/list1"/>
    <dgm:cxn modelId="{6828C051-F431-488F-A482-BB166983F1E5}" type="presOf" srcId="{F650DD53-2950-410A-8656-B9D95BEA327C}" destId="{813D69B4-9533-BF45-B06F-B6E9A29CC456}" srcOrd="0" destOrd="3" presId="urn:microsoft.com/office/officeart/2005/8/layout/list1"/>
    <dgm:cxn modelId="{D5B00F8F-EC98-4241-8AE7-F6E45E5322BA}" srcId="{11E14469-3439-D643-86F8-3FB84C921F5B}" destId="{0E56BE4F-E273-48EC-AE16-D454ADDC35D2}" srcOrd="1" destOrd="0" parTransId="{27F02B0B-C20E-434D-AA10-3D7E019052CB}" sibTransId="{74F1DA24-384D-4409-9B38-187E74880C57}"/>
    <dgm:cxn modelId="{4DAB51F1-E0A1-49E5-9545-E88871F920B0}" srcId="{11E14469-3439-D643-86F8-3FB84C921F5B}" destId="{8F58A411-DE83-4977-84C5-F37C4BE58F7D}" srcOrd="3" destOrd="0" parTransId="{CAABB05F-932A-40FD-B274-9E80AFE19C8D}" sibTransId="{56619F30-D031-4309-A3C8-FBF3D769580F}"/>
    <dgm:cxn modelId="{B1C8EA72-187C-E84D-BCE2-A4F52BBDEA42}" type="presOf" srcId="{11E14469-3439-D643-86F8-3FB84C921F5B}" destId="{B43F4AD0-7E88-3D48-808A-7434EDD3440C}" srcOrd="0" destOrd="0" presId="urn:microsoft.com/office/officeart/2005/8/layout/list1"/>
    <dgm:cxn modelId="{D00367C8-E857-4FA2-88F4-8819586F682B}" type="presOf" srcId="{D5334DDD-1D07-4787-9370-46EB5BCD4512}" destId="{813D69B4-9533-BF45-B06F-B6E9A29CC456}" srcOrd="0" destOrd="4" presId="urn:microsoft.com/office/officeart/2005/8/layout/list1"/>
    <dgm:cxn modelId="{F801C674-9F7A-49D9-AB08-6B3A0AE118A1}" type="presOf" srcId="{0E56BE4F-E273-48EC-AE16-D454ADDC35D2}" destId="{550CD277-C9BF-734F-9C38-EDCCBCBE01AE}" srcOrd="0" destOrd="1" presId="urn:microsoft.com/office/officeart/2005/8/layout/list1"/>
    <dgm:cxn modelId="{ED93B3E1-A1F9-C544-B328-62799011880C}" type="presOf" srcId="{15F2C68A-5399-D749-82BB-36B67FAEA3AC}" destId="{618AD0A4-896D-194F-8CA6-FB4CA944D503}" srcOrd="1" destOrd="0" presId="urn:microsoft.com/office/officeart/2005/8/layout/list1"/>
    <dgm:cxn modelId="{D0354A1E-2980-42FE-98A2-3EBB0248F17C}" srcId="{15F2C68A-5399-D749-82BB-36B67FAEA3AC}" destId="{D5334DDD-1D07-4787-9370-46EB5BCD4512}" srcOrd="4" destOrd="0" parTransId="{5C0BC760-F878-4589-88FA-2BC97DBF0CF2}" sibTransId="{2D321238-70D4-46A4-B151-6A7CF09782D4}"/>
    <dgm:cxn modelId="{EBB637D1-43AA-7B4E-BF3D-CDE002D61E4D}" type="presOf" srcId="{8F4F2F0A-BB46-9940-ABAE-072068352EFC}" destId="{B50A1087-0E91-3F4C-B6C5-CB358AFB9565}" srcOrd="0" destOrd="0" presId="urn:microsoft.com/office/officeart/2005/8/layout/list1"/>
    <dgm:cxn modelId="{8F52E282-ED25-8D40-B8FC-B66F4E785963}" srcId="{11E14469-3439-D643-86F8-3FB84C921F5B}" destId="{C4480177-8F95-E546-BCE4-E71FE38BA3EF}" srcOrd="0" destOrd="0" parTransId="{C6B3B2C8-F807-074F-9F13-38D424E120F4}" sibTransId="{4DF76A2F-1390-BB43-8E6D-73507BB1CBDF}"/>
    <dgm:cxn modelId="{3A483A3B-3706-F847-BD83-D6B0074A71FE}" type="presOf" srcId="{11E14469-3439-D643-86F8-3FB84C921F5B}" destId="{EBE4519F-FB0F-5D49-86DA-8A1D735EA40E}" srcOrd="1" destOrd="0" presId="urn:microsoft.com/office/officeart/2005/8/layout/list1"/>
    <dgm:cxn modelId="{BE1B836F-88BA-4378-A4F0-23424DD0AB69}" type="presOf" srcId="{8F58A411-DE83-4977-84C5-F37C4BE58F7D}" destId="{550CD277-C9BF-734F-9C38-EDCCBCBE01AE}" srcOrd="0" destOrd="3" presId="urn:microsoft.com/office/officeart/2005/8/layout/list1"/>
    <dgm:cxn modelId="{8ADC8B12-59E1-F947-8B12-023ABFF84A5F}" srcId="{15F2C68A-5399-D749-82BB-36B67FAEA3AC}" destId="{996921EB-5F8C-3E4B-A265-79A12A23B641}" srcOrd="0" destOrd="0" parTransId="{29FEA779-0B85-584E-BAD9-9CD931696E38}" sibTransId="{CCB921FB-31E1-0F48-9E8D-10C6E2B00576}"/>
    <dgm:cxn modelId="{158A1A89-E61B-491F-B8D4-DB2BF0983169}" type="presOf" srcId="{135E797C-89C9-4737-A413-52F7BCC5AF76}" destId="{813D69B4-9533-BF45-B06F-B6E9A29CC456}" srcOrd="0" destOrd="2" presId="urn:microsoft.com/office/officeart/2005/8/layout/list1"/>
    <dgm:cxn modelId="{B3542384-A667-814B-9202-E78164C00D0F}" type="presOf" srcId="{996921EB-5F8C-3E4B-A265-79A12A23B641}" destId="{813D69B4-9533-BF45-B06F-B6E9A29CC456}" srcOrd="0" destOrd="0" presId="urn:microsoft.com/office/officeart/2005/8/layout/list1"/>
    <dgm:cxn modelId="{092F80B5-5BD9-5A4F-B9A3-CF17F8BF4834}" type="presOf" srcId="{C4480177-8F95-E546-BCE4-E71FE38BA3EF}" destId="{550CD277-C9BF-734F-9C38-EDCCBCBE01AE}" srcOrd="0" destOrd="0" presId="urn:microsoft.com/office/officeart/2005/8/layout/list1"/>
    <dgm:cxn modelId="{85174E17-6150-8B49-AC51-83158DDA11F3}" type="presParOf" srcId="{B50A1087-0E91-3F4C-B6C5-CB358AFB9565}" destId="{7A47BB34-08FA-9D44-B823-FF5535C62041}" srcOrd="0" destOrd="0" presId="urn:microsoft.com/office/officeart/2005/8/layout/list1"/>
    <dgm:cxn modelId="{0C11DB30-612F-1640-A67E-E3D7BFD6C2F4}" type="presParOf" srcId="{7A47BB34-08FA-9D44-B823-FF5535C62041}" destId="{B43F4AD0-7E88-3D48-808A-7434EDD3440C}" srcOrd="0" destOrd="0" presId="urn:microsoft.com/office/officeart/2005/8/layout/list1"/>
    <dgm:cxn modelId="{DB9D5D08-88DD-004C-8B05-2858326C7455}" type="presParOf" srcId="{7A47BB34-08FA-9D44-B823-FF5535C62041}" destId="{EBE4519F-FB0F-5D49-86DA-8A1D735EA40E}" srcOrd="1" destOrd="0" presId="urn:microsoft.com/office/officeart/2005/8/layout/list1"/>
    <dgm:cxn modelId="{5FAA7CDB-C4E9-C347-A618-B9AA28430D6C}" type="presParOf" srcId="{B50A1087-0E91-3F4C-B6C5-CB358AFB9565}" destId="{6DA94A5E-09F5-D844-A241-4D9668D6CF34}" srcOrd="1" destOrd="0" presId="urn:microsoft.com/office/officeart/2005/8/layout/list1"/>
    <dgm:cxn modelId="{AE666D8F-9C1A-104E-8F79-6C173C24B4B5}" type="presParOf" srcId="{B50A1087-0E91-3F4C-B6C5-CB358AFB9565}" destId="{550CD277-C9BF-734F-9C38-EDCCBCBE01AE}" srcOrd="2" destOrd="0" presId="urn:microsoft.com/office/officeart/2005/8/layout/list1"/>
    <dgm:cxn modelId="{54ADC2D1-C6F2-8F43-A08E-C45438A2CB2A}" type="presParOf" srcId="{B50A1087-0E91-3F4C-B6C5-CB358AFB9565}" destId="{DA940E47-260A-5D4C-A438-5FF64B41FD33}" srcOrd="3" destOrd="0" presId="urn:microsoft.com/office/officeart/2005/8/layout/list1"/>
    <dgm:cxn modelId="{B473983B-1841-734B-A8DD-10E1F0568002}" type="presParOf" srcId="{B50A1087-0E91-3F4C-B6C5-CB358AFB9565}" destId="{AA2626E9-E2CF-BF48-8B40-2D9BA41BA390}" srcOrd="4" destOrd="0" presId="urn:microsoft.com/office/officeart/2005/8/layout/list1"/>
    <dgm:cxn modelId="{B0397948-EA5C-7F4F-B3AE-B528448ACB39}" type="presParOf" srcId="{AA2626E9-E2CF-BF48-8B40-2D9BA41BA390}" destId="{3DA5AF23-91C4-DC44-BC67-0D8EF7C4A32F}" srcOrd="0" destOrd="0" presId="urn:microsoft.com/office/officeart/2005/8/layout/list1"/>
    <dgm:cxn modelId="{1D780871-038B-A54F-AFA1-0ACA4BDEBE37}" type="presParOf" srcId="{AA2626E9-E2CF-BF48-8B40-2D9BA41BA390}" destId="{618AD0A4-896D-194F-8CA6-FB4CA944D503}" srcOrd="1" destOrd="0" presId="urn:microsoft.com/office/officeart/2005/8/layout/list1"/>
    <dgm:cxn modelId="{2C157E15-46A9-1041-9839-FCBACBB0DC80}" type="presParOf" srcId="{B50A1087-0E91-3F4C-B6C5-CB358AFB9565}" destId="{458A1711-9297-F547-8CD4-912D8D8AD08C}" srcOrd="5" destOrd="0" presId="urn:microsoft.com/office/officeart/2005/8/layout/list1"/>
    <dgm:cxn modelId="{70622B4F-6894-CD43-8086-B174F22F048C}" type="presParOf" srcId="{B50A1087-0E91-3F4C-B6C5-CB358AFB9565}" destId="{813D69B4-9533-BF45-B06F-B6E9A29CC456}" srcOrd="6" destOrd="0" presId="urn:microsoft.com/office/officeart/2005/8/layout/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48FCD95-0CF4-9040-8F79-7A9FCBFD48C2}"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s-ES_tradnl"/>
        </a:p>
      </dgm:t>
    </dgm:pt>
    <dgm:pt modelId="{4988E5D9-BD84-944C-8650-A7C547B17CCD}">
      <dgm:prSet custT="1"/>
      <dgm:spPr>
        <a:solidFill>
          <a:srgbClr val="FF3492"/>
        </a:solidFill>
      </dgm:spPr>
      <dgm:t>
        <a:bodyPr/>
        <a:lstStyle/>
        <a:p>
          <a:pPr algn="ctr" rtl="0"/>
          <a:r>
            <a:rPr lang="pt-BR" sz="3200" dirty="0" smtClean="0">
              <a:latin typeface="Abadi MT Condensed Extra Bold" charset="0"/>
              <a:ea typeface="Abadi MT Condensed Extra Bold" charset="0"/>
              <a:cs typeface="Abadi MT Condensed Extra Bold" charset="0"/>
            </a:rPr>
            <a:t>JUNTAS </a:t>
          </a:r>
        </a:p>
        <a:p>
          <a:pPr algn="ctr" rtl="0"/>
          <a:r>
            <a:rPr lang="pt-BR" sz="3200" dirty="0" smtClean="0">
              <a:latin typeface="Abadi MT Condensed Extra Bold" charset="0"/>
              <a:ea typeface="Abadi MT Condensed Extra Bold" charset="0"/>
              <a:cs typeface="Abadi MT Condensed Extra Bold" charset="0"/>
            </a:rPr>
            <a:t>Reuniones Administrativas</a:t>
          </a:r>
          <a:endParaRPr lang="en-US" sz="3200" dirty="0">
            <a:latin typeface="Abadi MT Condensed Extra Bold" charset="0"/>
          </a:endParaRPr>
        </a:p>
      </dgm:t>
    </dgm:pt>
    <dgm:pt modelId="{97CED7D2-56DA-AC47-BFC9-747A3A1B343A}" type="sibTrans" cxnId="{B50A1AD3-17B3-D24A-8B1D-8A50FE6115F8}">
      <dgm:prSet/>
      <dgm:spPr/>
      <dgm:t>
        <a:bodyPr/>
        <a:lstStyle/>
        <a:p>
          <a:endParaRPr lang="es-ES_tradnl" sz="1200"/>
        </a:p>
      </dgm:t>
    </dgm:pt>
    <dgm:pt modelId="{19EFCDEA-259B-0947-AE8D-3E46242EB388}" type="parTrans" cxnId="{B50A1AD3-17B3-D24A-8B1D-8A50FE6115F8}">
      <dgm:prSet/>
      <dgm:spPr/>
      <dgm:t>
        <a:bodyPr/>
        <a:lstStyle/>
        <a:p>
          <a:endParaRPr lang="es-ES_tradnl" sz="1200"/>
        </a:p>
      </dgm:t>
    </dgm:pt>
    <dgm:pt modelId="{4A1DF1DC-1FC5-2749-A460-07B59A48C076}" type="pres">
      <dgm:prSet presAssocID="{848FCD95-0CF4-9040-8F79-7A9FCBFD48C2}" presName="linear" presStyleCnt="0">
        <dgm:presLayoutVars>
          <dgm:animLvl val="lvl"/>
          <dgm:resizeHandles val="exact"/>
        </dgm:presLayoutVars>
      </dgm:prSet>
      <dgm:spPr/>
      <dgm:t>
        <a:bodyPr/>
        <a:lstStyle/>
        <a:p>
          <a:endParaRPr lang="en-US"/>
        </a:p>
      </dgm:t>
    </dgm:pt>
    <dgm:pt modelId="{36E6C9E3-6D78-1744-8496-59332109DE56}" type="pres">
      <dgm:prSet presAssocID="{4988E5D9-BD84-944C-8650-A7C547B17CCD}" presName="parentText" presStyleLbl="node1" presStyleIdx="0" presStyleCnt="1" custLinFactNeighborX="-4557" custLinFactNeighborY="7040">
        <dgm:presLayoutVars>
          <dgm:chMax val="0"/>
          <dgm:bulletEnabled val="1"/>
        </dgm:presLayoutVars>
      </dgm:prSet>
      <dgm:spPr/>
      <dgm:t>
        <a:bodyPr/>
        <a:lstStyle/>
        <a:p>
          <a:endParaRPr lang="en-US"/>
        </a:p>
      </dgm:t>
    </dgm:pt>
  </dgm:ptLst>
  <dgm:cxnLst>
    <dgm:cxn modelId="{2FEE0622-0B63-AF48-85D8-BEB7F4F9C20D}" type="presOf" srcId="{4988E5D9-BD84-944C-8650-A7C547B17CCD}" destId="{36E6C9E3-6D78-1744-8496-59332109DE56}" srcOrd="0" destOrd="0" presId="urn:microsoft.com/office/officeart/2005/8/layout/vList2"/>
    <dgm:cxn modelId="{40F639DA-086E-684C-8C7A-E9A006DA6606}" type="presOf" srcId="{848FCD95-0CF4-9040-8F79-7A9FCBFD48C2}" destId="{4A1DF1DC-1FC5-2749-A460-07B59A48C076}" srcOrd="0" destOrd="0" presId="urn:microsoft.com/office/officeart/2005/8/layout/vList2"/>
    <dgm:cxn modelId="{B50A1AD3-17B3-D24A-8B1D-8A50FE6115F8}" srcId="{848FCD95-0CF4-9040-8F79-7A9FCBFD48C2}" destId="{4988E5D9-BD84-944C-8650-A7C547B17CCD}" srcOrd="0" destOrd="0" parTransId="{19EFCDEA-259B-0947-AE8D-3E46242EB388}" sibTransId="{97CED7D2-56DA-AC47-BFC9-747A3A1B343A}"/>
    <dgm:cxn modelId="{11A00C46-58F4-EE43-BE99-D1B40D04BC14}" type="presParOf" srcId="{4A1DF1DC-1FC5-2749-A460-07B59A48C076}" destId="{36E6C9E3-6D78-1744-8496-59332109DE56}"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48FCD95-0CF4-9040-8F79-7A9FCBFD48C2}"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s-ES_tradnl"/>
        </a:p>
      </dgm:t>
    </dgm:pt>
    <dgm:pt modelId="{4988E5D9-BD84-944C-8650-A7C547B17CCD}">
      <dgm:prSet custT="1"/>
      <dgm:spPr>
        <a:solidFill>
          <a:srgbClr val="FF3492"/>
        </a:solidFill>
      </dgm:spPr>
      <dgm:t>
        <a:bodyPr/>
        <a:lstStyle/>
        <a:p>
          <a:pPr algn="ctr" rtl="0"/>
          <a:r>
            <a:rPr lang="pt-BR" sz="7200" dirty="0" smtClean="0">
              <a:latin typeface="Abadi MT Condensed Extra Bold" charset="0"/>
              <a:ea typeface="Abadi MT Condensed Extra Bold" charset="0"/>
              <a:cs typeface="Abadi MT Condensed Extra Bold" charset="0"/>
            </a:rPr>
            <a:t>BAUTISMO</a:t>
          </a:r>
          <a:endParaRPr lang="pt-BR" sz="7200" dirty="0">
            <a:latin typeface="Abadi MT Condensed Extra Bold" charset="0"/>
            <a:ea typeface="Abadi MT Condensed Extra Bold" charset="0"/>
            <a:cs typeface="Abadi MT Condensed Extra Bold" charset="0"/>
          </a:endParaRPr>
        </a:p>
      </dgm:t>
    </dgm:pt>
    <dgm:pt modelId="{19EFCDEA-259B-0947-AE8D-3E46242EB388}" type="parTrans" cxnId="{B50A1AD3-17B3-D24A-8B1D-8A50FE6115F8}">
      <dgm:prSet/>
      <dgm:spPr/>
      <dgm:t>
        <a:bodyPr/>
        <a:lstStyle/>
        <a:p>
          <a:endParaRPr lang="es-ES_tradnl"/>
        </a:p>
      </dgm:t>
    </dgm:pt>
    <dgm:pt modelId="{97CED7D2-56DA-AC47-BFC9-747A3A1B343A}" type="sibTrans" cxnId="{B50A1AD3-17B3-D24A-8B1D-8A50FE6115F8}">
      <dgm:prSet/>
      <dgm:spPr/>
      <dgm:t>
        <a:bodyPr/>
        <a:lstStyle/>
        <a:p>
          <a:endParaRPr lang="es-ES_tradnl"/>
        </a:p>
      </dgm:t>
    </dgm:pt>
    <dgm:pt modelId="{4A1DF1DC-1FC5-2749-A460-07B59A48C076}" type="pres">
      <dgm:prSet presAssocID="{848FCD95-0CF4-9040-8F79-7A9FCBFD48C2}" presName="linear" presStyleCnt="0">
        <dgm:presLayoutVars>
          <dgm:animLvl val="lvl"/>
          <dgm:resizeHandles val="exact"/>
        </dgm:presLayoutVars>
      </dgm:prSet>
      <dgm:spPr/>
      <dgm:t>
        <a:bodyPr/>
        <a:lstStyle/>
        <a:p>
          <a:endParaRPr lang="en-US"/>
        </a:p>
      </dgm:t>
    </dgm:pt>
    <dgm:pt modelId="{36E6C9E3-6D78-1744-8496-59332109DE56}" type="pres">
      <dgm:prSet presAssocID="{4988E5D9-BD84-944C-8650-A7C547B17CCD}" presName="parentText" presStyleLbl="node1" presStyleIdx="0" presStyleCnt="1" custLinFactNeighborX="3622" custLinFactNeighborY="2">
        <dgm:presLayoutVars>
          <dgm:chMax val="0"/>
          <dgm:bulletEnabled val="1"/>
        </dgm:presLayoutVars>
      </dgm:prSet>
      <dgm:spPr/>
      <dgm:t>
        <a:bodyPr/>
        <a:lstStyle/>
        <a:p>
          <a:endParaRPr lang="en-US"/>
        </a:p>
      </dgm:t>
    </dgm:pt>
  </dgm:ptLst>
  <dgm:cxnLst>
    <dgm:cxn modelId="{3C5A84AE-8DBE-3A4E-AE76-1997ACE361C6}" type="presOf" srcId="{848FCD95-0CF4-9040-8F79-7A9FCBFD48C2}" destId="{4A1DF1DC-1FC5-2749-A460-07B59A48C076}" srcOrd="0" destOrd="0" presId="urn:microsoft.com/office/officeart/2005/8/layout/vList2"/>
    <dgm:cxn modelId="{B50A1AD3-17B3-D24A-8B1D-8A50FE6115F8}" srcId="{848FCD95-0CF4-9040-8F79-7A9FCBFD48C2}" destId="{4988E5D9-BD84-944C-8650-A7C547B17CCD}" srcOrd="0" destOrd="0" parTransId="{19EFCDEA-259B-0947-AE8D-3E46242EB388}" sibTransId="{97CED7D2-56DA-AC47-BFC9-747A3A1B343A}"/>
    <dgm:cxn modelId="{C8DC631B-005F-D646-B9D4-0E473EBD8127}" type="presOf" srcId="{4988E5D9-BD84-944C-8650-A7C547B17CCD}" destId="{36E6C9E3-6D78-1744-8496-59332109DE56}" srcOrd="0" destOrd="0" presId="urn:microsoft.com/office/officeart/2005/8/layout/vList2"/>
    <dgm:cxn modelId="{D0BDECF7-96CF-134E-9E72-5DCDE0778C64}" type="presParOf" srcId="{4A1DF1DC-1FC5-2749-A460-07B59A48C076}" destId="{36E6C9E3-6D78-1744-8496-59332109DE56}"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F2BB284-1206-EA48-9577-FCC42C5F2556}"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s-ES_tradnl"/>
        </a:p>
      </dgm:t>
    </dgm:pt>
    <dgm:pt modelId="{A5697D88-A66B-084A-8F48-8A3CB614297E}">
      <dgm:prSet custT="1"/>
      <dgm:spPr>
        <a:solidFill>
          <a:srgbClr val="FF3492"/>
        </a:solidFill>
      </dgm:spPr>
      <dgm:t>
        <a:bodyPr/>
        <a:lstStyle/>
        <a:p>
          <a:pPr rtl="0"/>
          <a:r>
            <a:rPr lang="es-ES_tradnl" sz="2800" b="1" dirty="0" smtClean="0">
              <a:solidFill>
                <a:schemeClr val="bg1"/>
              </a:solidFill>
            </a:rPr>
            <a:t>PREPARATIVOS</a:t>
          </a:r>
          <a:endParaRPr lang="en-US" sz="2800" b="1" dirty="0">
            <a:solidFill>
              <a:schemeClr val="bg1"/>
            </a:solidFill>
          </a:endParaRPr>
        </a:p>
      </dgm:t>
    </dgm:pt>
    <dgm:pt modelId="{CA6DD9F1-F160-BB40-AF7E-6323E9A1DBC7}" type="parTrans" cxnId="{ADE6C326-3BA0-4149-92E7-BCC3427B3168}">
      <dgm:prSet/>
      <dgm:spPr/>
      <dgm:t>
        <a:bodyPr/>
        <a:lstStyle/>
        <a:p>
          <a:endParaRPr lang="es-ES_tradnl">
            <a:solidFill>
              <a:schemeClr val="tx1"/>
            </a:solidFill>
          </a:endParaRPr>
        </a:p>
      </dgm:t>
    </dgm:pt>
    <dgm:pt modelId="{AE5C552A-4D09-EF47-8660-2C99708798AA}" type="sibTrans" cxnId="{ADE6C326-3BA0-4149-92E7-BCC3427B3168}">
      <dgm:prSet/>
      <dgm:spPr/>
      <dgm:t>
        <a:bodyPr/>
        <a:lstStyle/>
        <a:p>
          <a:endParaRPr lang="es-ES_tradnl">
            <a:solidFill>
              <a:schemeClr val="tx1"/>
            </a:solidFill>
          </a:endParaRPr>
        </a:p>
      </dgm:t>
    </dgm:pt>
    <dgm:pt modelId="{FE4892C9-4D17-F645-ACC3-DE7E6AE29E01}">
      <dgm:prSet/>
      <dgm:spPr>
        <a:ln>
          <a:solidFill>
            <a:srgbClr val="FF3492"/>
          </a:solidFill>
        </a:ln>
      </dgm:spPr>
      <dgm:t>
        <a:bodyPr/>
        <a:lstStyle/>
        <a:p>
          <a:pPr rtl="0"/>
          <a:r>
            <a:rPr lang="es-CO" dirty="0" smtClean="0">
              <a:solidFill>
                <a:schemeClr val="tx1"/>
              </a:solidFill>
              <a:effectLst/>
              <a:latin typeface="+mn-lt"/>
              <a:ea typeface="+mn-ea"/>
              <a:cs typeface="+mn-cs"/>
            </a:rPr>
            <a:t>Diáconos deben ayudar a los candidatos masculinos a entrar al agua y a salir de ella. Las diaconisas deben ayudar a las candidatas femeninas.</a:t>
          </a:r>
          <a:endParaRPr lang="es-ES_tradnl" dirty="0">
            <a:solidFill>
              <a:schemeClr val="tx1"/>
            </a:solidFill>
          </a:endParaRPr>
        </a:p>
      </dgm:t>
    </dgm:pt>
    <dgm:pt modelId="{06E40889-D447-194A-803E-75BDE0D2F537}" type="parTrans" cxnId="{312DE267-B30E-A64F-A28A-DF62A5038932}">
      <dgm:prSet/>
      <dgm:spPr/>
      <dgm:t>
        <a:bodyPr/>
        <a:lstStyle/>
        <a:p>
          <a:endParaRPr lang="es-ES_tradnl">
            <a:solidFill>
              <a:schemeClr val="tx1"/>
            </a:solidFill>
          </a:endParaRPr>
        </a:p>
      </dgm:t>
    </dgm:pt>
    <dgm:pt modelId="{6B31D85C-5E23-484F-86D0-839C071C8ADE}" type="sibTrans" cxnId="{312DE267-B30E-A64F-A28A-DF62A5038932}">
      <dgm:prSet/>
      <dgm:spPr/>
      <dgm:t>
        <a:bodyPr/>
        <a:lstStyle/>
        <a:p>
          <a:endParaRPr lang="es-ES_tradnl">
            <a:solidFill>
              <a:schemeClr val="tx1"/>
            </a:solidFill>
          </a:endParaRPr>
        </a:p>
      </dgm:t>
    </dgm:pt>
    <dgm:pt modelId="{63873454-6B00-9A42-91DA-0318D5494CE3}">
      <dgm:prSet custT="1"/>
      <dgm:spPr>
        <a:solidFill>
          <a:srgbClr val="FF3492"/>
        </a:solidFill>
      </dgm:spPr>
      <dgm:t>
        <a:bodyPr/>
        <a:lstStyle/>
        <a:p>
          <a:pPr rtl="0"/>
          <a:r>
            <a:rPr lang="en-US" sz="2800" b="1" dirty="0" smtClean="0">
              <a:solidFill>
                <a:schemeClr val="bg1"/>
              </a:solidFill>
            </a:rPr>
            <a:t>CELEBRAR BIENVENIDA</a:t>
          </a:r>
          <a:endParaRPr lang="en-US" sz="2800" b="1" dirty="0">
            <a:solidFill>
              <a:schemeClr val="bg1"/>
            </a:solidFill>
          </a:endParaRPr>
        </a:p>
      </dgm:t>
    </dgm:pt>
    <dgm:pt modelId="{236B4A95-8AD1-D040-BD3A-63D43467AC11}" type="sibTrans" cxnId="{B73C3C3B-178D-DE49-9DF6-52FD86678DF9}">
      <dgm:prSet/>
      <dgm:spPr/>
      <dgm:t>
        <a:bodyPr/>
        <a:lstStyle/>
        <a:p>
          <a:endParaRPr lang="es-ES_tradnl">
            <a:solidFill>
              <a:schemeClr val="tx1"/>
            </a:solidFill>
          </a:endParaRPr>
        </a:p>
      </dgm:t>
    </dgm:pt>
    <dgm:pt modelId="{A22CFAD6-B867-9C4C-9D18-8C143A9FD8A4}" type="parTrans" cxnId="{B73C3C3B-178D-DE49-9DF6-52FD86678DF9}">
      <dgm:prSet/>
      <dgm:spPr/>
      <dgm:t>
        <a:bodyPr/>
        <a:lstStyle/>
        <a:p>
          <a:endParaRPr lang="es-ES_tradnl">
            <a:solidFill>
              <a:schemeClr val="tx1"/>
            </a:solidFill>
          </a:endParaRPr>
        </a:p>
      </dgm:t>
    </dgm:pt>
    <dgm:pt modelId="{E30ECD3C-DC22-1641-ADA8-4CB4A14A156A}">
      <dgm:prSet custT="1"/>
      <dgm:spPr>
        <a:solidFill>
          <a:srgbClr val="FF3492"/>
        </a:solidFill>
      </dgm:spPr>
      <dgm:t>
        <a:bodyPr/>
        <a:lstStyle/>
        <a:p>
          <a:pPr rtl="0"/>
          <a:r>
            <a:rPr lang="es-ES_tradnl" sz="2400" b="1" dirty="0" smtClean="0">
              <a:solidFill>
                <a:schemeClr val="bg1"/>
              </a:solidFill>
            </a:rPr>
            <a:t>LUGAR DEL BAUTISMO</a:t>
          </a:r>
          <a:endParaRPr lang="en-US" sz="2400" b="1" dirty="0">
            <a:solidFill>
              <a:schemeClr val="bg1"/>
            </a:solidFill>
          </a:endParaRPr>
        </a:p>
      </dgm:t>
    </dgm:pt>
    <dgm:pt modelId="{EC16D63A-B1EA-A74D-AA45-FDC7859C0F84}" type="parTrans" cxnId="{BCFBEAB5-4301-424C-8B6F-C41CC9379BB7}">
      <dgm:prSet/>
      <dgm:spPr/>
      <dgm:t>
        <a:bodyPr/>
        <a:lstStyle/>
        <a:p>
          <a:endParaRPr lang="es-ES_tradnl"/>
        </a:p>
      </dgm:t>
    </dgm:pt>
    <dgm:pt modelId="{A596CD28-C5D2-D240-B68D-62A6C92A2E59}" type="sibTrans" cxnId="{BCFBEAB5-4301-424C-8B6F-C41CC9379BB7}">
      <dgm:prSet/>
      <dgm:spPr/>
      <dgm:t>
        <a:bodyPr/>
        <a:lstStyle/>
        <a:p>
          <a:endParaRPr lang="es-ES_tradnl"/>
        </a:p>
      </dgm:t>
    </dgm:pt>
    <dgm:pt modelId="{6E8BF2BE-7E15-DF4F-A662-C2B6405D3112}">
      <dgm:prSet/>
      <dgm:spPr>
        <a:ln>
          <a:solidFill>
            <a:srgbClr val="FF3492"/>
          </a:solidFill>
        </a:ln>
      </dgm:spPr>
      <dgm:t>
        <a:bodyPr/>
        <a:lstStyle/>
        <a:p>
          <a:pPr rtl="0"/>
          <a:r>
            <a:rPr lang="es-US" noProof="0" dirty="0" smtClean="0">
              <a:solidFill>
                <a:schemeClr val="tx1"/>
              </a:solidFill>
            </a:rPr>
            <a:t>Los bautismos pueden celebrarse en interiores o al aire libre, en el bautisterio de un templo o en un río, en un lago o en el mar.</a:t>
          </a:r>
          <a:endParaRPr lang="es-US" noProof="0" dirty="0"/>
        </a:p>
      </dgm:t>
    </dgm:pt>
    <dgm:pt modelId="{EC214B3A-A433-F641-93FF-5931B89D2AB6}" type="parTrans" cxnId="{5B90BDA2-9B73-6F40-AC6A-E7FF4A51D614}">
      <dgm:prSet/>
      <dgm:spPr/>
      <dgm:t>
        <a:bodyPr/>
        <a:lstStyle/>
        <a:p>
          <a:endParaRPr lang="es-ES_tradnl"/>
        </a:p>
      </dgm:t>
    </dgm:pt>
    <dgm:pt modelId="{2E257228-8E43-234A-9E3A-75CD23BC2570}" type="sibTrans" cxnId="{5B90BDA2-9B73-6F40-AC6A-E7FF4A51D614}">
      <dgm:prSet/>
      <dgm:spPr/>
      <dgm:t>
        <a:bodyPr/>
        <a:lstStyle/>
        <a:p>
          <a:endParaRPr lang="es-ES_tradnl"/>
        </a:p>
      </dgm:t>
    </dgm:pt>
    <dgm:pt modelId="{D16D79BC-434A-BB4B-852E-09929D454F4B}">
      <dgm:prSet/>
      <dgm:spPr>
        <a:ln>
          <a:solidFill>
            <a:srgbClr val="FF3492"/>
          </a:solidFill>
        </a:ln>
      </dgm:spPr>
      <dgm:t>
        <a:bodyPr/>
        <a:lstStyle/>
        <a:p>
          <a:r>
            <a:rPr lang="es-US" altLang="es-ES_tradnl" noProof="0" dirty="0" smtClean="0">
              <a:solidFill>
                <a:schemeClr val="tx1"/>
              </a:solidFill>
            </a:rPr>
            <a:t>Procure ser una de las primeras personas en felicitar al recién bautizado con un fuerte abrazo.</a:t>
          </a:r>
          <a:endParaRPr lang="es-US" noProof="0" dirty="0">
            <a:solidFill>
              <a:schemeClr val="tx1"/>
            </a:solidFill>
          </a:endParaRPr>
        </a:p>
      </dgm:t>
    </dgm:pt>
    <dgm:pt modelId="{2D9D0552-4AD2-D943-8428-70D8169B71EC}" type="parTrans" cxnId="{3B21DA0E-59C4-3D46-AF6C-9408076A0D46}">
      <dgm:prSet/>
      <dgm:spPr/>
      <dgm:t>
        <a:bodyPr/>
        <a:lstStyle/>
        <a:p>
          <a:endParaRPr lang="es-ES_tradnl"/>
        </a:p>
      </dgm:t>
    </dgm:pt>
    <dgm:pt modelId="{B009C42A-8E68-704D-B188-D21557BFEACA}" type="sibTrans" cxnId="{3B21DA0E-59C4-3D46-AF6C-9408076A0D46}">
      <dgm:prSet/>
      <dgm:spPr/>
      <dgm:t>
        <a:bodyPr/>
        <a:lstStyle/>
        <a:p>
          <a:endParaRPr lang="es-ES_tradnl"/>
        </a:p>
      </dgm:t>
    </dgm:pt>
    <dgm:pt modelId="{B544F70B-3689-4D21-8EB1-261340445892}">
      <dgm:prSet/>
      <dgm:spPr/>
      <dgm:t>
        <a:bodyPr/>
        <a:lstStyle/>
        <a:p>
          <a:r>
            <a:rPr lang="es-ES_tradnl" smtClean="0">
              <a:solidFill>
                <a:schemeClr val="tx1"/>
              </a:solidFill>
            </a:rPr>
            <a:t>VESTIMENTA: Es aconsejable que si la iglesia planea adquirir batas para el bautismo éstas sean oscuras para evitar que se trasluzca el cuerpo y debe tener un peso en el borde inferior para que no se levanten en el agua. Si la iglesia carece de éstas vestiduras el candidato debe ser instruido para traer la ropa adecuada más una toalla además de su ropa a cambiarse después del bautismo.</a:t>
          </a:r>
          <a:endParaRPr lang="es-CO" dirty="0" smtClean="0">
            <a:solidFill>
              <a:schemeClr val="tx1"/>
            </a:solidFill>
            <a:effectLst/>
            <a:latin typeface="+mn-lt"/>
            <a:ea typeface="+mn-ea"/>
            <a:cs typeface="+mn-cs"/>
          </a:endParaRPr>
        </a:p>
      </dgm:t>
    </dgm:pt>
    <dgm:pt modelId="{25A50095-BD49-4B98-80E5-3B3636498957}" type="parTrans" cxnId="{ABED1DBB-DA95-47DC-81D6-C6C84E87EDDB}">
      <dgm:prSet/>
      <dgm:spPr/>
      <dgm:t>
        <a:bodyPr/>
        <a:lstStyle/>
        <a:p>
          <a:endParaRPr lang="en-US"/>
        </a:p>
      </dgm:t>
    </dgm:pt>
    <dgm:pt modelId="{82B332FC-990B-4229-904F-5925056F8EB5}" type="sibTrans" cxnId="{ABED1DBB-DA95-47DC-81D6-C6C84E87EDDB}">
      <dgm:prSet/>
      <dgm:spPr/>
      <dgm:t>
        <a:bodyPr/>
        <a:lstStyle/>
        <a:p>
          <a:endParaRPr lang="en-US"/>
        </a:p>
      </dgm:t>
    </dgm:pt>
    <dgm:pt modelId="{42135513-30E3-4440-A773-F25D771C8592}">
      <dgm:prSet/>
      <dgm:spPr/>
      <dgm:t>
        <a:bodyPr/>
        <a:lstStyle/>
        <a:p>
          <a:r>
            <a:rPr lang="es-CO" smtClean="0">
              <a:solidFill>
                <a:schemeClr val="tx1"/>
              </a:solidFill>
              <a:effectLst/>
              <a:latin typeface="+mn-lt"/>
              <a:ea typeface="+mn-ea"/>
              <a:cs typeface="+mn-cs"/>
            </a:rPr>
            <a:t>Estar pendiente y preguntar al pastor si habrá bautismo para estar atenta a todos los detalles con anticipación.</a:t>
          </a:r>
          <a:endParaRPr lang="es-CO" dirty="0" smtClean="0">
            <a:solidFill>
              <a:schemeClr val="tx1"/>
            </a:solidFill>
            <a:effectLst/>
            <a:latin typeface="+mn-lt"/>
            <a:ea typeface="+mn-ea"/>
            <a:cs typeface="+mn-cs"/>
          </a:endParaRPr>
        </a:p>
      </dgm:t>
    </dgm:pt>
    <dgm:pt modelId="{F81557E3-E8C3-4AAD-B02C-07C4D3A36E36}" type="parTrans" cxnId="{5E7FA8D7-F416-4F7F-92FD-3989ECC64D9A}">
      <dgm:prSet/>
      <dgm:spPr/>
      <dgm:t>
        <a:bodyPr/>
        <a:lstStyle/>
        <a:p>
          <a:endParaRPr lang="en-US"/>
        </a:p>
      </dgm:t>
    </dgm:pt>
    <dgm:pt modelId="{1C8B308B-89C6-47AE-90DF-204CE817A32D}" type="sibTrans" cxnId="{5E7FA8D7-F416-4F7F-92FD-3989ECC64D9A}">
      <dgm:prSet/>
      <dgm:spPr/>
      <dgm:t>
        <a:bodyPr/>
        <a:lstStyle/>
        <a:p>
          <a:endParaRPr lang="en-US"/>
        </a:p>
      </dgm:t>
    </dgm:pt>
    <dgm:pt modelId="{7E9C5D97-CED3-4B45-A57F-BEF6527184D0}">
      <dgm:prSet/>
      <dgm:spPr/>
      <dgm:t>
        <a:bodyPr/>
        <a:lstStyle/>
        <a:p>
          <a:r>
            <a:rPr lang="es-CO" dirty="0" smtClean="0">
              <a:solidFill>
                <a:schemeClr val="tx1"/>
              </a:solidFill>
              <a:effectLst/>
              <a:latin typeface="+mn-lt"/>
              <a:ea typeface="+mn-ea"/>
              <a:cs typeface="+mn-cs"/>
            </a:rPr>
            <a:t>Si la iglesia tiene togas bautismales, procure que haya de niños y adultos y cuídelas.</a:t>
          </a:r>
          <a:endParaRPr lang="es-CO" dirty="0" smtClean="0">
            <a:solidFill>
              <a:schemeClr val="tx1"/>
            </a:solidFill>
            <a:effectLst/>
            <a:latin typeface="+mn-lt"/>
            <a:ea typeface="+mn-ea"/>
            <a:cs typeface="+mn-cs"/>
          </a:endParaRPr>
        </a:p>
      </dgm:t>
    </dgm:pt>
    <dgm:pt modelId="{C1D0572C-8B76-4E93-91B8-1EBF287CAA4E}" type="parTrans" cxnId="{1B1C0A14-4ECF-450F-992B-5D1D1EB0244B}">
      <dgm:prSet/>
      <dgm:spPr/>
      <dgm:t>
        <a:bodyPr/>
        <a:lstStyle/>
        <a:p>
          <a:endParaRPr lang="en-US"/>
        </a:p>
      </dgm:t>
    </dgm:pt>
    <dgm:pt modelId="{AC4DAC1A-F02F-4E9A-89E7-1B34CD69F79E}" type="sibTrans" cxnId="{1B1C0A14-4ECF-450F-992B-5D1D1EB0244B}">
      <dgm:prSet/>
      <dgm:spPr/>
      <dgm:t>
        <a:bodyPr/>
        <a:lstStyle/>
        <a:p>
          <a:endParaRPr lang="en-US"/>
        </a:p>
      </dgm:t>
    </dgm:pt>
    <dgm:pt modelId="{64466C68-C02D-4074-858C-3C780B23EB6F}">
      <dgm:prSet/>
      <dgm:spPr/>
      <dgm:t>
        <a:bodyPr/>
        <a:lstStyle/>
        <a:p>
          <a:pPr rtl="0"/>
          <a:r>
            <a:rPr lang="es-US" altLang="es-ES_tradnl" noProof="0" dirty="0" smtClean="0">
              <a:solidFill>
                <a:schemeClr val="tx1"/>
              </a:solidFill>
            </a:rPr>
            <a:t>Las diaconisas deben preparar el lugar del bautismo, lugar para cambiarse.</a:t>
          </a:r>
          <a:endParaRPr lang="es-US" noProof="0" dirty="0">
            <a:solidFill>
              <a:schemeClr val="tx1"/>
            </a:solidFill>
          </a:endParaRPr>
        </a:p>
      </dgm:t>
    </dgm:pt>
    <dgm:pt modelId="{ECAEC062-04C3-4CC0-8FF6-FFB19F607D76}" type="parTrans" cxnId="{4CA7772D-1BD1-4106-BAF2-955E899EEBBC}">
      <dgm:prSet/>
      <dgm:spPr/>
      <dgm:t>
        <a:bodyPr/>
        <a:lstStyle/>
        <a:p>
          <a:endParaRPr lang="en-US"/>
        </a:p>
      </dgm:t>
    </dgm:pt>
    <dgm:pt modelId="{C47B314B-8231-4C02-85B7-D5760FB136C1}" type="sibTrans" cxnId="{4CA7772D-1BD1-4106-BAF2-955E899EEBBC}">
      <dgm:prSet/>
      <dgm:spPr/>
      <dgm:t>
        <a:bodyPr/>
        <a:lstStyle/>
        <a:p>
          <a:endParaRPr lang="en-US"/>
        </a:p>
      </dgm:t>
    </dgm:pt>
    <dgm:pt modelId="{6BCBCD18-D438-40D4-A7D1-D52AE58C9830}">
      <dgm:prSet/>
      <dgm:spPr/>
      <dgm:t>
        <a:bodyPr/>
        <a:lstStyle/>
        <a:p>
          <a:pPr rtl="0"/>
          <a:r>
            <a:rPr lang="es-CO" dirty="0" smtClean="0">
              <a:solidFill>
                <a:schemeClr val="tx1"/>
              </a:solidFill>
              <a:effectLst/>
              <a:latin typeface="+mn-lt"/>
              <a:ea typeface="+mn-ea"/>
              <a:cs typeface="+mn-cs"/>
            </a:rPr>
            <a:t>Procure colocar  los objetos de valor de los candidatos, en un lugar seguro.</a:t>
          </a:r>
          <a:endParaRPr lang="es-ES_tradnl" dirty="0">
            <a:solidFill>
              <a:schemeClr val="tx1"/>
            </a:solidFill>
          </a:endParaRPr>
        </a:p>
      </dgm:t>
    </dgm:pt>
    <dgm:pt modelId="{7A2C42BB-EDFC-4D3F-8058-55D08A6AE476}" type="parTrans" cxnId="{286890BF-B953-4801-8299-425B55B4F756}">
      <dgm:prSet/>
      <dgm:spPr/>
      <dgm:t>
        <a:bodyPr/>
        <a:lstStyle/>
        <a:p>
          <a:endParaRPr lang="en-US"/>
        </a:p>
      </dgm:t>
    </dgm:pt>
    <dgm:pt modelId="{F64A8B42-746A-4CAC-ACC1-F64D5EFC8E84}" type="sibTrans" cxnId="{286890BF-B953-4801-8299-425B55B4F756}">
      <dgm:prSet/>
      <dgm:spPr/>
      <dgm:t>
        <a:bodyPr/>
        <a:lstStyle/>
        <a:p>
          <a:endParaRPr lang="en-US"/>
        </a:p>
      </dgm:t>
    </dgm:pt>
    <dgm:pt modelId="{2F4FA222-A236-4C47-BC2C-69DD6A4A849D}">
      <dgm:prSet/>
      <dgm:spPr/>
      <dgm:t>
        <a:bodyPr/>
        <a:lstStyle/>
        <a:p>
          <a:pPr rtl="0"/>
          <a:r>
            <a:rPr lang="es-CO" dirty="0" smtClean="0">
              <a:solidFill>
                <a:schemeClr val="tx1"/>
              </a:solidFill>
              <a:effectLst/>
              <a:latin typeface="+mn-lt"/>
              <a:ea typeface="+mn-ea"/>
              <a:cs typeface="+mn-cs"/>
            </a:rPr>
            <a:t>Usted debe estar cerca organizando la entrada y salida de candidatos, con cortesía y sonrisas de felicidad. Ayudándoles a salir sin caerse o resbalarse. </a:t>
          </a:r>
          <a:endParaRPr lang="es-ES_tradnl" dirty="0">
            <a:solidFill>
              <a:schemeClr val="tx1"/>
            </a:solidFill>
          </a:endParaRPr>
        </a:p>
      </dgm:t>
    </dgm:pt>
    <dgm:pt modelId="{B12F7856-6D0A-476E-B454-C76DAAB7664B}" type="parTrans" cxnId="{C12F7C5D-8056-4E25-9C3D-21DEA20AA61C}">
      <dgm:prSet/>
      <dgm:spPr/>
      <dgm:t>
        <a:bodyPr/>
        <a:lstStyle/>
        <a:p>
          <a:endParaRPr lang="en-US"/>
        </a:p>
      </dgm:t>
    </dgm:pt>
    <dgm:pt modelId="{054FE813-C627-43E7-8253-E430D4FB6112}" type="sibTrans" cxnId="{C12F7C5D-8056-4E25-9C3D-21DEA20AA61C}">
      <dgm:prSet/>
      <dgm:spPr/>
      <dgm:t>
        <a:bodyPr/>
        <a:lstStyle/>
        <a:p>
          <a:endParaRPr lang="en-US"/>
        </a:p>
      </dgm:t>
    </dgm:pt>
    <dgm:pt modelId="{6BCFD157-2335-4AEA-83F6-ECFAE3BB8995}">
      <dgm:prSet/>
      <dgm:spPr/>
      <dgm:t>
        <a:bodyPr/>
        <a:lstStyle/>
        <a:p>
          <a:r>
            <a:rPr lang="es-US" altLang="es-ES_tradnl" noProof="0" dirty="0" smtClean="0">
              <a:solidFill>
                <a:schemeClr val="tx1"/>
              </a:solidFill>
            </a:rPr>
            <a:t>Hay que dar a los candidatos una bienvenida especial al seno de la familia de la iglesia. E invitarlo a comer. Tome en cuenta el Ministerio de Recepción</a:t>
          </a:r>
          <a:r>
            <a:rPr lang="en-US" altLang="es-ES_tradnl" dirty="0" smtClean="0">
              <a:solidFill>
                <a:schemeClr val="tx1"/>
              </a:solidFill>
            </a:rPr>
            <a:t>.</a:t>
          </a:r>
          <a:endParaRPr lang="es-ES_tradnl" dirty="0">
            <a:solidFill>
              <a:schemeClr val="tx1"/>
            </a:solidFill>
          </a:endParaRPr>
        </a:p>
      </dgm:t>
    </dgm:pt>
    <dgm:pt modelId="{C2457556-03F2-40BB-B02D-4E7467E8F668}" type="parTrans" cxnId="{1DEBBDF1-56D3-4739-866C-D2CFB46290BC}">
      <dgm:prSet/>
      <dgm:spPr/>
      <dgm:t>
        <a:bodyPr/>
        <a:lstStyle/>
        <a:p>
          <a:endParaRPr lang="en-US"/>
        </a:p>
      </dgm:t>
    </dgm:pt>
    <dgm:pt modelId="{B16AEE99-6D89-4F47-9B4A-716B611E31C6}" type="sibTrans" cxnId="{1DEBBDF1-56D3-4739-866C-D2CFB46290BC}">
      <dgm:prSet/>
      <dgm:spPr/>
      <dgm:t>
        <a:bodyPr/>
        <a:lstStyle/>
        <a:p>
          <a:endParaRPr lang="en-US"/>
        </a:p>
      </dgm:t>
    </dgm:pt>
    <dgm:pt modelId="{4562456E-EDBA-054B-A598-6D78CD2FC29F}" type="pres">
      <dgm:prSet presAssocID="{3F2BB284-1206-EA48-9577-FCC42C5F2556}" presName="linear" presStyleCnt="0">
        <dgm:presLayoutVars>
          <dgm:dir/>
          <dgm:animLvl val="lvl"/>
          <dgm:resizeHandles val="exact"/>
        </dgm:presLayoutVars>
      </dgm:prSet>
      <dgm:spPr/>
      <dgm:t>
        <a:bodyPr/>
        <a:lstStyle/>
        <a:p>
          <a:endParaRPr lang="en-US"/>
        </a:p>
      </dgm:t>
    </dgm:pt>
    <dgm:pt modelId="{1BD517CB-3676-2F4B-B59B-06BB41DB154D}" type="pres">
      <dgm:prSet presAssocID="{A5697D88-A66B-084A-8F48-8A3CB614297E}" presName="parentLin" presStyleCnt="0"/>
      <dgm:spPr/>
    </dgm:pt>
    <dgm:pt modelId="{E5C35649-D072-F143-A3F8-52F143B621AA}" type="pres">
      <dgm:prSet presAssocID="{A5697D88-A66B-084A-8F48-8A3CB614297E}" presName="parentLeftMargin" presStyleLbl="node1" presStyleIdx="0" presStyleCnt="3"/>
      <dgm:spPr/>
      <dgm:t>
        <a:bodyPr/>
        <a:lstStyle/>
        <a:p>
          <a:endParaRPr lang="en-US"/>
        </a:p>
      </dgm:t>
    </dgm:pt>
    <dgm:pt modelId="{797676BE-B6D9-AD47-92A9-B8254477F340}" type="pres">
      <dgm:prSet presAssocID="{A5697D88-A66B-084A-8F48-8A3CB614297E}" presName="parentText" presStyleLbl="node1" presStyleIdx="0" presStyleCnt="3">
        <dgm:presLayoutVars>
          <dgm:chMax val="0"/>
          <dgm:bulletEnabled val="1"/>
        </dgm:presLayoutVars>
      </dgm:prSet>
      <dgm:spPr/>
      <dgm:t>
        <a:bodyPr/>
        <a:lstStyle/>
        <a:p>
          <a:endParaRPr lang="en-US"/>
        </a:p>
      </dgm:t>
    </dgm:pt>
    <dgm:pt modelId="{BCA81FD2-87A0-0448-BDB2-2BBDF797169C}" type="pres">
      <dgm:prSet presAssocID="{A5697D88-A66B-084A-8F48-8A3CB614297E}" presName="negativeSpace" presStyleCnt="0"/>
      <dgm:spPr/>
    </dgm:pt>
    <dgm:pt modelId="{4932F215-5CDD-EA4D-A5EA-0099851DC5E0}" type="pres">
      <dgm:prSet presAssocID="{A5697D88-A66B-084A-8F48-8A3CB614297E}" presName="childText" presStyleLbl="conFgAcc1" presStyleIdx="0" presStyleCnt="3">
        <dgm:presLayoutVars>
          <dgm:bulletEnabled val="1"/>
        </dgm:presLayoutVars>
      </dgm:prSet>
      <dgm:spPr/>
      <dgm:t>
        <a:bodyPr/>
        <a:lstStyle/>
        <a:p>
          <a:endParaRPr lang="en-US"/>
        </a:p>
      </dgm:t>
    </dgm:pt>
    <dgm:pt modelId="{5802F0B1-7752-BE41-9071-15C70ED4B98C}" type="pres">
      <dgm:prSet presAssocID="{AE5C552A-4D09-EF47-8660-2C99708798AA}" presName="spaceBetweenRectangles" presStyleCnt="0"/>
      <dgm:spPr/>
    </dgm:pt>
    <dgm:pt modelId="{70FD8C7D-CC46-0944-9C6E-F5F488CB1C94}" type="pres">
      <dgm:prSet presAssocID="{E30ECD3C-DC22-1641-ADA8-4CB4A14A156A}" presName="parentLin" presStyleCnt="0"/>
      <dgm:spPr/>
    </dgm:pt>
    <dgm:pt modelId="{2386A076-34BE-744D-991C-D09F53B16178}" type="pres">
      <dgm:prSet presAssocID="{E30ECD3C-DC22-1641-ADA8-4CB4A14A156A}" presName="parentLeftMargin" presStyleLbl="node1" presStyleIdx="0" presStyleCnt="3"/>
      <dgm:spPr/>
      <dgm:t>
        <a:bodyPr/>
        <a:lstStyle/>
        <a:p>
          <a:endParaRPr lang="en-US"/>
        </a:p>
      </dgm:t>
    </dgm:pt>
    <dgm:pt modelId="{BC4A06E0-92C0-3747-A643-E7402DBF00A1}" type="pres">
      <dgm:prSet presAssocID="{E30ECD3C-DC22-1641-ADA8-4CB4A14A156A}" presName="parentText" presStyleLbl="node1" presStyleIdx="1" presStyleCnt="3">
        <dgm:presLayoutVars>
          <dgm:chMax val="0"/>
          <dgm:bulletEnabled val="1"/>
        </dgm:presLayoutVars>
      </dgm:prSet>
      <dgm:spPr/>
      <dgm:t>
        <a:bodyPr/>
        <a:lstStyle/>
        <a:p>
          <a:endParaRPr lang="en-US"/>
        </a:p>
      </dgm:t>
    </dgm:pt>
    <dgm:pt modelId="{862EE99E-2EAC-1843-8732-3FDE9ED52378}" type="pres">
      <dgm:prSet presAssocID="{E30ECD3C-DC22-1641-ADA8-4CB4A14A156A}" presName="negativeSpace" presStyleCnt="0"/>
      <dgm:spPr/>
    </dgm:pt>
    <dgm:pt modelId="{098419AD-5E03-174F-B3B5-D55602AA1379}" type="pres">
      <dgm:prSet presAssocID="{E30ECD3C-DC22-1641-ADA8-4CB4A14A156A}" presName="childText" presStyleLbl="conFgAcc1" presStyleIdx="1" presStyleCnt="3">
        <dgm:presLayoutVars>
          <dgm:bulletEnabled val="1"/>
        </dgm:presLayoutVars>
      </dgm:prSet>
      <dgm:spPr/>
      <dgm:t>
        <a:bodyPr/>
        <a:lstStyle/>
        <a:p>
          <a:endParaRPr lang="en-US"/>
        </a:p>
      </dgm:t>
    </dgm:pt>
    <dgm:pt modelId="{2BB15D65-C4D8-4B4A-ACA8-83C696369ACA}" type="pres">
      <dgm:prSet presAssocID="{A596CD28-C5D2-D240-B68D-62A6C92A2E59}" presName="spaceBetweenRectangles" presStyleCnt="0"/>
      <dgm:spPr/>
    </dgm:pt>
    <dgm:pt modelId="{397AA2BF-8390-6B43-9020-312E65416AC6}" type="pres">
      <dgm:prSet presAssocID="{63873454-6B00-9A42-91DA-0318D5494CE3}" presName="parentLin" presStyleCnt="0"/>
      <dgm:spPr/>
    </dgm:pt>
    <dgm:pt modelId="{6A8F2F87-0DF7-6147-9AE2-BF75FAE520E8}" type="pres">
      <dgm:prSet presAssocID="{63873454-6B00-9A42-91DA-0318D5494CE3}" presName="parentLeftMargin" presStyleLbl="node1" presStyleIdx="1" presStyleCnt="3"/>
      <dgm:spPr/>
      <dgm:t>
        <a:bodyPr/>
        <a:lstStyle/>
        <a:p>
          <a:endParaRPr lang="en-US"/>
        </a:p>
      </dgm:t>
    </dgm:pt>
    <dgm:pt modelId="{8F829398-9128-E040-A0A7-2559294B7602}" type="pres">
      <dgm:prSet presAssocID="{63873454-6B00-9A42-91DA-0318D5494CE3}" presName="parentText" presStyleLbl="node1" presStyleIdx="2" presStyleCnt="3">
        <dgm:presLayoutVars>
          <dgm:chMax val="0"/>
          <dgm:bulletEnabled val="1"/>
        </dgm:presLayoutVars>
      </dgm:prSet>
      <dgm:spPr/>
      <dgm:t>
        <a:bodyPr/>
        <a:lstStyle/>
        <a:p>
          <a:endParaRPr lang="en-US"/>
        </a:p>
      </dgm:t>
    </dgm:pt>
    <dgm:pt modelId="{E2133057-8EF7-3C4D-BA59-3E0BCC3E18F6}" type="pres">
      <dgm:prSet presAssocID="{63873454-6B00-9A42-91DA-0318D5494CE3}" presName="negativeSpace" presStyleCnt="0"/>
      <dgm:spPr/>
    </dgm:pt>
    <dgm:pt modelId="{3A91F53B-9EDF-724D-9942-75C41054F25F}" type="pres">
      <dgm:prSet presAssocID="{63873454-6B00-9A42-91DA-0318D5494CE3}" presName="childText" presStyleLbl="conFgAcc1" presStyleIdx="2" presStyleCnt="3" custLinFactNeighborY="-26393">
        <dgm:presLayoutVars>
          <dgm:bulletEnabled val="1"/>
        </dgm:presLayoutVars>
      </dgm:prSet>
      <dgm:spPr/>
      <dgm:t>
        <a:bodyPr/>
        <a:lstStyle/>
        <a:p>
          <a:endParaRPr lang="en-US"/>
        </a:p>
      </dgm:t>
    </dgm:pt>
  </dgm:ptLst>
  <dgm:cxnLst>
    <dgm:cxn modelId="{6C52F354-10EF-BF42-BA2C-AB072CC6DF6F}" type="presOf" srcId="{A5697D88-A66B-084A-8F48-8A3CB614297E}" destId="{E5C35649-D072-F143-A3F8-52F143B621AA}" srcOrd="0" destOrd="0" presId="urn:microsoft.com/office/officeart/2005/8/layout/list1"/>
    <dgm:cxn modelId="{C12F7C5D-8056-4E25-9C3D-21DEA20AA61C}" srcId="{E30ECD3C-DC22-1641-ADA8-4CB4A14A156A}" destId="{2F4FA222-A236-4C47-BC2C-69DD6A4A849D}" srcOrd="3" destOrd="0" parTransId="{B12F7856-6D0A-476E-B454-C76DAAB7664B}" sibTransId="{054FE813-C627-43E7-8253-E430D4FB6112}"/>
    <dgm:cxn modelId="{8EF7EBEB-4056-4D19-894D-6F23E08E7549}" type="presOf" srcId="{6BCFD157-2335-4AEA-83F6-ECFAE3BB8995}" destId="{3A91F53B-9EDF-724D-9942-75C41054F25F}" srcOrd="0" destOrd="1" presId="urn:microsoft.com/office/officeart/2005/8/layout/list1"/>
    <dgm:cxn modelId="{F0B679DA-9B4E-482E-B1FC-E5671564E1E5}" type="presOf" srcId="{42135513-30E3-4440-A773-F25D771C8592}" destId="{4932F215-5CDD-EA4D-A5EA-0099851DC5E0}" srcOrd="0" destOrd="2" presId="urn:microsoft.com/office/officeart/2005/8/layout/list1"/>
    <dgm:cxn modelId="{DC7EC7FD-8859-3F41-A9F2-E2C8E567AC5C}" type="presOf" srcId="{63873454-6B00-9A42-91DA-0318D5494CE3}" destId="{8F829398-9128-E040-A0A7-2559294B7602}" srcOrd="1" destOrd="0" presId="urn:microsoft.com/office/officeart/2005/8/layout/list1"/>
    <dgm:cxn modelId="{1AA6EB29-055E-AE42-8ED1-83AF7E78E9A2}" type="presOf" srcId="{A5697D88-A66B-084A-8F48-8A3CB614297E}" destId="{797676BE-B6D9-AD47-92A9-B8254477F340}" srcOrd="1" destOrd="0" presId="urn:microsoft.com/office/officeart/2005/8/layout/list1"/>
    <dgm:cxn modelId="{5B90BDA2-9B73-6F40-AC6A-E7FF4A51D614}" srcId="{E30ECD3C-DC22-1641-ADA8-4CB4A14A156A}" destId="{6E8BF2BE-7E15-DF4F-A662-C2B6405D3112}" srcOrd="0" destOrd="0" parTransId="{EC214B3A-A433-F641-93FF-5931B89D2AB6}" sibTransId="{2E257228-8E43-234A-9E3A-75CD23BC2570}"/>
    <dgm:cxn modelId="{B73C3C3B-178D-DE49-9DF6-52FD86678DF9}" srcId="{3F2BB284-1206-EA48-9577-FCC42C5F2556}" destId="{63873454-6B00-9A42-91DA-0318D5494CE3}" srcOrd="2" destOrd="0" parTransId="{A22CFAD6-B867-9C4C-9D18-8C143A9FD8A4}" sibTransId="{236B4A95-8AD1-D040-BD3A-63D43467AC11}"/>
    <dgm:cxn modelId="{312DE267-B30E-A64F-A28A-DF62A5038932}" srcId="{A5697D88-A66B-084A-8F48-8A3CB614297E}" destId="{FE4892C9-4D17-F645-ACC3-DE7E6AE29E01}" srcOrd="0" destOrd="0" parTransId="{06E40889-D447-194A-803E-75BDE0D2F537}" sibTransId="{6B31D85C-5E23-484F-86D0-839C071C8ADE}"/>
    <dgm:cxn modelId="{5BA2311D-B799-4496-AF05-CFC50387E179}" type="presOf" srcId="{64466C68-C02D-4074-858C-3C780B23EB6F}" destId="{098419AD-5E03-174F-B3B5-D55602AA1379}" srcOrd="0" destOrd="1" presId="urn:microsoft.com/office/officeart/2005/8/layout/list1"/>
    <dgm:cxn modelId="{E2A4A426-96C2-4C4B-A5E4-2F4ED6B16EC0}" type="presOf" srcId="{FE4892C9-4D17-F645-ACC3-DE7E6AE29E01}" destId="{4932F215-5CDD-EA4D-A5EA-0099851DC5E0}" srcOrd="0" destOrd="0" presId="urn:microsoft.com/office/officeart/2005/8/layout/list1"/>
    <dgm:cxn modelId="{B2BAB409-2A37-4F57-97C2-7B81751F87E8}" type="presOf" srcId="{6BCBCD18-D438-40D4-A7D1-D52AE58C9830}" destId="{098419AD-5E03-174F-B3B5-D55602AA1379}" srcOrd="0" destOrd="2" presId="urn:microsoft.com/office/officeart/2005/8/layout/list1"/>
    <dgm:cxn modelId="{755FE246-A4A0-CF42-86BC-424A96346A96}" type="presOf" srcId="{6E8BF2BE-7E15-DF4F-A662-C2B6405D3112}" destId="{098419AD-5E03-174F-B3B5-D55602AA1379}" srcOrd="0" destOrd="0" presId="urn:microsoft.com/office/officeart/2005/8/layout/list1"/>
    <dgm:cxn modelId="{BCFBEAB5-4301-424C-8B6F-C41CC9379BB7}" srcId="{3F2BB284-1206-EA48-9577-FCC42C5F2556}" destId="{E30ECD3C-DC22-1641-ADA8-4CB4A14A156A}" srcOrd="1" destOrd="0" parTransId="{EC16D63A-B1EA-A74D-AA45-FDC7859C0F84}" sibTransId="{A596CD28-C5D2-D240-B68D-62A6C92A2E59}"/>
    <dgm:cxn modelId="{A23F1344-37B7-4143-936F-A3954EE45CF1}" type="presOf" srcId="{7E9C5D97-CED3-4B45-A57F-BEF6527184D0}" destId="{4932F215-5CDD-EA4D-A5EA-0099851DC5E0}" srcOrd="0" destOrd="3" presId="urn:microsoft.com/office/officeart/2005/8/layout/list1"/>
    <dgm:cxn modelId="{1DEBBDF1-56D3-4739-866C-D2CFB46290BC}" srcId="{63873454-6B00-9A42-91DA-0318D5494CE3}" destId="{6BCFD157-2335-4AEA-83F6-ECFAE3BB8995}" srcOrd="1" destOrd="0" parTransId="{C2457556-03F2-40BB-B02D-4E7467E8F668}" sibTransId="{B16AEE99-6D89-4F47-9B4A-716B611E31C6}"/>
    <dgm:cxn modelId="{1F94CE99-8E6A-414B-9176-1851CA8AE5FA}" type="presOf" srcId="{63873454-6B00-9A42-91DA-0318D5494CE3}" destId="{6A8F2F87-0DF7-6147-9AE2-BF75FAE520E8}" srcOrd="0" destOrd="0" presId="urn:microsoft.com/office/officeart/2005/8/layout/list1"/>
    <dgm:cxn modelId="{1B1C0A14-4ECF-450F-992B-5D1D1EB0244B}" srcId="{A5697D88-A66B-084A-8F48-8A3CB614297E}" destId="{7E9C5D97-CED3-4B45-A57F-BEF6527184D0}" srcOrd="3" destOrd="0" parTransId="{C1D0572C-8B76-4E93-91B8-1EBF287CAA4E}" sibTransId="{AC4DAC1A-F02F-4E9A-89E7-1B34CD69F79E}"/>
    <dgm:cxn modelId="{70528D9E-20BE-1C4F-9A0F-6E68728A768B}" type="presOf" srcId="{D16D79BC-434A-BB4B-852E-09929D454F4B}" destId="{3A91F53B-9EDF-724D-9942-75C41054F25F}" srcOrd="0" destOrd="0" presId="urn:microsoft.com/office/officeart/2005/8/layout/list1"/>
    <dgm:cxn modelId="{ADE6C326-3BA0-4149-92E7-BCC3427B3168}" srcId="{3F2BB284-1206-EA48-9577-FCC42C5F2556}" destId="{A5697D88-A66B-084A-8F48-8A3CB614297E}" srcOrd="0" destOrd="0" parTransId="{CA6DD9F1-F160-BB40-AF7E-6323E9A1DBC7}" sibTransId="{AE5C552A-4D09-EF47-8660-2C99708798AA}"/>
    <dgm:cxn modelId="{3FF49767-9026-C747-9AA4-13A50495E45C}" type="presOf" srcId="{3F2BB284-1206-EA48-9577-FCC42C5F2556}" destId="{4562456E-EDBA-054B-A598-6D78CD2FC29F}" srcOrd="0" destOrd="0" presId="urn:microsoft.com/office/officeart/2005/8/layout/list1"/>
    <dgm:cxn modelId="{2D973683-0DBF-499A-9F08-AC6AF6E98451}" type="presOf" srcId="{B544F70B-3689-4D21-8EB1-261340445892}" destId="{4932F215-5CDD-EA4D-A5EA-0099851DC5E0}" srcOrd="0" destOrd="1" presId="urn:microsoft.com/office/officeart/2005/8/layout/list1"/>
    <dgm:cxn modelId="{E130C5FF-44DE-B54C-ABD6-C40D28070968}" type="presOf" srcId="{E30ECD3C-DC22-1641-ADA8-4CB4A14A156A}" destId="{2386A076-34BE-744D-991C-D09F53B16178}" srcOrd="0" destOrd="0" presId="urn:microsoft.com/office/officeart/2005/8/layout/list1"/>
    <dgm:cxn modelId="{3B21DA0E-59C4-3D46-AF6C-9408076A0D46}" srcId="{63873454-6B00-9A42-91DA-0318D5494CE3}" destId="{D16D79BC-434A-BB4B-852E-09929D454F4B}" srcOrd="0" destOrd="0" parTransId="{2D9D0552-4AD2-D943-8428-70D8169B71EC}" sibTransId="{B009C42A-8E68-704D-B188-D21557BFEACA}"/>
    <dgm:cxn modelId="{4CA7772D-1BD1-4106-BAF2-955E899EEBBC}" srcId="{E30ECD3C-DC22-1641-ADA8-4CB4A14A156A}" destId="{64466C68-C02D-4074-858C-3C780B23EB6F}" srcOrd="1" destOrd="0" parTransId="{ECAEC062-04C3-4CC0-8FF6-FFB19F607D76}" sibTransId="{C47B314B-8231-4C02-85B7-D5760FB136C1}"/>
    <dgm:cxn modelId="{ABED1DBB-DA95-47DC-81D6-C6C84E87EDDB}" srcId="{A5697D88-A66B-084A-8F48-8A3CB614297E}" destId="{B544F70B-3689-4D21-8EB1-261340445892}" srcOrd="1" destOrd="0" parTransId="{25A50095-BD49-4B98-80E5-3B3636498957}" sibTransId="{82B332FC-990B-4229-904F-5925056F8EB5}"/>
    <dgm:cxn modelId="{5E7FA8D7-F416-4F7F-92FD-3989ECC64D9A}" srcId="{A5697D88-A66B-084A-8F48-8A3CB614297E}" destId="{42135513-30E3-4440-A773-F25D771C8592}" srcOrd="2" destOrd="0" parTransId="{F81557E3-E8C3-4AAD-B02C-07C4D3A36E36}" sibTransId="{1C8B308B-89C6-47AE-90DF-204CE817A32D}"/>
    <dgm:cxn modelId="{4FA3D994-A9B4-A84B-9387-37F944AD970C}" type="presOf" srcId="{E30ECD3C-DC22-1641-ADA8-4CB4A14A156A}" destId="{BC4A06E0-92C0-3747-A643-E7402DBF00A1}" srcOrd="1" destOrd="0" presId="urn:microsoft.com/office/officeart/2005/8/layout/list1"/>
    <dgm:cxn modelId="{286890BF-B953-4801-8299-425B55B4F756}" srcId="{E30ECD3C-DC22-1641-ADA8-4CB4A14A156A}" destId="{6BCBCD18-D438-40D4-A7D1-D52AE58C9830}" srcOrd="2" destOrd="0" parTransId="{7A2C42BB-EDFC-4D3F-8058-55D08A6AE476}" sibTransId="{F64A8B42-746A-4CAC-ACC1-F64D5EFC8E84}"/>
    <dgm:cxn modelId="{6D7D4469-783B-4C32-B5B7-7A40DD14639C}" type="presOf" srcId="{2F4FA222-A236-4C47-BC2C-69DD6A4A849D}" destId="{098419AD-5E03-174F-B3B5-D55602AA1379}" srcOrd="0" destOrd="3" presId="urn:microsoft.com/office/officeart/2005/8/layout/list1"/>
    <dgm:cxn modelId="{669718EB-F44D-CE4B-BDD7-1636C0463717}" type="presParOf" srcId="{4562456E-EDBA-054B-A598-6D78CD2FC29F}" destId="{1BD517CB-3676-2F4B-B59B-06BB41DB154D}" srcOrd="0" destOrd="0" presId="urn:microsoft.com/office/officeart/2005/8/layout/list1"/>
    <dgm:cxn modelId="{9CF0E55F-2F6D-6C4B-B4C4-A9000590FE79}" type="presParOf" srcId="{1BD517CB-3676-2F4B-B59B-06BB41DB154D}" destId="{E5C35649-D072-F143-A3F8-52F143B621AA}" srcOrd="0" destOrd="0" presId="urn:microsoft.com/office/officeart/2005/8/layout/list1"/>
    <dgm:cxn modelId="{3750142D-48EA-8D4A-A471-7619D67896A9}" type="presParOf" srcId="{1BD517CB-3676-2F4B-B59B-06BB41DB154D}" destId="{797676BE-B6D9-AD47-92A9-B8254477F340}" srcOrd="1" destOrd="0" presId="urn:microsoft.com/office/officeart/2005/8/layout/list1"/>
    <dgm:cxn modelId="{DA9E8091-AA69-8940-833B-94F7A64C5ACF}" type="presParOf" srcId="{4562456E-EDBA-054B-A598-6D78CD2FC29F}" destId="{BCA81FD2-87A0-0448-BDB2-2BBDF797169C}" srcOrd="1" destOrd="0" presId="urn:microsoft.com/office/officeart/2005/8/layout/list1"/>
    <dgm:cxn modelId="{495CF11B-7EA8-E54F-A335-53AD65482840}" type="presParOf" srcId="{4562456E-EDBA-054B-A598-6D78CD2FC29F}" destId="{4932F215-5CDD-EA4D-A5EA-0099851DC5E0}" srcOrd="2" destOrd="0" presId="urn:microsoft.com/office/officeart/2005/8/layout/list1"/>
    <dgm:cxn modelId="{488BA2D8-7371-AC4E-9464-BB70C642DED1}" type="presParOf" srcId="{4562456E-EDBA-054B-A598-6D78CD2FC29F}" destId="{5802F0B1-7752-BE41-9071-15C70ED4B98C}" srcOrd="3" destOrd="0" presId="urn:microsoft.com/office/officeart/2005/8/layout/list1"/>
    <dgm:cxn modelId="{7CA05451-1906-9B40-9C78-BAC15019B06D}" type="presParOf" srcId="{4562456E-EDBA-054B-A598-6D78CD2FC29F}" destId="{70FD8C7D-CC46-0944-9C6E-F5F488CB1C94}" srcOrd="4" destOrd="0" presId="urn:microsoft.com/office/officeart/2005/8/layout/list1"/>
    <dgm:cxn modelId="{A116BABA-943E-954E-89A5-1AFEB686BE20}" type="presParOf" srcId="{70FD8C7D-CC46-0944-9C6E-F5F488CB1C94}" destId="{2386A076-34BE-744D-991C-D09F53B16178}" srcOrd="0" destOrd="0" presId="urn:microsoft.com/office/officeart/2005/8/layout/list1"/>
    <dgm:cxn modelId="{AA80E460-B2E3-0F46-A8C3-FD40D5EE0AB0}" type="presParOf" srcId="{70FD8C7D-CC46-0944-9C6E-F5F488CB1C94}" destId="{BC4A06E0-92C0-3747-A643-E7402DBF00A1}" srcOrd="1" destOrd="0" presId="urn:microsoft.com/office/officeart/2005/8/layout/list1"/>
    <dgm:cxn modelId="{BE9B1BA6-7E07-CC42-9B27-C407AF381481}" type="presParOf" srcId="{4562456E-EDBA-054B-A598-6D78CD2FC29F}" destId="{862EE99E-2EAC-1843-8732-3FDE9ED52378}" srcOrd="5" destOrd="0" presId="urn:microsoft.com/office/officeart/2005/8/layout/list1"/>
    <dgm:cxn modelId="{4DD2C535-1B4E-DD4A-850D-91DA000FA674}" type="presParOf" srcId="{4562456E-EDBA-054B-A598-6D78CD2FC29F}" destId="{098419AD-5E03-174F-B3B5-D55602AA1379}" srcOrd="6" destOrd="0" presId="urn:microsoft.com/office/officeart/2005/8/layout/list1"/>
    <dgm:cxn modelId="{D33DB51D-4222-AF4F-98F2-A2D18452F013}" type="presParOf" srcId="{4562456E-EDBA-054B-A598-6D78CD2FC29F}" destId="{2BB15D65-C4D8-4B4A-ACA8-83C696369ACA}" srcOrd="7" destOrd="0" presId="urn:microsoft.com/office/officeart/2005/8/layout/list1"/>
    <dgm:cxn modelId="{3F26C4D1-02BB-0A46-87BA-0B168B6D3911}" type="presParOf" srcId="{4562456E-EDBA-054B-A598-6D78CD2FC29F}" destId="{397AA2BF-8390-6B43-9020-312E65416AC6}" srcOrd="8" destOrd="0" presId="urn:microsoft.com/office/officeart/2005/8/layout/list1"/>
    <dgm:cxn modelId="{C211266F-06A7-9A47-A258-68A85C1B4A85}" type="presParOf" srcId="{397AA2BF-8390-6B43-9020-312E65416AC6}" destId="{6A8F2F87-0DF7-6147-9AE2-BF75FAE520E8}" srcOrd="0" destOrd="0" presId="urn:microsoft.com/office/officeart/2005/8/layout/list1"/>
    <dgm:cxn modelId="{AEE03F38-43C5-B146-A7A8-EE7E9757941F}" type="presParOf" srcId="{397AA2BF-8390-6B43-9020-312E65416AC6}" destId="{8F829398-9128-E040-A0A7-2559294B7602}" srcOrd="1" destOrd="0" presId="urn:microsoft.com/office/officeart/2005/8/layout/list1"/>
    <dgm:cxn modelId="{3F8070AA-ACCE-D744-9C27-8C3FAB468C42}" type="presParOf" srcId="{4562456E-EDBA-054B-A598-6D78CD2FC29F}" destId="{E2133057-8EF7-3C4D-BA59-3E0BCC3E18F6}" srcOrd="9" destOrd="0" presId="urn:microsoft.com/office/officeart/2005/8/layout/list1"/>
    <dgm:cxn modelId="{90BDB733-C259-6D45-B57A-A6B322DE1C8E}" type="presParOf" srcId="{4562456E-EDBA-054B-A598-6D78CD2FC29F}" destId="{3A91F53B-9EDF-724D-9942-75C41054F25F}" srcOrd="10" destOrd="0" presId="urn:microsoft.com/office/officeart/2005/8/layout/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48FCD95-0CF4-9040-8F79-7A9FCBFD48C2}"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s-ES_tradnl"/>
        </a:p>
      </dgm:t>
    </dgm:pt>
    <dgm:pt modelId="{4988E5D9-BD84-944C-8650-A7C547B17CCD}">
      <dgm:prSet custT="1"/>
      <dgm:spPr>
        <a:solidFill>
          <a:srgbClr val="FF3492"/>
        </a:solidFill>
      </dgm:spPr>
      <dgm:t>
        <a:bodyPr/>
        <a:lstStyle/>
        <a:p>
          <a:pPr algn="ctr"/>
          <a:r>
            <a:rPr lang="pt-BR" sz="3600" dirty="0" smtClean="0">
              <a:latin typeface="Abadi MT Condensed Extra Bold" charset="0"/>
              <a:ea typeface="Abadi MT Condensed Extra Bold" charset="0"/>
              <a:cs typeface="Abadi MT Condensed Extra Bold" charset="0"/>
            </a:rPr>
            <a:t>SERVICIO DE COMUNIÓN           “SANTA CENA</a:t>
          </a:r>
          <a:endParaRPr lang="en-US" sz="3600" dirty="0">
            <a:latin typeface="Abadi MT Condensed Extra Bold" charset="0"/>
          </a:endParaRPr>
        </a:p>
      </dgm:t>
    </dgm:pt>
    <dgm:pt modelId="{19EFCDEA-259B-0947-AE8D-3E46242EB388}" type="parTrans" cxnId="{B50A1AD3-17B3-D24A-8B1D-8A50FE6115F8}">
      <dgm:prSet/>
      <dgm:spPr/>
      <dgm:t>
        <a:bodyPr/>
        <a:lstStyle/>
        <a:p>
          <a:endParaRPr lang="es-ES_tradnl" sz="5500"/>
        </a:p>
      </dgm:t>
    </dgm:pt>
    <dgm:pt modelId="{97CED7D2-56DA-AC47-BFC9-747A3A1B343A}" type="sibTrans" cxnId="{B50A1AD3-17B3-D24A-8B1D-8A50FE6115F8}">
      <dgm:prSet/>
      <dgm:spPr/>
      <dgm:t>
        <a:bodyPr/>
        <a:lstStyle/>
        <a:p>
          <a:endParaRPr lang="es-ES_tradnl" sz="5500"/>
        </a:p>
      </dgm:t>
    </dgm:pt>
    <dgm:pt modelId="{4A1DF1DC-1FC5-2749-A460-07B59A48C076}" type="pres">
      <dgm:prSet presAssocID="{848FCD95-0CF4-9040-8F79-7A9FCBFD48C2}" presName="linear" presStyleCnt="0">
        <dgm:presLayoutVars>
          <dgm:animLvl val="lvl"/>
          <dgm:resizeHandles val="exact"/>
        </dgm:presLayoutVars>
      </dgm:prSet>
      <dgm:spPr/>
      <dgm:t>
        <a:bodyPr/>
        <a:lstStyle/>
        <a:p>
          <a:endParaRPr lang="en-US"/>
        </a:p>
      </dgm:t>
    </dgm:pt>
    <dgm:pt modelId="{36E6C9E3-6D78-1744-8496-59332109DE56}" type="pres">
      <dgm:prSet presAssocID="{4988E5D9-BD84-944C-8650-A7C547B17CCD}" presName="parentText" presStyleLbl="node1" presStyleIdx="0" presStyleCnt="1" custScaleY="277110" custLinFactNeighborX="-445" custLinFactNeighborY="-1736">
        <dgm:presLayoutVars>
          <dgm:chMax val="0"/>
          <dgm:bulletEnabled val="1"/>
        </dgm:presLayoutVars>
      </dgm:prSet>
      <dgm:spPr/>
      <dgm:t>
        <a:bodyPr/>
        <a:lstStyle/>
        <a:p>
          <a:endParaRPr lang="en-US"/>
        </a:p>
      </dgm:t>
    </dgm:pt>
  </dgm:ptLst>
  <dgm:cxnLst>
    <dgm:cxn modelId="{193D5904-F489-5049-B3B0-0FFAAC9B3C08}" type="presOf" srcId="{848FCD95-0CF4-9040-8F79-7A9FCBFD48C2}" destId="{4A1DF1DC-1FC5-2749-A460-07B59A48C076}" srcOrd="0" destOrd="0" presId="urn:microsoft.com/office/officeart/2005/8/layout/vList2"/>
    <dgm:cxn modelId="{B50A1AD3-17B3-D24A-8B1D-8A50FE6115F8}" srcId="{848FCD95-0CF4-9040-8F79-7A9FCBFD48C2}" destId="{4988E5D9-BD84-944C-8650-A7C547B17CCD}" srcOrd="0" destOrd="0" parTransId="{19EFCDEA-259B-0947-AE8D-3E46242EB388}" sibTransId="{97CED7D2-56DA-AC47-BFC9-747A3A1B343A}"/>
    <dgm:cxn modelId="{F002E4D6-8096-AE46-A63F-92C8C3838B9C}" type="presOf" srcId="{4988E5D9-BD84-944C-8650-A7C547B17CCD}" destId="{36E6C9E3-6D78-1744-8496-59332109DE56}" srcOrd="0" destOrd="0" presId="urn:microsoft.com/office/officeart/2005/8/layout/vList2"/>
    <dgm:cxn modelId="{7B692B29-E3CC-324F-B3A6-B25887FBC1C7}" type="presParOf" srcId="{4A1DF1DC-1FC5-2749-A460-07B59A48C076}" destId="{36E6C9E3-6D78-1744-8496-59332109DE56}"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5768CA-38AB-214D-AA54-AF2FE41D1E90}">
      <dsp:nvSpPr>
        <dsp:cNvPr id="0" name=""/>
        <dsp:cNvSpPr/>
      </dsp:nvSpPr>
      <dsp:spPr>
        <a:xfrm>
          <a:off x="0" y="323469"/>
          <a:ext cx="9261112" cy="552825"/>
        </a:xfrm>
        <a:prstGeom prst="rect">
          <a:avLst/>
        </a:prstGeom>
        <a:solidFill>
          <a:schemeClr val="lt1">
            <a:alpha val="90000"/>
            <a:hueOff val="0"/>
            <a:satOff val="0"/>
            <a:lumOff val="0"/>
            <a:alphaOff val="0"/>
          </a:schemeClr>
        </a:solidFill>
        <a:ln w="6350" cap="flat" cmpd="sng" algn="ctr">
          <a:solidFill>
            <a:srgbClr val="FF3492"/>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18765" tIns="270764" rIns="718765" bIns="92456" numCol="1" spcCol="1270" anchor="t" anchorCtr="0">
          <a:noAutofit/>
        </a:bodyPr>
        <a:lstStyle/>
        <a:p>
          <a:pPr marL="114300" lvl="1" indent="-114300" algn="l" defTabSz="577850">
            <a:lnSpc>
              <a:spcPct val="90000"/>
            </a:lnSpc>
            <a:spcBef>
              <a:spcPct val="0"/>
            </a:spcBef>
            <a:spcAft>
              <a:spcPct val="15000"/>
            </a:spcAft>
            <a:buChar char="••"/>
          </a:pPr>
          <a:r>
            <a:rPr lang="es-ES_tradnl" sz="1300" kern="1200" dirty="0" smtClean="0"/>
            <a:t>Efesios 4:3, 13</a:t>
          </a:r>
          <a:endParaRPr lang="es-ES_tradnl" sz="1300" kern="1200" dirty="0"/>
        </a:p>
      </dsp:txBody>
      <dsp:txXfrm>
        <a:off x="0" y="323469"/>
        <a:ext cx="9261112" cy="552825"/>
      </dsp:txXfrm>
    </dsp:sp>
    <dsp:sp modelId="{E4235344-78B1-D54F-A7CD-39BEC312EC76}">
      <dsp:nvSpPr>
        <dsp:cNvPr id="0" name=""/>
        <dsp:cNvSpPr/>
      </dsp:nvSpPr>
      <dsp:spPr>
        <a:xfrm>
          <a:off x="504619" y="117734"/>
          <a:ext cx="6482778" cy="383760"/>
        </a:xfrm>
        <a:prstGeom prst="roundRect">
          <a:avLst/>
        </a:prstGeom>
        <a:solidFill>
          <a:srgbClr val="FF349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5034" tIns="0" rIns="245034" bIns="0" numCol="1" spcCol="1270" anchor="ctr" anchorCtr="0">
          <a:noAutofit/>
        </a:bodyPr>
        <a:lstStyle/>
        <a:p>
          <a:pPr lvl="0" algn="l" defTabSz="577850">
            <a:lnSpc>
              <a:spcPct val="90000"/>
            </a:lnSpc>
            <a:spcBef>
              <a:spcPct val="0"/>
            </a:spcBef>
            <a:spcAft>
              <a:spcPct val="35000"/>
            </a:spcAft>
          </a:pPr>
          <a:r>
            <a:rPr lang="es-ES_tradnl" sz="1300" kern="1200" dirty="0" smtClean="0"/>
            <a:t>Debemos procurar preservar la unidad de la Iglesia</a:t>
          </a:r>
          <a:endParaRPr lang="es-ES_tradnl" sz="1300" kern="1200" dirty="0"/>
        </a:p>
      </dsp:txBody>
      <dsp:txXfrm>
        <a:off x="523353" y="136468"/>
        <a:ext cx="6445310" cy="346292"/>
      </dsp:txXfrm>
    </dsp:sp>
    <dsp:sp modelId="{D3E4B53C-6A14-7A45-98CF-AAFA828A652B}">
      <dsp:nvSpPr>
        <dsp:cNvPr id="0" name=""/>
        <dsp:cNvSpPr/>
      </dsp:nvSpPr>
      <dsp:spPr>
        <a:xfrm>
          <a:off x="0" y="1124519"/>
          <a:ext cx="9261112" cy="737100"/>
        </a:xfrm>
        <a:prstGeom prst="rect">
          <a:avLst/>
        </a:prstGeom>
        <a:solidFill>
          <a:schemeClr val="lt1">
            <a:alpha val="90000"/>
            <a:hueOff val="0"/>
            <a:satOff val="0"/>
            <a:lumOff val="0"/>
            <a:alphaOff val="0"/>
          </a:schemeClr>
        </a:solidFill>
        <a:ln w="6350" cap="flat" cmpd="sng" algn="ctr">
          <a:solidFill>
            <a:srgbClr val="FF3492"/>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18765" tIns="270764" rIns="718765" bIns="92456" numCol="1" spcCol="1270" anchor="t" anchorCtr="0">
          <a:noAutofit/>
        </a:bodyPr>
        <a:lstStyle/>
        <a:p>
          <a:pPr marL="114300" lvl="1" indent="-114300" algn="l" defTabSz="577850">
            <a:lnSpc>
              <a:spcPct val="90000"/>
            </a:lnSpc>
            <a:spcBef>
              <a:spcPct val="0"/>
            </a:spcBef>
            <a:spcAft>
              <a:spcPct val="15000"/>
            </a:spcAft>
            <a:buChar char="••"/>
          </a:pPr>
          <a:r>
            <a:rPr lang="es-ES_tradnl" sz="1300" kern="1200" dirty="0" smtClean="0"/>
            <a:t>La Iglesia no le confiere a ningún pastor, anciano de iglesia o cualquier otra persona el derecho de hacer del púlpito un foro para defender puntos controvertidos de doctrina o de procedimiento. Manual Pág. 118</a:t>
          </a:r>
          <a:endParaRPr lang="es-ES_tradnl" sz="1300" b="1" kern="1200" dirty="0"/>
        </a:p>
      </dsp:txBody>
      <dsp:txXfrm>
        <a:off x="0" y="1124519"/>
        <a:ext cx="9261112" cy="737100"/>
      </dsp:txXfrm>
    </dsp:sp>
    <dsp:sp modelId="{D8641CD1-9585-7843-ABA7-2386BC5DA161}">
      <dsp:nvSpPr>
        <dsp:cNvPr id="0" name=""/>
        <dsp:cNvSpPr/>
      </dsp:nvSpPr>
      <dsp:spPr>
        <a:xfrm>
          <a:off x="463055" y="932639"/>
          <a:ext cx="6482778" cy="383760"/>
        </a:xfrm>
        <a:prstGeom prst="roundRect">
          <a:avLst/>
        </a:prstGeom>
        <a:solidFill>
          <a:srgbClr val="FF349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5034" tIns="0" rIns="245034" bIns="0" numCol="1" spcCol="1270" anchor="ctr" anchorCtr="0">
          <a:noAutofit/>
        </a:bodyPr>
        <a:lstStyle/>
        <a:p>
          <a:pPr lvl="0" algn="l" defTabSz="577850">
            <a:lnSpc>
              <a:spcPct val="90000"/>
            </a:lnSpc>
            <a:spcBef>
              <a:spcPct val="0"/>
            </a:spcBef>
            <a:spcAft>
              <a:spcPct val="35000"/>
            </a:spcAft>
          </a:pPr>
          <a:r>
            <a:rPr lang="es-ES_tradnl" sz="1300" kern="1200" dirty="0" smtClean="0"/>
            <a:t>La iglesia no es un foro</a:t>
          </a:r>
          <a:endParaRPr lang="es-ES_tradnl" sz="1300" kern="1200" dirty="0"/>
        </a:p>
      </dsp:txBody>
      <dsp:txXfrm>
        <a:off x="481789" y="951373"/>
        <a:ext cx="6445310" cy="346292"/>
      </dsp:txXfrm>
    </dsp:sp>
    <dsp:sp modelId="{61332DF0-51E9-4D4E-9D93-2FB666C043FF}">
      <dsp:nvSpPr>
        <dsp:cNvPr id="0" name=""/>
        <dsp:cNvSpPr/>
      </dsp:nvSpPr>
      <dsp:spPr>
        <a:xfrm>
          <a:off x="0" y="2123699"/>
          <a:ext cx="9261112" cy="1126125"/>
        </a:xfrm>
        <a:prstGeom prst="rect">
          <a:avLst/>
        </a:prstGeom>
        <a:solidFill>
          <a:schemeClr val="lt1">
            <a:alpha val="90000"/>
            <a:hueOff val="0"/>
            <a:satOff val="0"/>
            <a:lumOff val="0"/>
            <a:alphaOff val="0"/>
          </a:schemeClr>
        </a:solidFill>
        <a:ln w="6350" cap="flat" cmpd="sng" algn="ctr">
          <a:solidFill>
            <a:srgbClr val="FF3492"/>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18765" tIns="270764" rIns="718765" bIns="92456" numCol="1" spcCol="1270" anchor="t" anchorCtr="0">
          <a:noAutofit/>
        </a:bodyPr>
        <a:lstStyle/>
        <a:p>
          <a:pPr marL="114300" lvl="1" indent="-114300" algn="l" defTabSz="577850">
            <a:lnSpc>
              <a:spcPct val="90000"/>
            </a:lnSpc>
            <a:spcBef>
              <a:spcPct val="0"/>
            </a:spcBef>
            <a:spcAft>
              <a:spcPct val="15000"/>
            </a:spcAft>
            <a:buChar char="••"/>
          </a:pPr>
          <a:r>
            <a:rPr lang="es-ES" sz="1300" i="0" kern="1200" dirty="0" smtClean="0">
              <a:effectLst/>
            </a:rPr>
            <a:t>Las diaconisas a pesar de ser ungidas por Dios, no puede</a:t>
          </a:r>
          <a:r>
            <a:rPr lang="es-ES_tradnl" sz="1300" i="0" kern="1200" dirty="0" smtClean="0">
              <a:effectLst/>
            </a:rPr>
            <a:t>n </a:t>
          </a:r>
          <a:r>
            <a:rPr lang="es-ES" sz="1300" i="0" kern="1200" dirty="0" smtClean="0">
              <a:effectLst/>
            </a:rPr>
            <a:t>llevar a cabo o presidir ciertas ceremonias, por ejemplo: las </a:t>
          </a:r>
          <a:r>
            <a:rPr lang="es-ES" sz="1300" i="0" kern="1200" dirty="0" err="1" smtClean="0">
              <a:effectLst/>
            </a:rPr>
            <a:t>Cer</a:t>
          </a:r>
          <a:r>
            <a:rPr lang="es-ES_tradnl" sz="1300" i="0" kern="1200" dirty="0" smtClean="0">
              <a:effectLst/>
            </a:rPr>
            <a:t>e</a:t>
          </a:r>
          <a:r>
            <a:rPr lang="es-ES" sz="1300" i="0" kern="1200" dirty="0" err="1" smtClean="0">
              <a:effectLst/>
            </a:rPr>
            <a:t>monias</a:t>
          </a:r>
          <a:r>
            <a:rPr lang="es-ES" sz="1300" i="0" kern="1200" dirty="0" smtClean="0">
              <a:effectLst/>
            </a:rPr>
            <a:t> Nupciales. </a:t>
          </a:r>
          <a:endParaRPr lang="es-ES_tradnl" sz="1300" i="0" kern="1200" dirty="0">
            <a:effectLst/>
          </a:endParaRPr>
        </a:p>
        <a:p>
          <a:pPr marL="114300" lvl="1" indent="-114300" algn="l" defTabSz="577850">
            <a:lnSpc>
              <a:spcPct val="90000"/>
            </a:lnSpc>
            <a:spcBef>
              <a:spcPct val="0"/>
            </a:spcBef>
            <a:spcAft>
              <a:spcPct val="15000"/>
            </a:spcAft>
            <a:buChar char="••"/>
          </a:pPr>
          <a:r>
            <a:rPr lang="es-ES" sz="1300" i="0" kern="1200" dirty="0" smtClean="0">
              <a:effectLst/>
            </a:rPr>
            <a:t>Tampoco pueden </a:t>
          </a:r>
          <a:r>
            <a:rPr lang="es-ES_tradnl" sz="1300" i="0" kern="1200" dirty="0" smtClean="0">
              <a:effectLst/>
            </a:rPr>
            <a:t>presidir ninguno de los ritos o las ordenanzas de la iglesia. Las diaconisas son las servidoras fieles que colaboran para el buen desarrollo de las ceremonias de la iglesia.</a:t>
          </a:r>
          <a:endParaRPr lang="es-ES_tradnl" sz="1300" i="0" kern="1200" dirty="0" smtClean="0">
            <a:effectLst/>
          </a:endParaRPr>
        </a:p>
      </dsp:txBody>
      <dsp:txXfrm>
        <a:off x="0" y="2123699"/>
        <a:ext cx="9261112" cy="1126125"/>
      </dsp:txXfrm>
    </dsp:sp>
    <dsp:sp modelId="{DCF4159F-9172-6D41-AE8C-F04092F1F9EB}">
      <dsp:nvSpPr>
        <dsp:cNvPr id="0" name=""/>
        <dsp:cNvSpPr/>
      </dsp:nvSpPr>
      <dsp:spPr>
        <a:xfrm>
          <a:off x="463055" y="1931819"/>
          <a:ext cx="6482778" cy="383760"/>
        </a:xfrm>
        <a:prstGeom prst="roundRect">
          <a:avLst/>
        </a:prstGeom>
        <a:solidFill>
          <a:srgbClr val="FF349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5034" tIns="0" rIns="245034" bIns="0" numCol="1" spcCol="1270" anchor="ctr" anchorCtr="0">
          <a:noAutofit/>
        </a:bodyPr>
        <a:lstStyle/>
        <a:p>
          <a:pPr lvl="0" algn="l" defTabSz="577850">
            <a:lnSpc>
              <a:spcPct val="90000"/>
            </a:lnSpc>
            <a:spcBef>
              <a:spcPct val="0"/>
            </a:spcBef>
            <a:spcAft>
              <a:spcPct val="35000"/>
            </a:spcAft>
          </a:pPr>
          <a:r>
            <a:rPr lang="es-ES_tradnl" sz="1300" kern="1200" dirty="0" smtClean="0"/>
            <a:t>Autoridad Limitada</a:t>
          </a:r>
          <a:endParaRPr lang="es-ES_tradnl" sz="1300" kern="1200" dirty="0"/>
        </a:p>
      </dsp:txBody>
      <dsp:txXfrm>
        <a:off x="481789" y="1950553"/>
        <a:ext cx="6445310" cy="346292"/>
      </dsp:txXfrm>
    </dsp:sp>
    <dsp:sp modelId="{EF407043-CA90-B54E-9F69-643C1FDDD830}">
      <dsp:nvSpPr>
        <dsp:cNvPr id="0" name=""/>
        <dsp:cNvSpPr/>
      </dsp:nvSpPr>
      <dsp:spPr>
        <a:xfrm>
          <a:off x="0" y="3511904"/>
          <a:ext cx="9261112" cy="1392300"/>
        </a:xfrm>
        <a:prstGeom prst="rect">
          <a:avLst/>
        </a:prstGeom>
        <a:solidFill>
          <a:schemeClr val="lt1">
            <a:alpha val="90000"/>
            <a:hueOff val="0"/>
            <a:satOff val="0"/>
            <a:lumOff val="0"/>
            <a:alphaOff val="0"/>
          </a:schemeClr>
        </a:solidFill>
        <a:ln w="6350" cap="flat" cmpd="sng" algn="ctr">
          <a:solidFill>
            <a:srgbClr val="FF3492"/>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18765" tIns="270764" rIns="718765" bIns="92456" numCol="1" spcCol="1270" anchor="t" anchorCtr="0">
          <a:noAutofit/>
        </a:bodyPr>
        <a:lstStyle/>
        <a:p>
          <a:pPr marL="114300" lvl="1" indent="-114300" algn="l" defTabSz="577850">
            <a:lnSpc>
              <a:spcPct val="90000"/>
            </a:lnSpc>
            <a:spcBef>
              <a:spcPct val="0"/>
            </a:spcBef>
            <a:spcAft>
              <a:spcPct val="15000"/>
            </a:spcAft>
            <a:buChar char="••"/>
          </a:pPr>
          <a:r>
            <a:rPr lang="es-ES_tradnl" sz="1300" kern="1200" dirty="0" smtClean="0"/>
            <a:t>La diaconisa como líder fiel del Señor no debe criticar el uso del Diezmo, sembrando desconfianza.</a:t>
          </a:r>
          <a:endParaRPr lang="es-ES_tradnl" sz="1300" kern="1200" dirty="0"/>
        </a:p>
        <a:p>
          <a:pPr marL="114300" lvl="1" indent="-114300" algn="l" defTabSz="577850">
            <a:lnSpc>
              <a:spcPct val="90000"/>
            </a:lnSpc>
            <a:spcBef>
              <a:spcPct val="0"/>
            </a:spcBef>
            <a:spcAft>
              <a:spcPct val="15000"/>
            </a:spcAft>
            <a:buChar char="••"/>
          </a:pPr>
          <a:r>
            <a:rPr lang="es-ES_tradnl" sz="1300" kern="1200" smtClean="0"/>
            <a:t>Colaborará con el Tesorero en la recolección. </a:t>
          </a:r>
          <a:endParaRPr lang="es-ES_tradnl" sz="1300" kern="1200" dirty="0"/>
        </a:p>
        <a:p>
          <a:pPr marL="114300" lvl="1" indent="-114300" algn="l" defTabSz="577850">
            <a:lnSpc>
              <a:spcPct val="90000"/>
            </a:lnSpc>
            <a:spcBef>
              <a:spcPct val="0"/>
            </a:spcBef>
            <a:spcAft>
              <a:spcPct val="15000"/>
            </a:spcAft>
            <a:buChar char="••"/>
          </a:pPr>
          <a:r>
            <a:rPr lang="es-ES_tradnl" sz="1300" kern="1200" smtClean="0"/>
            <a:t>Durante la recolección, es conveniente sonreír, no haga mala cara si no le entregan dinero,.</a:t>
          </a:r>
          <a:endParaRPr lang="es-ES_tradnl" sz="1300" kern="1200" dirty="0"/>
        </a:p>
        <a:p>
          <a:pPr marL="114300" lvl="1" indent="-114300" algn="l" defTabSz="577850">
            <a:lnSpc>
              <a:spcPct val="90000"/>
            </a:lnSpc>
            <a:spcBef>
              <a:spcPct val="0"/>
            </a:spcBef>
            <a:spcAft>
              <a:spcPct val="15000"/>
            </a:spcAft>
            <a:buChar char="••"/>
          </a:pPr>
          <a:r>
            <a:rPr lang="es-ES_tradnl" sz="1300" kern="1200" smtClean="0"/>
            <a:t>Nunca hable de quienes dan y quienes no dan, sea discreta y prudente.</a:t>
          </a:r>
          <a:endParaRPr lang="es-ES_tradnl" sz="1300" kern="1200" dirty="0"/>
        </a:p>
        <a:p>
          <a:pPr marL="114300" lvl="1" indent="-114300" algn="l" defTabSz="577850">
            <a:lnSpc>
              <a:spcPct val="90000"/>
            </a:lnSpc>
            <a:spcBef>
              <a:spcPct val="0"/>
            </a:spcBef>
            <a:spcAft>
              <a:spcPct val="15000"/>
            </a:spcAft>
            <a:buChar char="••"/>
          </a:pPr>
          <a:r>
            <a:rPr lang="es-ES_tradnl" sz="1300" kern="1200" dirty="0" smtClean="0"/>
            <a:t>Es importante que entienda el Plan de ofrendas de la DIA 60-20-20</a:t>
          </a:r>
          <a:endParaRPr lang="es-ES_tradnl" sz="1300" kern="1200" dirty="0"/>
        </a:p>
      </dsp:txBody>
      <dsp:txXfrm>
        <a:off x="0" y="3511904"/>
        <a:ext cx="9261112" cy="1392300"/>
      </dsp:txXfrm>
    </dsp:sp>
    <dsp:sp modelId="{B73524E2-5446-EB42-A6B7-D5F8060B275C}">
      <dsp:nvSpPr>
        <dsp:cNvPr id="0" name=""/>
        <dsp:cNvSpPr/>
      </dsp:nvSpPr>
      <dsp:spPr>
        <a:xfrm>
          <a:off x="463055" y="3320024"/>
          <a:ext cx="6482778" cy="383760"/>
        </a:xfrm>
        <a:prstGeom prst="roundRect">
          <a:avLst/>
        </a:prstGeom>
        <a:solidFill>
          <a:srgbClr val="FF349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5034" tIns="0" rIns="245034" bIns="0" numCol="1" spcCol="1270" anchor="ctr" anchorCtr="0">
          <a:noAutofit/>
        </a:bodyPr>
        <a:lstStyle/>
        <a:p>
          <a:pPr lvl="0" algn="l" defTabSz="577850">
            <a:lnSpc>
              <a:spcPct val="90000"/>
            </a:lnSpc>
            <a:spcBef>
              <a:spcPct val="0"/>
            </a:spcBef>
            <a:spcAft>
              <a:spcPct val="35000"/>
            </a:spcAft>
          </a:pPr>
          <a:r>
            <a:rPr lang="es-ES_tradnl" sz="1300" kern="1200" dirty="0" smtClean="0"/>
            <a:t>Participando en Diezmos y Ofrendas. Leer capitulo 11 Manual de Iglesia</a:t>
          </a:r>
          <a:endParaRPr lang="es-ES_tradnl" sz="1300" kern="1200" dirty="0"/>
        </a:p>
      </dsp:txBody>
      <dsp:txXfrm>
        <a:off x="481789" y="3338758"/>
        <a:ext cx="6445310" cy="34629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32F215-5CDD-EA4D-A5EA-0099851DC5E0}">
      <dsp:nvSpPr>
        <dsp:cNvPr id="0" name=""/>
        <dsp:cNvSpPr/>
      </dsp:nvSpPr>
      <dsp:spPr>
        <a:xfrm>
          <a:off x="0" y="349254"/>
          <a:ext cx="7932233" cy="2006550"/>
        </a:xfrm>
        <a:prstGeom prst="rect">
          <a:avLst/>
        </a:prstGeom>
        <a:solidFill>
          <a:schemeClr val="lt1">
            <a:alpha val="90000"/>
            <a:hueOff val="0"/>
            <a:satOff val="0"/>
            <a:lumOff val="0"/>
            <a:alphaOff val="0"/>
          </a:schemeClr>
        </a:solidFill>
        <a:ln w="6350" cap="flat" cmpd="sng" algn="ctr">
          <a:solidFill>
            <a:srgbClr val="FF3492"/>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15629" tIns="270764" rIns="615629" bIns="92456" numCol="1" spcCol="1270" anchor="t" anchorCtr="0">
          <a:noAutofit/>
        </a:bodyPr>
        <a:lstStyle/>
        <a:p>
          <a:pPr marL="114300" lvl="1" indent="-114300" algn="l" defTabSz="577850" rtl="0">
            <a:lnSpc>
              <a:spcPct val="90000"/>
            </a:lnSpc>
            <a:spcBef>
              <a:spcPct val="0"/>
            </a:spcBef>
            <a:spcAft>
              <a:spcPct val="15000"/>
            </a:spcAft>
            <a:buChar char="••"/>
          </a:pPr>
          <a:endParaRPr lang="es-ES_tradnl" sz="1300" kern="1200" dirty="0">
            <a:solidFill>
              <a:schemeClr val="tx1"/>
            </a:solidFill>
          </a:endParaRPr>
        </a:p>
        <a:p>
          <a:pPr marL="114300" lvl="1" indent="-114300" algn="l" defTabSz="577850">
            <a:lnSpc>
              <a:spcPct val="90000"/>
            </a:lnSpc>
            <a:spcBef>
              <a:spcPct val="0"/>
            </a:spcBef>
            <a:spcAft>
              <a:spcPct val="15000"/>
            </a:spcAft>
            <a:buChar char="••"/>
          </a:pPr>
          <a:r>
            <a:rPr lang="es-ES" sz="1300" kern="1200" dirty="0" smtClean="0">
              <a:solidFill>
                <a:schemeClr val="tx1"/>
              </a:solidFill>
              <a:effectLst/>
              <a:latin typeface="+mn-lt"/>
              <a:ea typeface="+mn-ea"/>
              <a:cs typeface="+mn-cs"/>
            </a:rPr>
            <a:t>Prepare con anticipación las instalaciones donde estarán los grupos reunidos, hombres separados de mujeres y un lugar para matrimonios.</a:t>
          </a:r>
          <a:endParaRPr lang="es-CO" sz="1300" kern="1200" dirty="0">
            <a:solidFill>
              <a:schemeClr val="tx1"/>
            </a:solidFill>
            <a:effectLst/>
            <a:latin typeface="+mn-lt"/>
            <a:ea typeface="+mn-ea"/>
            <a:cs typeface="+mn-cs"/>
          </a:endParaRPr>
        </a:p>
        <a:p>
          <a:pPr marL="114300" lvl="1" indent="-114300" algn="l" defTabSz="577850">
            <a:lnSpc>
              <a:spcPct val="90000"/>
            </a:lnSpc>
            <a:spcBef>
              <a:spcPct val="0"/>
            </a:spcBef>
            <a:spcAft>
              <a:spcPct val="15000"/>
            </a:spcAft>
            <a:buChar char="••"/>
          </a:pPr>
          <a:r>
            <a:rPr lang="es-ES" sz="1300" kern="1200" smtClean="0">
              <a:solidFill>
                <a:schemeClr val="tx1"/>
              </a:solidFill>
              <a:effectLst/>
              <a:latin typeface="+mn-lt"/>
              <a:ea typeface="+mn-ea"/>
              <a:cs typeface="+mn-cs"/>
            </a:rPr>
            <a:t>Indique con claridad el lugar donde se botara el agua y donde se lavaran las manos. </a:t>
          </a:r>
          <a:endParaRPr lang="es-CO" sz="1300" kern="1200" dirty="0" smtClean="0">
            <a:solidFill>
              <a:schemeClr val="tx1"/>
            </a:solidFill>
            <a:effectLst/>
            <a:latin typeface="+mn-lt"/>
            <a:ea typeface="+mn-ea"/>
            <a:cs typeface="+mn-cs"/>
          </a:endParaRPr>
        </a:p>
        <a:p>
          <a:pPr marL="114300" lvl="1" indent="-114300" algn="l" defTabSz="577850">
            <a:lnSpc>
              <a:spcPct val="90000"/>
            </a:lnSpc>
            <a:spcBef>
              <a:spcPct val="0"/>
            </a:spcBef>
            <a:spcAft>
              <a:spcPct val="15000"/>
            </a:spcAft>
            <a:buChar char="••"/>
          </a:pPr>
          <a:r>
            <a:rPr lang="es-CO" sz="1300" kern="1200" smtClean="0">
              <a:solidFill>
                <a:schemeClr val="tx1"/>
              </a:solidFill>
              <a:effectLst/>
              <a:latin typeface="+mn-lt"/>
              <a:ea typeface="+mn-ea"/>
              <a:cs typeface="+mn-cs"/>
            </a:rPr>
            <a:t>Tenga listo las palanganas suficientes.</a:t>
          </a:r>
          <a:endParaRPr lang="es-CO" sz="1300" kern="1200" dirty="0" smtClean="0">
            <a:solidFill>
              <a:schemeClr val="tx1"/>
            </a:solidFill>
            <a:effectLst/>
            <a:latin typeface="+mn-lt"/>
            <a:ea typeface="+mn-ea"/>
            <a:cs typeface="+mn-cs"/>
          </a:endParaRPr>
        </a:p>
        <a:p>
          <a:pPr marL="114300" lvl="1" indent="-114300" algn="l" defTabSz="577850">
            <a:lnSpc>
              <a:spcPct val="90000"/>
            </a:lnSpc>
            <a:spcBef>
              <a:spcPct val="0"/>
            </a:spcBef>
            <a:spcAft>
              <a:spcPct val="15000"/>
            </a:spcAft>
            <a:buChar char="••"/>
          </a:pPr>
          <a:r>
            <a:rPr lang="es-CO" sz="1300" kern="1200" smtClean="0">
              <a:solidFill>
                <a:schemeClr val="tx1"/>
              </a:solidFill>
              <a:effectLst/>
              <a:latin typeface="+mn-lt"/>
              <a:ea typeface="+mn-ea"/>
              <a:cs typeface="+mn-cs"/>
            </a:rPr>
            <a:t>Tenga listo las toallas o papel toalla para secar los pies.</a:t>
          </a:r>
          <a:endParaRPr lang="es-CO" sz="1300" kern="1200" dirty="0" smtClean="0">
            <a:solidFill>
              <a:schemeClr val="tx1"/>
            </a:solidFill>
            <a:effectLst/>
            <a:latin typeface="+mn-lt"/>
            <a:ea typeface="+mn-ea"/>
            <a:cs typeface="+mn-cs"/>
          </a:endParaRPr>
        </a:p>
        <a:p>
          <a:pPr marL="114300" lvl="1" indent="-114300" algn="l" defTabSz="577850">
            <a:lnSpc>
              <a:spcPct val="90000"/>
            </a:lnSpc>
            <a:spcBef>
              <a:spcPct val="0"/>
            </a:spcBef>
            <a:spcAft>
              <a:spcPct val="15000"/>
            </a:spcAft>
            <a:buChar char="••"/>
          </a:pPr>
          <a:r>
            <a:rPr lang="es-CO" sz="1300" kern="1200" smtClean="0">
              <a:solidFill>
                <a:schemeClr val="tx1"/>
              </a:solidFill>
              <a:effectLst/>
              <a:latin typeface="+mn-lt"/>
              <a:ea typeface="+mn-ea"/>
              <a:cs typeface="+mn-cs"/>
            </a:rPr>
            <a:t>Tenga lsito bolsas de basura para botar el papel toalla utilizado.</a:t>
          </a:r>
          <a:endParaRPr lang="es-CO" sz="1300" kern="1200" dirty="0" smtClean="0">
            <a:solidFill>
              <a:schemeClr val="tx1"/>
            </a:solidFill>
            <a:effectLst/>
            <a:latin typeface="+mn-lt"/>
            <a:ea typeface="+mn-ea"/>
            <a:cs typeface="+mn-cs"/>
          </a:endParaRPr>
        </a:p>
        <a:p>
          <a:pPr marL="114300" lvl="1" indent="-114300" algn="l" defTabSz="577850">
            <a:lnSpc>
              <a:spcPct val="90000"/>
            </a:lnSpc>
            <a:spcBef>
              <a:spcPct val="0"/>
            </a:spcBef>
            <a:spcAft>
              <a:spcPct val="15000"/>
            </a:spcAft>
            <a:buChar char="••"/>
          </a:pPr>
          <a:r>
            <a:rPr lang="es-CO" sz="1300" kern="1200" dirty="0" smtClean="0">
              <a:solidFill>
                <a:schemeClr val="tx1"/>
              </a:solidFill>
              <a:effectLst/>
              <a:latin typeface="+mn-lt"/>
              <a:ea typeface="+mn-ea"/>
              <a:cs typeface="+mn-cs"/>
            </a:rPr>
            <a:t>Se recomienda tener alcohol-gel anti bacterial.</a:t>
          </a:r>
          <a:endParaRPr lang="es-CO" sz="1300" kern="1200" dirty="0" smtClean="0">
            <a:solidFill>
              <a:schemeClr val="tx1"/>
            </a:solidFill>
            <a:effectLst/>
            <a:latin typeface="+mn-lt"/>
            <a:ea typeface="+mn-ea"/>
            <a:cs typeface="+mn-cs"/>
          </a:endParaRPr>
        </a:p>
      </dsp:txBody>
      <dsp:txXfrm>
        <a:off x="0" y="349254"/>
        <a:ext cx="7932233" cy="2006550"/>
      </dsp:txXfrm>
    </dsp:sp>
    <dsp:sp modelId="{797676BE-B6D9-AD47-92A9-B8254477F340}">
      <dsp:nvSpPr>
        <dsp:cNvPr id="0" name=""/>
        <dsp:cNvSpPr/>
      </dsp:nvSpPr>
      <dsp:spPr>
        <a:xfrm>
          <a:off x="406883" y="167647"/>
          <a:ext cx="5552563" cy="383760"/>
        </a:xfrm>
        <a:prstGeom prst="roundRect">
          <a:avLst/>
        </a:prstGeom>
        <a:solidFill>
          <a:srgbClr val="FF3492"/>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9874" tIns="0" rIns="209874" bIns="0" numCol="1" spcCol="1270" anchor="ctr" anchorCtr="0">
          <a:noAutofit/>
        </a:bodyPr>
        <a:lstStyle/>
        <a:p>
          <a:pPr lvl="0" algn="l" defTabSz="1244600" rtl="0">
            <a:lnSpc>
              <a:spcPct val="90000"/>
            </a:lnSpc>
            <a:spcBef>
              <a:spcPct val="0"/>
            </a:spcBef>
            <a:spcAft>
              <a:spcPct val="35000"/>
            </a:spcAft>
          </a:pPr>
          <a:r>
            <a:rPr lang="es-ES_tradnl" sz="2800" b="1" kern="1200" dirty="0" smtClean="0">
              <a:solidFill>
                <a:schemeClr val="bg1"/>
              </a:solidFill>
            </a:rPr>
            <a:t>LAVAMIENTO DE LOS PIES</a:t>
          </a:r>
          <a:endParaRPr lang="es-ES_tradnl" sz="2800" b="1" kern="1200" dirty="0">
            <a:solidFill>
              <a:schemeClr val="bg1"/>
            </a:solidFill>
          </a:endParaRPr>
        </a:p>
      </dsp:txBody>
      <dsp:txXfrm>
        <a:off x="425617" y="186381"/>
        <a:ext cx="5515095" cy="346292"/>
      </dsp:txXfrm>
    </dsp:sp>
    <dsp:sp modelId="{098419AD-5E03-174F-B3B5-D55602AA1379}">
      <dsp:nvSpPr>
        <dsp:cNvPr id="0" name=""/>
        <dsp:cNvSpPr/>
      </dsp:nvSpPr>
      <dsp:spPr>
        <a:xfrm>
          <a:off x="0" y="2576319"/>
          <a:ext cx="7932233" cy="2334150"/>
        </a:xfrm>
        <a:prstGeom prst="rect">
          <a:avLst/>
        </a:prstGeom>
        <a:solidFill>
          <a:schemeClr val="lt1">
            <a:alpha val="90000"/>
            <a:hueOff val="0"/>
            <a:satOff val="0"/>
            <a:lumOff val="0"/>
            <a:alphaOff val="0"/>
          </a:schemeClr>
        </a:solidFill>
        <a:ln w="6350" cap="flat" cmpd="sng" algn="ctr">
          <a:solidFill>
            <a:srgbClr val="FF3492"/>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15629" tIns="270764" rIns="615629" bIns="92456" numCol="1" spcCol="1270" anchor="t" anchorCtr="0">
          <a:noAutofit/>
        </a:bodyPr>
        <a:lstStyle/>
        <a:p>
          <a:pPr marL="114300" lvl="1" indent="-114300" algn="l" defTabSz="577850" rtl="0">
            <a:lnSpc>
              <a:spcPct val="90000"/>
            </a:lnSpc>
            <a:spcBef>
              <a:spcPct val="0"/>
            </a:spcBef>
            <a:spcAft>
              <a:spcPct val="15000"/>
            </a:spcAft>
            <a:buChar char="••"/>
          </a:pPr>
          <a:r>
            <a:rPr lang="es-ES_tradnl" sz="1300" kern="1200" dirty="0" smtClean="0">
              <a:solidFill>
                <a:schemeClr val="tx1"/>
              </a:solidFill>
            </a:rPr>
            <a:t>El pan se hará sin levadura y el vino sin fermentar de uvas frescas y en lugares donde no haya este producto se lo prepara a partir del jugo de pasas.</a:t>
          </a:r>
          <a:endParaRPr lang="es-ES_tradnl" sz="1300" kern="1200" dirty="0"/>
        </a:p>
        <a:p>
          <a:pPr marL="114300" lvl="1" indent="-114300" algn="l" defTabSz="577850" rtl="0">
            <a:lnSpc>
              <a:spcPct val="90000"/>
            </a:lnSpc>
            <a:spcBef>
              <a:spcPct val="0"/>
            </a:spcBef>
            <a:spcAft>
              <a:spcPct val="15000"/>
            </a:spcAft>
            <a:buChar char="••"/>
          </a:pPr>
          <a:r>
            <a:rPr lang="es-ES" sz="1300" kern="1200" smtClean="0">
              <a:solidFill>
                <a:schemeClr val="tx1"/>
              </a:solidFill>
              <a:effectLst/>
              <a:latin typeface="+mn-lt"/>
              <a:ea typeface="+mn-ea"/>
              <a:cs typeface="+mn-cs"/>
            </a:rPr>
            <a:t>Los manteles, vasijas, tapaderas y demás utensilios deben ser utilizados con el debido cuidado y respeto, evite el desorden y descuido..</a:t>
          </a:r>
          <a:endParaRPr lang="es-ES_tradnl" sz="1300" kern="1200" dirty="0"/>
        </a:p>
        <a:p>
          <a:pPr marL="114300" lvl="1" indent="-114300" algn="l" defTabSz="577850" rtl="0">
            <a:lnSpc>
              <a:spcPct val="90000"/>
            </a:lnSpc>
            <a:spcBef>
              <a:spcPct val="0"/>
            </a:spcBef>
            <a:spcAft>
              <a:spcPct val="15000"/>
            </a:spcAft>
            <a:buChar char="••"/>
          </a:pPr>
          <a:r>
            <a:rPr lang="es-ES" sz="1300" kern="1200" smtClean="0">
              <a:solidFill>
                <a:schemeClr val="tx1"/>
              </a:solidFill>
              <a:effectLst/>
              <a:latin typeface="+mn-lt"/>
              <a:ea typeface="+mn-ea"/>
              <a:cs typeface="+mn-cs"/>
            </a:rPr>
            <a:t>Para la preparación del pan, tome en cuenta  todas las medidas de higiene, y que se manipule con las medidas de salud necesarios. No use ingredientes que puedan dañar la salud</a:t>
          </a:r>
          <a:endParaRPr lang="es-ES_tradnl" sz="1300" kern="1200" dirty="0"/>
        </a:p>
        <a:p>
          <a:pPr marL="114300" lvl="1" indent="-114300" algn="l" defTabSz="577850" rtl="0">
            <a:lnSpc>
              <a:spcPct val="90000"/>
            </a:lnSpc>
            <a:spcBef>
              <a:spcPct val="0"/>
            </a:spcBef>
            <a:spcAft>
              <a:spcPct val="15000"/>
            </a:spcAft>
            <a:buChar char="••"/>
          </a:pPr>
          <a:r>
            <a:rPr lang="es-ES_tradnl" sz="1300" kern="1200" smtClean="0">
              <a:solidFill>
                <a:schemeClr val="tx1"/>
              </a:solidFill>
            </a:rPr>
            <a:t>Hay que evitar todo tipo de levadura en la preparación del pan. Ver receta en Manual de Iglesia, Pág. 204</a:t>
          </a:r>
          <a:endParaRPr lang="es-ES_tradnl" sz="1300" kern="1200" dirty="0">
            <a:solidFill>
              <a:schemeClr val="tx1"/>
            </a:solidFill>
          </a:endParaRPr>
        </a:p>
        <a:p>
          <a:pPr marL="114300" lvl="1" indent="-114300" algn="l" defTabSz="577850" rtl="0">
            <a:lnSpc>
              <a:spcPct val="90000"/>
            </a:lnSpc>
            <a:spcBef>
              <a:spcPct val="0"/>
            </a:spcBef>
            <a:spcAft>
              <a:spcPct val="15000"/>
            </a:spcAft>
            <a:buChar char="••"/>
          </a:pPr>
          <a:r>
            <a:rPr lang="es-ES_tradnl" sz="1300" kern="1200" dirty="0" smtClean="0">
              <a:solidFill>
                <a:schemeClr val="tx1"/>
              </a:solidFill>
            </a:rPr>
            <a:t>Al final guarde con cuidado y con la debida limpieza los utensilios sagrados para utilizarlos en una próxima ocasión. Son propiedad de Dios.</a:t>
          </a:r>
          <a:endParaRPr lang="es-ES_tradnl" sz="1300" kern="1200" dirty="0">
            <a:solidFill>
              <a:schemeClr val="tx1"/>
            </a:solidFill>
          </a:endParaRPr>
        </a:p>
      </dsp:txBody>
      <dsp:txXfrm>
        <a:off x="0" y="2576319"/>
        <a:ext cx="7932233" cy="2334150"/>
      </dsp:txXfrm>
    </dsp:sp>
    <dsp:sp modelId="{BC4A06E0-92C0-3747-A643-E7402DBF00A1}">
      <dsp:nvSpPr>
        <dsp:cNvPr id="0" name=""/>
        <dsp:cNvSpPr/>
      </dsp:nvSpPr>
      <dsp:spPr>
        <a:xfrm>
          <a:off x="396611" y="2426004"/>
          <a:ext cx="5552563" cy="383760"/>
        </a:xfrm>
        <a:prstGeom prst="roundRect">
          <a:avLst/>
        </a:prstGeom>
        <a:solidFill>
          <a:srgbClr val="FF3492"/>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9874" tIns="0" rIns="209874" bIns="0" numCol="1" spcCol="1270" anchor="ctr" anchorCtr="0">
          <a:noAutofit/>
        </a:bodyPr>
        <a:lstStyle/>
        <a:p>
          <a:pPr lvl="0" algn="l" defTabSz="1066800" rtl="0">
            <a:lnSpc>
              <a:spcPct val="90000"/>
            </a:lnSpc>
            <a:spcBef>
              <a:spcPct val="0"/>
            </a:spcBef>
            <a:spcAft>
              <a:spcPct val="35000"/>
            </a:spcAft>
          </a:pPr>
          <a:r>
            <a:rPr lang="es-ES_tradnl" sz="2400" b="1" kern="1200" dirty="0" smtClean="0">
              <a:solidFill>
                <a:schemeClr val="bg1"/>
              </a:solidFill>
            </a:rPr>
            <a:t>PAN Y VINO</a:t>
          </a:r>
          <a:endParaRPr lang="es-ES_tradnl" sz="2400" b="1" kern="1200" dirty="0">
            <a:solidFill>
              <a:schemeClr val="bg1"/>
            </a:solidFill>
          </a:endParaRPr>
        </a:p>
      </dsp:txBody>
      <dsp:txXfrm>
        <a:off x="415345" y="2444738"/>
        <a:ext cx="5515095" cy="34629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E6C9E3-6D78-1744-8496-59332109DE56}">
      <dsp:nvSpPr>
        <dsp:cNvPr id="0" name=""/>
        <dsp:cNvSpPr/>
      </dsp:nvSpPr>
      <dsp:spPr>
        <a:xfrm>
          <a:off x="0" y="0"/>
          <a:ext cx="9281084" cy="1124036"/>
        </a:xfrm>
        <a:prstGeom prst="roundRect">
          <a:avLst/>
        </a:prstGeom>
        <a:solidFill>
          <a:srgbClr val="FF349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pt-BR" sz="4000" kern="1200" dirty="0" smtClean="0">
              <a:latin typeface="Abadi MT Condensed Extra Bold" charset="0"/>
              <a:ea typeface="Abadi MT Condensed Extra Bold" charset="0"/>
              <a:cs typeface="Abadi MT Condensed Extra Bold" charset="0"/>
            </a:rPr>
            <a:t>SERVICIO DE COMUNIÓN           “SANTA CENA”</a:t>
          </a:r>
          <a:endParaRPr lang="en-US" sz="4000" kern="1200" dirty="0">
            <a:latin typeface="Abadi MT Condensed Extra Bold" charset="0"/>
          </a:endParaRPr>
        </a:p>
      </dsp:txBody>
      <dsp:txXfrm>
        <a:off x="54871" y="54871"/>
        <a:ext cx="9171342" cy="101429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E6C9E3-6D78-1744-8496-59332109DE56}">
      <dsp:nvSpPr>
        <dsp:cNvPr id="0" name=""/>
        <dsp:cNvSpPr/>
      </dsp:nvSpPr>
      <dsp:spPr>
        <a:xfrm>
          <a:off x="0" y="553"/>
          <a:ext cx="8011209" cy="997059"/>
        </a:xfrm>
        <a:prstGeom prst="roundRect">
          <a:avLst/>
        </a:prstGeom>
        <a:solidFill>
          <a:srgbClr val="FF349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4320" tIns="274320" rIns="274320" bIns="274320" numCol="1" spcCol="1270" anchor="ctr" anchorCtr="0">
          <a:noAutofit/>
        </a:bodyPr>
        <a:lstStyle/>
        <a:p>
          <a:pPr lvl="0" algn="ctr" defTabSz="3200400" rtl="0">
            <a:lnSpc>
              <a:spcPct val="90000"/>
            </a:lnSpc>
            <a:spcBef>
              <a:spcPct val="0"/>
            </a:spcBef>
            <a:spcAft>
              <a:spcPct val="35000"/>
            </a:spcAft>
          </a:pPr>
          <a:r>
            <a:rPr lang="pt-BR" sz="7200" kern="1200" dirty="0">
              <a:latin typeface="Abadi MT Condensed Extra Bold" charset="0"/>
              <a:ea typeface="Abadi MT Condensed Extra Bold" charset="0"/>
              <a:cs typeface="Abadi MT Condensed Extra Bold" charset="0"/>
            </a:rPr>
            <a:t>FUNERAL</a:t>
          </a:r>
          <a:endParaRPr lang="pt-BR" sz="6600" kern="1200" dirty="0">
            <a:latin typeface="Abadi MT Condensed Extra Bold" charset="0"/>
            <a:ea typeface="Abadi MT Condensed Extra Bold" charset="0"/>
            <a:cs typeface="Abadi MT Condensed Extra Bold" charset="0"/>
          </a:endParaRPr>
        </a:p>
      </dsp:txBody>
      <dsp:txXfrm>
        <a:off x="48672" y="49225"/>
        <a:ext cx="7913865" cy="89971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E6C9E3-6D78-1744-8496-59332109DE56}">
      <dsp:nvSpPr>
        <dsp:cNvPr id="0" name=""/>
        <dsp:cNvSpPr/>
      </dsp:nvSpPr>
      <dsp:spPr>
        <a:xfrm>
          <a:off x="0" y="841"/>
          <a:ext cx="8011209" cy="1155375"/>
        </a:xfrm>
        <a:prstGeom prst="roundRect">
          <a:avLst/>
        </a:prstGeom>
        <a:solidFill>
          <a:srgbClr val="FF349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0" tIns="304800" rIns="304800" bIns="304800" numCol="1" spcCol="1270" anchor="ctr" anchorCtr="0">
          <a:noAutofit/>
        </a:bodyPr>
        <a:lstStyle/>
        <a:p>
          <a:pPr lvl="0" algn="ctr" defTabSz="3556000" rtl="0">
            <a:lnSpc>
              <a:spcPct val="90000"/>
            </a:lnSpc>
            <a:spcBef>
              <a:spcPct val="0"/>
            </a:spcBef>
            <a:spcAft>
              <a:spcPct val="35000"/>
            </a:spcAft>
          </a:pPr>
          <a:r>
            <a:rPr lang="pt-BR" sz="8000" kern="1200" dirty="0" smtClean="0">
              <a:latin typeface="Abadi MT Condensed Extra Bold" charset="0"/>
              <a:ea typeface="Abadi MT Condensed Extra Bold" charset="0"/>
              <a:cs typeface="Abadi MT Condensed Extra Bold" charset="0"/>
            </a:rPr>
            <a:t>BODA</a:t>
          </a:r>
          <a:endParaRPr lang="pt-BR" sz="8000" kern="1200" dirty="0">
            <a:latin typeface="Abadi MT Condensed Extra Bold" charset="0"/>
            <a:ea typeface="Abadi MT Condensed Extra Bold" charset="0"/>
            <a:cs typeface="Abadi MT Condensed Extra Bold" charset="0"/>
          </a:endParaRPr>
        </a:p>
      </dsp:txBody>
      <dsp:txXfrm>
        <a:off x="56401" y="57242"/>
        <a:ext cx="7898407" cy="10425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327E97-6D90-C44B-9569-22E7DC70A074}">
      <dsp:nvSpPr>
        <dsp:cNvPr id="0" name=""/>
        <dsp:cNvSpPr/>
      </dsp:nvSpPr>
      <dsp:spPr>
        <a:xfrm rot="16200000">
          <a:off x="288766" y="413858"/>
          <a:ext cx="6224754" cy="924882"/>
        </a:xfrm>
        <a:prstGeom prst="roundRect">
          <a:avLst/>
        </a:prstGeom>
        <a:solidFill>
          <a:srgbClr val="FF349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0" tIns="228600" rIns="228600" bIns="228600" numCol="1" spcCol="1270" anchor="ctr" anchorCtr="0">
          <a:noAutofit/>
        </a:bodyPr>
        <a:lstStyle/>
        <a:p>
          <a:pPr lvl="0" algn="ctr" defTabSz="2667000" rtl="0">
            <a:lnSpc>
              <a:spcPct val="90000"/>
            </a:lnSpc>
            <a:spcBef>
              <a:spcPct val="0"/>
            </a:spcBef>
            <a:spcAft>
              <a:spcPct val="35000"/>
            </a:spcAft>
          </a:pPr>
          <a:r>
            <a:rPr lang="es-ES_tradnl" sz="6000" kern="1200" dirty="0" smtClean="0">
              <a:latin typeface="Abadi MT Condensed Extra Bold" charset="0"/>
              <a:ea typeface="Abadi MT Condensed Extra Bold" charset="0"/>
              <a:cs typeface="Abadi MT Condensed Extra Bold" charset="0"/>
            </a:rPr>
            <a:t>CEREMONIAS</a:t>
          </a:r>
          <a:endParaRPr lang="es-ES_tradnl" sz="6000" kern="1200" dirty="0">
            <a:latin typeface="Abadi MT Condensed Extra Bold" charset="0"/>
            <a:ea typeface="Abadi MT Condensed Extra Bold" charset="0"/>
            <a:cs typeface="Abadi MT Condensed Extra Bold" charset="0"/>
          </a:endParaRPr>
        </a:p>
      </dsp:txBody>
      <dsp:txXfrm>
        <a:off x="333915" y="459007"/>
        <a:ext cx="6134456" cy="8345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181A35-A259-CE46-834B-8E3C11F7D936}">
      <dsp:nvSpPr>
        <dsp:cNvPr id="0" name=""/>
        <dsp:cNvSpPr/>
      </dsp:nvSpPr>
      <dsp:spPr>
        <a:xfrm rot="10800000">
          <a:off x="1892407" y="3532"/>
          <a:ext cx="6662443" cy="857093"/>
        </a:xfrm>
        <a:prstGeom prst="homePlate">
          <a:avLst/>
        </a:prstGeom>
        <a:solidFill>
          <a:srgbClr val="FF349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77955" tIns="95250" rIns="177800" bIns="95250" numCol="1" spcCol="1270" anchor="ctr" anchorCtr="0">
          <a:noAutofit/>
        </a:bodyPr>
        <a:lstStyle/>
        <a:p>
          <a:pPr lvl="0" algn="l" defTabSz="1111250">
            <a:lnSpc>
              <a:spcPct val="90000"/>
            </a:lnSpc>
            <a:spcBef>
              <a:spcPct val="0"/>
            </a:spcBef>
            <a:spcAft>
              <a:spcPct val="35000"/>
            </a:spcAft>
          </a:pPr>
          <a:r>
            <a:rPr lang="es-ES_tradnl" sz="2500" kern="1200" dirty="0" smtClean="0">
              <a:latin typeface="Abadi MT Condensed Extra Bold" charset="0"/>
              <a:ea typeface="Abadi MT Condensed Extra Bold" charset="0"/>
              <a:cs typeface="Abadi MT Condensed Extra Bold" charset="0"/>
            </a:rPr>
            <a:t>CULTOS-ESCUELA SAPÁTICA</a:t>
          </a:r>
          <a:endParaRPr lang="es-ES_tradnl" sz="2500" kern="1200" dirty="0">
            <a:latin typeface="Abadi MT Condensed Extra Bold" charset="0"/>
            <a:ea typeface="Abadi MT Condensed Extra Bold" charset="0"/>
            <a:cs typeface="Abadi MT Condensed Extra Bold" charset="0"/>
          </a:endParaRPr>
        </a:p>
      </dsp:txBody>
      <dsp:txXfrm rot="10800000">
        <a:off x="2106680" y="3532"/>
        <a:ext cx="6448170" cy="857093"/>
      </dsp:txXfrm>
    </dsp:sp>
    <dsp:sp modelId="{DD4C4FFD-C2EA-9444-BE96-6AF641E0DB94}">
      <dsp:nvSpPr>
        <dsp:cNvPr id="0" name=""/>
        <dsp:cNvSpPr/>
      </dsp:nvSpPr>
      <dsp:spPr>
        <a:xfrm>
          <a:off x="1463860" y="3532"/>
          <a:ext cx="857093" cy="857093"/>
        </a:xfrm>
        <a:prstGeom prst="ellipse">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2">
          <a:scrgbClr r="0" g="0" b="0"/>
        </a:effectRef>
        <a:fontRef idx="minor"/>
      </dsp:style>
    </dsp:sp>
    <dsp:sp modelId="{E7C8436F-71AB-354C-A4E5-3B9F387096BB}">
      <dsp:nvSpPr>
        <dsp:cNvPr id="0" name=""/>
        <dsp:cNvSpPr/>
      </dsp:nvSpPr>
      <dsp:spPr>
        <a:xfrm rot="10800000">
          <a:off x="1892407" y="1116475"/>
          <a:ext cx="6662443" cy="857093"/>
        </a:xfrm>
        <a:prstGeom prst="homePlate">
          <a:avLst/>
        </a:prstGeom>
        <a:solidFill>
          <a:srgbClr val="FF349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77955" tIns="95250" rIns="177800" bIns="95250" numCol="1" spcCol="1270" anchor="ctr" anchorCtr="0">
          <a:noAutofit/>
        </a:bodyPr>
        <a:lstStyle/>
        <a:p>
          <a:pPr lvl="0" algn="l" defTabSz="1111250">
            <a:lnSpc>
              <a:spcPct val="90000"/>
            </a:lnSpc>
            <a:spcBef>
              <a:spcPct val="0"/>
            </a:spcBef>
            <a:spcAft>
              <a:spcPct val="35000"/>
            </a:spcAft>
          </a:pPr>
          <a:r>
            <a:rPr lang="es-ES_tradnl" sz="2500" kern="1200" dirty="0" smtClean="0">
              <a:latin typeface="Abadi MT Condensed Extra Bold" charset="0"/>
              <a:ea typeface="Abadi MT Condensed Extra Bold" charset="0"/>
              <a:cs typeface="Abadi MT Condensed Extra Bold" charset="0"/>
            </a:rPr>
            <a:t>JUNTAS DE IGLESIA</a:t>
          </a:r>
          <a:endParaRPr lang="es-ES_tradnl" sz="2500" kern="1200" dirty="0">
            <a:latin typeface="Abadi MT Condensed Extra Bold" charset="0"/>
            <a:ea typeface="Abadi MT Condensed Extra Bold" charset="0"/>
            <a:cs typeface="Abadi MT Condensed Extra Bold" charset="0"/>
          </a:endParaRPr>
        </a:p>
      </dsp:txBody>
      <dsp:txXfrm rot="10800000">
        <a:off x="2106680" y="1116475"/>
        <a:ext cx="6448170" cy="857093"/>
      </dsp:txXfrm>
    </dsp:sp>
    <dsp:sp modelId="{3893D205-F8E8-E247-9277-A4959FD69B76}">
      <dsp:nvSpPr>
        <dsp:cNvPr id="0" name=""/>
        <dsp:cNvSpPr/>
      </dsp:nvSpPr>
      <dsp:spPr>
        <a:xfrm>
          <a:off x="1463860" y="1116475"/>
          <a:ext cx="857093" cy="857093"/>
        </a:xfrm>
        <a:prstGeom prst="ellipse">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2">
          <a:scrgbClr r="0" g="0" b="0"/>
        </a:effectRef>
        <a:fontRef idx="minor"/>
      </dsp:style>
    </dsp:sp>
    <dsp:sp modelId="{8EC81404-F989-0A4E-844C-539A503A2CFA}">
      <dsp:nvSpPr>
        <dsp:cNvPr id="0" name=""/>
        <dsp:cNvSpPr/>
      </dsp:nvSpPr>
      <dsp:spPr>
        <a:xfrm rot="10800000">
          <a:off x="1892407" y="2229418"/>
          <a:ext cx="6662443" cy="857093"/>
        </a:xfrm>
        <a:prstGeom prst="homePlate">
          <a:avLst/>
        </a:prstGeom>
        <a:solidFill>
          <a:srgbClr val="FF349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77955" tIns="95250" rIns="177800" bIns="95250" numCol="1" spcCol="1270" anchor="ctr" anchorCtr="0">
          <a:noAutofit/>
        </a:bodyPr>
        <a:lstStyle/>
        <a:p>
          <a:pPr lvl="0" algn="l" defTabSz="1111250">
            <a:lnSpc>
              <a:spcPct val="90000"/>
            </a:lnSpc>
            <a:spcBef>
              <a:spcPct val="0"/>
            </a:spcBef>
            <a:spcAft>
              <a:spcPct val="35000"/>
            </a:spcAft>
          </a:pPr>
          <a:r>
            <a:rPr lang="es-ES_tradnl" sz="2500" kern="1200" dirty="0" smtClean="0">
              <a:latin typeface="Abadi MT Condensed Extra Bold" charset="0"/>
              <a:ea typeface="Abadi MT Condensed Extra Bold" charset="0"/>
              <a:cs typeface="Abadi MT Condensed Extra Bold" charset="0"/>
            </a:rPr>
            <a:t>BAUTISMO</a:t>
          </a:r>
          <a:endParaRPr lang="es-ES_tradnl" sz="2500" kern="1200" dirty="0">
            <a:latin typeface="Abadi MT Condensed Extra Bold" charset="0"/>
            <a:ea typeface="Abadi MT Condensed Extra Bold" charset="0"/>
            <a:cs typeface="Abadi MT Condensed Extra Bold" charset="0"/>
          </a:endParaRPr>
        </a:p>
      </dsp:txBody>
      <dsp:txXfrm rot="10800000">
        <a:off x="2106680" y="2229418"/>
        <a:ext cx="6448170" cy="857093"/>
      </dsp:txXfrm>
    </dsp:sp>
    <dsp:sp modelId="{6ED93C99-8229-3349-A867-5C7DBECC95F8}">
      <dsp:nvSpPr>
        <dsp:cNvPr id="0" name=""/>
        <dsp:cNvSpPr/>
      </dsp:nvSpPr>
      <dsp:spPr>
        <a:xfrm>
          <a:off x="1463860" y="2229418"/>
          <a:ext cx="857093" cy="857093"/>
        </a:xfrm>
        <a:prstGeom prst="ellipse">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2">
          <a:scrgbClr r="0" g="0" b="0"/>
        </a:effectRef>
        <a:fontRef idx="minor"/>
      </dsp:style>
    </dsp:sp>
    <dsp:sp modelId="{A8A3687A-BF39-9C40-AB84-4AE35F5B51DA}">
      <dsp:nvSpPr>
        <dsp:cNvPr id="0" name=""/>
        <dsp:cNvSpPr/>
      </dsp:nvSpPr>
      <dsp:spPr>
        <a:xfrm rot="10800000">
          <a:off x="1892407" y="3342360"/>
          <a:ext cx="6662443" cy="857093"/>
        </a:xfrm>
        <a:prstGeom prst="homePlate">
          <a:avLst/>
        </a:prstGeom>
        <a:solidFill>
          <a:srgbClr val="FF349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77955" tIns="95250" rIns="177800" bIns="95250" numCol="1" spcCol="1270" anchor="ctr" anchorCtr="0">
          <a:noAutofit/>
        </a:bodyPr>
        <a:lstStyle/>
        <a:p>
          <a:pPr lvl="0" algn="l" defTabSz="1111250">
            <a:lnSpc>
              <a:spcPct val="90000"/>
            </a:lnSpc>
            <a:spcBef>
              <a:spcPct val="0"/>
            </a:spcBef>
            <a:spcAft>
              <a:spcPct val="35000"/>
            </a:spcAft>
          </a:pPr>
          <a:r>
            <a:rPr lang="es-ES_tradnl" sz="2500" kern="1200" dirty="0" smtClean="0">
              <a:latin typeface="Abadi MT Condensed Extra Bold" charset="0"/>
              <a:ea typeface="Abadi MT Condensed Extra Bold" charset="0"/>
              <a:cs typeface="Abadi MT Condensed Extra Bold" charset="0"/>
            </a:rPr>
            <a:t>SERVICIO DE COMUNIÓN-SANTA CENA</a:t>
          </a:r>
          <a:endParaRPr lang="es-ES_tradnl" sz="2500" kern="1200" dirty="0">
            <a:latin typeface="Abadi MT Condensed Extra Bold" charset="0"/>
            <a:ea typeface="Abadi MT Condensed Extra Bold" charset="0"/>
            <a:cs typeface="Abadi MT Condensed Extra Bold" charset="0"/>
          </a:endParaRPr>
        </a:p>
      </dsp:txBody>
      <dsp:txXfrm rot="10800000">
        <a:off x="2106680" y="3342360"/>
        <a:ext cx="6448170" cy="857093"/>
      </dsp:txXfrm>
    </dsp:sp>
    <dsp:sp modelId="{44D1DCD7-DE69-B74C-A027-7B3D8C1C6CE0}">
      <dsp:nvSpPr>
        <dsp:cNvPr id="0" name=""/>
        <dsp:cNvSpPr/>
      </dsp:nvSpPr>
      <dsp:spPr>
        <a:xfrm>
          <a:off x="1463860" y="3342360"/>
          <a:ext cx="857093" cy="857093"/>
        </a:xfrm>
        <a:prstGeom prst="ellipse">
          <a:avLst/>
        </a:prstGeom>
        <a:blipFill rotWithShape="1">
          <a:blip xmlns:r="http://schemas.openxmlformats.org/officeDocument/2006/relationships" r:embed="rId4"/>
          <a:stretch>
            <a:fillRect/>
          </a:stretch>
        </a:blipFill>
        <a:ln>
          <a:noFill/>
        </a:ln>
        <a:effectLst/>
      </dsp:spPr>
      <dsp:style>
        <a:lnRef idx="0">
          <a:scrgbClr r="0" g="0" b="0"/>
        </a:lnRef>
        <a:fillRef idx="1">
          <a:scrgbClr r="0" g="0" b="0"/>
        </a:fillRef>
        <a:effectRef idx="2">
          <a:scrgbClr r="0" g="0" b="0"/>
        </a:effectRef>
        <a:fontRef idx="minor"/>
      </dsp:style>
    </dsp:sp>
    <dsp:sp modelId="{7149B416-ED5A-0547-8F04-555BD95D3AB4}">
      <dsp:nvSpPr>
        <dsp:cNvPr id="0" name=""/>
        <dsp:cNvSpPr/>
      </dsp:nvSpPr>
      <dsp:spPr>
        <a:xfrm rot="10800000">
          <a:off x="1892407" y="4455303"/>
          <a:ext cx="6662443" cy="857093"/>
        </a:xfrm>
        <a:prstGeom prst="homePlate">
          <a:avLst/>
        </a:prstGeom>
        <a:solidFill>
          <a:srgbClr val="FF349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77955" tIns="95250" rIns="177800" bIns="95250" numCol="1" spcCol="1270" anchor="ctr" anchorCtr="0">
          <a:noAutofit/>
        </a:bodyPr>
        <a:lstStyle/>
        <a:p>
          <a:pPr lvl="0" algn="l" defTabSz="1111250">
            <a:lnSpc>
              <a:spcPct val="90000"/>
            </a:lnSpc>
            <a:spcBef>
              <a:spcPct val="0"/>
            </a:spcBef>
            <a:spcAft>
              <a:spcPct val="35000"/>
            </a:spcAft>
          </a:pPr>
          <a:r>
            <a:rPr lang="es-ES_tradnl" sz="2500" kern="1200" dirty="0" smtClean="0">
              <a:latin typeface="Abadi MT Condensed Extra Bold" charset="0"/>
              <a:ea typeface="Abadi MT Condensed Extra Bold" charset="0"/>
              <a:cs typeface="Abadi MT Condensed Extra Bold" charset="0"/>
            </a:rPr>
            <a:t>FUNERAL</a:t>
          </a:r>
          <a:endParaRPr lang="es-ES_tradnl" sz="2500" kern="1200" dirty="0">
            <a:latin typeface="Abadi MT Condensed Extra Bold" charset="0"/>
            <a:ea typeface="Abadi MT Condensed Extra Bold" charset="0"/>
            <a:cs typeface="Abadi MT Condensed Extra Bold" charset="0"/>
          </a:endParaRPr>
        </a:p>
      </dsp:txBody>
      <dsp:txXfrm rot="10800000">
        <a:off x="2106680" y="4455303"/>
        <a:ext cx="6448170" cy="857093"/>
      </dsp:txXfrm>
    </dsp:sp>
    <dsp:sp modelId="{221FCD6E-2183-8843-9BB4-1F453804BD0A}">
      <dsp:nvSpPr>
        <dsp:cNvPr id="0" name=""/>
        <dsp:cNvSpPr/>
      </dsp:nvSpPr>
      <dsp:spPr>
        <a:xfrm>
          <a:off x="1463860" y="4455303"/>
          <a:ext cx="857093" cy="857093"/>
        </a:xfrm>
        <a:prstGeom prst="ellipse">
          <a:avLst/>
        </a:prstGeom>
        <a:blipFill rotWithShape="1">
          <a:blip xmlns:r="http://schemas.openxmlformats.org/officeDocument/2006/relationships" r:embed="rId5"/>
          <a:stretch>
            <a:fillRect/>
          </a:stretch>
        </a:blipFill>
        <a:ln>
          <a:noFill/>
        </a:ln>
        <a:effectLst/>
      </dsp:spPr>
      <dsp:style>
        <a:lnRef idx="0">
          <a:scrgbClr r="0" g="0" b="0"/>
        </a:lnRef>
        <a:fillRef idx="1">
          <a:scrgbClr r="0" g="0" b="0"/>
        </a:fillRef>
        <a:effectRef idx="2">
          <a:scrgbClr r="0" g="0" b="0"/>
        </a:effectRef>
        <a:fontRef idx="minor"/>
      </dsp:style>
    </dsp:sp>
    <dsp:sp modelId="{38C69940-BFBE-9845-BAC1-F78C76860C2A}">
      <dsp:nvSpPr>
        <dsp:cNvPr id="0" name=""/>
        <dsp:cNvSpPr/>
      </dsp:nvSpPr>
      <dsp:spPr>
        <a:xfrm rot="10800000">
          <a:off x="1844304" y="5571779"/>
          <a:ext cx="6662443" cy="857093"/>
        </a:xfrm>
        <a:prstGeom prst="homePlate">
          <a:avLst/>
        </a:prstGeom>
        <a:solidFill>
          <a:srgbClr val="FF349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77955" tIns="95250" rIns="177800" bIns="95250" numCol="1" spcCol="1270" anchor="ctr" anchorCtr="0">
          <a:noAutofit/>
        </a:bodyPr>
        <a:lstStyle/>
        <a:p>
          <a:pPr lvl="0" algn="l" defTabSz="1111250">
            <a:lnSpc>
              <a:spcPct val="90000"/>
            </a:lnSpc>
            <a:spcBef>
              <a:spcPct val="0"/>
            </a:spcBef>
            <a:spcAft>
              <a:spcPct val="35000"/>
            </a:spcAft>
          </a:pPr>
          <a:r>
            <a:rPr lang="es-ES_tradnl" sz="2500" kern="1200" dirty="0" smtClean="0">
              <a:latin typeface="Abadi MT Condensed Extra Bold" charset="0"/>
              <a:ea typeface="Abadi MT Condensed Extra Bold" charset="0"/>
              <a:cs typeface="Abadi MT Condensed Extra Bold" charset="0"/>
            </a:rPr>
            <a:t>BODA</a:t>
          </a:r>
          <a:endParaRPr lang="es-ES_tradnl" sz="2500" kern="1200" dirty="0">
            <a:latin typeface="Abadi MT Condensed Extra Bold" charset="0"/>
            <a:ea typeface="Abadi MT Condensed Extra Bold" charset="0"/>
            <a:cs typeface="Abadi MT Condensed Extra Bold" charset="0"/>
          </a:endParaRPr>
        </a:p>
      </dsp:txBody>
      <dsp:txXfrm rot="10800000">
        <a:off x="2058577" y="5571779"/>
        <a:ext cx="6448170" cy="857093"/>
      </dsp:txXfrm>
    </dsp:sp>
    <dsp:sp modelId="{28DA8BC0-7323-AC4E-97EB-682B65854ED6}">
      <dsp:nvSpPr>
        <dsp:cNvPr id="0" name=""/>
        <dsp:cNvSpPr/>
      </dsp:nvSpPr>
      <dsp:spPr>
        <a:xfrm>
          <a:off x="1463860" y="5568246"/>
          <a:ext cx="857093" cy="857093"/>
        </a:xfrm>
        <a:prstGeom prst="ellipse">
          <a:avLst/>
        </a:prstGeom>
        <a:blipFill rotWithShape="1">
          <a:blip xmlns:r="http://schemas.openxmlformats.org/officeDocument/2006/relationships" r:embed="rId6"/>
          <a:stretch>
            <a:fillRect/>
          </a:stretch>
        </a:blipFill>
        <a:ln>
          <a:noFill/>
        </a:ln>
        <a:effectLst/>
      </dsp:spPr>
      <dsp:style>
        <a:lnRef idx="0">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E6C9E3-6D78-1744-8496-59332109DE56}">
      <dsp:nvSpPr>
        <dsp:cNvPr id="0" name=""/>
        <dsp:cNvSpPr/>
      </dsp:nvSpPr>
      <dsp:spPr>
        <a:xfrm>
          <a:off x="0" y="418"/>
          <a:ext cx="9961418" cy="1076034"/>
        </a:xfrm>
        <a:prstGeom prst="roundRect">
          <a:avLst/>
        </a:prstGeom>
        <a:solidFill>
          <a:srgbClr val="FF349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rtl="0">
            <a:lnSpc>
              <a:spcPct val="90000"/>
            </a:lnSpc>
            <a:spcBef>
              <a:spcPct val="0"/>
            </a:spcBef>
            <a:spcAft>
              <a:spcPct val="35000"/>
            </a:spcAft>
          </a:pPr>
          <a:r>
            <a:rPr lang="pt-BR" sz="4800" kern="1200" dirty="0" smtClean="0">
              <a:latin typeface="Abadi MT Condensed Extra Bold" charset="0"/>
              <a:ea typeface="Abadi MT Condensed Extra Bold" charset="0"/>
              <a:cs typeface="Abadi MT Condensed Extra Bold" charset="0"/>
            </a:rPr>
            <a:t>EL CULTO - ESCUELA SABÁTICA</a:t>
          </a:r>
          <a:endParaRPr lang="pt-BR" sz="4800" kern="1200" dirty="0">
            <a:latin typeface="Abadi MT Condensed Extra Bold" charset="0"/>
            <a:ea typeface="Abadi MT Condensed Extra Bold" charset="0"/>
            <a:cs typeface="Abadi MT Condensed Extra Bold" charset="0"/>
          </a:endParaRPr>
        </a:p>
      </dsp:txBody>
      <dsp:txXfrm>
        <a:off x="52528" y="52946"/>
        <a:ext cx="9856362" cy="9709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0CD277-C9BF-734F-9C38-EDCCBCBE01AE}">
      <dsp:nvSpPr>
        <dsp:cNvPr id="0" name=""/>
        <dsp:cNvSpPr/>
      </dsp:nvSpPr>
      <dsp:spPr>
        <a:xfrm>
          <a:off x="0" y="924454"/>
          <a:ext cx="7308443" cy="1606500"/>
        </a:xfrm>
        <a:prstGeom prst="rect">
          <a:avLst/>
        </a:prstGeom>
        <a:solidFill>
          <a:schemeClr val="lt1">
            <a:alpha val="90000"/>
            <a:hueOff val="0"/>
            <a:satOff val="0"/>
            <a:lumOff val="0"/>
            <a:alphaOff val="0"/>
          </a:schemeClr>
        </a:solidFill>
        <a:ln w="6350" cap="flat" cmpd="sng" algn="ctr">
          <a:solidFill>
            <a:srgbClr val="FF3492"/>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67216" tIns="312420" rIns="567216" bIns="106680" numCol="1" spcCol="1270" anchor="t" anchorCtr="0">
          <a:noAutofit/>
        </a:bodyPr>
        <a:lstStyle/>
        <a:p>
          <a:pPr marL="114300" lvl="1" indent="-114300" algn="l" defTabSz="666750">
            <a:lnSpc>
              <a:spcPct val="90000"/>
            </a:lnSpc>
            <a:spcBef>
              <a:spcPct val="0"/>
            </a:spcBef>
            <a:spcAft>
              <a:spcPct val="15000"/>
            </a:spcAft>
            <a:buChar char="••"/>
          </a:pPr>
          <a:r>
            <a:rPr lang="es-ES_tradnl" sz="1500" kern="1200" dirty="0" smtClean="0"/>
            <a:t>Coordine con anticipación los utensilios  para las ofrendas y diezmos.</a:t>
          </a:r>
          <a:endParaRPr lang="es-ES_tradnl" sz="1500" kern="1200" dirty="0"/>
        </a:p>
        <a:p>
          <a:pPr marL="114300" lvl="1" indent="-114300" algn="l" defTabSz="666750">
            <a:lnSpc>
              <a:spcPct val="90000"/>
            </a:lnSpc>
            <a:spcBef>
              <a:spcPct val="0"/>
            </a:spcBef>
            <a:spcAft>
              <a:spcPct val="15000"/>
            </a:spcAft>
            <a:buChar char="••"/>
          </a:pPr>
          <a:r>
            <a:rPr lang="es-ES_tradnl" sz="1500" kern="1200" smtClean="0"/>
            <a:t>Planifique  con el equipo la manera adecuada de recorrer toda la iglesia durante el momento de Diezmos y Ofendas.</a:t>
          </a:r>
          <a:endParaRPr lang="es-ES_tradnl" sz="1500" kern="1200" dirty="0"/>
        </a:p>
        <a:p>
          <a:pPr marL="114300" lvl="1" indent="-114300" algn="l" defTabSz="666750">
            <a:lnSpc>
              <a:spcPct val="90000"/>
            </a:lnSpc>
            <a:spcBef>
              <a:spcPct val="0"/>
            </a:spcBef>
            <a:spcAft>
              <a:spcPct val="15000"/>
            </a:spcAft>
            <a:buChar char="••"/>
          </a:pPr>
          <a:r>
            <a:rPr lang="es-ES_tradnl" sz="1500" kern="1200" smtClean="0"/>
            <a:t>Tome en cuenta todo lo referente a la debida reverencia.</a:t>
          </a:r>
          <a:endParaRPr lang="es-ES_tradnl" sz="1500" kern="1200" dirty="0"/>
        </a:p>
        <a:p>
          <a:pPr marL="114300" lvl="1" indent="-114300" algn="l" defTabSz="666750">
            <a:lnSpc>
              <a:spcPct val="90000"/>
            </a:lnSpc>
            <a:spcBef>
              <a:spcPct val="0"/>
            </a:spcBef>
            <a:spcAft>
              <a:spcPct val="15000"/>
            </a:spcAft>
            <a:buChar char="••"/>
          </a:pPr>
          <a:r>
            <a:rPr lang="es-ES_tradnl" sz="1500" kern="1200" dirty="0" smtClean="0"/>
            <a:t>Sea usted ejemplo en el culto.</a:t>
          </a:r>
          <a:endParaRPr lang="es-ES_tradnl" sz="1500" kern="1200" dirty="0"/>
        </a:p>
      </dsp:txBody>
      <dsp:txXfrm>
        <a:off x="0" y="924454"/>
        <a:ext cx="7308443" cy="1606500"/>
      </dsp:txXfrm>
    </dsp:sp>
    <dsp:sp modelId="{EBE4519F-FB0F-5D49-86DA-8A1D735EA40E}">
      <dsp:nvSpPr>
        <dsp:cNvPr id="0" name=""/>
        <dsp:cNvSpPr/>
      </dsp:nvSpPr>
      <dsp:spPr>
        <a:xfrm>
          <a:off x="354002" y="241346"/>
          <a:ext cx="6948612" cy="904507"/>
        </a:xfrm>
        <a:prstGeom prst="roundRect">
          <a:avLst/>
        </a:prstGeom>
        <a:solidFill>
          <a:srgbClr val="FF349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3369" tIns="0" rIns="193369" bIns="0" numCol="1" spcCol="1270" anchor="ctr" anchorCtr="0">
          <a:noAutofit/>
        </a:bodyPr>
        <a:lstStyle/>
        <a:p>
          <a:pPr lvl="0" algn="just" defTabSz="800100">
            <a:lnSpc>
              <a:spcPct val="90000"/>
            </a:lnSpc>
            <a:spcBef>
              <a:spcPct val="0"/>
            </a:spcBef>
            <a:spcAft>
              <a:spcPct val="35000"/>
            </a:spcAft>
          </a:pPr>
          <a:r>
            <a:rPr lang="es-ES_tradnl" sz="1800" kern="1200" dirty="0" smtClean="0"/>
            <a:t>CULTO. El culto de adoración del sábado es la más importante de todas las reuniones de la iglesia. En él, los miembros se reúnen, semana tras semana, para unirse en la adoración a Dios con espíritu de alabanza y de agradecimiento, para oír la Palabra de Dios </a:t>
          </a:r>
          <a:endParaRPr lang="en-US" sz="1800" kern="1200" dirty="0"/>
        </a:p>
      </dsp:txBody>
      <dsp:txXfrm>
        <a:off x="398156" y="285500"/>
        <a:ext cx="6860304" cy="816199"/>
      </dsp:txXfrm>
    </dsp:sp>
    <dsp:sp modelId="{813D69B4-9533-BF45-B06F-B6E9A29CC456}">
      <dsp:nvSpPr>
        <dsp:cNvPr id="0" name=""/>
        <dsp:cNvSpPr/>
      </dsp:nvSpPr>
      <dsp:spPr>
        <a:xfrm>
          <a:off x="0" y="2800268"/>
          <a:ext cx="7308443" cy="1842750"/>
        </a:xfrm>
        <a:prstGeom prst="rect">
          <a:avLst/>
        </a:prstGeom>
        <a:solidFill>
          <a:schemeClr val="lt1">
            <a:alpha val="90000"/>
            <a:hueOff val="0"/>
            <a:satOff val="0"/>
            <a:lumOff val="0"/>
            <a:alphaOff val="0"/>
          </a:schemeClr>
        </a:solidFill>
        <a:ln w="6350" cap="flat" cmpd="sng" algn="ctr">
          <a:solidFill>
            <a:srgbClr val="FF3492"/>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67216" tIns="312420" rIns="567216" bIns="106680" numCol="1" spcCol="1270" anchor="t" anchorCtr="0">
          <a:noAutofit/>
        </a:bodyPr>
        <a:lstStyle/>
        <a:p>
          <a:pPr marL="114300" lvl="1" indent="-114300" algn="l" defTabSz="666750">
            <a:lnSpc>
              <a:spcPct val="90000"/>
            </a:lnSpc>
            <a:spcBef>
              <a:spcPct val="0"/>
            </a:spcBef>
            <a:spcAft>
              <a:spcPct val="15000"/>
            </a:spcAft>
            <a:buChar char="••"/>
          </a:pPr>
          <a:r>
            <a:rPr lang="es-ES_tradnl" sz="1500" kern="1200" dirty="0" smtClean="0"/>
            <a:t>Estar pendiente si llegan amigos invitados.</a:t>
          </a:r>
          <a:endParaRPr lang="es-ES_tradnl" sz="1500" kern="1200" dirty="0"/>
        </a:p>
        <a:p>
          <a:pPr marL="114300" lvl="1" indent="-114300" algn="l" defTabSz="666750">
            <a:lnSpc>
              <a:spcPct val="90000"/>
            </a:lnSpc>
            <a:spcBef>
              <a:spcPct val="0"/>
            </a:spcBef>
            <a:spcAft>
              <a:spcPct val="15000"/>
            </a:spcAft>
            <a:buChar char="••"/>
          </a:pPr>
          <a:r>
            <a:rPr lang="es-ES_tradnl" sz="1500" kern="1200" smtClean="0"/>
            <a:t>Coordinar que las diferentes clases se reúnan  de acuerdo a su edad y estén debidamente identificadas.</a:t>
          </a:r>
          <a:endParaRPr lang="es-ES_tradnl" sz="1500" kern="1200" dirty="0"/>
        </a:p>
        <a:p>
          <a:pPr marL="114300" lvl="1" indent="-114300" algn="l" defTabSz="666750">
            <a:lnSpc>
              <a:spcPct val="90000"/>
            </a:lnSpc>
            <a:spcBef>
              <a:spcPct val="0"/>
            </a:spcBef>
            <a:spcAft>
              <a:spcPct val="15000"/>
            </a:spcAft>
            <a:buChar char="••"/>
          </a:pPr>
          <a:r>
            <a:rPr lang="es-ES_tradnl" sz="1500" kern="1200" smtClean="0"/>
            <a:t>Estar atenta a promover  la ofrenda misioneras mundiales.</a:t>
          </a:r>
          <a:endParaRPr lang="es-ES_tradnl" sz="1500" kern="1200" dirty="0"/>
        </a:p>
        <a:p>
          <a:pPr marL="114300" lvl="1" indent="-114300" algn="l" defTabSz="666750">
            <a:lnSpc>
              <a:spcPct val="90000"/>
            </a:lnSpc>
            <a:spcBef>
              <a:spcPct val="0"/>
            </a:spcBef>
            <a:spcAft>
              <a:spcPct val="15000"/>
            </a:spcAft>
            <a:buChar char="••"/>
          </a:pPr>
          <a:r>
            <a:rPr lang="es-ES_tradnl" sz="1500" kern="1200" smtClean="0"/>
            <a:t>Compartir Biblia, Lecciones de Estudios, lápices con aquellos que no tengan.</a:t>
          </a:r>
          <a:endParaRPr lang="es-ES_tradnl" sz="1500" kern="1200" dirty="0"/>
        </a:p>
        <a:p>
          <a:pPr marL="114300" lvl="1" indent="-114300" algn="l" defTabSz="666750">
            <a:lnSpc>
              <a:spcPct val="90000"/>
            </a:lnSpc>
            <a:spcBef>
              <a:spcPct val="0"/>
            </a:spcBef>
            <a:spcAft>
              <a:spcPct val="15000"/>
            </a:spcAft>
            <a:buChar char="••"/>
          </a:pPr>
          <a:r>
            <a:rPr lang="es-ES_tradnl" sz="1500" kern="1200" dirty="0" smtClean="0"/>
            <a:t>Evite estar hablando de otro tema que no sea la lección semanal</a:t>
          </a:r>
          <a:endParaRPr lang="es-ES_tradnl" sz="1500" kern="1200" dirty="0"/>
        </a:p>
      </dsp:txBody>
      <dsp:txXfrm>
        <a:off x="0" y="2800268"/>
        <a:ext cx="7308443" cy="1842750"/>
      </dsp:txXfrm>
    </dsp:sp>
    <dsp:sp modelId="{618AD0A4-896D-194F-8CA6-FB4CA944D503}">
      <dsp:nvSpPr>
        <dsp:cNvPr id="0" name=""/>
        <dsp:cNvSpPr/>
      </dsp:nvSpPr>
      <dsp:spPr>
        <a:xfrm>
          <a:off x="357214" y="2611954"/>
          <a:ext cx="6947491" cy="409713"/>
        </a:xfrm>
        <a:prstGeom prst="roundRect">
          <a:avLst/>
        </a:prstGeom>
        <a:solidFill>
          <a:srgbClr val="FF349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3369" tIns="0" rIns="193369" bIns="0" numCol="1" spcCol="1270" anchor="ctr" anchorCtr="0">
          <a:noAutofit/>
        </a:bodyPr>
        <a:lstStyle/>
        <a:p>
          <a:pPr lvl="0" algn="l" defTabSz="666750">
            <a:lnSpc>
              <a:spcPct val="90000"/>
            </a:lnSpc>
            <a:spcBef>
              <a:spcPct val="0"/>
            </a:spcBef>
            <a:spcAft>
              <a:spcPct val="35000"/>
            </a:spcAft>
          </a:pPr>
          <a:r>
            <a:rPr lang="es-ES_tradnl" sz="1500" kern="1200" dirty="0" smtClean="0"/>
            <a:t>ESCUELA SAPÁTICA. Estudio sistemáticamente la Palabra de Dios</a:t>
          </a:r>
          <a:endParaRPr lang="en-US" sz="1500" kern="1200" dirty="0"/>
        </a:p>
      </dsp:txBody>
      <dsp:txXfrm>
        <a:off x="377215" y="2631955"/>
        <a:ext cx="6907489" cy="3697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E6C9E3-6D78-1744-8496-59332109DE56}">
      <dsp:nvSpPr>
        <dsp:cNvPr id="0" name=""/>
        <dsp:cNvSpPr/>
      </dsp:nvSpPr>
      <dsp:spPr>
        <a:xfrm>
          <a:off x="0" y="153"/>
          <a:ext cx="8676229" cy="972105"/>
        </a:xfrm>
        <a:prstGeom prst="roundRect">
          <a:avLst/>
        </a:prstGeom>
        <a:solidFill>
          <a:srgbClr val="FF349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pt-BR" sz="3200" kern="1200" dirty="0" smtClean="0">
              <a:latin typeface="Abadi MT Condensed Extra Bold" charset="0"/>
              <a:ea typeface="Abadi MT Condensed Extra Bold" charset="0"/>
              <a:cs typeface="Abadi MT Condensed Extra Bold" charset="0"/>
            </a:rPr>
            <a:t>JUNTAS </a:t>
          </a:r>
        </a:p>
        <a:p>
          <a:pPr lvl="0" algn="ctr" defTabSz="1422400" rtl="0">
            <a:lnSpc>
              <a:spcPct val="90000"/>
            </a:lnSpc>
            <a:spcBef>
              <a:spcPct val="0"/>
            </a:spcBef>
            <a:spcAft>
              <a:spcPct val="35000"/>
            </a:spcAft>
          </a:pPr>
          <a:r>
            <a:rPr lang="pt-BR" sz="3200" kern="1200" dirty="0" smtClean="0">
              <a:latin typeface="Abadi MT Condensed Extra Bold" charset="0"/>
              <a:ea typeface="Abadi MT Condensed Extra Bold" charset="0"/>
              <a:cs typeface="Abadi MT Condensed Extra Bold" charset="0"/>
            </a:rPr>
            <a:t>Reuniones Administrativas</a:t>
          </a:r>
          <a:endParaRPr lang="en-US" sz="3200" kern="1200" dirty="0">
            <a:latin typeface="Abadi MT Condensed Extra Bold" charset="0"/>
          </a:endParaRPr>
        </a:p>
      </dsp:txBody>
      <dsp:txXfrm>
        <a:off x="47454" y="47607"/>
        <a:ext cx="8581321" cy="87719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E6C9E3-6D78-1744-8496-59332109DE56}">
      <dsp:nvSpPr>
        <dsp:cNvPr id="0" name=""/>
        <dsp:cNvSpPr/>
      </dsp:nvSpPr>
      <dsp:spPr>
        <a:xfrm>
          <a:off x="0" y="319"/>
          <a:ext cx="7650991" cy="1133620"/>
        </a:xfrm>
        <a:prstGeom prst="roundRect">
          <a:avLst/>
        </a:prstGeom>
        <a:solidFill>
          <a:srgbClr val="FF349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4320" tIns="274320" rIns="274320" bIns="274320" numCol="1" spcCol="1270" anchor="ctr" anchorCtr="0">
          <a:noAutofit/>
        </a:bodyPr>
        <a:lstStyle/>
        <a:p>
          <a:pPr lvl="0" algn="ctr" defTabSz="3200400" rtl="0">
            <a:lnSpc>
              <a:spcPct val="90000"/>
            </a:lnSpc>
            <a:spcBef>
              <a:spcPct val="0"/>
            </a:spcBef>
            <a:spcAft>
              <a:spcPct val="35000"/>
            </a:spcAft>
          </a:pPr>
          <a:r>
            <a:rPr lang="pt-BR" sz="7200" kern="1200" dirty="0" smtClean="0">
              <a:latin typeface="Abadi MT Condensed Extra Bold" charset="0"/>
              <a:ea typeface="Abadi MT Condensed Extra Bold" charset="0"/>
              <a:cs typeface="Abadi MT Condensed Extra Bold" charset="0"/>
            </a:rPr>
            <a:t>BAUTISMO</a:t>
          </a:r>
          <a:endParaRPr lang="pt-BR" sz="7200" kern="1200" dirty="0">
            <a:latin typeface="Abadi MT Condensed Extra Bold" charset="0"/>
            <a:ea typeface="Abadi MT Condensed Extra Bold" charset="0"/>
            <a:cs typeface="Abadi MT Condensed Extra Bold" charset="0"/>
          </a:endParaRPr>
        </a:p>
      </dsp:txBody>
      <dsp:txXfrm>
        <a:off x="55339" y="55658"/>
        <a:ext cx="7540313" cy="102294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32F215-5CDD-EA4D-A5EA-0099851DC5E0}">
      <dsp:nvSpPr>
        <dsp:cNvPr id="0" name=""/>
        <dsp:cNvSpPr/>
      </dsp:nvSpPr>
      <dsp:spPr>
        <a:xfrm>
          <a:off x="0" y="322889"/>
          <a:ext cx="7932233" cy="2088450"/>
        </a:xfrm>
        <a:prstGeom prst="rect">
          <a:avLst/>
        </a:prstGeom>
        <a:solidFill>
          <a:schemeClr val="lt1">
            <a:alpha val="90000"/>
            <a:hueOff val="0"/>
            <a:satOff val="0"/>
            <a:lumOff val="0"/>
            <a:alphaOff val="0"/>
          </a:schemeClr>
        </a:solidFill>
        <a:ln w="6350" cap="flat" cmpd="sng" algn="ctr">
          <a:solidFill>
            <a:srgbClr val="FF3492"/>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15629" tIns="270764" rIns="615629" bIns="92456" numCol="1" spcCol="1270" anchor="t" anchorCtr="0">
          <a:noAutofit/>
        </a:bodyPr>
        <a:lstStyle/>
        <a:p>
          <a:pPr marL="114300" lvl="1" indent="-114300" algn="l" defTabSz="577850" rtl="0">
            <a:lnSpc>
              <a:spcPct val="90000"/>
            </a:lnSpc>
            <a:spcBef>
              <a:spcPct val="0"/>
            </a:spcBef>
            <a:spcAft>
              <a:spcPct val="15000"/>
            </a:spcAft>
            <a:buChar char="••"/>
          </a:pPr>
          <a:r>
            <a:rPr lang="es-CO" sz="1300" kern="1200" dirty="0" smtClean="0">
              <a:solidFill>
                <a:schemeClr val="tx1"/>
              </a:solidFill>
              <a:effectLst/>
              <a:latin typeface="+mn-lt"/>
              <a:ea typeface="+mn-ea"/>
              <a:cs typeface="+mn-cs"/>
            </a:rPr>
            <a:t>Diáconos deben ayudar a los candidatos masculinos a entrar al agua y a salir de ella. Las diaconisas deben ayudar a las candidatas femeninas.</a:t>
          </a:r>
          <a:endParaRPr lang="es-ES_tradnl" sz="1300" kern="1200" dirty="0">
            <a:solidFill>
              <a:schemeClr val="tx1"/>
            </a:solidFill>
          </a:endParaRPr>
        </a:p>
        <a:p>
          <a:pPr marL="114300" lvl="1" indent="-114300" algn="l" defTabSz="577850">
            <a:lnSpc>
              <a:spcPct val="90000"/>
            </a:lnSpc>
            <a:spcBef>
              <a:spcPct val="0"/>
            </a:spcBef>
            <a:spcAft>
              <a:spcPct val="15000"/>
            </a:spcAft>
            <a:buChar char="••"/>
          </a:pPr>
          <a:r>
            <a:rPr lang="es-ES_tradnl" sz="1300" kern="1200" smtClean="0">
              <a:solidFill>
                <a:schemeClr val="tx1"/>
              </a:solidFill>
            </a:rPr>
            <a:t>VESTIMENTA: Es aconsejable que si la iglesia planea adquirir batas para el bautismo éstas sean oscuras para evitar que se trasluzca el cuerpo y debe tener un peso en el borde inferior para que no se levanten en el agua. Si la iglesia carece de éstas vestiduras el candidato debe ser instruido para traer la ropa adecuada más una toalla además de su ropa a cambiarse después del bautismo.</a:t>
          </a:r>
          <a:endParaRPr lang="es-CO" sz="1300" kern="1200" dirty="0" smtClean="0">
            <a:solidFill>
              <a:schemeClr val="tx1"/>
            </a:solidFill>
            <a:effectLst/>
            <a:latin typeface="+mn-lt"/>
            <a:ea typeface="+mn-ea"/>
            <a:cs typeface="+mn-cs"/>
          </a:endParaRPr>
        </a:p>
        <a:p>
          <a:pPr marL="114300" lvl="1" indent="-114300" algn="l" defTabSz="577850">
            <a:lnSpc>
              <a:spcPct val="90000"/>
            </a:lnSpc>
            <a:spcBef>
              <a:spcPct val="0"/>
            </a:spcBef>
            <a:spcAft>
              <a:spcPct val="15000"/>
            </a:spcAft>
            <a:buChar char="••"/>
          </a:pPr>
          <a:r>
            <a:rPr lang="es-CO" sz="1300" kern="1200" smtClean="0">
              <a:solidFill>
                <a:schemeClr val="tx1"/>
              </a:solidFill>
              <a:effectLst/>
              <a:latin typeface="+mn-lt"/>
              <a:ea typeface="+mn-ea"/>
              <a:cs typeface="+mn-cs"/>
            </a:rPr>
            <a:t>Estar pendiente y preguntar al pastor si habrá bautismo para estar atenta a todos los detalles con anticipación.</a:t>
          </a:r>
          <a:endParaRPr lang="es-CO" sz="1300" kern="1200" dirty="0" smtClean="0">
            <a:solidFill>
              <a:schemeClr val="tx1"/>
            </a:solidFill>
            <a:effectLst/>
            <a:latin typeface="+mn-lt"/>
            <a:ea typeface="+mn-ea"/>
            <a:cs typeface="+mn-cs"/>
          </a:endParaRPr>
        </a:p>
        <a:p>
          <a:pPr marL="114300" lvl="1" indent="-114300" algn="l" defTabSz="577850">
            <a:lnSpc>
              <a:spcPct val="90000"/>
            </a:lnSpc>
            <a:spcBef>
              <a:spcPct val="0"/>
            </a:spcBef>
            <a:spcAft>
              <a:spcPct val="15000"/>
            </a:spcAft>
            <a:buChar char="••"/>
          </a:pPr>
          <a:r>
            <a:rPr lang="es-CO" sz="1300" kern="1200" dirty="0" smtClean="0">
              <a:solidFill>
                <a:schemeClr val="tx1"/>
              </a:solidFill>
              <a:effectLst/>
              <a:latin typeface="+mn-lt"/>
              <a:ea typeface="+mn-ea"/>
              <a:cs typeface="+mn-cs"/>
            </a:rPr>
            <a:t>Si la iglesia tiene togas bautismales, procure que haya de niños y adultos y cuídelas.</a:t>
          </a:r>
          <a:endParaRPr lang="es-CO" sz="1300" kern="1200" dirty="0" smtClean="0">
            <a:solidFill>
              <a:schemeClr val="tx1"/>
            </a:solidFill>
            <a:effectLst/>
            <a:latin typeface="+mn-lt"/>
            <a:ea typeface="+mn-ea"/>
            <a:cs typeface="+mn-cs"/>
          </a:endParaRPr>
        </a:p>
      </dsp:txBody>
      <dsp:txXfrm>
        <a:off x="0" y="322889"/>
        <a:ext cx="7932233" cy="2088450"/>
      </dsp:txXfrm>
    </dsp:sp>
    <dsp:sp modelId="{797676BE-B6D9-AD47-92A9-B8254477F340}">
      <dsp:nvSpPr>
        <dsp:cNvPr id="0" name=""/>
        <dsp:cNvSpPr/>
      </dsp:nvSpPr>
      <dsp:spPr>
        <a:xfrm>
          <a:off x="396611" y="131009"/>
          <a:ext cx="5552563" cy="383760"/>
        </a:xfrm>
        <a:prstGeom prst="roundRect">
          <a:avLst/>
        </a:prstGeom>
        <a:solidFill>
          <a:srgbClr val="FF3492"/>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9874" tIns="0" rIns="209874" bIns="0" numCol="1" spcCol="1270" anchor="ctr" anchorCtr="0">
          <a:noAutofit/>
        </a:bodyPr>
        <a:lstStyle/>
        <a:p>
          <a:pPr lvl="0" algn="l" defTabSz="1244600" rtl="0">
            <a:lnSpc>
              <a:spcPct val="90000"/>
            </a:lnSpc>
            <a:spcBef>
              <a:spcPct val="0"/>
            </a:spcBef>
            <a:spcAft>
              <a:spcPct val="35000"/>
            </a:spcAft>
          </a:pPr>
          <a:r>
            <a:rPr lang="es-ES_tradnl" sz="2800" b="1" kern="1200" dirty="0" smtClean="0">
              <a:solidFill>
                <a:schemeClr val="bg1"/>
              </a:solidFill>
            </a:rPr>
            <a:t>PREPARATIVOS</a:t>
          </a:r>
          <a:endParaRPr lang="en-US" sz="2800" b="1" kern="1200" dirty="0">
            <a:solidFill>
              <a:schemeClr val="bg1"/>
            </a:solidFill>
          </a:endParaRPr>
        </a:p>
      </dsp:txBody>
      <dsp:txXfrm>
        <a:off x="415345" y="149743"/>
        <a:ext cx="5515095" cy="346292"/>
      </dsp:txXfrm>
    </dsp:sp>
    <dsp:sp modelId="{098419AD-5E03-174F-B3B5-D55602AA1379}">
      <dsp:nvSpPr>
        <dsp:cNvPr id="0" name=""/>
        <dsp:cNvSpPr/>
      </dsp:nvSpPr>
      <dsp:spPr>
        <a:xfrm>
          <a:off x="0" y="2673419"/>
          <a:ext cx="7932233" cy="1556100"/>
        </a:xfrm>
        <a:prstGeom prst="rect">
          <a:avLst/>
        </a:prstGeom>
        <a:solidFill>
          <a:schemeClr val="lt1">
            <a:alpha val="90000"/>
            <a:hueOff val="0"/>
            <a:satOff val="0"/>
            <a:lumOff val="0"/>
            <a:alphaOff val="0"/>
          </a:schemeClr>
        </a:solidFill>
        <a:ln w="6350" cap="flat" cmpd="sng" algn="ctr">
          <a:solidFill>
            <a:srgbClr val="FF3492"/>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15629" tIns="270764" rIns="615629" bIns="92456" numCol="1" spcCol="1270" anchor="t" anchorCtr="0">
          <a:noAutofit/>
        </a:bodyPr>
        <a:lstStyle/>
        <a:p>
          <a:pPr marL="114300" lvl="1" indent="-114300" algn="l" defTabSz="577850" rtl="0">
            <a:lnSpc>
              <a:spcPct val="90000"/>
            </a:lnSpc>
            <a:spcBef>
              <a:spcPct val="0"/>
            </a:spcBef>
            <a:spcAft>
              <a:spcPct val="15000"/>
            </a:spcAft>
            <a:buChar char="••"/>
          </a:pPr>
          <a:r>
            <a:rPr lang="es-US" sz="1300" kern="1200" noProof="0" dirty="0" smtClean="0">
              <a:solidFill>
                <a:schemeClr val="tx1"/>
              </a:solidFill>
            </a:rPr>
            <a:t>Los bautismos pueden celebrarse en interiores o al aire libre, en el bautisterio de un templo o en un río, en un lago o en el mar.</a:t>
          </a:r>
          <a:endParaRPr lang="es-US" sz="1300" kern="1200" noProof="0" dirty="0"/>
        </a:p>
        <a:p>
          <a:pPr marL="114300" lvl="1" indent="-114300" algn="l" defTabSz="577850" rtl="0">
            <a:lnSpc>
              <a:spcPct val="90000"/>
            </a:lnSpc>
            <a:spcBef>
              <a:spcPct val="0"/>
            </a:spcBef>
            <a:spcAft>
              <a:spcPct val="15000"/>
            </a:spcAft>
            <a:buChar char="••"/>
          </a:pPr>
          <a:r>
            <a:rPr lang="es-US" altLang="es-ES_tradnl" sz="1300" kern="1200" noProof="0" dirty="0" smtClean="0">
              <a:solidFill>
                <a:schemeClr val="tx1"/>
              </a:solidFill>
            </a:rPr>
            <a:t>Las diaconisas deben preparar el lugar del bautismo, lugar para cambiarse.</a:t>
          </a:r>
          <a:endParaRPr lang="es-US" sz="1300" kern="1200" noProof="0" dirty="0">
            <a:solidFill>
              <a:schemeClr val="tx1"/>
            </a:solidFill>
          </a:endParaRPr>
        </a:p>
        <a:p>
          <a:pPr marL="114300" lvl="1" indent="-114300" algn="l" defTabSz="577850" rtl="0">
            <a:lnSpc>
              <a:spcPct val="90000"/>
            </a:lnSpc>
            <a:spcBef>
              <a:spcPct val="0"/>
            </a:spcBef>
            <a:spcAft>
              <a:spcPct val="15000"/>
            </a:spcAft>
            <a:buChar char="••"/>
          </a:pPr>
          <a:r>
            <a:rPr lang="es-CO" sz="1300" kern="1200" dirty="0" smtClean="0">
              <a:solidFill>
                <a:schemeClr val="tx1"/>
              </a:solidFill>
              <a:effectLst/>
              <a:latin typeface="+mn-lt"/>
              <a:ea typeface="+mn-ea"/>
              <a:cs typeface="+mn-cs"/>
            </a:rPr>
            <a:t>Procure colocar  los objetos de valor de los candidatos, en un lugar seguro.</a:t>
          </a:r>
          <a:endParaRPr lang="es-ES_tradnl" sz="1300" kern="1200" dirty="0">
            <a:solidFill>
              <a:schemeClr val="tx1"/>
            </a:solidFill>
          </a:endParaRPr>
        </a:p>
        <a:p>
          <a:pPr marL="114300" lvl="1" indent="-114300" algn="l" defTabSz="577850" rtl="0">
            <a:lnSpc>
              <a:spcPct val="90000"/>
            </a:lnSpc>
            <a:spcBef>
              <a:spcPct val="0"/>
            </a:spcBef>
            <a:spcAft>
              <a:spcPct val="15000"/>
            </a:spcAft>
            <a:buChar char="••"/>
          </a:pPr>
          <a:r>
            <a:rPr lang="es-CO" sz="1300" kern="1200" dirty="0" smtClean="0">
              <a:solidFill>
                <a:schemeClr val="tx1"/>
              </a:solidFill>
              <a:effectLst/>
              <a:latin typeface="+mn-lt"/>
              <a:ea typeface="+mn-ea"/>
              <a:cs typeface="+mn-cs"/>
            </a:rPr>
            <a:t>Usted debe estar cerca organizando la entrada y salida de candidatos, con cortesía y sonrisas de felicidad. Ayudándoles a salir sin caerse o resbalarse. </a:t>
          </a:r>
          <a:endParaRPr lang="es-ES_tradnl" sz="1300" kern="1200" dirty="0">
            <a:solidFill>
              <a:schemeClr val="tx1"/>
            </a:solidFill>
          </a:endParaRPr>
        </a:p>
      </dsp:txBody>
      <dsp:txXfrm>
        <a:off x="0" y="2673419"/>
        <a:ext cx="7932233" cy="1556100"/>
      </dsp:txXfrm>
    </dsp:sp>
    <dsp:sp modelId="{BC4A06E0-92C0-3747-A643-E7402DBF00A1}">
      <dsp:nvSpPr>
        <dsp:cNvPr id="0" name=""/>
        <dsp:cNvSpPr/>
      </dsp:nvSpPr>
      <dsp:spPr>
        <a:xfrm>
          <a:off x="396611" y="2481539"/>
          <a:ext cx="5552563" cy="383760"/>
        </a:xfrm>
        <a:prstGeom prst="roundRect">
          <a:avLst/>
        </a:prstGeom>
        <a:solidFill>
          <a:srgbClr val="FF3492"/>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9874" tIns="0" rIns="209874" bIns="0" numCol="1" spcCol="1270" anchor="ctr" anchorCtr="0">
          <a:noAutofit/>
        </a:bodyPr>
        <a:lstStyle/>
        <a:p>
          <a:pPr lvl="0" algn="l" defTabSz="1066800" rtl="0">
            <a:lnSpc>
              <a:spcPct val="90000"/>
            </a:lnSpc>
            <a:spcBef>
              <a:spcPct val="0"/>
            </a:spcBef>
            <a:spcAft>
              <a:spcPct val="35000"/>
            </a:spcAft>
          </a:pPr>
          <a:r>
            <a:rPr lang="es-ES_tradnl" sz="2400" b="1" kern="1200" dirty="0" smtClean="0">
              <a:solidFill>
                <a:schemeClr val="bg1"/>
              </a:solidFill>
            </a:rPr>
            <a:t>LUGAR DEL BAUTISMO</a:t>
          </a:r>
          <a:endParaRPr lang="en-US" sz="2400" b="1" kern="1200" dirty="0">
            <a:solidFill>
              <a:schemeClr val="bg1"/>
            </a:solidFill>
          </a:endParaRPr>
        </a:p>
      </dsp:txBody>
      <dsp:txXfrm>
        <a:off x="415345" y="2500273"/>
        <a:ext cx="5515095" cy="346292"/>
      </dsp:txXfrm>
    </dsp:sp>
    <dsp:sp modelId="{3A91F53B-9EDF-724D-9942-75C41054F25F}">
      <dsp:nvSpPr>
        <dsp:cNvPr id="0" name=""/>
        <dsp:cNvSpPr/>
      </dsp:nvSpPr>
      <dsp:spPr>
        <a:xfrm>
          <a:off x="0" y="4440956"/>
          <a:ext cx="7932233" cy="941850"/>
        </a:xfrm>
        <a:prstGeom prst="rect">
          <a:avLst/>
        </a:prstGeom>
        <a:solidFill>
          <a:schemeClr val="lt1">
            <a:alpha val="90000"/>
            <a:hueOff val="0"/>
            <a:satOff val="0"/>
            <a:lumOff val="0"/>
            <a:alphaOff val="0"/>
          </a:schemeClr>
        </a:solidFill>
        <a:ln w="6350" cap="flat" cmpd="sng" algn="ctr">
          <a:solidFill>
            <a:srgbClr val="FF3492"/>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15629" tIns="270764" rIns="615629" bIns="92456" numCol="1" spcCol="1270" anchor="t" anchorCtr="0">
          <a:noAutofit/>
        </a:bodyPr>
        <a:lstStyle/>
        <a:p>
          <a:pPr marL="114300" lvl="1" indent="-114300" algn="l" defTabSz="577850">
            <a:lnSpc>
              <a:spcPct val="90000"/>
            </a:lnSpc>
            <a:spcBef>
              <a:spcPct val="0"/>
            </a:spcBef>
            <a:spcAft>
              <a:spcPct val="15000"/>
            </a:spcAft>
            <a:buChar char="••"/>
          </a:pPr>
          <a:r>
            <a:rPr lang="es-US" altLang="es-ES_tradnl" sz="1300" kern="1200" noProof="0" dirty="0" smtClean="0">
              <a:solidFill>
                <a:schemeClr val="tx1"/>
              </a:solidFill>
            </a:rPr>
            <a:t>Procure ser una de las primeras personas en felicitar al recién bautizado con un fuerte abrazo.</a:t>
          </a:r>
          <a:endParaRPr lang="es-US" sz="1300" kern="1200" noProof="0" dirty="0">
            <a:solidFill>
              <a:schemeClr val="tx1"/>
            </a:solidFill>
          </a:endParaRPr>
        </a:p>
        <a:p>
          <a:pPr marL="114300" lvl="1" indent="-114300" algn="l" defTabSz="577850">
            <a:lnSpc>
              <a:spcPct val="90000"/>
            </a:lnSpc>
            <a:spcBef>
              <a:spcPct val="0"/>
            </a:spcBef>
            <a:spcAft>
              <a:spcPct val="15000"/>
            </a:spcAft>
            <a:buChar char="••"/>
          </a:pPr>
          <a:r>
            <a:rPr lang="es-US" altLang="es-ES_tradnl" sz="1300" kern="1200" noProof="0" dirty="0" smtClean="0">
              <a:solidFill>
                <a:schemeClr val="tx1"/>
              </a:solidFill>
            </a:rPr>
            <a:t>Hay que dar a los candidatos una bienvenida especial al seno de la familia de la iglesia. E invitarlo a comer. Tome en cuenta el Ministerio de Recepción</a:t>
          </a:r>
          <a:r>
            <a:rPr lang="en-US" altLang="es-ES_tradnl" sz="1300" kern="1200" dirty="0" smtClean="0">
              <a:solidFill>
                <a:schemeClr val="tx1"/>
              </a:solidFill>
            </a:rPr>
            <a:t>.</a:t>
          </a:r>
          <a:endParaRPr lang="es-ES_tradnl" sz="1300" kern="1200" dirty="0">
            <a:solidFill>
              <a:schemeClr val="tx1"/>
            </a:solidFill>
          </a:endParaRPr>
        </a:p>
      </dsp:txBody>
      <dsp:txXfrm>
        <a:off x="0" y="4440956"/>
        <a:ext cx="7932233" cy="941850"/>
      </dsp:txXfrm>
    </dsp:sp>
    <dsp:sp modelId="{8F829398-9128-E040-A0A7-2559294B7602}">
      <dsp:nvSpPr>
        <dsp:cNvPr id="0" name=""/>
        <dsp:cNvSpPr/>
      </dsp:nvSpPr>
      <dsp:spPr>
        <a:xfrm>
          <a:off x="396611" y="4299719"/>
          <a:ext cx="5552563" cy="383760"/>
        </a:xfrm>
        <a:prstGeom prst="roundRect">
          <a:avLst/>
        </a:prstGeom>
        <a:solidFill>
          <a:srgbClr val="FF3492"/>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9874" tIns="0" rIns="209874" bIns="0" numCol="1" spcCol="1270" anchor="ctr" anchorCtr="0">
          <a:noAutofit/>
        </a:bodyPr>
        <a:lstStyle/>
        <a:p>
          <a:pPr lvl="0" algn="l" defTabSz="1244600" rtl="0">
            <a:lnSpc>
              <a:spcPct val="90000"/>
            </a:lnSpc>
            <a:spcBef>
              <a:spcPct val="0"/>
            </a:spcBef>
            <a:spcAft>
              <a:spcPct val="35000"/>
            </a:spcAft>
          </a:pPr>
          <a:r>
            <a:rPr lang="en-US" sz="2800" b="1" kern="1200" dirty="0" smtClean="0">
              <a:solidFill>
                <a:schemeClr val="bg1"/>
              </a:solidFill>
            </a:rPr>
            <a:t>CELEBRAR BIENVENIDA</a:t>
          </a:r>
          <a:endParaRPr lang="en-US" sz="2800" b="1" kern="1200" dirty="0">
            <a:solidFill>
              <a:schemeClr val="bg1"/>
            </a:solidFill>
          </a:endParaRPr>
        </a:p>
      </dsp:txBody>
      <dsp:txXfrm>
        <a:off x="415345" y="4318453"/>
        <a:ext cx="5515095" cy="34629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E6C9E3-6D78-1744-8496-59332109DE56}">
      <dsp:nvSpPr>
        <dsp:cNvPr id="0" name=""/>
        <dsp:cNvSpPr/>
      </dsp:nvSpPr>
      <dsp:spPr>
        <a:xfrm>
          <a:off x="0" y="0"/>
          <a:ext cx="8934721" cy="985625"/>
        </a:xfrm>
        <a:prstGeom prst="roundRect">
          <a:avLst/>
        </a:prstGeom>
        <a:solidFill>
          <a:srgbClr val="FF349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pt-BR" sz="3600" kern="1200" dirty="0" smtClean="0">
              <a:latin typeface="Abadi MT Condensed Extra Bold" charset="0"/>
              <a:ea typeface="Abadi MT Condensed Extra Bold" charset="0"/>
              <a:cs typeface="Abadi MT Condensed Extra Bold" charset="0"/>
            </a:rPr>
            <a:t>SERVICIO DE COMUNIÓN           “SANTA CENA</a:t>
          </a:r>
          <a:endParaRPr lang="en-US" sz="3600" kern="1200" dirty="0">
            <a:latin typeface="Abadi MT Condensed Extra Bold" charset="0"/>
          </a:endParaRPr>
        </a:p>
      </dsp:txBody>
      <dsp:txXfrm>
        <a:off x="48114" y="48114"/>
        <a:ext cx="8838493" cy="889397"/>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5E967D-EF4A-6F45-BE15-BCD1809C26BC}" type="datetimeFigureOut">
              <a:rPr lang="es-ES_tradnl" smtClean="0"/>
              <a:t>06/01/2020</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1DE1B0-5582-164F-8282-D5764E5C36C2}" type="slidenum">
              <a:rPr lang="es-ES_tradnl" smtClean="0"/>
              <a:t>‹#›</a:t>
            </a:fld>
            <a:endParaRPr lang="es-ES_tradnl"/>
          </a:p>
        </p:txBody>
      </p:sp>
    </p:spTree>
    <p:extLst>
      <p:ext uri="{BB962C8B-B14F-4D97-AF65-F5344CB8AC3E}">
        <p14:creationId xmlns:p14="http://schemas.microsoft.com/office/powerpoint/2010/main" val="2144837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1DE1B0-5582-164F-8282-D5764E5C36C2}" type="slidenum">
              <a:rPr lang="es-ES_tradnl" smtClean="0"/>
              <a:t>2</a:t>
            </a:fld>
            <a:endParaRPr lang="es-ES_tradnl"/>
          </a:p>
        </p:txBody>
      </p:sp>
    </p:spTree>
    <p:extLst>
      <p:ext uri="{BB962C8B-B14F-4D97-AF65-F5344CB8AC3E}">
        <p14:creationId xmlns:p14="http://schemas.microsoft.com/office/powerpoint/2010/main" val="1330327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lvl="0" rtl="0"/>
            <a:endParaRPr lang="es-ES_tradnl" dirty="0">
              <a:solidFill>
                <a:schemeClr val="tx1"/>
              </a:solidFill>
            </a:endParaRPr>
          </a:p>
        </p:txBody>
      </p:sp>
    </p:spTree>
    <p:extLst>
      <p:ext uri="{BB962C8B-B14F-4D97-AF65-F5344CB8AC3E}">
        <p14:creationId xmlns:p14="http://schemas.microsoft.com/office/powerpoint/2010/main" val="207591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br>
              <a:rPr lang="en-US" dirty="0"/>
            </a:b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7F1DE1B0-5582-164F-8282-D5764E5C36C2}" type="slidenum">
              <a:rPr lang="es-ES_tradnl" smtClean="0"/>
              <a:t>13</a:t>
            </a:fld>
            <a:endParaRPr lang="es-ES_tradnl"/>
          </a:p>
        </p:txBody>
      </p:sp>
    </p:spTree>
    <p:extLst>
      <p:ext uri="{BB962C8B-B14F-4D97-AF65-F5344CB8AC3E}">
        <p14:creationId xmlns:p14="http://schemas.microsoft.com/office/powerpoint/2010/main" val="1379407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1DE1B0-5582-164F-8282-D5764E5C36C2}" type="slidenum">
              <a:rPr lang="es-ES_tradnl" smtClean="0"/>
              <a:t>16</a:t>
            </a:fld>
            <a:endParaRPr lang="es-ES_tradnl"/>
          </a:p>
        </p:txBody>
      </p:sp>
    </p:spTree>
    <p:extLst>
      <p:ext uri="{BB962C8B-B14F-4D97-AF65-F5344CB8AC3E}">
        <p14:creationId xmlns:p14="http://schemas.microsoft.com/office/powerpoint/2010/main" val="1044290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0" dirty="0"/>
          </a:p>
        </p:txBody>
      </p:sp>
      <p:sp>
        <p:nvSpPr>
          <p:cNvPr id="4" name="Slide Number Placeholder 3"/>
          <p:cNvSpPr>
            <a:spLocks noGrp="1"/>
          </p:cNvSpPr>
          <p:nvPr>
            <p:ph type="sldNum" sz="quarter" idx="5"/>
          </p:nvPr>
        </p:nvSpPr>
        <p:spPr/>
        <p:txBody>
          <a:bodyPr/>
          <a:lstStyle/>
          <a:p>
            <a:fld id="{7F1DE1B0-5582-164F-8282-D5764E5C36C2}" type="slidenum">
              <a:rPr lang="es-ES_tradnl" smtClean="0"/>
              <a:t>17</a:t>
            </a:fld>
            <a:endParaRPr lang="es-ES_tradnl"/>
          </a:p>
        </p:txBody>
      </p:sp>
    </p:spTree>
    <p:extLst>
      <p:ext uri="{BB962C8B-B14F-4D97-AF65-F5344CB8AC3E}">
        <p14:creationId xmlns:p14="http://schemas.microsoft.com/office/powerpoint/2010/main" val="328287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s-ES_tradnl" dirty="0">
              <a:latin typeface="Times New Roman" charset="0"/>
            </a:endParaRPr>
          </a:p>
        </p:txBody>
      </p:sp>
    </p:spTree>
    <p:extLst>
      <p:ext uri="{BB962C8B-B14F-4D97-AF65-F5344CB8AC3E}">
        <p14:creationId xmlns:p14="http://schemas.microsoft.com/office/powerpoint/2010/main" val="2127451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s-ES_tradnl" dirty="0">
              <a:latin typeface="Times New Roman" charset="0"/>
            </a:endParaRPr>
          </a:p>
        </p:txBody>
      </p:sp>
    </p:spTree>
    <p:extLst>
      <p:ext uri="{BB962C8B-B14F-4D97-AF65-F5344CB8AC3E}">
        <p14:creationId xmlns:p14="http://schemas.microsoft.com/office/powerpoint/2010/main" val="721607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1DE1B0-5582-164F-8282-D5764E5C36C2}" type="slidenum">
              <a:rPr lang="es-ES_tradnl" smtClean="0"/>
              <a:t>3</a:t>
            </a:fld>
            <a:endParaRPr lang="es-ES_tradnl"/>
          </a:p>
        </p:txBody>
      </p:sp>
    </p:spTree>
    <p:extLst>
      <p:ext uri="{BB962C8B-B14F-4D97-AF65-F5344CB8AC3E}">
        <p14:creationId xmlns:p14="http://schemas.microsoft.com/office/powerpoint/2010/main" val="3953233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7F1DE1B0-5582-164F-8282-D5764E5C36C2}" type="slidenum">
              <a:rPr lang="es-ES_tradnl" smtClean="0"/>
              <a:t>4</a:t>
            </a:fld>
            <a:endParaRPr lang="es-ES_tradnl"/>
          </a:p>
        </p:txBody>
      </p:sp>
    </p:spTree>
    <p:extLst>
      <p:ext uri="{BB962C8B-B14F-4D97-AF65-F5344CB8AC3E}">
        <p14:creationId xmlns:p14="http://schemas.microsoft.com/office/powerpoint/2010/main" val="1210131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1DE1B0-5582-164F-8282-D5764E5C36C2}" type="slidenum">
              <a:rPr lang="es-ES_tradnl" smtClean="0"/>
              <a:t>6</a:t>
            </a:fld>
            <a:endParaRPr lang="es-ES_tradnl"/>
          </a:p>
        </p:txBody>
      </p:sp>
    </p:spTree>
    <p:extLst>
      <p:ext uri="{BB962C8B-B14F-4D97-AF65-F5344CB8AC3E}">
        <p14:creationId xmlns:p14="http://schemas.microsoft.com/office/powerpoint/2010/main" val="2493772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1DE1B0-5582-164F-8282-D5764E5C36C2}" type="slidenum">
              <a:rPr lang="es-ES_tradnl" smtClean="0"/>
              <a:t>7</a:t>
            </a:fld>
            <a:endParaRPr lang="es-ES_tradnl"/>
          </a:p>
        </p:txBody>
      </p:sp>
    </p:spTree>
    <p:extLst>
      <p:ext uri="{BB962C8B-B14F-4D97-AF65-F5344CB8AC3E}">
        <p14:creationId xmlns:p14="http://schemas.microsoft.com/office/powerpoint/2010/main" val="2986837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s-ES_tradnl" dirty="0">
              <a:latin typeface="Times New Roman" charset="0"/>
            </a:endParaRPr>
          </a:p>
        </p:txBody>
      </p:sp>
    </p:spTree>
    <p:extLst>
      <p:ext uri="{BB962C8B-B14F-4D97-AF65-F5344CB8AC3E}">
        <p14:creationId xmlns:p14="http://schemas.microsoft.com/office/powerpoint/2010/main" val="2116214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171450" indent="-171450" algn="l">
              <a:lnSpc>
                <a:spcPct val="90000"/>
              </a:lnSpc>
              <a:buFont typeface="Arial" panose="020B0604020202020204" pitchFamily="34" charset="0"/>
              <a:buChar char="•"/>
            </a:pPr>
            <a:endParaRPr lang="en-US" altLang="es-ES_tradnl" dirty="0">
              <a:latin typeface="Times New Roman" charset="0"/>
            </a:endParaRPr>
          </a:p>
        </p:txBody>
      </p:sp>
    </p:spTree>
    <p:extLst>
      <p:ext uri="{BB962C8B-B14F-4D97-AF65-F5344CB8AC3E}">
        <p14:creationId xmlns:p14="http://schemas.microsoft.com/office/powerpoint/2010/main" val="1852303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lvl="0" rtl="0"/>
            <a:endParaRPr lang="en-US" altLang="es-ES_tradnl" dirty="0">
              <a:latin typeface="Times New Roman" charset="0"/>
            </a:endParaRPr>
          </a:p>
        </p:txBody>
      </p:sp>
    </p:spTree>
    <p:extLst>
      <p:ext uri="{BB962C8B-B14F-4D97-AF65-F5344CB8AC3E}">
        <p14:creationId xmlns:p14="http://schemas.microsoft.com/office/powerpoint/2010/main" val="1754204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171450" indent="-171450" algn="just">
              <a:buFont typeface="Arial" panose="020B0604020202020204" pitchFamily="34" charset="0"/>
              <a:buChar char="•"/>
            </a:pPr>
            <a:endParaRPr lang="en-US" altLang="es-ES_tradnl" noProof="0" dirty="0">
              <a:latin typeface="Times New Roman" charset="0"/>
            </a:endParaRPr>
          </a:p>
        </p:txBody>
      </p:sp>
    </p:spTree>
    <p:extLst>
      <p:ext uri="{BB962C8B-B14F-4D97-AF65-F5344CB8AC3E}">
        <p14:creationId xmlns:p14="http://schemas.microsoft.com/office/powerpoint/2010/main" val="549474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_tradnl"/>
              <a:t>Clic para editar título</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_tradnl"/>
              <a:t>Haga clic para modificar el estilo de subtítulo del patrón</a:t>
            </a:r>
          </a:p>
        </p:txBody>
      </p:sp>
      <p:sp>
        <p:nvSpPr>
          <p:cNvPr id="4" name="Marcador de fecha 3"/>
          <p:cNvSpPr>
            <a:spLocks noGrp="1"/>
          </p:cNvSpPr>
          <p:nvPr>
            <p:ph type="dt" sz="half" idx="10"/>
          </p:nvPr>
        </p:nvSpPr>
        <p:spPr/>
        <p:txBody>
          <a:bodyPr/>
          <a:lstStyle/>
          <a:p>
            <a:fld id="{E32F0B35-9F31-0E4E-87C7-F021407E743C}" type="datetimeFigureOut">
              <a:rPr lang="es-ES_tradnl" smtClean="0"/>
              <a:t>06/01/2020</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CA48EEA7-689E-7E4E-8204-420DBF68D69D}" type="slidenum">
              <a:rPr lang="es-ES_tradnl" smtClean="0"/>
              <a:t>‹#›</a:t>
            </a:fld>
            <a:endParaRPr lang="es-ES_tradnl"/>
          </a:p>
        </p:txBody>
      </p:sp>
    </p:spTree>
    <p:extLst>
      <p:ext uri="{BB962C8B-B14F-4D97-AF65-F5344CB8AC3E}">
        <p14:creationId xmlns:p14="http://schemas.microsoft.com/office/powerpoint/2010/main" val="1295359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E32F0B35-9F31-0E4E-87C7-F021407E743C}" type="datetimeFigureOut">
              <a:rPr lang="es-ES_tradnl" smtClean="0"/>
              <a:t>06/01/2020</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CA48EEA7-689E-7E4E-8204-420DBF68D69D}" type="slidenum">
              <a:rPr lang="es-ES_tradnl" smtClean="0"/>
              <a:t>‹#›</a:t>
            </a:fld>
            <a:endParaRPr lang="es-ES_tradnl"/>
          </a:p>
        </p:txBody>
      </p:sp>
    </p:spTree>
    <p:extLst>
      <p:ext uri="{BB962C8B-B14F-4D97-AF65-F5344CB8AC3E}">
        <p14:creationId xmlns:p14="http://schemas.microsoft.com/office/powerpoint/2010/main" val="30335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_tradnl"/>
              <a:t>Clic para editar título</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E32F0B35-9F31-0E4E-87C7-F021407E743C}" type="datetimeFigureOut">
              <a:rPr lang="es-ES_tradnl" smtClean="0"/>
              <a:t>06/01/2020</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CA48EEA7-689E-7E4E-8204-420DBF68D69D}" type="slidenum">
              <a:rPr lang="es-ES_tradnl" smtClean="0"/>
              <a:t>‹#›</a:t>
            </a:fld>
            <a:endParaRPr lang="es-ES_tradnl"/>
          </a:p>
        </p:txBody>
      </p:sp>
    </p:spTree>
    <p:extLst>
      <p:ext uri="{BB962C8B-B14F-4D97-AF65-F5344CB8AC3E}">
        <p14:creationId xmlns:p14="http://schemas.microsoft.com/office/powerpoint/2010/main" val="887476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E32F0B35-9F31-0E4E-87C7-F021407E743C}" type="datetimeFigureOut">
              <a:rPr lang="es-ES_tradnl" smtClean="0"/>
              <a:t>06/01/2020</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CA48EEA7-689E-7E4E-8204-420DBF68D69D}" type="slidenum">
              <a:rPr lang="es-ES_tradnl" smtClean="0"/>
              <a:t>‹#›</a:t>
            </a:fld>
            <a:endParaRPr lang="es-ES_tradnl"/>
          </a:p>
        </p:txBody>
      </p:sp>
    </p:spTree>
    <p:extLst>
      <p:ext uri="{BB962C8B-B14F-4D97-AF65-F5344CB8AC3E}">
        <p14:creationId xmlns:p14="http://schemas.microsoft.com/office/powerpoint/2010/main" val="2059706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_tradnl"/>
              <a:t>Clic para editar título</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E32F0B35-9F31-0E4E-87C7-F021407E743C}" type="datetimeFigureOut">
              <a:rPr lang="es-ES_tradnl" smtClean="0"/>
              <a:t>06/01/2020</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CA48EEA7-689E-7E4E-8204-420DBF68D69D}" type="slidenum">
              <a:rPr lang="es-ES_tradnl" smtClean="0"/>
              <a:t>‹#›</a:t>
            </a:fld>
            <a:endParaRPr lang="es-ES_tradnl"/>
          </a:p>
        </p:txBody>
      </p:sp>
    </p:spTree>
    <p:extLst>
      <p:ext uri="{BB962C8B-B14F-4D97-AF65-F5344CB8AC3E}">
        <p14:creationId xmlns:p14="http://schemas.microsoft.com/office/powerpoint/2010/main" val="43949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sz="half" idx="1"/>
          </p:nvPr>
        </p:nvSpPr>
        <p:spPr>
          <a:xfrm>
            <a:off x="838200" y="1825625"/>
            <a:ext cx="5181600" cy="435133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fecha 4"/>
          <p:cNvSpPr>
            <a:spLocks noGrp="1"/>
          </p:cNvSpPr>
          <p:nvPr>
            <p:ph type="dt" sz="half" idx="10"/>
          </p:nvPr>
        </p:nvSpPr>
        <p:spPr/>
        <p:txBody>
          <a:bodyPr/>
          <a:lstStyle/>
          <a:p>
            <a:fld id="{E32F0B35-9F31-0E4E-87C7-F021407E743C}" type="datetimeFigureOut">
              <a:rPr lang="es-ES_tradnl" smtClean="0"/>
              <a:t>06/01/2020</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CA48EEA7-689E-7E4E-8204-420DBF68D69D}" type="slidenum">
              <a:rPr lang="es-ES_tradnl" smtClean="0"/>
              <a:t>‹#›</a:t>
            </a:fld>
            <a:endParaRPr lang="es-ES_tradnl"/>
          </a:p>
        </p:txBody>
      </p:sp>
    </p:spTree>
    <p:extLst>
      <p:ext uri="{BB962C8B-B14F-4D97-AF65-F5344CB8AC3E}">
        <p14:creationId xmlns:p14="http://schemas.microsoft.com/office/powerpoint/2010/main" val="2064372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_tradnl"/>
              <a:t>Clic para editar título</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7" name="Marcador de fecha 6"/>
          <p:cNvSpPr>
            <a:spLocks noGrp="1"/>
          </p:cNvSpPr>
          <p:nvPr>
            <p:ph type="dt" sz="half" idx="10"/>
          </p:nvPr>
        </p:nvSpPr>
        <p:spPr/>
        <p:txBody>
          <a:bodyPr/>
          <a:lstStyle/>
          <a:p>
            <a:fld id="{E32F0B35-9F31-0E4E-87C7-F021407E743C}" type="datetimeFigureOut">
              <a:rPr lang="es-ES_tradnl" smtClean="0"/>
              <a:t>06/01/2020</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CA48EEA7-689E-7E4E-8204-420DBF68D69D}" type="slidenum">
              <a:rPr lang="es-ES_tradnl" smtClean="0"/>
              <a:t>‹#›</a:t>
            </a:fld>
            <a:endParaRPr lang="es-ES_tradnl"/>
          </a:p>
        </p:txBody>
      </p:sp>
    </p:spTree>
    <p:extLst>
      <p:ext uri="{BB962C8B-B14F-4D97-AF65-F5344CB8AC3E}">
        <p14:creationId xmlns:p14="http://schemas.microsoft.com/office/powerpoint/2010/main" val="1158672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fecha 2"/>
          <p:cNvSpPr>
            <a:spLocks noGrp="1"/>
          </p:cNvSpPr>
          <p:nvPr>
            <p:ph type="dt" sz="half" idx="10"/>
          </p:nvPr>
        </p:nvSpPr>
        <p:spPr/>
        <p:txBody>
          <a:bodyPr/>
          <a:lstStyle/>
          <a:p>
            <a:fld id="{E32F0B35-9F31-0E4E-87C7-F021407E743C}" type="datetimeFigureOut">
              <a:rPr lang="es-ES_tradnl" smtClean="0"/>
              <a:t>06/01/2020</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CA48EEA7-689E-7E4E-8204-420DBF68D69D}" type="slidenum">
              <a:rPr lang="es-ES_tradnl" smtClean="0"/>
              <a:t>‹#›</a:t>
            </a:fld>
            <a:endParaRPr lang="es-ES_tradnl"/>
          </a:p>
        </p:txBody>
      </p:sp>
    </p:spTree>
    <p:extLst>
      <p:ext uri="{BB962C8B-B14F-4D97-AF65-F5344CB8AC3E}">
        <p14:creationId xmlns:p14="http://schemas.microsoft.com/office/powerpoint/2010/main" val="419366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E32F0B35-9F31-0E4E-87C7-F021407E743C}" type="datetimeFigureOut">
              <a:rPr lang="es-ES_tradnl" smtClean="0"/>
              <a:t>06/01/2020</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CA48EEA7-689E-7E4E-8204-420DBF68D69D}" type="slidenum">
              <a:rPr lang="es-ES_tradnl" smtClean="0"/>
              <a:t>‹#›</a:t>
            </a:fld>
            <a:endParaRPr lang="es-ES_tradnl"/>
          </a:p>
        </p:txBody>
      </p:sp>
    </p:spTree>
    <p:extLst>
      <p:ext uri="{BB962C8B-B14F-4D97-AF65-F5344CB8AC3E}">
        <p14:creationId xmlns:p14="http://schemas.microsoft.com/office/powerpoint/2010/main" val="245150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a:t>Clic para editar título</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E32F0B35-9F31-0E4E-87C7-F021407E743C}" type="datetimeFigureOut">
              <a:rPr lang="es-ES_tradnl" smtClean="0"/>
              <a:t>06/01/2020</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CA48EEA7-689E-7E4E-8204-420DBF68D69D}" type="slidenum">
              <a:rPr lang="es-ES_tradnl" smtClean="0"/>
              <a:t>‹#›</a:t>
            </a:fld>
            <a:endParaRPr lang="es-ES_tradnl"/>
          </a:p>
        </p:txBody>
      </p:sp>
    </p:spTree>
    <p:extLst>
      <p:ext uri="{BB962C8B-B14F-4D97-AF65-F5344CB8AC3E}">
        <p14:creationId xmlns:p14="http://schemas.microsoft.com/office/powerpoint/2010/main" val="1366247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a:t>Clic para editar título</a:t>
            </a:r>
          </a:p>
        </p:txBody>
      </p:sp>
      <p:sp>
        <p:nvSpPr>
          <p:cNvPr id="3" name="Marcador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E32F0B35-9F31-0E4E-87C7-F021407E743C}" type="datetimeFigureOut">
              <a:rPr lang="es-ES_tradnl" smtClean="0"/>
              <a:t>06/01/2020</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CA48EEA7-689E-7E4E-8204-420DBF68D69D}" type="slidenum">
              <a:rPr lang="es-ES_tradnl" smtClean="0"/>
              <a:t>‹#›</a:t>
            </a:fld>
            <a:endParaRPr lang="es-ES_tradnl"/>
          </a:p>
        </p:txBody>
      </p:sp>
    </p:spTree>
    <p:extLst>
      <p:ext uri="{BB962C8B-B14F-4D97-AF65-F5344CB8AC3E}">
        <p14:creationId xmlns:p14="http://schemas.microsoft.com/office/powerpoint/2010/main" val="1619015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_tradnl"/>
              <a:t>Clic para editar título</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2F0B35-9F31-0E4E-87C7-F021407E743C}" type="datetimeFigureOut">
              <a:rPr lang="es-ES_tradnl" smtClean="0"/>
              <a:t>06/01/2020</a:t>
            </a:fld>
            <a:endParaRPr lang="es-ES_tradn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48EEA7-689E-7E4E-8204-420DBF68D69D}" type="slidenum">
              <a:rPr lang="es-ES_tradnl" smtClean="0"/>
              <a:t>‹#›</a:t>
            </a:fld>
            <a:endParaRPr lang="es-ES_tradnl"/>
          </a:p>
        </p:txBody>
      </p:sp>
    </p:spTree>
    <p:extLst>
      <p:ext uri="{BB962C8B-B14F-4D97-AF65-F5344CB8AC3E}">
        <p14:creationId xmlns:p14="http://schemas.microsoft.com/office/powerpoint/2010/main" val="556584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diagramDrawing" Target="../diagrams/drawing7.xml"/><Relationship Id="rId13" Type="http://schemas.microsoft.com/office/2007/relationships/diagramDrawing" Target="../diagrams/drawing8.xml"/><Relationship Id="rId3" Type="http://schemas.openxmlformats.org/officeDocument/2006/relationships/image" Target="../media/image6.png"/><Relationship Id="rId7" Type="http://schemas.openxmlformats.org/officeDocument/2006/relationships/diagramColors" Target="../diagrams/colors7.xml"/><Relationship Id="rId12" Type="http://schemas.openxmlformats.org/officeDocument/2006/relationships/diagramColors" Target="../diagrams/colors8.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7.xml"/><Relationship Id="rId11" Type="http://schemas.openxmlformats.org/officeDocument/2006/relationships/diagramQuickStyle" Target="../diagrams/quickStyle8.xml"/><Relationship Id="rId5" Type="http://schemas.openxmlformats.org/officeDocument/2006/relationships/diagramLayout" Target="../diagrams/layout7.xml"/><Relationship Id="rId10" Type="http://schemas.openxmlformats.org/officeDocument/2006/relationships/diagramLayout" Target="../diagrams/layout8.xml"/><Relationship Id="rId4" Type="http://schemas.openxmlformats.org/officeDocument/2006/relationships/diagramData" Target="../diagrams/data7.xml"/><Relationship Id="rId9" Type="http://schemas.openxmlformats.org/officeDocument/2006/relationships/diagramData" Target="../diagrams/data8.xml"/></Relationships>
</file>

<file path=ppt/slides/_rels/slide11.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2.png"/><Relationship Id="rId7" Type="http://schemas.openxmlformats.org/officeDocument/2006/relationships/diagramColors" Target="../diagrams/colors9.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2.xml.rels><?xml version="1.0" encoding="UTF-8" standalone="yes"?>
<Relationships xmlns="http://schemas.openxmlformats.org/package/2006/relationships"><Relationship Id="rId8" Type="http://schemas.microsoft.com/office/2007/relationships/diagramDrawing" Target="../diagrams/drawing10.xml"/><Relationship Id="rId13" Type="http://schemas.microsoft.com/office/2007/relationships/diagramDrawing" Target="../diagrams/drawing11.xml"/><Relationship Id="rId3" Type="http://schemas.openxmlformats.org/officeDocument/2006/relationships/image" Target="../media/image14.png"/><Relationship Id="rId7" Type="http://schemas.openxmlformats.org/officeDocument/2006/relationships/diagramColors" Target="../diagrams/colors10.xml"/><Relationship Id="rId12" Type="http://schemas.openxmlformats.org/officeDocument/2006/relationships/diagramColors" Target="../diagrams/colors1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10.xml"/><Relationship Id="rId11" Type="http://schemas.openxmlformats.org/officeDocument/2006/relationships/diagramQuickStyle" Target="../diagrams/quickStyle11.xml"/><Relationship Id="rId5" Type="http://schemas.openxmlformats.org/officeDocument/2006/relationships/diagramLayout" Target="../diagrams/layout10.xml"/><Relationship Id="rId10" Type="http://schemas.openxmlformats.org/officeDocument/2006/relationships/diagramLayout" Target="../diagrams/layout11.xml"/><Relationship Id="rId4" Type="http://schemas.openxmlformats.org/officeDocument/2006/relationships/diagramData" Target="../diagrams/data10.xml"/><Relationship Id="rId9" Type="http://schemas.openxmlformats.org/officeDocument/2006/relationships/diagramData" Target="../diagrams/data1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3.png"/><Relationship Id="rId7" Type="http://schemas.openxmlformats.org/officeDocument/2006/relationships/diagramColors" Target="../diagrams/colors1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19.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4.png"/><Relationship Id="rId7" Type="http://schemas.openxmlformats.org/officeDocument/2006/relationships/diagramColors" Target="../diagrams/colors1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7.pn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13" Type="http://schemas.microsoft.com/office/2007/relationships/diagramDrawing" Target="../diagrams/drawing5.xml"/><Relationship Id="rId3" Type="http://schemas.openxmlformats.org/officeDocument/2006/relationships/image" Target="../media/image4.png"/><Relationship Id="rId7" Type="http://schemas.openxmlformats.org/officeDocument/2006/relationships/diagramColors" Target="../diagrams/colors4.xml"/><Relationship Id="rId12" Type="http://schemas.openxmlformats.org/officeDocument/2006/relationships/diagramColors" Target="../diagrams/colors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4.xml"/><Relationship Id="rId11" Type="http://schemas.openxmlformats.org/officeDocument/2006/relationships/diagramQuickStyle" Target="../diagrams/quickStyle5.xml"/><Relationship Id="rId5" Type="http://schemas.openxmlformats.org/officeDocument/2006/relationships/diagramLayout" Target="../diagrams/layout4.xml"/><Relationship Id="rId10" Type="http://schemas.openxmlformats.org/officeDocument/2006/relationships/diagramLayout" Target="../diagrams/layout5.xml"/><Relationship Id="rId4" Type="http://schemas.openxmlformats.org/officeDocument/2006/relationships/diagramData" Target="../diagrams/data4.xml"/><Relationship Id="rId9" Type="http://schemas.openxmlformats.org/officeDocument/2006/relationships/diagramData" Target="../diagrams/data5.xml"/></Relationships>
</file>

<file path=ppt/slides/_rels/slide9.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png"/><Relationship Id="rId7" Type="http://schemas.openxmlformats.org/officeDocument/2006/relationships/diagramColors" Target="../diagrams/colors6.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F4305E-F4B0-684F-B596-6790F1FE7E92}"/>
              </a:ext>
            </a:extLst>
          </p:cNvPr>
          <p:cNvPicPr>
            <a:picLocks noChangeAspect="1"/>
          </p:cNvPicPr>
          <p:nvPr/>
        </p:nvPicPr>
        <p:blipFill>
          <a:blip r:embed="rId2"/>
          <a:stretch>
            <a:fillRect/>
          </a:stretch>
        </p:blipFill>
        <p:spPr>
          <a:xfrm>
            <a:off x="0" y="0"/>
            <a:ext cx="12192000" cy="6858000"/>
          </a:xfrm>
          <a:prstGeom prst="rect">
            <a:avLst/>
          </a:prstGeom>
        </p:spPr>
      </p:pic>
      <p:sp>
        <p:nvSpPr>
          <p:cNvPr id="9" name="Título 2"/>
          <p:cNvSpPr txBox="1">
            <a:spLocks/>
          </p:cNvSpPr>
          <p:nvPr/>
        </p:nvSpPr>
        <p:spPr>
          <a:xfrm>
            <a:off x="-465030" y="1505621"/>
            <a:ext cx="8821594" cy="12438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s-ES_tradnl" sz="6000" dirty="0">
              <a:solidFill>
                <a:schemeClr val="bg1"/>
              </a:solidFill>
              <a:effectLst/>
              <a:latin typeface="Gabriola" pitchFamily="82" charset="0"/>
              <a:ea typeface="Abadi MT Condensed Extra Bold" charset="0"/>
              <a:cs typeface="Abadi MT Condensed Extra Bold" charset="0"/>
            </a:endParaRPr>
          </a:p>
        </p:txBody>
      </p:sp>
      <p:sp>
        <p:nvSpPr>
          <p:cNvPr id="11" name="Subtítulo 2"/>
          <p:cNvSpPr txBox="1">
            <a:spLocks/>
          </p:cNvSpPr>
          <p:nvPr/>
        </p:nvSpPr>
        <p:spPr>
          <a:xfrm>
            <a:off x="-2770908" y="3326503"/>
            <a:ext cx="9144000" cy="10640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s-ES_tradnl" sz="3600" dirty="0">
                <a:ln w="0"/>
                <a:solidFill>
                  <a:schemeClr val="bg1"/>
                </a:solidFill>
                <a:effectLst>
                  <a:outerShdw blurRad="38100" dist="19050" dir="2700000" algn="tl" rotWithShape="0">
                    <a:schemeClr val="dk1">
                      <a:alpha val="40000"/>
                    </a:schemeClr>
                  </a:outerShdw>
                </a:effectLst>
                <a:latin typeface="Brush Script MT" charset="0"/>
                <a:ea typeface="Brush Script MT" charset="0"/>
                <a:cs typeface="Brush Script MT" charset="0"/>
              </a:rPr>
              <a:t>Gloria de Ruiz</a:t>
            </a:r>
          </a:p>
        </p:txBody>
      </p:sp>
      <p:sp>
        <p:nvSpPr>
          <p:cNvPr id="15" name="Título 2"/>
          <p:cNvSpPr txBox="1">
            <a:spLocks/>
          </p:cNvSpPr>
          <p:nvPr/>
        </p:nvSpPr>
        <p:spPr>
          <a:xfrm>
            <a:off x="497674" y="1657618"/>
            <a:ext cx="13183970" cy="12438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6000" dirty="0" smtClean="0">
                <a:solidFill>
                  <a:schemeClr val="bg1"/>
                </a:solidFill>
                <a:latin typeface="Gabriola" pitchFamily="82" charset="0"/>
                <a:ea typeface="Abadi MT Condensed Extra Bold" charset="0"/>
                <a:cs typeface="Abadi MT Condensed Extra Bold" charset="0"/>
              </a:rPr>
              <a:t>PREPARANDO CEREMONIAS</a:t>
            </a:r>
          </a:p>
          <a:p>
            <a:r>
              <a:rPr lang="es-ES_tradnl" sz="6000" dirty="0" smtClean="0">
                <a:solidFill>
                  <a:schemeClr val="bg1"/>
                </a:solidFill>
                <a:latin typeface="Gabriola" pitchFamily="82" charset="0"/>
                <a:ea typeface="Abadi MT Condensed Extra Bold" charset="0"/>
                <a:cs typeface="Abadi MT Condensed Extra Bold" charset="0"/>
              </a:rPr>
              <a:t> EN LA CASA DE DIOS</a:t>
            </a:r>
            <a:endParaRPr lang="es-ES_tradnl" sz="6000" dirty="0">
              <a:solidFill>
                <a:schemeClr val="bg1"/>
              </a:solidFill>
              <a:effectLst/>
              <a:latin typeface="Gabriola" pitchFamily="82" charset="0"/>
              <a:ea typeface="Abadi MT Condensed Extra Bold" charset="0"/>
              <a:cs typeface="Abadi MT Condensed Extra Bold" charset="0"/>
            </a:endParaRPr>
          </a:p>
        </p:txBody>
      </p:sp>
      <p:cxnSp>
        <p:nvCxnSpPr>
          <p:cNvPr id="7" name="Straight Connector 6">
            <a:extLst>
              <a:ext uri="{FF2B5EF4-FFF2-40B4-BE49-F238E27FC236}">
                <a16:creationId xmlns:a16="http://schemas.microsoft.com/office/drawing/2014/main" id="{FE3D4083-7F55-A64D-93E9-49B954AD05CC}"/>
              </a:ext>
            </a:extLst>
          </p:cNvPr>
          <p:cNvCxnSpPr/>
          <p:nvPr/>
        </p:nvCxnSpPr>
        <p:spPr>
          <a:xfrm>
            <a:off x="718817" y="3121606"/>
            <a:ext cx="5980670" cy="0"/>
          </a:xfrm>
          <a:prstGeom prst="line">
            <a:avLst/>
          </a:prstGeom>
          <a:ln>
            <a:solidFill>
              <a:schemeClr val="bg1">
                <a:lumMod val="95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49043029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82AD30-EDD6-1F4C-A035-1A7D7749732C}"/>
              </a:ext>
            </a:extLst>
          </p:cNvPr>
          <p:cNvPicPr>
            <a:picLocks noChangeAspect="1"/>
          </p:cNvPicPr>
          <p:nvPr/>
        </p:nvPicPr>
        <p:blipFill>
          <a:blip r:embed="rId3"/>
          <a:stretch>
            <a:fillRect/>
          </a:stretch>
        </p:blipFill>
        <p:spPr>
          <a:xfrm>
            <a:off x="0" y="0"/>
            <a:ext cx="12192000" cy="6858000"/>
          </a:xfrm>
          <a:prstGeom prst="rect">
            <a:avLst/>
          </a:prstGeom>
        </p:spPr>
      </p:pic>
      <p:graphicFrame>
        <p:nvGraphicFramePr>
          <p:cNvPr id="2" name="Diagrama 1"/>
          <p:cNvGraphicFramePr/>
          <p:nvPr>
            <p:extLst>
              <p:ext uri="{D42A27DB-BD31-4B8C-83A1-F6EECF244321}">
                <p14:modId xmlns:p14="http://schemas.microsoft.com/office/powerpoint/2010/main" val="1300238712"/>
              </p:ext>
            </p:extLst>
          </p:nvPr>
        </p:nvGraphicFramePr>
        <p:xfrm>
          <a:off x="2185736" y="179471"/>
          <a:ext cx="7650991" cy="11342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Diagrama 4"/>
          <p:cNvGraphicFramePr/>
          <p:nvPr>
            <p:extLst>
              <p:ext uri="{D42A27DB-BD31-4B8C-83A1-F6EECF244321}">
                <p14:modId xmlns:p14="http://schemas.microsoft.com/office/powerpoint/2010/main" val="4263579654"/>
              </p:ext>
            </p:extLst>
          </p:nvPr>
        </p:nvGraphicFramePr>
        <p:xfrm>
          <a:off x="2361694" y="1380461"/>
          <a:ext cx="7932233" cy="556445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4742683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75D5BA-3EBB-8E43-808A-1F985860EBBE}"/>
              </a:ext>
            </a:extLst>
          </p:cNvPr>
          <p:cNvPicPr>
            <a:picLocks noChangeAspect="1"/>
          </p:cNvPicPr>
          <p:nvPr/>
        </p:nvPicPr>
        <p:blipFill>
          <a:blip r:embed="rId3"/>
          <a:stretch>
            <a:fillRect/>
          </a:stretch>
        </p:blipFill>
        <p:spPr>
          <a:xfrm>
            <a:off x="0" y="0"/>
            <a:ext cx="12192000" cy="6858000"/>
          </a:xfrm>
          <a:prstGeom prst="rect">
            <a:avLst/>
          </a:prstGeom>
        </p:spPr>
      </p:pic>
      <p:graphicFrame>
        <p:nvGraphicFramePr>
          <p:cNvPr id="2" name="Diagrama 1"/>
          <p:cNvGraphicFramePr/>
          <p:nvPr>
            <p:extLst>
              <p:ext uri="{D42A27DB-BD31-4B8C-83A1-F6EECF244321}">
                <p14:modId xmlns:p14="http://schemas.microsoft.com/office/powerpoint/2010/main" val="3298399174"/>
              </p:ext>
            </p:extLst>
          </p:nvPr>
        </p:nvGraphicFramePr>
        <p:xfrm>
          <a:off x="1664007" y="434676"/>
          <a:ext cx="8934721" cy="9865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315" name="Rectangle 3"/>
          <p:cNvSpPr>
            <a:spLocks noGrp="1" noChangeArrowheads="1"/>
          </p:cNvSpPr>
          <p:nvPr>
            <p:ph idx="1"/>
          </p:nvPr>
        </p:nvSpPr>
        <p:spPr>
          <a:xfrm>
            <a:off x="1664007" y="1855940"/>
            <a:ext cx="9179731" cy="4783873"/>
          </a:xfrm>
        </p:spPr>
        <p:txBody>
          <a:bodyPr>
            <a:normAutofit/>
          </a:bodyPr>
          <a:lstStyle/>
          <a:p>
            <a:pPr algn="just"/>
            <a:r>
              <a:rPr lang="es-ES_tradnl" sz="2000" dirty="0">
                <a:solidFill>
                  <a:srgbClr val="CC2F5F"/>
                </a:solidFill>
              </a:rPr>
              <a:t>La comunión es un tiempo para escudriñar los corazones, realizar un examen personal, buscar perdón, asimismo para recordar la vida, muerte y resurrección de Cristo hasta que Él venga. La solemnidad de la comunión incluye la reconciliación y el perdón entre hermanos, también la renovación espiritual con el Señor. Por tanto, colaborar en este servicio es un privilegio.</a:t>
            </a:r>
          </a:p>
          <a:p>
            <a:pPr algn="just"/>
            <a:r>
              <a:rPr lang="es-ES_tradnl" sz="2000" dirty="0">
                <a:solidFill>
                  <a:srgbClr val="CC2F5F"/>
                </a:solidFill>
              </a:rPr>
              <a:t>En este servicio se participará del lavamiento de los pies, además de comer y beber los símbolos de la muerte de Cristo.</a:t>
            </a:r>
          </a:p>
          <a:p>
            <a:pPr algn="just"/>
            <a:r>
              <a:rPr lang="es-ES_tradnl" sz="2000" dirty="0">
                <a:solidFill>
                  <a:srgbClr val="CC2F5F"/>
                </a:solidFill>
              </a:rPr>
              <a:t>Tampoco debiera improvisarse este acto, sino que debe haber una preparación minuciosa.</a:t>
            </a:r>
          </a:p>
          <a:p>
            <a:pPr algn="just"/>
            <a:r>
              <a:rPr lang="es-ES_tradnl" altLang="es-ES_tradnl" sz="2000" dirty="0">
                <a:solidFill>
                  <a:srgbClr val="CC2F5F"/>
                </a:solidFill>
              </a:rPr>
              <a:t>Diáconos y Diaconisas no pueden dirigir este servicio, pero si participan en la preparación de la mesa, utensilios. Todo lo que sobre se recoge con respeto, bajo ningún concepto deben consumirse los emblemas, tampoco se les puede dar un uso común. Manual de Iglesia, Pág. 126</a:t>
            </a:r>
            <a:endParaRPr lang="en-US" altLang="es-ES_tradnl" sz="2400" dirty="0">
              <a:solidFill>
                <a:srgbClr val="CC2F5F"/>
              </a:solidFill>
            </a:endParaRPr>
          </a:p>
          <a:p>
            <a:pPr algn="just"/>
            <a:endParaRPr lang="en-US" altLang="es-ES_tradnl" sz="2400" dirty="0">
              <a:solidFill>
                <a:srgbClr val="CC2F5F"/>
              </a:solidFill>
            </a:endParaRPr>
          </a:p>
        </p:txBody>
      </p:sp>
    </p:spTree>
    <p:extLst>
      <p:ext uri="{BB962C8B-B14F-4D97-AF65-F5344CB8AC3E}">
        <p14:creationId xmlns:p14="http://schemas.microsoft.com/office/powerpoint/2010/main" val="91233311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1F4BFF-41AD-5B41-BD9A-F73132DAAD0D}"/>
              </a:ext>
            </a:extLst>
          </p:cNvPr>
          <p:cNvPicPr>
            <a:picLocks noChangeAspect="1"/>
          </p:cNvPicPr>
          <p:nvPr/>
        </p:nvPicPr>
        <p:blipFill>
          <a:blip r:embed="rId3"/>
          <a:stretch>
            <a:fillRect/>
          </a:stretch>
        </p:blipFill>
        <p:spPr>
          <a:xfrm>
            <a:off x="0" y="0"/>
            <a:ext cx="12192000" cy="6858000"/>
          </a:xfrm>
          <a:prstGeom prst="rect">
            <a:avLst/>
          </a:prstGeom>
        </p:spPr>
      </p:pic>
      <p:graphicFrame>
        <p:nvGraphicFramePr>
          <p:cNvPr id="5" name="Diagrama 4"/>
          <p:cNvGraphicFramePr/>
          <p:nvPr>
            <p:extLst>
              <p:ext uri="{D42A27DB-BD31-4B8C-83A1-F6EECF244321}">
                <p14:modId xmlns:p14="http://schemas.microsoft.com/office/powerpoint/2010/main" val="409150093"/>
              </p:ext>
            </p:extLst>
          </p:nvPr>
        </p:nvGraphicFramePr>
        <p:xfrm>
          <a:off x="2403257" y="1793072"/>
          <a:ext cx="7932233" cy="51094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Diagrama 5"/>
          <p:cNvGraphicFramePr/>
          <p:nvPr>
            <p:extLst>
              <p:ext uri="{D42A27DB-BD31-4B8C-83A1-F6EECF244321}">
                <p14:modId xmlns:p14="http://schemas.microsoft.com/office/powerpoint/2010/main" val="833988649"/>
              </p:ext>
            </p:extLst>
          </p:nvPr>
        </p:nvGraphicFramePr>
        <p:xfrm>
          <a:off x="1567025" y="374072"/>
          <a:ext cx="9281085" cy="112513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8967412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5D84C4-EFD8-824F-BFE0-E172B1302795}"/>
              </a:ext>
            </a:extLst>
          </p:cNvPr>
          <p:cNvPicPr>
            <a:picLocks noChangeAspect="1"/>
          </p:cNvPicPr>
          <p:nvPr/>
        </p:nvPicPr>
        <p:blipFill>
          <a:blip r:embed="rId3"/>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66DB7D08-940E-6144-A451-8512C5800367}"/>
              </a:ext>
            </a:extLst>
          </p:cNvPr>
          <p:cNvSpPr/>
          <p:nvPr/>
        </p:nvSpPr>
        <p:spPr>
          <a:xfrm>
            <a:off x="1827165" y="936010"/>
            <a:ext cx="8825346" cy="5632311"/>
          </a:xfrm>
          <a:prstGeom prst="rect">
            <a:avLst/>
          </a:prstGeom>
        </p:spPr>
        <p:txBody>
          <a:bodyPr wrap="square">
            <a:spAutoFit/>
          </a:bodyPr>
          <a:lstStyle/>
          <a:p>
            <a:pPr marL="342900" lvl="0" indent="-342900">
              <a:buFont typeface="Arial" panose="020B0604020202020204" pitchFamily="34" charset="0"/>
              <a:buChar char="•"/>
            </a:pPr>
            <a:r>
              <a:rPr lang="es-CO" b="1" dirty="0" smtClean="0">
                <a:solidFill>
                  <a:srgbClr val="CC2F5F"/>
                </a:solidFill>
              </a:rPr>
              <a:t>Todas </a:t>
            </a:r>
            <a:r>
              <a:rPr lang="es-CO" b="1" dirty="0">
                <a:solidFill>
                  <a:srgbClr val="CC2F5F"/>
                </a:solidFill>
              </a:rPr>
              <a:t>las diaconisas colaboran para que se haga todo con </a:t>
            </a:r>
            <a:r>
              <a:rPr lang="es-CO" b="1" dirty="0" smtClean="0">
                <a:solidFill>
                  <a:srgbClr val="CC2F5F"/>
                </a:solidFill>
              </a:rPr>
              <a:t>reverencia. No </a:t>
            </a:r>
            <a:r>
              <a:rPr lang="es-CO" b="1" dirty="0">
                <a:solidFill>
                  <a:srgbClr val="CC2F5F"/>
                </a:solidFill>
              </a:rPr>
              <a:t>se debe permitir que otra persona que no sea diaconisa desempeñe el trabajo de la </a:t>
            </a:r>
            <a:r>
              <a:rPr lang="es-CO" b="1" dirty="0" smtClean="0">
                <a:solidFill>
                  <a:srgbClr val="CC2F5F"/>
                </a:solidFill>
              </a:rPr>
              <a:t>diaconisa. Que sillas, toallas, </a:t>
            </a:r>
            <a:r>
              <a:rPr lang="es-CO" b="1" dirty="0">
                <a:solidFill>
                  <a:srgbClr val="CC2F5F"/>
                </a:solidFill>
              </a:rPr>
              <a:t>palanganas, </a:t>
            </a:r>
            <a:r>
              <a:rPr lang="es-CO" b="1" dirty="0" smtClean="0">
                <a:solidFill>
                  <a:srgbClr val="CC2F5F"/>
                </a:solidFill>
              </a:rPr>
              <a:t>depósitos </a:t>
            </a:r>
            <a:r>
              <a:rPr lang="es-CO" b="1" dirty="0">
                <a:solidFill>
                  <a:srgbClr val="CC2F5F"/>
                </a:solidFill>
              </a:rPr>
              <a:t>de agua </a:t>
            </a:r>
            <a:r>
              <a:rPr lang="es-CO" b="1" dirty="0" smtClean="0">
                <a:solidFill>
                  <a:srgbClr val="CC2F5F"/>
                </a:solidFill>
              </a:rPr>
              <a:t>fría </a:t>
            </a:r>
            <a:r>
              <a:rPr lang="es-CO" b="1" dirty="0">
                <a:solidFill>
                  <a:srgbClr val="CC2F5F"/>
                </a:solidFill>
              </a:rPr>
              <a:t>o tibia </a:t>
            </a:r>
            <a:r>
              <a:rPr lang="es-CO" b="1" dirty="0" smtClean="0">
                <a:solidFill>
                  <a:srgbClr val="CC2F5F"/>
                </a:solidFill>
              </a:rPr>
              <a:t>estén </a:t>
            </a:r>
            <a:r>
              <a:rPr lang="es-CO" b="1" dirty="0">
                <a:solidFill>
                  <a:srgbClr val="CC2F5F"/>
                </a:solidFill>
              </a:rPr>
              <a:t>limpios y listos</a:t>
            </a:r>
            <a:r>
              <a:rPr lang="es-CO" b="1" dirty="0" smtClean="0">
                <a:solidFill>
                  <a:srgbClr val="CC2F5F"/>
                </a:solidFill>
              </a:rPr>
              <a:t>. </a:t>
            </a:r>
            <a:r>
              <a:rPr lang="es-CO" b="1" dirty="0">
                <a:solidFill>
                  <a:srgbClr val="CC2F5F"/>
                </a:solidFill>
              </a:rPr>
              <a:t>Animar a participar, a las visitas de otras iglesias, a las personas tímidas y </a:t>
            </a:r>
            <a:r>
              <a:rPr lang="es-CO" b="1" dirty="0" smtClean="0">
                <a:solidFill>
                  <a:srgbClr val="CC2F5F"/>
                </a:solidFill>
              </a:rPr>
              <a:t>recién </a:t>
            </a:r>
            <a:r>
              <a:rPr lang="es-CO" b="1" dirty="0">
                <a:solidFill>
                  <a:srgbClr val="CC2F5F"/>
                </a:solidFill>
              </a:rPr>
              <a:t>bautizados buscarles compañeras para </a:t>
            </a:r>
            <a:r>
              <a:rPr lang="es-CO" b="1" dirty="0" smtClean="0">
                <a:solidFill>
                  <a:srgbClr val="CC2F5F"/>
                </a:solidFill>
              </a:rPr>
              <a:t>lavarse </a:t>
            </a:r>
            <a:r>
              <a:rPr lang="es-CO" b="1" dirty="0">
                <a:solidFill>
                  <a:srgbClr val="CC2F5F"/>
                </a:solidFill>
              </a:rPr>
              <a:t>los </a:t>
            </a:r>
            <a:r>
              <a:rPr lang="es-CO" b="1" dirty="0" smtClean="0">
                <a:solidFill>
                  <a:srgbClr val="CC2F5F"/>
                </a:solidFill>
              </a:rPr>
              <a:t>pies. Dejar </a:t>
            </a:r>
            <a:r>
              <a:rPr lang="es-CO" b="1" dirty="0">
                <a:solidFill>
                  <a:srgbClr val="CC2F5F"/>
                </a:solidFill>
              </a:rPr>
              <a:t>todo en orden</a:t>
            </a:r>
            <a:r>
              <a:rPr lang="es-CO" b="1" dirty="0" smtClean="0">
                <a:solidFill>
                  <a:srgbClr val="CC2F5F"/>
                </a:solidFill>
              </a:rPr>
              <a:t>.</a:t>
            </a:r>
          </a:p>
          <a:p>
            <a:pPr marL="342900" lvl="0" indent="-342900">
              <a:buFont typeface="Arial" panose="020B0604020202020204" pitchFamily="34" charset="0"/>
              <a:buChar char="•"/>
            </a:pPr>
            <a:r>
              <a:rPr lang="es-CO" b="1" dirty="0" smtClean="0">
                <a:solidFill>
                  <a:srgbClr val="CC2F5F"/>
                </a:solidFill>
              </a:rPr>
              <a:t>Se </a:t>
            </a:r>
            <a:r>
              <a:rPr lang="es-CO" b="1" dirty="0">
                <a:solidFill>
                  <a:srgbClr val="CC2F5F"/>
                </a:solidFill>
              </a:rPr>
              <a:t>debe estar en el templo una hora o media hora antes que empiece el servicio.</a:t>
            </a:r>
            <a:br>
              <a:rPr lang="es-CO" b="1" dirty="0">
                <a:solidFill>
                  <a:srgbClr val="CC2F5F"/>
                </a:solidFill>
              </a:rPr>
            </a:br>
            <a:r>
              <a:rPr lang="es-CO" b="1" dirty="0" smtClean="0">
                <a:solidFill>
                  <a:srgbClr val="CC2F5F"/>
                </a:solidFill>
              </a:rPr>
              <a:t>Se </a:t>
            </a:r>
            <a:r>
              <a:rPr lang="es-CO" b="1" dirty="0">
                <a:solidFill>
                  <a:srgbClr val="CC2F5F"/>
                </a:solidFill>
              </a:rPr>
              <a:t>debe estar presente cuando se llame a participar.</a:t>
            </a:r>
            <a:br>
              <a:rPr lang="es-CO" b="1" dirty="0">
                <a:solidFill>
                  <a:srgbClr val="CC2F5F"/>
                </a:solidFill>
              </a:rPr>
            </a:br>
            <a:r>
              <a:rPr lang="es-CO" b="1" dirty="0" smtClean="0">
                <a:solidFill>
                  <a:srgbClr val="CC2F5F"/>
                </a:solidFill>
              </a:rPr>
              <a:t>Se </a:t>
            </a:r>
            <a:r>
              <a:rPr lang="es-CO" b="1" dirty="0">
                <a:solidFill>
                  <a:srgbClr val="CC2F5F"/>
                </a:solidFill>
              </a:rPr>
              <a:t>distribuyen responsabilidades: una prepara el vino,  otra el pan, otra lava y plancha manteles, otra lava toallas, otra lava vasitos con vino, luego lavan y ponen en su lugar</a:t>
            </a:r>
            <a:r>
              <a:rPr lang="es-CO" b="1" dirty="0" smtClean="0">
                <a:solidFill>
                  <a:srgbClr val="CC2F5F"/>
                </a:solidFill>
              </a:rPr>
              <a:t>.</a:t>
            </a:r>
          </a:p>
          <a:p>
            <a:pPr marL="342900" lvl="0" indent="-342900">
              <a:buFont typeface="Arial" panose="020B0604020202020204" pitchFamily="34" charset="0"/>
              <a:buChar char="•"/>
            </a:pPr>
            <a:r>
              <a:rPr lang="es-CO" b="1" dirty="0" smtClean="0">
                <a:solidFill>
                  <a:srgbClr val="CC2F5F"/>
                </a:solidFill>
              </a:rPr>
              <a:t>Disponer </a:t>
            </a:r>
            <a:r>
              <a:rPr lang="es-CO" b="1" dirty="0">
                <a:solidFill>
                  <a:srgbClr val="CC2F5F"/>
                </a:solidFill>
              </a:rPr>
              <a:t>el vino y el pan sobrante de acuerdo a la instrucción.</a:t>
            </a:r>
            <a:br>
              <a:rPr lang="es-CO" b="1" dirty="0">
                <a:solidFill>
                  <a:srgbClr val="CC2F5F"/>
                </a:solidFill>
              </a:rPr>
            </a:br>
            <a:r>
              <a:rPr lang="es-CO" b="1" dirty="0" smtClean="0">
                <a:solidFill>
                  <a:srgbClr val="CC2F5F"/>
                </a:solidFill>
              </a:rPr>
              <a:t>En </a:t>
            </a:r>
            <a:r>
              <a:rPr lang="es-CO" b="1" dirty="0">
                <a:solidFill>
                  <a:srgbClr val="CC2F5F"/>
                </a:solidFill>
              </a:rPr>
              <a:t>el lugar donde se elabora el pan y el vino no debe de prestarse para </a:t>
            </a:r>
            <a:r>
              <a:rPr lang="es-CO" b="1" dirty="0" smtClean="0">
                <a:solidFill>
                  <a:srgbClr val="CC2F5F"/>
                </a:solidFill>
              </a:rPr>
              <a:t>irreverencias, </a:t>
            </a:r>
            <a:r>
              <a:rPr lang="es-CO" b="1" dirty="0">
                <a:solidFill>
                  <a:srgbClr val="CC2F5F"/>
                </a:solidFill>
              </a:rPr>
              <a:t>repartiendo pan y vino a todo el que ellas de sean con el pretexto de que aun no se a orado por ellos. </a:t>
            </a:r>
          </a:p>
          <a:p>
            <a:pPr marL="342900" lvl="0" indent="-342900">
              <a:buFont typeface="Arial" panose="020B0604020202020204" pitchFamily="34" charset="0"/>
              <a:buChar char="•"/>
            </a:pPr>
            <a:r>
              <a:rPr lang="es-CO" b="1" dirty="0" smtClean="0">
                <a:solidFill>
                  <a:srgbClr val="CC2F5F"/>
                </a:solidFill>
              </a:rPr>
              <a:t>El </a:t>
            </a:r>
            <a:r>
              <a:rPr lang="es-CO" b="1" dirty="0">
                <a:solidFill>
                  <a:srgbClr val="CC2F5F"/>
                </a:solidFill>
              </a:rPr>
              <a:t>pan y el vino no es para entretener o alimentar a pequeños ni a grandes.</a:t>
            </a:r>
            <a:br>
              <a:rPr lang="es-CO" b="1" dirty="0">
                <a:solidFill>
                  <a:srgbClr val="CC2F5F"/>
                </a:solidFill>
              </a:rPr>
            </a:br>
            <a:r>
              <a:rPr lang="es-CO" b="1" dirty="0" smtClean="0">
                <a:solidFill>
                  <a:srgbClr val="CC2F5F"/>
                </a:solidFill>
              </a:rPr>
              <a:t>El </a:t>
            </a:r>
            <a:r>
              <a:rPr lang="es-CO" b="1" dirty="0">
                <a:solidFill>
                  <a:srgbClr val="CC2F5F"/>
                </a:solidFill>
              </a:rPr>
              <a:t>uniforme debe llevarse con zapatos cerrados y medias.</a:t>
            </a:r>
            <a:br>
              <a:rPr lang="es-CO" b="1" dirty="0">
                <a:solidFill>
                  <a:srgbClr val="CC2F5F"/>
                </a:solidFill>
              </a:rPr>
            </a:br>
            <a:r>
              <a:rPr lang="es-CO" b="1" dirty="0" smtClean="0">
                <a:solidFill>
                  <a:srgbClr val="CC2F5F"/>
                </a:solidFill>
              </a:rPr>
              <a:t>No desmoronarse </a:t>
            </a:r>
            <a:r>
              <a:rPr lang="es-CO" b="1" dirty="0">
                <a:solidFill>
                  <a:srgbClr val="CC2F5F"/>
                </a:solidFill>
              </a:rPr>
              <a:t>tanto mientras la gente está en el templo cansados de esperar</a:t>
            </a:r>
            <a:r>
              <a:rPr lang="es-CO" b="1" dirty="0" smtClean="0">
                <a:solidFill>
                  <a:srgbClr val="CC2F5F"/>
                </a:solidFill>
              </a:rPr>
              <a:t>!</a:t>
            </a:r>
            <a:endParaRPr lang="en-US" dirty="0">
              <a:solidFill>
                <a:srgbClr val="CC2F5F"/>
              </a:solidFill>
            </a:endParaRPr>
          </a:p>
          <a:p>
            <a:pPr lvl="0"/>
            <a:endParaRPr lang="es-CO" sz="2400" b="1" dirty="0" smtClean="0"/>
          </a:p>
          <a:p>
            <a:pPr marL="342900" lvl="0" indent="-342900">
              <a:buFontTx/>
              <a:buChar char="-"/>
            </a:pPr>
            <a:endParaRPr lang="en-US" sz="2400" dirty="0"/>
          </a:p>
          <a:p>
            <a:pPr marL="285750" indent="-285750" algn="just">
              <a:buFont typeface="Arial" panose="020B0604020202020204" pitchFamily="34" charset="0"/>
              <a:buChar char="•"/>
            </a:pPr>
            <a:endParaRPr lang="en-US" sz="2400" b="1" dirty="0">
              <a:solidFill>
                <a:srgbClr val="CC2F5F"/>
              </a:solidFill>
            </a:endParaRPr>
          </a:p>
        </p:txBody>
      </p:sp>
    </p:spTree>
    <p:extLst>
      <p:ext uri="{BB962C8B-B14F-4D97-AF65-F5344CB8AC3E}">
        <p14:creationId xmlns:p14="http://schemas.microsoft.com/office/powerpoint/2010/main" val="123606854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EEAC9A-BDCD-D342-AE20-54B58EAFE758}"/>
              </a:ext>
            </a:extLst>
          </p:cNvPr>
          <p:cNvPicPr>
            <a:picLocks noChangeAspect="1"/>
          </p:cNvPicPr>
          <p:nvPr/>
        </p:nvPicPr>
        <p:blipFill>
          <a:blip r:embed="rId2"/>
          <a:stretch>
            <a:fillRect/>
          </a:stretch>
        </p:blipFill>
        <p:spPr>
          <a:xfrm>
            <a:off x="0" y="0"/>
            <a:ext cx="12192000" cy="6858000"/>
          </a:xfrm>
          <a:prstGeom prst="rect">
            <a:avLst/>
          </a:prstGeom>
        </p:spPr>
      </p:pic>
      <p:sp>
        <p:nvSpPr>
          <p:cNvPr id="3" name="Marcador de contenido 2"/>
          <p:cNvSpPr>
            <a:spLocks noGrp="1"/>
          </p:cNvSpPr>
          <p:nvPr>
            <p:ph idx="1"/>
          </p:nvPr>
        </p:nvSpPr>
        <p:spPr>
          <a:xfrm>
            <a:off x="3713017" y="804915"/>
            <a:ext cx="8257985" cy="5039539"/>
          </a:xfrm>
        </p:spPr>
        <p:txBody>
          <a:bodyPr>
            <a:normAutofit fontScale="92500" lnSpcReduction="10000"/>
          </a:bodyPr>
          <a:lstStyle/>
          <a:p>
            <a:pPr marL="0" indent="0">
              <a:buNone/>
            </a:pPr>
            <a:r>
              <a:rPr lang="es-ES_tradnl" sz="3900" dirty="0">
                <a:solidFill>
                  <a:srgbClr val="CC2F5F"/>
                </a:solidFill>
                <a:latin typeface="Abadi MT Condensed Extra Bold" charset="0"/>
                <a:ea typeface="Abadi MT Condensed Extra Bold" charset="0"/>
                <a:cs typeface="Abadi MT Condensed Extra Bold" charset="0"/>
              </a:rPr>
              <a:t>Las diaconisas que apoyarán en la Cena del Señor quitando el mantel de la mesa de Comunión, deben ser designadas con anticipación y previamente deben ensayar. </a:t>
            </a:r>
            <a:endParaRPr lang="es-ES_tradnl" sz="3900" dirty="0" smtClean="0">
              <a:solidFill>
                <a:srgbClr val="CC2F5F"/>
              </a:solidFill>
              <a:latin typeface="Abadi MT Condensed Extra Bold" charset="0"/>
              <a:ea typeface="Abadi MT Condensed Extra Bold" charset="0"/>
              <a:cs typeface="Abadi MT Condensed Extra Bold" charset="0"/>
            </a:endParaRPr>
          </a:p>
          <a:p>
            <a:pPr marL="0" indent="0">
              <a:buNone/>
            </a:pPr>
            <a:endParaRPr lang="es-ES_tradnl" sz="3900" dirty="0">
              <a:solidFill>
                <a:srgbClr val="CC2F5F"/>
              </a:solidFill>
              <a:latin typeface="Abadi MT Condensed Extra Bold" charset="0"/>
              <a:ea typeface="Abadi MT Condensed Extra Bold" charset="0"/>
              <a:cs typeface="Abadi MT Condensed Extra Bold" charset="0"/>
            </a:endParaRPr>
          </a:p>
          <a:p>
            <a:pPr marL="0" indent="0">
              <a:buNone/>
            </a:pPr>
            <a:r>
              <a:rPr lang="es-ES_tradnl" sz="3900" dirty="0">
                <a:solidFill>
                  <a:srgbClr val="CC2F5F"/>
                </a:solidFill>
                <a:latin typeface="Abadi MT Condensed Extra Bold" charset="0"/>
                <a:ea typeface="Abadi MT Condensed Extra Bold" charset="0"/>
                <a:cs typeface="Abadi MT Condensed Extra Bold" charset="0"/>
              </a:rPr>
              <a:t>Las diaconisas deben lavarse los pies antes que los demás hermanos.</a:t>
            </a:r>
          </a:p>
          <a:p>
            <a:pPr marL="0" indent="0">
              <a:buNone/>
            </a:pPr>
            <a:r>
              <a:rPr lang="es-ES_tradnl" sz="3900" dirty="0">
                <a:solidFill>
                  <a:srgbClr val="CC2F5F"/>
                </a:solidFill>
                <a:latin typeface="Abadi MT Condensed Extra Bold" charset="0"/>
                <a:ea typeface="Abadi MT Condensed Extra Bold" charset="0"/>
                <a:cs typeface="Abadi MT Condensed Extra Bold" charset="0"/>
              </a:rPr>
              <a:t>Debe proveerse un jabón para que el ministro o anciano se lave las manos.</a:t>
            </a:r>
          </a:p>
          <a:p>
            <a:pPr marL="0" indent="0">
              <a:buNone/>
            </a:pPr>
            <a:endParaRPr lang="es-ES_tradnl" sz="4000" dirty="0">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190836921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811E08-C43C-1B4D-95E9-3E43F6E39192}"/>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ángulo 4"/>
          <p:cNvSpPr/>
          <p:nvPr/>
        </p:nvSpPr>
        <p:spPr>
          <a:xfrm>
            <a:off x="1490547" y="900208"/>
            <a:ext cx="9210906" cy="5632311"/>
          </a:xfrm>
          <a:prstGeom prst="rect">
            <a:avLst/>
          </a:prstGeom>
        </p:spPr>
        <p:txBody>
          <a:bodyPr wrap="square">
            <a:spAutoFit/>
          </a:bodyPr>
          <a:lstStyle/>
          <a:p>
            <a:pPr algn="ctr"/>
            <a:r>
              <a:rPr lang="es-CO" sz="4000" b="1" dirty="0">
                <a:solidFill>
                  <a:schemeClr val="bg1"/>
                </a:solidFill>
              </a:rPr>
              <a:t>El pan y el vino deben ser preparados por las diaconisas quienes son las encargadas de tan sagrado evento</a:t>
            </a:r>
            <a:r>
              <a:rPr lang="es-CO" sz="4000" b="1" dirty="0" smtClean="0">
                <a:solidFill>
                  <a:schemeClr val="bg1"/>
                </a:solidFill>
              </a:rPr>
              <a:t>.</a:t>
            </a:r>
          </a:p>
          <a:p>
            <a:pPr algn="ctr"/>
            <a:r>
              <a:rPr lang="es-CO" sz="4000" b="1" dirty="0">
                <a:solidFill>
                  <a:schemeClr val="bg1"/>
                </a:solidFill>
              </a:rPr>
              <a:t/>
            </a:r>
            <a:br>
              <a:rPr lang="es-CO" sz="4000" b="1" dirty="0">
                <a:solidFill>
                  <a:schemeClr val="bg1"/>
                </a:solidFill>
              </a:rPr>
            </a:br>
            <a:r>
              <a:rPr lang="es-CO" sz="4000" b="1" dirty="0" smtClean="0">
                <a:solidFill>
                  <a:schemeClr val="bg1"/>
                </a:solidFill>
              </a:rPr>
              <a:t>Después </a:t>
            </a:r>
            <a:r>
              <a:rPr lang="es-CO" sz="4000" b="1" dirty="0">
                <a:solidFill>
                  <a:schemeClr val="bg1"/>
                </a:solidFill>
              </a:rPr>
              <a:t>de la cena del señor se debe ejercer mucho cuidado en cuanto al destino de cualquier resto de pan y del vino que hay sobrado.</a:t>
            </a:r>
            <a:r>
              <a:rPr lang="es-CO" sz="4000" b="1" dirty="0">
                <a:solidFill>
                  <a:schemeClr val="bg1"/>
                </a:solidFill>
              </a:rPr>
              <a:t/>
            </a:r>
            <a:br>
              <a:rPr lang="es-CO" sz="4000" b="1" dirty="0">
                <a:solidFill>
                  <a:schemeClr val="bg1"/>
                </a:solidFill>
              </a:rPr>
            </a:br>
            <a:endParaRPr lang="es-ES_tradnl" sz="4000" dirty="0">
              <a:solidFill>
                <a:schemeClr val="bg1"/>
              </a:solidFill>
            </a:endParaRPr>
          </a:p>
        </p:txBody>
      </p:sp>
    </p:spTree>
    <p:extLst>
      <p:ext uri="{BB962C8B-B14F-4D97-AF65-F5344CB8AC3E}">
        <p14:creationId xmlns:p14="http://schemas.microsoft.com/office/powerpoint/2010/main" val="212636095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EB250D-7FB7-4E4F-ADFE-3307B04218D9}"/>
              </a:ext>
            </a:extLst>
          </p:cNvPr>
          <p:cNvPicPr>
            <a:picLocks noChangeAspect="1"/>
          </p:cNvPicPr>
          <p:nvPr/>
        </p:nvPicPr>
        <p:blipFill>
          <a:blip r:embed="rId3"/>
          <a:stretch>
            <a:fillRect/>
          </a:stretch>
        </p:blipFill>
        <p:spPr>
          <a:xfrm>
            <a:off x="0" y="0"/>
            <a:ext cx="12192000" cy="6858000"/>
          </a:xfrm>
          <a:prstGeom prst="rect">
            <a:avLst/>
          </a:prstGeom>
        </p:spPr>
      </p:pic>
      <p:sp>
        <p:nvSpPr>
          <p:cNvPr id="2" name="Título 1"/>
          <p:cNvSpPr>
            <a:spLocks noGrp="1"/>
          </p:cNvSpPr>
          <p:nvPr>
            <p:ph type="title"/>
          </p:nvPr>
        </p:nvSpPr>
        <p:spPr>
          <a:xfrm>
            <a:off x="997527" y="263236"/>
            <a:ext cx="10557164" cy="1676603"/>
          </a:xfrm>
        </p:spPr>
        <p:txBody>
          <a:bodyPr>
            <a:normAutofit/>
          </a:bodyPr>
          <a:lstStyle/>
          <a:p>
            <a:r>
              <a:rPr lang="es-ES_tradnl" sz="5400" dirty="0">
                <a:solidFill>
                  <a:srgbClr val="CC2F5F"/>
                </a:solidFill>
                <a:latin typeface="Abadi MT Condensed Extra Bold" charset="0"/>
                <a:ea typeface="Abadi MT Condensed Extra Bold" charset="0"/>
                <a:cs typeface="Abadi MT Condensed Extra Bold" charset="0"/>
              </a:rPr>
              <a:t>PREPARACIÓN DEL PAN</a:t>
            </a:r>
            <a:r>
              <a:rPr lang="en-US" sz="5400" dirty="0">
                <a:solidFill>
                  <a:srgbClr val="CC2F5F"/>
                </a:solidFill>
                <a:latin typeface="Abadi MT Condensed Extra Bold" charset="0"/>
                <a:ea typeface="Abadi MT Condensed Extra Bold" charset="0"/>
                <a:cs typeface="Abadi MT Condensed Extra Bold" charset="0"/>
              </a:rPr>
              <a:t/>
            </a:r>
            <a:br>
              <a:rPr lang="en-US" sz="5400" dirty="0">
                <a:solidFill>
                  <a:srgbClr val="CC2F5F"/>
                </a:solidFill>
                <a:latin typeface="Abadi MT Condensed Extra Bold" charset="0"/>
                <a:ea typeface="Abadi MT Condensed Extra Bold" charset="0"/>
                <a:cs typeface="Abadi MT Condensed Extra Bold" charset="0"/>
              </a:rPr>
            </a:br>
            <a:endParaRPr lang="en-US" sz="5400" dirty="0">
              <a:solidFill>
                <a:srgbClr val="CC2F5F"/>
              </a:solidFill>
              <a:latin typeface="Abadi MT Condensed Extra Bold" charset="0"/>
              <a:ea typeface="Abadi MT Condensed Extra Bold" charset="0"/>
              <a:cs typeface="Abadi MT Condensed Extra Bold" charset="0"/>
            </a:endParaRPr>
          </a:p>
        </p:txBody>
      </p:sp>
      <p:sp>
        <p:nvSpPr>
          <p:cNvPr id="3" name="Marcador de contenido 2"/>
          <p:cNvSpPr>
            <a:spLocks noGrp="1"/>
          </p:cNvSpPr>
          <p:nvPr>
            <p:ph idx="1"/>
          </p:nvPr>
        </p:nvSpPr>
        <p:spPr>
          <a:xfrm>
            <a:off x="997526" y="1315844"/>
            <a:ext cx="6525491" cy="5542156"/>
          </a:xfrm>
        </p:spPr>
        <p:txBody>
          <a:bodyPr>
            <a:normAutofit lnSpcReduction="10000"/>
          </a:bodyPr>
          <a:lstStyle/>
          <a:p>
            <a:pPr marL="0" indent="0">
              <a:buNone/>
            </a:pPr>
            <a:r>
              <a:rPr lang="es-CO" sz="1800" b="1" u="sng" dirty="0">
                <a:solidFill>
                  <a:srgbClr val="CC2F5F"/>
                </a:solidFill>
              </a:rPr>
              <a:t>Sobre el pan</a:t>
            </a:r>
            <a:br>
              <a:rPr lang="es-CO" sz="1800" b="1" u="sng" dirty="0">
                <a:solidFill>
                  <a:srgbClr val="CC2F5F"/>
                </a:solidFill>
              </a:rPr>
            </a:br>
            <a:r>
              <a:rPr lang="es-CO" sz="1800" dirty="0">
                <a:solidFill>
                  <a:srgbClr val="CC2F5F"/>
                </a:solidFill>
              </a:rPr>
              <a:t>debe hacerse exactamente con la siguiente formula:</a:t>
            </a:r>
            <a:br>
              <a:rPr lang="es-CO" sz="1800" dirty="0">
                <a:solidFill>
                  <a:srgbClr val="CC2F5F"/>
                </a:solidFill>
              </a:rPr>
            </a:br>
            <a:r>
              <a:rPr lang="es-CO" sz="1800" dirty="0">
                <a:solidFill>
                  <a:srgbClr val="CC2F5F"/>
                </a:solidFill>
              </a:rPr>
              <a:t>2 tazas de harina trigo pura y ½ cucharadita de sal 6 cucharadas de aceite puro vegetal y 9 cucharadas de agua </a:t>
            </a:r>
            <a:r>
              <a:rPr lang="es-CO" sz="1800" dirty="0" smtClean="0">
                <a:solidFill>
                  <a:srgbClr val="CC2F5F"/>
                </a:solidFill>
              </a:rPr>
              <a:t>fría. </a:t>
            </a:r>
            <a:r>
              <a:rPr lang="es-CO" sz="1800" dirty="0">
                <a:solidFill>
                  <a:srgbClr val="CC2F5F"/>
                </a:solidFill>
              </a:rPr>
              <a:t/>
            </a:r>
            <a:br>
              <a:rPr lang="es-CO" sz="1800" dirty="0">
                <a:solidFill>
                  <a:srgbClr val="CC2F5F"/>
                </a:solidFill>
              </a:rPr>
            </a:br>
            <a:r>
              <a:rPr lang="es-CO" sz="1800" dirty="0">
                <a:solidFill>
                  <a:srgbClr val="CC2F5F"/>
                </a:solidFill>
              </a:rPr>
              <a:t/>
            </a:r>
            <a:br>
              <a:rPr lang="es-CO" sz="1800" dirty="0">
                <a:solidFill>
                  <a:srgbClr val="CC2F5F"/>
                </a:solidFill>
              </a:rPr>
            </a:br>
            <a:r>
              <a:rPr lang="es-CO" sz="1800" b="1" u="sng" dirty="0">
                <a:solidFill>
                  <a:srgbClr val="CC2F5F"/>
                </a:solidFill>
              </a:rPr>
              <a:t>Preparación del pan:</a:t>
            </a:r>
            <a:r>
              <a:rPr lang="es-CO" sz="1800" b="1" dirty="0">
                <a:solidFill>
                  <a:srgbClr val="CC2F5F"/>
                </a:solidFill>
              </a:rPr>
              <a:t/>
            </a:r>
            <a:br>
              <a:rPr lang="es-CO" sz="1800" b="1" dirty="0">
                <a:solidFill>
                  <a:srgbClr val="CC2F5F"/>
                </a:solidFill>
              </a:rPr>
            </a:br>
            <a:r>
              <a:rPr lang="es-CO" sz="1800" dirty="0" smtClean="0">
                <a:solidFill>
                  <a:srgbClr val="CC2F5F"/>
                </a:solidFill>
              </a:rPr>
              <a:t>póngase </a:t>
            </a:r>
            <a:r>
              <a:rPr lang="es-CO" sz="1800" dirty="0">
                <a:solidFill>
                  <a:srgbClr val="CC2F5F"/>
                </a:solidFill>
              </a:rPr>
              <a:t>la sal y el aceite en una vasija y luego </a:t>
            </a:r>
            <a:r>
              <a:rPr lang="es-CO" sz="1800" dirty="0" smtClean="0">
                <a:solidFill>
                  <a:srgbClr val="CC2F5F"/>
                </a:solidFill>
              </a:rPr>
              <a:t>añádase </a:t>
            </a:r>
            <a:r>
              <a:rPr lang="es-CO" sz="1800" dirty="0">
                <a:solidFill>
                  <a:srgbClr val="CC2F5F"/>
                </a:solidFill>
              </a:rPr>
              <a:t>el agua poco a poco, a la vez hay que batirlo con un tenedor hasta que se vea gruesa” en apariencia emulsión</a:t>
            </a:r>
            <a:r>
              <a:rPr lang="es-CO" sz="1800" dirty="0" smtClean="0">
                <a:solidFill>
                  <a:srgbClr val="CC2F5F"/>
                </a:solidFill>
              </a:rPr>
              <a:t>”…añádase </a:t>
            </a:r>
            <a:r>
              <a:rPr lang="es-CO" sz="1800" dirty="0">
                <a:solidFill>
                  <a:srgbClr val="CC2F5F"/>
                </a:solidFill>
              </a:rPr>
              <a:t>de una vez sobre la harina y </a:t>
            </a:r>
            <a:r>
              <a:rPr lang="es-CO" sz="1800" dirty="0" smtClean="0">
                <a:solidFill>
                  <a:srgbClr val="CC2F5F"/>
                </a:solidFill>
              </a:rPr>
              <a:t>mézclelos </a:t>
            </a:r>
            <a:r>
              <a:rPr lang="es-CO" sz="1800" dirty="0">
                <a:solidFill>
                  <a:srgbClr val="CC2F5F"/>
                </a:solidFill>
              </a:rPr>
              <a:t>y </a:t>
            </a:r>
            <a:r>
              <a:rPr lang="es-CO" sz="1800" dirty="0" smtClean="0">
                <a:solidFill>
                  <a:srgbClr val="CC2F5F"/>
                </a:solidFill>
              </a:rPr>
              <a:t>amáselos suavemente…..Póngase </a:t>
            </a:r>
            <a:r>
              <a:rPr lang="es-CO" sz="1800" dirty="0">
                <a:solidFill>
                  <a:srgbClr val="CC2F5F"/>
                </a:solidFill>
              </a:rPr>
              <a:t>sobre una tabla y amásese, doblando la masa sobre si para que encierre aire.</a:t>
            </a:r>
            <a:br>
              <a:rPr lang="es-CO" sz="1800" dirty="0">
                <a:solidFill>
                  <a:srgbClr val="CC2F5F"/>
                </a:solidFill>
              </a:rPr>
            </a:br>
            <a:r>
              <a:rPr lang="es-CO" sz="1800" dirty="0">
                <a:solidFill>
                  <a:srgbClr val="CC2F5F"/>
                </a:solidFill>
              </a:rPr>
              <a:t>Golpee la masa con un maso hasta que se ponga elástica. Esto tomara 5 o 6 minutos. </a:t>
            </a:r>
            <a:r>
              <a:rPr lang="es-CO" sz="1800" dirty="0" smtClean="0">
                <a:solidFill>
                  <a:srgbClr val="CC2F5F"/>
                </a:solidFill>
              </a:rPr>
              <a:t>Extiéndala </a:t>
            </a:r>
            <a:r>
              <a:rPr lang="es-CO" sz="1800" dirty="0">
                <a:solidFill>
                  <a:srgbClr val="CC2F5F"/>
                </a:solidFill>
              </a:rPr>
              <a:t>al grosor de pasta para pastel…</a:t>
            </a:r>
            <a:br>
              <a:rPr lang="es-CO" sz="1800" dirty="0">
                <a:solidFill>
                  <a:srgbClr val="CC2F5F"/>
                </a:solidFill>
              </a:rPr>
            </a:br>
            <a:r>
              <a:rPr lang="es-CO" sz="1800" b="1" dirty="0">
                <a:solidFill>
                  <a:srgbClr val="CC2F5F"/>
                </a:solidFill>
              </a:rPr>
              <a:t>coloque la masa en la lata engrasada con el mismo aceite y sacudir un poquito de harina. Luego marque los cuadros del tamaño deseado con un cuchillo untado de mantequilla. Tome un tenedor y perfore la masa, para que no se levante.</a:t>
            </a:r>
            <a:br>
              <a:rPr lang="es-CO" sz="1800" b="1" dirty="0">
                <a:solidFill>
                  <a:srgbClr val="CC2F5F"/>
                </a:solidFill>
              </a:rPr>
            </a:br>
            <a:r>
              <a:rPr lang="es-CO" sz="1800" b="1" dirty="0" smtClean="0">
                <a:solidFill>
                  <a:srgbClr val="CC2F5F"/>
                </a:solidFill>
              </a:rPr>
              <a:t>Cocinar </a:t>
            </a:r>
            <a:r>
              <a:rPr lang="es-CO" sz="1800" b="1" dirty="0">
                <a:solidFill>
                  <a:srgbClr val="CC2F5F"/>
                </a:solidFill>
              </a:rPr>
              <a:t>el horno a fuego mediano y lento. Vigile que no se cocine </a:t>
            </a:r>
            <a:r>
              <a:rPr lang="es-CO" sz="1800" b="1" dirty="0" smtClean="0">
                <a:solidFill>
                  <a:srgbClr val="CC2F5F"/>
                </a:solidFill>
              </a:rPr>
              <a:t>demasiado; que </a:t>
            </a:r>
            <a:r>
              <a:rPr lang="es-CO" sz="1800" b="1" dirty="0">
                <a:solidFill>
                  <a:srgbClr val="CC2F5F"/>
                </a:solidFill>
              </a:rPr>
              <a:t>solamente se dore un poquito, para evitar el sabor fuerte.</a:t>
            </a:r>
            <a:br>
              <a:rPr lang="es-CO" sz="1800" b="1" dirty="0">
                <a:solidFill>
                  <a:srgbClr val="CC2F5F"/>
                </a:solidFill>
              </a:rPr>
            </a:br>
            <a:r>
              <a:rPr lang="es-CO" sz="1800" b="1" dirty="0">
                <a:solidFill>
                  <a:srgbClr val="CC2F5F"/>
                </a:solidFill>
              </a:rPr>
              <a:t/>
            </a:r>
            <a:br>
              <a:rPr lang="es-CO" sz="1800" b="1" dirty="0">
                <a:solidFill>
                  <a:srgbClr val="CC2F5F"/>
                </a:solidFill>
              </a:rPr>
            </a:br>
            <a:r>
              <a:rPr lang="es-CO" sz="1800" b="1" dirty="0">
                <a:solidFill>
                  <a:srgbClr val="CC2F5F"/>
                </a:solidFill>
              </a:rPr>
              <a:t>El grano integro representa el cuerpo de </a:t>
            </a:r>
            <a:r>
              <a:rPr lang="es-CO" sz="1800" b="1" dirty="0" smtClean="0">
                <a:solidFill>
                  <a:srgbClr val="CC2F5F"/>
                </a:solidFill>
              </a:rPr>
              <a:t>Jesús. </a:t>
            </a:r>
            <a:r>
              <a:rPr lang="es-CO" sz="1800" b="1" dirty="0">
                <a:solidFill>
                  <a:srgbClr val="CC2F5F"/>
                </a:solidFill>
              </a:rPr>
              <a:t>No lleva levadura porque es </a:t>
            </a:r>
            <a:r>
              <a:rPr lang="es-CO" sz="1800" b="1" dirty="0" smtClean="0">
                <a:solidFill>
                  <a:srgbClr val="CC2F5F"/>
                </a:solidFill>
              </a:rPr>
              <a:t>símbolo </a:t>
            </a:r>
            <a:r>
              <a:rPr lang="es-CO" sz="1800" b="1" dirty="0">
                <a:solidFill>
                  <a:srgbClr val="CC2F5F"/>
                </a:solidFill>
              </a:rPr>
              <a:t>de pecado.</a:t>
            </a:r>
            <a:endParaRPr lang="es-ES_tradnl" sz="1800" dirty="0">
              <a:solidFill>
                <a:srgbClr val="CC2F5F"/>
              </a:solidFill>
            </a:endParaRPr>
          </a:p>
        </p:txBody>
      </p:sp>
    </p:spTree>
    <p:extLst>
      <p:ext uri="{BB962C8B-B14F-4D97-AF65-F5344CB8AC3E}">
        <p14:creationId xmlns:p14="http://schemas.microsoft.com/office/powerpoint/2010/main" val="371676937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3A9D6D-6E2F-3F42-820A-DBA9C769B252}"/>
              </a:ext>
            </a:extLst>
          </p:cNvPr>
          <p:cNvPicPr>
            <a:picLocks noChangeAspect="1"/>
          </p:cNvPicPr>
          <p:nvPr/>
        </p:nvPicPr>
        <p:blipFill>
          <a:blip r:embed="rId3"/>
          <a:stretch>
            <a:fillRect/>
          </a:stretch>
        </p:blipFill>
        <p:spPr>
          <a:xfrm>
            <a:off x="0" y="0"/>
            <a:ext cx="12192000" cy="6858000"/>
          </a:xfrm>
          <a:prstGeom prst="rect">
            <a:avLst/>
          </a:prstGeom>
        </p:spPr>
      </p:pic>
      <p:sp>
        <p:nvSpPr>
          <p:cNvPr id="5" name="Marcador de contenido 2"/>
          <p:cNvSpPr txBox="1">
            <a:spLocks/>
          </p:cNvSpPr>
          <p:nvPr/>
        </p:nvSpPr>
        <p:spPr>
          <a:xfrm>
            <a:off x="1316181" y="646771"/>
            <a:ext cx="8575963" cy="62112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s-CO" sz="3600" b="1" u="sng" dirty="0">
                <a:solidFill>
                  <a:schemeClr val="bg1"/>
                </a:solidFill>
              </a:rPr>
              <a:t>Sobre el vino</a:t>
            </a:r>
            <a:br>
              <a:rPr lang="es-CO" sz="3600" b="1" u="sng" dirty="0">
                <a:solidFill>
                  <a:schemeClr val="bg1"/>
                </a:solidFill>
              </a:rPr>
            </a:br>
            <a:r>
              <a:rPr lang="es-CO" sz="3600" b="1" dirty="0">
                <a:solidFill>
                  <a:schemeClr val="bg1"/>
                </a:solidFill>
              </a:rPr>
              <a:t>se debe preparar exactamente </a:t>
            </a:r>
            <a:r>
              <a:rPr lang="es-CO" sz="3600" b="1" dirty="0" smtClean="0">
                <a:solidFill>
                  <a:schemeClr val="bg1"/>
                </a:solidFill>
              </a:rPr>
              <a:t>así:</a:t>
            </a:r>
            <a:r>
              <a:rPr lang="es-CO" sz="1800" b="1" dirty="0">
                <a:solidFill>
                  <a:schemeClr val="bg1"/>
                </a:solidFill>
              </a:rPr>
              <a:t/>
            </a:r>
            <a:br>
              <a:rPr lang="es-CO" sz="1800" b="1" dirty="0">
                <a:solidFill>
                  <a:schemeClr val="bg1"/>
                </a:solidFill>
              </a:rPr>
            </a:br>
            <a:r>
              <a:rPr lang="es-CO" sz="1800" b="1" dirty="0">
                <a:solidFill>
                  <a:schemeClr val="bg1"/>
                </a:solidFill>
              </a:rPr>
              <a:t>consiga uvas </a:t>
            </a:r>
            <a:r>
              <a:rPr lang="es-CO" sz="1800" b="1" dirty="0" smtClean="0">
                <a:solidFill>
                  <a:schemeClr val="bg1"/>
                </a:solidFill>
              </a:rPr>
              <a:t>buenas, sáquelas </a:t>
            </a:r>
            <a:r>
              <a:rPr lang="es-CO" sz="1800" b="1" dirty="0">
                <a:solidFill>
                  <a:schemeClr val="bg1"/>
                </a:solidFill>
              </a:rPr>
              <a:t>del racimo y </a:t>
            </a:r>
            <a:r>
              <a:rPr lang="es-CO" sz="1800" b="1" dirty="0" smtClean="0">
                <a:solidFill>
                  <a:schemeClr val="bg1"/>
                </a:solidFill>
              </a:rPr>
              <a:t>póngalas </a:t>
            </a:r>
            <a:r>
              <a:rPr lang="es-CO" sz="1800" b="1" dirty="0">
                <a:solidFill>
                  <a:schemeClr val="bg1"/>
                </a:solidFill>
              </a:rPr>
              <a:t>a cocinar en una cacerola hasta que llegan al punto de ebullición. </a:t>
            </a:r>
            <a:r>
              <a:rPr lang="es-CO" sz="1800" b="1" dirty="0" smtClean="0">
                <a:solidFill>
                  <a:schemeClr val="bg1"/>
                </a:solidFill>
              </a:rPr>
              <a:t>Cuélelas </a:t>
            </a:r>
            <a:r>
              <a:rPr lang="es-CO" sz="1800" b="1" dirty="0">
                <a:solidFill>
                  <a:schemeClr val="bg1"/>
                </a:solidFill>
              </a:rPr>
              <a:t>con un paño </a:t>
            </a:r>
            <a:r>
              <a:rPr lang="es-CO" sz="1800" b="1" dirty="0" smtClean="0">
                <a:solidFill>
                  <a:schemeClr val="bg1"/>
                </a:solidFill>
              </a:rPr>
              <a:t>grueso. Luego </a:t>
            </a:r>
            <a:r>
              <a:rPr lang="es-CO" sz="1800" b="1" dirty="0">
                <a:solidFill>
                  <a:schemeClr val="bg1"/>
                </a:solidFill>
              </a:rPr>
              <a:t>hágase hervir el jugo durante 15 minutos……..</a:t>
            </a:r>
            <a:br>
              <a:rPr lang="es-CO" sz="1800" b="1" dirty="0">
                <a:solidFill>
                  <a:schemeClr val="bg1"/>
                </a:solidFill>
              </a:rPr>
            </a:br>
            <a:r>
              <a:rPr lang="es-CO" sz="1800" b="1" dirty="0">
                <a:solidFill>
                  <a:schemeClr val="bg1"/>
                </a:solidFill>
              </a:rPr>
              <a:t>Justo antes de que hierva, saque toda la espuma que se levanta. Cuando el jugo está en el punto de ebullición, vacíelo en botellas resistentes que hayan sido esterilizadas y mantenidas calientes, a fin de que puedan  recibir el vino caliente sin quebrarse. ……..</a:t>
            </a:r>
            <a:br>
              <a:rPr lang="es-CO" sz="1800" b="1" dirty="0">
                <a:solidFill>
                  <a:schemeClr val="bg1"/>
                </a:solidFill>
              </a:rPr>
            </a:br>
            <a:r>
              <a:rPr lang="es-CO" sz="1800" b="1" dirty="0" smtClean="0">
                <a:solidFill>
                  <a:schemeClr val="bg1"/>
                </a:solidFill>
              </a:rPr>
              <a:t>Llénelas </a:t>
            </a:r>
            <a:r>
              <a:rPr lang="es-CO" sz="1800" b="1" dirty="0">
                <a:solidFill>
                  <a:schemeClr val="bg1"/>
                </a:solidFill>
              </a:rPr>
              <a:t>hasta un centímetro del corcho esterilizado, y  </a:t>
            </a:r>
            <a:r>
              <a:rPr lang="es-CO" sz="1800" b="1" dirty="0" smtClean="0">
                <a:solidFill>
                  <a:schemeClr val="bg1"/>
                </a:solidFill>
              </a:rPr>
              <a:t>póngaselo </a:t>
            </a:r>
            <a:r>
              <a:rPr lang="es-CO" sz="1800" b="1" dirty="0">
                <a:solidFill>
                  <a:schemeClr val="bg1"/>
                </a:solidFill>
              </a:rPr>
              <a:t>inmediatamente con toda firmeza. </a:t>
            </a:r>
            <a:r>
              <a:rPr lang="es-CO" sz="1800" b="1" dirty="0" smtClean="0">
                <a:solidFill>
                  <a:schemeClr val="bg1"/>
                </a:solidFill>
              </a:rPr>
              <a:t>Córtese </a:t>
            </a:r>
            <a:r>
              <a:rPr lang="es-CO" sz="1800" b="1" dirty="0">
                <a:solidFill>
                  <a:schemeClr val="bg1"/>
                </a:solidFill>
              </a:rPr>
              <a:t>el corcho a ras de la botella, y séllelo con cera. Luego almacénelas aparte en un lugar oscuro y no las mueva innecesariamente.</a:t>
            </a:r>
            <a:br>
              <a:rPr lang="es-CO" sz="1800" b="1" dirty="0">
                <a:solidFill>
                  <a:schemeClr val="bg1"/>
                </a:solidFill>
              </a:rPr>
            </a:br>
            <a:r>
              <a:rPr lang="es-CO" sz="1800" b="1" dirty="0">
                <a:solidFill>
                  <a:schemeClr val="bg1"/>
                </a:solidFill>
              </a:rPr>
              <a:t>No se debe usar </a:t>
            </a:r>
            <a:r>
              <a:rPr lang="es-CO" sz="1800" b="1" dirty="0" smtClean="0">
                <a:solidFill>
                  <a:schemeClr val="bg1"/>
                </a:solidFill>
              </a:rPr>
              <a:t>ningún </a:t>
            </a:r>
            <a:r>
              <a:rPr lang="es-CO" sz="1800" b="1" dirty="0">
                <a:solidFill>
                  <a:schemeClr val="bg1"/>
                </a:solidFill>
              </a:rPr>
              <a:t>endulzante, pues el vino representa el momento amargo del sacrifico de nuestro salvador, y además lo amargo nos recuerda los estragos del pecado en este mundo.</a:t>
            </a:r>
            <a:br>
              <a:rPr lang="es-CO" sz="1800" b="1" dirty="0">
                <a:solidFill>
                  <a:schemeClr val="bg1"/>
                </a:solidFill>
              </a:rPr>
            </a:br>
            <a:r>
              <a:rPr lang="es-CO" sz="1800" b="1" dirty="0">
                <a:solidFill>
                  <a:schemeClr val="bg1"/>
                </a:solidFill>
              </a:rPr>
              <a:t/>
            </a:r>
            <a:br>
              <a:rPr lang="es-CO" sz="1800" b="1" dirty="0">
                <a:solidFill>
                  <a:schemeClr val="bg1"/>
                </a:solidFill>
              </a:rPr>
            </a:br>
            <a:r>
              <a:rPr lang="es-CO" sz="1800" b="1" dirty="0">
                <a:solidFill>
                  <a:schemeClr val="bg1"/>
                </a:solidFill>
              </a:rPr>
              <a:t>El vino bendecido tiene que ser vertido con mucho respeto. El pan bendecido sobrante tiene que ser enterrado, quemado o desechado de </a:t>
            </a:r>
            <a:r>
              <a:rPr lang="es-CO" sz="1800" b="1" dirty="0" smtClean="0">
                <a:solidFill>
                  <a:schemeClr val="bg1"/>
                </a:solidFill>
              </a:rPr>
              <a:t>algún </a:t>
            </a:r>
            <a:r>
              <a:rPr lang="es-CO" sz="1800" b="1" dirty="0">
                <a:solidFill>
                  <a:schemeClr val="bg1"/>
                </a:solidFill>
              </a:rPr>
              <a:t>modo apropiado; bajo ninguna circunstancia se debe ser consumido como si se tratara de pan </a:t>
            </a:r>
            <a:r>
              <a:rPr lang="es-CO" sz="1800" b="1" dirty="0" smtClean="0">
                <a:solidFill>
                  <a:schemeClr val="bg1"/>
                </a:solidFill>
              </a:rPr>
              <a:t>común </a:t>
            </a:r>
            <a:r>
              <a:rPr lang="es-CO" sz="1800" b="1" dirty="0">
                <a:solidFill>
                  <a:schemeClr val="bg1"/>
                </a:solidFill>
              </a:rPr>
              <a:t>“ </a:t>
            </a:r>
            <a:r>
              <a:rPr lang="es-CO" sz="1800" b="1" i="1" dirty="0">
                <a:solidFill>
                  <a:schemeClr val="bg1"/>
                </a:solidFill>
              </a:rPr>
              <a:t>manual de iglesia </a:t>
            </a:r>
            <a:r>
              <a:rPr lang="es-CO" sz="1800" b="1" i="1" dirty="0" err="1">
                <a:solidFill>
                  <a:schemeClr val="bg1"/>
                </a:solidFill>
              </a:rPr>
              <a:t>pg</a:t>
            </a:r>
            <a:r>
              <a:rPr lang="es-CO" sz="1800" b="1" i="1" dirty="0">
                <a:solidFill>
                  <a:schemeClr val="bg1"/>
                </a:solidFill>
              </a:rPr>
              <a:t> 93.</a:t>
            </a:r>
            <a:endParaRPr lang="es-ES_tradnl" sz="1800" b="1" dirty="0">
              <a:solidFill>
                <a:schemeClr val="bg1"/>
              </a:solidFill>
            </a:endParaRPr>
          </a:p>
        </p:txBody>
      </p:sp>
    </p:spTree>
    <p:extLst>
      <p:ext uri="{BB962C8B-B14F-4D97-AF65-F5344CB8AC3E}">
        <p14:creationId xmlns:p14="http://schemas.microsoft.com/office/powerpoint/2010/main" val="133678542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8C8B6C-C672-1D49-811C-9D4A9A3F00AE}"/>
              </a:ext>
            </a:extLst>
          </p:cNvPr>
          <p:cNvPicPr>
            <a:picLocks noChangeAspect="1"/>
          </p:cNvPicPr>
          <p:nvPr/>
        </p:nvPicPr>
        <p:blipFill>
          <a:blip r:embed="rId3"/>
          <a:stretch>
            <a:fillRect/>
          </a:stretch>
        </p:blipFill>
        <p:spPr>
          <a:xfrm>
            <a:off x="0" y="0"/>
            <a:ext cx="12192000" cy="6858000"/>
          </a:xfrm>
          <a:prstGeom prst="rect">
            <a:avLst/>
          </a:prstGeom>
        </p:spPr>
      </p:pic>
      <p:graphicFrame>
        <p:nvGraphicFramePr>
          <p:cNvPr id="2" name="Diagrama 1"/>
          <p:cNvGraphicFramePr/>
          <p:nvPr>
            <p:extLst>
              <p:ext uri="{D42A27DB-BD31-4B8C-83A1-F6EECF244321}">
                <p14:modId xmlns:p14="http://schemas.microsoft.com/office/powerpoint/2010/main" val="4070894048"/>
              </p:ext>
            </p:extLst>
          </p:nvPr>
        </p:nvGraphicFramePr>
        <p:xfrm>
          <a:off x="2532100" y="369548"/>
          <a:ext cx="8011209" cy="9981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315" name="Rectangle 3"/>
          <p:cNvSpPr>
            <a:spLocks noGrp="1" noChangeArrowheads="1"/>
          </p:cNvSpPr>
          <p:nvPr>
            <p:ph idx="1"/>
          </p:nvPr>
        </p:nvSpPr>
        <p:spPr>
          <a:xfrm>
            <a:off x="2185736" y="1737261"/>
            <a:ext cx="9008737" cy="5245430"/>
          </a:xfrm>
        </p:spPr>
        <p:txBody>
          <a:bodyPr>
            <a:normAutofit/>
          </a:bodyPr>
          <a:lstStyle/>
          <a:p>
            <a:pPr algn="just"/>
            <a:r>
              <a:rPr lang="es-ES" altLang="es-ES_tradnl" sz="2400" dirty="0">
                <a:solidFill>
                  <a:schemeClr val="bg1"/>
                </a:solidFill>
              </a:rPr>
              <a:t>Las diaconisas deben estar atentas a apoyar y ayudar a la familia doliente. Exprese </a:t>
            </a:r>
            <a:r>
              <a:rPr lang="es-ES_tradnl" sz="2400" dirty="0">
                <a:solidFill>
                  <a:schemeClr val="bg1"/>
                </a:solidFill>
              </a:rPr>
              <a:t>palabras de esperanza por la resurrección y pronta venida del Salvador en Gloria.</a:t>
            </a:r>
            <a:endParaRPr lang="es-ES" altLang="es-ES_tradnl" sz="2400" dirty="0">
              <a:solidFill>
                <a:schemeClr val="bg1"/>
              </a:solidFill>
            </a:endParaRPr>
          </a:p>
          <a:p>
            <a:pPr algn="just"/>
            <a:r>
              <a:rPr lang="es-ES" altLang="es-ES_tradnl" sz="2400" dirty="0">
                <a:solidFill>
                  <a:schemeClr val="bg1"/>
                </a:solidFill>
              </a:rPr>
              <a:t>Recuerde los cuidados de la casa de Dios y la Reverencia en la casa de Dios, con respeto y sin maltratar a nadie.</a:t>
            </a:r>
          </a:p>
          <a:p>
            <a:pPr algn="just"/>
            <a:r>
              <a:rPr lang="es-ES" altLang="es-ES_tradnl" sz="2400" dirty="0">
                <a:solidFill>
                  <a:schemeClr val="bg1"/>
                </a:solidFill>
              </a:rPr>
              <a:t>Ayude para colocar flores, féretro en la casa de Dios.</a:t>
            </a:r>
          </a:p>
          <a:p>
            <a:pPr algn="just"/>
            <a:r>
              <a:rPr lang="es-ES" altLang="es-ES_tradnl" sz="2400" dirty="0">
                <a:solidFill>
                  <a:schemeClr val="bg1"/>
                </a:solidFill>
              </a:rPr>
              <a:t>Coordine la entrada y salida de las personas.</a:t>
            </a:r>
          </a:p>
          <a:p>
            <a:pPr algn="just"/>
            <a:r>
              <a:rPr lang="es-ES" altLang="es-ES_tradnl" sz="2400" dirty="0">
                <a:solidFill>
                  <a:schemeClr val="bg1"/>
                </a:solidFill>
              </a:rPr>
              <a:t>Si hay muchas personas se debe coordinar un equipo que ubique a las personas para que alcancen todos.</a:t>
            </a:r>
          </a:p>
          <a:p>
            <a:pPr lvl="0" algn="just"/>
            <a:r>
              <a:rPr lang="es-ES_tradnl" sz="2400" dirty="0">
                <a:solidFill>
                  <a:schemeClr val="bg1"/>
                </a:solidFill>
              </a:rPr>
              <a:t>Tome en cuenta si se trata del funeral de un niño, mujer, anciano, joven.</a:t>
            </a:r>
          </a:p>
          <a:p>
            <a:pPr algn="just"/>
            <a:endParaRPr lang="en-US" sz="2400" dirty="0"/>
          </a:p>
        </p:txBody>
      </p:sp>
    </p:spTree>
    <p:extLst>
      <p:ext uri="{BB962C8B-B14F-4D97-AF65-F5344CB8AC3E}">
        <p14:creationId xmlns:p14="http://schemas.microsoft.com/office/powerpoint/2010/main" val="41564492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44A63A-E42F-C141-BE6A-EDDB31E2EADA}"/>
              </a:ext>
            </a:extLst>
          </p:cNvPr>
          <p:cNvPicPr>
            <a:picLocks noChangeAspect="1"/>
          </p:cNvPicPr>
          <p:nvPr/>
        </p:nvPicPr>
        <p:blipFill>
          <a:blip r:embed="rId3"/>
          <a:stretch>
            <a:fillRect/>
          </a:stretch>
        </p:blipFill>
        <p:spPr>
          <a:xfrm>
            <a:off x="0" y="0"/>
            <a:ext cx="12192000" cy="6858000"/>
          </a:xfrm>
          <a:prstGeom prst="rect">
            <a:avLst/>
          </a:prstGeom>
        </p:spPr>
      </p:pic>
      <p:graphicFrame>
        <p:nvGraphicFramePr>
          <p:cNvPr id="2" name="Diagrama 1"/>
          <p:cNvGraphicFramePr/>
          <p:nvPr>
            <p:extLst>
              <p:ext uri="{D42A27DB-BD31-4B8C-83A1-F6EECF244321}">
                <p14:modId xmlns:p14="http://schemas.microsoft.com/office/powerpoint/2010/main" val="3312786419"/>
              </p:ext>
            </p:extLst>
          </p:nvPr>
        </p:nvGraphicFramePr>
        <p:xfrm>
          <a:off x="1340493" y="395957"/>
          <a:ext cx="8011209" cy="11562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315" name="Rectangle 3"/>
          <p:cNvSpPr>
            <a:spLocks noGrp="1" noChangeArrowheads="1"/>
          </p:cNvSpPr>
          <p:nvPr>
            <p:ph idx="1"/>
          </p:nvPr>
        </p:nvSpPr>
        <p:spPr>
          <a:xfrm>
            <a:off x="1340493" y="1970478"/>
            <a:ext cx="8662489" cy="4743615"/>
          </a:xfrm>
        </p:spPr>
        <p:txBody>
          <a:bodyPr>
            <a:normAutofit/>
          </a:bodyPr>
          <a:lstStyle/>
          <a:p>
            <a:pPr algn="just"/>
            <a:r>
              <a:rPr lang="es-ES_tradnl" dirty="0">
                <a:solidFill>
                  <a:schemeClr val="bg1"/>
                </a:solidFill>
              </a:rPr>
              <a:t>Una boda es un acontecimiento que llena de felicidad a toda la familia y a la iglesia.</a:t>
            </a:r>
          </a:p>
          <a:p>
            <a:pPr algn="just"/>
            <a:r>
              <a:rPr lang="es-ES_tradnl" dirty="0">
                <a:solidFill>
                  <a:schemeClr val="bg1"/>
                </a:solidFill>
              </a:rPr>
              <a:t>Colabore con la familia y póngase a la orden para ayudarles en los preparativos, respetando sus deseos.</a:t>
            </a:r>
          </a:p>
          <a:p>
            <a:pPr algn="just"/>
            <a:r>
              <a:rPr lang="es-ES_tradnl" altLang="es-ES_tradnl" dirty="0">
                <a:solidFill>
                  <a:schemeClr val="bg1"/>
                </a:solidFill>
              </a:rPr>
              <a:t>Recuerde resaltar la reverencia en la Casa de Dios y cuide de la grey de Dios.</a:t>
            </a:r>
          </a:p>
          <a:p>
            <a:pPr algn="just"/>
            <a:r>
              <a:rPr lang="es-ES_tradnl" altLang="es-ES_tradnl" dirty="0">
                <a:solidFill>
                  <a:schemeClr val="bg1"/>
                </a:solidFill>
              </a:rPr>
              <a:t>Llegue temprano y recuerde dejar todo ordenado y limpio en la casa de Dios.</a:t>
            </a:r>
            <a:endParaRPr lang="en-US" altLang="es-ES_tradnl" dirty="0">
              <a:solidFill>
                <a:schemeClr val="bg1"/>
              </a:solidFill>
            </a:endParaRPr>
          </a:p>
          <a:p>
            <a:pPr algn="just"/>
            <a:endParaRPr lang="en-US" altLang="es-ES_tradnl" sz="2800" b="1" dirty="0">
              <a:solidFill>
                <a:schemeClr val="bg1"/>
              </a:solidFill>
            </a:endParaRPr>
          </a:p>
        </p:txBody>
      </p:sp>
    </p:spTree>
    <p:extLst>
      <p:ext uri="{BB962C8B-B14F-4D97-AF65-F5344CB8AC3E}">
        <p14:creationId xmlns:p14="http://schemas.microsoft.com/office/powerpoint/2010/main" val="1448130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DFA062-76E7-7346-AD4E-D583CF19C136}"/>
              </a:ext>
            </a:extLst>
          </p:cNvPr>
          <p:cNvPicPr>
            <a:picLocks noChangeAspect="1"/>
          </p:cNvPicPr>
          <p:nvPr/>
        </p:nvPicPr>
        <p:blipFill>
          <a:blip r:embed="rId3"/>
          <a:stretch>
            <a:fillRect/>
          </a:stretch>
        </p:blipFill>
        <p:spPr>
          <a:xfrm>
            <a:off x="0" y="0"/>
            <a:ext cx="12192000" cy="6858000"/>
          </a:xfrm>
          <a:prstGeom prst="rect">
            <a:avLst/>
          </a:prstGeom>
        </p:spPr>
      </p:pic>
      <p:sp>
        <p:nvSpPr>
          <p:cNvPr id="2" name="Rectángulo 1"/>
          <p:cNvSpPr/>
          <p:nvPr/>
        </p:nvSpPr>
        <p:spPr>
          <a:xfrm>
            <a:off x="1551709" y="1162867"/>
            <a:ext cx="9088582" cy="4801314"/>
          </a:xfrm>
          <a:prstGeom prst="rect">
            <a:avLst/>
          </a:prstGeom>
        </p:spPr>
        <p:txBody>
          <a:bodyPr wrap="square">
            <a:spAutoFit/>
          </a:bodyPr>
          <a:lstStyle/>
          <a:p>
            <a:pPr algn="just">
              <a:lnSpc>
                <a:spcPct val="90000"/>
              </a:lnSpc>
            </a:pPr>
            <a:r>
              <a:rPr lang="es-ES" altLang="x-none" sz="2800" dirty="0">
                <a:solidFill>
                  <a:srgbClr val="CC2F5F"/>
                </a:solidFill>
                <a:latin typeface="Abadi MT Condensed Extra Bold" charset="0"/>
                <a:ea typeface="Abadi MT Condensed Extra Bold" charset="0"/>
                <a:cs typeface="Abadi MT Condensed Extra Bold" charset="0"/>
              </a:rPr>
              <a:t>El más alto honor que puede recibir un hombre-mujer es el de ser elegido y ordenado diácono-diaconisa de su iglesia. Significa ser “servidor de Cristo”, y su trabajo debe ser servicio cristiano desinteresado; dedicado al Señor.</a:t>
            </a:r>
          </a:p>
          <a:p>
            <a:pPr algn="just">
              <a:lnSpc>
                <a:spcPct val="90000"/>
              </a:lnSpc>
            </a:pPr>
            <a:endParaRPr lang="es-ES" altLang="x-none" sz="2800" dirty="0">
              <a:solidFill>
                <a:srgbClr val="CC2F5F"/>
              </a:solidFill>
              <a:latin typeface="Abadi MT Condensed Extra Bold" charset="0"/>
              <a:ea typeface="Abadi MT Condensed Extra Bold" charset="0"/>
              <a:cs typeface="Abadi MT Condensed Extra Bold" charset="0"/>
            </a:endParaRPr>
          </a:p>
          <a:p>
            <a:pPr algn="just">
              <a:lnSpc>
                <a:spcPct val="90000"/>
              </a:lnSpc>
            </a:pPr>
            <a:r>
              <a:rPr lang="es-ES" altLang="x-none" sz="2800" dirty="0">
                <a:solidFill>
                  <a:srgbClr val="CC2F5F"/>
                </a:solidFill>
                <a:latin typeface="Abadi MT Condensed Extra Bold" charset="0"/>
                <a:ea typeface="Abadi MT Condensed Extra Bold" charset="0"/>
                <a:cs typeface="Abadi MT Condensed Extra Bold" charset="0"/>
              </a:rPr>
              <a:t>El Diacono-Diaconisa viene a ser la “sal”  de la iglesia, porque así como este elemento concentrado transforma el sabor de los alimentos, la Diaconisa tiene la oportunidad de darle a su iglesia un sabor espiritual de vida.</a:t>
            </a:r>
            <a:endParaRPr lang="es-CL" altLang="x-none" sz="2800" dirty="0">
              <a:solidFill>
                <a:srgbClr val="CC2F5F"/>
              </a:solidFill>
              <a:latin typeface="Abadi MT Condensed Extra Bold" charset="0"/>
              <a:ea typeface="Abadi MT Condensed Extra Bold" charset="0"/>
              <a:cs typeface="Abadi MT Condensed Extra Bold" charset="0"/>
            </a:endParaRPr>
          </a:p>
          <a:p>
            <a:pPr algn="just">
              <a:lnSpc>
                <a:spcPct val="90000"/>
              </a:lnSpc>
            </a:pPr>
            <a:endParaRPr lang="en-US" altLang="x-none" sz="3200" dirty="0">
              <a:solidFill>
                <a:srgbClr val="CC2F5F"/>
              </a:solidFill>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161971231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A7F400EE-A8A5-48AF-B4D6-291B52C6F0B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a:solidFill>
              <a:srgbClr val="395D6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700A242C-114B-C84D-9FF6-B8919FA5F0DC}"/>
              </a:ext>
            </a:extLst>
          </p:cNvPr>
          <p:cNvPicPr>
            <a:picLocks noChangeAspect="1"/>
          </p:cNvPicPr>
          <p:nvPr/>
        </p:nvPicPr>
        <p:blipFill>
          <a:blip r:embed="rId2"/>
          <a:stretch>
            <a:fillRect/>
          </a:stretch>
        </p:blipFill>
        <p:spPr>
          <a:xfrm>
            <a:off x="0" y="0"/>
            <a:ext cx="12192000" cy="6858000"/>
          </a:xfrm>
          <a:prstGeom prst="rect">
            <a:avLst/>
          </a:prstGeom>
        </p:spPr>
      </p:pic>
      <p:sp>
        <p:nvSpPr>
          <p:cNvPr id="10" name="Marcador de contenido 2"/>
          <p:cNvSpPr>
            <a:spLocks noGrp="1"/>
          </p:cNvSpPr>
          <p:nvPr>
            <p:ph idx="1"/>
          </p:nvPr>
        </p:nvSpPr>
        <p:spPr>
          <a:xfrm>
            <a:off x="4293858" y="475032"/>
            <a:ext cx="7273911" cy="5907935"/>
          </a:xfrm>
          <a:noFill/>
        </p:spPr>
        <p:txBody>
          <a:bodyPr>
            <a:noAutofit/>
          </a:bodyPr>
          <a:lstStyle/>
          <a:p>
            <a:pPr marL="0" indent="0" algn="ctr">
              <a:buNone/>
            </a:pPr>
            <a:r>
              <a:rPr lang="es-ES_tradnl" sz="4400" dirty="0">
                <a:solidFill>
                  <a:srgbClr val="CC2F5F"/>
                </a:solidFill>
              </a:rPr>
              <a:t>“ Su servicio no debe mirarse como un ejercicio penoso y que entristece el corazón. Debería ser un  placer adorar al Señor y participar en su obra”. </a:t>
            </a:r>
            <a:endParaRPr lang="es-ES_tradnl" sz="4400" dirty="0" smtClean="0">
              <a:solidFill>
                <a:srgbClr val="CC2F5F"/>
              </a:solidFill>
            </a:endParaRPr>
          </a:p>
          <a:p>
            <a:pPr marL="0" indent="0" algn="ctr">
              <a:buNone/>
            </a:pPr>
            <a:endParaRPr lang="es-ES_tradnl" sz="4400" dirty="0" smtClean="0">
              <a:solidFill>
                <a:srgbClr val="CC2F5F"/>
              </a:solidFill>
            </a:endParaRPr>
          </a:p>
          <a:p>
            <a:pPr marL="0" indent="0" algn="ctr">
              <a:buNone/>
            </a:pPr>
            <a:r>
              <a:rPr lang="es-ES_tradnl" sz="3200" dirty="0" smtClean="0">
                <a:solidFill>
                  <a:srgbClr val="CC2F5F"/>
                </a:solidFill>
              </a:rPr>
              <a:t>Manual de la Iglesia Pág</a:t>
            </a:r>
            <a:r>
              <a:rPr lang="es-ES_tradnl" sz="3200" dirty="0">
                <a:solidFill>
                  <a:srgbClr val="CC2F5F"/>
                </a:solidFill>
              </a:rPr>
              <a:t>. 122</a:t>
            </a:r>
          </a:p>
          <a:p>
            <a:pPr marL="0" indent="0" algn="just">
              <a:buNone/>
            </a:pPr>
            <a:endParaRPr lang="es-ES_tradnl" sz="4400" dirty="0"/>
          </a:p>
        </p:txBody>
      </p:sp>
    </p:spTree>
    <p:extLst>
      <p:ext uri="{BB962C8B-B14F-4D97-AF65-F5344CB8AC3E}">
        <p14:creationId xmlns:p14="http://schemas.microsoft.com/office/powerpoint/2010/main" val="115836616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2ADE2B-65DF-494C-9D55-36AF6763C33B}"/>
              </a:ext>
            </a:extLst>
          </p:cNvPr>
          <p:cNvPicPr>
            <a:picLocks noChangeAspect="1"/>
          </p:cNvPicPr>
          <p:nvPr/>
        </p:nvPicPr>
        <p:blipFill>
          <a:blip r:embed="rId2"/>
          <a:stretch>
            <a:fillRect/>
          </a:stretch>
        </p:blipFill>
        <p:spPr>
          <a:xfrm>
            <a:off x="0" y="0"/>
            <a:ext cx="12192000" cy="6858000"/>
          </a:xfrm>
          <a:prstGeom prst="rect">
            <a:avLst/>
          </a:prstGeom>
        </p:spPr>
      </p:pic>
      <p:sp>
        <p:nvSpPr>
          <p:cNvPr id="5" name="Título 1"/>
          <p:cNvSpPr>
            <a:spLocks noGrp="1"/>
          </p:cNvSpPr>
          <p:nvPr>
            <p:ph type="title"/>
          </p:nvPr>
        </p:nvSpPr>
        <p:spPr>
          <a:xfrm>
            <a:off x="1925782" y="1147126"/>
            <a:ext cx="8934002" cy="3527079"/>
          </a:xfrm>
        </p:spPr>
        <p:txBody>
          <a:bodyPr vert="horz" lIns="91440" tIns="45720" rIns="91440" bIns="45720" rtlCol="0" anchor="t">
            <a:noAutofit/>
          </a:bodyPr>
          <a:lstStyle/>
          <a:p>
            <a:pPr algn="ctr"/>
            <a:r>
              <a:rPr lang="en-US" sz="4000" dirty="0">
                <a:latin typeface="Abadi MT Condensed Extra Bold" charset="0"/>
                <a:ea typeface="Abadi MT Condensed Extra Bold" charset="0"/>
                <a:cs typeface="Abadi MT Condensed Extra Bold" charset="0"/>
              </a:rPr>
              <a:t> </a:t>
            </a:r>
            <a:r>
              <a:rPr lang="es-US" sz="7200" dirty="0" smtClean="0">
                <a:solidFill>
                  <a:schemeClr val="bg1"/>
                </a:solidFill>
                <a:latin typeface="Abadi MT Condensed Extra Bold" charset="0"/>
                <a:ea typeface="Abadi MT Condensed Extra Bold" charset="0"/>
                <a:cs typeface="Abadi MT Condensed Extra Bold" charset="0"/>
              </a:rPr>
              <a:t>“Pero que todo se haga decentemente  y con orden.”</a:t>
            </a:r>
            <a:br>
              <a:rPr lang="es-US" sz="7200" dirty="0" smtClean="0">
                <a:solidFill>
                  <a:schemeClr val="bg1"/>
                </a:solidFill>
                <a:latin typeface="Abadi MT Condensed Extra Bold" charset="0"/>
                <a:ea typeface="Abadi MT Condensed Extra Bold" charset="0"/>
                <a:cs typeface="Abadi MT Condensed Extra Bold" charset="0"/>
              </a:rPr>
            </a:br>
            <a:r>
              <a:rPr lang="en-US" sz="7200" dirty="0" smtClean="0">
                <a:latin typeface="Abadi MT Condensed Extra Bold" charset="0"/>
                <a:ea typeface="Abadi MT Condensed Extra Bold" charset="0"/>
                <a:cs typeface="Abadi MT Condensed Extra Bold" charset="0"/>
              </a:rPr>
              <a:t/>
            </a:r>
            <a:br>
              <a:rPr lang="en-US" sz="7200" dirty="0" smtClean="0">
                <a:latin typeface="Abadi MT Condensed Extra Bold" charset="0"/>
                <a:ea typeface="Abadi MT Condensed Extra Bold" charset="0"/>
                <a:cs typeface="Abadi MT Condensed Extra Bold" charset="0"/>
              </a:rPr>
            </a:br>
            <a:r>
              <a:rPr lang="en-US" sz="3200" dirty="0">
                <a:solidFill>
                  <a:schemeClr val="bg1"/>
                </a:solidFill>
                <a:latin typeface="Abadi MT Condensed Extra Bold" charset="0"/>
                <a:ea typeface="Abadi MT Condensed Extra Bold" charset="0"/>
                <a:cs typeface="Abadi MT Condensed Extra Bold" charset="0"/>
              </a:rPr>
              <a:t> </a:t>
            </a:r>
            <a:r>
              <a:rPr lang="en-US" sz="4000" dirty="0">
                <a:solidFill>
                  <a:schemeClr val="bg1"/>
                </a:solidFill>
                <a:latin typeface="Abadi MT Condensed Extra Bold" charset="0"/>
                <a:ea typeface="Abadi MT Condensed Extra Bold" charset="0"/>
                <a:cs typeface="Abadi MT Condensed Extra Bold" charset="0"/>
              </a:rPr>
              <a:t>1 CORINTIOS 14:40</a:t>
            </a:r>
            <a:r>
              <a:rPr lang="en-US" sz="7200" dirty="0">
                <a:solidFill>
                  <a:schemeClr val="bg1"/>
                </a:solidFill>
                <a:latin typeface="Abadi MT Condensed Extra Bold" charset="0"/>
                <a:ea typeface="Abadi MT Condensed Extra Bold" charset="0"/>
                <a:cs typeface="Abadi MT Condensed Extra Bold" charset="0"/>
              </a:rPr>
              <a:t/>
            </a:r>
            <a:br>
              <a:rPr lang="en-US" sz="7200" dirty="0">
                <a:solidFill>
                  <a:schemeClr val="bg1"/>
                </a:solidFill>
                <a:latin typeface="Abadi MT Condensed Extra Bold" charset="0"/>
                <a:ea typeface="Abadi MT Condensed Extra Bold" charset="0"/>
                <a:cs typeface="Abadi MT Condensed Extra Bold" charset="0"/>
              </a:rPr>
            </a:br>
            <a:endParaRPr lang="en-US" sz="7200" b="1" u="sng" dirty="0">
              <a:solidFill>
                <a:schemeClr val="bg1"/>
              </a:solidFill>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22765849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F78B36-88B6-2446-ABF0-10082BAEA0BC}"/>
              </a:ext>
            </a:extLst>
          </p:cNvPr>
          <p:cNvPicPr>
            <a:picLocks noChangeAspect="1"/>
          </p:cNvPicPr>
          <p:nvPr/>
        </p:nvPicPr>
        <p:blipFill>
          <a:blip r:embed="rId2"/>
          <a:stretch>
            <a:fillRect/>
          </a:stretch>
        </p:blipFill>
        <p:spPr>
          <a:xfrm>
            <a:off x="0" y="0"/>
            <a:ext cx="12192000" cy="6858000"/>
          </a:xfrm>
          <a:prstGeom prst="rect">
            <a:avLst/>
          </a:prstGeom>
        </p:spPr>
      </p:pic>
      <p:sp>
        <p:nvSpPr>
          <p:cNvPr id="2" name="Título 1"/>
          <p:cNvSpPr>
            <a:spLocks noGrp="1"/>
          </p:cNvSpPr>
          <p:nvPr>
            <p:ph type="title"/>
          </p:nvPr>
        </p:nvSpPr>
        <p:spPr>
          <a:xfrm>
            <a:off x="2048589" y="2762701"/>
            <a:ext cx="8422912" cy="1325563"/>
          </a:xfrm>
        </p:spPr>
        <p:txBody>
          <a:bodyPr>
            <a:noAutofit/>
          </a:bodyPr>
          <a:lstStyle/>
          <a:p>
            <a:pPr algn="ctr"/>
            <a:r>
              <a:rPr lang="es-ES_tradnl" sz="5400" dirty="0">
                <a:solidFill>
                  <a:srgbClr val="CC2F5F"/>
                </a:solidFill>
                <a:latin typeface="Abadi MT Condensed Extra Bold" charset="0"/>
                <a:ea typeface="Abadi MT Condensed Extra Bold" charset="0"/>
                <a:cs typeface="Abadi MT Condensed Extra Bold" charset="0"/>
              </a:rPr>
              <a:t>Señor Tú eres el único que mereces honra, gloria y Adoración por los siglos.</a:t>
            </a:r>
            <a:br>
              <a:rPr lang="es-ES_tradnl" sz="5400" dirty="0">
                <a:solidFill>
                  <a:srgbClr val="CC2F5F"/>
                </a:solidFill>
                <a:latin typeface="Abadi MT Condensed Extra Bold" charset="0"/>
                <a:ea typeface="Abadi MT Condensed Extra Bold" charset="0"/>
                <a:cs typeface="Abadi MT Condensed Extra Bold" charset="0"/>
              </a:rPr>
            </a:br>
            <a:r>
              <a:rPr lang="es-ES_tradnl" sz="5400" dirty="0">
                <a:solidFill>
                  <a:srgbClr val="CC2F5F"/>
                </a:solidFill>
                <a:latin typeface="Abadi MT Condensed Extra Bold" charset="0"/>
                <a:ea typeface="Abadi MT Condensed Extra Bold" charset="0"/>
                <a:cs typeface="Abadi MT Condensed Extra Bold" charset="0"/>
              </a:rPr>
              <a:t/>
            </a:r>
            <a:br>
              <a:rPr lang="es-ES_tradnl" sz="5400" dirty="0">
                <a:solidFill>
                  <a:srgbClr val="CC2F5F"/>
                </a:solidFill>
                <a:latin typeface="Abadi MT Condensed Extra Bold" charset="0"/>
                <a:ea typeface="Abadi MT Condensed Extra Bold" charset="0"/>
                <a:cs typeface="Abadi MT Condensed Extra Bold" charset="0"/>
              </a:rPr>
            </a:br>
            <a:r>
              <a:rPr lang="es-ES_tradnl" sz="5400" dirty="0">
                <a:solidFill>
                  <a:srgbClr val="CC2F5F"/>
                </a:solidFill>
                <a:latin typeface="Abadi MT Condensed Extra Bold" charset="0"/>
                <a:ea typeface="Abadi MT Condensed Extra Bold" charset="0"/>
                <a:cs typeface="Abadi MT Condensed Extra Bold" charset="0"/>
              </a:rPr>
              <a:t>Ayúdame a servirte con decencia y Orden, para exaltar tu nombre.</a:t>
            </a:r>
            <a:endParaRPr lang="en-US" sz="5400" dirty="0">
              <a:solidFill>
                <a:srgbClr val="CC2F5F"/>
              </a:solidFill>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59920735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2617D1-D071-F84D-8C71-27B9F147DDE7}"/>
              </a:ext>
            </a:extLst>
          </p:cNvPr>
          <p:cNvPicPr>
            <a:picLocks noChangeAspect="1"/>
          </p:cNvPicPr>
          <p:nvPr/>
        </p:nvPicPr>
        <p:blipFill>
          <a:blip r:embed="rId2"/>
          <a:stretch>
            <a:fillRect/>
          </a:stretch>
        </p:blipFill>
        <p:spPr>
          <a:xfrm>
            <a:off x="0" y="0"/>
            <a:ext cx="12192000" cy="6858000"/>
          </a:xfrm>
          <a:prstGeom prst="rect">
            <a:avLst/>
          </a:prstGeom>
        </p:spPr>
      </p:pic>
      <p:sp>
        <p:nvSpPr>
          <p:cNvPr id="9" name="Título 2"/>
          <p:cNvSpPr txBox="1">
            <a:spLocks/>
          </p:cNvSpPr>
          <p:nvPr/>
        </p:nvSpPr>
        <p:spPr>
          <a:xfrm>
            <a:off x="-432268" y="2382084"/>
            <a:ext cx="8821594" cy="12438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9600" dirty="0" smtClean="0">
                <a:solidFill>
                  <a:schemeClr val="bg1"/>
                </a:solidFill>
                <a:latin typeface="Gabriola" pitchFamily="82" charset="0"/>
                <a:ea typeface="Abadi MT Condensed Extra Bold" charset="0"/>
                <a:cs typeface="Abadi MT Condensed Extra Bold" charset="0"/>
              </a:rPr>
              <a:t>DIOS TE BENDIGA</a:t>
            </a:r>
            <a:r>
              <a:rPr lang="es-ES_tradnl" sz="9600" dirty="0" smtClean="0">
                <a:solidFill>
                  <a:schemeClr val="bg1"/>
                </a:solidFill>
                <a:effectLst/>
                <a:latin typeface="Gabriola" pitchFamily="82" charset="0"/>
                <a:ea typeface="Abadi MT Condensed Extra Bold" charset="0"/>
                <a:cs typeface="Abadi MT Condensed Extra Bold" charset="0"/>
              </a:rPr>
              <a:t> </a:t>
            </a:r>
            <a:endParaRPr lang="es-ES_tradnl" sz="9600" dirty="0">
              <a:solidFill>
                <a:schemeClr val="bg1"/>
              </a:solidFill>
              <a:effectLst/>
              <a:latin typeface="Gabriola" pitchFamily="82" charset="0"/>
              <a:ea typeface="Abadi MT Condensed Extra Bold" charset="0"/>
              <a:cs typeface="Abadi MT Condensed Extra Bold" charset="0"/>
            </a:endParaRPr>
          </a:p>
        </p:txBody>
      </p:sp>
      <p:pic>
        <p:nvPicPr>
          <p:cNvPr id="12" name="Imagen 11"/>
          <p:cNvPicPr>
            <a:picLocks noChangeAspect="1"/>
          </p:cNvPicPr>
          <p:nvPr/>
        </p:nvPicPr>
        <p:blipFill>
          <a:blip r:embed="rId3">
            <a:lum bright="70000" contrast="-70000"/>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5068646" y="6008012"/>
            <a:ext cx="1900344" cy="398855"/>
          </a:xfrm>
          <a:prstGeom prst="rect">
            <a:avLst/>
          </a:prstGeom>
        </p:spPr>
      </p:pic>
      <p:sp>
        <p:nvSpPr>
          <p:cNvPr id="15" name="Título 2"/>
          <p:cNvSpPr txBox="1">
            <a:spLocks/>
          </p:cNvSpPr>
          <p:nvPr/>
        </p:nvSpPr>
        <p:spPr>
          <a:xfrm>
            <a:off x="3280013" y="1243844"/>
            <a:ext cx="8851012" cy="12438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s-ES_tradnl" sz="11500" dirty="0">
              <a:solidFill>
                <a:schemeClr val="bg1"/>
              </a:solidFill>
              <a:effectLst/>
              <a:latin typeface="Abadi MT Condensed Extra Bold" charset="0"/>
              <a:ea typeface="Abadi MT Condensed Extra Bold" charset="0"/>
              <a:cs typeface="Abadi MT Condensed Extra Bold" charset="0"/>
            </a:endParaRPr>
          </a:p>
        </p:txBody>
      </p:sp>
      <p:sp>
        <p:nvSpPr>
          <p:cNvPr id="2" name="Rectángulo 1"/>
          <p:cNvSpPr/>
          <p:nvPr/>
        </p:nvSpPr>
        <p:spPr>
          <a:xfrm>
            <a:off x="2996487" y="1174426"/>
            <a:ext cx="982042" cy="830997"/>
          </a:xfrm>
          <a:prstGeom prst="rect">
            <a:avLst/>
          </a:prstGeom>
        </p:spPr>
        <p:txBody>
          <a:bodyPr wrap="square">
            <a:spAutoFit/>
          </a:bodyPr>
          <a:lstStyle/>
          <a:p>
            <a:pPr algn="ctr"/>
            <a:r>
              <a:rPr lang="es-ES_tradnl" sz="4800" dirty="0">
                <a:solidFill>
                  <a:schemeClr val="bg1"/>
                </a:solidFill>
                <a:latin typeface="Abadi MT Condensed Extra Bold" charset="0"/>
                <a:ea typeface="Abadi MT Condensed Extra Bold" charset="0"/>
                <a:cs typeface="Abadi MT Condensed Extra Bold" charset="0"/>
              </a:rPr>
              <a:t> </a:t>
            </a:r>
          </a:p>
        </p:txBody>
      </p:sp>
      <p:sp>
        <p:nvSpPr>
          <p:cNvPr id="10" name="Rectángulo 9"/>
          <p:cNvSpPr/>
          <p:nvPr/>
        </p:nvSpPr>
        <p:spPr>
          <a:xfrm>
            <a:off x="2996487" y="1659342"/>
            <a:ext cx="982042" cy="830997"/>
          </a:xfrm>
          <a:prstGeom prst="rect">
            <a:avLst/>
          </a:prstGeom>
        </p:spPr>
        <p:txBody>
          <a:bodyPr wrap="square">
            <a:spAutoFit/>
          </a:bodyPr>
          <a:lstStyle/>
          <a:p>
            <a:pPr algn="ctr"/>
            <a:r>
              <a:rPr lang="es-ES_tradnl" sz="4800" dirty="0">
                <a:solidFill>
                  <a:schemeClr val="bg1"/>
                </a:solidFill>
                <a:latin typeface="Abadi MT Condensed Extra Bold" charset="0"/>
                <a:ea typeface="Abadi MT Condensed Extra Bold" charset="0"/>
                <a:cs typeface="Abadi MT Condensed Extra Bold" charset="0"/>
              </a:rPr>
              <a:t> </a:t>
            </a:r>
          </a:p>
        </p:txBody>
      </p:sp>
    </p:spTree>
    <p:extLst>
      <p:ext uri="{BB962C8B-B14F-4D97-AF65-F5344CB8AC3E}">
        <p14:creationId xmlns:p14="http://schemas.microsoft.com/office/powerpoint/2010/main" val="18940220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A7F400EE-A8A5-48AF-B4D6-291B52C6F0B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a:solidFill>
              <a:srgbClr val="395D65"/>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5F97206-EF49-1D4D-9D3F-551BE1D530DC}"/>
              </a:ext>
            </a:extLst>
          </p:cNvPr>
          <p:cNvPicPr>
            <a:picLocks noChangeAspect="1"/>
          </p:cNvPicPr>
          <p:nvPr/>
        </p:nvPicPr>
        <p:blipFill>
          <a:blip r:embed="rId3"/>
          <a:stretch>
            <a:fillRect/>
          </a:stretch>
        </p:blipFill>
        <p:spPr>
          <a:xfrm>
            <a:off x="0" y="0"/>
            <a:ext cx="12192000" cy="6858000"/>
          </a:xfrm>
          <a:prstGeom prst="rect">
            <a:avLst/>
          </a:prstGeom>
        </p:spPr>
      </p:pic>
      <p:sp>
        <p:nvSpPr>
          <p:cNvPr id="10" name="Marcador de contenido 2"/>
          <p:cNvSpPr>
            <a:spLocks noGrp="1"/>
          </p:cNvSpPr>
          <p:nvPr>
            <p:ph idx="1"/>
          </p:nvPr>
        </p:nvSpPr>
        <p:spPr>
          <a:xfrm>
            <a:off x="2614754" y="475032"/>
            <a:ext cx="7556409" cy="5907935"/>
          </a:xfrm>
          <a:noFill/>
        </p:spPr>
        <p:txBody>
          <a:bodyPr>
            <a:noAutofit/>
          </a:bodyPr>
          <a:lstStyle/>
          <a:p>
            <a:pPr marL="0" indent="0" algn="ctr">
              <a:buNone/>
            </a:pPr>
            <a:r>
              <a:rPr lang="es-ES_tradnl" dirty="0">
                <a:solidFill>
                  <a:schemeClr val="bg1"/>
                </a:solidFill>
              </a:rPr>
              <a:t>Nuestro Señor Jesucristo declaró que los que adoran a Dios deben adorarlo “en espíritu y en verdad; porque también el Padre tales adoradores busca que le adoren”.</a:t>
            </a:r>
          </a:p>
          <a:p>
            <a:pPr marL="0" indent="0" algn="ctr">
              <a:buNone/>
            </a:pPr>
            <a:r>
              <a:rPr lang="es-ES_tradnl" dirty="0">
                <a:solidFill>
                  <a:schemeClr val="bg1"/>
                </a:solidFill>
              </a:rPr>
              <a:t> </a:t>
            </a:r>
            <a:r>
              <a:rPr lang="es-ES_tradnl" b="1" dirty="0">
                <a:solidFill>
                  <a:schemeClr val="bg1"/>
                </a:solidFill>
              </a:rPr>
              <a:t>El propósito de los servicios y de las reuniones de la iglesia es adorar a Dios por su obra creadora y por todos los beneficios de su salvación; entender su Palabra, sus enseñanzas y sus propósitos; confraternizar el uno con el otro en fe y amor; testificar acerca de la fe personal en el sacrificio expiatorio de Cristo en la cruz; y aprender cómo cumplir la comisión evangélica y hacer discípulos en todo el mundo </a:t>
            </a:r>
            <a:r>
              <a:rPr lang="es-ES_tradnl" dirty="0">
                <a:solidFill>
                  <a:schemeClr val="bg1"/>
                </a:solidFill>
              </a:rPr>
              <a:t>(Mat. 28:19, 20). Pág.115</a:t>
            </a:r>
          </a:p>
          <a:p>
            <a:pPr marL="0" indent="0" algn="ctr">
              <a:buNone/>
            </a:pPr>
            <a:endParaRPr lang="es-ES_tradnl" dirty="0">
              <a:solidFill>
                <a:schemeClr val="bg1"/>
              </a:solidFill>
            </a:endParaRPr>
          </a:p>
        </p:txBody>
      </p:sp>
    </p:spTree>
    <p:extLst>
      <p:ext uri="{BB962C8B-B14F-4D97-AF65-F5344CB8AC3E}">
        <p14:creationId xmlns:p14="http://schemas.microsoft.com/office/powerpoint/2010/main" val="48209285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A7F400EE-A8A5-48AF-B4D6-291B52C6F0B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a:solidFill>
              <a:srgbClr val="395D6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B4EEC97-F03E-494C-A5C0-FE1B991CABA2}"/>
              </a:ext>
            </a:extLst>
          </p:cNvPr>
          <p:cNvPicPr>
            <a:picLocks noChangeAspect="1"/>
          </p:cNvPicPr>
          <p:nvPr/>
        </p:nvPicPr>
        <p:blipFill>
          <a:blip r:embed="rId3"/>
          <a:stretch>
            <a:fillRect/>
          </a:stretch>
        </p:blipFill>
        <p:spPr>
          <a:xfrm>
            <a:off x="0" y="0"/>
            <a:ext cx="12192000" cy="6858000"/>
          </a:xfrm>
          <a:prstGeom prst="rect">
            <a:avLst/>
          </a:prstGeom>
        </p:spPr>
      </p:pic>
      <p:sp>
        <p:nvSpPr>
          <p:cNvPr id="10" name="Marcador de contenido 2"/>
          <p:cNvSpPr>
            <a:spLocks noGrp="1"/>
          </p:cNvSpPr>
          <p:nvPr>
            <p:ph idx="1"/>
          </p:nvPr>
        </p:nvSpPr>
        <p:spPr>
          <a:xfrm>
            <a:off x="1219200" y="1409573"/>
            <a:ext cx="9256763" cy="5907935"/>
          </a:xfrm>
          <a:noFill/>
        </p:spPr>
        <p:txBody>
          <a:bodyPr>
            <a:noAutofit/>
          </a:bodyPr>
          <a:lstStyle/>
          <a:p>
            <a:pPr algn="just"/>
            <a:r>
              <a:rPr lang="es-ES_tradnl" sz="2000" dirty="0">
                <a:solidFill>
                  <a:schemeClr val="bg1"/>
                </a:solidFill>
              </a:rPr>
              <a:t>“Aunque tenemos una obra y una responsabilidad individuales delante de Dios, no hemos de seguir nuestro propio juicio independiente, sin considerar las opiniones y los sentimientos de nuestros hermanos; pues este proceder conducirá al desorden en la iglesia. Es deber de los ministros respetar el juicio de sus hermanos; pero sus relaciones mutuas, así como las doctrinas que enseñan, deben ser examinadas a la luz de la Ley y el testimonio. Entonces, si los corazones son dóciles para recibir la enseñanza, no habrá divisiones entre nosotros.</a:t>
            </a:r>
          </a:p>
          <a:p>
            <a:pPr algn="just"/>
            <a:r>
              <a:rPr lang="es-ES_tradnl" sz="2000" dirty="0">
                <a:solidFill>
                  <a:schemeClr val="bg1"/>
                </a:solidFill>
              </a:rPr>
              <a:t>Algunos se sienten inclinados al desorden, y se están apartando de los grandes hitos de la fe, pero Dios está induciendo a sus ministros a ser uno en doctrina y en espíritu” (La iglesia remanente , 1979, p. 18). En vista de estas consideraciones, es evidente que la Iglesia no puede concederle a una persona el derecho de exponer desde el púlpito sus opiniones y puntos de vista personales. El púlpito sagrado debe reservarse para la predicación de las verdades sagradas de la Palabra divina, y para la presentación de los planes y las normas de la denominación para el progreso de la obra de Dios (véanse las pp. 35, 114, 115). Pág.119 y 120</a:t>
            </a:r>
          </a:p>
          <a:p>
            <a:pPr algn="just"/>
            <a:endParaRPr lang="en-US" sz="2000" b="1" dirty="0">
              <a:solidFill>
                <a:schemeClr val="bg1"/>
              </a:solidFill>
            </a:endParaRPr>
          </a:p>
        </p:txBody>
      </p:sp>
    </p:spTree>
    <p:extLst>
      <p:ext uri="{BB962C8B-B14F-4D97-AF65-F5344CB8AC3E}">
        <p14:creationId xmlns:p14="http://schemas.microsoft.com/office/powerpoint/2010/main" val="56763354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0C510F-E385-7344-A746-D372BD8B3A83}"/>
              </a:ext>
            </a:extLst>
          </p:cNvPr>
          <p:cNvPicPr>
            <a:picLocks noChangeAspect="1"/>
          </p:cNvPicPr>
          <p:nvPr/>
        </p:nvPicPr>
        <p:blipFill>
          <a:blip r:embed="rId2"/>
          <a:stretch>
            <a:fillRect/>
          </a:stretch>
        </p:blipFill>
        <p:spPr>
          <a:xfrm>
            <a:off x="0" y="0"/>
            <a:ext cx="12192000" cy="6858000"/>
          </a:xfrm>
          <a:prstGeom prst="rect">
            <a:avLst/>
          </a:prstGeom>
        </p:spPr>
      </p:pic>
      <p:sp>
        <p:nvSpPr>
          <p:cNvPr id="2" name="Título 1"/>
          <p:cNvSpPr>
            <a:spLocks noGrp="1"/>
          </p:cNvSpPr>
          <p:nvPr>
            <p:ph type="title"/>
          </p:nvPr>
        </p:nvSpPr>
        <p:spPr>
          <a:xfrm>
            <a:off x="4204348" y="2766218"/>
            <a:ext cx="7100962" cy="1325563"/>
          </a:xfrm>
        </p:spPr>
        <p:txBody>
          <a:bodyPr>
            <a:noAutofit/>
          </a:bodyPr>
          <a:lstStyle/>
          <a:p>
            <a:r>
              <a:rPr lang="es-ES_tradnl" sz="2800" dirty="0">
                <a:solidFill>
                  <a:srgbClr val="CC2F5F"/>
                </a:solidFill>
                <a:latin typeface="Abadi MT Condensed Extra Bold" charset="0"/>
                <a:ea typeface="Abadi MT Condensed Extra Bold" charset="0"/>
                <a:cs typeface="Abadi MT Condensed Extra Bold" charset="0"/>
              </a:rPr>
              <a:t>La diaconisa (directora) como miembro de la junta de iglesia tendrá el noble privilegio de asistir a muchas reuniones de la causa del Señor</a:t>
            </a:r>
            <a:r>
              <a:rPr lang="es-ES_tradnl" sz="2800" dirty="0" smtClean="0">
                <a:solidFill>
                  <a:srgbClr val="CC2F5F"/>
                </a:solidFill>
                <a:latin typeface="Abadi MT Condensed Extra Bold" charset="0"/>
                <a:ea typeface="Abadi MT Condensed Extra Bold" charset="0"/>
                <a:cs typeface="Abadi MT Condensed Extra Bold" charset="0"/>
              </a:rPr>
              <a:t>.</a:t>
            </a:r>
            <a:br>
              <a:rPr lang="es-ES_tradnl" sz="2800" dirty="0" smtClean="0">
                <a:solidFill>
                  <a:srgbClr val="CC2F5F"/>
                </a:solidFill>
                <a:latin typeface="Abadi MT Condensed Extra Bold" charset="0"/>
                <a:ea typeface="Abadi MT Condensed Extra Bold" charset="0"/>
                <a:cs typeface="Abadi MT Condensed Extra Bold" charset="0"/>
              </a:rPr>
            </a:br>
            <a:r>
              <a:rPr lang="es-ES_tradnl" sz="2800" dirty="0">
                <a:solidFill>
                  <a:srgbClr val="CC2F5F"/>
                </a:solidFill>
                <a:latin typeface="Abadi MT Condensed Extra Bold" charset="0"/>
                <a:ea typeface="Abadi MT Condensed Extra Bold" charset="0"/>
                <a:cs typeface="Abadi MT Condensed Extra Bold" charset="0"/>
              </a:rPr>
              <a:t/>
            </a:r>
            <a:br>
              <a:rPr lang="es-ES_tradnl" sz="2800" dirty="0">
                <a:solidFill>
                  <a:srgbClr val="CC2F5F"/>
                </a:solidFill>
                <a:latin typeface="Abadi MT Condensed Extra Bold" charset="0"/>
                <a:ea typeface="Abadi MT Condensed Extra Bold" charset="0"/>
                <a:cs typeface="Abadi MT Condensed Extra Bold" charset="0"/>
              </a:rPr>
            </a:br>
            <a:r>
              <a:rPr lang="es-ES_tradnl" sz="2800" dirty="0">
                <a:solidFill>
                  <a:srgbClr val="CC2F5F"/>
                </a:solidFill>
                <a:latin typeface="Abadi MT Condensed Extra Bold" charset="0"/>
                <a:ea typeface="Abadi MT Condensed Extra Bold" charset="0"/>
                <a:cs typeface="Abadi MT Condensed Extra Bold" charset="0"/>
              </a:rPr>
              <a:t>Así mismo participará activamente de muchas ceremonias que se realizan en la Casa de </a:t>
            </a:r>
            <a:r>
              <a:rPr lang="es-ES_tradnl" sz="2800" dirty="0" smtClean="0">
                <a:solidFill>
                  <a:srgbClr val="CC2F5F"/>
                </a:solidFill>
                <a:latin typeface="Abadi MT Condensed Extra Bold" charset="0"/>
                <a:ea typeface="Abadi MT Condensed Extra Bold" charset="0"/>
                <a:cs typeface="Abadi MT Condensed Extra Bold" charset="0"/>
              </a:rPr>
              <a:t>Dios.</a:t>
            </a:r>
            <a:br>
              <a:rPr lang="es-ES_tradnl" sz="2800" dirty="0" smtClean="0">
                <a:solidFill>
                  <a:srgbClr val="CC2F5F"/>
                </a:solidFill>
                <a:latin typeface="Abadi MT Condensed Extra Bold" charset="0"/>
                <a:ea typeface="Abadi MT Condensed Extra Bold" charset="0"/>
                <a:cs typeface="Abadi MT Condensed Extra Bold" charset="0"/>
              </a:rPr>
            </a:br>
            <a:r>
              <a:rPr lang="es-ES_tradnl" sz="2800" dirty="0" smtClean="0">
                <a:solidFill>
                  <a:srgbClr val="CC2F5F"/>
                </a:solidFill>
                <a:latin typeface="Abadi MT Condensed Extra Bold" charset="0"/>
                <a:ea typeface="Abadi MT Condensed Extra Bold" charset="0"/>
                <a:cs typeface="Abadi MT Condensed Extra Bold" charset="0"/>
              </a:rPr>
              <a:t> </a:t>
            </a:r>
            <a:br>
              <a:rPr lang="es-ES_tradnl" sz="2800" dirty="0" smtClean="0">
                <a:solidFill>
                  <a:srgbClr val="CC2F5F"/>
                </a:solidFill>
                <a:latin typeface="Abadi MT Condensed Extra Bold" charset="0"/>
                <a:ea typeface="Abadi MT Condensed Extra Bold" charset="0"/>
                <a:cs typeface="Abadi MT Condensed Extra Bold" charset="0"/>
              </a:rPr>
            </a:br>
            <a:r>
              <a:rPr lang="es-ES_tradnl" sz="2800" dirty="0" smtClean="0">
                <a:solidFill>
                  <a:srgbClr val="CC2F5F"/>
                </a:solidFill>
                <a:latin typeface="Abadi MT Condensed Extra Bold" charset="0"/>
                <a:ea typeface="Abadi MT Condensed Extra Bold" charset="0"/>
                <a:cs typeface="Abadi MT Condensed Extra Bold" charset="0"/>
              </a:rPr>
              <a:t>Qué </a:t>
            </a:r>
            <a:r>
              <a:rPr lang="es-ES_tradnl" sz="2800" dirty="0">
                <a:solidFill>
                  <a:srgbClr val="CC2F5F"/>
                </a:solidFill>
                <a:latin typeface="Abadi MT Condensed Extra Bold" charset="0"/>
                <a:ea typeface="Abadi MT Condensed Extra Bold" charset="0"/>
                <a:cs typeface="Abadi MT Condensed Extra Bold" charset="0"/>
              </a:rPr>
              <a:t>deberes tiene una diaconisa en cada reunión a la que asiste como una ungida de Dios que sirve en su causa?</a:t>
            </a:r>
            <a:endParaRPr lang="es-ES_tradnl" sz="2800" dirty="0">
              <a:solidFill>
                <a:srgbClr val="CC2F5F"/>
              </a:solidFill>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119081458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B0E49B-A5A9-264B-B5C7-4F3E437F23B5}"/>
              </a:ext>
            </a:extLst>
          </p:cNvPr>
          <p:cNvPicPr>
            <a:picLocks noChangeAspect="1"/>
          </p:cNvPicPr>
          <p:nvPr/>
        </p:nvPicPr>
        <p:blipFill>
          <a:blip r:embed="rId3"/>
          <a:stretch>
            <a:fillRect/>
          </a:stretch>
        </p:blipFill>
        <p:spPr>
          <a:xfrm>
            <a:off x="0" y="0"/>
            <a:ext cx="12192000" cy="6858000"/>
          </a:xfrm>
          <a:prstGeom prst="rect">
            <a:avLst/>
          </a:prstGeom>
        </p:spPr>
      </p:pic>
      <p:sp>
        <p:nvSpPr>
          <p:cNvPr id="2" name="Título 1"/>
          <p:cNvSpPr>
            <a:spLocks noGrp="1"/>
          </p:cNvSpPr>
          <p:nvPr>
            <p:ph type="title"/>
          </p:nvPr>
        </p:nvSpPr>
        <p:spPr>
          <a:xfrm>
            <a:off x="1309439" y="196323"/>
            <a:ext cx="9927064" cy="1325563"/>
          </a:xfrm>
        </p:spPr>
        <p:txBody>
          <a:bodyPr>
            <a:noAutofit/>
          </a:bodyPr>
          <a:lstStyle/>
          <a:p>
            <a:pPr algn="ctr"/>
            <a:r>
              <a:rPr lang="es-ES_tradnl" sz="4800" dirty="0">
                <a:solidFill>
                  <a:schemeClr val="bg1"/>
                </a:solidFill>
                <a:latin typeface="Abadi MT Condensed Extra Bold" charset="0"/>
                <a:ea typeface="Abadi MT Condensed Extra Bold" charset="0"/>
                <a:cs typeface="Abadi MT Condensed Extra Bold" charset="0"/>
              </a:rPr>
              <a:t>Aspectos a Tomar en Cuenta en las Ceremonias de la Casa de Dios</a:t>
            </a:r>
            <a:endParaRPr lang="en-US" sz="4800" dirty="0">
              <a:solidFill>
                <a:schemeClr val="bg1"/>
              </a:solidFill>
              <a:latin typeface="Abadi MT Condensed Extra Bold" charset="0"/>
              <a:ea typeface="Abadi MT Condensed Extra Bold" charset="0"/>
              <a:cs typeface="Abadi MT Condensed Extra Bold" charset="0"/>
            </a:endParaRPr>
          </a:p>
        </p:txBody>
      </p:sp>
      <p:graphicFrame>
        <p:nvGraphicFramePr>
          <p:cNvPr id="3" name="Diagrama 2"/>
          <p:cNvGraphicFramePr/>
          <p:nvPr>
            <p:extLst>
              <p:ext uri="{D42A27DB-BD31-4B8C-83A1-F6EECF244321}">
                <p14:modId xmlns:p14="http://schemas.microsoft.com/office/powerpoint/2010/main" val="3402366055"/>
              </p:ext>
            </p:extLst>
          </p:nvPr>
        </p:nvGraphicFramePr>
        <p:xfrm>
          <a:off x="1642415" y="1661852"/>
          <a:ext cx="9261112" cy="50219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9588858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62150D-43B3-D842-B9FC-B189F45FB164}"/>
              </a:ext>
            </a:extLst>
          </p:cNvPr>
          <p:cNvPicPr>
            <a:picLocks noChangeAspect="1"/>
          </p:cNvPicPr>
          <p:nvPr/>
        </p:nvPicPr>
        <p:blipFill>
          <a:blip r:embed="rId3"/>
          <a:stretch>
            <a:fillRect/>
          </a:stretch>
        </p:blipFill>
        <p:spPr>
          <a:xfrm>
            <a:off x="0" y="0"/>
            <a:ext cx="12192000" cy="6858000"/>
          </a:xfrm>
          <a:prstGeom prst="rect">
            <a:avLst/>
          </a:prstGeom>
        </p:spPr>
      </p:pic>
      <p:graphicFrame>
        <p:nvGraphicFramePr>
          <p:cNvPr id="5" name="Diagrama 4"/>
          <p:cNvGraphicFramePr/>
          <p:nvPr>
            <p:extLst>
              <p:ext uri="{D42A27DB-BD31-4B8C-83A1-F6EECF244321}">
                <p14:modId xmlns:p14="http://schemas.microsoft.com/office/powerpoint/2010/main" val="2376004872"/>
              </p:ext>
            </p:extLst>
          </p:nvPr>
        </p:nvGraphicFramePr>
        <p:xfrm>
          <a:off x="-1008440" y="2669214"/>
          <a:ext cx="6224755" cy="17525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 name="Marcador de contenido 3"/>
          <p:cNvGraphicFramePr>
            <a:graphicFrameLocks noGrp="1"/>
          </p:cNvGraphicFramePr>
          <p:nvPr>
            <p:ph idx="1"/>
            <p:extLst>
              <p:ext uri="{D42A27DB-BD31-4B8C-83A1-F6EECF244321}">
                <p14:modId xmlns:p14="http://schemas.microsoft.com/office/powerpoint/2010/main" val="2487086695"/>
              </p:ext>
            </p:extLst>
          </p:nvPr>
        </p:nvGraphicFramePr>
        <p:xfrm>
          <a:off x="2222248" y="284746"/>
          <a:ext cx="10018712" cy="642887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03438703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ECCDAE-6631-9245-AF6E-61CDBBC45FC0}"/>
              </a:ext>
            </a:extLst>
          </p:cNvPr>
          <p:cNvPicPr>
            <a:picLocks noChangeAspect="1"/>
          </p:cNvPicPr>
          <p:nvPr/>
        </p:nvPicPr>
        <p:blipFill>
          <a:blip r:embed="rId3"/>
          <a:stretch>
            <a:fillRect/>
          </a:stretch>
        </p:blipFill>
        <p:spPr>
          <a:xfrm>
            <a:off x="0" y="0"/>
            <a:ext cx="12192000" cy="6858000"/>
          </a:xfrm>
          <a:prstGeom prst="rect">
            <a:avLst/>
          </a:prstGeom>
        </p:spPr>
      </p:pic>
      <p:graphicFrame>
        <p:nvGraphicFramePr>
          <p:cNvPr id="2" name="Diagrama 1"/>
          <p:cNvGraphicFramePr/>
          <p:nvPr>
            <p:extLst>
              <p:ext uri="{D42A27DB-BD31-4B8C-83A1-F6EECF244321}">
                <p14:modId xmlns:p14="http://schemas.microsoft.com/office/powerpoint/2010/main" val="3766865754"/>
              </p:ext>
            </p:extLst>
          </p:nvPr>
        </p:nvGraphicFramePr>
        <p:xfrm>
          <a:off x="997527" y="221674"/>
          <a:ext cx="9961418" cy="10768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 name="Diagrama 3"/>
          <p:cNvGraphicFramePr/>
          <p:nvPr>
            <p:extLst>
              <p:ext uri="{D42A27DB-BD31-4B8C-83A1-F6EECF244321}">
                <p14:modId xmlns:p14="http://schemas.microsoft.com/office/powerpoint/2010/main" val="2886894274"/>
              </p:ext>
            </p:extLst>
          </p:nvPr>
        </p:nvGraphicFramePr>
        <p:xfrm>
          <a:off x="2652975" y="1298546"/>
          <a:ext cx="7308443" cy="488436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47135335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D31D69-A83C-B144-9D84-B99B3EF725BE}"/>
              </a:ext>
            </a:extLst>
          </p:cNvPr>
          <p:cNvPicPr>
            <a:picLocks noChangeAspect="1"/>
          </p:cNvPicPr>
          <p:nvPr/>
        </p:nvPicPr>
        <p:blipFill>
          <a:blip r:embed="rId3"/>
          <a:stretch>
            <a:fillRect/>
          </a:stretch>
        </p:blipFill>
        <p:spPr>
          <a:xfrm>
            <a:off x="0" y="0"/>
            <a:ext cx="12192000" cy="6858000"/>
          </a:xfrm>
          <a:prstGeom prst="rect">
            <a:avLst/>
          </a:prstGeom>
        </p:spPr>
      </p:pic>
      <p:graphicFrame>
        <p:nvGraphicFramePr>
          <p:cNvPr id="2" name="Diagrama 1"/>
          <p:cNvGraphicFramePr/>
          <p:nvPr>
            <p:extLst>
              <p:ext uri="{D42A27DB-BD31-4B8C-83A1-F6EECF244321}">
                <p14:modId xmlns:p14="http://schemas.microsoft.com/office/powerpoint/2010/main" val="3874556649"/>
              </p:ext>
            </p:extLst>
          </p:nvPr>
        </p:nvGraphicFramePr>
        <p:xfrm>
          <a:off x="2185735" y="304800"/>
          <a:ext cx="8676229" cy="9722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angle 3"/>
          <p:cNvSpPr txBox="1">
            <a:spLocks noChangeArrowheads="1"/>
          </p:cNvSpPr>
          <p:nvPr/>
        </p:nvSpPr>
        <p:spPr>
          <a:xfrm>
            <a:off x="2290955" y="1474871"/>
            <a:ext cx="9277590" cy="5185317"/>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s-ES_tradnl" dirty="0" smtClean="0">
                <a:solidFill>
                  <a:schemeClr val="bg1"/>
                </a:solidFill>
              </a:rPr>
              <a:t>- Sea respetuosa, evite confrontaciones. </a:t>
            </a:r>
            <a:r>
              <a:rPr lang="en-US" altLang="es-ES_tradnl" dirty="0" smtClean="0">
                <a:solidFill>
                  <a:schemeClr val="bg1"/>
                </a:solidFill>
              </a:rPr>
              <a:t>No haga mala cara a sus </a:t>
            </a:r>
            <a:r>
              <a:rPr lang="es-US" altLang="es-ES_tradnl" dirty="0" smtClean="0">
                <a:solidFill>
                  <a:schemeClr val="bg1"/>
                </a:solidFill>
              </a:rPr>
              <a:t>hermanos</a:t>
            </a:r>
            <a:r>
              <a:rPr lang="en-US" altLang="es-ES_tradnl" dirty="0" smtClean="0">
                <a:solidFill>
                  <a:schemeClr val="bg1"/>
                </a:solidFill>
              </a:rPr>
              <a:t>, no ofenda y </a:t>
            </a:r>
            <a:r>
              <a:rPr lang="es-US" altLang="es-ES_tradnl" dirty="0" smtClean="0">
                <a:solidFill>
                  <a:schemeClr val="bg1"/>
                </a:solidFill>
              </a:rPr>
              <a:t>promueva</a:t>
            </a:r>
            <a:r>
              <a:rPr lang="en-US" altLang="es-ES_tradnl" dirty="0" smtClean="0">
                <a:solidFill>
                  <a:schemeClr val="bg1"/>
                </a:solidFill>
              </a:rPr>
              <a:t> la </a:t>
            </a:r>
            <a:r>
              <a:rPr lang="es-US" altLang="es-ES_tradnl" dirty="0" smtClean="0">
                <a:solidFill>
                  <a:schemeClr val="bg1"/>
                </a:solidFill>
              </a:rPr>
              <a:t>paz</a:t>
            </a:r>
            <a:r>
              <a:rPr lang="en-US" altLang="es-ES_tradnl" dirty="0" smtClean="0">
                <a:solidFill>
                  <a:schemeClr val="bg1"/>
                </a:solidFill>
              </a:rPr>
              <a:t> y la </a:t>
            </a:r>
            <a:r>
              <a:rPr lang="es-US" altLang="es-ES_tradnl" dirty="0" smtClean="0">
                <a:solidFill>
                  <a:schemeClr val="bg1"/>
                </a:solidFill>
              </a:rPr>
              <a:t>unidad</a:t>
            </a:r>
            <a:r>
              <a:rPr lang="en-US" altLang="es-ES_tradnl" dirty="0" smtClean="0">
                <a:solidFill>
                  <a:schemeClr val="bg1"/>
                </a:solidFill>
              </a:rPr>
              <a:t>.</a:t>
            </a:r>
          </a:p>
          <a:p>
            <a:pPr marL="0" indent="0" algn="just">
              <a:buNone/>
            </a:pPr>
            <a:r>
              <a:rPr lang="es-ES_tradnl" dirty="0" smtClean="0">
                <a:solidFill>
                  <a:schemeClr val="bg1"/>
                </a:solidFill>
              </a:rPr>
              <a:t>- Si usted presentará algún informe prepare con anticipación, recuerde que está tratando asuntos de Dios.</a:t>
            </a:r>
          </a:p>
          <a:p>
            <a:pPr marL="0" indent="0" algn="just">
              <a:lnSpc>
                <a:spcPct val="90000"/>
              </a:lnSpc>
              <a:buNone/>
            </a:pPr>
            <a:r>
              <a:rPr lang="en-US" altLang="es-ES_tradnl" dirty="0" smtClean="0">
                <a:solidFill>
                  <a:schemeClr val="bg1"/>
                </a:solidFill>
              </a:rPr>
              <a:t>- Presente </a:t>
            </a:r>
            <a:r>
              <a:rPr lang="en-US" altLang="es-ES_tradnl" dirty="0">
                <a:solidFill>
                  <a:schemeClr val="bg1"/>
                </a:solidFill>
              </a:rPr>
              <a:t>sus </a:t>
            </a:r>
            <a:r>
              <a:rPr lang="es-US" altLang="es-ES_tradnl" dirty="0" smtClean="0">
                <a:solidFill>
                  <a:schemeClr val="bg1"/>
                </a:solidFill>
              </a:rPr>
              <a:t>puntos</a:t>
            </a:r>
            <a:r>
              <a:rPr lang="en-US" altLang="es-ES_tradnl" dirty="0" smtClean="0">
                <a:solidFill>
                  <a:schemeClr val="bg1"/>
                </a:solidFill>
              </a:rPr>
              <a:t> </a:t>
            </a:r>
            <a:r>
              <a:rPr lang="en-US" altLang="es-ES_tradnl" dirty="0">
                <a:solidFill>
                  <a:schemeClr val="bg1"/>
                </a:solidFill>
              </a:rPr>
              <a:t>de vista con tono de voz </a:t>
            </a:r>
            <a:r>
              <a:rPr lang="en-US" altLang="es-ES_tradnl" dirty="0" smtClean="0">
                <a:solidFill>
                  <a:schemeClr val="bg1"/>
                </a:solidFill>
              </a:rPr>
              <a:t>claro. </a:t>
            </a:r>
            <a:endParaRPr lang="en-US" altLang="es-ES_tradnl" dirty="0">
              <a:solidFill>
                <a:schemeClr val="bg1"/>
              </a:solidFill>
            </a:endParaRPr>
          </a:p>
          <a:p>
            <a:pPr marL="0" indent="0" algn="just">
              <a:lnSpc>
                <a:spcPct val="90000"/>
              </a:lnSpc>
              <a:buNone/>
            </a:pPr>
            <a:r>
              <a:rPr lang="es-US" altLang="es-ES_tradnl" dirty="0" smtClean="0">
                <a:solidFill>
                  <a:schemeClr val="bg1"/>
                </a:solidFill>
              </a:rPr>
              <a:t>- Apoye los planes de discipulado, programas espirituales que fomente la evangelización.</a:t>
            </a:r>
          </a:p>
          <a:p>
            <a:pPr marL="0" indent="0" algn="just">
              <a:lnSpc>
                <a:spcPct val="90000"/>
              </a:lnSpc>
              <a:buNone/>
            </a:pPr>
            <a:r>
              <a:rPr lang="es-US" altLang="es-ES_tradnl" dirty="0" smtClean="0">
                <a:solidFill>
                  <a:schemeClr val="bg1"/>
                </a:solidFill>
              </a:rPr>
              <a:t>- Llegue puntualmente y al salir no comente nada de los acordado con nadie, ni hable mal de nadie.</a:t>
            </a:r>
          </a:p>
          <a:p>
            <a:pPr marL="0" indent="0" algn="just">
              <a:lnSpc>
                <a:spcPct val="90000"/>
              </a:lnSpc>
              <a:buNone/>
            </a:pPr>
            <a:r>
              <a:rPr lang="es-US" altLang="es-ES_tradnl" dirty="0" smtClean="0">
                <a:solidFill>
                  <a:schemeClr val="bg1"/>
                </a:solidFill>
              </a:rPr>
              <a:t>Mantenga actitud de oración, se está hablando de asuntos sagrados</a:t>
            </a:r>
            <a:r>
              <a:rPr lang="en-US" altLang="es-ES_tradnl" dirty="0" smtClean="0">
                <a:solidFill>
                  <a:schemeClr val="bg1"/>
                </a:solidFill>
              </a:rPr>
              <a:t>.</a:t>
            </a:r>
            <a:endParaRPr lang="en-US" altLang="es-ES_tradnl" dirty="0">
              <a:solidFill>
                <a:schemeClr val="bg1"/>
              </a:solidFill>
            </a:endParaRPr>
          </a:p>
          <a:p>
            <a:pPr algn="just"/>
            <a:endParaRPr lang="en-US" altLang="es-ES_tradnl" dirty="0"/>
          </a:p>
        </p:txBody>
      </p:sp>
    </p:spTree>
    <p:extLst>
      <p:ext uri="{BB962C8B-B14F-4D97-AF65-F5344CB8AC3E}">
        <p14:creationId xmlns:p14="http://schemas.microsoft.com/office/powerpoint/2010/main" val="21110507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1835</TotalTime>
  <Words>1948</Words>
  <Application>Microsoft Office PowerPoint</Application>
  <PresentationFormat>Widescreen</PresentationFormat>
  <Paragraphs>128</Paragraphs>
  <Slides>23</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Abadi MT Condensed Extra Bold</vt:lpstr>
      <vt:lpstr>Arial</vt:lpstr>
      <vt:lpstr>Brush Script MT</vt:lpstr>
      <vt:lpstr>Calibri</vt:lpstr>
      <vt:lpstr>Calibri Light</vt:lpstr>
      <vt:lpstr>Gabriola</vt:lpstr>
      <vt:lpstr>Times New Roman</vt:lpstr>
      <vt:lpstr>Tema de Office</vt:lpstr>
      <vt:lpstr>PowerPoint Presentation</vt:lpstr>
      <vt:lpstr>PowerPoint Presentation</vt:lpstr>
      <vt:lpstr>PowerPoint Presentation</vt:lpstr>
      <vt:lpstr>PowerPoint Presentation</vt:lpstr>
      <vt:lpstr>La diaconisa (directora) como miembro de la junta de iglesia tendrá el noble privilegio de asistir a muchas reuniones de la causa del Señor.  Así mismo participará activamente de muchas ceremonias que se realizan en la Casa de Dios.   Qué deberes tiene una diaconisa en cada reunión a la que asiste como una ungida de Dios que sirve en su causa?</vt:lpstr>
      <vt:lpstr>Aspectos a Tomar en Cuenta en las Ceremonias de la Casa de Dios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PREPARACIÓN DEL PAN </vt:lpstr>
      <vt:lpstr>PowerPoint Presentation</vt:lpstr>
      <vt:lpstr>PowerPoint Presentation</vt:lpstr>
      <vt:lpstr>PowerPoint Presentation</vt:lpstr>
      <vt:lpstr>PowerPoint Presentation</vt:lpstr>
      <vt:lpstr> “Pero que todo se haga decentemente  y con orden.”   1 CORINTIOS 14:40 </vt:lpstr>
      <vt:lpstr>Señor Tú eres el único que mereces honra, gloria y Adoración por los siglos.  Ayúdame a servirte con decencia y Orden, para exaltar tu nombre.</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PREPARNDO  LOS ACTOS Y RITOS ECLSESIASTICOS</dc:title>
  <dc:subject/>
  <dc:creator>Gloria Ruiz</dc:creator>
  <cp:keywords/>
  <dc:description/>
  <cp:lastModifiedBy>Meriviana Ferreyra</cp:lastModifiedBy>
  <cp:revision>84</cp:revision>
  <dcterms:created xsi:type="dcterms:W3CDTF">2017-09-03T13:16:46Z</dcterms:created>
  <dcterms:modified xsi:type="dcterms:W3CDTF">2020-01-06T22:05:46Z</dcterms:modified>
  <cp:category/>
</cp:coreProperties>
</file>