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</p:sldIdLst>
  <p:sldSz cx="12192000" cy="6858000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412C0-F1C3-45C9-AFC0-70668EAF3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C704FC-C9D8-4AB4-8AAF-77ACFC735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F5B110-C102-4E8A-94D1-D47F6DD2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9B5CF5-A897-41AA-AAB2-6BE0ACA9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46E4D4-D0B6-4021-92F3-2E3B35C5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592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E70E0-8BB4-49B7-B7E0-63F808CA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E21900-E001-464C-9619-0DEED5E36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004E27-FFFB-404E-89D4-FE933317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89228C-553C-4C94-863E-6ED6B83E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62A9A6-FB50-4CE1-8D4F-9C5877AD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162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E3CB6A-DFDF-45B0-98D3-5FCE7ACC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6C3E5B-E124-4776-8B28-1362EA557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13109A-1A1C-440A-ACC4-E9449974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374E6-C316-4D22-A7B6-589B4C38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DCB8D4-8B25-44FE-9FF8-489C480F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47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5C916-59A2-459B-8874-276124FF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26CF97-51F1-41C0-99DE-A800BB3F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15623A-E9CF-4F80-B7EA-62FBAAFE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62BA97-7877-4FBE-9E34-8FB10E96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FE670B-B609-4B5F-8E93-FB3BFB07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867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3388C-D359-4CF1-907C-4FEDE61C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5AA40B-5B85-4803-89A1-1F08B5A3B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8CD0AE-BDB6-4220-A7C9-0AE4CF2D7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ED6B57-20D8-450C-9B86-5D4066C6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762098-2DCD-4CF0-BD91-69A0A003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355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A9F45-D9F9-4A3F-8940-D865725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EF2104-0FFF-407B-9A0F-BCE1C00FF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1A2396-E837-4C04-8F3D-7C568C46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95BFB4-C274-41C1-9384-86A95DC1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83F264-62AB-49C0-A100-60744E7D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FF8B0C-C343-4890-812E-DAED53AB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02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6292D-49B5-467D-B2C1-DFEFC192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B87DFC-5A5D-4FAE-82BD-7B4F33C5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831FF4-8B4A-46A2-939A-839FE632D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C7B2BD9-CE1C-43B2-A649-3C5F498DF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9EDEAD-E7E4-4928-81D9-039FB3A11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BD4EDD-4F5E-4586-8F47-EB25E560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1125E60-4132-4750-8D47-B2291074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6233D6-100D-4EDE-BCF1-02EA3D43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006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1DA66-E1FF-46D8-B90D-D7AC9886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F6B59F-26AB-400C-A523-E1442E756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AADBCD-BA71-47CE-AD7A-158EBDD3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631181-8596-4406-AAB6-A0067913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12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123989-924E-4990-8F07-5A98578D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3A8D9A-66AF-477A-920B-22A8EAD0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F34FED-C865-4F60-B27C-03632BED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528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44797-FC12-46EF-BB2C-AA9D7CFD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50940A-0751-4C84-A9AC-D9055F07A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6EA0E4-1DEE-4982-8451-D0ABA1721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7578E6-8E72-4921-95A0-558A9201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1AC95E-21CA-4092-B892-A498A30A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E65B16-8711-4BDC-936E-E38EE14D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726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08E27-673B-476D-B193-8D8543BD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D39ABE-8735-4375-A792-F5CBD8280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2C812F-470C-4218-BCD9-8CDD10B60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9AA64B-1D9F-4076-A46A-2EA0F29D7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3ABDE1-1B0F-4B89-9641-8D8FB8F5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07C6A3-50DE-42B2-B8CE-19F55C27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583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7237A4A-BDAE-4ECE-BF98-E77C1FDF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63C01-AB29-44CE-BC70-DE650BBF2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38E614-1F5F-47FD-988D-5ACB63DD5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B437F-58F1-41C5-BE8A-F8BFD4E82D59}" type="datetimeFigureOut">
              <a:rPr lang="es-CO" smtClean="0"/>
              <a:t>21/02/2018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FCA393-55E3-4B37-9ED8-B382D567D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73B36A-705E-4494-96F6-A8788308E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B6290-06E8-418C-BE60-B24BBBA475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018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">
            <a:extLst>
              <a:ext uri="{FF2B5EF4-FFF2-40B4-BE49-F238E27FC236}">
                <a16:creationId xmlns:a16="http://schemas.microsoft.com/office/drawing/2014/main" id="{B3682F76-7F53-4B15-9259-B33673FED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0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">
            <a:extLst>
              <a:ext uri="{FF2B5EF4-FFF2-40B4-BE49-F238E27FC236}">
                <a16:creationId xmlns:a16="http://schemas.microsoft.com/office/drawing/2014/main" id="{513C8265-0890-468B-B8D6-F1785048F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50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0">
            <a:extLst>
              <a:ext uri="{FF2B5EF4-FFF2-40B4-BE49-F238E27FC236}">
                <a16:creationId xmlns:a16="http://schemas.microsoft.com/office/drawing/2014/main" id="{DD37DA1A-A940-472D-BC13-504FFEB8B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573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1">
            <a:extLst>
              <a:ext uri="{FF2B5EF4-FFF2-40B4-BE49-F238E27FC236}">
                <a16:creationId xmlns:a16="http://schemas.microsoft.com/office/drawing/2014/main" id="{A1E80B1D-C753-45E5-A417-305AC35763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71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2">
            <a:extLst>
              <a:ext uri="{FF2B5EF4-FFF2-40B4-BE49-F238E27FC236}">
                <a16:creationId xmlns:a16="http://schemas.microsoft.com/office/drawing/2014/main" id="{8A703FB8-4F2E-493A-ABB8-6344EC0E3C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61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3">
            <a:extLst>
              <a:ext uri="{FF2B5EF4-FFF2-40B4-BE49-F238E27FC236}">
                <a16:creationId xmlns:a16="http://schemas.microsoft.com/office/drawing/2014/main" id="{140A2EEC-3141-489A-B867-94C3D2676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05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4">
            <a:extLst>
              <a:ext uri="{FF2B5EF4-FFF2-40B4-BE49-F238E27FC236}">
                <a16:creationId xmlns:a16="http://schemas.microsoft.com/office/drawing/2014/main" id="{09FB153E-B584-4D25-84EA-CCDD00274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496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5">
            <a:extLst>
              <a:ext uri="{FF2B5EF4-FFF2-40B4-BE49-F238E27FC236}">
                <a16:creationId xmlns:a16="http://schemas.microsoft.com/office/drawing/2014/main" id="{65C09B42-51A6-40A2-8DE8-8D66BA48E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779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6">
            <a:extLst>
              <a:ext uri="{FF2B5EF4-FFF2-40B4-BE49-F238E27FC236}">
                <a16:creationId xmlns:a16="http://schemas.microsoft.com/office/drawing/2014/main" id="{04BE1073-8E54-42AD-8BEF-37BFA4934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80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7">
            <a:extLst>
              <a:ext uri="{FF2B5EF4-FFF2-40B4-BE49-F238E27FC236}">
                <a16:creationId xmlns:a16="http://schemas.microsoft.com/office/drawing/2014/main" id="{19553D61-4B11-460C-A7C7-4BF7698C5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76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8">
            <a:extLst>
              <a:ext uri="{FF2B5EF4-FFF2-40B4-BE49-F238E27FC236}">
                <a16:creationId xmlns:a16="http://schemas.microsoft.com/office/drawing/2014/main" id="{C21E998C-A90E-42A3-96A4-E36C8ECD4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57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09">
            <a:extLst>
              <a:ext uri="{FF2B5EF4-FFF2-40B4-BE49-F238E27FC236}">
                <a16:creationId xmlns:a16="http://schemas.microsoft.com/office/drawing/2014/main" id="{D348C70B-EECE-4C46-904E-C89F9248D4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">
            <a:extLst>
              <a:ext uri="{FF2B5EF4-FFF2-40B4-BE49-F238E27FC236}">
                <a16:creationId xmlns:a16="http://schemas.microsoft.com/office/drawing/2014/main" id="{5071ADDA-9454-4D4A-8889-D55C79F38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77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0">
            <a:extLst>
              <a:ext uri="{FF2B5EF4-FFF2-40B4-BE49-F238E27FC236}">
                <a16:creationId xmlns:a16="http://schemas.microsoft.com/office/drawing/2014/main" id="{825BCD6A-F577-4837-A7AF-F90306E9C0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569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1">
            <a:extLst>
              <a:ext uri="{FF2B5EF4-FFF2-40B4-BE49-F238E27FC236}">
                <a16:creationId xmlns:a16="http://schemas.microsoft.com/office/drawing/2014/main" id="{068BBF73-FDEB-4A80-B97A-365F76FDE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29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2">
            <a:extLst>
              <a:ext uri="{FF2B5EF4-FFF2-40B4-BE49-F238E27FC236}">
                <a16:creationId xmlns:a16="http://schemas.microsoft.com/office/drawing/2014/main" id="{C5444F76-8C5A-4B2A-931B-17E9C52EA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23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3">
            <a:extLst>
              <a:ext uri="{FF2B5EF4-FFF2-40B4-BE49-F238E27FC236}">
                <a16:creationId xmlns:a16="http://schemas.microsoft.com/office/drawing/2014/main" id="{F4E94694-6A50-4C01-91E7-486D9167A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90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4">
            <a:extLst>
              <a:ext uri="{FF2B5EF4-FFF2-40B4-BE49-F238E27FC236}">
                <a16:creationId xmlns:a16="http://schemas.microsoft.com/office/drawing/2014/main" id="{83BF9D20-0734-46ED-8AD5-39FC6803D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162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5">
            <a:extLst>
              <a:ext uri="{FF2B5EF4-FFF2-40B4-BE49-F238E27FC236}">
                <a16:creationId xmlns:a16="http://schemas.microsoft.com/office/drawing/2014/main" id="{78851617-5937-43B1-BCFB-673CBA9E9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92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6">
            <a:extLst>
              <a:ext uri="{FF2B5EF4-FFF2-40B4-BE49-F238E27FC236}">
                <a16:creationId xmlns:a16="http://schemas.microsoft.com/office/drawing/2014/main" id="{50165508-5098-4AAE-ABFB-269717D59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60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7">
            <a:extLst>
              <a:ext uri="{FF2B5EF4-FFF2-40B4-BE49-F238E27FC236}">
                <a16:creationId xmlns:a16="http://schemas.microsoft.com/office/drawing/2014/main" id="{BD97D00C-11D7-4EDB-8475-75FE80EA4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87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8">
            <a:extLst>
              <a:ext uri="{FF2B5EF4-FFF2-40B4-BE49-F238E27FC236}">
                <a16:creationId xmlns:a16="http://schemas.microsoft.com/office/drawing/2014/main" id="{4854AC80-1780-44D2-8FA8-F0FDE77D9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08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19">
            <a:extLst>
              <a:ext uri="{FF2B5EF4-FFF2-40B4-BE49-F238E27FC236}">
                <a16:creationId xmlns:a16="http://schemas.microsoft.com/office/drawing/2014/main" id="{16E11BDE-7898-4D49-8D57-4450B9AAF4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">
            <a:extLst>
              <a:ext uri="{FF2B5EF4-FFF2-40B4-BE49-F238E27FC236}">
                <a16:creationId xmlns:a16="http://schemas.microsoft.com/office/drawing/2014/main" id="{0C39CC94-E4E6-4403-8DEA-EC9DD1A57A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26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0">
            <a:extLst>
              <a:ext uri="{FF2B5EF4-FFF2-40B4-BE49-F238E27FC236}">
                <a16:creationId xmlns:a16="http://schemas.microsoft.com/office/drawing/2014/main" id="{9A5E7323-7B39-4EFB-AAC3-616FBA1F4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97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1">
            <a:extLst>
              <a:ext uri="{FF2B5EF4-FFF2-40B4-BE49-F238E27FC236}">
                <a16:creationId xmlns:a16="http://schemas.microsoft.com/office/drawing/2014/main" id="{A1EB21F4-7707-455D-A174-907D4EECA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16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2">
            <a:extLst>
              <a:ext uri="{FF2B5EF4-FFF2-40B4-BE49-F238E27FC236}">
                <a16:creationId xmlns:a16="http://schemas.microsoft.com/office/drawing/2014/main" id="{AE919125-FAE0-4983-B1B5-66CEB0EA3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886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3">
            <a:extLst>
              <a:ext uri="{FF2B5EF4-FFF2-40B4-BE49-F238E27FC236}">
                <a16:creationId xmlns:a16="http://schemas.microsoft.com/office/drawing/2014/main" id="{8645A769-DCAB-43AF-9E24-A85E45EB5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60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4">
            <a:extLst>
              <a:ext uri="{FF2B5EF4-FFF2-40B4-BE49-F238E27FC236}">
                <a16:creationId xmlns:a16="http://schemas.microsoft.com/office/drawing/2014/main" id="{4360BD05-6554-4407-8373-7479BF5D9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37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5">
            <a:extLst>
              <a:ext uri="{FF2B5EF4-FFF2-40B4-BE49-F238E27FC236}">
                <a16:creationId xmlns:a16="http://schemas.microsoft.com/office/drawing/2014/main" id="{8B3FD031-4B7A-4A70-A781-ABAB4E4D1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253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6">
            <a:extLst>
              <a:ext uri="{FF2B5EF4-FFF2-40B4-BE49-F238E27FC236}">
                <a16:creationId xmlns:a16="http://schemas.microsoft.com/office/drawing/2014/main" id="{7DBA3322-6916-40B7-A150-DE9B6BC19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579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7">
            <a:extLst>
              <a:ext uri="{FF2B5EF4-FFF2-40B4-BE49-F238E27FC236}">
                <a16:creationId xmlns:a16="http://schemas.microsoft.com/office/drawing/2014/main" id="{E138A058-6F1B-4431-9259-090FE647D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05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8">
            <a:extLst>
              <a:ext uri="{FF2B5EF4-FFF2-40B4-BE49-F238E27FC236}">
                <a16:creationId xmlns:a16="http://schemas.microsoft.com/office/drawing/2014/main" id="{7B0D65FA-56DE-482E-97BA-2CAA2F6C8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38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29">
            <a:extLst>
              <a:ext uri="{FF2B5EF4-FFF2-40B4-BE49-F238E27FC236}">
                <a16:creationId xmlns:a16="http://schemas.microsoft.com/office/drawing/2014/main" id="{97803C42-2DCB-47A0-B7D5-F6B7E29A2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">
            <a:extLst>
              <a:ext uri="{FF2B5EF4-FFF2-40B4-BE49-F238E27FC236}">
                <a16:creationId xmlns:a16="http://schemas.microsoft.com/office/drawing/2014/main" id="{E183C8AC-4307-40DC-8111-2F11AE3F3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6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0">
            <a:extLst>
              <a:ext uri="{FF2B5EF4-FFF2-40B4-BE49-F238E27FC236}">
                <a16:creationId xmlns:a16="http://schemas.microsoft.com/office/drawing/2014/main" id="{374DCD7E-DDCC-46C5-86B3-C2497483D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54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1">
            <a:extLst>
              <a:ext uri="{FF2B5EF4-FFF2-40B4-BE49-F238E27FC236}">
                <a16:creationId xmlns:a16="http://schemas.microsoft.com/office/drawing/2014/main" id="{93B85C65-6000-4596-B79E-1CC09EDFD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94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2">
            <a:extLst>
              <a:ext uri="{FF2B5EF4-FFF2-40B4-BE49-F238E27FC236}">
                <a16:creationId xmlns:a16="http://schemas.microsoft.com/office/drawing/2014/main" id="{12544B0E-EAA0-450F-91C6-C74E6ABE7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716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3">
            <a:extLst>
              <a:ext uri="{FF2B5EF4-FFF2-40B4-BE49-F238E27FC236}">
                <a16:creationId xmlns:a16="http://schemas.microsoft.com/office/drawing/2014/main" id="{360D01AC-EE76-4ED0-B698-9D70DF53C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30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4">
            <a:extLst>
              <a:ext uri="{FF2B5EF4-FFF2-40B4-BE49-F238E27FC236}">
                <a16:creationId xmlns:a16="http://schemas.microsoft.com/office/drawing/2014/main" id="{14BC4C6C-B0C0-4781-86EC-F4C7C132E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28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5">
            <a:extLst>
              <a:ext uri="{FF2B5EF4-FFF2-40B4-BE49-F238E27FC236}">
                <a16:creationId xmlns:a16="http://schemas.microsoft.com/office/drawing/2014/main" id="{9A9DC09C-16AF-4A00-BC18-BA541C225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62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6">
            <a:extLst>
              <a:ext uri="{FF2B5EF4-FFF2-40B4-BE49-F238E27FC236}">
                <a16:creationId xmlns:a16="http://schemas.microsoft.com/office/drawing/2014/main" id="{E24ACD3B-619A-4A0E-94BB-73AA3D48C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74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7">
            <a:extLst>
              <a:ext uri="{FF2B5EF4-FFF2-40B4-BE49-F238E27FC236}">
                <a16:creationId xmlns:a16="http://schemas.microsoft.com/office/drawing/2014/main" id="{E156F9D6-50FE-4ADA-A4DF-38237175B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94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8">
            <a:extLst>
              <a:ext uri="{FF2B5EF4-FFF2-40B4-BE49-F238E27FC236}">
                <a16:creationId xmlns:a16="http://schemas.microsoft.com/office/drawing/2014/main" id="{1776B794-78DD-4CAB-8E5D-36FB50C188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40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39">
            <a:extLst>
              <a:ext uri="{FF2B5EF4-FFF2-40B4-BE49-F238E27FC236}">
                <a16:creationId xmlns:a16="http://schemas.microsoft.com/office/drawing/2014/main" id="{5A8E94A3-A7A5-4319-B659-F19697AA1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6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">
            <a:extLst>
              <a:ext uri="{FF2B5EF4-FFF2-40B4-BE49-F238E27FC236}">
                <a16:creationId xmlns:a16="http://schemas.microsoft.com/office/drawing/2014/main" id="{141639F3-E0BE-4366-BAB4-AB565D2F8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976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0">
            <a:extLst>
              <a:ext uri="{FF2B5EF4-FFF2-40B4-BE49-F238E27FC236}">
                <a16:creationId xmlns:a16="http://schemas.microsoft.com/office/drawing/2014/main" id="{A18FEC53-98D2-403B-B847-F149D0B95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956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1">
            <a:extLst>
              <a:ext uri="{FF2B5EF4-FFF2-40B4-BE49-F238E27FC236}">
                <a16:creationId xmlns:a16="http://schemas.microsoft.com/office/drawing/2014/main" id="{2538554F-976F-4A94-A165-F59EE7499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4203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2">
            <a:extLst>
              <a:ext uri="{FF2B5EF4-FFF2-40B4-BE49-F238E27FC236}">
                <a16:creationId xmlns:a16="http://schemas.microsoft.com/office/drawing/2014/main" id="{198C1000-48A5-411D-BBDC-8A625E845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55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3">
            <a:extLst>
              <a:ext uri="{FF2B5EF4-FFF2-40B4-BE49-F238E27FC236}">
                <a16:creationId xmlns:a16="http://schemas.microsoft.com/office/drawing/2014/main" id="{FA42DD84-2C66-438B-AFCA-D8A2A7F71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06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4">
            <a:extLst>
              <a:ext uri="{FF2B5EF4-FFF2-40B4-BE49-F238E27FC236}">
                <a16:creationId xmlns:a16="http://schemas.microsoft.com/office/drawing/2014/main" id="{3E122ECB-65D2-42D4-99AA-04792345C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90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5">
            <a:extLst>
              <a:ext uri="{FF2B5EF4-FFF2-40B4-BE49-F238E27FC236}">
                <a16:creationId xmlns:a16="http://schemas.microsoft.com/office/drawing/2014/main" id="{91D995A5-8AB5-4B35-9CC1-4B8A59C53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315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6">
            <a:extLst>
              <a:ext uri="{FF2B5EF4-FFF2-40B4-BE49-F238E27FC236}">
                <a16:creationId xmlns:a16="http://schemas.microsoft.com/office/drawing/2014/main" id="{F15E7F31-1314-497E-8E96-98627524C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341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7">
            <a:extLst>
              <a:ext uri="{FF2B5EF4-FFF2-40B4-BE49-F238E27FC236}">
                <a16:creationId xmlns:a16="http://schemas.microsoft.com/office/drawing/2014/main" id="{B2136DD0-C86D-4BDC-81B8-33B712C574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9034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8">
            <a:extLst>
              <a:ext uri="{FF2B5EF4-FFF2-40B4-BE49-F238E27FC236}">
                <a16:creationId xmlns:a16="http://schemas.microsoft.com/office/drawing/2014/main" id="{3B325FC3-4C6A-4BC5-BE0F-517179CA6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24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49">
            <a:extLst>
              <a:ext uri="{FF2B5EF4-FFF2-40B4-BE49-F238E27FC236}">
                <a16:creationId xmlns:a16="http://schemas.microsoft.com/office/drawing/2014/main" id="{433F3448-E2EA-431D-9EF6-5E9C4F1C2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7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">
            <a:extLst>
              <a:ext uri="{FF2B5EF4-FFF2-40B4-BE49-F238E27FC236}">
                <a16:creationId xmlns:a16="http://schemas.microsoft.com/office/drawing/2014/main" id="{161A19B7-820A-43F5-8F76-5C3F17BA8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106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0">
            <a:extLst>
              <a:ext uri="{FF2B5EF4-FFF2-40B4-BE49-F238E27FC236}">
                <a16:creationId xmlns:a16="http://schemas.microsoft.com/office/drawing/2014/main" id="{BB57B501-3A80-4478-82F9-389514E20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469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1">
            <a:extLst>
              <a:ext uri="{FF2B5EF4-FFF2-40B4-BE49-F238E27FC236}">
                <a16:creationId xmlns:a16="http://schemas.microsoft.com/office/drawing/2014/main" id="{A9C42F5B-9FE7-4C60-B386-5D5D9AE40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074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2">
            <a:extLst>
              <a:ext uri="{FF2B5EF4-FFF2-40B4-BE49-F238E27FC236}">
                <a16:creationId xmlns:a16="http://schemas.microsoft.com/office/drawing/2014/main" id="{780D56E0-1707-43DC-B52A-D758DABC8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8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3">
            <a:extLst>
              <a:ext uri="{FF2B5EF4-FFF2-40B4-BE49-F238E27FC236}">
                <a16:creationId xmlns:a16="http://schemas.microsoft.com/office/drawing/2014/main" id="{BBF90C62-CA2C-471D-9C58-25BBDC090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16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4">
            <a:extLst>
              <a:ext uri="{FF2B5EF4-FFF2-40B4-BE49-F238E27FC236}">
                <a16:creationId xmlns:a16="http://schemas.microsoft.com/office/drawing/2014/main" id="{403D7DE6-2799-426D-8319-DAD1D0D91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241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5">
            <a:extLst>
              <a:ext uri="{FF2B5EF4-FFF2-40B4-BE49-F238E27FC236}">
                <a16:creationId xmlns:a16="http://schemas.microsoft.com/office/drawing/2014/main" id="{128093EB-582F-4C97-8541-0E337A5DC4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805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6">
            <a:extLst>
              <a:ext uri="{FF2B5EF4-FFF2-40B4-BE49-F238E27FC236}">
                <a16:creationId xmlns:a16="http://schemas.microsoft.com/office/drawing/2014/main" id="{17FF06D0-7C35-4BAD-BE21-8E6690971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868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7">
            <a:extLst>
              <a:ext uri="{FF2B5EF4-FFF2-40B4-BE49-F238E27FC236}">
                <a16:creationId xmlns:a16="http://schemas.microsoft.com/office/drawing/2014/main" id="{681462A7-3296-46CB-84D6-599FD2267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2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8">
            <a:extLst>
              <a:ext uri="{FF2B5EF4-FFF2-40B4-BE49-F238E27FC236}">
                <a16:creationId xmlns:a16="http://schemas.microsoft.com/office/drawing/2014/main" id="{06D87D4C-A3AA-470A-B65B-09A94B861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9169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59">
            <a:extLst>
              <a:ext uri="{FF2B5EF4-FFF2-40B4-BE49-F238E27FC236}">
                <a16:creationId xmlns:a16="http://schemas.microsoft.com/office/drawing/2014/main" id="{6B47337F-8C76-4D67-972F-DD85AD912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">
            <a:extLst>
              <a:ext uri="{FF2B5EF4-FFF2-40B4-BE49-F238E27FC236}">
                <a16:creationId xmlns:a16="http://schemas.microsoft.com/office/drawing/2014/main" id="{E1ACA27E-5515-42C1-8E93-65D93C3E6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091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0">
            <a:extLst>
              <a:ext uri="{FF2B5EF4-FFF2-40B4-BE49-F238E27FC236}">
                <a16:creationId xmlns:a16="http://schemas.microsoft.com/office/drawing/2014/main" id="{1ACE3C06-D648-4D94-8547-9018BCE04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77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1">
            <a:extLst>
              <a:ext uri="{FF2B5EF4-FFF2-40B4-BE49-F238E27FC236}">
                <a16:creationId xmlns:a16="http://schemas.microsoft.com/office/drawing/2014/main" id="{7D91E920-A7F6-45B0-B71D-DA25DF476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9086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2">
            <a:extLst>
              <a:ext uri="{FF2B5EF4-FFF2-40B4-BE49-F238E27FC236}">
                <a16:creationId xmlns:a16="http://schemas.microsoft.com/office/drawing/2014/main" id="{75A5AF50-2351-4E89-BE8A-F768F6616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24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3">
            <a:extLst>
              <a:ext uri="{FF2B5EF4-FFF2-40B4-BE49-F238E27FC236}">
                <a16:creationId xmlns:a16="http://schemas.microsoft.com/office/drawing/2014/main" id="{7B49F541-011B-4465-9D31-474AD9041B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382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4">
            <a:extLst>
              <a:ext uri="{FF2B5EF4-FFF2-40B4-BE49-F238E27FC236}">
                <a16:creationId xmlns:a16="http://schemas.microsoft.com/office/drawing/2014/main" id="{C4E7307F-3EAD-43B7-8325-028B0EFAD4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66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5">
            <a:extLst>
              <a:ext uri="{FF2B5EF4-FFF2-40B4-BE49-F238E27FC236}">
                <a16:creationId xmlns:a16="http://schemas.microsoft.com/office/drawing/2014/main" id="{8CA62C07-3B9F-45A3-9B41-A02885605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237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6">
            <a:extLst>
              <a:ext uri="{FF2B5EF4-FFF2-40B4-BE49-F238E27FC236}">
                <a16:creationId xmlns:a16="http://schemas.microsoft.com/office/drawing/2014/main" id="{94A1F397-DC9B-45D5-86F3-F8F8F2A44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818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7">
            <a:extLst>
              <a:ext uri="{FF2B5EF4-FFF2-40B4-BE49-F238E27FC236}">
                <a16:creationId xmlns:a16="http://schemas.microsoft.com/office/drawing/2014/main" id="{7939BDD6-4595-47C5-B4D7-162BAD469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956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8">
            <a:extLst>
              <a:ext uri="{FF2B5EF4-FFF2-40B4-BE49-F238E27FC236}">
                <a16:creationId xmlns:a16="http://schemas.microsoft.com/office/drawing/2014/main" id="{F406F617-30BE-493B-A902-762AA6D53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949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69">
            <a:extLst>
              <a:ext uri="{FF2B5EF4-FFF2-40B4-BE49-F238E27FC236}">
                <a16:creationId xmlns:a16="http://schemas.microsoft.com/office/drawing/2014/main" id="{0575558A-F767-4093-8901-E7AD7DF99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9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">
            <a:extLst>
              <a:ext uri="{FF2B5EF4-FFF2-40B4-BE49-F238E27FC236}">
                <a16:creationId xmlns:a16="http://schemas.microsoft.com/office/drawing/2014/main" id="{2B5E2E52-0F4C-4194-85C2-64EADB1E0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38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0">
            <a:extLst>
              <a:ext uri="{FF2B5EF4-FFF2-40B4-BE49-F238E27FC236}">
                <a16:creationId xmlns:a16="http://schemas.microsoft.com/office/drawing/2014/main" id="{B7C8F7E0-8412-4DD4-B919-D20573F70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141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1">
            <a:extLst>
              <a:ext uri="{FF2B5EF4-FFF2-40B4-BE49-F238E27FC236}">
                <a16:creationId xmlns:a16="http://schemas.microsoft.com/office/drawing/2014/main" id="{36508BFC-7DEC-4D66-BEB7-95AEE2777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2504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2">
            <a:extLst>
              <a:ext uri="{FF2B5EF4-FFF2-40B4-BE49-F238E27FC236}">
                <a16:creationId xmlns:a16="http://schemas.microsoft.com/office/drawing/2014/main" id="{44D76964-2FC3-4781-AE3C-D3B9BE771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265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73">
            <a:extLst>
              <a:ext uri="{FF2B5EF4-FFF2-40B4-BE49-F238E27FC236}">
                <a16:creationId xmlns:a16="http://schemas.microsoft.com/office/drawing/2014/main" id="{F59D7B18-1D9B-4209-AF46-D800C5B46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2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8">
            <a:extLst>
              <a:ext uri="{FF2B5EF4-FFF2-40B4-BE49-F238E27FC236}">
                <a16:creationId xmlns:a16="http://schemas.microsoft.com/office/drawing/2014/main" id="{6BB3690B-0E82-4B1A-95CE-D3D2E7441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19">
            <a:extLst>
              <a:ext uri="{FF2B5EF4-FFF2-40B4-BE49-F238E27FC236}">
                <a16:creationId xmlns:a16="http://schemas.microsoft.com/office/drawing/2014/main" id="{3F960E67-D624-429B-A735-2CF3AACDB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6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">
            <a:extLst>
              <a:ext uri="{FF2B5EF4-FFF2-40B4-BE49-F238E27FC236}">
                <a16:creationId xmlns:a16="http://schemas.microsoft.com/office/drawing/2014/main" id="{A4851B8F-66BF-4ADC-95D8-72BD6705C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2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0">
            <a:extLst>
              <a:ext uri="{FF2B5EF4-FFF2-40B4-BE49-F238E27FC236}">
                <a16:creationId xmlns:a16="http://schemas.microsoft.com/office/drawing/2014/main" id="{744A9BCB-E93F-4F6F-85F0-DD190B533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9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1">
            <a:extLst>
              <a:ext uri="{FF2B5EF4-FFF2-40B4-BE49-F238E27FC236}">
                <a16:creationId xmlns:a16="http://schemas.microsoft.com/office/drawing/2014/main" id="{48402598-A733-4972-AA94-CF2CD7BF8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2">
            <a:extLst>
              <a:ext uri="{FF2B5EF4-FFF2-40B4-BE49-F238E27FC236}">
                <a16:creationId xmlns:a16="http://schemas.microsoft.com/office/drawing/2014/main" id="{76BEB1FD-48CB-4568-ABF0-02E19050A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3">
            <a:extLst>
              <a:ext uri="{FF2B5EF4-FFF2-40B4-BE49-F238E27FC236}">
                <a16:creationId xmlns:a16="http://schemas.microsoft.com/office/drawing/2014/main" id="{31569E6F-9F5D-476F-9693-1902A522A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33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4">
            <a:extLst>
              <a:ext uri="{FF2B5EF4-FFF2-40B4-BE49-F238E27FC236}">
                <a16:creationId xmlns:a16="http://schemas.microsoft.com/office/drawing/2014/main" id="{BA83D7DD-D533-4A37-AF07-729B8A110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4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5">
            <a:extLst>
              <a:ext uri="{FF2B5EF4-FFF2-40B4-BE49-F238E27FC236}">
                <a16:creationId xmlns:a16="http://schemas.microsoft.com/office/drawing/2014/main" id="{213CF9FD-99C8-45E9-A148-333BBEF5A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6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6">
            <a:extLst>
              <a:ext uri="{FF2B5EF4-FFF2-40B4-BE49-F238E27FC236}">
                <a16:creationId xmlns:a16="http://schemas.microsoft.com/office/drawing/2014/main" id="{FF42CE88-77FC-4459-BACD-15990C0312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8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7">
            <a:extLst>
              <a:ext uri="{FF2B5EF4-FFF2-40B4-BE49-F238E27FC236}">
                <a16:creationId xmlns:a16="http://schemas.microsoft.com/office/drawing/2014/main" id="{B319940D-9FF7-4168-AB67-C03AE0EC6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33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8">
            <a:extLst>
              <a:ext uri="{FF2B5EF4-FFF2-40B4-BE49-F238E27FC236}">
                <a16:creationId xmlns:a16="http://schemas.microsoft.com/office/drawing/2014/main" id="{20016211-700F-4A8F-8954-A89E4429B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4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29">
            <a:extLst>
              <a:ext uri="{FF2B5EF4-FFF2-40B4-BE49-F238E27FC236}">
                <a16:creationId xmlns:a16="http://schemas.microsoft.com/office/drawing/2014/main" id="{8B450C30-9B7C-47E5-8A40-8817D44EE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4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">
            <a:extLst>
              <a:ext uri="{FF2B5EF4-FFF2-40B4-BE49-F238E27FC236}">
                <a16:creationId xmlns:a16="http://schemas.microsoft.com/office/drawing/2014/main" id="{C11D2BDD-CB3E-4BA0-ACDB-8B96D49A7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2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0">
            <a:extLst>
              <a:ext uri="{FF2B5EF4-FFF2-40B4-BE49-F238E27FC236}">
                <a16:creationId xmlns:a16="http://schemas.microsoft.com/office/drawing/2014/main" id="{7C547819-6B21-4590-8003-3B9FFD551F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2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1">
            <a:extLst>
              <a:ext uri="{FF2B5EF4-FFF2-40B4-BE49-F238E27FC236}">
                <a16:creationId xmlns:a16="http://schemas.microsoft.com/office/drawing/2014/main" id="{966B4AAB-D160-40A5-B611-ECB6BB312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8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2">
            <a:extLst>
              <a:ext uri="{FF2B5EF4-FFF2-40B4-BE49-F238E27FC236}">
                <a16:creationId xmlns:a16="http://schemas.microsoft.com/office/drawing/2014/main" id="{D17BDBC1-1DE5-400A-9583-866FD9C76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9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3">
            <a:extLst>
              <a:ext uri="{FF2B5EF4-FFF2-40B4-BE49-F238E27FC236}">
                <a16:creationId xmlns:a16="http://schemas.microsoft.com/office/drawing/2014/main" id="{E7DD018E-3AF1-46DF-8AA4-587163A6E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9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4">
            <a:extLst>
              <a:ext uri="{FF2B5EF4-FFF2-40B4-BE49-F238E27FC236}">
                <a16:creationId xmlns:a16="http://schemas.microsoft.com/office/drawing/2014/main" id="{6F6D9499-2389-4B99-9AEA-CF0F4AF0C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7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5">
            <a:extLst>
              <a:ext uri="{FF2B5EF4-FFF2-40B4-BE49-F238E27FC236}">
                <a16:creationId xmlns:a16="http://schemas.microsoft.com/office/drawing/2014/main" id="{B6635FD4-958C-4966-9888-C45228A15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82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6">
            <a:extLst>
              <a:ext uri="{FF2B5EF4-FFF2-40B4-BE49-F238E27FC236}">
                <a16:creationId xmlns:a16="http://schemas.microsoft.com/office/drawing/2014/main" id="{52273E24-0674-4538-9222-F510A8EAAF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12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7">
            <a:extLst>
              <a:ext uri="{FF2B5EF4-FFF2-40B4-BE49-F238E27FC236}">
                <a16:creationId xmlns:a16="http://schemas.microsoft.com/office/drawing/2014/main" id="{AB423E58-29EC-4AF3-959A-ECBCD4224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10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8">
            <a:extLst>
              <a:ext uri="{FF2B5EF4-FFF2-40B4-BE49-F238E27FC236}">
                <a16:creationId xmlns:a16="http://schemas.microsoft.com/office/drawing/2014/main" id="{B0C07F1B-EEDA-4E59-8A7D-BFCA84CF6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06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39">
            <a:extLst>
              <a:ext uri="{FF2B5EF4-FFF2-40B4-BE49-F238E27FC236}">
                <a16:creationId xmlns:a16="http://schemas.microsoft.com/office/drawing/2014/main" id="{B38379B9-0CAB-4AE3-BDD2-E789B357E2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">
            <a:extLst>
              <a:ext uri="{FF2B5EF4-FFF2-40B4-BE49-F238E27FC236}">
                <a16:creationId xmlns:a16="http://schemas.microsoft.com/office/drawing/2014/main" id="{77A78D4F-6025-4111-9128-864DE86DD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9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0">
            <a:extLst>
              <a:ext uri="{FF2B5EF4-FFF2-40B4-BE49-F238E27FC236}">
                <a16:creationId xmlns:a16="http://schemas.microsoft.com/office/drawing/2014/main" id="{DB065DFA-A27E-4E0B-849F-E4A65276D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37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1">
            <a:extLst>
              <a:ext uri="{FF2B5EF4-FFF2-40B4-BE49-F238E27FC236}">
                <a16:creationId xmlns:a16="http://schemas.microsoft.com/office/drawing/2014/main" id="{178D534F-6DC4-492D-BBFB-F3AEAE1EC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2">
            <a:extLst>
              <a:ext uri="{FF2B5EF4-FFF2-40B4-BE49-F238E27FC236}">
                <a16:creationId xmlns:a16="http://schemas.microsoft.com/office/drawing/2014/main" id="{50FD35E0-7C78-4379-9D59-E5D90164F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99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3">
            <a:extLst>
              <a:ext uri="{FF2B5EF4-FFF2-40B4-BE49-F238E27FC236}">
                <a16:creationId xmlns:a16="http://schemas.microsoft.com/office/drawing/2014/main" id="{57AF9071-A296-47C0-AE4A-27F17820E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51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4">
            <a:extLst>
              <a:ext uri="{FF2B5EF4-FFF2-40B4-BE49-F238E27FC236}">
                <a16:creationId xmlns:a16="http://schemas.microsoft.com/office/drawing/2014/main" id="{0D9BAEF3-2BD2-4B06-BA0B-1D63E5356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21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5">
            <a:extLst>
              <a:ext uri="{FF2B5EF4-FFF2-40B4-BE49-F238E27FC236}">
                <a16:creationId xmlns:a16="http://schemas.microsoft.com/office/drawing/2014/main" id="{034CC613-F0B3-4100-8A6D-83FA63C5C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3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6">
            <a:extLst>
              <a:ext uri="{FF2B5EF4-FFF2-40B4-BE49-F238E27FC236}">
                <a16:creationId xmlns:a16="http://schemas.microsoft.com/office/drawing/2014/main" id="{5DDDBDF8-02B5-410E-8FCD-C6ADE8FD4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90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7">
            <a:extLst>
              <a:ext uri="{FF2B5EF4-FFF2-40B4-BE49-F238E27FC236}">
                <a16:creationId xmlns:a16="http://schemas.microsoft.com/office/drawing/2014/main" id="{F2BD2E77-E1F2-4050-AE14-AB6C83E9C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56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8">
            <a:extLst>
              <a:ext uri="{FF2B5EF4-FFF2-40B4-BE49-F238E27FC236}">
                <a16:creationId xmlns:a16="http://schemas.microsoft.com/office/drawing/2014/main" id="{4AF21B06-1FAC-4FC7-B7D0-CB67385B5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61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49">
            <a:extLst>
              <a:ext uri="{FF2B5EF4-FFF2-40B4-BE49-F238E27FC236}">
                <a16:creationId xmlns:a16="http://schemas.microsoft.com/office/drawing/2014/main" id="{8ED7B4DA-E54D-44D2-A015-49FDDA2958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28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">
            <a:extLst>
              <a:ext uri="{FF2B5EF4-FFF2-40B4-BE49-F238E27FC236}">
                <a16:creationId xmlns:a16="http://schemas.microsoft.com/office/drawing/2014/main" id="{7E3E6D74-B3E5-49BB-ACF7-D1774BB76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0">
            <a:extLst>
              <a:ext uri="{FF2B5EF4-FFF2-40B4-BE49-F238E27FC236}">
                <a16:creationId xmlns:a16="http://schemas.microsoft.com/office/drawing/2014/main" id="{31DA0DC1-623C-43AD-883C-1FD72C345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77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1">
            <a:extLst>
              <a:ext uri="{FF2B5EF4-FFF2-40B4-BE49-F238E27FC236}">
                <a16:creationId xmlns:a16="http://schemas.microsoft.com/office/drawing/2014/main" id="{4EED50F1-C8DC-48E6-A82D-1975B607E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52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2">
            <a:extLst>
              <a:ext uri="{FF2B5EF4-FFF2-40B4-BE49-F238E27FC236}">
                <a16:creationId xmlns:a16="http://schemas.microsoft.com/office/drawing/2014/main" id="{6018E6E8-A1A9-4A38-87F8-A9EDB3EE2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18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3">
            <a:extLst>
              <a:ext uri="{FF2B5EF4-FFF2-40B4-BE49-F238E27FC236}">
                <a16:creationId xmlns:a16="http://schemas.microsoft.com/office/drawing/2014/main" id="{D8A01BF0-FD1F-4506-86F5-47F4537921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0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4">
            <a:extLst>
              <a:ext uri="{FF2B5EF4-FFF2-40B4-BE49-F238E27FC236}">
                <a16:creationId xmlns:a16="http://schemas.microsoft.com/office/drawing/2014/main" id="{86417F01-55CC-4FE4-A9F6-03CEC50DD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9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5">
            <a:extLst>
              <a:ext uri="{FF2B5EF4-FFF2-40B4-BE49-F238E27FC236}">
                <a16:creationId xmlns:a16="http://schemas.microsoft.com/office/drawing/2014/main" id="{ED3284A9-8C4B-4F66-88D4-12CA8FEB8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51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6">
            <a:extLst>
              <a:ext uri="{FF2B5EF4-FFF2-40B4-BE49-F238E27FC236}">
                <a16:creationId xmlns:a16="http://schemas.microsoft.com/office/drawing/2014/main" id="{08B47040-28B7-4B1F-8568-CB5C0D347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1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7">
            <a:extLst>
              <a:ext uri="{FF2B5EF4-FFF2-40B4-BE49-F238E27FC236}">
                <a16:creationId xmlns:a16="http://schemas.microsoft.com/office/drawing/2014/main" id="{CC5D5667-0715-424C-8EAE-19FA84547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69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8">
            <a:extLst>
              <a:ext uri="{FF2B5EF4-FFF2-40B4-BE49-F238E27FC236}">
                <a16:creationId xmlns:a16="http://schemas.microsoft.com/office/drawing/2014/main" id="{099DB2E5-9714-4D81-A9FB-DB46911B23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59">
            <a:extLst>
              <a:ext uri="{FF2B5EF4-FFF2-40B4-BE49-F238E27FC236}">
                <a16:creationId xmlns:a16="http://schemas.microsoft.com/office/drawing/2014/main" id="{DCD57639-CF7F-4560-8935-613195B5E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">
            <a:extLst>
              <a:ext uri="{FF2B5EF4-FFF2-40B4-BE49-F238E27FC236}">
                <a16:creationId xmlns:a16="http://schemas.microsoft.com/office/drawing/2014/main" id="{2EDC0F6D-A1DE-4045-86D5-964634E3AA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4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0">
            <a:extLst>
              <a:ext uri="{FF2B5EF4-FFF2-40B4-BE49-F238E27FC236}">
                <a16:creationId xmlns:a16="http://schemas.microsoft.com/office/drawing/2014/main" id="{14B53E9E-3907-4CE6-8E17-C1552428A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9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1">
            <a:extLst>
              <a:ext uri="{FF2B5EF4-FFF2-40B4-BE49-F238E27FC236}">
                <a16:creationId xmlns:a16="http://schemas.microsoft.com/office/drawing/2014/main" id="{696A5231-1EF7-4051-99F3-EEC56F2D0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861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2">
            <a:extLst>
              <a:ext uri="{FF2B5EF4-FFF2-40B4-BE49-F238E27FC236}">
                <a16:creationId xmlns:a16="http://schemas.microsoft.com/office/drawing/2014/main" id="{E4F0BB67-3A84-4864-AD8A-02BAB59DD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25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3">
            <a:extLst>
              <a:ext uri="{FF2B5EF4-FFF2-40B4-BE49-F238E27FC236}">
                <a16:creationId xmlns:a16="http://schemas.microsoft.com/office/drawing/2014/main" id="{242C4310-9009-4651-B0EC-5D8A0F056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13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4">
            <a:extLst>
              <a:ext uri="{FF2B5EF4-FFF2-40B4-BE49-F238E27FC236}">
                <a16:creationId xmlns:a16="http://schemas.microsoft.com/office/drawing/2014/main" id="{DEB80A79-9703-41C2-A578-0CE9669BE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5">
            <a:extLst>
              <a:ext uri="{FF2B5EF4-FFF2-40B4-BE49-F238E27FC236}">
                <a16:creationId xmlns:a16="http://schemas.microsoft.com/office/drawing/2014/main" id="{AF077CEC-5E60-4783-9D80-408E846370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80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6">
            <a:extLst>
              <a:ext uri="{FF2B5EF4-FFF2-40B4-BE49-F238E27FC236}">
                <a16:creationId xmlns:a16="http://schemas.microsoft.com/office/drawing/2014/main" id="{8B18D40A-52AA-4E07-8228-1694238C4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31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7">
            <a:extLst>
              <a:ext uri="{FF2B5EF4-FFF2-40B4-BE49-F238E27FC236}">
                <a16:creationId xmlns:a16="http://schemas.microsoft.com/office/drawing/2014/main" id="{B26D0BD2-D7AB-43FA-8F4A-085A1CEFB2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69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8">
            <a:extLst>
              <a:ext uri="{FF2B5EF4-FFF2-40B4-BE49-F238E27FC236}">
                <a16:creationId xmlns:a16="http://schemas.microsoft.com/office/drawing/2014/main" id="{CFD17D6F-3382-45C6-828D-78DAC9C60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69">
            <a:extLst>
              <a:ext uri="{FF2B5EF4-FFF2-40B4-BE49-F238E27FC236}">
                <a16:creationId xmlns:a16="http://schemas.microsoft.com/office/drawing/2014/main" id="{D982699B-3FE1-4C98-B9C2-158C95A26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">
            <a:extLst>
              <a:ext uri="{FF2B5EF4-FFF2-40B4-BE49-F238E27FC236}">
                <a16:creationId xmlns:a16="http://schemas.microsoft.com/office/drawing/2014/main" id="{57E0F9CB-1BF9-426D-AF40-49B016CC4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8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0">
            <a:extLst>
              <a:ext uri="{FF2B5EF4-FFF2-40B4-BE49-F238E27FC236}">
                <a16:creationId xmlns:a16="http://schemas.microsoft.com/office/drawing/2014/main" id="{D61B430C-A3BF-4919-861F-53E5D8A4A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81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1">
            <a:extLst>
              <a:ext uri="{FF2B5EF4-FFF2-40B4-BE49-F238E27FC236}">
                <a16:creationId xmlns:a16="http://schemas.microsoft.com/office/drawing/2014/main" id="{7F9F6236-56F5-4BC7-950B-E0771DCFE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0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2">
            <a:extLst>
              <a:ext uri="{FF2B5EF4-FFF2-40B4-BE49-F238E27FC236}">
                <a16:creationId xmlns:a16="http://schemas.microsoft.com/office/drawing/2014/main" id="{ED6E0E6B-ABCD-4B78-87E6-46D311EA6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9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3">
            <a:extLst>
              <a:ext uri="{FF2B5EF4-FFF2-40B4-BE49-F238E27FC236}">
                <a16:creationId xmlns:a16="http://schemas.microsoft.com/office/drawing/2014/main" id="{01CEA6D1-6453-407F-B24F-DF4EB1A47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0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4">
            <a:extLst>
              <a:ext uri="{FF2B5EF4-FFF2-40B4-BE49-F238E27FC236}">
                <a16:creationId xmlns:a16="http://schemas.microsoft.com/office/drawing/2014/main" id="{F3A8DC7F-EA71-4F04-B574-00C13E1BA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22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5">
            <a:extLst>
              <a:ext uri="{FF2B5EF4-FFF2-40B4-BE49-F238E27FC236}">
                <a16:creationId xmlns:a16="http://schemas.microsoft.com/office/drawing/2014/main" id="{9427B7FD-F82D-4FF4-AFCF-EE4AD3F75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56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6">
            <a:extLst>
              <a:ext uri="{FF2B5EF4-FFF2-40B4-BE49-F238E27FC236}">
                <a16:creationId xmlns:a16="http://schemas.microsoft.com/office/drawing/2014/main" id="{C35F921E-4DE0-4D39-8E08-C5B349B5D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991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7">
            <a:extLst>
              <a:ext uri="{FF2B5EF4-FFF2-40B4-BE49-F238E27FC236}">
                <a16:creationId xmlns:a16="http://schemas.microsoft.com/office/drawing/2014/main" id="{2B800DE4-39CB-4DF3-B56D-C4A3673CE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18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8">
            <a:extLst>
              <a:ext uri="{FF2B5EF4-FFF2-40B4-BE49-F238E27FC236}">
                <a16:creationId xmlns:a16="http://schemas.microsoft.com/office/drawing/2014/main" id="{D10C429D-E143-4136-800B-BB5F3BD729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79">
            <a:extLst>
              <a:ext uri="{FF2B5EF4-FFF2-40B4-BE49-F238E27FC236}">
                <a16:creationId xmlns:a16="http://schemas.microsoft.com/office/drawing/2014/main" id="{DC67019B-80D9-4220-A8C6-9F722BD94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">
            <a:extLst>
              <a:ext uri="{FF2B5EF4-FFF2-40B4-BE49-F238E27FC236}">
                <a16:creationId xmlns:a16="http://schemas.microsoft.com/office/drawing/2014/main" id="{AA44BBF0-47DB-4F96-82BA-7C08204EC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49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0">
            <a:extLst>
              <a:ext uri="{FF2B5EF4-FFF2-40B4-BE49-F238E27FC236}">
                <a16:creationId xmlns:a16="http://schemas.microsoft.com/office/drawing/2014/main" id="{C656EDF5-2EB7-4EAD-9AE8-B9EC81E5F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664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1">
            <a:extLst>
              <a:ext uri="{FF2B5EF4-FFF2-40B4-BE49-F238E27FC236}">
                <a16:creationId xmlns:a16="http://schemas.microsoft.com/office/drawing/2014/main" id="{0F64C847-924A-4AA4-8EA7-44928669F1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63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2">
            <a:extLst>
              <a:ext uri="{FF2B5EF4-FFF2-40B4-BE49-F238E27FC236}">
                <a16:creationId xmlns:a16="http://schemas.microsoft.com/office/drawing/2014/main" id="{892F0759-6A4D-43B4-91F4-D189F50F7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20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3">
            <a:extLst>
              <a:ext uri="{FF2B5EF4-FFF2-40B4-BE49-F238E27FC236}">
                <a16:creationId xmlns:a16="http://schemas.microsoft.com/office/drawing/2014/main" id="{36B22FFB-31E4-44DF-98B2-7F29B096D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500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4">
            <a:extLst>
              <a:ext uri="{FF2B5EF4-FFF2-40B4-BE49-F238E27FC236}">
                <a16:creationId xmlns:a16="http://schemas.microsoft.com/office/drawing/2014/main" id="{1401D707-26F3-4AE6-95D2-D853844A4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8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5">
            <a:extLst>
              <a:ext uri="{FF2B5EF4-FFF2-40B4-BE49-F238E27FC236}">
                <a16:creationId xmlns:a16="http://schemas.microsoft.com/office/drawing/2014/main" id="{2FB63990-9FA0-4B36-A44E-FDC7F4DBE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34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6">
            <a:extLst>
              <a:ext uri="{FF2B5EF4-FFF2-40B4-BE49-F238E27FC236}">
                <a16:creationId xmlns:a16="http://schemas.microsoft.com/office/drawing/2014/main" id="{74C4F23E-04F4-4DC6-9A4F-6E6F351F5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388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7">
            <a:extLst>
              <a:ext uri="{FF2B5EF4-FFF2-40B4-BE49-F238E27FC236}">
                <a16:creationId xmlns:a16="http://schemas.microsoft.com/office/drawing/2014/main" id="{AEB6010E-6D9C-42BA-8046-DF01704E5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16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8">
            <a:extLst>
              <a:ext uri="{FF2B5EF4-FFF2-40B4-BE49-F238E27FC236}">
                <a16:creationId xmlns:a16="http://schemas.microsoft.com/office/drawing/2014/main" id="{5EFD5010-1926-4244-A7FD-4BEED027C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42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89">
            <a:extLst>
              <a:ext uri="{FF2B5EF4-FFF2-40B4-BE49-F238E27FC236}">
                <a16:creationId xmlns:a16="http://schemas.microsoft.com/office/drawing/2014/main" id="{1B9C817D-DBB3-42C8-B6C5-73270E959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">
            <a:extLst>
              <a:ext uri="{FF2B5EF4-FFF2-40B4-BE49-F238E27FC236}">
                <a16:creationId xmlns:a16="http://schemas.microsoft.com/office/drawing/2014/main" id="{A5741DAD-AD29-44E5-84EB-2B04C92CF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752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0">
            <a:extLst>
              <a:ext uri="{FF2B5EF4-FFF2-40B4-BE49-F238E27FC236}">
                <a16:creationId xmlns:a16="http://schemas.microsoft.com/office/drawing/2014/main" id="{D340B93D-FD9F-44CE-A7F8-42B7D9501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391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1">
            <a:extLst>
              <a:ext uri="{FF2B5EF4-FFF2-40B4-BE49-F238E27FC236}">
                <a16:creationId xmlns:a16="http://schemas.microsoft.com/office/drawing/2014/main" id="{23751C70-408B-4897-AA52-CAC2808A21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26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2">
            <a:extLst>
              <a:ext uri="{FF2B5EF4-FFF2-40B4-BE49-F238E27FC236}">
                <a16:creationId xmlns:a16="http://schemas.microsoft.com/office/drawing/2014/main" id="{FB7CBA65-BA14-4C5C-8F08-70BD01B9C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236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3">
            <a:extLst>
              <a:ext uri="{FF2B5EF4-FFF2-40B4-BE49-F238E27FC236}">
                <a16:creationId xmlns:a16="http://schemas.microsoft.com/office/drawing/2014/main" id="{4DCC6B9A-847E-4B87-B45A-D777EDF7E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72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4">
            <a:extLst>
              <a:ext uri="{FF2B5EF4-FFF2-40B4-BE49-F238E27FC236}">
                <a16:creationId xmlns:a16="http://schemas.microsoft.com/office/drawing/2014/main" id="{6F51A9F5-7723-4FBF-9A5E-85A627376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491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5">
            <a:extLst>
              <a:ext uri="{FF2B5EF4-FFF2-40B4-BE49-F238E27FC236}">
                <a16:creationId xmlns:a16="http://schemas.microsoft.com/office/drawing/2014/main" id="{01D82CC5-7BA4-4E95-8258-254D31210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36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6">
            <a:extLst>
              <a:ext uri="{FF2B5EF4-FFF2-40B4-BE49-F238E27FC236}">
                <a16:creationId xmlns:a16="http://schemas.microsoft.com/office/drawing/2014/main" id="{BAD74B45-4DB6-4FFC-8A54-B68FBBA5A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28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7">
            <a:extLst>
              <a:ext uri="{FF2B5EF4-FFF2-40B4-BE49-F238E27FC236}">
                <a16:creationId xmlns:a16="http://schemas.microsoft.com/office/drawing/2014/main" id="{A8118AB2-BC9C-4201-8D1D-23A3C140A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72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8">
            <a:extLst>
              <a:ext uri="{FF2B5EF4-FFF2-40B4-BE49-F238E27FC236}">
                <a16:creationId xmlns:a16="http://schemas.microsoft.com/office/drawing/2014/main" id="{A2D5C82D-CD86-43FC-9D81-ECBD61CC6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525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positiva99">
            <a:extLst>
              <a:ext uri="{FF2B5EF4-FFF2-40B4-BE49-F238E27FC236}">
                <a16:creationId xmlns:a16="http://schemas.microsoft.com/office/drawing/2014/main" id="{D6D82D2D-5938-4AF3-A841-CED7EA31E4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70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173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173</vt:i4>
      </vt:variant>
    </vt:vector>
  </HeadingPairs>
  <TitlesOfParts>
    <vt:vector size="17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</cp:revision>
  <dcterms:created xsi:type="dcterms:W3CDTF">2018-02-21T15:16:33Z</dcterms:created>
  <dcterms:modified xsi:type="dcterms:W3CDTF">2018-02-21T15:16:59Z</dcterms:modified>
</cp:coreProperties>
</file>