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3"/>
    <p:restoredTop sz="94632"/>
  </p:normalViewPr>
  <p:slideViewPr>
    <p:cSldViewPr snapToGrid="0" snapToObjects="1">
      <p:cViewPr varScale="1">
        <p:scale>
          <a:sx n="70" d="100"/>
          <a:sy n="70" d="100"/>
        </p:scale>
        <p:origin x="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B30C-0F57-7741-9EF4-FE6EDCE11E3E}" type="datetimeFigureOut">
              <a:rPr lang="es-ES_tradnl" smtClean="0"/>
              <a:t>14/03/2018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25EA-B347-7A4B-A61D-42F17BD2B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408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B30C-0F57-7741-9EF4-FE6EDCE11E3E}" type="datetimeFigureOut">
              <a:rPr lang="es-ES_tradnl" smtClean="0"/>
              <a:t>14/03/2018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25EA-B347-7A4B-A61D-42F17BD2B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417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B30C-0F57-7741-9EF4-FE6EDCE11E3E}" type="datetimeFigureOut">
              <a:rPr lang="es-ES_tradnl" smtClean="0"/>
              <a:t>14/03/2018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25EA-B347-7A4B-A61D-42F17BD2B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525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B30C-0F57-7741-9EF4-FE6EDCE11E3E}" type="datetimeFigureOut">
              <a:rPr lang="es-ES_tradnl" smtClean="0"/>
              <a:t>14/03/2018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25EA-B347-7A4B-A61D-42F17BD2B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64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B30C-0F57-7741-9EF4-FE6EDCE11E3E}" type="datetimeFigureOut">
              <a:rPr lang="es-ES_tradnl" smtClean="0"/>
              <a:t>14/03/2018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25EA-B347-7A4B-A61D-42F17BD2B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394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B30C-0F57-7741-9EF4-FE6EDCE11E3E}" type="datetimeFigureOut">
              <a:rPr lang="es-ES_tradnl" smtClean="0"/>
              <a:t>14/03/2018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25EA-B347-7A4B-A61D-42F17BD2B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350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B30C-0F57-7741-9EF4-FE6EDCE11E3E}" type="datetimeFigureOut">
              <a:rPr lang="es-ES_tradnl" smtClean="0"/>
              <a:t>14/03/2018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25EA-B347-7A4B-A61D-42F17BD2B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052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B30C-0F57-7741-9EF4-FE6EDCE11E3E}" type="datetimeFigureOut">
              <a:rPr lang="es-ES_tradnl" smtClean="0"/>
              <a:t>14/03/2018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25EA-B347-7A4B-A61D-42F17BD2B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452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B30C-0F57-7741-9EF4-FE6EDCE11E3E}" type="datetimeFigureOut">
              <a:rPr lang="es-ES_tradnl" smtClean="0"/>
              <a:t>14/03/2018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25EA-B347-7A4B-A61D-42F17BD2B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539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B30C-0F57-7741-9EF4-FE6EDCE11E3E}" type="datetimeFigureOut">
              <a:rPr lang="es-ES_tradnl" smtClean="0"/>
              <a:t>14/03/2018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25EA-B347-7A4B-A61D-42F17BD2B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480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B30C-0F57-7741-9EF4-FE6EDCE11E3E}" type="datetimeFigureOut">
              <a:rPr lang="es-ES_tradnl" smtClean="0"/>
              <a:t>14/03/2018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25EA-B347-7A4B-A61D-42F17BD2B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889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2B30C-0F57-7741-9EF4-FE6EDCE11E3E}" type="datetimeFigureOut">
              <a:rPr lang="es-ES_tradnl" smtClean="0"/>
              <a:t>14/03/2018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C25EA-B347-7A4B-A61D-42F17BD2B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797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" y="0"/>
            <a:ext cx="12418993" cy="69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0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5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ECR</cp:lastModifiedBy>
  <cp:revision>3</cp:revision>
  <dcterms:created xsi:type="dcterms:W3CDTF">2018-02-15T17:37:11Z</dcterms:created>
  <dcterms:modified xsi:type="dcterms:W3CDTF">2018-03-14T22:54:12Z</dcterms:modified>
</cp:coreProperties>
</file>