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62" r:id="rId2"/>
    <p:sldId id="276" r:id="rId3"/>
    <p:sldId id="301" r:id="rId4"/>
    <p:sldId id="667" r:id="rId5"/>
    <p:sldId id="286" r:id="rId6"/>
    <p:sldId id="300" r:id="rId7"/>
    <p:sldId id="320" r:id="rId8"/>
    <p:sldId id="309" r:id="rId9"/>
    <p:sldId id="288" r:id="rId10"/>
    <p:sldId id="277" r:id="rId11"/>
    <p:sldId id="303" r:id="rId12"/>
    <p:sldId id="664" r:id="rId13"/>
    <p:sldId id="311" r:id="rId14"/>
    <p:sldId id="290" r:id="rId15"/>
    <p:sldId id="668" r:id="rId16"/>
    <p:sldId id="310" r:id="rId17"/>
    <p:sldId id="669" r:id="rId18"/>
    <p:sldId id="670" r:id="rId19"/>
    <p:sldId id="293" r:id="rId20"/>
    <p:sldId id="317" r:id="rId21"/>
    <p:sldId id="312" r:id="rId22"/>
    <p:sldId id="294" r:id="rId23"/>
    <p:sldId id="671" r:id="rId24"/>
    <p:sldId id="313" r:id="rId25"/>
    <p:sldId id="307" r:id="rId26"/>
    <p:sldId id="318" r:id="rId27"/>
    <p:sldId id="675" r:id="rId28"/>
    <p:sldId id="304" r:id="rId29"/>
    <p:sldId id="305" r:id="rId30"/>
    <p:sldId id="674" r:id="rId31"/>
    <p:sldId id="285" r:id="rId32"/>
    <p:sldId id="261" r:id="rId33"/>
    <p:sldId id="321" r:id="rId34"/>
    <p:sldId id="676" r:id="rId35"/>
    <p:sldId id="677" r:id="rId36"/>
    <p:sldId id="322" r:id="rId37"/>
    <p:sldId id="681" r:id="rId38"/>
    <p:sldId id="680" r:id="rId39"/>
    <p:sldId id="296" r:id="rId4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1C6A"/>
    <a:srgbClr val="FFA4C1"/>
    <a:srgbClr val="FF3492"/>
    <a:srgbClr val="CD1F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8"/>
    <p:restoredTop sz="74850"/>
  </p:normalViewPr>
  <p:slideViewPr>
    <p:cSldViewPr snapToGrid="0" snapToObjects="1">
      <p:cViewPr varScale="1">
        <p:scale>
          <a:sx n="86" d="100"/>
          <a:sy n="86" d="100"/>
        </p:scale>
        <p:origin x="13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66797-1780-B34A-AAC2-5D3006DF221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7B3FB7E2-800C-3743-AC79-EB8CA5BC3AE2}">
      <dgm:prSet custT="1"/>
      <dgm:spPr>
        <a:solidFill>
          <a:srgbClr val="FF3492"/>
        </a:solidFill>
      </dgm:spPr>
      <dgm:t>
        <a:bodyPr/>
        <a:lstStyle/>
        <a:p>
          <a:pPr algn="ctr" rtl="0"/>
          <a:r>
            <a:rPr lang="es-ES_tradnl" sz="3600" dirty="0" smtClean="0"/>
            <a:t>Es importante brindar una buena primera impresión… </a:t>
          </a:r>
          <a:endParaRPr lang="es-ES_tradnl" sz="3600" dirty="0"/>
        </a:p>
      </dgm:t>
    </dgm:pt>
    <dgm:pt modelId="{D66B114B-038B-8545-91CD-90F2FBBEC9A6}" type="parTrans" cxnId="{B9B1C052-7EE4-914E-BCF2-780B18DBF99F}">
      <dgm:prSet/>
      <dgm:spPr/>
      <dgm:t>
        <a:bodyPr/>
        <a:lstStyle/>
        <a:p>
          <a:pPr algn="ctr"/>
          <a:endParaRPr lang="es-ES_tradnl"/>
        </a:p>
      </dgm:t>
    </dgm:pt>
    <dgm:pt modelId="{920E4E44-CB31-2840-9B08-D565181B5AFE}" type="sibTrans" cxnId="{B9B1C052-7EE4-914E-BCF2-780B18DBF99F}">
      <dgm:prSet/>
      <dgm:spPr/>
      <dgm:t>
        <a:bodyPr/>
        <a:lstStyle/>
        <a:p>
          <a:pPr algn="ctr"/>
          <a:endParaRPr lang="es-ES_tradnl"/>
        </a:p>
      </dgm:t>
    </dgm:pt>
    <dgm:pt modelId="{60593C37-E286-0548-94EC-4015079ADEEB}">
      <dgm:prSet/>
      <dgm:spPr>
        <a:solidFill>
          <a:srgbClr val="FF3492"/>
        </a:solidFill>
      </dgm:spPr>
      <dgm:t>
        <a:bodyPr/>
        <a:lstStyle/>
        <a:p>
          <a:pPr algn="ctr" rtl="0"/>
          <a:r>
            <a:rPr lang="es-ES_tradnl" dirty="0" smtClean="0"/>
            <a:t>La diaconisa al brindar una Bienvenida con amabilidad causará un impacto permanente en la vida de quienes la reciben.</a:t>
          </a:r>
          <a:endParaRPr lang="es-ES_tradnl" dirty="0"/>
        </a:p>
      </dgm:t>
    </dgm:pt>
    <dgm:pt modelId="{391DC5CB-0F93-704E-84FA-1EDD05A7EB7B}" type="parTrans" cxnId="{BB7D968E-999E-D049-9AED-1E7626C5636A}">
      <dgm:prSet/>
      <dgm:spPr/>
      <dgm:t>
        <a:bodyPr/>
        <a:lstStyle/>
        <a:p>
          <a:pPr algn="ctr"/>
          <a:endParaRPr lang="es-ES_tradnl"/>
        </a:p>
      </dgm:t>
    </dgm:pt>
    <dgm:pt modelId="{4907E5D1-A76B-1147-97DE-CADD60699704}" type="sibTrans" cxnId="{BB7D968E-999E-D049-9AED-1E7626C5636A}">
      <dgm:prSet/>
      <dgm:spPr/>
      <dgm:t>
        <a:bodyPr/>
        <a:lstStyle/>
        <a:p>
          <a:pPr algn="ctr"/>
          <a:endParaRPr lang="es-ES_tradnl"/>
        </a:p>
      </dgm:t>
    </dgm:pt>
    <dgm:pt modelId="{1A81D212-4972-6949-A306-62E0471361AE}">
      <dgm:prSet/>
      <dgm:spPr>
        <a:solidFill>
          <a:srgbClr val="FF3492"/>
        </a:solidFill>
      </dgm:spPr>
      <dgm:t>
        <a:bodyPr/>
        <a:lstStyle/>
        <a:p>
          <a:pPr algn="ctr" rtl="0"/>
          <a:r>
            <a:rPr lang="es-ES_tradnl" dirty="0" smtClean="0"/>
            <a:t>PARA COMPLETAR UNA BUENA IMPRESIÓN ES NECESARIO PREOCUPARTE POR EL ATUENDO</a:t>
          </a:r>
          <a:endParaRPr lang="es-ES_tradnl" dirty="0"/>
        </a:p>
      </dgm:t>
    </dgm:pt>
    <dgm:pt modelId="{6DEE612B-B0E3-7841-91A1-3E7997A6841E}" type="parTrans" cxnId="{BF6533DE-0A6B-364C-B861-FD431FAD58BE}">
      <dgm:prSet/>
      <dgm:spPr/>
      <dgm:t>
        <a:bodyPr/>
        <a:lstStyle/>
        <a:p>
          <a:pPr algn="ctr"/>
          <a:endParaRPr lang="es-ES_tradnl"/>
        </a:p>
      </dgm:t>
    </dgm:pt>
    <dgm:pt modelId="{ACEA43B6-2A23-B14D-AC8B-54C4D53D03F9}" type="sibTrans" cxnId="{BF6533DE-0A6B-364C-B861-FD431FAD58BE}">
      <dgm:prSet/>
      <dgm:spPr/>
      <dgm:t>
        <a:bodyPr/>
        <a:lstStyle/>
        <a:p>
          <a:pPr algn="ctr"/>
          <a:endParaRPr lang="es-ES_tradnl"/>
        </a:p>
      </dgm:t>
    </dgm:pt>
    <dgm:pt modelId="{FC5D59D8-B130-D74B-8B05-D64B49169507}" type="pres">
      <dgm:prSet presAssocID="{43D66797-1780-B34A-AAC2-5D3006DF221F}" presName="linear" presStyleCnt="0">
        <dgm:presLayoutVars>
          <dgm:animLvl val="lvl"/>
          <dgm:resizeHandles val="exact"/>
        </dgm:presLayoutVars>
      </dgm:prSet>
      <dgm:spPr/>
      <dgm:t>
        <a:bodyPr/>
        <a:lstStyle/>
        <a:p>
          <a:endParaRPr lang="en-US"/>
        </a:p>
      </dgm:t>
    </dgm:pt>
    <dgm:pt modelId="{B805F353-7C97-C945-81A1-552983301EE0}" type="pres">
      <dgm:prSet presAssocID="{7B3FB7E2-800C-3743-AC79-EB8CA5BC3AE2}" presName="parentText" presStyleLbl="node1" presStyleIdx="0" presStyleCnt="3" custScaleY="69756">
        <dgm:presLayoutVars>
          <dgm:chMax val="0"/>
          <dgm:bulletEnabled val="1"/>
        </dgm:presLayoutVars>
      </dgm:prSet>
      <dgm:spPr/>
      <dgm:t>
        <a:bodyPr/>
        <a:lstStyle/>
        <a:p>
          <a:endParaRPr lang="en-US"/>
        </a:p>
      </dgm:t>
    </dgm:pt>
    <dgm:pt modelId="{2275A1DC-B4F0-174E-96C6-FEC2D600B04C}" type="pres">
      <dgm:prSet presAssocID="{920E4E44-CB31-2840-9B08-D565181B5AFE}" presName="spacer" presStyleCnt="0"/>
      <dgm:spPr/>
    </dgm:pt>
    <dgm:pt modelId="{B53D9399-C55D-9449-A45D-2EA772F01134}" type="pres">
      <dgm:prSet presAssocID="{60593C37-E286-0548-94EC-4015079ADEEB}" presName="parentText" presStyleLbl="node1" presStyleIdx="1" presStyleCnt="3">
        <dgm:presLayoutVars>
          <dgm:chMax val="0"/>
          <dgm:bulletEnabled val="1"/>
        </dgm:presLayoutVars>
      </dgm:prSet>
      <dgm:spPr/>
      <dgm:t>
        <a:bodyPr/>
        <a:lstStyle/>
        <a:p>
          <a:endParaRPr lang="en-US"/>
        </a:p>
      </dgm:t>
    </dgm:pt>
    <dgm:pt modelId="{7D846CAB-2FBD-4644-BED1-43004E4C7E13}" type="pres">
      <dgm:prSet presAssocID="{4907E5D1-A76B-1147-97DE-CADD60699704}" presName="spacer" presStyleCnt="0"/>
      <dgm:spPr/>
    </dgm:pt>
    <dgm:pt modelId="{79D2B64F-1C7B-C140-9B4B-152DD87D70A3}" type="pres">
      <dgm:prSet presAssocID="{1A81D212-4972-6949-A306-62E0471361AE}" presName="parentText" presStyleLbl="node1" presStyleIdx="2" presStyleCnt="3">
        <dgm:presLayoutVars>
          <dgm:chMax val="0"/>
          <dgm:bulletEnabled val="1"/>
        </dgm:presLayoutVars>
      </dgm:prSet>
      <dgm:spPr/>
      <dgm:t>
        <a:bodyPr/>
        <a:lstStyle/>
        <a:p>
          <a:endParaRPr lang="en-US"/>
        </a:p>
      </dgm:t>
    </dgm:pt>
  </dgm:ptLst>
  <dgm:cxnLst>
    <dgm:cxn modelId="{C6FBDA1E-87C5-4047-9E48-C7C6C5B6D24D}" type="presOf" srcId="{1A81D212-4972-6949-A306-62E0471361AE}" destId="{79D2B64F-1C7B-C140-9B4B-152DD87D70A3}" srcOrd="0" destOrd="0" presId="urn:microsoft.com/office/officeart/2005/8/layout/vList2"/>
    <dgm:cxn modelId="{ED0E666E-A265-9148-BEAF-3C8DE14A7F48}" type="presOf" srcId="{60593C37-E286-0548-94EC-4015079ADEEB}" destId="{B53D9399-C55D-9449-A45D-2EA772F01134}" srcOrd="0" destOrd="0" presId="urn:microsoft.com/office/officeart/2005/8/layout/vList2"/>
    <dgm:cxn modelId="{007FAD5F-1D11-134A-A9F2-2EA68C358530}" type="presOf" srcId="{7B3FB7E2-800C-3743-AC79-EB8CA5BC3AE2}" destId="{B805F353-7C97-C945-81A1-552983301EE0}" srcOrd="0" destOrd="0" presId="urn:microsoft.com/office/officeart/2005/8/layout/vList2"/>
    <dgm:cxn modelId="{BF6533DE-0A6B-364C-B861-FD431FAD58BE}" srcId="{43D66797-1780-B34A-AAC2-5D3006DF221F}" destId="{1A81D212-4972-6949-A306-62E0471361AE}" srcOrd="2" destOrd="0" parTransId="{6DEE612B-B0E3-7841-91A1-3E7997A6841E}" sibTransId="{ACEA43B6-2A23-B14D-AC8B-54C4D53D03F9}"/>
    <dgm:cxn modelId="{B9B1C052-7EE4-914E-BCF2-780B18DBF99F}" srcId="{43D66797-1780-B34A-AAC2-5D3006DF221F}" destId="{7B3FB7E2-800C-3743-AC79-EB8CA5BC3AE2}" srcOrd="0" destOrd="0" parTransId="{D66B114B-038B-8545-91CD-90F2FBBEC9A6}" sibTransId="{920E4E44-CB31-2840-9B08-D565181B5AFE}"/>
    <dgm:cxn modelId="{BB7D968E-999E-D049-9AED-1E7626C5636A}" srcId="{43D66797-1780-B34A-AAC2-5D3006DF221F}" destId="{60593C37-E286-0548-94EC-4015079ADEEB}" srcOrd="1" destOrd="0" parTransId="{391DC5CB-0F93-704E-84FA-1EDD05A7EB7B}" sibTransId="{4907E5D1-A76B-1147-97DE-CADD60699704}"/>
    <dgm:cxn modelId="{4C44B89F-E5F3-5943-843B-7EAF4C209286}" type="presOf" srcId="{43D66797-1780-B34A-AAC2-5D3006DF221F}" destId="{FC5D59D8-B130-D74B-8B05-D64B49169507}" srcOrd="0" destOrd="0" presId="urn:microsoft.com/office/officeart/2005/8/layout/vList2"/>
    <dgm:cxn modelId="{3C04A222-5E81-B344-870F-D65BBE0B5083}" type="presParOf" srcId="{FC5D59D8-B130-D74B-8B05-D64B49169507}" destId="{B805F353-7C97-C945-81A1-552983301EE0}" srcOrd="0" destOrd="0" presId="urn:microsoft.com/office/officeart/2005/8/layout/vList2"/>
    <dgm:cxn modelId="{48D119ED-6EC6-B047-86AF-CDDD116B29AB}" type="presParOf" srcId="{FC5D59D8-B130-D74B-8B05-D64B49169507}" destId="{2275A1DC-B4F0-174E-96C6-FEC2D600B04C}" srcOrd="1" destOrd="0" presId="urn:microsoft.com/office/officeart/2005/8/layout/vList2"/>
    <dgm:cxn modelId="{AE08CEF9-33D3-6E4C-A1DC-E9BB7802E73C}" type="presParOf" srcId="{FC5D59D8-B130-D74B-8B05-D64B49169507}" destId="{B53D9399-C55D-9449-A45D-2EA772F01134}" srcOrd="2" destOrd="0" presId="urn:microsoft.com/office/officeart/2005/8/layout/vList2"/>
    <dgm:cxn modelId="{66178423-E2F2-B142-A5F0-A1FE35D2FF78}" type="presParOf" srcId="{FC5D59D8-B130-D74B-8B05-D64B49169507}" destId="{7D846CAB-2FBD-4644-BED1-43004E4C7E13}" srcOrd="3" destOrd="0" presId="urn:microsoft.com/office/officeart/2005/8/layout/vList2"/>
    <dgm:cxn modelId="{29B09CF9-A251-8D4C-9107-9B3874E35240}" type="presParOf" srcId="{FC5D59D8-B130-D74B-8B05-D64B49169507}" destId="{79D2B64F-1C7B-C140-9B4B-152DD87D70A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EEDBE5-8779-B745-8613-4F43DED8AE11}"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s-ES_tradnl"/>
        </a:p>
      </dgm:t>
    </dgm:pt>
    <dgm:pt modelId="{68555A97-1CD5-CE41-9701-B80408C760BC}">
      <dgm:prSet/>
      <dgm:spPr>
        <a:solidFill>
          <a:srgbClr val="FF3492"/>
        </a:solidFill>
      </dgm:spPr>
      <dgm:t>
        <a:bodyPr/>
        <a:lstStyle/>
        <a:p>
          <a:pPr rtl="0"/>
          <a:r>
            <a:rPr lang="es-ES" dirty="0" smtClean="0"/>
            <a:t>Vístete con propiedad, respondiendo a la cultura de la iglesia.</a:t>
          </a:r>
          <a:endParaRPr lang="es-ES" dirty="0"/>
        </a:p>
      </dgm:t>
    </dgm:pt>
    <dgm:pt modelId="{E0B41971-B161-E846-B29C-2F7B25CA1480}" type="parTrans" cxnId="{A558A327-7B5D-E740-B092-9BC6F7295FAD}">
      <dgm:prSet/>
      <dgm:spPr/>
      <dgm:t>
        <a:bodyPr/>
        <a:lstStyle/>
        <a:p>
          <a:endParaRPr lang="es-ES_tradnl"/>
        </a:p>
      </dgm:t>
    </dgm:pt>
    <dgm:pt modelId="{13D435BD-8393-8B4D-9482-349556F09BAC}" type="sibTrans" cxnId="{A558A327-7B5D-E740-B092-9BC6F7295FAD}">
      <dgm:prSet/>
      <dgm:spPr>
        <a:ln>
          <a:solidFill>
            <a:srgbClr val="FF3492"/>
          </a:solidFill>
        </a:ln>
      </dgm:spPr>
      <dgm:t>
        <a:bodyPr/>
        <a:lstStyle/>
        <a:p>
          <a:endParaRPr lang="es-ES_tradnl"/>
        </a:p>
      </dgm:t>
    </dgm:pt>
    <dgm:pt modelId="{DC6513EB-4AE5-D645-B8FB-BCEBF87DF4AC}">
      <dgm:prSet/>
      <dgm:spPr>
        <a:solidFill>
          <a:srgbClr val="FF3492"/>
        </a:solidFill>
      </dgm:spPr>
      <dgm:t>
        <a:bodyPr/>
        <a:lstStyle/>
        <a:p>
          <a:pPr rtl="0"/>
          <a:r>
            <a:rPr lang="es-ES" dirty="0" smtClean="0"/>
            <a:t>Cuida tu arreglo personal, la pulcritud es básica.</a:t>
          </a:r>
          <a:endParaRPr lang="es-ES" dirty="0"/>
        </a:p>
      </dgm:t>
    </dgm:pt>
    <dgm:pt modelId="{B386AC5D-55A0-B94E-A01D-2A69877F904B}" type="parTrans" cxnId="{8F892486-FCCB-1648-9C81-D6082BD10E16}">
      <dgm:prSet/>
      <dgm:spPr/>
      <dgm:t>
        <a:bodyPr/>
        <a:lstStyle/>
        <a:p>
          <a:endParaRPr lang="es-ES_tradnl"/>
        </a:p>
      </dgm:t>
    </dgm:pt>
    <dgm:pt modelId="{7F5BCC6E-370D-EA43-918C-D5AC9F1DFA56}" type="sibTrans" cxnId="{8F892486-FCCB-1648-9C81-D6082BD10E16}">
      <dgm:prSet/>
      <dgm:spPr/>
      <dgm:t>
        <a:bodyPr/>
        <a:lstStyle/>
        <a:p>
          <a:endParaRPr lang="es-ES_tradnl"/>
        </a:p>
      </dgm:t>
    </dgm:pt>
    <dgm:pt modelId="{51AF57EB-180C-5E40-83F7-B408E07210E0}">
      <dgm:prSet/>
      <dgm:spPr>
        <a:solidFill>
          <a:srgbClr val="FF3492"/>
        </a:solidFill>
      </dgm:spPr>
      <dgm:t>
        <a:bodyPr/>
        <a:lstStyle/>
        <a:p>
          <a:pPr rtl="0"/>
          <a:r>
            <a:rPr lang="es-ES" b="0" dirty="0" smtClean="0"/>
            <a:t>Cuida lo que tu lenguaje corporal refleja en los movimientos de tus manos y expresiones del rostro. </a:t>
          </a:r>
          <a:endParaRPr lang="es-ES" b="0" dirty="0"/>
        </a:p>
      </dgm:t>
    </dgm:pt>
    <dgm:pt modelId="{3756F01F-EC05-0B4B-908B-0974E590DA41}" type="parTrans" cxnId="{B70045ED-8295-014B-B8C7-C585C694B046}">
      <dgm:prSet/>
      <dgm:spPr/>
      <dgm:t>
        <a:bodyPr/>
        <a:lstStyle/>
        <a:p>
          <a:endParaRPr lang="es-ES_tradnl"/>
        </a:p>
      </dgm:t>
    </dgm:pt>
    <dgm:pt modelId="{FBA166A9-E81D-6F43-BAF3-927414F7585C}" type="sibTrans" cxnId="{B70045ED-8295-014B-B8C7-C585C694B046}">
      <dgm:prSet/>
      <dgm:spPr/>
      <dgm:t>
        <a:bodyPr/>
        <a:lstStyle/>
        <a:p>
          <a:endParaRPr lang="es-ES_tradnl"/>
        </a:p>
      </dgm:t>
    </dgm:pt>
    <dgm:pt modelId="{BD1F31AE-C8B2-104E-BA74-17E1CCBD1B32}" type="pres">
      <dgm:prSet presAssocID="{79EEDBE5-8779-B745-8613-4F43DED8AE11}" presName="Name0" presStyleCnt="0">
        <dgm:presLayoutVars>
          <dgm:chMax val="7"/>
          <dgm:chPref val="7"/>
          <dgm:dir/>
        </dgm:presLayoutVars>
      </dgm:prSet>
      <dgm:spPr/>
      <dgm:t>
        <a:bodyPr/>
        <a:lstStyle/>
        <a:p>
          <a:endParaRPr lang="en-US"/>
        </a:p>
      </dgm:t>
    </dgm:pt>
    <dgm:pt modelId="{5BAF64B2-A9A3-2045-87CD-5FB3992B1507}" type="pres">
      <dgm:prSet presAssocID="{79EEDBE5-8779-B745-8613-4F43DED8AE11}" presName="Name1" presStyleCnt="0"/>
      <dgm:spPr/>
    </dgm:pt>
    <dgm:pt modelId="{3B58E745-9596-9D4E-9DE2-8644D80F1F22}" type="pres">
      <dgm:prSet presAssocID="{79EEDBE5-8779-B745-8613-4F43DED8AE11}" presName="cycle" presStyleCnt="0"/>
      <dgm:spPr/>
    </dgm:pt>
    <dgm:pt modelId="{9FD9FB81-0104-B44C-AEFA-81A77A621140}" type="pres">
      <dgm:prSet presAssocID="{79EEDBE5-8779-B745-8613-4F43DED8AE11}" presName="srcNode" presStyleLbl="node1" presStyleIdx="0" presStyleCnt="3"/>
      <dgm:spPr/>
    </dgm:pt>
    <dgm:pt modelId="{EB1CD931-39A2-B942-AC90-31F453D0F13A}" type="pres">
      <dgm:prSet presAssocID="{79EEDBE5-8779-B745-8613-4F43DED8AE11}" presName="conn" presStyleLbl="parChTrans1D2" presStyleIdx="0" presStyleCnt="1"/>
      <dgm:spPr/>
      <dgm:t>
        <a:bodyPr/>
        <a:lstStyle/>
        <a:p>
          <a:endParaRPr lang="en-US"/>
        </a:p>
      </dgm:t>
    </dgm:pt>
    <dgm:pt modelId="{2638583D-9EBE-0E4D-AB4E-0806C9B98997}" type="pres">
      <dgm:prSet presAssocID="{79EEDBE5-8779-B745-8613-4F43DED8AE11}" presName="extraNode" presStyleLbl="node1" presStyleIdx="0" presStyleCnt="3"/>
      <dgm:spPr/>
    </dgm:pt>
    <dgm:pt modelId="{8B2C4C08-8481-3447-927D-00FC47C73999}" type="pres">
      <dgm:prSet presAssocID="{79EEDBE5-8779-B745-8613-4F43DED8AE11}" presName="dstNode" presStyleLbl="node1" presStyleIdx="0" presStyleCnt="3"/>
      <dgm:spPr/>
    </dgm:pt>
    <dgm:pt modelId="{DDE6540A-3187-B049-AF95-240B7C410DE4}" type="pres">
      <dgm:prSet presAssocID="{68555A97-1CD5-CE41-9701-B80408C760BC}" presName="text_1" presStyleLbl="node1" presStyleIdx="0" presStyleCnt="3">
        <dgm:presLayoutVars>
          <dgm:bulletEnabled val="1"/>
        </dgm:presLayoutVars>
      </dgm:prSet>
      <dgm:spPr/>
      <dgm:t>
        <a:bodyPr/>
        <a:lstStyle/>
        <a:p>
          <a:endParaRPr lang="en-US"/>
        </a:p>
      </dgm:t>
    </dgm:pt>
    <dgm:pt modelId="{81F59F8C-33BC-1249-B41F-7CC1E5D15746}" type="pres">
      <dgm:prSet presAssocID="{68555A97-1CD5-CE41-9701-B80408C760BC}" presName="accent_1" presStyleCnt="0"/>
      <dgm:spPr/>
    </dgm:pt>
    <dgm:pt modelId="{FDABE1F0-BB4D-0D45-8ADA-39B47D2620C5}" type="pres">
      <dgm:prSet presAssocID="{68555A97-1CD5-CE41-9701-B80408C760BC}" presName="accentRepeatNode" presStyleLbl="solidFgAcc1" presStyleIdx="0" presStyleCnt="3"/>
      <dgm:spPr>
        <a:ln>
          <a:solidFill>
            <a:srgbClr val="FF3492"/>
          </a:solidFill>
        </a:ln>
      </dgm:spPr>
    </dgm:pt>
    <dgm:pt modelId="{93B9A851-D5F4-8242-86BC-6C6B186D1AA1}" type="pres">
      <dgm:prSet presAssocID="{DC6513EB-4AE5-D645-B8FB-BCEBF87DF4AC}" presName="text_2" presStyleLbl="node1" presStyleIdx="1" presStyleCnt="3">
        <dgm:presLayoutVars>
          <dgm:bulletEnabled val="1"/>
        </dgm:presLayoutVars>
      </dgm:prSet>
      <dgm:spPr/>
      <dgm:t>
        <a:bodyPr/>
        <a:lstStyle/>
        <a:p>
          <a:endParaRPr lang="en-US"/>
        </a:p>
      </dgm:t>
    </dgm:pt>
    <dgm:pt modelId="{E21D3120-C6C2-8745-91DD-24F97B67326E}" type="pres">
      <dgm:prSet presAssocID="{DC6513EB-4AE5-D645-B8FB-BCEBF87DF4AC}" presName="accent_2" presStyleCnt="0"/>
      <dgm:spPr/>
    </dgm:pt>
    <dgm:pt modelId="{C9E4C3B8-CC66-944A-B2F4-5A00667F2B76}" type="pres">
      <dgm:prSet presAssocID="{DC6513EB-4AE5-D645-B8FB-BCEBF87DF4AC}" presName="accentRepeatNode" presStyleLbl="solidFgAcc1" presStyleIdx="1" presStyleCnt="3"/>
      <dgm:spPr>
        <a:ln>
          <a:solidFill>
            <a:srgbClr val="FF3492"/>
          </a:solidFill>
        </a:ln>
      </dgm:spPr>
    </dgm:pt>
    <dgm:pt modelId="{1A0F8DB1-61E4-8441-A187-78F2005C6F22}" type="pres">
      <dgm:prSet presAssocID="{51AF57EB-180C-5E40-83F7-B408E07210E0}" presName="text_3" presStyleLbl="node1" presStyleIdx="2" presStyleCnt="3">
        <dgm:presLayoutVars>
          <dgm:bulletEnabled val="1"/>
        </dgm:presLayoutVars>
      </dgm:prSet>
      <dgm:spPr/>
      <dgm:t>
        <a:bodyPr/>
        <a:lstStyle/>
        <a:p>
          <a:endParaRPr lang="en-US"/>
        </a:p>
      </dgm:t>
    </dgm:pt>
    <dgm:pt modelId="{E511880C-F600-CA40-85D2-1D6C1940D172}" type="pres">
      <dgm:prSet presAssocID="{51AF57EB-180C-5E40-83F7-B408E07210E0}" presName="accent_3" presStyleCnt="0"/>
      <dgm:spPr/>
    </dgm:pt>
    <dgm:pt modelId="{7CC35EF2-32A2-554E-A80C-7C20BD85FA9E}" type="pres">
      <dgm:prSet presAssocID="{51AF57EB-180C-5E40-83F7-B408E07210E0}" presName="accentRepeatNode" presStyleLbl="solidFgAcc1" presStyleIdx="2" presStyleCnt="3"/>
      <dgm:spPr>
        <a:ln>
          <a:solidFill>
            <a:srgbClr val="FF3492"/>
          </a:solidFill>
        </a:ln>
      </dgm:spPr>
    </dgm:pt>
  </dgm:ptLst>
  <dgm:cxnLst>
    <dgm:cxn modelId="{518E5EE4-01AC-3342-9EDE-B50144952EA6}" type="presOf" srcId="{68555A97-1CD5-CE41-9701-B80408C760BC}" destId="{DDE6540A-3187-B049-AF95-240B7C410DE4}" srcOrd="0" destOrd="0" presId="urn:microsoft.com/office/officeart/2008/layout/VerticalCurvedList"/>
    <dgm:cxn modelId="{B70045ED-8295-014B-B8C7-C585C694B046}" srcId="{79EEDBE5-8779-B745-8613-4F43DED8AE11}" destId="{51AF57EB-180C-5E40-83F7-B408E07210E0}" srcOrd="2" destOrd="0" parTransId="{3756F01F-EC05-0B4B-908B-0974E590DA41}" sibTransId="{FBA166A9-E81D-6F43-BAF3-927414F7585C}"/>
    <dgm:cxn modelId="{2B091410-BE9B-294F-98A5-7A67B9F86B50}" type="presOf" srcId="{DC6513EB-4AE5-D645-B8FB-BCEBF87DF4AC}" destId="{93B9A851-D5F4-8242-86BC-6C6B186D1AA1}" srcOrd="0" destOrd="0" presId="urn:microsoft.com/office/officeart/2008/layout/VerticalCurvedList"/>
    <dgm:cxn modelId="{6DCDB359-A36E-604C-A796-8B20BEE70363}" type="presOf" srcId="{13D435BD-8393-8B4D-9482-349556F09BAC}" destId="{EB1CD931-39A2-B942-AC90-31F453D0F13A}" srcOrd="0" destOrd="0" presId="urn:microsoft.com/office/officeart/2008/layout/VerticalCurvedList"/>
    <dgm:cxn modelId="{EFD82B53-7684-8348-AA1E-FF998A641D88}" type="presOf" srcId="{79EEDBE5-8779-B745-8613-4F43DED8AE11}" destId="{BD1F31AE-C8B2-104E-BA74-17E1CCBD1B32}" srcOrd="0" destOrd="0" presId="urn:microsoft.com/office/officeart/2008/layout/VerticalCurvedList"/>
    <dgm:cxn modelId="{8F892486-FCCB-1648-9C81-D6082BD10E16}" srcId="{79EEDBE5-8779-B745-8613-4F43DED8AE11}" destId="{DC6513EB-4AE5-D645-B8FB-BCEBF87DF4AC}" srcOrd="1" destOrd="0" parTransId="{B386AC5D-55A0-B94E-A01D-2A69877F904B}" sibTransId="{7F5BCC6E-370D-EA43-918C-D5AC9F1DFA56}"/>
    <dgm:cxn modelId="{A558A327-7B5D-E740-B092-9BC6F7295FAD}" srcId="{79EEDBE5-8779-B745-8613-4F43DED8AE11}" destId="{68555A97-1CD5-CE41-9701-B80408C760BC}" srcOrd="0" destOrd="0" parTransId="{E0B41971-B161-E846-B29C-2F7B25CA1480}" sibTransId="{13D435BD-8393-8B4D-9482-349556F09BAC}"/>
    <dgm:cxn modelId="{B0E14782-C7F0-A949-A65F-F21D1ADE6E47}" type="presOf" srcId="{51AF57EB-180C-5E40-83F7-B408E07210E0}" destId="{1A0F8DB1-61E4-8441-A187-78F2005C6F22}" srcOrd="0" destOrd="0" presId="urn:microsoft.com/office/officeart/2008/layout/VerticalCurvedList"/>
    <dgm:cxn modelId="{94F6856B-BA5A-954E-824E-1310B5B1911A}" type="presParOf" srcId="{BD1F31AE-C8B2-104E-BA74-17E1CCBD1B32}" destId="{5BAF64B2-A9A3-2045-87CD-5FB3992B1507}" srcOrd="0" destOrd="0" presId="urn:microsoft.com/office/officeart/2008/layout/VerticalCurvedList"/>
    <dgm:cxn modelId="{07617911-9CE6-EF46-8118-56784F1BA367}" type="presParOf" srcId="{5BAF64B2-A9A3-2045-87CD-5FB3992B1507}" destId="{3B58E745-9596-9D4E-9DE2-8644D80F1F22}" srcOrd="0" destOrd="0" presId="urn:microsoft.com/office/officeart/2008/layout/VerticalCurvedList"/>
    <dgm:cxn modelId="{99E5585C-99ED-E84B-AF03-20015A13EA8A}" type="presParOf" srcId="{3B58E745-9596-9D4E-9DE2-8644D80F1F22}" destId="{9FD9FB81-0104-B44C-AEFA-81A77A621140}" srcOrd="0" destOrd="0" presId="urn:microsoft.com/office/officeart/2008/layout/VerticalCurvedList"/>
    <dgm:cxn modelId="{7DE16679-18A2-694E-8A70-9F9332319A68}" type="presParOf" srcId="{3B58E745-9596-9D4E-9DE2-8644D80F1F22}" destId="{EB1CD931-39A2-B942-AC90-31F453D0F13A}" srcOrd="1" destOrd="0" presId="urn:microsoft.com/office/officeart/2008/layout/VerticalCurvedList"/>
    <dgm:cxn modelId="{04D86163-AC16-AB45-8ED5-D83BE1C0079C}" type="presParOf" srcId="{3B58E745-9596-9D4E-9DE2-8644D80F1F22}" destId="{2638583D-9EBE-0E4D-AB4E-0806C9B98997}" srcOrd="2" destOrd="0" presId="urn:microsoft.com/office/officeart/2008/layout/VerticalCurvedList"/>
    <dgm:cxn modelId="{E9A5D60A-AB36-A848-90D8-FAD919C6192B}" type="presParOf" srcId="{3B58E745-9596-9D4E-9DE2-8644D80F1F22}" destId="{8B2C4C08-8481-3447-927D-00FC47C73999}" srcOrd="3" destOrd="0" presId="urn:microsoft.com/office/officeart/2008/layout/VerticalCurvedList"/>
    <dgm:cxn modelId="{2383F05E-28C4-4248-BA48-63B4E8103814}" type="presParOf" srcId="{5BAF64B2-A9A3-2045-87CD-5FB3992B1507}" destId="{DDE6540A-3187-B049-AF95-240B7C410DE4}" srcOrd="1" destOrd="0" presId="urn:microsoft.com/office/officeart/2008/layout/VerticalCurvedList"/>
    <dgm:cxn modelId="{19CA0F61-4B3C-3549-B986-142577C425DE}" type="presParOf" srcId="{5BAF64B2-A9A3-2045-87CD-5FB3992B1507}" destId="{81F59F8C-33BC-1249-B41F-7CC1E5D15746}" srcOrd="2" destOrd="0" presId="urn:microsoft.com/office/officeart/2008/layout/VerticalCurvedList"/>
    <dgm:cxn modelId="{F3FA50F2-FD18-114B-B4F6-02BF220EFEC3}" type="presParOf" srcId="{81F59F8C-33BC-1249-B41F-7CC1E5D15746}" destId="{FDABE1F0-BB4D-0D45-8ADA-39B47D2620C5}" srcOrd="0" destOrd="0" presId="urn:microsoft.com/office/officeart/2008/layout/VerticalCurvedList"/>
    <dgm:cxn modelId="{92535567-08E6-B348-A411-DF460F6E2A97}" type="presParOf" srcId="{5BAF64B2-A9A3-2045-87CD-5FB3992B1507}" destId="{93B9A851-D5F4-8242-86BC-6C6B186D1AA1}" srcOrd="3" destOrd="0" presId="urn:microsoft.com/office/officeart/2008/layout/VerticalCurvedList"/>
    <dgm:cxn modelId="{57F98DD4-489E-BA43-8252-C591824FB3F0}" type="presParOf" srcId="{5BAF64B2-A9A3-2045-87CD-5FB3992B1507}" destId="{E21D3120-C6C2-8745-91DD-24F97B67326E}" srcOrd="4" destOrd="0" presId="urn:microsoft.com/office/officeart/2008/layout/VerticalCurvedList"/>
    <dgm:cxn modelId="{7F7D4C72-CFCC-5342-B0BC-D72567CDB4BB}" type="presParOf" srcId="{E21D3120-C6C2-8745-91DD-24F97B67326E}" destId="{C9E4C3B8-CC66-944A-B2F4-5A00667F2B76}" srcOrd="0" destOrd="0" presId="urn:microsoft.com/office/officeart/2008/layout/VerticalCurvedList"/>
    <dgm:cxn modelId="{7A52EBD4-7507-EC43-9606-FC91E9657504}" type="presParOf" srcId="{5BAF64B2-A9A3-2045-87CD-5FB3992B1507}" destId="{1A0F8DB1-61E4-8441-A187-78F2005C6F22}" srcOrd="5" destOrd="0" presId="urn:microsoft.com/office/officeart/2008/layout/VerticalCurvedList"/>
    <dgm:cxn modelId="{4D5073F3-23E8-794B-9D91-85FB34D1F3E9}" type="presParOf" srcId="{5BAF64B2-A9A3-2045-87CD-5FB3992B1507}" destId="{E511880C-F600-CA40-85D2-1D6C1940D172}" srcOrd="6" destOrd="0" presId="urn:microsoft.com/office/officeart/2008/layout/VerticalCurvedList"/>
    <dgm:cxn modelId="{515B9D6E-F7E9-FE45-8BB8-CAC41777A77F}" type="presParOf" srcId="{E511880C-F600-CA40-85D2-1D6C1940D172}" destId="{7CC35EF2-32A2-554E-A80C-7C20BD85FA9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9D634D-0B4D-474D-8D02-7385F36C2C04}"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s-ES_tradnl"/>
        </a:p>
      </dgm:t>
    </dgm:pt>
    <dgm:pt modelId="{F95A648B-ABCA-A449-A029-3EBDA7F4B8F8}">
      <dgm:prSet phldrT="[Texto]"/>
      <dgm:spPr>
        <a:solidFill>
          <a:srgbClr val="FF3492"/>
        </a:solidFill>
      </dgm:spPr>
      <dgm:t>
        <a:bodyPr/>
        <a:lstStyle/>
        <a:p>
          <a:r>
            <a:rPr lang="es-ES_tradnl" dirty="0" smtClean="0"/>
            <a:t>Zapato planos</a:t>
          </a:r>
          <a:endParaRPr lang="es-ES_tradnl" dirty="0"/>
        </a:p>
      </dgm:t>
    </dgm:pt>
    <dgm:pt modelId="{6E37AC70-3441-B447-86D2-DCCD34320F6E}" type="sibTrans" cxnId="{E1A91A45-443F-AC4C-99A3-39345E589975}">
      <dgm:prSet/>
      <dgm:spPr/>
      <dgm:t>
        <a:bodyPr/>
        <a:lstStyle/>
        <a:p>
          <a:endParaRPr lang="es-ES_tradnl"/>
        </a:p>
      </dgm:t>
    </dgm:pt>
    <dgm:pt modelId="{2891E5CE-B3DF-8B41-B932-A8BB9B6D317A}" type="parTrans" cxnId="{E1A91A45-443F-AC4C-99A3-39345E589975}">
      <dgm:prSet/>
      <dgm:spPr/>
      <dgm:t>
        <a:bodyPr/>
        <a:lstStyle/>
        <a:p>
          <a:endParaRPr lang="es-ES_tradnl"/>
        </a:p>
      </dgm:t>
    </dgm:pt>
    <dgm:pt modelId="{3060F788-4A4D-024A-AE4C-5B2F4A20026F}">
      <dgm:prSet phldrT="[Texto]" custT="1"/>
      <dgm:spPr/>
      <dgm:t>
        <a:bodyPr/>
        <a:lstStyle/>
        <a:p>
          <a:r>
            <a:rPr lang="es-ES_tradnl" sz="1400" dirty="0" smtClean="0">
              <a:solidFill>
                <a:srgbClr val="000000"/>
              </a:solidFill>
              <a:latin typeface="+mj-lt"/>
            </a:rPr>
            <a:t>Son los tipos de zapatos más utilizados para vestir con un </a:t>
          </a:r>
          <a:r>
            <a:rPr lang="es-ES_tradnl" sz="1400" i="1" dirty="0" err="1" smtClean="0">
              <a:solidFill>
                <a:srgbClr val="000000"/>
              </a:solidFill>
              <a:latin typeface="+mj-lt"/>
            </a:rPr>
            <a:t>look</a:t>
          </a:r>
          <a:r>
            <a:rPr lang="es-ES_tradnl" sz="1400" dirty="0" err="1" smtClean="0">
              <a:solidFill>
                <a:srgbClr val="000000"/>
              </a:solidFill>
              <a:latin typeface="+mj-lt"/>
            </a:rPr>
            <a:t>deportivo</a:t>
          </a:r>
          <a:r>
            <a:rPr lang="es-ES_tradnl" sz="1400" dirty="0" smtClean="0">
              <a:solidFill>
                <a:srgbClr val="000000"/>
              </a:solidFill>
              <a:latin typeface="+mj-lt"/>
            </a:rPr>
            <a:t> -sport- y para acudir al trabajo. Se suelen vestir con ropa informal, deportiva y con algunos tipos de vestuario laboral</a:t>
          </a:r>
          <a:endParaRPr lang="es-ES_tradnl" sz="1400" dirty="0">
            <a:latin typeface="+mj-lt"/>
          </a:endParaRPr>
        </a:p>
      </dgm:t>
    </dgm:pt>
    <dgm:pt modelId="{F094BF34-3829-8E4B-AE3D-7876BF4D5945}" type="parTrans" cxnId="{8AE1013A-C704-4D43-8500-A6D4800AFF7A}">
      <dgm:prSet/>
      <dgm:spPr/>
      <dgm:t>
        <a:bodyPr/>
        <a:lstStyle/>
        <a:p>
          <a:endParaRPr lang="en-US"/>
        </a:p>
      </dgm:t>
    </dgm:pt>
    <dgm:pt modelId="{605DC61A-9D7D-4F48-AB32-3E877F67EB7C}" type="sibTrans" cxnId="{8AE1013A-C704-4D43-8500-A6D4800AFF7A}">
      <dgm:prSet/>
      <dgm:spPr/>
      <dgm:t>
        <a:bodyPr/>
        <a:lstStyle/>
        <a:p>
          <a:endParaRPr lang="en-US"/>
        </a:p>
      </dgm:t>
    </dgm:pt>
    <dgm:pt modelId="{4C648A56-BA43-7D49-BAD5-AF2FAA7370BC}">
      <dgm:prSet phldrT="[Texto]"/>
      <dgm:spPr>
        <a:solidFill>
          <a:srgbClr val="FF3492"/>
        </a:solidFill>
      </dgm:spPr>
      <dgm:t>
        <a:bodyPr/>
        <a:lstStyle/>
        <a:p>
          <a:r>
            <a:rPr lang="es-ES_tradnl" dirty="0" smtClean="0"/>
            <a:t>Zapato tacón bajo-medio</a:t>
          </a:r>
          <a:endParaRPr lang="es-ES_tradnl" dirty="0">
            <a:solidFill>
              <a:schemeClr val="bg1"/>
            </a:solidFill>
          </a:endParaRPr>
        </a:p>
      </dgm:t>
    </dgm:pt>
    <dgm:pt modelId="{881BABE4-D073-C243-9BB9-F9938D27DAC7}" type="parTrans" cxnId="{9CA1A585-3522-6149-9543-FBF3AAA46D90}">
      <dgm:prSet/>
      <dgm:spPr/>
      <dgm:t>
        <a:bodyPr/>
        <a:lstStyle/>
        <a:p>
          <a:endParaRPr lang="en-US"/>
        </a:p>
      </dgm:t>
    </dgm:pt>
    <dgm:pt modelId="{B27FE460-0278-0841-8BEE-E23C05AFB4C2}" type="sibTrans" cxnId="{9CA1A585-3522-6149-9543-FBF3AAA46D90}">
      <dgm:prSet/>
      <dgm:spPr/>
      <dgm:t>
        <a:bodyPr/>
        <a:lstStyle/>
        <a:p>
          <a:endParaRPr lang="en-US"/>
        </a:p>
      </dgm:t>
    </dgm:pt>
    <dgm:pt modelId="{291AF538-5AF4-5A40-97B2-5F7377FE71D3}">
      <dgm:prSet phldrT="[Texto]" custT="1"/>
      <dgm:spPr/>
      <dgm:t>
        <a:bodyPr/>
        <a:lstStyle/>
        <a:p>
          <a:r>
            <a:rPr lang="es-ES_tradnl" sz="1400" dirty="0" smtClean="0">
              <a:solidFill>
                <a:srgbClr val="000000"/>
              </a:solidFill>
              <a:latin typeface="+mj-lt"/>
            </a:rPr>
            <a:t>Son los más utilizados para ir al trabajo y para la rutina diaria de la mujer. Se suelen vestir con un traje de chaqueta y con cualquier otro conjunto de ropa casual e incluso formal</a:t>
          </a:r>
          <a:endParaRPr lang="es-ES_tradnl" sz="1400" dirty="0">
            <a:latin typeface="+mj-lt"/>
          </a:endParaRPr>
        </a:p>
      </dgm:t>
    </dgm:pt>
    <dgm:pt modelId="{514F1EF5-8A03-CB45-B083-4362DE4EBC31}" type="parTrans" cxnId="{63734407-6219-454E-B646-893681EE6E78}">
      <dgm:prSet/>
      <dgm:spPr/>
      <dgm:t>
        <a:bodyPr/>
        <a:lstStyle/>
        <a:p>
          <a:endParaRPr lang="en-US"/>
        </a:p>
      </dgm:t>
    </dgm:pt>
    <dgm:pt modelId="{9E85028D-7339-ED4E-98A8-FA3D99E96414}" type="sibTrans" cxnId="{63734407-6219-454E-B646-893681EE6E78}">
      <dgm:prSet/>
      <dgm:spPr/>
      <dgm:t>
        <a:bodyPr/>
        <a:lstStyle/>
        <a:p>
          <a:endParaRPr lang="en-US"/>
        </a:p>
      </dgm:t>
    </dgm:pt>
    <dgm:pt modelId="{AD26289C-052E-4E4C-8842-0FD883DB2115}">
      <dgm:prSet phldrT="[Texto]"/>
      <dgm:spPr>
        <a:solidFill>
          <a:srgbClr val="FF3492"/>
        </a:solidFill>
      </dgm:spPr>
      <dgm:t>
        <a:bodyPr/>
        <a:lstStyle/>
        <a:p>
          <a:r>
            <a:rPr lang="es-ES_tradnl" dirty="0" smtClean="0"/>
            <a:t>Zapato tacón alto</a:t>
          </a:r>
          <a:endParaRPr lang="es-ES_tradnl" dirty="0">
            <a:solidFill>
              <a:schemeClr val="bg1"/>
            </a:solidFill>
          </a:endParaRPr>
        </a:p>
      </dgm:t>
    </dgm:pt>
    <dgm:pt modelId="{3ACD93FE-7B85-5340-B2C9-4E8892A6CEE6}" type="parTrans" cxnId="{D86ECAAD-B871-C449-9BE6-B311DA7E373B}">
      <dgm:prSet/>
      <dgm:spPr/>
      <dgm:t>
        <a:bodyPr/>
        <a:lstStyle/>
        <a:p>
          <a:endParaRPr lang="en-US"/>
        </a:p>
      </dgm:t>
    </dgm:pt>
    <dgm:pt modelId="{38CE8EB0-A7BD-BF4C-AAEF-78DAE9355D28}" type="sibTrans" cxnId="{D86ECAAD-B871-C449-9BE6-B311DA7E373B}">
      <dgm:prSet/>
      <dgm:spPr/>
      <dgm:t>
        <a:bodyPr/>
        <a:lstStyle/>
        <a:p>
          <a:endParaRPr lang="en-US"/>
        </a:p>
      </dgm:t>
    </dgm:pt>
    <dgm:pt modelId="{89B13FA8-3C10-FE45-8738-4FDEA0760499}">
      <dgm:prSet phldrT="[Texto]" custT="1"/>
      <dgm:spPr/>
      <dgm:t>
        <a:bodyPr/>
        <a:lstStyle/>
        <a:p>
          <a:r>
            <a:rPr lang="es-ES_tradnl" sz="1200" dirty="0" smtClean="0">
              <a:solidFill>
                <a:srgbClr val="000000"/>
              </a:solidFill>
              <a:latin typeface="+mj-lt"/>
            </a:rPr>
            <a:t>Son los zapatos de vestir y suelen ser los zapatos para la noche y para lucir con el vestuario más elegante y de etiqueta. pero tienen el inconveniente de ser zapatos bastante incómodos, e incluso poco recomendables para quienes padecen de alguna dolencia en la espalda o las articulaciones.</a:t>
          </a:r>
          <a:endParaRPr lang="es-ES_tradnl" sz="1200" dirty="0">
            <a:latin typeface="+mj-lt"/>
          </a:endParaRPr>
        </a:p>
      </dgm:t>
    </dgm:pt>
    <dgm:pt modelId="{4D51C30D-C298-A64F-A856-7746FC497472}" type="parTrans" cxnId="{87BF4904-05E2-064A-A5B0-E1CC462D461F}">
      <dgm:prSet/>
      <dgm:spPr/>
      <dgm:t>
        <a:bodyPr/>
        <a:lstStyle/>
        <a:p>
          <a:endParaRPr lang="en-US"/>
        </a:p>
      </dgm:t>
    </dgm:pt>
    <dgm:pt modelId="{88708BDE-B2E8-0F47-8ACC-C16C0DC2720D}" type="sibTrans" cxnId="{87BF4904-05E2-064A-A5B0-E1CC462D461F}">
      <dgm:prSet/>
      <dgm:spPr/>
      <dgm:t>
        <a:bodyPr/>
        <a:lstStyle/>
        <a:p>
          <a:endParaRPr lang="en-US"/>
        </a:p>
      </dgm:t>
    </dgm:pt>
    <dgm:pt modelId="{88A9DE26-53B7-2443-9EB9-8C453462C6C4}">
      <dgm:prSet phldrT="[Texto]"/>
      <dgm:spPr>
        <a:solidFill>
          <a:srgbClr val="FF3492"/>
        </a:solidFill>
      </dgm:spPr>
      <dgm:t>
        <a:bodyPr/>
        <a:lstStyle/>
        <a:p>
          <a:r>
            <a:rPr lang="es-ES_tradnl" dirty="0" smtClean="0"/>
            <a:t>Zapato Deportivo</a:t>
          </a:r>
          <a:endParaRPr lang="es-ES_tradnl" dirty="0"/>
        </a:p>
      </dgm:t>
    </dgm:pt>
    <dgm:pt modelId="{876BF60A-C723-DC41-8F72-30F0A38C37A0}" type="parTrans" cxnId="{2EB8EA70-1DFE-AE49-9410-8D19C15D057D}">
      <dgm:prSet/>
      <dgm:spPr/>
      <dgm:t>
        <a:bodyPr/>
        <a:lstStyle/>
        <a:p>
          <a:endParaRPr lang="en-US"/>
        </a:p>
      </dgm:t>
    </dgm:pt>
    <dgm:pt modelId="{D02525B2-C289-4A4F-B097-31D7DD830AF8}" type="sibTrans" cxnId="{2EB8EA70-1DFE-AE49-9410-8D19C15D057D}">
      <dgm:prSet/>
      <dgm:spPr/>
      <dgm:t>
        <a:bodyPr/>
        <a:lstStyle/>
        <a:p>
          <a:endParaRPr lang="en-US"/>
        </a:p>
      </dgm:t>
    </dgm:pt>
    <dgm:pt modelId="{A6F11FDB-4CE9-9845-B949-7BF95A229623}">
      <dgm:prSet phldrT="[Texto]" custT="1"/>
      <dgm:spPr/>
      <dgm:t>
        <a:bodyPr/>
        <a:lstStyle/>
        <a:p>
          <a:r>
            <a:rPr lang="es-ES_tradnl" sz="1200" b="0" i="0" dirty="0" smtClean="0">
              <a:solidFill>
                <a:schemeClr val="tx1"/>
              </a:solidFill>
              <a:effectLst/>
              <a:latin typeface="+mn-lt"/>
              <a:ea typeface="+mn-ea"/>
              <a:cs typeface="+mn-cs"/>
            </a:rPr>
            <a:t>aunque se utiliza a diario por muchas personas, solo debe utilizarse para hacer deporte o vestir de con un </a:t>
          </a:r>
          <a:r>
            <a:rPr lang="es-ES_tradnl" sz="1200" b="0" i="1" dirty="0" smtClean="0">
              <a:solidFill>
                <a:schemeClr val="tx1"/>
              </a:solidFill>
              <a:effectLst/>
              <a:latin typeface="+mn-lt"/>
              <a:ea typeface="+mn-ea"/>
              <a:cs typeface="+mn-cs"/>
            </a:rPr>
            <a:t>look deportivo -</a:t>
          </a:r>
          <a:r>
            <a:rPr lang="es-ES_tradnl" sz="1200" b="0" i="0" dirty="0" smtClean="0">
              <a:solidFill>
                <a:schemeClr val="tx1"/>
              </a:solidFill>
              <a:effectLst/>
              <a:latin typeface="+mn-lt"/>
              <a:ea typeface="+mn-ea"/>
              <a:cs typeface="+mn-cs"/>
            </a:rPr>
            <a:t>sport- en zonas deportivas o de recreo.</a:t>
          </a:r>
          <a:endParaRPr lang="es-ES_tradnl" sz="1200" dirty="0">
            <a:solidFill>
              <a:schemeClr val="tx1"/>
            </a:solidFill>
          </a:endParaRPr>
        </a:p>
      </dgm:t>
    </dgm:pt>
    <dgm:pt modelId="{13C04AF4-B725-8D40-9846-AC600C96EF4D}" type="parTrans" cxnId="{723F09DF-F86C-EE41-8992-8AED23BE586A}">
      <dgm:prSet/>
      <dgm:spPr/>
      <dgm:t>
        <a:bodyPr/>
        <a:lstStyle/>
        <a:p>
          <a:endParaRPr lang="en-US"/>
        </a:p>
      </dgm:t>
    </dgm:pt>
    <dgm:pt modelId="{470EA1B4-843C-C548-96AC-0DED39AE6862}" type="sibTrans" cxnId="{723F09DF-F86C-EE41-8992-8AED23BE586A}">
      <dgm:prSet/>
      <dgm:spPr/>
      <dgm:t>
        <a:bodyPr/>
        <a:lstStyle/>
        <a:p>
          <a:endParaRPr lang="en-US"/>
        </a:p>
      </dgm:t>
    </dgm:pt>
    <dgm:pt modelId="{9CDE1D7F-2308-5647-B7D8-1C8C92F63C3A}" type="pres">
      <dgm:prSet presAssocID="{D99D634D-0B4D-474D-8D02-7385F36C2C04}" presName="Name0" presStyleCnt="0">
        <dgm:presLayoutVars>
          <dgm:dir/>
          <dgm:animLvl val="lvl"/>
          <dgm:resizeHandles/>
        </dgm:presLayoutVars>
      </dgm:prSet>
      <dgm:spPr/>
      <dgm:t>
        <a:bodyPr/>
        <a:lstStyle/>
        <a:p>
          <a:endParaRPr lang="en-US"/>
        </a:p>
      </dgm:t>
    </dgm:pt>
    <dgm:pt modelId="{EFF5DEE5-056D-B846-8755-54E835938899}" type="pres">
      <dgm:prSet presAssocID="{F95A648B-ABCA-A449-A029-3EBDA7F4B8F8}" presName="linNode" presStyleCnt="0"/>
      <dgm:spPr/>
    </dgm:pt>
    <dgm:pt modelId="{5F08B648-00C3-124B-9B38-5985DA48F9FF}" type="pres">
      <dgm:prSet presAssocID="{F95A648B-ABCA-A449-A029-3EBDA7F4B8F8}" presName="parentShp" presStyleLbl="node1" presStyleIdx="0" presStyleCnt="4">
        <dgm:presLayoutVars>
          <dgm:bulletEnabled val="1"/>
        </dgm:presLayoutVars>
      </dgm:prSet>
      <dgm:spPr/>
      <dgm:t>
        <a:bodyPr/>
        <a:lstStyle/>
        <a:p>
          <a:endParaRPr lang="en-US"/>
        </a:p>
      </dgm:t>
    </dgm:pt>
    <dgm:pt modelId="{9D24CA1B-041B-AE4D-AC6C-95411A62AFCB}" type="pres">
      <dgm:prSet presAssocID="{F95A648B-ABCA-A449-A029-3EBDA7F4B8F8}" presName="childShp" presStyleLbl="bgAccFollowNode1" presStyleIdx="0" presStyleCnt="4">
        <dgm:presLayoutVars>
          <dgm:bulletEnabled val="1"/>
        </dgm:presLayoutVars>
      </dgm:prSet>
      <dgm:spPr/>
      <dgm:t>
        <a:bodyPr/>
        <a:lstStyle/>
        <a:p>
          <a:endParaRPr lang="en-US"/>
        </a:p>
      </dgm:t>
    </dgm:pt>
    <dgm:pt modelId="{1DEF3196-C679-844F-9DF8-F1BBBC9010C0}" type="pres">
      <dgm:prSet presAssocID="{6E37AC70-3441-B447-86D2-DCCD34320F6E}" presName="spacing" presStyleCnt="0"/>
      <dgm:spPr/>
    </dgm:pt>
    <dgm:pt modelId="{705014E5-EB92-3C44-B41F-51D425599A3D}" type="pres">
      <dgm:prSet presAssocID="{4C648A56-BA43-7D49-BAD5-AF2FAA7370BC}" presName="linNode" presStyleCnt="0"/>
      <dgm:spPr/>
    </dgm:pt>
    <dgm:pt modelId="{D448A115-92E3-2A47-9CFD-083D3C48DB17}" type="pres">
      <dgm:prSet presAssocID="{4C648A56-BA43-7D49-BAD5-AF2FAA7370BC}" presName="parentShp" presStyleLbl="node1" presStyleIdx="1" presStyleCnt="4">
        <dgm:presLayoutVars>
          <dgm:bulletEnabled val="1"/>
        </dgm:presLayoutVars>
      </dgm:prSet>
      <dgm:spPr/>
      <dgm:t>
        <a:bodyPr/>
        <a:lstStyle/>
        <a:p>
          <a:endParaRPr lang="en-US"/>
        </a:p>
      </dgm:t>
    </dgm:pt>
    <dgm:pt modelId="{ACCEEDF7-027C-A84A-8159-A9AC2FCAAFCD}" type="pres">
      <dgm:prSet presAssocID="{4C648A56-BA43-7D49-BAD5-AF2FAA7370BC}" presName="childShp" presStyleLbl="bgAccFollowNode1" presStyleIdx="1" presStyleCnt="4">
        <dgm:presLayoutVars>
          <dgm:bulletEnabled val="1"/>
        </dgm:presLayoutVars>
      </dgm:prSet>
      <dgm:spPr/>
      <dgm:t>
        <a:bodyPr/>
        <a:lstStyle/>
        <a:p>
          <a:endParaRPr lang="en-US"/>
        </a:p>
      </dgm:t>
    </dgm:pt>
    <dgm:pt modelId="{2F740A05-724B-6A47-83C9-EE96BAC9F9E2}" type="pres">
      <dgm:prSet presAssocID="{B27FE460-0278-0841-8BEE-E23C05AFB4C2}" presName="spacing" presStyleCnt="0"/>
      <dgm:spPr/>
    </dgm:pt>
    <dgm:pt modelId="{61998E7B-E64F-E245-8102-FA675935D869}" type="pres">
      <dgm:prSet presAssocID="{AD26289C-052E-4E4C-8842-0FD883DB2115}" presName="linNode" presStyleCnt="0"/>
      <dgm:spPr/>
    </dgm:pt>
    <dgm:pt modelId="{95D4A812-E0F4-004B-B612-C1932093300D}" type="pres">
      <dgm:prSet presAssocID="{AD26289C-052E-4E4C-8842-0FD883DB2115}" presName="parentShp" presStyleLbl="node1" presStyleIdx="2" presStyleCnt="4">
        <dgm:presLayoutVars>
          <dgm:bulletEnabled val="1"/>
        </dgm:presLayoutVars>
      </dgm:prSet>
      <dgm:spPr/>
      <dgm:t>
        <a:bodyPr/>
        <a:lstStyle/>
        <a:p>
          <a:endParaRPr lang="en-US"/>
        </a:p>
      </dgm:t>
    </dgm:pt>
    <dgm:pt modelId="{99620EFB-236F-DC44-82FA-CEAAE6E0E563}" type="pres">
      <dgm:prSet presAssocID="{AD26289C-052E-4E4C-8842-0FD883DB2115}" presName="childShp" presStyleLbl="bgAccFollowNode1" presStyleIdx="2" presStyleCnt="4" custScaleY="90448">
        <dgm:presLayoutVars>
          <dgm:bulletEnabled val="1"/>
        </dgm:presLayoutVars>
      </dgm:prSet>
      <dgm:spPr/>
      <dgm:t>
        <a:bodyPr/>
        <a:lstStyle/>
        <a:p>
          <a:endParaRPr lang="en-US"/>
        </a:p>
      </dgm:t>
    </dgm:pt>
    <dgm:pt modelId="{3B3CC842-86D5-714A-8329-31AA7C40308E}" type="pres">
      <dgm:prSet presAssocID="{38CE8EB0-A7BD-BF4C-AAEF-78DAE9355D28}" presName="spacing" presStyleCnt="0"/>
      <dgm:spPr/>
    </dgm:pt>
    <dgm:pt modelId="{1C3124DA-06C2-1145-85EE-2424808CBEC1}" type="pres">
      <dgm:prSet presAssocID="{88A9DE26-53B7-2443-9EB9-8C453462C6C4}" presName="linNode" presStyleCnt="0"/>
      <dgm:spPr/>
    </dgm:pt>
    <dgm:pt modelId="{F2F3814F-DE8F-2046-BE15-5744522B39A9}" type="pres">
      <dgm:prSet presAssocID="{88A9DE26-53B7-2443-9EB9-8C453462C6C4}" presName="parentShp" presStyleLbl="node1" presStyleIdx="3" presStyleCnt="4">
        <dgm:presLayoutVars>
          <dgm:bulletEnabled val="1"/>
        </dgm:presLayoutVars>
      </dgm:prSet>
      <dgm:spPr/>
      <dgm:t>
        <a:bodyPr/>
        <a:lstStyle/>
        <a:p>
          <a:endParaRPr lang="en-US"/>
        </a:p>
      </dgm:t>
    </dgm:pt>
    <dgm:pt modelId="{473C1922-BF96-D947-B2C3-D8DF88DB5E48}" type="pres">
      <dgm:prSet presAssocID="{88A9DE26-53B7-2443-9EB9-8C453462C6C4}" presName="childShp" presStyleLbl="bgAccFollowNode1" presStyleIdx="3" presStyleCnt="4" custLinFactNeighborX="2173" custLinFactNeighborY="18121">
        <dgm:presLayoutVars>
          <dgm:bulletEnabled val="1"/>
        </dgm:presLayoutVars>
      </dgm:prSet>
      <dgm:spPr/>
      <dgm:t>
        <a:bodyPr/>
        <a:lstStyle/>
        <a:p>
          <a:endParaRPr lang="en-US"/>
        </a:p>
      </dgm:t>
    </dgm:pt>
  </dgm:ptLst>
  <dgm:cxnLst>
    <dgm:cxn modelId="{E20F7C95-EA8D-4D49-813B-A32EA7F64CDB}" type="presOf" srcId="{A6F11FDB-4CE9-9845-B949-7BF95A229623}" destId="{473C1922-BF96-D947-B2C3-D8DF88DB5E48}" srcOrd="0" destOrd="0" presId="urn:microsoft.com/office/officeart/2005/8/layout/vList6"/>
    <dgm:cxn modelId="{2EAE0E84-E6F7-F846-B616-DD95A602AC5C}" type="presOf" srcId="{89B13FA8-3C10-FE45-8738-4FDEA0760499}" destId="{99620EFB-236F-DC44-82FA-CEAAE6E0E563}" srcOrd="0" destOrd="0" presId="urn:microsoft.com/office/officeart/2005/8/layout/vList6"/>
    <dgm:cxn modelId="{68A7DC31-C2EC-9D4B-9951-EA06232113BF}" type="presOf" srcId="{4C648A56-BA43-7D49-BAD5-AF2FAA7370BC}" destId="{D448A115-92E3-2A47-9CFD-083D3C48DB17}" srcOrd="0" destOrd="0" presId="urn:microsoft.com/office/officeart/2005/8/layout/vList6"/>
    <dgm:cxn modelId="{1A82427F-CCA7-0E4A-9856-A8F0EC50017E}" type="presOf" srcId="{88A9DE26-53B7-2443-9EB9-8C453462C6C4}" destId="{F2F3814F-DE8F-2046-BE15-5744522B39A9}" srcOrd="0" destOrd="0" presId="urn:microsoft.com/office/officeart/2005/8/layout/vList6"/>
    <dgm:cxn modelId="{4EDC28B0-8FE9-6147-BF4C-7BD5DF9C354A}" type="presOf" srcId="{AD26289C-052E-4E4C-8842-0FD883DB2115}" destId="{95D4A812-E0F4-004B-B612-C1932093300D}" srcOrd="0" destOrd="0" presId="urn:microsoft.com/office/officeart/2005/8/layout/vList6"/>
    <dgm:cxn modelId="{E4E08601-B8DB-474A-95E7-87F617ED1F4E}" type="presOf" srcId="{D99D634D-0B4D-474D-8D02-7385F36C2C04}" destId="{9CDE1D7F-2308-5647-B7D8-1C8C92F63C3A}" srcOrd="0" destOrd="0" presId="urn:microsoft.com/office/officeart/2005/8/layout/vList6"/>
    <dgm:cxn modelId="{E1A91A45-443F-AC4C-99A3-39345E589975}" srcId="{D99D634D-0B4D-474D-8D02-7385F36C2C04}" destId="{F95A648B-ABCA-A449-A029-3EBDA7F4B8F8}" srcOrd="0" destOrd="0" parTransId="{2891E5CE-B3DF-8B41-B932-A8BB9B6D317A}" sibTransId="{6E37AC70-3441-B447-86D2-DCCD34320F6E}"/>
    <dgm:cxn modelId="{58E2AD9E-7FE8-FF48-A653-4D385D1B4D3E}" type="presOf" srcId="{291AF538-5AF4-5A40-97B2-5F7377FE71D3}" destId="{ACCEEDF7-027C-A84A-8159-A9AC2FCAAFCD}" srcOrd="0" destOrd="0" presId="urn:microsoft.com/office/officeart/2005/8/layout/vList6"/>
    <dgm:cxn modelId="{63734407-6219-454E-B646-893681EE6E78}" srcId="{4C648A56-BA43-7D49-BAD5-AF2FAA7370BC}" destId="{291AF538-5AF4-5A40-97B2-5F7377FE71D3}" srcOrd="0" destOrd="0" parTransId="{514F1EF5-8A03-CB45-B083-4362DE4EBC31}" sibTransId="{9E85028D-7339-ED4E-98A8-FA3D99E96414}"/>
    <dgm:cxn modelId="{2EB8EA70-1DFE-AE49-9410-8D19C15D057D}" srcId="{D99D634D-0B4D-474D-8D02-7385F36C2C04}" destId="{88A9DE26-53B7-2443-9EB9-8C453462C6C4}" srcOrd="3" destOrd="0" parTransId="{876BF60A-C723-DC41-8F72-30F0A38C37A0}" sibTransId="{D02525B2-C289-4A4F-B097-31D7DD830AF8}"/>
    <dgm:cxn modelId="{87BF4904-05E2-064A-A5B0-E1CC462D461F}" srcId="{AD26289C-052E-4E4C-8842-0FD883DB2115}" destId="{89B13FA8-3C10-FE45-8738-4FDEA0760499}" srcOrd="0" destOrd="0" parTransId="{4D51C30D-C298-A64F-A856-7746FC497472}" sibTransId="{88708BDE-B2E8-0F47-8ACC-C16C0DC2720D}"/>
    <dgm:cxn modelId="{9CA1A585-3522-6149-9543-FBF3AAA46D90}" srcId="{D99D634D-0B4D-474D-8D02-7385F36C2C04}" destId="{4C648A56-BA43-7D49-BAD5-AF2FAA7370BC}" srcOrd="1" destOrd="0" parTransId="{881BABE4-D073-C243-9BB9-F9938D27DAC7}" sibTransId="{B27FE460-0278-0841-8BEE-E23C05AFB4C2}"/>
    <dgm:cxn modelId="{723F09DF-F86C-EE41-8992-8AED23BE586A}" srcId="{88A9DE26-53B7-2443-9EB9-8C453462C6C4}" destId="{A6F11FDB-4CE9-9845-B949-7BF95A229623}" srcOrd="0" destOrd="0" parTransId="{13C04AF4-B725-8D40-9846-AC600C96EF4D}" sibTransId="{470EA1B4-843C-C548-96AC-0DED39AE6862}"/>
    <dgm:cxn modelId="{DD9BCDA0-F5AE-BA4D-815B-BE10CAA6B145}" type="presOf" srcId="{3060F788-4A4D-024A-AE4C-5B2F4A20026F}" destId="{9D24CA1B-041B-AE4D-AC6C-95411A62AFCB}" srcOrd="0" destOrd="0" presId="urn:microsoft.com/office/officeart/2005/8/layout/vList6"/>
    <dgm:cxn modelId="{8AE1013A-C704-4D43-8500-A6D4800AFF7A}" srcId="{F95A648B-ABCA-A449-A029-3EBDA7F4B8F8}" destId="{3060F788-4A4D-024A-AE4C-5B2F4A20026F}" srcOrd="0" destOrd="0" parTransId="{F094BF34-3829-8E4B-AE3D-7876BF4D5945}" sibTransId="{605DC61A-9D7D-4F48-AB32-3E877F67EB7C}"/>
    <dgm:cxn modelId="{C3078A47-BBCE-8B42-BB0A-75088675404E}" type="presOf" srcId="{F95A648B-ABCA-A449-A029-3EBDA7F4B8F8}" destId="{5F08B648-00C3-124B-9B38-5985DA48F9FF}" srcOrd="0" destOrd="0" presId="urn:microsoft.com/office/officeart/2005/8/layout/vList6"/>
    <dgm:cxn modelId="{D86ECAAD-B871-C449-9BE6-B311DA7E373B}" srcId="{D99D634D-0B4D-474D-8D02-7385F36C2C04}" destId="{AD26289C-052E-4E4C-8842-0FD883DB2115}" srcOrd="2" destOrd="0" parTransId="{3ACD93FE-7B85-5340-B2C9-4E8892A6CEE6}" sibTransId="{38CE8EB0-A7BD-BF4C-AAEF-78DAE9355D28}"/>
    <dgm:cxn modelId="{EA9053F8-ED65-A549-AB5A-01543D45F6E4}" type="presParOf" srcId="{9CDE1D7F-2308-5647-B7D8-1C8C92F63C3A}" destId="{EFF5DEE5-056D-B846-8755-54E835938899}" srcOrd="0" destOrd="0" presId="urn:microsoft.com/office/officeart/2005/8/layout/vList6"/>
    <dgm:cxn modelId="{418B59A7-3D33-0F4C-8715-C0390D32F35D}" type="presParOf" srcId="{EFF5DEE5-056D-B846-8755-54E835938899}" destId="{5F08B648-00C3-124B-9B38-5985DA48F9FF}" srcOrd="0" destOrd="0" presId="urn:microsoft.com/office/officeart/2005/8/layout/vList6"/>
    <dgm:cxn modelId="{7524DD88-864B-8749-8112-FBE2A9BB472D}" type="presParOf" srcId="{EFF5DEE5-056D-B846-8755-54E835938899}" destId="{9D24CA1B-041B-AE4D-AC6C-95411A62AFCB}" srcOrd="1" destOrd="0" presId="urn:microsoft.com/office/officeart/2005/8/layout/vList6"/>
    <dgm:cxn modelId="{94FAE3C5-40C2-0E43-AE12-28D98626C7D2}" type="presParOf" srcId="{9CDE1D7F-2308-5647-B7D8-1C8C92F63C3A}" destId="{1DEF3196-C679-844F-9DF8-F1BBBC9010C0}" srcOrd="1" destOrd="0" presId="urn:microsoft.com/office/officeart/2005/8/layout/vList6"/>
    <dgm:cxn modelId="{7E976AFF-000F-BE47-880F-0ACA866ED6E7}" type="presParOf" srcId="{9CDE1D7F-2308-5647-B7D8-1C8C92F63C3A}" destId="{705014E5-EB92-3C44-B41F-51D425599A3D}" srcOrd="2" destOrd="0" presId="urn:microsoft.com/office/officeart/2005/8/layout/vList6"/>
    <dgm:cxn modelId="{EE817E52-185F-024B-8335-E8CF9AAB8560}" type="presParOf" srcId="{705014E5-EB92-3C44-B41F-51D425599A3D}" destId="{D448A115-92E3-2A47-9CFD-083D3C48DB17}" srcOrd="0" destOrd="0" presId="urn:microsoft.com/office/officeart/2005/8/layout/vList6"/>
    <dgm:cxn modelId="{6F16864F-C985-4645-AA61-EE7FED2EED20}" type="presParOf" srcId="{705014E5-EB92-3C44-B41F-51D425599A3D}" destId="{ACCEEDF7-027C-A84A-8159-A9AC2FCAAFCD}" srcOrd="1" destOrd="0" presId="urn:microsoft.com/office/officeart/2005/8/layout/vList6"/>
    <dgm:cxn modelId="{E565F263-47C0-0A44-AD39-97CFB33671E3}" type="presParOf" srcId="{9CDE1D7F-2308-5647-B7D8-1C8C92F63C3A}" destId="{2F740A05-724B-6A47-83C9-EE96BAC9F9E2}" srcOrd="3" destOrd="0" presId="urn:microsoft.com/office/officeart/2005/8/layout/vList6"/>
    <dgm:cxn modelId="{FB6CB558-EC42-184E-B1DD-BCAEC2B500A9}" type="presParOf" srcId="{9CDE1D7F-2308-5647-B7D8-1C8C92F63C3A}" destId="{61998E7B-E64F-E245-8102-FA675935D869}" srcOrd="4" destOrd="0" presId="urn:microsoft.com/office/officeart/2005/8/layout/vList6"/>
    <dgm:cxn modelId="{1FA4C1CA-4FC8-1447-BBD0-58E97B3F6824}" type="presParOf" srcId="{61998E7B-E64F-E245-8102-FA675935D869}" destId="{95D4A812-E0F4-004B-B612-C1932093300D}" srcOrd="0" destOrd="0" presId="urn:microsoft.com/office/officeart/2005/8/layout/vList6"/>
    <dgm:cxn modelId="{E57950F3-B87D-9B49-96B9-97DF23717B7E}" type="presParOf" srcId="{61998E7B-E64F-E245-8102-FA675935D869}" destId="{99620EFB-236F-DC44-82FA-CEAAE6E0E563}" srcOrd="1" destOrd="0" presId="urn:microsoft.com/office/officeart/2005/8/layout/vList6"/>
    <dgm:cxn modelId="{2968CBE2-7989-BF47-A758-51FDF6EC2CF1}" type="presParOf" srcId="{9CDE1D7F-2308-5647-B7D8-1C8C92F63C3A}" destId="{3B3CC842-86D5-714A-8329-31AA7C40308E}" srcOrd="5" destOrd="0" presId="urn:microsoft.com/office/officeart/2005/8/layout/vList6"/>
    <dgm:cxn modelId="{801C8BC4-24E9-914B-95B1-4470F773E489}" type="presParOf" srcId="{9CDE1D7F-2308-5647-B7D8-1C8C92F63C3A}" destId="{1C3124DA-06C2-1145-85EE-2424808CBEC1}" srcOrd="6" destOrd="0" presId="urn:microsoft.com/office/officeart/2005/8/layout/vList6"/>
    <dgm:cxn modelId="{43FE1BC6-8776-0544-8B9C-6EB7F059BF43}" type="presParOf" srcId="{1C3124DA-06C2-1145-85EE-2424808CBEC1}" destId="{F2F3814F-DE8F-2046-BE15-5744522B39A9}" srcOrd="0" destOrd="0" presId="urn:microsoft.com/office/officeart/2005/8/layout/vList6"/>
    <dgm:cxn modelId="{6A1AB98C-62C6-9348-9167-219361E2AB12}" type="presParOf" srcId="{1C3124DA-06C2-1145-85EE-2424808CBEC1}" destId="{473C1922-BF96-D947-B2C3-D8DF88DB5E48}"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8182D9-6682-4542-B537-AE01F9522BFD}"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B7D83586-D426-AD41-A5AB-C3DC1231B57E}">
      <dgm:prSet/>
      <dgm:spPr>
        <a:solidFill>
          <a:srgbClr val="FF3492"/>
        </a:solidFill>
      </dgm:spPr>
      <dgm:t>
        <a:bodyPr/>
        <a:lstStyle/>
        <a:p>
          <a:pPr algn="just" rtl="0"/>
          <a:r>
            <a:rPr lang="es-ES_tradnl" b="1" dirty="0" smtClean="0"/>
            <a:t>A diferencia del calzado masculino, el zapato femenino abarca toda la gama de colores posibles, siendo los más oscuros, por regla general, los más utilizados para vestir de etiqueta.</a:t>
          </a:r>
          <a:endParaRPr lang="es-ES_tradnl" dirty="0"/>
        </a:p>
      </dgm:t>
    </dgm:pt>
    <dgm:pt modelId="{610951FA-EF42-C34F-8C0B-46285FD58305}" type="parTrans" cxnId="{ECC9C9D5-5B5E-6346-9222-626AE7D62B46}">
      <dgm:prSet/>
      <dgm:spPr/>
      <dgm:t>
        <a:bodyPr/>
        <a:lstStyle/>
        <a:p>
          <a:pPr algn="just"/>
          <a:endParaRPr lang="es-ES_tradnl"/>
        </a:p>
      </dgm:t>
    </dgm:pt>
    <dgm:pt modelId="{D3939CEA-E72A-3F43-BAB1-175569E5E9C6}" type="sibTrans" cxnId="{ECC9C9D5-5B5E-6346-9222-626AE7D62B46}">
      <dgm:prSet/>
      <dgm:spPr/>
      <dgm:t>
        <a:bodyPr/>
        <a:lstStyle/>
        <a:p>
          <a:pPr algn="just"/>
          <a:endParaRPr lang="es-ES_tradnl"/>
        </a:p>
      </dgm:t>
    </dgm:pt>
    <dgm:pt modelId="{3409D630-3789-C945-8126-49052514A263}" type="pres">
      <dgm:prSet presAssocID="{C98182D9-6682-4542-B537-AE01F9522BFD}" presName="linear" presStyleCnt="0">
        <dgm:presLayoutVars>
          <dgm:animLvl val="lvl"/>
          <dgm:resizeHandles val="exact"/>
        </dgm:presLayoutVars>
      </dgm:prSet>
      <dgm:spPr/>
      <dgm:t>
        <a:bodyPr/>
        <a:lstStyle/>
        <a:p>
          <a:endParaRPr lang="en-US"/>
        </a:p>
      </dgm:t>
    </dgm:pt>
    <dgm:pt modelId="{ACE03890-400C-394C-AE3F-A76F7A649D3B}" type="pres">
      <dgm:prSet presAssocID="{B7D83586-D426-AD41-A5AB-C3DC1231B57E}" presName="parentText" presStyleLbl="node1" presStyleIdx="0" presStyleCnt="1">
        <dgm:presLayoutVars>
          <dgm:chMax val="0"/>
          <dgm:bulletEnabled val="1"/>
        </dgm:presLayoutVars>
      </dgm:prSet>
      <dgm:spPr/>
      <dgm:t>
        <a:bodyPr/>
        <a:lstStyle/>
        <a:p>
          <a:endParaRPr lang="en-US"/>
        </a:p>
      </dgm:t>
    </dgm:pt>
  </dgm:ptLst>
  <dgm:cxnLst>
    <dgm:cxn modelId="{7F301447-B02F-594A-9BAF-F27B1DDEC6ED}" type="presOf" srcId="{B7D83586-D426-AD41-A5AB-C3DC1231B57E}" destId="{ACE03890-400C-394C-AE3F-A76F7A649D3B}" srcOrd="0" destOrd="0" presId="urn:microsoft.com/office/officeart/2005/8/layout/vList2"/>
    <dgm:cxn modelId="{ECC9C9D5-5B5E-6346-9222-626AE7D62B46}" srcId="{C98182D9-6682-4542-B537-AE01F9522BFD}" destId="{B7D83586-D426-AD41-A5AB-C3DC1231B57E}" srcOrd="0" destOrd="0" parTransId="{610951FA-EF42-C34F-8C0B-46285FD58305}" sibTransId="{D3939CEA-E72A-3F43-BAB1-175569E5E9C6}"/>
    <dgm:cxn modelId="{D682BF22-DAAB-3544-BE8F-BDE7C2F6E311}" type="presOf" srcId="{C98182D9-6682-4542-B537-AE01F9522BFD}" destId="{3409D630-3789-C945-8126-49052514A263}" srcOrd="0" destOrd="0" presId="urn:microsoft.com/office/officeart/2005/8/layout/vList2"/>
    <dgm:cxn modelId="{3CBA5ED1-4676-8A46-A0CF-5790AD537CB7}" type="presParOf" srcId="{3409D630-3789-C945-8126-49052514A263}" destId="{ACE03890-400C-394C-AE3F-A76F7A649D3B}"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0EEEF62-4278-A145-B343-0FC91EA1500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9DB66D74-32C7-0E4E-A1B7-F8A44FCCEC34}">
      <dgm:prSet custT="1"/>
      <dgm:spPr>
        <a:solidFill>
          <a:srgbClr val="FF3492"/>
        </a:solidFill>
      </dgm:spPr>
      <dgm:t>
        <a:bodyPr/>
        <a:lstStyle/>
        <a:p>
          <a:pPr algn="just" rtl="0"/>
          <a:r>
            <a:rPr lang="es-ES" sz="1400" dirty="0" smtClean="0"/>
            <a:t>La Biblia nos enseña la modestia en el vestir.  "Asimismo oren también las mujeres en traje decente, ataviándose con recato y modestia" (1 Tim. 2: 9). Este pasaje prohíbe la ostentación en el vestir, los colores chillones, los adornos profusos … Todo medio destinado a llamar la atención a la persona así vestida, o a despertar la admiración, queda excluido de la modesta indumentaria impuesta por la Palabra de Dios. </a:t>
          </a:r>
        </a:p>
        <a:p>
          <a:pPr algn="just" rtl="0"/>
          <a:r>
            <a:rPr lang="es-ES" sz="1400" b="1" dirty="0" smtClean="0"/>
            <a:t>Consejos para los Maestros, pág. 231.</a:t>
          </a:r>
          <a:endParaRPr lang="es-ES" sz="1400" dirty="0"/>
        </a:p>
      </dgm:t>
    </dgm:pt>
    <dgm:pt modelId="{956FC1D1-0638-4F41-9CFC-70D86B4DED82}" type="parTrans" cxnId="{4E62A866-9D0B-6745-9CE4-8B98DE41E8C1}">
      <dgm:prSet/>
      <dgm:spPr/>
      <dgm:t>
        <a:bodyPr/>
        <a:lstStyle/>
        <a:p>
          <a:pPr algn="just"/>
          <a:endParaRPr lang="es-ES_tradnl"/>
        </a:p>
      </dgm:t>
    </dgm:pt>
    <dgm:pt modelId="{ED31D53D-AB4E-9E47-BB85-6403407ADA14}" type="sibTrans" cxnId="{4E62A866-9D0B-6745-9CE4-8B98DE41E8C1}">
      <dgm:prSet/>
      <dgm:spPr/>
      <dgm:t>
        <a:bodyPr/>
        <a:lstStyle/>
        <a:p>
          <a:pPr algn="just"/>
          <a:endParaRPr lang="es-ES_tradnl"/>
        </a:p>
      </dgm:t>
    </dgm:pt>
    <dgm:pt modelId="{A92E28E4-06B4-F34B-B1BC-CB769978117B}" type="pres">
      <dgm:prSet presAssocID="{00EEEF62-4278-A145-B343-0FC91EA15009}" presName="linear" presStyleCnt="0">
        <dgm:presLayoutVars>
          <dgm:animLvl val="lvl"/>
          <dgm:resizeHandles val="exact"/>
        </dgm:presLayoutVars>
      </dgm:prSet>
      <dgm:spPr/>
      <dgm:t>
        <a:bodyPr/>
        <a:lstStyle/>
        <a:p>
          <a:endParaRPr lang="en-US"/>
        </a:p>
      </dgm:t>
    </dgm:pt>
    <dgm:pt modelId="{43D38A14-0C22-AF47-8375-C402A337869E}" type="pres">
      <dgm:prSet presAssocID="{9DB66D74-32C7-0E4E-A1B7-F8A44FCCEC34}" presName="parentText" presStyleLbl="node1" presStyleIdx="0" presStyleCnt="1">
        <dgm:presLayoutVars>
          <dgm:chMax val="0"/>
          <dgm:bulletEnabled val="1"/>
        </dgm:presLayoutVars>
      </dgm:prSet>
      <dgm:spPr/>
      <dgm:t>
        <a:bodyPr/>
        <a:lstStyle/>
        <a:p>
          <a:endParaRPr lang="en-US"/>
        </a:p>
      </dgm:t>
    </dgm:pt>
  </dgm:ptLst>
  <dgm:cxnLst>
    <dgm:cxn modelId="{119D3B09-96B3-C540-A972-5C064C8401B0}" type="presOf" srcId="{9DB66D74-32C7-0E4E-A1B7-F8A44FCCEC34}" destId="{43D38A14-0C22-AF47-8375-C402A337869E}" srcOrd="0" destOrd="0" presId="urn:microsoft.com/office/officeart/2005/8/layout/vList2"/>
    <dgm:cxn modelId="{C72CE9A2-AD27-B44D-B106-54C30A2B4A35}" type="presOf" srcId="{00EEEF62-4278-A145-B343-0FC91EA15009}" destId="{A92E28E4-06B4-F34B-B1BC-CB769978117B}" srcOrd="0" destOrd="0" presId="urn:microsoft.com/office/officeart/2005/8/layout/vList2"/>
    <dgm:cxn modelId="{4E62A866-9D0B-6745-9CE4-8B98DE41E8C1}" srcId="{00EEEF62-4278-A145-B343-0FC91EA15009}" destId="{9DB66D74-32C7-0E4E-A1B7-F8A44FCCEC34}" srcOrd="0" destOrd="0" parTransId="{956FC1D1-0638-4F41-9CFC-70D86B4DED82}" sibTransId="{ED31D53D-AB4E-9E47-BB85-6403407ADA14}"/>
    <dgm:cxn modelId="{A1559EB7-DD78-3A44-8737-C303B3B22782}" type="presParOf" srcId="{A92E28E4-06B4-F34B-B1BC-CB769978117B}" destId="{43D38A14-0C22-AF47-8375-C402A337869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B982BA-BB80-8548-8AF5-EFEE7CA53DC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EB7A212B-BABB-8F40-B246-882AFA98E6FF}">
      <dgm:prSet custT="1"/>
      <dgm:spPr>
        <a:solidFill>
          <a:srgbClr val="FF3492"/>
        </a:solidFill>
      </dgm:spPr>
      <dgm:t>
        <a:bodyPr/>
        <a:lstStyle/>
        <a:p>
          <a:pPr algn="ctr" rtl="0"/>
          <a:r>
            <a:rPr lang="es-ES_tradnl" sz="3200" b="1" dirty="0" smtClean="0"/>
            <a:t>Qué llevas puesto sobre tu cuerpo en tu ministerio de Diaconado? </a:t>
          </a:r>
          <a:endParaRPr lang="es-ES_tradnl" sz="3200" dirty="0"/>
        </a:p>
      </dgm:t>
    </dgm:pt>
    <dgm:pt modelId="{04961C55-0492-E548-8D2F-D4818CFBFC7B}" type="parTrans" cxnId="{76881332-CE3A-1E42-8ACD-F1DA4F8FC377}">
      <dgm:prSet/>
      <dgm:spPr/>
      <dgm:t>
        <a:bodyPr/>
        <a:lstStyle/>
        <a:p>
          <a:pPr algn="ctr"/>
          <a:endParaRPr lang="es-ES_tradnl" sz="2400"/>
        </a:p>
      </dgm:t>
    </dgm:pt>
    <dgm:pt modelId="{E352A53E-110D-A34A-BF45-E0CAD191DE4B}" type="sibTrans" cxnId="{76881332-CE3A-1E42-8ACD-F1DA4F8FC377}">
      <dgm:prSet/>
      <dgm:spPr/>
      <dgm:t>
        <a:bodyPr/>
        <a:lstStyle/>
        <a:p>
          <a:pPr algn="ctr"/>
          <a:endParaRPr lang="es-ES_tradnl" sz="2400"/>
        </a:p>
      </dgm:t>
    </dgm:pt>
    <dgm:pt modelId="{A6C61825-3B06-7D4A-8669-79BDEB0DECE4}" type="pres">
      <dgm:prSet presAssocID="{E8B982BA-BB80-8548-8AF5-EFEE7CA53DC7}" presName="linear" presStyleCnt="0">
        <dgm:presLayoutVars>
          <dgm:animLvl val="lvl"/>
          <dgm:resizeHandles val="exact"/>
        </dgm:presLayoutVars>
      </dgm:prSet>
      <dgm:spPr/>
      <dgm:t>
        <a:bodyPr/>
        <a:lstStyle/>
        <a:p>
          <a:endParaRPr lang="en-US"/>
        </a:p>
      </dgm:t>
    </dgm:pt>
    <dgm:pt modelId="{C1F6F403-F32C-8046-A930-D12FD9568975}" type="pres">
      <dgm:prSet presAssocID="{EB7A212B-BABB-8F40-B246-882AFA98E6FF}" presName="parentText" presStyleLbl="node1" presStyleIdx="0" presStyleCnt="1" custLinFactNeighborX="-5897" custLinFactNeighborY="-96519">
        <dgm:presLayoutVars>
          <dgm:chMax val="0"/>
          <dgm:bulletEnabled val="1"/>
        </dgm:presLayoutVars>
      </dgm:prSet>
      <dgm:spPr/>
      <dgm:t>
        <a:bodyPr/>
        <a:lstStyle/>
        <a:p>
          <a:endParaRPr lang="en-US"/>
        </a:p>
      </dgm:t>
    </dgm:pt>
  </dgm:ptLst>
  <dgm:cxnLst>
    <dgm:cxn modelId="{73A42BE2-0A42-DD45-AADA-4A9BFC04301E}" type="presOf" srcId="{E8B982BA-BB80-8548-8AF5-EFEE7CA53DC7}" destId="{A6C61825-3B06-7D4A-8669-79BDEB0DECE4}" srcOrd="0" destOrd="0" presId="urn:microsoft.com/office/officeart/2005/8/layout/vList2"/>
    <dgm:cxn modelId="{457E4B5F-7956-A241-9E89-77C3F4EAD688}" type="presOf" srcId="{EB7A212B-BABB-8F40-B246-882AFA98E6FF}" destId="{C1F6F403-F32C-8046-A930-D12FD9568975}" srcOrd="0" destOrd="0" presId="urn:microsoft.com/office/officeart/2005/8/layout/vList2"/>
    <dgm:cxn modelId="{76881332-CE3A-1E42-8ACD-F1DA4F8FC377}" srcId="{E8B982BA-BB80-8548-8AF5-EFEE7CA53DC7}" destId="{EB7A212B-BABB-8F40-B246-882AFA98E6FF}" srcOrd="0" destOrd="0" parTransId="{04961C55-0492-E548-8D2F-D4818CFBFC7B}" sibTransId="{E352A53E-110D-A34A-BF45-E0CAD191DE4B}"/>
    <dgm:cxn modelId="{F2D333E4-243A-4640-8FAF-9B87B50DE190}" type="presParOf" srcId="{A6C61825-3B06-7D4A-8669-79BDEB0DECE4}" destId="{C1F6F403-F32C-8046-A930-D12FD9568975}"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B4ADB2-4C25-B046-A202-A3AAE29C8622}"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s-ES_tradnl"/>
        </a:p>
      </dgm:t>
    </dgm:pt>
    <dgm:pt modelId="{FBAC1542-C819-3444-8229-1D801BAAF095}">
      <dgm:prSet/>
      <dgm:spPr>
        <a:solidFill>
          <a:srgbClr val="FF3492"/>
        </a:solidFill>
      </dgm:spPr>
      <dgm:t>
        <a:bodyPr/>
        <a:lstStyle/>
        <a:p>
          <a:pPr rtl="0"/>
          <a:r>
            <a:rPr lang="es-ES_tradnl" dirty="0" smtClean="0"/>
            <a:t>Edad</a:t>
          </a:r>
          <a:endParaRPr lang="en-US" noProof="0" dirty="0"/>
        </a:p>
      </dgm:t>
    </dgm:pt>
    <dgm:pt modelId="{B377BE94-7686-6C47-85F1-FE3A5970744D}" type="parTrans" cxnId="{6493C5F1-51DC-DB44-B2EF-2DA8ACB03021}">
      <dgm:prSet/>
      <dgm:spPr/>
      <dgm:t>
        <a:bodyPr/>
        <a:lstStyle/>
        <a:p>
          <a:endParaRPr lang="es-ES_tradnl"/>
        </a:p>
      </dgm:t>
    </dgm:pt>
    <dgm:pt modelId="{09978400-925F-CB4A-88BC-78C13DF5264D}" type="sibTrans" cxnId="{6493C5F1-51DC-DB44-B2EF-2DA8ACB03021}">
      <dgm:prSet/>
      <dgm:spPr/>
      <dgm:t>
        <a:bodyPr/>
        <a:lstStyle/>
        <a:p>
          <a:endParaRPr lang="es-ES_tradnl"/>
        </a:p>
      </dgm:t>
    </dgm:pt>
    <dgm:pt modelId="{50F73F3E-5AA3-5B40-B8F2-ABDEDDB0C305}">
      <dgm:prSet/>
      <dgm:spPr>
        <a:solidFill>
          <a:srgbClr val="FF3492"/>
        </a:solidFill>
      </dgm:spPr>
      <dgm:t>
        <a:bodyPr/>
        <a:lstStyle/>
        <a:p>
          <a:pPr rtl="0"/>
          <a:r>
            <a:rPr lang="es-ES_tradnl" dirty="0" smtClean="0"/>
            <a:t>Lugar que iremos</a:t>
          </a:r>
          <a:endParaRPr lang="es-ES_tradnl" dirty="0">
            <a:solidFill>
              <a:schemeClr val="bg1"/>
            </a:solidFill>
          </a:endParaRPr>
        </a:p>
      </dgm:t>
    </dgm:pt>
    <dgm:pt modelId="{CE9BA72B-60A1-6249-B71C-9430F956F7C4}" type="parTrans" cxnId="{62114E3C-4D34-A74C-A29D-6CB9706608D4}">
      <dgm:prSet/>
      <dgm:spPr/>
      <dgm:t>
        <a:bodyPr/>
        <a:lstStyle/>
        <a:p>
          <a:endParaRPr lang="es-ES_tradnl"/>
        </a:p>
      </dgm:t>
    </dgm:pt>
    <dgm:pt modelId="{D441F3CC-53D7-C74B-8189-FF157783BB70}" type="sibTrans" cxnId="{62114E3C-4D34-A74C-A29D-6CB9706608D4}">
      <dgm:prSet/>
      <dgm:spPr/>
      <dgm:t>
        <a:bodyPr/>
        <a:lstStyle/>
        <a:p>
          <a:endParaRPr lang="es-ES_tradnl"/>
        </a:p>
      </dgm:t>
    </dgm:pt>
    <dgm:pt modelId="{3071673F-5FCF-AD4F-9442-C6AC90869D70}">
      <dgm:prSet/>
      <dgm:spPr>
        <a:solidFill>
          <a:srgbClr val="FF3492"/>
        </a:solidFill>
      </dgm:spPr>
      <dgm:t>
        <a:bodyPr/>
        <a:lstStyle/>
        <a:p>
          <a:pPr rtl="0"/>
          <a:r>
            <a:rPr lang="es-ES_tradnl" dirty="0" smtClean="0"/>
            <a:t>Situación-Evento o celebración</a:t>
          </a:r>
          <a:endParaRPr lang="es-ES_tradnl" dirty="0"/>
        </a:p>
      </dgm:t>
    </dgm:pt>
    <dgm:pt modelId="{933366BB-5008-3F4A-AC5B-046D211C4BD0}" type="parTrans" cxnId="{DE811B7A-BBFB-9349-BD75-41B8E3F5A7A5}">
      <dgm:prSet/>
      <dgm:spPr/>
      <dgm:t>
        <a:bodyPr/>
        <a:lstStyle/>
        <a:p>
          <a:endParaRPr lang="es-ES_tradnl"/>
        </a:p>
      </dgm:t>
    </dgm:pt>
    <dgm:pt modelId="{EB9CA9BF-0EB7-A641-A505-CB483E3DBEBF}" type="sibTrans" cxnId="{DE811B7A-BBFB-9349-BD75-41B8E3F5A7A5}">
      <dgm:prSet/>
      <dgm:spPr/>
      <dgm:t>
        <a:bodyPr/>
        <a:lstStyle/>
        <a:p>
          <a:endParaRPr lang="es-ES_tradnl"/>
        </a:p>
      </dgm:t>
    </dgm:pt>
    <dgm:pt modelId="{A24562AB-04C7-9848-9F67-A316D755E9AB}">
      <dgm:prSet/>
      <dgm:spPr>
        <a:solidFill>
          <a:srgbClr val="FF3492"/>
        </a:solidFill>
      </dgm:spPr>
      <dgm:t>
        <a:bodyPr/>
        <a:lstStyle/>
        <a:p>
          <a:pPr rtl="0"/>
          <a:r>
            <a:rPr lang="es-ES_tradnl" dirty="0" smtClean="0"/>
            <a:t>Estado de ánimo que tenemos</a:t>
          </a:r>
          <a:endParaRPr lang="es-ES_tradnl" dirty="0"/>
        </a:p>
      </dgm:t>
    </dgm:pt>
    <dgm:pt modelId="{28BD19C5-2F4B-024C-A907-08511D7C4858}" type="parTrans" cxnId="{75DD040D-426E-8C4B-9BDC-D89A937F35A2}">
      <dgm:prSet/>
      <dgm:spPr/>
      <dgm:t>
        <a:bodyPr/>
        <a:lstStyle/>
        <a:p>
          <a:endParaRPr lang="es-ES_tradnl"/>
        </a:p>
      </dgm:t>
    </dgm:pt>
    <dgm:pt modelId="{C8A57FD2-FBAA-E446-AC20-1CCB5F9D02A2}" type="sibTrans" cxnId="{75DD040D-426E-8C4B-9BDC-D89A937F35A2}">
      <dgm:prSet/>
      <dgm:spPr/>
      <dgm:t>
        <a:bodyPr/>
        <a:lstStyle/>
        <a:p>
          <a:endParaRPr lang="es-ES_tradnl"/>
        </a:p>
      </dgm:t>
    </dgm:pt>
    <dgm:pt modelId="{73BA7474-0466-994A-8D8F-5AD791728998}" type="pres">
      <dgm:prSet presAssocID="{0AB4ADB2-4C25-B046-A202-A3AAE29C8622}" presName="diagram" presStyleCnt="0">
        <dgm:presLayoutVars>
          <dgm:dir/>
          <dgm:resizeHandles val="exact"/>
        </dgm:presLayoutVars>
      </dgm:prSet>
      <dgm:spPr/>
      <dgm:t>
        <a:bodyPr/>
        <a:lstStyle/>
        <a:p>
          <a:endParaRPr lang="en-US"/>
        </a:p>
      </dgm:t>
    </dgm:pt>
    <dgm:pt modelId="{3E39337A-C023-2844-AF34-671277C8F19B}" type="pres">
      <dgm:prSet presAssocID="{FBAC1542-C819-3444-8229-1D801BAAF095}" presName="node" presStyleLbl="node1" presStyleIdx="0" presStyleCnt="4">
        <dgm:presLayoutVars>
          <dgm:bulletEnabled val="1"/>
        </dgm:presLayoutVars>
      </dgm:prSet>
      <dgm:spPr>
        <a:prstGeom prst="roundRect">
          <a:avLst/>
        </a:prstGeom>
      </dgm:spPr>
      <dgm:t>
        <a:bodyPr/>
        <a:lstStyle/>
        <a:p>
          <a:endParaRPr lang="en-US"/>
        </a:p>
      </dgm:t>
    </dgm:pt>
    <dgm:pt modelId="{EEE9941F-D5B0-3349-9811-9161A130414D}" type="pres">
      <dgm:prSet presAssocID="{09978400-925F-CB4A-88BC-78C13DF5264D}" presName="sibTrans" presStyleCnt="0"/>
      <dgm:spPr/>
    </dgm:pt>
    <dgm:pt modelId="{9A5BFE2E-927F-9E4C-8C60-B0A4FF8A03E3}" type="pres">
      <dgm:prSet presAssocID="{50F73F3E-5AA3-5B40-B8F2-ABDEDDB0C305}" presName="node" presStyleLbl="node1" presStyleIdx="1" presStyleCnt="4">
        <dgm:presLayoutVars>
          <dgm:bulletEnabled val="1"/>
        </dgm:presLayoutVars>
      </dgm:prSet>
      <dgm:spPr>
        <a:prstGeom prst="roundRect">
          <a:avLst/>
        </a:prstGeom>
      </dgm:spPr>
      <dgm:t>
        <a:bodyPr/>
        <a:lstStyle/>
        <a:p>
          <a:endParaRPr lang="en-US"/>
        </a:p>
      </dgm:t>
    </dgm:pt>
    <dgm:pt modelId="{3DDB3ADF-CE7E-A14A-9599-9CE218160C9F}" type="pres">
      <dgm:prSet presAssocID="{D441F3CC-53D7-C74B-8189-FF157783BB70}" presName="sibTrans" presStyleCnt="0"/>
      <dgm:spPr/>
    </dgm:pt>
    <dgm:pt modelId="{01B1AC5E-BA94-8843-AEFF-742E2F007494}" type="pres">
      <dgm:prSet presAssocID="{3071673F-5FCF-AD4F-9442-C6AC90869D70}" presName="node" presStyleLbl="node1" presStyleIdx="2" presStyleCnt="4" custLinFactNeighborX="384" custLinFactNeighborY="2472">
        <dgm:presLayoutVars>
          <dgm:bulletEnabled val="1"/>
        </dgm:presLayoutVars>
      </dgm:prSet>
      <dgm:spPr>
        <a:prstGeom prst="roundRect">
          <a:avLst/>
        </a:prstGeom>
      </dgm:spPr>
      <dgm:t>
        <a:bodyPr/>
        <a:lstStyle/>
        <a:p>
          <a:endParaRPr lang="en-US"/>
        </a:p>
      </dgm:t>
    </dgm:pt>
    <dgm:pt modelId="{C625B8E4-E600-4B46-9066-8D2E3313CA23}" type="pres">
      <dgm:prSet presAssocID="{EB9CA9BF-0EB7-A641-A505-CB483E3DBEBF}" presName="sibTrans" presStyleCnt="0"/>
      <dgm:spPr/>
    </dgm:pt>
    <dgm:pt modelId="{1A85751C-2B13-624F-A4DD-902109EA5BBC}" type="pres">
      <dgm:prSet presAssocID="{A24562AB-04C7-9848-9F67-A316D755E9AB}" presName="node" presStyleLbl="node1" presStyleIdx="3" presStyleCnt="4">
        <dgm:presLayoutVars>
          <dgm:bulletEnabled val="1"/>
        </dgm:presLayoutVars>
      </dgm:prSet>
      <dgm:spPr>
        <a:prstGeom prst="roundRect">
          <a:avLst/>
        </a:prstGeom>
      </dgm:spPr>
      <dgm:t>
        <a:bodyPr/>
        <a:lstStyle/>
        <a:p>
          <a:endParaRPr lang="en-US"/>
        </a:p>
      </dgm:t>
    </dgm:pt>
  </dgm:ptLst>
  <dgm:cxnLst>
    <dgm:cxn modelId="{6493C5F1-51DC-DB44-B2EF-2DA8ACB03021}" srcId="{0AB4ADB2-4C25-B046-A202-A3AAE29C8622}" destId="{FBAC1542-C819-3444-8229-1D801BAAF095}" srcOrd="0" destOrd="0" parTransId="{B377BE94-7686-6C47-85F1-FE3A5970744D}" sibTransId="{09978400-925F-CB4A-88BC-78C13DF5264D}"/>
    <dgm:cxn modelId="{BF2B2C1C-4BD8-5B4B-BC95-4CE7A0DB98DF}" type="presOf" srcId="{50F73F3E-5AA3-5B40-B8F2-ABDEDDB0C305}" destId="{9A5BFE2E-927F-9E4C-8C60-B0A4FF8A03E3}" srcOrd="0" destOrd="0" presId="urn:microsoft.com/office/officeart/2005/8/layout/default"/>
    <dgm:cxn modelId="{061067CD-483C-5249-91E8-7D0B2A487AE9}" type="presOf" srcId="{0AB4ADB2-4C25-B046-A202-A3AAE29C8622}" destId="{73BA7474-0466-994A-8D8F-5AD791728998}" srcOrd="0" destOrd="0" presId="urn:microsoft.com/office/officeart/2005/8/layout/default"/>
    <dgm:cxn modelId="{8E2E9859-AA4D-0346-B305-B7DF31D951E7}" type="presOf" srcId="{A24562AB-04C7-9848-9F67-A316D755E9AB}" destId="{1A85751C-2B13-624F-A4DD-902109EA5BBC}" srcOrd="0" destOrd="0" presId="urn:microsoft.com/office/officeart/2005/8/layout/default"/>
    <dgm:cxn modelId="{2A1A4267-79FF-514B-BADB-948933AFB2C5}" type="presOf" srcId="{3071673F-5FCF-AD4F-9442-C6AC90869D70}" destId="{01B1AC5E-BA94-8843-AEFF-742E2F007494}" srcOrd="0" destOrd="0" presId="urn:microsoft.com/office/officeart/2005/8/layout/default"/>
    <dgm:cxn modelId="{62114E3C-4D34-A74C-A29D-6CB9706608D4}" srcId="{0AB4ADB2-4C25-B046-A202-A3AAE29C8622}" destId="{50F73F3E-5AA3-5B40-B8F2-ABDEDDB0C305}" srcOrd="1" destOrd="0" parTransId="{CE9BA72B-60A1-6249-B71C-9430F956F7C4}" sibTransId="{D441F3CC-53D7-C74B-8189-FF157783BB70}"/>
    <dgm:cxn modelId="{DE811B7A-BBFB-9349-BD75-41B8E3F5A7A5}" srcId="{0AB4ADB2-4C25-B046-A202-A3AAE29C8622}" destId="{3071673F-5FCF-AD4F-9442-C6AC90869D70}" srcOrd="2" destOrd="0" parTransId="{933366BB-5008-3F4A-AC5B-046D211C4BD0}" sibTransId="{EB9CA9BF-0EB7-A641-A505-CB483E3DBEBF}"/>
    <dgm:cxn modelId="{75DD040D-426E-8C4B-9BDC-D89A937F35A2}" srcId="{0AB4ADB2-4C25-B046-A202-A3AAE29C8622}" destId="{A24562AB-04C7-9848-9F67-A316D755E9AB}" srcOrd="3" destOrd="0" parTransId="{28BD19C5-2F4B-024C-A907-08511D7C4858}" sibTransId="{C8A57FD2-FBAA-E446-AC20-1CCB5F9D02A2}"/>
    <dgm:cxn modelId="{EE3D8CD6-CC74-0646-A89B-332A8DD94195}" type="presOf" srcId="{FBAC1542-C819-3444-8229-1D801BAAF095}" destId="{3E39337A-C023-2844-AF34-671277C8F19B}" srcOrd="0" destOrd="0" presId="urn:microsoft.com/office/officeart/2005/8/layout/default"/>
    <dgm:cxn modelId="{4C391700-5367-3F4A-B6CE-FC988811DCF0}" type="presParOf" srcId="{73BA7474-0466-994A-8D8F-5AD791728998}" destId="{3E39337A-C023-2844-AF34-671277C8F19B}" srcOrd="0" destOrd="0" presId="urn:microsoft.com/office/officeart/2005/8/layout/default"/>
    <dgm:cxn modelId="{47F1C546-DEA6-134A-862C-9AF5B6769D17}" type="presParOf" srcId="{73BA7474-0466-994A-8D8F-5AD791728998}" destId="{EEE9941F-D5B0-3349-9811-9161A130414D}" srcOrd="1" destOrd="0" presId="urn:microsoft.com/office/officeart/2005/8/layout/default"/>
    <dgm:cxn modelId="{2B2564C2-EC8A-C145-A23D-18992CB8D81E}" type="presParOf" srcId="{73BA7474-0466-994A-8D8F-5AD791728998}" destId="{9A5BFE2E-927F-9E4C-8C60-B0A4FF8A03E3}" srcOrd="2" destOrd="0" presId="urn:microsoft.com/office/officeart/2005/8/layout/default"/>
    <dgm:cxn modelId="{CA0F4997-9324-B14D-8F51-12EABB9E751E}" type="presParOf" srcId="{73BA7474-0466-994A-8D8F-5AD791728998}" destId="{3DDB3ADF-CE7E-A14A-9599-9CE218160C9F}" srcOrd="3" destOrd="0" presId="urn:microsoft.com/office/officeart/2005/8/layout/default"/>
    <dgm:cxn modelId="{C35BBA10-138A-F949-8B25-A0D608B0F61B}" type="presParOf" srcId="{73BA7474-0466-994A-8D8F-5AD791728998}" destId="{01B1AC5E-BA94-8843-AEFF-742E2F007494}" srcOrd="4" destOrd="0" presId="urn:microsoft.com/office/officeart/2005/8/layout/default"/>
    <dgm:cxn modelId="{49D4AD07-135A-8842-A2C5-FCA71D86BC47}" type="presParOf" srcId="{73BA7474-0466-994A-8D8F-5AD791728998}" destId="{C625B8E4-E600-4B46-9066-8D2E3313CA23}" srcOrd="5" destOrd="0" presId="urn:microsoft.com/office/officeart/2005/8/layout/default"/>
    <dgm:cxn modelId="{F5970610-9777-1043-8830-43509DDC6049}" type="presParOf" srcId="{73BA7474-0466-994A-8D8F-5AD791728998}" destId="{1A85751C-2B13-624F-A4DD-902109EA5BBC}"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28C56C-371A-A746-9F1C-8D0ED74093D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21851266-81CE-4C43-A56B-6A89F01BB8B2}">
      <dgm:prSet/>
      <dgm:spPr>
        <a:solidFill>
          <a:srgbClr val="FF3492"/>
        </a:solidFill>
      </dgm:spPr>
      <dgm:t>
        <a:bodyPr/>
        <a:lstStyle/>
        <a:p>
          <a:pPr algn="just" rtl="0"/>
          <a:r>
            <a:rPr lang="es-ES_tradnl" dirty="0" smtClean="0"/>
            <a:t>La diaconisa que sirve en la empresa de Dios por la salvación de las almas, debe utilizar una vestimenta-uniforme que inspire admiración, que la gente distinga que eres una sierva de Dios, que comunique que eres una mujer fiel seguidora de Jesús y que promocione a todos la bendición de ser cristiana. </a:t>
          </a:r>
          <a:endParaRPr lang="es-ES_tradnl" dirty="0"/>
        </a:p>
      </dgm:t>
    </dgm:pt>
    <dgm:pt modelId="{B688EACD-6581-4E47-960D-146AEC95B244}" type="parTrans" cxnId="{A18E7722-9FA7-A640-A884-52003258DCC0}">
      <dgm:prSet/>
      <dgm:spPr/>
      <dgm:t>
        <a:bodyPr/>
        <a:lstStyle/>
        <a:p>
          <a:pPr algn="just"/>
          <a:endParaRPr lang="es-ES_tradnl"/>
        </a:p>
      </dgm:t>
    </dgm:pt>
    <dgm:pt modelId="{4288D56A-2B44-3F40-802D-49DBDFCF8508}" type="sibTrans" cxnId="{A18E7722-9FA7-A640-A884-52003258DCC0}">
      <dgm:prSet/>
      <dgm:spPr/>
      <dgm:t>
        <a:bodyPr/>
        <a:lstStyle/>
        <a:p>
          <a:pPr algn="just"/>
          <a:endParaRPr lang="es-ES_tradnl"/>
        </a:p>
      </dgm:t>
    </dgm:pt>
    <dgm:pt modelId="{7D212826-7A30-574B-A45E-647CACDBC6F2}" type="pres">
      <dgm:prSet presAssocID="{9328C56C-371A-A746-9F1C-8D0ED74093DC}" presName="linear" presStyleCnt="0">
        <dgm:presLayoutVars>
          <dgm:animLvl val="lvl"/>
          <dgm:resizeHandles val="exact"/>
        </dgm:presLayoutVars>
      </dgm:prSet>
      <dgm:spPr/>
      <dgm:t>
        <a:bodyPr/>
        <a:lstStyle/>
        <a:p>
          <a:endParaRPr lang="en-US"/>
        </a:p>
      </dgm:t>
    </dgm:pt>
    <dgm:pt modelId="{75B5F879-A8A1-674D-9091-247B6CF917C4}" type="pres">
      <dgm:prSet presAssocID="{21851266-81CE-4C43-A56B-6A89F01BB8B2}" presName="parentText" presStyleLbl="node1" presStyleIdx="0" presStyleCnt="1" custLinFactY="-100000" custLinFactNeighborX="96309" custLinFactNeighborY="-113993">
        <dgm:presLayoutVars>
          <dgm:chMax val="0"/>
          <dgm:bulletEnabled val="1"/>
        </dgm:presLayoutVars>
      </dgm:prSet>
      <dgm:spPr/>
      <dgm:t>
        <a:bodyPr/>
        <a:lstStyle/>
        <a:p>
          <a:endParaRPr lang="en-US"/>
        </a:p>
      </dgm:t>
    </dgm:pt>
  </dgm:ptLst>
  <dgm:cxnLst>
    <dgm:cxn modelId="{A312C3B7-CFB3-C943-B562-262D9563FF95}" type="presOf" srcId="{9328C56C-371A-A746-9F1C-8D0ED74093DC}" destId="{7D212826-7A30-574B-A45E-647CACDBC6F2}" srcOrd="0" destOrd="0" presId="urn:microsoft.com/office/officeart/2005/8/layout/vList2"/>
    <dgm:cxn modelId="{A18E7722-9FA7-A640-A884-52003258DCC0}" srcId="{9328C56C-371A-A746-9F1C-8D0ED74093DC}" destId="{21851266-81CE-4C43-A56B-6A89F01BB8B2}" srcOrd="0" destOrd="0" parTransId="{B688EACD-6581-4E47-960D-146AEC95B244}" sibTransId="{4288D56A-2B44-3F40-802D-49DBDFCF8508}"/>
    <dgm:cxn modelId="{9DC01DA5-BA05-6044-91C5-1B8F4EBB5072}" type="presOf" srcId="{21851266-81CE-4C43-A56B-6A89F01BB8B2}" destId="{75B5F879-A8A1-674D-9091-247B6CF917C4}" srcOrd="0" destOrd="0" presId="urn:microsoft.com/office/officeart/2005/8/layout/vList2"/>
    <dgm:cxn modelId="{05489EC7-F6DB-9A4A-86CD-371A16EB9524}" type="presParOf" srcId="{7D212826-7A30-574B-A45E-647CACDBC6F2}" destId="{75B5F879-A8A1-674D-9091-247B6CF917C4}" srcOrd="0"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923E04-F797-8F49-BE1B-2D6134B800B4}"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s-ES_tradnl"/>
        </a:p>
      </dgm:t>
    </dgm:pt>
    <dgm:pt modelId="{C27FD822-CF2D-3E4E-895F-DB7A563F2C87}">
      <dgm:prSet phldrT="[Texto]"/>
      <dgm:spPr>
        <a:solidFill>
          <a:srgbClr val="FF3492"/>
        </a:solidFill>
      </dgm:spPr>
      <dgm:t>
        <a:bodyPr/>
        <a:lstStyle/>
        <a:p>
          <a:r>
            <a:rPr lang="es-ES_tradnl" dirty="0" smtClean="0"/>
            <a:t>Principios de Vestimenta</a:t>
          </a:r>
          <a:endParaRPr lang="es-ES_tradnl" dirty="0"/>
        </a:p>
      </dgm:t>
    </dgm:pt>
    <dgm:pt modelId="{14CA8169-77AF-3741-8999-9D520AD22927}" type="parTrans" cxnId="{56443578-9239-6844-8694-4C05B582DD8A}">
      <dgm:prSet/>
      <dgm:spPr/>
      <dgm:t>
        <a:bodyPr/>
        <a:lstStyle/>
        <a:p>
          <a:endParaRPr lang="es-ES_tradnl"/>
        </a:p>
      </dgm:t>
    </dgm:pt>
    <dgm:pt modelId="{03D5592A-E949-7445-834C-577944F65E18}" type="sibTrans" cxnId="{56443578-9239-6844-8694-4C05B582DD8A}">
      <dgm:prSet/>
      <dgm:spPr/>
      <dgm:t>
        <a:bodyPr/>
        <a:lstStyle/>
        <a:p>
          <a:endParaRPr lang="es-ES_tradnl"/>
        </a:p>
      </dgm:t>
    </dgm:pt>
    <dgm:pt modelId="{FDCF7EE8-E0CD-DC4D-A4FF-ABC1CAD0AA59}">
      <dgm:prSet phldrT="[Texto]"/>
      <dgm:spPr>
        <a:solidFill>
          <a:srgbClr val="FF3492"/>
        </a:solidFill>
      </dgm:spPr>
      <dgm:t>
        <a:bodyPr/>
        <a:lstStyle/>
        <a:p>
          <a:r>
            <a:rPr lang="es-ES_tradnl" dirty="0" smtClean="0"/>
            <a:t>Decoro</a:t>
          </a:r>
          <a:endParaRPr lang="es-ES_tradnl" dirty="0">
            <a:solidFill>
              <a:schemeClr val="bg1"/>
            </a:solidFill>
          </a:endParaRPr>
        </a:p>
      </dgm:t>
    </dgm:pt>
    <dgm:pt modelId="{AA904E55-9067-5248-87F3-FB40EDC28036}" type="parTrans" cxnId="{07F14D87-70A1-1843-97E5-A42110F46B34}">
      <dgm:prSet/>
      <dgm:spPr>
        <a:ln>
          <a:solidFill>
            <a:srgbClr val="FF3492"/>
          </a:solidFill>
        </a:ln>
      </dgm:spPr>
      <dgm:t>
        <a:bodyPr/>
        <a:lstStyle/>
        <a:p>
          <a:endParaRPr lang="es-ES_tradnl"/>
        </a:p>
      </dgm:t>
    </dgm:pt>
    <dgm:pt modelId="{C2340473-F37C-A847-A79F-3B546160DC32}" type="sibTrans" cxnId="{07F14D87-70A1-1843-97E5-A42110F46B34}">
      <dgm:prSet/>
      <dgm:spPr/>
      <dgm:t>
        <a:bodyPr/>
        <a:lstStyle/>
        <a:p>
          <a:endParaRPr lang="es-ES_tradnl"/>
        </a:p>
      </dgm:t>
    </dgm:pt>
    <dgm:pt modelId="{CEA13454-4F73-064C-9BD5-71AD76947E32}">
      <dgm:prSet phldrT="[Texto]"/>
      <dgm:spPr>
        <a:solidFill>
          <a:srgbClr val="FF3492"/>
        </a:solidFill>
      </dgm:spPr>
      <dgm:t>
        <a:bodyPr/>
        <a:lstStyle/>
        <a:p>
          <a:r>
            <a:rPr lang="es-ES_tradnl" dirty="0" smtClean="0"/>
            <a:t>Pudor</a:t>
          </a:r>
          <a:endParaRPr lang="en-US" noProof="0" dirty="0"/>
        </a:p>
      </dgm:t>
    </dgm:pt>
    <dgm:pt modelId="{3621FF68-EA3D-634C-A466-BA9BE7CA43E6}" type="parTrans" cxnId="{9A7EE496-9600-1844-9DFA-A8212A7129CD}">
      <dgm:prSet/>
      <dgm:spPr>
        <a:ln>
          <a:solidFill>
            <a:srgbClr val="FF3492"/>
          </a:solidFill>
        </a:ln>
      </dgm:spPr>
      <dgm:t>
        <a:bodyPr/>
        <a:lstStyle/>
        <a:p>
          <a:endParaRPr lang="es-ES_tradnl"/>
        </a:p>
      </dgm:t>
    </dgm:pt>
    <dgm:pt modelId="{826C09B6-E262-C942-97B1-09336A417AED}" type="sibTrans" cxnId="{9A7EE496-9600-1844-9DFA-A8212A7129CD}">
      <dgm:prSet/>
      <dgm:spPr/>
      <dgm:t>
        <a:bodyPr/>
        <a:lstStyle/>
        <a:p>
          <a:endParaRPr lang="es-ES_tradnl"/>
        </a:p>
      </dgm:t>
    </dgm:pt>
    <dgm:pt modelId="{5D13A435-8D6B-6046-8573-B5E6FEDAE727}">
      <dgm:prSet phldrT="[Texto]"/>
      <dgm:spPr>
        <a:solidFill>
          <a:srgbClr val="FF3492"/>
        </a:solidFill>
      </dgm:spPr>
      <dgm:t>
        <a:bodyPr/>
        <a:lstStyle/>
        <a:p>
          <a:r>
            <a:rPr lang="es-ES_tradnl" dirty="0" smtClean="0"/>
            <a:t>Modestia</a:t>
          </a:r>
          <a:endParaRPr lang="en-US" noProof="0" dirty="0"/>
        </a:p>
      </dgm:t>
    </dgm:pt>
    <dgm:pt modelId="{5D5F642F-F132-2345-AA94-A81D28FFBB8C}" type="parTrans" cxnId="{BAA1EAF1-2246-2543-B680-C9EB3E3FBC66}">
      <dgm:prSet/>
      <dgm:spPr>
        <a:ln>
          <a:solidFill>
            <a:srgbClr val="FF3492"/>
          </a:solidFill>
        </a:ln>
      </dgm:spPr>
      <dgm:t>
        <a:bodyPr/>
        <a:lstStyle/>
        <a:p>
          <a:endParaRPr lang="es-ES_tradnl"/>
        </a:p>
      </dgm:t>
    </dgm:pt>
    <dgm:pt modelId="{56C3864A-C8C8-4D40-A545-F3279631A54C}" type="sibTrans" cxnId="{BAA1EAF1-2246-2543-B680-C9EB3E3FBC66}">
      <dgm:prSet/>
      <dgm:spPr/>
      <dgm:t>
        <a:bodyPr/>
        <a:lstStyle/>
        <a:p>
          <a:endParaRPr lang="es-ES_tradnl"/>
        </a:p>
      </dgm:t>
    </dgm:pt>
    <dgm:pt modelId="{50130935-65EF-734E-B4A9-7E0FCD514FFF}" type="pres">
      <dgm:prSet presAssocID="{C8923E04-F797-8F49-BE1B-2D6134B800B4}" presName="diagram" presStyleCnt="0">
        <dgm:presLayoutVars>
          <dgm:chPref val="1"/>
          <dgm:dir/>
          <dgm:animOne val="branch"/>
          <dgm:animLvl val="lvl"/>
          <dgm:resizeHandles val="exact"/>
        </dgm:presLayoutVars>
      </dgm:prSet>
      <dgm:spPr/>
      <dgm:t>
        <a:bodyPr/>
        <a:lstStyle/>
        <a:p>
          <a:endParaRPr lang="en-US"/>
        </a:p>
      </dgm:t>
    </dgm:pt>
    <dgm:pt modelId="{AD015004-8AE2-D34D-A24C-D9328720CA30}" type="pres">
      <dgm:prSet presAssocID="{C27FD822-CF2D-3E4E-895F-DB7A563F2C87}" presName="root1" presStyleCnt="0"/>
      <dgm:spPr/>
    </dgm:pt>
    <dgm:pt modelId="{2D6F9B6F-6767-C741-A869-4585C9E2A1C0}" type="pres">
      <dgm:prSet presAssocID="{C27FD822-CF2D-3E4E-895F-DB7A563F2C87}" presName="LevelOneTextNode" presStyleLbl="node0" presStyleIdx="0" presStyleCnt="1">
        <dgm:presLayoutVars>
          <dgm:chPref val="3"/>
        </dgm:presLayoutVars>
      </dgm:prSet>
      <dgm:spPr/>
      <dgm:t>
        <a:bodyPr/>
        <a:lstStyle/>
        <a:p>
          <a:endParaRPr lang="en-US"/>
        </a:p>
      </dgm:t>
    </dgm:pt>
    <dgm:pt modelId="{0A70C636-BCE2-E349-A7D0-757B64A054AD}" type="pres">
      <dgm:prSet presAssocID="{C27FD822-CF2D-3E4E-895F-DB7A563F2C87}" presName="level2hierChild" presStyleCnt="0"/>
      <dgm:spPr/>
    </dgm:pt>
    <dgm:pt modelId="{4FAA2A16-E80D-3D4B-B330-1C308F70AB31}" type="pres">
      <dgm:prSet presAssocID="{AA904E55-9067-5248-87F3-FB40EDC28036}" presName="conn2-1" presStyleLbl="parChTrans1D2" presStyleIdx="0" presStyleCnt="3"/>
      <dgm:spPr/>
      <dgm:t>
        <a:bodyPr/>
        <a:lstStyle/>
        <a:p>
          <a:endParaRPr lang="en-US"/>
        </a:p>
      </dgm:t>
    </dgm:pt>
    <dgm:pt modelId="{8409A663-3038-4948-A8FF-C8497A228119}" type="pres">
      <dgm:prSet presAssocID="{AA904E55-9067-5248-87F3-FB40EDC28036}" presName="connTx" presStyleLbl="parChTrans1D2" presStyleIdx="0" presStyleCnt="3"/>
      <dgm:spPr/>
      <dgm:t>
        <a:bodyPr/>
        <a:lstStyle/>
        <a:p>
          <a:endParaRPr lang="en-US"/>
        </a:p>
      </dgm:t>
    </dgm:pt>
    <dgm:pt modelId="{7284FC22-7402-A240-98BD-0BF1C2B7DDE8}" type="pres">
      <dgm:prSet presAssocID="{FDCF7EE8-E0CD-DC4D-A4FF-ABC1CAD0AA59}" presName="root2" presStyleCnt="0"/>
      <dgm:spPr/>
    </dgm:pt>
    <dgm:pt modelId="{AE2D144F-FF54-4B42-A91B-D74BA69CB4CA}" type="pres">
      <dgm:prSet presAssocID="{FDCF7EE8-E0CD-DC4D-A4FF-ABC1CAD0AA59}" presName="LevelTwoTextNode" presStyleLbl="node2" presStyleIdx="0" presStyleCnt="3" custLinFactNeighborX="-447" custLinFactNeighborY="-894">
        <dgm:presLayoutVars>
          <dgm:chPref val="3"/>
        </dgm:presLayoutVars>
      </dgm:prSet>
      <dgm:spPr/>
      <dgm:t>
        <a:bodyPr/>
        <a:lstStyle/>
        <a:p>
          <a:endParaRPr lang="en-US"/>
        </a:p>
      </dgm:t>
    </dgm:pt>
    <dgm:pt modelId="{D67E70A7-9B74-334D-BE60-B08BECE8F41E}" type="pres">
      <dgm:prSet presAssocID="{FDCF7EE8-E0CD-DC4D-A4FF-ABC1CAD0AA59}" presName="level3hierChild" presStyleCnt="0"/>
      <dgm:spPr/>
    </dgm:pt>
    <dgm:pt modelId="{4B3838A7-FBD8-764F-ADCD-D0A4C3C7CA19}" type="pres">
      <dgm:prSet presAssocID="{3621FF68-EA3D-634C-A466-BA9BE7CA43E6}" presName="conn2-1" presStyleLbl="parChTrans1D2" presStyleIdx="1" presStyleCnt="3"/>
      <dgm:spPr/>
      <dgm:t>
        <a:bodyPr/>
        <a:lstStyle/>
        <a:p>
          <a:endParaRPr lang="en-US"/>
        </a:p>
      </dgm:t>
    </dgm:pt>
    <dgm:pt modelId="{16C23F8E-BAE0-CC4A-BAE1-360EA1A522DB}" type="pres">
      <dgm:prSet presAssocID="{3621FF68-EA3D-634C-A466-BA9BE7CA43E6}" presName="connTx" presStyleLbl="parChTrans1D2" presStyleIdx="1" presStyleCnt="3"/>
      <dgm:spPr/>
      <dgm:t>
        <a:bodyPr/>
        <a:lstStyle/>
        <a:p>
          <a:endParaRPr lang="en-US"/>
        </a:p>
      </dgm:t>
    </dgm:pt>
    <dgm:pt modelId="{F9FD0F5A-D0F4-C34D-B7D6-0BCAC225F9B4}" type="pres">
      <dgm:prSet presAssocID="{CEA13454-4F73-064C-9BD5-71AD76947E32}" presName="root2" presStyleCnt="0"/>
      <dgm:spPr/>
    </dgm:pt>
    <dgm:pt modelId="{97611A86-E490-5C46-9DA8-9979D7C49048}" type="pres">
      <dgm:prSet presAssocID="{CEA13454-4F73-064C-9BD5-71AD76947E32}" presName="LevelTwoTextNode" presStyleLbl="node2" presStyleIdx="1" presStyleCnt="3">
        <dgm:presLayoutVars>
          <dgm:chPref val="3"/>
        </dgm:presLayoutVars>
      </dgm:prSet>
      <dgm:spPr/>
      <dgm:t>
        <a:bodyPr/>
        <a:lstStyle/>
        <a:p>
          <a:endParaRPr lang="en-US"/>
        </a:p>
      </dgm:t>
    </dgm:pt>
    <dgm:pt modelId="{50F67BD0-6FF4-484E-9809-D7FD12FCF17E}" type="pres">
      <dgm:prSet presAssocID="{CEA13454-4F73-064C-9BD5-71AD76947E32}" presName="level3hierChild" presStyleCnt="0"/>
      <dgm:spPr/>
    </dgm:pt>
    <dgm:pt modelId="{CD492453-0540-C041-A3A9-B7B0E55D25E9}" type="pres">
      <dgm:prSet presAssocID="{5D5F642F-F132-2345-AA94-A81D28FFBB8C}" presName="conn2-1" presStyleLbl="parChTrans1D2" presStyleIdx="2" presStyleCnt="3"/>
      <dgm:spPr/>
      <dgm:t>
        <a:bodyPr/>
        <a:lstStyle/>
        <a:p>
          <a:endParaRPr lang="en-US"/>
        </a:p>
      </dgm:t>
    </dgm:pt>
    <dgm:pt modelId="{0250AD8F-984F-D94A-A0E1-4A1606434FD8}" type="pres">
      <dgm:prSet presAssocID="{5D5F642F-F132-2345-AA94-A81D28FFBB8C}" presName="connTx" presStyleLbl="parChTrans1D2" presStyleIdx="2" presStyleCnt="3"/>
      <dgm:spPr/>
      <dgm:t>
        <a:bodyPr/>
        <a:lstStyle/>
        <a:p>
          <a:endParaRPr lang="en-US"/>
        </a:p>
      </dgm:t>
    </dgm:pt>
    <dgm:pt modelId="{634E47AF-4F5D-254A-82E0-C60B23239CCF}" type="pres">
      <dgm:prSet presAssocID="{5D13A435-8D6B-6046-8573-B5E6FEDAE727}" presName="root2" presStyleCnt="0"/>
      <dgm:spPr/>
    </dgm:pt>
    <dgm:pt modelId="{E8884A45-8CE3-E74E-A5FC-79F28F551D5D}" type="pres">
      <dgm:prSet presAssocID="{5D13A435-8D6B-6046-8573-B5E6FEDAE727}" presName="LevelTwoTextNode" presStyleLbl="node2" presStyleIdx="2" presStyleCnt="3">
        <dgm:presLayoutVars>
          <dgm:chPref val="3"/>
        </dgm:presLayoutVars>
      </dgm:prSet>
      <dgm:spPr/>
      <dgm:t>
        <a:bodyPr/>
        <a:lstStyle/>
        <a:p>
          <a:endParaRPr lang="en-US"/>
        </a:p>
      </dgm:t>
    </dgm:pt>
    <dgm:pt modelId="{16D36885-270C-EE4C-BD02-385AD7C7942B}" type="pres">
      <dgm:prSet presAssocID="{5D13A435-8D6B-6046-8573-B5E6FEDAE727}" presName="level3hierChild" presStyleCnt="0"/>
      <dgm:spPr/>
    </dgm:pt>
  </dgm:ptLst>
  <dgm:cxnLst>
    <dgm:cxn modelId="{5B238B08-2691-824F-9432-88D75673B978}" type="presOf" srcId="{AA904E55-9067-5248-87F3-FB40EDC28036}" destId="{8409A663-3038-4948-A8FF-C8497A228119}" srcOrd="1" destOrd="0" presId="urn:microsoft.com/office/officeart/2005/8/layout/hierarchy2"/>
    <dgm:cxn modelId="{E45096D7-B87B-B940-BDE8-8DD86BC679AE}" type="presOf" srcId="{5D13A435-8D6B-6046-8573-B5E6FEDAE727}" destId="{E8884A45-8CE3-E74E-A5FC-79F28F551D5D}" srcOrd="0" destOrd="0" presId="urn:microsoft.com/office/officeart/2005/8/layout/hierarchy2"/>
    <dgm:cxn modelId="{ACD2A4DE-C067-CA44-AEDF-889D9B71A394}" type="presOf" srcId="{5D5F642F-F132-2345-AA94-A81D28FFBB8C}" destId="{0250AD8F-984F-D94A-A0E1-4A1606434FD8}" srcOrd="1" destOrd="0" presId="urn:microsoft.com/office/officeart/2005/8/layout/hierarchy2"/>
    <dgm:cxn modelId="{14A31749-3ADF-3B41-964A-2D9D814F43D8}" type="presOf" srcId="{C27FD822-CF2D-3E4E-895F-DB7A563F2C87}" destId="{2D6F9B6F-6767-C741-A869-4585C9E2A1C0}" srcOrd="0" destOrd="0" presId="urn:microsoft.com/office/officeart/2005/8/layout/hierarchy2"/>
    <dgm:cxn modelId="{BAA1EAF1-2246-2543-B680-C9EB3E3FBC66}" srcId="{C27FD822-CF2D-3E4E-895F-DB7A563F2C87}" destId="{5D13A435-8D6B-6046-8573-B5E6FEDAE727}" srcOrd="2" destOrd="0" parTransId="{5D5F642F-F132-2345-AA94-A81D28FFBB8C}" sibTransId="{56C3864A-C8C8-4D40-A545-F3279631A54C}"/>
    <dgm:cxn modelId="{44B38FA8-381E-9B4B-B896-6207E38F946A}" type="presOf" srcId="{AA904E55-9067-5248-87F3-FB40EDC28036}" destId="{4FAA2A16-E80D-3D4B-B330-1C308F70AB31}" srcOrd="0" destOrd="0" presId="urn:microsoft.com/office/officeart/2005/8/layout/hierarchy2"/>
    <dgm:cxn modelId="{D1391D35-8329-5342-A10D-7C75C292F285}" type="presOf" srcId="{FDCF7EE8-E0CD-DC4D-A4FF-ABC1CAD0AA59}" destId="{AE2D144F-FF54-4B42-A91B-D74BA69CB4CA}" srcOrd="0" destOrd="0" presId="urn:microsoft.com/office/officeart/2005/8/layout/hierarchy2"/>
    <dgm:cxn modelId="{996DC958-4F55-B942-A02E-70A92192452D}" type="presOf" srcId="{5D5F642F-F132-2345-AA94-A81D28FFBB8C}" destId="{CD492453-0540-C041-A3A9-B7B0E55D25E9}" srcOrd="0" destOrd="0" presId="urn:microsoft.com/office/officeart/2005/8/layout/hierarchy2"/>
    <dgm:cxn modelId="{1477E44B-66B2-2945-A777-106CBC669D66}" type="presOf" srcId="{3621FF68-EA3D-634C-A466-BA9BE7CA43E6}" destId="{16C23F8E-BAE0-CC4A-BAE1-360EA1A522DB}" srcOrd="1" destOrd="0" presId="urn:microsoft.com/office/officeart/2005/8/layout/hierarchy2"/>
    <dgm:cxn modelId="{EDAA2F55-5701-F14E-81D2-C532888CE1AB}" type="presOf" srcId="{3621FF68-EA3D-634C-A466-BA9BE7CA43E6}" destId="{4B3838A7-FBD8-764F-ADCD-D0A4C3C7CA19}" srcOrd="0" destOrd="0" presId="urn:microsoft.com/office/officeart/2005/8/layout/hierarchy2"/>
    <dgm:cxn modelId="{56443578-9239-6844-8694-4C05B582DD8A}" srcId="{C8923E04-F797-8F49-BE1B-2D6134B800B4}" destId="{C27FD822-CF2D-3E4E-895F-DB7A563F2C87}" srcOrd="0" destOrd="0" parTransId="{14CA8169-77AF-3741-8999-9D520AD22927}" sibTransId="{03D5592A-E949-7445-834C-577944F65E18}"/>
    <dgm:cxn modelId="{07F14D87-70A1-1843-97E5-A42110F46B34}" srcId="{C27FD822-CF2D-3E4E-895F-DB7A563F2C87}" destId="{FDCF7EE8-E0CD-DC4D-A4FF-ABC1CAD0AA59}" srcOrd="0" destOrd="0" parTransId="{AA904E55-9067-5248-87F3-FB40EDC28036}" sibTransId="{C2340473-F37C-A847-A79F-3B546160DC32}"/>
    <dgm:cxn modelId="{F6545BAB-9AD4-9B4C-AFA2-CA3E1BC7C7B0}" type="presOf" srcId="{C8923E04-F797-8F49-BE1B-2D6134B800B4}" destId="{50130935-65EF-734E-B4A9-7E0FCD514FFF}" srcOrd="0" destOrd="0" presId="urn:microsoft.com/office/officeart/2005/8/layout/hierarchy2"/>
    <dgm:cxn modelId="{8AE67644-A36C-1749-B722-1469B756F2FC}" type="presOf" srcId="{CEA13454-4F73-064C-9BD5-71AD76947E32}" destId="{97611A86-E490-5C46-9DA8-9979D7C49048}" srcOrd="0" destOrd="0" presId="urn:microsoft.com/office/officeart/2005/8/layout/hierarchy2"/>
    <dgm:cxn modelId="{9A7EE496-9600-1844-9DFA-A8212A7129CD}" srcId="{C27FD822-CF2D-3E4E-895F-DB7A563F2C87}" destId="{CEA13454-4F73-064C-9BD5-71AD76947E32}" srcOrd="1" destOrd="0" parTransId="{3621FF68-EA3D-634C-A466-BA9BE7CA43E6}" sibTransId="{826C09B6-E262-C942-97B1-09336A417AED}"/>
    <dgm:cxn modelId="{3225897B-A549-1745-BB39-EF05C0DD4F2A}" type="presParOf" srcId="{50130935-65EF-734E-B4A9-7E0FCD514FFF}" destId="{AD015004-8AE2-D34D-A24C-D9328720CA30}" srcOrd="0" destOrd="0" presId="urn:microsoft.com/office/officeart/2005/8/layout/hierarchy2"/>
    <dgm:cxn modelId="{01ECFD99-05DE-5940-8207-9113588B7EC4}" type="presParOf" srcId="{AD015004-8AE2-D34D-A24C-D9328720CA30}" destId="{2D6F9B6F-6767-C741-A869-4585C9E2A1C0}" srcOrd="0" destOrd="0" presId="urn:microsoft.com/office/officeart/2005/8/layout/hierarchy2"/>
    <dgm:cxn modelId="{57D08B01-1CC1-E647-A56E-B5F7BA8C1853}" type="presParOf" srcId="{AD015004-8AE2-D34D-A24C-D9328720CA30}" destId="{0A70C636-BCE2-E349-A7D0-757B64A054AD}" srcOrd="1" destOrd="0" presId="urn:microsoft.com/office/officeart/2005/8/layout/hierarchy2"/>
    <dgm:cxn modelId="{B77E6B61-3CA8-8E45-BD68-CA28FBC6453D}" type="presParOf" srcId="{0A70C636-BCE2-E349-A7D0-757B64A054AD}" destId="{4FAA2A16-E80D-3D4B-B330-1C308F70AB31}" srcOrd="0" destOrd="0" presId="urn:microsoft.com/office/officeart/2005/8/layout/hierarchy2"/>
    <dgm:cxn modelId="{856ACE6B-72B1-454A-B274-70C1FE9B67B9}" type="presParOf" srcId="{4FAA2A16-E80D-3D4B-B330-1C308F70AB31}" destId="{8409A663-3038-4948-A8FF-C8497A228119}" srcOrd="0" destOrd="0" presId="urn:microsoft.com/office/officeart/2005/8/layout/hierarchy2"/>
    <dgm:cxn modelId="{754E417A-ED46-DD46-A681-7C74271FF1D7}" type="presParOf" srcId="{0A70C636-BCE2-E349-A7D0-757B64A054AD}" destId="{7284FC22-7402-A240-98BD-0BF1C2B7DDE8}" srcOrd="1" destOrd="0" presId="urn:microsoft.com/office/officeart/2005/8/layout/hierarchy2"/>
    <dgm:cxn modelId="{46A19B46-D04A-714C-94B4-A034967DD789}" type="presParOf" srcId="{7284FC22-7402-A240-98BD-0BF1C2B7DDE8}" destId="{AE2D144F-FF54-4B42-A91B-D74BA69CB4CA}" srcOrd="0" destOrd="0" presId="urn:microsoft.com/office/officeart/2005/8/layout/hierarchy2"/>
    <dgm:cxn modelId="{CBB7C8A1-472C-4144-B103-BC63C37DBBB8}" type="presParOf" srcId="{7284FC22-7402-A240-98BD-0BF1C2B7DDE8}" destId="{D67E70A7-9B74-334D-BE60-B08BECE8F41E}" srcOrd="1" destOrd="0" presId="urn:microsoft.com/office/officeart/2005/8/layout/hierarchy2"/>
    <dgm:cxn modelId="{8CF56B00-C4E9-3242-B357-8FEC7F5796B2}" type="presParOf" srcId="{0A70C636-BCE2-E349-A7D0-757B64A054AD}" destId="{4B3838A7-FBD8-764F-ADCD-D0A4C3C7CA19}" srcOrd="2" destOrd="0" presId="urn:microsoft.com/office/officeart/2005/8/layout/hierarchy2"/>
    <dgm:cxn modelId="{DDF4578A-1BB5-9E4D-88CA-99C7366A4DFD}" type="presParOf" srcId="{4B3838A7-FBD8-764F-ADCD-D0A4C3C7CA19}" destId="{16C23F8E-BAE0-CC4A-BAE1-360EA1A522DB}" srcOrd="0" destOrd="0" presId="urn:microsoft.com/office/officeart/2005/8/layout/hierarchy2"/>
    <dgm:cxn modelId="{E1AB3A4F-88A9-A447-BFAD-2FDADB4F5671}" type="presParOf" srcId="{0A70C636-BCE2-E349-A7D0-757B64A054AD}" destId="{F9FD0F5A-D0F4-C34D-B7D6-0BCAC225F9B4}" srcOrd="3" destOrd="0" presId="urn:microsoft.com/office/officeart/2005/8/layout/hierarchy2"/>
    <dgm:cxn modelId="{2F5C63B1-54E1-1F45-8369-3BF28DD36652}" type="presParOf" srcId="{F9FD0F5A-D0F4-C34D-B7D6-0BCAC225F9B4}" destId="{97611A86-E490-5C46-9DA8-9979D7C49048}" srcOrd="0" destOrd="0" presId="urn:microsoft.com/office/officeart/2005/8/layout/hierarchy2"/>
    <dgm:cxn modelId="{5448CA47-97E3-FE4A-A341-82B1773ECEEC}" type="presParOf" srcId="{F9FD0F5A-D0F4-C34D-B7D6-0BCAC225F9B4}" destId="{50F67BD0-6FF4-484E-9809-D7FD12FCF17E}" srcOrd="1" destOrd="0" presId="urn:microsoft.com/office/officeart/2005/8/layout/hierarchy2"/>
    <dgm:cxn modelId="{8DF8482C-C28A-044C-8C2E-BE7C2325D7B1}" type="presParOf" srcId="{0A70C636-BCE2-E349-A7D0-757B64A054AD}" destId="{CD492453-0540-C041-A3A9-B7B0E55D25E9}" srcOrd="4" destOrd="0" presId="urn:microsoft.com/office/officeart/2005/8/layout/hierarchy2"/>
    <dgm:cxn modelId="{38DA2883-DE3E-2E4E-82D2-9747B7DDC992}" type="presParOf" srcId="{CD492453-0540-C041-A3A9-B7B0E55D25E9}" destId="{0250AD8F-984F-D94A-A0E1-4A1606434FD8}" srcOrd="0" destOrd="0" presId="urn:microsoft.com/office/officeart/2005/8/layout/hierarchy2"/>
    <dgm:cxn modelId="{BA185B50-C7B6-054B-B072-6A7C0113A53D}" type="presParOf" srcId="{0A70C636-BCE2-E349-A7D0-757B64A054AD}" destId="{634E47AF-4F5D-254A-82E0-C60B23239CCF}" srcOrd="5" destOrd="0" presId="urn:microsoft.com/office/officeart/2005/8/layout/hierarchy2"/>
    <dgm:cxn modelId="{CA6F3EBA-8011-F44C-BA13-5382B9B92F5C}" type="presParOf" srcId="{634E47AF-4F5D-254A-82E0-C60B23239CCF}" destId="{E8884A45-8CE3-E74E-A5FC-79F28F551D5D}" srcOrd="0" destOrd="0" presId="urn:microsoft.com/office/officeart/2005/8/layout/hierarchy2"/>
    <dgm:cxn modelId="{446B2D47-FD08-464D-B72A-24B12BE57B0A}" type="presParOf" srcId="{634E47AF-4F5D-254A-82E0-C60B23239CCF}" destId="{16D36885-270C-EE4C-BD02-385AD7C7942B}"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065AE2-6259-FA4B-B99F-ACE895610609}"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_tradnl"/>
        </a:p>
      </dgm:t>
    </dgm:pt>
    <dgm:pt modelId="{39466B05-DE3C-E84A-B00C-A75CE35EA95A}">
      <dgm:prSet phldrT="[Texto]" custT="1"/>
      <dgm:spPr>
        <a:solidFill>
          <a:srgbClr val="FF3492"/>
        </a:solidFill>
      </dgm:spPr>
      <dgm:t>
        <a:bodyPr/>
        <a:lstStyle/>
        <a:p>
          <a:r>
            <a:rPr lang="es-ES_tradnl" sz="4000" dirty="0" smtClean="0"/>
            <a:t>TU ATUENDO DEFINE TU HISTORIA</a:t>
          </a:r>
          <a:endParaRPr lang="es-ES_tradnl" sz="4000" dirty="0"/>
        </a:p>
      </dgm:t>
    </dgm:pt>
    <dgm:pt modelId="{615F98D4-8770-CC49-B04D-7656FFB896E1}" type="parTrans" cxnId="{FCB660CD-903B-154F-8589-B757BB179CA6}">
      <dgm:prSet/>
      <dgm:spPr/>
      <dgm:t>
        <a:bodyPr/>
        <a:lstStyle/>
        <a:p>
          <a:endParaRPr lang="es-ES_tradnl"/>
        </a:p>
      </dgm:t>
    </dgm:pt>
    <dgm:pt modelId="{FAE66881-0C95-6E46-B0FD-BEE1FB6AB0AF}" type="sibTrans" cxnId="{FCB660CD-903B-154F-8589-B757BB179CA6}">
      <dgm:prSet/>
      <dgm:spPr/>
      <dgm:t>
        <a:bodyPr/>
        <a:lstStyle/>
        <a:p>
          <a:endParaRPr lang="es-ES_tradnl"/>
        </a:p>
      </dgm:t>
    </dgm:pt>
    <dgm:pt modelId="{FBE67BA3-99B4-1149-983D-AA9E01FB0A98}">
      <dgm:prSet/>
      <dgm:spPr>
        <a:ln>
          <a:solidFill>
            <a:srgbClr val="FF3492"/>
          </a:solidFill>
        </a:ln>
      </dgm:spPr>
      <dgm:t>
        <a:bodyPr/>
        <a:lstStyle/>
        <a:p>
          <a:pPr algn="just"/>
          <a:r>
            <a:rPr lang="es-ES_tradnl" dirty="0" smtClean="0"/>
            <a:t>Al elegir tu vestimenta se debe establecer individualidad y proporciona pistas sobre nuestra identidad, la ropa define gusto, educación, tipo de familia, relación con Dios, conocimiento de la Palabra de Dios y es una expresión de nuestra personalidad. Es decir que la vestimenta cuenta la historia de quiénes somos y cómo vivimos.</a:t>
          </a:r>
          <a:endParaRPr lang="es-ES_tradnl" dirty="0"/>
        </a:p>
      </dgm:t>
    </dgm:pt>
    <dgm:pt modelId="{46265AE0-A916-0346-9BAD-FD2D59740D1B}" type="parTrans" cxnId="{83DDE1A7-B4BE-F94A-B625-A97FCD6BB56B}">
      <dgm:prSet/>
      <dgm:spPr/>
      <dgm:t>
        <a:bodyPr/>
        <a:lstStyle/>
        <a:p>
          <a:endParaRPr lang="es-ES_tradnl"/>
        </a:p>
      </dgm:t>
    </dgm:pt>
    <dgm:pt modelId="{0CE12F24-6C2D-1643-BB12-0C633C4DF577}" type="sibTrans" cxnId="{83DDE1A7-B4BE-F94A-B625-A97FCD6BB56B}">
      <dgm:prSet/>
      <dgm:spPr/>
      <dgm:t>
        <a:bodyPr/>
        <a:lstStyle/>
        <a:p>
          <a:endParaRPr lang="es-ES_tradnl"/>
        </a:p>
      </dgm:t>
    </dgm:pt>
    <dgm:pt modelId="{BF43D259-E8D0-4CCE-AC96-5634505BFFCF}">
      <dgm:prSet/>
      <dgm:spPr/>
      <dgm:t>
        <a:bodyPr/>
        <a:lstStyle/>
        <a:p>
          <a:r>
            <a:rPr lang="es-ES_tradnl" dirty="0" smtClean="0"/>
            <a:t>Con el transcurso del tiempo, la ropa comienza a asociarse a la ubicación en la sociedad, dependiendo estos ropajes, de la modestia personal, la ostentación o el lujo, las posibilidades económicas, las actividades laborales, etc. Entregue las siguientes preguntas a cada Diaconisa, para que la respondan en pareja. Luego usted concluya con la reflexión aplicada a cada una.</a:t>
          </a:r>
          <a:endParaRPr lang="es-ES_tradnl" dirty="0"/>
        </a:p>
      </dgm:t>
    </dgm:pt>
    <dgm:pt modelId="{4AD418D3-6B3F-426F-A417-AAA371BA0EE0}" type="parTrans" cxnId="{26EB7067-021B-4CFF-A2CD-22F7757AF66B}">
      <dgm:prSet/>
      <dgm:spPr/>
      <dgm:t>
        <a:bodyPr/>
        <a:lstStyle/>
        <a:p>
          <a:endParaRPr lang="en-US"/>
        </a:p>
      </dgm:t>
    </dgm:pt>
    <dgm:pt modelId="{70CE4B6C-5384-465D-837F-C26AC9E0BE0F}" type="sibTrans" cxnId="{26EB7067-021B-4CFF-A2CD-22F7757AF66B}">
      <dgm:prSet/>
      <dgm:spPr/>
      <dgm:t>
        <a:bodyPr/>
        <a:lstStyle/>
        <a:p>
          <a:endParaRPr lang="en-US"/>
        </a:p>
      </dgm:t>
    </dgm:pt>
    <dgm:pt modelId="{E6839CF1-E515-8749-ADCA-DCFE99F8C7AE}" type="pres">
      <dgm:prSet presAssocID="{B5065AE2-6259-FA4B-B99F-ACE895610609}" presName="linear" presStyleCnt="0">
        <dgm:presLayoutVars>
          <dgm:dir/>
          <dgm:animLvl val="lvl"/>
          <dgm:resizeHandles val="exact"/>
        </dgm:presLayoutVars>
      </dgm:prSet>
      <dgm:spPr/>
      <dgm:t>
        <a:bodyPr/>
        <a:lstStyle/>
        <a:p>
          <a:endParaRPr lang="en-US"/>
        </a:p>
      </dgm:t>
    </dgm:pt>
    <dgm:pt modelId="{7190A931-E00F-2E47-9BF3-3DB2D1E14F90}" type="pres">
      <dgm:prSet presAssocID="{39466B05-DE3C-E84A-B00C-A75CE35EA95A}" presName="parentLin" presStyleCnt="0"/>
      <dgm:spPr/>
    </dgm:pt>
    <dgm:pt modelId="{B9A1C92E-C483-1A45-8D3D-35A9F64F050A}" type="pres">
      <dgm:prSet presAssocID="{39466B05-DE3C-E84A-B00C-A75CE35EA95A}" presName="parentLeftMargin" presStyleLbl="node1" presStyleIdx="0" presStyleCnt="1"/>
      <dgm:spPr/>
      <dgm:t>
        <a:bodyPr/>
        <a:lstStyle/>
        <a:p>
          <a:endParaRPr lang="en-US"/>
        </a:p>
      </dgm:t>
    </dgm:pt>
    <dgm:pt modelId="{FDBBB894-6995-2841-8D3B-566C563E90D9}" type="pres">
      <dgm:prSet presAssocID="{39466B05-DE3C-E84A-B00C-A75CE35EA95A}" presName="parentText" presStyleLbl="node1" presStyleIdx="0" presStyleCnt="1" custScaleY="148609">
        <dgm:presLayoutVars>
          <dgm:chMax val="0"/>
          <dgm:bulletEnabled val="1"/>
        </dgm:presLayoutVars>
      </dgm:prSet>
      <dgm:spPr/>
      <dgm:t>
        <a:bodyPr/>
        <a:lstStyle/>
        <a:p>
          <a:endParaRPr lang="en-US"/>
        </a:p>
      </dgm:t>
    </dgm:pt>
    <dgm:pt modelId="{882AE5B9-E961-644F-890A-B0B35FDE82C7}" type="pres">
      <dgm:prSet presAssocID="{39466B05-DE3C-E84A-B00C-A75CE35EA95A}" presName="negativeSpace" presStyleCnt="0"/>
      <dgm:spPr/>
    </dgm:pt>
    <dgm:pt modelId="{27DFFF88-485E-9E4B-9741-3FE9193DFBE2}" type="pres">
      <dgm:prSet presAssocID="{39466B05-DE3C-E84A-B00C-A75CE35EA95A}" presName="childText" presStyleLbl="conFgAcc1" presStyleIdx="0" presStyleCnt="1">
        <dgm:presLayoutVars>
          <dgm:bulletEnabled val="1"/>
        </dgm:presLayoutVars>
      </dgm:prSet>
      <dgm:spPr/>
      <dgm:t>
        <a:bodyPr/>
        <a:lstStyle/>
        <a:p>
          <a:endParaRPr lang="en-US"/>
        </a:p>
      </dgm:t>
    </dgm:pt>
  </dgm:ptLst>
  <dgm:cxnLst>
    <dgm:cxn modelId="{340B1D14-A20E-3F4F-8DD3-6C2B6352DBB3}" type="presOf" srcId="{39466B05-DE3C-E84A-B00C-A75CE35EA95A}" destId="{FDBBB894-6995-2841-8D3B-566C563E90D9}" srcOrd="1" destOrd="0" presId="urn:microsoft.com/office/officeart/2005/8/layout/list1"/>
    <dgm:cxn modelId="{26EB7067-021B-4CFF-A2CD-22F7757AF66B}" srcId="{39466B05-DE3C-E84A-B00C-A75CE35EA95A}" destId="{BF43D259-E8D0-4CCE-AC96-5634505BFFCF}" srcOrd="1" destOrd="0" parTransId="{4AD418D3-6B3F-426F-A417-AAA371BA0EE0}" sibTransId="{70CE4B6C-5384-465D-837F-C26AC9E0BE0F}"/>
    <dgm:cxn modelId="{2A60C76B-FC41-3945-9DF4-51D67B622F68}" type="presOf" srcId="{39466B05-DE3C-E84A-B00C-A75CE35EA95A}" destId="{B9A1C92E-C483-1A45-8D3D-35A9F64F050A}" srcOrd="0" destOrd="0" presId="urn:microsoft.com/office/officeart/2005/8/layout/list1"/>
    <dgm:cxn modelId="{FCB660CD-903B-154F-8589-B757BB179CA6}" srcId="{B5065AE2-6259-FA4B-B99F-ACE895610609}" destId="{39466B05-DE3C-E84A-B00C-A75CE35EA95A}" srcOrd="0" destOrd="0" parTransId="{615F98D4-8770-CC49-B04D-7656FFB896E1}" sibTransId="{FAE66881-0C95-6E46-B0FD-BEE1FB6AB0AF}"/>
    <dgm:cxn modelId="{795EDCFD-C8AA-4F33-9791-643138D827D4}" type="presOf" srcId="{BF43D259-E8D0-4CCE-AC96-5634505BFFCF}" destId="{27DFFF88-485E-9E4B-9741-3FE9193DFBE2}" srcOrd="0" destOrd="1" presId="urn:microsoft.com/office/officeart/2005/8/layout/list1"/>
    <dgm:cxn modelId="{8525ADC9-ED33-C647-9AF1-2E0954358825}" type="presOf" srcId="{B5065AE2-6259-FA4B-B99F-ACE895610609}" destId="{E6839CF1-E515-8749-ADCA-DCFE99F8C7AE}" srcOrd="0" destOrd="0" presId="urn:microsoft.com/office/officeart/2005/8/layout/list1"/>
    <dgm:cxn modelId="{83DDE1A7-B4BE-F94A-B625-A97FCD6BB56B}" srcId="{39466B05-DE3C-E84A-B00C-A75CE35EA95A}" destId="{FBE67BA3-99B4-1149-983D-AA9E01FB0A98}" srcOrd="0" destOrd="0" parTransId="{46265AE0-A916-0346-9BAD-FD2D59740D1B}" sibTransId="{0CE12F24-6C2D-1643-BB12-0C633C4DF577}"/>
    <dgm:cxn modelId="{541991F3-94D7-D842-8E2D-D157D7881322}" type="presOf" srcId="{FBE67BA3-99B4-1149-983D-AA9E01FB0A98}" destId="{27DFFF88-485E-9E4B-9741-3FE9193DFBE2}" srcOrd="0" destOrd="0" presId="urn:microsoft.com/office/officeart/2005/8/layout/list1"/>
    <dgm:cxn modelId="{32F62858-9FE8-AC40-AEC2-91038976403A}" type="presParOf" srcId="{E6839CF1-E515-8749-ADCA-DCFE99F8C7AE}" destId="{7190A931-E00F-2E47-9BF3-3DB2D1E14F90}" srcOrd="0" destOrd="0" presId="urn:microsoft.com/office/officeart/2005/8/layout/list1"/>
    <dgm:cxn modelId="{9F1D8F17-A1CA-E348-8885-A9FEC3D6A715}" type="presParOf" srcId="{7190A931-E00F-2E47-9BF3-3DB2D1E14F90}" destId="{B9A1C92E-C483-1A45-8D3D-35A9F64F050A}" srcOrd="0" destOrd="0" presId="urn:microsoft.com/office/officeart/2005/8/layout/list1"/>
    <dgm:cxn modelId="{3CB840E0-51DC-964D-A605-D8F1550ABCF5}" type="presParOf" srcId="{7190A931-E00F-2E47-9BF3-3DB2D1E14F90}" destId="{FDBBB894-6995-2841-8D3B-566C563E90D9}" srcOrd="1" destOrd="0" presId="urn:microsoft.com/office/officeart/2005/8/layout/list1"/>
    <dgm:cxn modelId="{4F71E0F7-FF8C-0748-AB4C-D64F3EF388AF}" type="presParOf" srcId="{E6839CF1-E515-8749-ADCA-DCFE99F8C7AE}" destId="{882AE5B9-E961-644F-890A-B0B35FDE82C7}" srcOrd="1" destOrd="0" presId="urn:microsoft.com/office/officeart/2005/8/layout/list1"/>
    <dgm:cxn modelId="{D1A44450-7594-3949-AF33-E2FCCB943D97}" type="presParOf" srcId="{E6839CF1-E515-8749-ADCA-DCFE99F8C7AE}" destId="{27DFFF88-485E-9E4B-9741-3FE9193DFBE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065AE2-6259-FA4B-B99F-ACE895610609}"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_tradnl"/>
        </a:p>
      </dgm:t>
    </dgm:pt>
    <dgm:pt modelId="{39466B05-DE3C-E84A-B00C-A75CE35EA95A}">
      <dgm:prSet phldrT="[Texto]" custT="1"/>
      <dgm:spPr>
        <a:solidFill>
          <a:srgbClr val="FF3492"/>
        </a:solidFill>
      </dgm:spPr>
      <dgm:t>
        <a:bodyPr/>
        <a:lstStyle/>
        <a:p>
          <a:r>
            <a:rPr lang="es-ES_tradnl" sz="4000" dirty="0" smtClean="0"/>
            <a:t>REFLEJA TU PERSONALIDAD</a:t>
          </a:r>
          <a:endParaRPr lang="es-ES_tradnl" sz="4000" dirty="0"/>
        </a:p>
      </dgm:t>
    </dgm:pt>
    <dgm:pt modelId="{615F98D4-8770-CC49-B04D-7656FFB896E1}" type="parTrans" cxnId="{FCB660CD-903B-154F-8589-B757BB179CA6}">
      <dgm:prSet/>
      <dgm:spPr/>
      <dgm:t>
        <a:bodyPr/>
        <a:lstStyle/>
        <a:p>
          <a:endParaRPr lang="es-ES_tradnl"/>
        </a:p>
      </dgm:t>
    </dgm:pt>
    <dgm:pt modelId="{FAE66881-0C95-6E46-B0FD-BEE1FB6AB0AF}" type="sibTrans" cxnId="{FCB660CD-903B-154F-8589-B757BB179CA6}">
      <dgm:prSet/>
      <dgm:spPr/>
      <dgm:t>
        <a:bodyPr/>
        <a:lstStyle/>
        <a:p>
          <a:endParaRPr lang="es-ES_tradnl"/>
        </a:p>
      </dgm:t>
    </dgm:pt>
    <dgm:pt modelId="{7D916625-0289-E64B-A950-746ECEC6AB03}">
      <dgm:prSet custT="1"/>
      <dgm:spPr>
        <a:ln>
          <a:solidFill>
            <a:srgbClr val="FF3492"/>
          </a:solidFill>
        </a:ln>
      </dgm:spPr>
      <dgm:t>
        <a:bodyPr/>
        <a:lstStyle/>
        <a:p>
          <a:pPr algn="just"/>
          <a:r>
            <a:rPr lang="es-ES_tradnl" sz="1400" dirty="0" smtClean="0">
              <a:solidFill>
                <a:schemeClr val="tx1"/>
              </a:solidFill>
              <a:latin typeface="+mn-lt"/>
            </a:rPr>
            <a:t>Todos elegimos diversas ropas para diversas ocasiones, pero generalmente elegimos vestirnos con ropa que nos gusta. Dicha vestimenta refleja nuestra actitud, que personalidad tenemos (introvertida-extrovertida). La vestimenta refleja o demuestra tu interior.</a:t>
          </a:r>
          <a:endParaRPr lang="es-ES_tradnl" sz="1400" dirty="0">
            <a:solidFill>
              <a:schemeClr val="tx1"/>
            </a:solidFill>
            <a:latin typeface="+mn-lt"/>
          </a:endParaRPr>
        </a:p>
      </dgm:t>
    </dgm:pt>
    <dgm:pt modelId="{A9D00587-47E2-CA41-B718-80C3331E244B}" type="parTrans" cxnId="{7E5C6D72-CA27-014C-A6CC-EC9B29FF5F13}">
      <dgm:prSet/>
      <dgm:spPr/>
      <dgm:t>
        <a:bodyPr/>
        <a:lstStyle/>
        <a:p>
          <a:endParaRPr lang="es-ES_tradnl"/>
        </a:p>
      </dgm:t>
    </dgm:pt>
    <dgm:pt modelId="{C88AB6C4-CA11-2946-99DC-632BFE8E87DE}" type="sibTrans" cxnId="{7E5C6D72-CA27-014C-A6CC-EC9B29FF5F13}">
      <dgm:prSet/>
      <dgm:spPr/>
      <dgm:t>
        <a:bodyPr/>
        <a:lstStyle/>
        <a:p>
          <a:endParaRPr lang="es-ES_tradnl"/>
        </a:p>
      </dgm:t>
    </dgm:pt>
    <dgm:pt modelId="{49FAF40E-3227-4FCD-9560-56E08F9FCEDB}">
      <dgm:prSet custT="1"/>
      <dgm:spPr/>
      <dgm:t>
        <a:bodyPr/>
        <a:lstStyle/>
        <a:p>
          <a:r>
            <a:rPr lang="es-ES_tradnl" sz="1400" dirty="0" smtClean="0">
              <a:solidFill>
                <a:schemeClr val="tx1"/>
              </a:solidFill>
              <a:latin typeface="+mn-lt"/>
            </a:rPr>
            <a:t>El caminar de un cowboy chueco en botas, el brincar de un alumno de secundaria en tenis, y el pavoneo de un modelo de alta costura en tacos dice mucho sobre cada rol. </a:t>
          </a:r>
          <a:endParaRPr lang="es-ES_tradnl" sz="1400" dirty="0">
            <a:solidFill>
              <a:schemeClr val="tx1"/>
            </a:solidFill>
            <a:latin typeface="+mn-lt"/>
          </a:endParaRPr>
        </a:p>
      </dgm:t>
    </dgm:pt>
    <dgm:pt modelId="{0EFC2115-DF25-4F5E-B03B-23218EE94C70}" type="parTrans" cxnId="{8CD0ABE4-9947-4CA0-82E1-6A415A96F0A2}">
      <dgm:prSet/>
      <dgm:spPr/>
      <dgm:t>
        <a:bodyPr/>
        <a:lstStyle/>
        <a:p>
          <a:endParaRPr lang="en-US"/>
        </a:p>
      </dgm:t>
    </dgm:pt>
    <dgm:pt modelId="{D6F641CE-4567-4189-BB4E-46AC717C6444}" type="sibTrans" cxnId="{8CD0ABE4-9947-4CA0-82E1-6A415A96F0A2}">
      <dgm:prSet/>
      <dgm:spPr/>
      <dgm:t>
        <a:bodyPr/>
        <a:lstStyle/>
        <a:p>
          <a:endParaRPr lang="en-US"/>
        </a:p>
      </dgm:t>
    </dgm:pt>
    <dgm:pt modelId="{E6839CF1-E515-8749-ADCA-DCFE99F8C7AE}" type="pres">
      <dgm:prSet presAssocID="{B5065AE2-6259-FA4B-B99F-ACE895610609}" presName="linear" presStyleCnt="0">
        <dgm:presLayoutVars>
          <dgm:dir/>
          <dgm:animLvl val="lvl"/>
          <dgm:resizeHandles val="exact"/>
        </dgm:presLayoutVars>
      </dgm:prSet>
      <dgm:spPr/>
      <dgm:t>
        <a:bodyPr/>
        <a:lstStyle/>
        <a:p>
          <a:endParaRPr lang="en-US"/>
        </a:p>
      </dgm:t>
    </dgm:pt>
    <dgm:pt modelId="{7190A931-E00F-2E47-9BF3-3DB2D1E14F90}" type="pres">
      <dgm:prSet presAssocID="{39466B05-DE3C-E84A-B00C-A75CE35EA95A}" presName="parentLin" presStyleCnt="0"/>
      <dgm:spPr/>
    </dgm:pt>
    <dgm:pt modelId="{B9A1C92E-C483-1A45-8D3D-35A9F64F050A}" type="pres">
      <dgm:prSet presAssocID="{39466B05-DE3C-E84A-B00C-A75CE35EA95A}" presName="parentLeftMargin" presStyleLbl="node1" presStyleIdx="0" presStyleCnt="1"/>
      <dgm:spPr/>
      <dgm:t>
        <a:bodyPr/>
        <a:lstStyle/>
        <a:p>
          <a:endParaRPr lang="en-US"/>
        </a:p>
      </dgm:t>
    </dgm:pt>
    <dgm:pt modelId="{FDBBB894-6995-2841-8D3B-566C563E90D9}" type="pres">
      <dgm:prSet presAssocID="{39466B05-DE3C-E84A-B00C-A75CE35EA95A}" presName="parentText" presStyleLbl="node1" presStyleIdx="0" presStyleCnt="1" custScaleY="148609">
        <dgm:presLayoutVars>
          <dgm:chMax val="0"/>
          <dgm:bulletEnabled val="1"/>
        </dgm:presLayoutVars>
      </dgm:prSet>
      <dgm:spPr/>
      <dgm:t>
        <a:bodyPr/>
        <a:lstStyle/>
        <a:p>
          <a:endParaRPr lang="en-US"/>
        </a:p>
      </dgm:t>
    </dgm:pt>
    <dgm:pt modelId="{882AE5B9-E961-644F-890A-B0B35FDE82C7}" type="pres">
      <dgm:prSet presAssocID="{39466B05-DE3C-E84A-B00C-A75CE35EA95A}" presName="negativeSpace" presStyleCnt="0"/>
      <dgm:spPr/>
    </dgm:pt>
    <dgm:pt modelId="{27DFFF88-485E-9E4B-9741-3FE9193DFBE2}" type="pres">
      <dgm:prSet presAssocID="{39466B05-DE3C-E84A-B00C-A75CE35EA95A}" presName="childText" presStyleLbl="conFgAcc1" presStyleIdx="0" presStyleCnt="1">
        <dgm:presLayoutVars>
          <dgm:bulletEnabled val="1"/>
        </dgm:presLayoutVars>
      </dgm:prSet>
      <dgm:spPr/>
      <dgm:t>
        <a:bodyPr/>
        <a:lstStyle/>
        <a:p>
          <a:endParaRPr lang="en-US"/>
        </a:p>
      </dgm:t>
    </dgm:pt>
  </dgm:ptLst>
  <dgm:cxnLst>
    <dgm:cxn modelId="{EE6CE877-6951-E444-8455-3E216EF5FA27}" type="presOf" srcId="{7D916625-0289-E64B-A950-746ECEC6AB03}" destId="{27DFFF88-485E-9E4B-9741-3FE9193DFBE2}" srcOrd="0" destOrd="0" presId="urn:microsoft.com/office/officeart/2005/8/layout/list1"/>
    <dgm:cxn modelId="{25511533-A1D3-4773-8D76-CE8D9AC61FC5}" type="presOf" srcId="{49FAF40E-3227-4FCD-9560-56E08F9FCEDB}" destId="{27DFFF88-485E-9E4B-9741-3FE9193DFBE2}" srcOrd="0" destOrd="1" presId="urn:microsoft.com/office/officeart/2005/8/layout/list1"/>
    <dgm:cxn modelId="{1BEB3C5E-2EB6-CC4E-B21B-2A57D222C05B}" type="presOf" srcId="{39466B05-DE3C-E84A-B00C-A75CE35EA95A}" destId="{FDBBB894-6995-2841-8D3B-566C563E90D9}" srcOrd="1" destOrd="0" presId="urn:microsoft.com/office/officeart/2005/8/layout/list1"/>
    <dgm:cxn modelId="{5F7274FA-885B-A54D-BD57-4D9658AFCCDE}" type="presOf" srcId="{39466B05-DE3C-E84A-B00C-A75CE35EA95A}" destId="{B9A1C92E-C483-1A45-8D3D-35A9F64F050A}" srcOrd="0" destOrd="0" presId="urn:microsoft.com/office/officeart/2005/8/layout/list1"/>
    <dgm:cxn modelId="{7E5C6D72-CA27-014C-A6CC-EC9B29FF5F13}" srcId="{39466B05-DE3C-E84A-B00C-A75CE35EA95A}" destId="{7D916625-0289-E64B-A950-746ECEC6AB03}" srcOrd="0" destOrd="0" parTransId="{A9D00587-47E2-CA41-B718-80C3331E244B}" sibTransId="{C88AB6C4-CA11-2946-99DC-632BFE8E87DE}"/>
    <dgm:cxn modelId="{FCB660CD-903B-154F-8589-B757BB179CA6}" srcId="{B5065AE2-6259-FA4B-B99F-ACE895610609}" destId="{39466B05-DE3C-E84A-B00C-A75CE35EA95A}" srcOrd="0" destOrd="0" parTransId="{615F98D4-8770-CC49-B04D-7656FFB896E1}" sibTransId="{FAE66881-0C95-6E46-B0FD-BEE1FB6AB0AF}"/>
    <dgm:cxn modelId="{8CD0ABE4-9947-4CA0-82E1-6A415A96F0A2}" srcId="{39466B05-DE3C-E84A-B00C-A75CE35EA95A}" destId="{49FAF40E-3227-4FCD-9560-56E08F9FCEDB}" srcOrd="1" destOrd="0" parTransId="{0EFC2115-DF25-4F5E-B03B-23218EE94C70}" sibTransId="{D6F641CE-4567-4189-BB4E-46AC717C6444}"/>
    <dgm:cxn modelId="{4B482CCF-1E01-5144-A143-76B5FE14768D}" type="presOf" srcId="{B5065AE2-6259-FA4B-B99F-ACE895610609}" destId="{E6839CF1-E515-8749-ADCA-DCFE99F8C7AE}" srcOrd="0" destOrd="0" presId="urn:microsoft.com/office/officeart/2005/8/layout/list1"/>
    <dgm:cxn modelId="{E77BB3B2-F0D4-FD45-ACEA-BCE0D0036480}" type="presParOf" srcId="{E6839CF1-E515-8749-ADCA-DCFE99F8C7AE}" destId="{7190A931-E00F-2E47-9BF3-3DB2D1E14F90}" srcOrd="0" destOrd="0" presId="urn:microsoft.com/office/officeart/2005/8/layout/list1"/>
    <dgm:cxn modelId="{FBBDB6E9-BA8A-CE44-8E21-5081BDC04798}" type="presParOf" srcId="{7190A931-E00F-2E47-9BF3-3DB2D1E14F90}" destId="{B9A1C92E-C483-1A45-8D3D-35A9F64F050A}" srcOrd="0" destOrd="0" presId="urn:microsoft.com/office/officeart/2005/8/layout/list1"/>
    <dgm:cxn modelId="{0566A93B-305A-7B45-9490-D884EA06A860}" type="presParOf" srcId="{7190A931-E00F-2E47-9BF3-3DB2D1E14F90}" destId="{FDBBB894-6995-2841-8D3B-566C563E90D9}" srcOrd="1" destOrd="0" presId="urn:microsoft.com/office/officeart/2005/8/layout/list1"/>
    <dgm:cxn modelId="{04A07A6B-E320-8B4F-A123-288799D6B553}" type="presParOf" srcId="{E6839CF1-E515-8749-ADCA-DCFE99F8C7AE}" destId="{882AE5B9-E961-644F-890A-B0B35FDE82C7}" srcOrd="1" destOrd="0" presId="urn:microsoft.com/office/officeart/2005/8/layout/list1"/>
    <dgm:cxn modelId="{CD1A08D7-F403-4142-8D6E-FCE00F1B4BFF}" type="presParOf" srcId="{E6839CF1-E515-8749-ADCA-DCFE99F8C7AE}" destId="{27DFFF88-485E-9E4B-9741-3FE9193DFBE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065AE2-6259-FA4B-B99F-ACE895610609}"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_tradnl"/>
        </a:p>
      </dgm:t>
    </dgm:pt>
    <dgm:pt modelId="{4E63A14A-8B4F-344F-9D4F-A1F7B76CCAD3}">
      <dgm:prSet phldrT="[Texto]" custT="1"/>
      <dgm:spPr>
        <a:solidFill>
          <a:srgbClr val="FF3492"/>
        </a:solidFill>
      </dgm:spPr>
      <dgm:t>
        <a:bodyPr/>
        <a:lstStyle/>
        <a:p>
          <a:r>
            <a:rPr lang="es-ES_tradnl" sz="4000" dirty="0" smtClean="0"/>
            <a:t>CULTURA –RAICES ÉTNICAS</a:t>
          </a:r>
          <a:endParaRPr lang="es-ES_tradnl" sz="4000" dirty="0"/>
        </a:p>
      </dgm:t>
    </dgm:pt>
    <dgm:pt modelId="{6E5694F8-74CB-8841-9E82-09D44178C8DB}" type="parTrans" cxnId="{632F25FD-5C0B-C645-8169-16EDD42D1F41}">
      <dgm:prSet/>
      <dgm:spPr/>
      <dgm:t>
        <a:bodyPr/>
        <a:lstStyle/>
        <a:p>
          <a:endParaRPr lang="es-ES_tradnl"/>
        </a:p>
      </dgm:t>
    </dgm:pt>
    <dgm:pt modelId="{71537E14-740A-7B4D-B54D-95FE2BF336A9}" type="sibTrans" cxnId="{632F25FD-5C0B-C645-8169-16EDD42D1F41}">
      <dgm:prSet/>
      <dgm:spPr/>
      <dgm:t>
        <a:bodyPr/>
        <a:lstStyle/>
        <a:p>
          <a:endParaRPr lang="es-ES_tradnl"/>
        </a:p>
      </dgm:t>
    </dgm:pt>
    <dgm:pt modelId="{14CF3051-8342-AC4B-B1B9-CA3A0F0EE3AF}">
      <dgm:prSet custT="1"/>
      <dgm:spPr>
        <a:ln>
          <a:solidFill>
            <a:srgbClr val="FF3492"/>
          </a:solidFill>
        </a:ln>
      </dgm:spPr>
      <dgm:t>
        <a:bodyPr/>
        <a:lstStyle/>
        <a:p>
          <a:pPr marL="114300" indent="0" defTabSz="622300">
            <a:lnSpc>
              <a:spcPct val="90000"/>
            </a:lnSpc>
            <a:spcBef>
              <a:spcPct val="0"/>
            </a:spcBef>
            <a:spcAft>
              <a:spcPct val="15000"/>
            </a:spcAft>
            <a:buNone/>
          </a:pPr>
          <a:r>
            <a:rPr lang="es-ES_tradnl" sz="1400" dirty="0" smtClean="0">
              <a:solidFill>
                <a:srgbClr val="333333"/>
              </a:solidFill>
              <a:latin typeface="+mn-lt"/>
            </a:rPr>
            <a:t>Conjunto de los rasgos distintivos espirituales y materiales, intelectuales y afectivos que caracterizan a una sociedad o a un grupo social y que abarca, además de las artes y las letras, los modos de vida, las maneras de vivir juntos, los sistemas de valores, las tradiciones y las creencias .</a:t>
          </a:r>
          <a:endParaRPr lang="es-ES_tradnl" sz="1400" dirty="0">
            <a:latin typeface="+mn-lt"/>
          </a:endParaRPr>
        </a:p>
      </dgm:t>
    </dgm:pt>
    <dgm:pt modelId="{C8B6DEC9-1DEA-6345-AC99-CAFA0F073326}" type="parTrans" cxnId="{25A97AE0-113D-DD45-B6D7-61FF11FF111D}">
      <dgm:prSet/>
      <dgm:spPr/>
      <dgm:t>
        <a:bodyPr/>
        <a:lstStyle/>
        <a:p>
          <a:endParaRPr lang="es-ES_tradnl"/>
        </a:p>
      </dgm:t>
    </dgm:pt>
    <dgm:pt modelId="{9ACCA612-74B8-5444-9EB5-E50AD6D26848}" type="sibTrans" cxnId="{25A97AE0-113D-DD45-B6D7-61FF11FF111D}">
      <dgm:prSet/>
      <dgm:spPr/>
      <dgm:t>
        <a:bodyPr/>
        <a:lstStyle/>
        <a:p>
          <a:endParaRPr lang="es-ES_tradnl"/>
        </a:p>
      </dgm:t>
    </dgm:pt>
    <dgm:pt modelId="{D2E91AE7-CA93-4FE4-929C-36F083B5D72D}">
      <dgm:prSet custT="1"/>
      <dgm:spPr/>
      <dgm:t>
        <a:bodyPr/>
        <a:lstStyle/>
        <a:p>
          <a:r>
            <a:rPr lang="es-ES_tradnl" sz="1400" dirty="0" smtClean="0">
              <a:solidFill>
                <a:srgbClr val="333333"/>
              </a:solidFill>
              <a:latin typeface="+mn-lt"/>
            </a:rPr>
            <a:t>Cada persona tiene un modo distinto de vestir de acuerdo a sus necesidades, cultura y religión.</a:t>
          </a:r>
          <a:endParaRPr lang="es-ES_tradnl" sz="1400" dirty="0">
            <a:latin typeface="+mn-lt"/>
          </a:endParaRPr>
        </a:p>
      </dgm:t>
    </dgm:pt>
    <dgm:pt modelId="{E4BBD2C9-481B-4747-BBDA-0ABC1A261CF8}" type="parTrans" cxnId="{9CD386EE-EF0A-4A42-88FD-E733CFB5BAAB}">
      <dgm:prSet/>
      <dgm:spPr/>
      <dgm:t>
        <a:bodyPr/>
        <a:lstStyle/>
        <a:p>
          <a:endParaRPr lang="en-US"/>
        </a:p>
      </dgm:t>
    </dgm:pt>
    <dgm:pt modelId="{55C7A900-80CB-4B28-9AD9-F143AFD450A5}" type="sibTrans" cxnId="{9CD386EE-EF0A-4A42-88FD-E733CFB5BAAB}">
      <dgm:prSet/>
      <dgm:spPr/>
      <dgm:t>
        <a:bodyPr/>
        <a:lstStyle/>
        <a:p>
          <a:endParaRPr lang="en-US"/>
        </a:p>
      </dgm:t>
    </dgm:pt>
    <dgm:pt modelId="{E6839CF1-E515-8749-ADCA-DCFE99F8C7AE}" type="pres">
      <dgm:prSet presAssocID="{B5065AE2-6259-FA4B-B99F-ACE895610609}" presName="linear" presStyleCnt="0">
        <dgm:presLayoutVars>
          <dgm:dir/>
          <dgm:animLvl val="lvl"/>
          <dgm:resizeHandles val="exact"/>
        </dgm:presLayoutVars>
      </dgm:prSet>
      <dgm:spPr/>
      <dgm:t>
        <a:bodyPr/>
        <a:lstStyle/>
        <a:p>
          <a:endParaRPr lang="en-US"/>
        </a:p>
      </dgm:t>
    </dgm:pt>
    <dgm:pt modelId="{D17655DA-7275-2C4A-8BE1-038DF8C8DAAA}" type="pres">
      <dgm:prSet presAssocID="{4E63A14A-8B4F-344F-9D4F-A1F7B76CCAD3}" presName="parentLin" presStyleCnt="0"/>
      <dgm:spPr/>
    </dgm:pt>
    <dgm:pt modelId="{F16C495E-4D5E-E243-9513-56CB77D53172}" type="pres">
      <dgm:prSet presAssocID="{4E63A14A-8B4F-344F-9D4F-A1F7B76CCAD3}" presName="parentLeftMargin" presStyleLbl="node1" presStyleIdx="0" presStyleCnt="1"/>
      <dgm:spPr/>
      <dgm:t>
        <a:bodyPr/>
        <a:lstStyle/>
        <a:p>
          <a:endParaRPr lang="en-US"/>
        </a:p>
      </dgm:t>
    </dgm:pt>
    <dgm:pt modelId="{3D602EC8-E19B-E14F-B992-05FE79520A2C}" type="pres">
      <dgm:prSet presAssocID="{4E63A14A-8B4F-344F-9D4F-A1F7B76CCAD3}" presName="parentText" presStyleLbl="node1" presStyleIdx="0" presStyleCnt="1" custLinFactNeighborY="1587">
        <dgm:presLayoutVars>
          <dgm:chMax val="0"/>
          <dgm:bulletEnabled val="1"/>
        </dgm:presLayoutVars>
      </dgm:prSet>
      <dgm:spPr/>
      <dgm:t>
        <a:bodyPr/>
        <a:lstStyle/>
        <a:p>
          <a:endParaRPr lang="en-US"/>
        </a:p>
      </dgm:t>
    </dgm:pt>
    <dgm:pt modelId="{7825B9D6-7E98-C049-9A73-90F55CDB8E93}" type="pres">
      <dgm:prSet presAssocID="{4E63A14A-8B4F-344F-9D4F-A1F7B76CCAD3}" presName="negativeSpace" presStyleCnt="0"/>
      <dgm:spPr/>
    </dgm:pt>
    <dgm:pt modelId="{9AD3B006-BF85-1148-A731-E755026B7B9E}" type="pres">
      <dgm:prSet presAssocID="{4E63A14A-8B4F-344F-9D4F-A1F7B76CCAD3}" presName="childText" presStyleLbl="conFgAcc1" presStyleIdx="0" presStyleCnt="1">
        <dgm:presLayoutVars>
          <dgm:bulletEnabled val="1"/>
        </dgm:presLayoutVars>
      </dgm:prSet>
      <dgm:spPr/>
      <dgm:t>
        <a:bodyPr/>
        <a:lstStyle/>
        <a:p>
          <a:endParaRPr lang="en-US"/>
        </a:p>
      </dgm:t>
    </dgm:pt>
  </dgm:ptLst>
  <dgm:cxnLst>
    <dgm:cxn modelId="{632F25FD-5C0B-C645-8169-16EDD42D1F41}" srcId="{B5065AE2-6259-FA4B-B99F-ACE895610609}" destId="{4E63A14A-8B4F-344F-9D4F-A1F7B76CCAD3}" srcOrd="0" destOrd="0" parTransId="{6E5694F8-74CB-8841-9E82-09D44178C8DB}" sibTransId="{71537E14-740A-7B4D-B54D-95FE2BF336A9}"/>
    <dgm:cxn modelId="{3571482F-9C12-8B4A-8823-3FA255FA45F1}" type="presOf" srcId="{B5065AE2-6259-FA4B-B99F-ACE895610609}" destId="{E6839CF1-E515-8749-ADCA-DCFE99F8C7AE}" srcOrd="0" destOrd="0" presId="urn:microsoft.com/office/officeart/2005/8/layout/list1"/>
    <dgm:cxn modelId="{D51E6D80-690B-2C4C-8053-BDDC6A0C6195}" type="presOf" srcId="{14CF3051-8342-AC4B-B1B9-CA3A0F0EE3AF}" destId="{9AD3B006-BF85-1148-A731-E755026B7B9E}" srcOrd="0" destOrd="0" presId="urn:microsoft.com/office/officeart/2005/8/layout/list1"/>
    <dgm:cxn modelId="{B19AA6B9-743E-BE4E-B6E8-BD573F2EAF61}" type="presOf" srcId="{4E63A14A-8B4F-344F-9D4F-A1F7B76CCAD3}" destId="{F16C495E-4D5E-E243-9513-56CB77D53172}" srcOrd="0" destOrd="0" presId="urn:microsoft.com/office/officeart/2005/8/layout/list1"/>
    <dgm:cxn modelId="{9CD386EE-EF0A-4A42-88FD-E733CFB5BAAB}" srcId="{4E63A14A-8B4F-344F-9D4F-A1F7B76CCAD3}" destId="{D2E91AE7-CA93-4FE4-929C-36F083B5D72D}" srcOrd="1" destOrd="0" parTransId="{E4BBD2C9-481B-4747-BBDA-0ABC1A261CF8}" sibTransId="{55C7A900-80CB-4B28-9AD9-F143AFD450A5}"/>
    <dgm:cxn modelId="{F18152B9-5BB2-004F-AAAD-40C485A08DC2}" type="presOf" srcId="{4E63A14A-8B4F-344F-9D4F-A1F7B76CCAD3}" destId="{3D602EC8-E19B-E14F-B992-05FE79520A2C}" srcOrd="1" destOrd="0" presId="urn:microsoft.com/office/officeart/2005/8/layout/list1"/>
    <dgm:cxn modelId="{22701853-EF06-410F-AA89-F09B119CF65E}" type="presOf" srcId="{D2E91AE7-CA93-4FE4-929C-36F083B5D72D}" destId="{9AD3B006-BF85-1148-A731-E755026B7B9E}" srcOrd="0" destOrd="1" presId="urn:microsoft.com/office/officeart/2005/8/layout/list1"/>
    <dgm:cxn modelId="{25A97AE0-113D-DD45-B6D7-61FF11FF111D}" srcId="{4E63A14A-8B4F-344F-9D4F-A1F7B76CCAD3}" destId="{14CF3051-8342-AC4B-B1B9-CA3A0F0EE3AF}" srcOrd="0" destOrd="0" parTransId="{C8B6DEC9-1DEA-6345-AC99-CAFA0F073326}" sibTransId="{9ACCA612-74B8-5444-9EB5-E50AD6D26848}"/>
    <dgm:cxn modelId="{9309397E-69BA-A54E-988D-3A1A0B263665}" type="presParOf" srcId="{E6839CF1-E515-8749-ADCA-DCFE99F8C7AE}" destId="{D17655DA-7275-2C4A-8BE1-038DF8C8DAAA}" srcOrd="0" destOrd="0" presId="urn:microsoft.com/office/officeart/2005/8/layout/list1"/>
    <dgm:cxn modelId="{86907E71-4EF8-3345-BD81-7C774FC711A0}" type="presParOf" srcId="{D17655DA-7275-2C4A-8BE1-038DF8C8DAAA}" destId="{F16C495E-4D5E-E243-9513-56CB77D53172}" srcOrd="0" destOrd="0" presId="urn:microsoft.com/office/officeart/2005/8/layout/list1"/>
    <dgm:cxn modelId="{0B16E597-5130-0446-B294-DDAEB16EB55C}" type="presParOf" srcId="{D17655DA-7275-2C4A-8BE1-038DF8C8DAAA}" destId="{3D602EC8-E19B-E14F-B992-05FE79520A2C}" srcOrd="1" destOrd="0" presId="urn:microsoft.com/office/officeart/2005/8/layout/list1"/>
    <dgm:cxn modelId="{6C4086A4-5290-0748-B752-29E4B3E6F8BA}" type="presParOf" srcId="{E6839CF1-E515-8749-ADCA-DCFE99F8C7AE}" destId="{7825B9D6-7E98-C049-9A73-90F55CDB8E93}" srcOrd="1" destOrd="0" presId="urn:microsoft.com/office/officeart/2005/8/layout/list1"/>
    <dgm:cxn modelId="{E733AD85-CF7A-1E4A-80C8-FC11612D9164}" type="presParOf" srcId="{E6839CF1-E515-8749-ADCA-DCFE99F8C7AE}" destId="{9AD3B006-BF85-1148-A731-E755026B7B9E}"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065AE2-6259-FA4B-B99F-ACE895610609}"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_tradnl"/>
        </a:p>
      </dgm:t>
    </dgm:pt>
    <dgm:pt modelId="{D074CBA6-2A24-1549-8207-ED3A4E685438}">
      <dgm:prSet phldrT="[Texto]" custT="1"/>
      <dgm:spPr>
        <a:solidFill>
          <a:srgbClr val="FF3492"/>
        </a:solidFill>
      </dgm:spPr>
      <dgm:t>
        <a:bodyPr/>
        <a:lstStyle/>
        <a:p>
          <a:r>
            <a:rPr lang="es-ES_tradnl" sz="4000" dirty="0" smtClean="0"/>
            <a:t>CUIDADO CON LAS PRENDAS ESPECIALES</a:t>
          </a:r>
          <a:endParaRPr lang="es-ES_tradnl" sz="4000" dirty="0"/>
        </a:p>
      </dgm:t>
    </dgm:pt>
    <dgm:pt modelId="{29561C22-38F3-E247-9078-961BEE78DD5E}" type="parTrans" cxnId="{EE932587-2A5B-4A43-B223-90F997533A53}">
      <dgm:prSet/>
      <dgm:spPr/>
      <dgm:t>
        <a:bodyPr/>
        <a:lstStyle/>
        <a:p>
          <a:endParaRPr lang="es-ES_tradnl"/>
        </a:p>
      </dgm:t>
    </dgm:pt>
    <dgm:pt modelId="{61E791B0-DF87-8A49-A7EF-74853A3A6794}" type="sibTrans" cxnId="{EE932587-2A5B-4A43-B223-90F997533A53}">
      <dgm:prSet/>
      <dgm:spPr/>
      <dgm:t>
        <a:bodyPr/>
        <a:lstStyle/>
        <a:p>
          <a:endParaRPr lang="es-ES_tradnl"/>
        </a:p>
      </dgm:t>
    </dgm:pt>
    <dgm:pt modelId="{D87EC1AB-6A16-EF48-A3FD-74E2250B708A}">
      <dgm:prSet custT="1"/>
      <dgm:spPr>
        <a:ln>
          <a:solidFill>
            <a:srgbClr val="FF3492"/>
          </a:solidFill>
        </a:ln>
      </dgm:spPr>
      <dgm:t>
        <a:bodyPr/>
        <a:lstStyle/>
        <a:p>
          <a:r>
            <a:rPr lang="es-ES_tradnl" sz="1400" dirty="0" smtClean="0"/>
            <a:t>Las prendas especiales son el Ornamento (Adornos y conjuntos de piezas decorativas que sirven para embellecer o hermosear. Comprende guantes, sombreros y gorros, carteras - bolsos, paraguas)</a:t>
          </a:r>
          <a:endParaRPr lang="es-ES_tradnl" sz="1400" dirty="0"/>
        </a:p>
      </dgm:t>
    </dgm:pt>
    <dgm:pt modelId="{8144BC00-9305-154A-BE22-3296531CED32}" type="parTrans" cxnId="{B9F4D6F8-E18D-6A4C-995A-E7CB5EC51D6C}">
      <dgm:prSet/>
      <dgm:spPr/>
      <dgm:t>
        <a:bodyPr/>
        <a:lstStyle/>
        <a:p>
          <a:endParaRPr lang="es-ES_tradnl"/>
        </a:p>
      </dgm:t>
    </dgm:pt>
    <dgm:pt modelId="{D0AF8A8E-16C0-114F-88ED-92DBF3E431FF}" type="sibTrans" cxnId="{B9F4D6F8-E18D-6A4C-995A-E7CB5EC51D6C}">
      <dgm:prSet/>
      <dgm:spPr/>
      <dgm:t>
        <a:bodyPr/>
        <a:lstStyle/>
        <a:p>
          <a:endParaRPr lang="es-ES_tradnl"/>
        </a:p>
      </dgm:t>
    </dgm:pt>
    <dgm:pt modelId="{FBA89966-3F20-4AD1-9387-608CE1EB3225}">
      <dgm:prSet custT="1"/>
      <dgm:spPr/>
      <dgm:t>
        <a:bodyPr/>
        <a:lstStyle/>
        <a:p>
          <a:r>
            <a:rPr lang="es-ES_tradnl" sz="1400" dirty="0" smtClean="0"/>
            <a:t>Existen prendas que son especiales y  guardamos por mucho tiempo, algunas de esas prendas las utilizamos con regularidad, aunque no sea apropiado, porque nos hace recordar y sentir algunas sensaciones y emociones del pasado que nos dan alegría y felicidad.</a:t>
          </a:r>
          <a:endParaRPr lang="es-ES_tradnl" sz="1400" dirty="0"/>
        </a:p>
      </dgm:t>
    </dgm:pt>
    <dgm:pt modelId="{B21413A3-C317-4BA5-9618-EDC13A9DFC4A}" type="parTrans" cxnId="{11B2ABB9-D474-4744-AF12-E4FE229D94C4}">
      <dgm:prSet/>
      <dgm:spPr/>
      <dgm:t>
        <a:bodyPr/>
        <a:lstStyle/>
        <a:p>
          <a:endParaRPr lang="en-US"/>
        </a:p>
      </dgm:t>
    </dgm:pt>
    <dgm:pt modelId="{952984C5-560B-43CC-A805-601589112177}" type="sibTrans" cxnId="{11B2ABB9-D474-4744-AF12-E4FE229D94C4}">
      <dgm:prSet/>
      <dgm:spPr/>
      <dgm:t>
        <a:bodyPr/>
        <a:lstStyle/>
        <a:p>
          <a:endParaRPr lang="en-US"/>
        </a:p>
      </dgm:t>
    </dgm:pt>
    <dgm:pt modelId="{E6839CF1-E515-8749-ADCA-DCFE99F8C7AE}" type="pres">
      <dgm:prSet presAssocID="{B5065AE2-6259-FA4B-B99F-ACE895610609}" presName="linear" presStyleCnt="0">
        <dgm:presLayoutVars>
          <dgm:dir/>
          <dgm:animLvl val="lvl"/>
          <dgm:resizeHandles val="exact"/>
        </dgm:presLayoutVars>
      </dgm:prSet>
      <dgm:spPr/>
      <dgm:t>
        <a:bodyPr/>
        <a:lstStyle/>
        <a:p>
          <a:endParaRPr lang="en-US"/>
        </a:p>
      </dgm:t>
    </dgm:pt>
    <dgm:pt modelId="{C9104707-7EBD-A243-9574-AA513103E9D0}" type="pres">
      <dgm:prSet presAssocID="{D074CBA6-2A24-1549-8207-ED3A4E685438}" presName="parentLin" presStyleCnt="0"/>
      <dgm:spPr/>
    </dgm:pt>
    <dgm:pt modelId="{742114F9-62EF-3A49-B5DA-E2225E6E1DC3}" type="pres">
      <dgm:prSet presAssocID="{D074CBA6-2A24-1549-8207-ED3A4E685438}" presName="parentLeftMargin" presStyleLbl="node1" presStyleIdx="0" presStyleCnt="1"/>
      <dgm:spPr/>
      <dgm:t>
        <a:bodyPr/>
        <a:lstStyle/>
        <a:p>
          <a:endParaRPr lang="en-US"/>
        </a:p>
      </dgm:t>
    </dgm:pt>
    <dgm:pt modelId="{C2D05793-27BD-8F4C-9432-302B8651787F}" type="pres">
      <dgm:prSet presAssocID="{D074CBA6-2A24-1549-8207-ED3A4E685438}" presName="parentText" presStyleLbl="node1" presStyleIdx="0" presStyleCnt="1" custScaleX="120069">
        <dgm:presLayoutVars>
          <dgm:chMax val="0"/>
          <dgm:bulletEnabled val="1"/>
        </dgm:presLayoutVars>
      </dgm:prSet>
      <dgm:spPr/>
      <dgm:t>
        <a:bodyPr/>
        <a:lstStyle/>
        <a:p>
          <a:endParaRPr lang="en-US"/>
        </a:p>
      </dgm:t>
    </dgm:pt>
    <dgm:pt modelId="{871E5760-DD2D-6340-BFA0-9D83ACFE8F7E}" type="pres">
      <dgm:prSet presAssocID="{D074CBA6-2A24-1549-8207-ED3A4E685438}" presName="negativeSpace" presStyleCnt="0"/>
      <dgm:spPr/>
    </dgm:pt>
    <dgm:pt modelId="{5C03436F-A2DE-A445-AD0B-1F3B55AEF7B0}" type="pres">
      <dgm:prSet presAssocID="{D074CBA6-2A24-1549-8207-ED3A4E685438}" presName="childText" presStyleLbl="conFgAcc1" presStyleIdx="0" presStyleCnt="1">
        <dgm:presLayoutVars>
          <dgm:bulletEnabled val="1"/>
        </dgm:presLayoutVars>
      </dgm:prSet>
      <dgm:spPr/>
      <dgm:t>
        <a:bodyPr/>
        <a:lstStyle/>
        <a:p>
          <a:endParaRPr lang="en-US"/>
        </a:p>
      </dgm:t>
    </dgm:pt>
  </dgm:ptLst>
  <dgm:cxnLst>
    <dgm:cxn modelId="{06DAF7BD-796B-E543-9378-D10F345E34C9}" type="presOf" srcId="{D074CBA6-2A24-1549-8207-ED3A4E685438}" destId="{C2D05793-27BD-8F4C-9432-302B8651787F}" srcOrd="1" destOrd="0" presId="urn:microsoft.com/office/officeart/2005/8/layout/list1"/>
    <dgm:cxn modelId="{B9F4D6F8-E18D-6A4C-995A-E7CB5EC51D6C}" srcId="{D074CBA6-2A24-1549-8207-ED3A4E685438}" destId="{D87EC1AB-6A16-EF48-A3FD-74E2250B708A}" srcOrd="0" destOrd="0" parTransId="{8144BC00-9305-154A-BE22-3296531CED32}" sibTransId="{D0AF8A8E-16C0-114F-88ED-92DBF3E431FF}"/>
    <dgm:cxn modelId="{E651C1D2-A007-6A44-8C1E-6D15AE963A4C}" type="presOf" srcId="{D074CBA6-2A24-1549-8207-ED3A4E685438}" destId="{742114F9-62EF-3A49-B5DA-E2225E6E1DC3}" srcOrd="0" destOrd="0" presId="urn:microsoft.com/office/officeart/2005/8/layout/list1"/>
    <dgm:cxn modelId="{B0ADC799-A42C-254E-A856-30A76387A841}" type="presOf" srcId="{D87EC1AB-6A16-EF48-A3FD-74E2250B708A}" destId="{5C03436F-A2DE-A445-AD0B-1F3B55AEF7B0}" srcOrd="0" destOrd="0" presId="urn:microsoft.com/office/officeart/2005/8/layout/list1"/>
    <dgm:cxn modelId="{502329E2-A85B-BA4D-8B8D-C1573B45A76F}" type="presOf" srcId="{B5065AE2-6259-FA4B-B99F-ACE895610609}" destId="{E6839CF1-E515-8749-ADCA-DCFE99F8C7AE}" srcOrd="0" destOrd="0" presId="urn:microsoft.com/office/officeart/2005/8/layout/list1"/>
    <dgm:cxn modelId="{11B2ABB9-D474-4744-AF12-E4FE229D94C4}" srcId="{D074CBA6-2A24-1549-8207-ED3A4E685438}" destId="{FBA89966-3F20-4AD1-9387-608CE1EB3225}" srcOrd="1" destOrd="0" parTransId="{B21413A3-C317-4BA5-9618-EDC13A9DFC4A}" sibTransId="{952984C5-560B-43CC-A805-601589112177}"/>
    <dgm:cxn modelId="{5E799F10-B68F-48FB-8EE1-53FFE73CBE32}" type="presOf" srcId="{FBA89966-3F20-4AD1-9387-608CE1EB3225}" destId="{5C03436F-A2DE-A445-AD0B-1F3B55AEF7B0}" srcOrd="0" destOrd="1" presId="urn:microsoft.com/office/officeart/2005/8/layout/list1"/>
    <dgm:cxn modelId="{EE932587-2A5B-4A43-B223-90F997533A53}" srcId="{B5065AE2-6259-FA4B-B99F-ACE895610609}" destId="{D074CBA6-2A24-1549-8207-ED3A4E685438}" srcOrd="0" destOrd="0" parTransId="{29561C22-38F3-E247-9078-961BEE78DD5E}" sibTransId="{61E791B0-DF87-8A49-A7EF-74853A3A6794}"/>
    <dgm:cxn modelId="{B7258FB0-FFBD-A748-9296-362C30CDDEDE}" type="presParOf" srcId="{E6839CF1-E515-8749-ADCA-DCFE99F8C7AE}" destId="{C9104707-7EBD-A243-9574-AA513103E9D0}" srcOrd="0" destOrd="0" presId="urn:microsoft.com/office/officeart/2005/8/layout/list1"/>
    <dgm:cxn modelId="{3300D59B-9078-C44A-899B-763B8C1ED598}" type="presParOf" srcId="{C9104707-7EBD-A243-9574-AA513103E9D0}" destId="{742114F9-62EF-3A49-B5DA-E2225E6E1DC3}" srcOrd="0" destOrd="0" presId="urn:microsoft.com/office/officeart/2005/8/layout/list1"/>
    <dgm:cxn modelId="{891401E4-0731-DA4A-A650-59D0EBCDBBD7}" type="presParOf" srcId="{C9104707-7EBD-A243-9574-AA513103E9D0}" destId="{C2D05793-27BD-8F4C-9432-302B8651787F}" srcOrd="1" destOrd="0" presId="urn:microsoft.com/office/officeart/2005/8/layout/list1"/>
    <dgm:cxn modelId="{6621A5F5-645E-7840-9D8A-6423A88FC8F5}" type="presParOf" srcId="{E6839CF1-E515-8749-ADCA-DCFE99F8C7AE}" destId="{871E5760-DD2D-6340-BFA0-9D83ACFE8F7E}" srcOrd="1" destOrd="0" presId="urn:microsoft.com/office/officeart/2005/8/layout/list1"/>
    <dgm:cxn modelId="{DFBB29BE-D917-9A45-9CF5-242BA73E80AB}" type="presParOf" srcId="{E6839CF1-E515-8749-ADCA-DCFE99F8C7AE}" destId="{5C03436F-A2DE-A445-AD0B-1F3B55AEF7B0}" srcOrd="2" destOrd="0" presId="urn:microsoft.com/office/officeart/2005/8/layout/list1"/>
  </dgm:cxnLst>
  <dgm:bg/>
  <dgm:whole>
    <a:ln>
      <a:solidFill>
        <a:srgbClr val="FF3492"/>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5F353-7C97-C945-81A1-552983301EE0}">
      <dsp:nvSpPr>
        <dsp:cNvPr id="0" name=""/>
        <dsp:cNvSpPr/>
      </dsp:nvSpPr>
      <dsp:spPr>
        <a:xfrm>
          <a:off x="0" y="453665"/>
          <a:ext cx="8427720" cy="1343451"/>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s-ES_tradnl" sz="3600" kern="1200" dirty="0" smtClean="0"/>
            <a:t>Es importante brindar una buena primera impresión… </a:t>
          </a:r>
          <a:endParaRPr lang="es-ES_tradnl" sz="3600" kern="1200" dirty="0"/>
        </a:p>
      </dsp:txBody>
      <dsp:txXfrm>
        <a:off x="65582" y="519247"/>
        <a:ext cx="8296556" cy="1212287"/>
      </dsp:txXfrm>
    </dsp:sp>
    <dsp:sp modelId="{B53D9399-C55D-9449-A45D-2EA772F01134}">
      <dsp:nvSpPr>
        <dsp:cNvPr id="0" name=""/>
        <dsp:cNvSpPr/>
      </dsp:nvSpPr>
      <dsp:spPr>
        <a:xfrm>
          <a:off x="0" y="1897917"/>
          <a:ext cx="8427720" cy="1925929"/>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s-ES_tradnl" sz="3400" kern="1200" dirty="0" smtClean="0"/>
            <a:t>La diaconisa al brindar una Bienvenida con amabilidad causará un impacto permanente en la vida de quienes la reciben.</a:t>
          </a:r>
          <a:endParaRPr lang="es-ES_tradnl" sz="3400" kern="1200" dirty="0"/>
        </a:p>
      </dsp:txBody>
      <dsp:txXfrm>
        <a:off x="94016" y="1991933"/>
        <a:ext cx="8239688" cy="1737897"/>
      </dsp:txXfrm>
    </dsp:sp>
    <dsp:sp modelId="{79D2B64F-1C7B-C140-9B4B-152DD87D70A3}">
      <dsp:nvSpPr>
        <dsp:cNvPr id="0" name=""/>
        <dsp:cNvSpPr/>
      </dsp:nvSpPr>
      <dsp:spPr>
        <a:xfrm>
          <a:off x="0" y="3924646"/>
          <a:ext cx="8427720" cy="1925929"/>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s-ES_tradnl" sz="3400" kern="1200" dirty="0" smtClean="0"/>
            <a:t>PARA COMPLETAR UNA BUENA IMPRESIÓN ES NECESARIO PREOCUPARTE POR EL ATUENDO</a:t>
          </a:r>
          <a:endParaRPr lang="es-ES_tradnl" sz="3400" kern="1200" dirty="0"/>
        </a:p>
      </dsp:txBody>
      <dsp:txXfrm>
        <a:off x="94016" y="4018662"/>
        <a:ext cx="8239688" cy="17378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CD931-39A2-B942-AC90-31F453D0F13A}">
      <dsp:nvSpPr>
        <dsp:cNvPr id="0" name=""/>
        <dsp:cNvSpPr/>
      </dsp:nvSpPr>
      <dsp:spPr>
        <a:xfrm>
          <a:off x="-7219945" y="-1104138"/>
          <a:ext cx="8596290" cy="8596290"/>
        </a:xfrm>
        <a:prstGeom prst="blockArc">
          <a:avLst>
            <a:gd name="adj1" fmla="val 18900000"/>
            <a:gd name="adj2" fmla="val 2700000"/>
            <a:gd name="adj3" fmla="val 251"/>
          </a:avLst>
        </a:prstGeom>
        <a:noFill/>
        <a:ln w="6350" cap="flat" cmpd="sng" algn="ctr">
          <a:solidFill>
            <a:srgbClr val="FF3492"/>
          </a:solidFill>
          <a:prstDash val="solid"/>
          <a:miter lim="800000"/>
        </a:ln>
        <a:effectLst/>
      </dsp:spPr>
      <dsp:style>
        <a:lnRef idx="1">
          <a:scrgbClr r="0" g="0" b="0"/>
        </a:lnRef>
        <a:fillRef idx="0">
          <a:scrgbClr r="0" g="0" b="0"/>
        </a:fillRef>
        <a:effectRef idx="0">
          <a:scrgbClr r="0" g="0" b="0"/>
        </a:effectRef>
        <a:fontRef idx="minor"/>
      </dsp:style>
    </dsp:sp>
    <dsp:sp modelId="{DDE6540A-3187-B049-AF95-240B7C410DE4}">
      <dsp:nvSpPr>
        <dsp:cNvPr id="0" name=""/>
        <dsp:cNvSpPr/>
      </dsp:nvSpPr>
      <dsp:spPr>
        <a:xfrm>
          <a:off x="886656" y="638801"/>
          <a:ext cx="7585912" cy="1277602"/>
        </a:xfrm>
        <a:prstGeom prst="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4097" tIns="68580" rIns="68580" bIns="68580" numCol="1" spcCol="1270" anchor="ctr" anchorCtr="0">
          <a:noAutofit/>
        </a:bodyPr>
        <a:lstStyle/>
        <a:p>
          <a:pPr lvl="0" algn="l" defTabSz="1200150" rtl="0">
            <a:lnSpc>
              <a:spcPct val="90000"/>
            </a:lnSpc>
            <a:spcBef>
              <a:spcPct val="0"/>
            </a:spcBef>
            <a:spcAft>
              <a:spcPct val="35000"/>
            </a:spcAft>
          </a:pPr>
          <a:r>
            <a:rPr lang="es-ES" sz="2700" kern="1200" dirty="0" smtClean="0"/>
            <a:t>Vístete con propiedad, respondiendo a la cultura de la iglesia.</a:t>
          </a:r>
          <a:endParaRPr lang="es-ES" sz="2700" kern="1200" dirty="0"/>
        </a:p>
      </dsp:txBody>
      <dsp:txXfrm>
        <a:off x="886656" y="638801"/>
        <a:ext cx="7585912" cy="1277602"/>
      </dsp:txXfrm>
    </dsp:sp>
    <dsp:sp modelId="{FDABE1F0-BB4D-0D45-8ADA-39B47D2620C5}">
      <dsp:nvSpPr>
        <dsp:cNvPr id="0" name=""/>
        <dsp:cNvSpPr/>
      </dsp:nvSpPr>
      <dsp:spPr>
        <a:xfrm>
          <a:off x="88154" y="479101"/>
          <a:ext cx="1597003" cy="1597003"/>
        </a:xfrm>
        <a:prstGeom prst="ellipse">
          <a:avLst/>
        </a:prstGeom>
        <a:solidFill>
          <a:schemeClr val="lt1">
            <a:hueOff val="0"/>
            <a:satOff val="0"/>
            <a:lumOff val="0"/>
            <a:alphaOff val="0"/>
          </a:schemeClr>
        </a:solidFill>
        <a:ln w="6350" cap="flat" cmpd="sng" algn="ctr">
          <a:solidFill>
            <a:srgbClr val="FF3492"/>
          </a:solidFill>
          <a:prstDash val="solid"/>
          <a:miter lim="800000"/>
        </a:ln>
        <a:effectLst/>
      </dsp:spPr>
      <dsp:style>
        <a:lnRef idx="1">
          <a:scrgbClr r="0" g="0" b="0"/>
        </a:lnRef>
        <a:fillRef idx="1">
          <a:scrgbClr r="0" g="0" b="0"/>
        </a:fillRef>
        <a:effectRef idx="0">
          <a:scrgbClr r="0" g="0" b="0"/>
        </a:effectRef>
        <a:fontRef idx="minor"/>
      </dsp:style>
    </dsp:sp>
    <dsp:sp modelId="{93B9A851-D5F4-8242-86BC-6C6B186D1AA1}">
      <dsp:nvSpPr>
        <dsp:cNvPr id="0" name=""/>
        <dsp:cNvSpPr/>
      </dsp:nvSpPr>
      <dsp:spPr>
        <a:xfrm>
          <a:off x="1351064" y="2555205"/>
          <a:ext cx="7121503" cy="1277602"/>
        </a:xfrm>
        <a:prstGeom prst="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4097" tIns="68580" rIns="68580" bIns="68580" numCol="1" spcCol="1270" anchor="ctr" anchorCtr="0">
          <a:noAutofit/>
        </a:bodyPr>
        <a:lstStyle/>
        <a:p>
          <a:pPr lvl="0" algn="l" defTabSz="1200150" rtl="0">
            <a:lnSpc>
              <a:spcPct val="90000"/>
            </a:lnSpc>
            <a:spcBef>
              <a:spcPct val="0"/>
            </a:spcBef>
            <a:spcAft>
              <a:spcPct val="35000"/>
            </a:spcAft>
          </a:pPr>
          <a:r>
            <a:rPr lang="es-ES" sz="2700" kern="1200" dirty="0" smtClean="0"/>
            <a:t>Cuida tu arreglo personal, la pulcritud es básica.</a:t>
          </a:r>
          <a:endParaRPr lang="es-ES" sz="2700" kern="1200" dirty="0"/>
        </a:p>
      </dsp:txBody>
      <dsp:txXfrm>
        <a:off x="1351064" y="2555205"/>
        <a:ext cx="7121503" cy="1277602"/>
      </dsp:txXfrm>
    </dsp:sp>
    <dsp:sp modelId="{C9E4C3B8-CC66-944A-B2F4-5A00667F2B76}">
      <dsp:nvSpPr>
        <dsp:cNvPr id="0" name=""/>
        <dsp:cNvSpPr/>
      </dsp:nvSpPr>
      <dsp:spPr>
        <a:xfrm>
          <a:off x="552563" y="2395505"/>
          <a:ext cx="1597003" cy="1597003"/>
        </a:xfrm>
        <a:prstGeom prst="ellipse">
          <a:avLst/>
        </a:prstGeom>
        <a:solidFill>
          <a:schemeClr val="lt1">
            <a:hueOff val="0"/>
            <a:satOff val="0"/>
            <a:lumOff val="0"/>
            <a:alphaOff val="0"/>
          </a:schemeClr>
        </a:solidFill>
        <a:ln w="6350" cap="flat" cmpd="sng" algn="ctr">
          <a:solidFill>
            <a:srgbClr val="FF3492"/>
          </a:solidFill>
          <a:prstDash val="solid"/>
          <a:miter lim="800000"/>
        </a:ln>
        <a:effectLst/>
      </dsp:spPr>
      <dsp:style>
        <a:lnRef idx="1">
          <a:scrgbClr r="0" g="0" b="0"/>
        </a:lnRef>
        <a:fillRef idx="1">
          <a:scrgbClr r="0" g="0" b="0"/>
        </a:fillRef>
        <a:effectRef idx="0">
          <a:scrgbClr r="0" g="0" b="0"/>
        </a:effectRef>
        <a:fontRef idx="minor"/>
      </dsp:style>
    </dsp:sp>
    <dsp:sp modelId="{1A0F8DB1-61E4-8441-A187-78F2005C6F22}">
      <dsp:nvSpPr>
        <dsp:cNvPr id="0" name=""/>
        <dsp:cNvSpPr/>
      </dsp:nvSpPr>
      <dsp:spPr>
        <a:xfrm>
          <a:off x="886656" y="4471609"/>
          <a:ext cx="7585912" cy="1277602"/>
        </a:xfrm>
        <a:prstGeom prst="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4097" tIns="68580" rIns="68580" bIns="68580" numCol="1" spcCol="1270" anchor="ctr" anchorCtr="0">
          <a:noAutofit/>
        </a:bodyPr>
        <a:lstStyle/>
        <a:p>
          <a:pPr lvl="0" algn="l" defTabSz="1200150" rtl="0">
            <a:lnSpc>
              <a:spcPct val="90000"/>
            </a:lnSpc>
            <a:spcBef>
              <a:spcPct val="0"/>
            </a:spcBef>
            <a:spcAft>
              <a:spcPct val="35000"/>
            </a:spcAft>
          </a:pPr>
          <a:r>
            <a:rPr lang="es-ES" sz="2700" b="0" kern="1200" dirty="0" smtClean="0"/>
            <a:t>Cuida lo que tu lenguaje corporal refleja en los movimientos de tus manos y expresiones del rostro. </a:t>
          </a:r>
          <a:endParaRPr lang="es-ES" sz="2700" b="0" kern="1200" dirty="0"/>
        </a:p>
      </dsp:txBody>
      <dsp:txXfrm>
        <a:off x="886656" y="4471609"/>
        <a:ext cx="7585912" cy="1277602"/>
      </dsp:txXfrm>
    </dsp:sp>
    <dsp:sp modelId="{7CC35EF2-32A2-554E-A80C-7C20BD85FA9E}">
      <dsp:nvSpPr>
        <dsp:cNvPr id="0" name=""/>
        <dsp:cNvSpPr/>
      </dsp:nvSpPr>
      <dsp:spPr>
        <a:xfrm>
          <a:off x="88154" y="4311909"/>
          <a:ext cx="1597003" cy="1597003"/>
        </a:xfrm>
        <a:prstGeom prst="ellipse">
          <a:avLst/>
        </a:prstGeom>
        <a:solidFill>
          <a:schemeClr val="lt1">
            <a:hueOff val="0"/>
            <a:satOff val="0"/>
            <a:lumOff val="0"/>
            <a:alphaOff val="0"/>
          </a:schemeClr>
        </a:solidFill>
        <a:ln w="6350" cap="flat" cmpd="sng" algn="ctr">
          <a:solidFill>
            <a:srgbClr val="FF3492"/>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4CA1B-041B-AE4D-AC6C-95411A62AFCB}">
      <dsp:nvSpPr>
        <dsp:cNvPr id="0" name=""/>
        <dsp:cNvSpPr/>
      </dsp:nvSpPr>
      <dsp:spPr>
        <a:xfrm>
          <a:off x="3795509" y="1212"/>
          <a:ext cx="5693263" cy="961595"/>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_tradnl" sz="1400" kern="1200" dirty="0" smtClean="0">
              <a:solidFill>
                <a:srgbClr val="000000"/>
              </a:solidFill>
              <a:latin typeface="+mj-lt"/>
            </a:rPr>
            <a:t>Son los tipos de zapatos más utilizados para vestir con un </a:t>
          </a:r>
          <a:r>
            <a:rPr lang="es-ES_tradnl" sz="1400" i="1" kern="1200" dirty="0" err="1" smtClean="0">
              <a:solidFill>
                <a:srgbClr val="000000"/>
              </a:solidFill>
              <a:latin typeface="+mj-lt"/>
            </a:rPr>
            <a:t>look</a:t>
          </a:r>
          <a:r>
            <a:rPr lang="es-ES_tradnl" sz="1400" kern="1200" dirty="0" err="1" smtClean="0">
              <a:solidFill>
                <a:srgbClr val="000000"/>
              </a:solidFill>
              <a:latin typeface="+mj-lt"/>
            </a:rPr>
            <a:t>deportivo</a:t>
          </a:r>
          <a:r>
            <a:rPr lang="es-ES_tradnl" sz="1400" kern="1200" dirty="0" smtClean="0">
              <a:solidFill>
                <a:srgbClr val="000000"/>
              </a:solidFill>
              <a:latin typeface="+mj-lt"/>
            </a:rPr>
            <a:t> -sport- y para acudir al trabajo. Se suelen vestir con ropa informal, deportiva y con algunos tipos de vestuario laboral</a:t>
          </a:r>
          <a:endParaRPr lang="es-ES_tradnl" sz="1400" kern="1200" dirty="0">
            <a:latin typeface="+mj-lt"/>
          </a:endParaRPr>
        </a:p>
      </dsp:txBody>
      <dsp:txXfrm>
        <a:off x="3795509" y="121411"/>
        <a:ext cx="5332665" cy="721197"/>
      </dsp:txXfrm>
    </dsp:sp>
    <dsp:sp modelId="{5F08B648-00C3-124B-9B38-5985DA48F9FF}">
      <dsp:nvSpPr>
        <dsp:cNvPr id="0" name=""/>
        <dsp:cNvSpPr/>
      </dsp:nvSpPr>
      <dsp:spPr>
        <a:xfrm>
          <a:off x="0" y="1212"/>
          <a:ext cx="3795509" cy="961595"/>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_tradnl" sz="2700" kern="1200" dirty="0" smtClean="0"/>
            <a:t>Zapato planos</a:t>
          </a:r>
          <a:endParaRPr lang="es-ES_tradnl" sz="2700" kern="1200" dirty="0"/>
        </a:p>
      </dsp:txBody>
      <dsp:txXfrm>
        <a:off x="46941" y="48153"/>
        <a:ext cx="3701627" cy="867713"/>
      </dsp:txXfrm>
    </dsp:sp>
    <dsp:sp modelId="{ACCEEDF7-027C-A84A-8159-A9AC2FCAAFCD}">
      <dsp:nvSpPr>
        <dsp:cNvPr id="0" name=""/>
        <dsp:cNvSpPr/>
      </dsp:nvSpPr>
      <dsp:spPr>
        <a:xfrm>
          <a:off x="3795509" y="1058967"/>
          <a:ext cx="5693263" cy="961595"/>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_tradnl" sz="1400" kern="1200" dirty="0" smtClean="0">
              <a:solidFill>
                <a:srgbClr val="000000"/>
              </a:solidFill>
              <a:latin typeface="+mj-lt"/>
            </a:rPr>
            <a:t>Son los más utilizados para ir al trabajo y para la rutina diaria de la mujer. Se suelen vestir con un traje de chaqueta y con cualquier otro conjunto de ropa casual e incluso formal</a:t>
          </a:r>
          <a:endParaRPr lang="es-ES_tradnl" sz="1400" kern="1200" dirty="0">
            <a:latin typeface="+mj-lt"/>
          </a:endParaRPr>
        </a:p>
      </dsp:txBody>
      <dsp:txXfrm>
        <a:off x="3795509" y="1179166"/>
        <a:ext cx="5332665" cy="721197"/>
      </dsp:txXfrm>
    </dsp:sp>
    <dsp:sp modelId="{D448A115-92E3-2A47-9CFD-083D3C48DB17}">
      <dsp:nvSpPr>
        <dsp:cNvPr id="0" name=""/>
        <dsp:cNvSpPr/>
      </dsp:nvSpPr>
      <dsp:spPr>
        <a:xfrm>
          <a:off x="0" y="1058967"/>
          <a:ext cx="3795509" cy="961595"/>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_tradnl" sz="2700" kern="1200" dirty="0" smtClean="0"/>
            <a:t>Zapato tacón bajo-medio</a:t>
          </a:r>
          <a:endParaRPr lang="es-ES_tradnl" sz="2700" kern="1200" dirty="0">
            <a:solidFill>
              <a:schemeClr val="bg1"/>
            </a:solidFill>
          </a:endParaRPr>
        </a:p>
      </dsp:txBody>
      <dsp:txXfrm>
        <a:off x="46941" y="1105908"/>
        <a:ext cx="3701627" cy="867713"/>
      </dsp:txXfrm>
    </dsp:sp>
    <dsp:sp modelId="{99620EFB-236F-DC44-82FA-CEAAE6E0E563}">
      <dsp:nvSpPr>
        <dsp:cNvPr id="0" name=""/>
        <dsp:cNvSpPr/>
      </dsp:nvSpPr>
      <dsp:spPr>
        <a:xfrm>
          <a:off x="3795509" y="2162648"/>
          <a:ext cx="5693263" cy="869743"/>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S_tradnl" sz="1200" kern="1200" dirty="0" smtClean="0">
              <a:solidFill>
                <a:srgbClr val="000000"/>
              </a:solidFill>
              <a:latin typeface="+mj-lt"/>
            </a:rPr>
            <a:t>Son los zapatos de vestir y suelen ser los zapatos para la noche y para lucir con el vestuario más elegante y de etiqueta. pero tienen el inconveniente de ser zapatos bastante incómodos, e incluso poco recomendables para quienes padecen de alguna dolencia en la espalda o las articulaciones.</a:t>
          </a:r>
          <a:endParaRPr lang="es-ES_tradnl" sz="1200" kern="1200" dirty="0">
            <a:latin typeface="+mj-lt"/>
          </a:endParaRPr>
        </a:p>
      </dsp:txBody>
      <dsp:txXfrm>
        <a:off x="3795509" y="2271366"/>
        <a:ext cx="5367109" cy="652307"/>
      </dsp:txXfrm>
    </dsp:sp>
    <dsp:sp modelId="{95D4A812-E0F4-004B-B612-C1932093300D}">
      <dsp:nvSpPr>
        <dsp:cNvPr id="0" name=""/>
        <dsp:cNvSpPr/>
      </dsp:nvSpPr>
      <dsp:spPr>
        <a:xfrm>
          <a:off x="0" y="2116722"/>
          <a:ext cx="3795509" cy="961595"/>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_tradnl" sz="2700" kern="1200" dirty="0" smtClean="0"/>
            <a:t>Zapato tacón alto</a:t>
          </a:r>
          <a:endParaRPr lang="es-ES_tradnl" sz="2700" kern="1200" dirty="0">
            <a:solidFill>
              <a:schemeClr val="bg1"/>
            </a:solidFill>
          </a:endParaRPr>
        </a:p>
      </dsp:txBody>
      <dsp:txXfrm>
        <a:off x="46941" y="2163663"/>
        <a:ext cx="3701627" cy="867713"/>
      </dsp:txXfrm>
    </dsp:sp>
    <dsp:sp modelId="{473C1922-BF96-D947-B2C3-D8DF88DB5E48}">
      <dsp:nvSpPr>
        <dsp:cNvPr id="0" name=""/>
        <dsp:cNvSpPr/>
      </dsp:nvSpPr>
      <dsp:spPr>
        <a:xfrm>
          <a:off x="3795509" y="3175689"/>
          <a:ext cx="5693263" cy="961595"/>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S_tradnl" sz="1200" b="0" i="0" kern="1200" dirty="0" smtClean="0">
              <a:solidFill>
                <a:schemeClr val="tx1"/>
              </a:solidFill>
              <a:effectLst/>
              <a:latin typeface="+mn-lt"/>
              <a:ea typeface="+mn-ea"/>
              <a:cs typeface="+mn-cs"/>
            </a:rPr>
            <a:t>aunque se utiliza a diario por muchas personas, solo debe utilizarse para hacer deporte o vestir de con un </a:t>
          </a:r>
          <a:r>
            <a:rPr lang="es-ES_tradnl" sz="1200" b="0" i="1" kern="1200" dirty="0" smtClean="0">
              <a:solidFill>
                <a:schemeClr val="tx1"/>
              </a:solidFill>
              <a:effectLst/>
              <a:latin typeface="+mn-lt"/>
              <a:ea typeface="+mn-ea"/>
              <a:cs typeface="+mn-cs"/>
            </a:rPr>
            <a:t>look deportivo -</a:t>
          </a:r>
          <a:r>
            <a:rPr lang="es-ES_tradnl" sz="1200" b="0" i="0" kern="1200" dirty="0" smtClean="0">
              <a:solidFill>
                <a:schemeClr val="tx1"/>
              </a:solidFill>
              <a:effectLst/>
              <a:latin typeface="+mn-lt"/>
              <a:ea typeface="+mn-ea"/>
              <a:cs typeface="+mn-cs"/>
            </a:rPr>
            <a:t>sport- en zonas deportivas o de recreo.</a:t>
          </a:r>
          <a:endParaRPr lang="es-ES_tradnl" sz="1200" kern="1200" dirty="0">
            <a:solidFill>
              <a:schemeClr val="tx1"/>
            </a:solidFill>
          </a:endParaRPr>
        </a:p>
      </dsp:txBody>
      <dsp:txXfrm>
        <a:off x="3795509" y="3295888"/>
        <a:ext cx="5332665" cy="721197"/>
      </dsp:txXfrm>
    </dsp:sp>
    <dsp:sp modelId="{F2F3814F-DE8F-2046-BE15-5744522B39A9}">
      <dsp:nvSpPr>
        <dsp:cNvPr id="0" name=""/>
        <dsp:cNvSpPr/>
      </dsp:nvSpPr>
      <dsp:spPr>
        <a:xfrm>
          <a:off x="0" y="3174477"/>
          <a:ext cx="3795509" cy="961595"/>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S_tradnl" sz="2700" kern="1200" dirty="0" smtClean="0"/>
            <a:t>Zapato Deportivo</a:t>
          </a:r>
          <a:endParaRPr lang="es-ES_tradnl" sz="2700" kern="1200" dirty="0"/>
        </a:p>
      </dsp:txBody>
      <dsp:txXfrm>
        <a:off x="46941" y="3221418"/>
        <a:ext cx="3701627" cy="8677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03890-400C-394C-AE3F-A76F7A649D3B}">
      <dsp:nvSpPr>
        <dsp:cNvPr id="0" name=""/>
        <dsp:cNvSpPr/>
      </dsp:nvSpPr>
      <dsp:spPr>
        <a:xfrm>
          <a:off x="0" y="12269"/>
          <a:ext cx="7237907" cy="934830"/>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s-ES_tradnl" sz="1700" b="1" kern="1200" dirty="0" smtClean="0"/>
            <a:t>A diferencia del calzado masculino, el zapato femenino abarca toda la gama de colores posibles, siendo los más oscuros, por regla general, los más utilizados para vestir de etiqueta.</a:t>
          </a:r>
          <a:endParaRPr lang="es-ES_tradnl" sz="1700" kern="1200" dirty="0"/>
        </a:p>
      </dsp:txBody>
      <dsp:txXfrm>
        <a:off x="45635" y="57904"/>
        <a:ext cx="7146637" cy="8435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38A14-0C22-AF47-8375-C402A337869E}">
      <dsp:nvSpPr>
        <dsp:cNvPr id="0" name=""/>
        <dsp:cNvSpPr/>
      </dsp:nvSpPr>
      <dsp:spPr>
        <a:xfrm>
          <a:off x="0" y="41535"/>
          <a:ext cx="5210510" cy="1939275"/>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es-ES" sz="1400" kern="1200" dirty="0" smtClean="0"/>
            <a:t>La Biblia nos enseña la modestia en el vestir.  "Asimismo oren también las mujeres en traje decente, ataviándose con recato y modestia" (1 Tim. 2: 9). Este pasaje prohíbe la ostentación en el vestir, los colores chillones, los adornos profusos … Todo medio destinado a llamar la atención a la persona así vestida, o a despertar la admiración, queda excluido de la modesta indumentaria impuesta por la Palabra de Dios. </a:t>
          </a:r>
        </a:p>
        <a:p>
          <a:pPr lvl="0" algn="just" defTabSz="622300" rtl="0">
            <a:lnSpc>
              <a:spcPct val="90000"/>
            </a:lnSpc>
            <a:spcBef>
              <a:spcPct val="0"/>
            </a:spcBef>
            <a:spcAft>
              <a:spcPct val="35000"/>
            </a:spcAft>
          </a:pPr>
          <a:r>
            <a:rPr lang="es-ES" sz="1400" b="1" kern="1200" dirty="0" smtClean="0"/>
            <a:t>Consejos para los Maestros, pág. 231.</a:t>
          </a:r>
          <a:endParaRPr lang="es-ES" sz="1400" kern="1200" dirty="0"/>
        </a:p>
      </dsp:txBody>
      <dsp:txXfrm>
        <a:off x="94668" y="136203"/>
        <a:ext cx="5021174" cy="1749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6F403-F32C-8046-A930-D12FD9568975}">
      <dsp:nvSpPr>
        <dsp:cNvPr id="0" name=""/>
        <dsp:cNvSpPr/>
      </dsp:nvSpPr>
      <dsp:spPr>
        <a:xfrm>
          <a:off x="0" y="0"/>
          <a:ext cx="6413708" cy="1040248"/>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S_tradnl" sz="3200" b="1" kern="1200" dirty="0" smtClean="0"/>
            <a:t>Qué llevas puesto sobre tu cuerpo en tu ministerio de Diaconado? </a:t>
          </a:r>
          <a:endParaRPr lang="es-ES_tradnl" sz="3200" kern="1200" dirty="0"/>
        </a:p>
      </dsp:txBody>
      <dsp:txXfrm>
        <a:off x="50781" y="50781"/>
        <a:ext cx="6312146" cy="938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9337A-C023-2844-AF34-671277C8F19B}">
      <dsp:nvSpPr>
        <dsp:cNvPr id="0" name=""/>
        <dsp:cNvSpPr/>
      </dsp:nvSpPr>
      <dsp:spPr>
        <a:xfrm>
          <a:off x="2428" y="22092"/>
          <a:ext cx="1926907" cy="1156144"/>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_tradnl" sz="2100" kern="1200" dirty="0" smtClean="0"/>
            <a:t>Edad</a:t>
          </a:r>
          <a:endParaRPr lang="en-US" sz="2100" kern="1200" noProof="0" dirty="0"/>
        </a:p>
      </dsp:txBody>
      <dsp:txXfrm>
        <a:off x="58866" y="78530"/>
        <a:ext cx="1814031" cy="1043268"/>
      </dsp:txXfrm>
    </dsp:sp>
    <dsp:sp modelId="{9A5BFE2E-927F-9E4C-8C60-B0A4FF8A03E3}">
      <dsp:nvSpPr>
        <dsp:cNvPr id="0" name=""/>
        <dsp:cNvSpPr/>
      </dsp:nvSpPr>
      <dsp:spPr>
        <a:xfrm>
          <a:off x="2122027" y="22092"/>
          <a:ext cx="1926907" cy="1156144"/>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_tradnl" sz="2100" kern="1200" dirty="0" smtClean="0"/>
            <a:t>Lugar que iremos</a:t>
          </a:r>
          <a:endParaRPr lang="es-ES_tradnl" sz="2100" kern="1200" dirty="0">
            <a:solidFill>
              <a:schemeClr val="bg1"/>
            </a:solidFill>
          </a:endParaRPr>
        </a:p>
      </dsp:txBody>
      <dsp:txXfrm>
        <a:off x="2178465" y="78530"/>
        <a:ext cx="1814031" cy="1043268"/>
      </dsp:txXfrm>
    </dsp:sp>
    <dsp:sp modelId="{01B1AC5E-BA94-8843-AEFF-742E2F007494}">
      <dsp:nvSpPr>
        <dsp:cNvPr id="0" name=""/>
        <dsp:cNvSpPr/>
      </dsp:nvSpPr>
      <dsp:spPr>
        <a:xfrm>
          <a:off x="4249025" y="44184"/>
          <a:ext cx="1926907" cy="1156144"/>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_tradnl" sz="2100" kern="1200" dirty="0" smtClean="0"/>
            <a:t>Situación-Evento o celebración</a:t>
          </a:r>
          <a:endParaRPr lang="es-ES_tradnl" sz="2100" kern="1200" dirty="0"/>
        </a:p>
      </dsp:txBody>
      <dsp:txXfrm>
        <a:off x="4305463" y="100622"/>
        <a:ext cx="1814031" cy="1043268"/>
      </dsp:txXfrm>
    </dsp:sp>
    <dsp:sp modelId="{1A85751C-2B13-624F-A4DD-902109EA5BBC}">
      <dsp:nvSpPr>
        <dsp:cNvPr id="0" name=""/>
        <dsp:cNvSpPr/>
      </dsp:nvSpPr>
      <dsp:spPr>
        <a:xfrm>
          <a:off x="6361224" y="22092"/>
          <a:ext cx="1926907" cy="1156144"/>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_tradnl" sz="2100" kern="1200" dirty="0" smtClean="0"/>
            <a:t>Estado de ánimo que tenemos</a:t>
          </a:r>
          <a:endParaRPr lang="es-ES_tradnl" sz="2100" kern="1200" dirty="0"/>
        </a:p>
      </dsp:txBody>
      <dsp:txXfrm>
        <a:off x="6417662" y="78530"/>
        <a:ext cx="1814031" cy="1043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5F879-A8A1-674D-9091-247B6CF917C4}">
      <dsp:nvSpPr>
        <dsp:cNvPr id="0" name=""/>
        <dsp:cNvSpPr/>
      </dsp:nvSpPr>
      <dsp:spPr>
        <a:xfrm>
          <a:off x="0" y="0"/>
          <a:ext cx="4187774" cy="3276000"/>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_tradnl" sz="2000" kern="1200" dirty="0" smtClean="0"/>
            <a:t>La diaconisa que sirve en la empresa de Dios por la salvación de las almas, debe utilizar una vestimenta-uniforme que inspire admiración, que la gente distinga que eres una sierva de Dios, que comunique que eres una mujer fiel seguidora de Jesús y que promocione a todos la bendición de ser cristiana. </a:t>
          </a:r>
          <a:endParaRPr lang="es-ES_tradnl" sz="2000" kern="1200" dirty="0"/>
        </a:p>
      </dsp:txBody>
      <dsp:txXfrm>
        <a:off x="159921" y="159921"/>
        <a:ext cx="3867932" cy="29561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F9B6F-6767-C741-A869-4585C9E2A1C0}">
      <dsp:nvSpPr>
        <dsp:cNvPr id="0" name=""/>
        <dsp:cNvSpPr/>
      </dsp:nvSpPr>
      <dsp:spPr>
        <a:xfrm>
          <a:off x="3232" y="1910291"/>
          <a:ext cx="3196166" cy="1598083"/>
        </a:xfrm>
        <a:prstGeom prst="roundRect">
          <a:avLst>
            <a:gd name="adj" fmla="val 10000"/>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s-ES_tradnl" sz="4600" kern="1200" dirty="0" smtClean="0"/>
            <a:t>Principios de Vestimenta</a:t>
          </a:r>
          <a:endParaRPr lang="es-ES_tradnl" sz="4600" kern="1200" dirty="0"/>
        </a:p>
      </dsp:txBody>
      <dsp:txXfrm>
        <a:off x="50038" y="1957097"/>
        <a:ext cx="3102554" cy="1504471"/>
      </dsp:txXfrm>
    </dsp:sp>
    <dsp:sp modelId="{4FAA2A16-E80D-3D4B-B330-1C308F70AB31}">
      <dsp:nvSpPr>
        <dsp:cNvPr id="0" name=""/>
        <dsp:cNvSpPr/>
      </dsp:nvSpPr>
      <dsp:spPr>
        <a:xfrm rot="18258981">
          <a:off x="2710289" y="1756749"/>
          <a:ext cx="2242400" cy="53085"/>
        </a:xfrm>
        <a:custGeom>
          <a:avLst/>
          <a:gdLst/>
          <a:ahLst/>
          <a:cxnLst/>
          <a:rect l="0" t="0" r="0" b="0"/>
          <a:pathLst>
            <a:path>
              <a:moveTo>
                <a:pt x="0" y="26542"/>
              </a:moveTo>
              <a:lnTo>
                <a:pt x="2242400" y="26542"/>
              </a:lnTo>
            </a:path>
          </a:pathLst>
        </a:custGeom>
        <a:noFill/>
        <a:ln w="6350" cap="flat" cmpd="sng" algn="ctr">
          <a:solidFill>
            <a:srgbClr val="FF3492"/>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_tradnl" sz="800" kern="1200"/>
        </a:p>
      </dsp:txBody>
      <dsp:txXfrm>
        <a:off x="3775429" y="1727232"/>
        <a:ext cx="112120" cy="112120"/>
      </dsp:txXfrm>
    </dsp:sp>
    <dsp:sp modelId="{AE2D144F-FF54-4B42-A91B-D74BA69CB4CA}">
      <dsp:nvSpPr>
        <dsp:cNvPr id="0" name=""/>
        <dsp:cNvSpPr/>
      </dsp:nvSpPr>
      <dsp:spPr>
        <a:xfrm>
          <a:off x="4463579" y="58208"/>
          <a:ext cx="3196166" cy="1598083"/>
        </a:xfrm>
        <a:prstGeom prst="roundRect">
          <a:avLst>
            <a:gd name="adj" fmla="val 10000"/>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s-ES_tradnl" sz="4600" kern="1200" dirty="0" smtClean="0"/>
            <a:t>Decoro</a:t>
          </a:r>
          <a:endParaRPr lang="es-ES_tradnl" sz="4600" kern="1200" dirty="0">
            <a:solidFill>
              <a:schemeClr val="bg1"/>
            </a:solidFill>
          </a:endParaRPr>
        </a:p>
      </dsp:txBody>
      <dsp:txXfrm>
        <a:off x="4510385" y="105014"/>
        <a:ext cx="3102554" cy="1504471"/>
      </dsp:txXfrm>
    </dsp:sp>
    <dsp:sp modelId="{4B3838A7-FBD8-764F-ADCD-D0A4C3C7CA19}">
      <dsp:nvSpPr>
        <dsp:cNvPr id="0" name=""/>
        <dsp:cNvSpPr/>
      </dsp:nvSpPr>
      <dsp:spPr>
        <a:xfrm>
          <a:off x="3199399" y="2682790"/>
          <a:ext cx="1278466" cy="53085"/>
        </a:xfrm>
        <a:custGeom>
          <a:avLst/>
          <a:gdLst/>
          <a:ahLst/>
          <a:cxnLst/>
          <a:rect l="0" t="0" r="0" b="0"/>
          <a:pathLst>
            <a:path>
              <a:moveTo>
                <a:pt x="0" y="26542"/>
              </a:moveTo>
              <a:lnTo>
                <a:pt x="1278466" y="26542"/>
              </a:lnTo>
            </a:path>
          </a:pathLst>
        </a:custGeom>
        <a:noFill/>
        <a:ln w="6350" cap="flat" cmpd="sng" algn="ctr">
          <a:solidFill>
            <a:srgbClr val="FF3492"/>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3806671" y="2677371"/>
        <a:ext cx="63923" cy="63923"/>
      </dsp:txXfrm>
    </dsp:sp>
    <dsp:sp modelId="{97611A86-E490-5C46-9DA8-9979D7C49048}">
      <dsp:nvSpPr>
        <dsp:cNvPr id="0" name=""/>
        <dsp:cNvSpPr/>
      </dsp:nvSpPr>
      <dsp:spPr>
        <a:xfrm>
          <a:off x="4477866" y="1910291"/>
          <a:ext cx="3196166" cy="1598083"/>
        </a:xfrm>
        <a:prstGeom prst="roundRect">
          <a:avLst>
            <a:gd name="adj" fmla="val 10000"/>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s-ES_tradnl" sz="4600" kern="1200" dirty="0" smtClean="0"/>
            <a:t>Pudor</a:t>
          </a:r>
          <a:endParaRPr lang="en-US" sz="4600" kern="1200" noProof="0" dirty="0"/>
        </a:p>
      </dsp:txBody>
      <dsp:txXfrm>
        <a:off x="4524672" y="1957097"/>
        <a:ext cx="3102554" cy="1504471"/>
      </dsp:txXfrm>
    </dsp:sp>
    <dsp:sp modelId="{CD492453-0540-C041-A3A9-B7B0E55D25E9}">
      <dsp:nvSpPr>
        <dsp:cNvPr id="0" name=""/>
        <dsp:cNvSpPr/>
      </dsp:nvSpPr>
      <dsp:spPr>
        <a:xfrm rot="3310531">
          <a:off x="2719261" y="3601688"/>
          <a:ext cx="2238743" cy="53085"/>
        </a:xfrm>
        <a:custGeom>
          <a:avLst/>
          <a:gdLst/>
          <a:ahLst/>
          <a:cxnLst/>
          <a:rect l="0" t="0" r="0" b="0"/>
          <a:pathLst>
            <a:path>
              <a:moveTo>
                <a:pt x="0" y="26542"/>
              </a:moveTo>
              <a:lnTo>
                <a:pt x="2238743" y="26542"/>
              </a:lnTo>
            </a:path>
          </a:pathLst>
        </a:custGeom>
        <a:noFill/>
        <a:ln w="6350" cap="flat" cmpd="sng" algn="ctr">
          <a:solidFill>
            <a:srgbClr val="FF3492"/>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_tradnl" sz="800" kern="1200"/>
        </a:p>
      </dsp:txBody>
      <dsp:txXfrm>
        <a:off x="3782664" y="3572262"/>
        <a:ext cx="111937" cy="111937"/>
      </dsp:txXfrm>
    </dsp:sp>
    <dsp:sp modelId="{E8884A45-8CE3-E74E-A5FC-79F28F551D5D}">
      <dsp:nvSpPr>
        <dsp:cNvPr id="0" name=""/>
        <dsp:cNvSpPr/>
      </dsp:nvSpPr>
      <dsp:spPr>
        <a:xfrm>
          <a:off x="4477866" y="3748087"/>
          <a:ext cx="3196166" cy="1598083"/>
        </a:xfrm>
        <a:prstGeom prst="roundRect">
          <a:avLst>
            <a:gd name="adj" fmla="val 10000"/>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s-ES_tradnl" sz="4600" kern="1200" dirty="0" smtClean="0"/>
            <a:t>Modestia</a:t>
          </a:r>
          <a:endParaRPr lang="en-US" sz="4600" kern="1200" noProof="0" dirty="0"/>
        </a:p>
      </dsp:txBody>
      <dsp:txXfrm>
        <a:off x="4524672" y="3794893"/>
        <a:ext cx="3102554" cy="15044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FFF88-485E-9E4B-9741-3FE9193DFBE2}">
      <dsp:nvSpPr>
        <dsp:cNvPr id="0" name=""/>
        <dsp:cNvSpPr/>
      </dsp:nvSpPr>
      <dsp:spPr>
        <a:xfrm>
          <a:off x="0" y="495486"/>
          <a:ext cx="11799915" cy="1748250"/>
        </a:xfrm>
        <a:prstGeom prst="rect">
          <a:avLst/>
        </a:prstGeom>
        <a:solidFill>
          <a:schemeClr val="lt1">
            <a:alpha val="90000"/>
            <a:hueOff val="0"/>
            <a:satOff val="0"/>
            <a:lumOff val="0"/>
            <a:alphaOff val="0"/>
          </a:schemeClr>
        </a:solidFill>
        <a:ln w="6350" cap="flat" cmpd="sng" algn="ctr">
          <a:solidFill>
            <a:srgbClr val="FF349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5805" tIns="312420" rIns="915805" bIns="106680" numCol="1" spcCol="1270" anchor="t" anchorCtr="0">
          <a:noAutofit/>
        </a:bodyPr>
        <a:lstStyle/>
        <a:p>
          <a:pPr marL="114300" lvl="1" indent="-114300" algn="just" defTabSz="666750">
            <a:lnSpc>
              <a:spcPct val="90000"/>
            </a:lnSpc>
            <a:spcBef>
              <a:spcPct val="0"/>
            </a:spcBef>
            <a:spcAft>
              <a:spcPct val="15000"/>
            </a:spcAft>
            <a:buChar char="••"/>
          </a:pPr>
          <a:r>
            <a:rPr lang="es-ES_tradnl" sz="1500" kern="1200" dirty="0" smtClean="0"/>
            <a:t>Al elegir tu vestimenta se debe establecer individualidad y proporciona pistas sobre nuestra identidad, la ropa define gusto, educación, tipo de familia, relación con Dios, conocimiento de la Palabra de Dios y es una expresión de nuestra personalidad. Es decir que la vestimenta cuenta la historia de quiénes somos y cómo vivimos.</a:t>
          </a:r>
          <a:endParaRPr lang="es-ES_tradnl" sz="1500" kern="1200" dirty="0"/>
        </a:p>
        <a:p>
          <a:pPr marL="114300" lvl="1" indent="-114300" algn="l" defTabSz="666750">
            <a:lnSpc>
              <a:spcPct val="90000"/>
            </a:lnSpc>
            <a:spcBef>
              <a:spcPct val="0"/>
            </a:spcBef>
            <a:spcAft>
              <a:spcPct val="15000"/>
            </a:spcAft>
            <a:buChar char="••"/>
          </a:pPr>
          <a:r>
            <a:rPr lang="es-ES_tradnl" sz="1500" kern="1200" dirty="0" smtClean="0"/>
            <a:t>Con el transcurso del tiempo, la ropa comienza a asociarse a la ubicación en la sociedad, dependiendo estos ropajes, de la modestia personal, la ostentación o el lujo, las posibilidades económicas, las actividades laborales, etc. Entregue las siguientes preguntas a cada Diaconisa, para que la respondan en pareja. Luego usted concluya con la reflexión aplicada a cada una.</a:t>
          </a:r>
          <a:endParaRPr lang="es-ES_tradnl" sz="1500" kern="1200" dirty="0"/>
        </a:p>
      </dsp:txBody>
      <dsp:txXfrm>
        <a:off x="0" y="495486"/>
        <a:ext cx="11799915" cy="1748250"/>
      </dsp:txXfrm>
    </dsp:sp>
    <dsp:sp modelId="{FDBBB894-6995-2841-8D3B-566C563E90D9}">
      <dsp:nvSpPr>
        <dsp:cNvPr id="0" name=""/>
        <dsp:cNvSpPr/>
      </dsp:nvSpPr>
      <dsp:spPr>
        <a:xfrm>
          <a:off x="589419" y="58846"/>
          <a:ext cx="8251874" cy="658040"/>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2206" tIns="0" rIns="312206" bIns="0" numCol="1" spcCol="1270" anchor="ctr" anchorCtr="0">
          <a:noAutofit/>
        </a:bodyPr>
        <a:lstStyle/>
        <a:p>
          <a:pPr lvl="0" algn="l" defTabSz="1778000">
            <a:lnSpc>
              <a:spcPct val="90000"/>
            </a:lnSpc>
            <a:spcBef>
              <a:spcPct val="0"/>
            </a:spcBef>
            <a:spcAft>
              <a:spcPct val="35000"/>
            </a:spcAft>
          </a:pPr>
          <a:r>
            <a:rPr lang="es-ES_tradnl" sz="4000" kern="1200" dirty="0" smtClean="0"/>
            <a:t>TU ATUENDO DEFINE TU HISTORIA</a:t>
          </a:r>
          <a:endParaRPr lang="es-ES_tradnl" sz="4000" kern="1200" dirty="0"/>
        </a:p>
      </dsp:txBody>
      <dsp:txXfrm>
        <a:off x="621542" y="90969"/>
        <a:ext cx="8187628" cy="5937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FFF88-485E-9E4B-9741-3FE9193DFBE2}">
      <dsp:nvSpPr>
        <dsp:cNvPr id="0" name=""/>
        <dsp:cNvSpPr/>
      </dsp:nvSpPr>
      <dsp:spPr>
        <a:xfrm>
          <a:off x="0" y="800080"/>
          <a:ext cx="11799915" cy="1488375"/>
        </a:xfrm>
        <a:prstGeom prst="rect">
          <a:avLst/>
        </a:prstGeom>
        <a:solidFill>
          <a:schemeClr val="lt1">
            <a:alpha val="90000"/>
            <a:hueOff val="0"/>
            <a:satOff val="0"/>
            <a:lumOff val="0"/>
            <a:alphaOff val="0"/>
          </a:schemeClr>
        </a:solidFill>
        <a:ln w="6350" cap="flat" cmpd="sng" algn="ctr">
          <a:solidFill>
            <a:srgbClr val="FF349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5805" tIns="562356" rIns="915805" bIns="99568" numCol="1" spcCol="1270" anchor="t" anchorCtr="0">
          <a:noAutofit/>
        </a:bodyPr>
        <a:lstStyle/>
        <a:p>
          <a:pPr marL="114300" lvl="1" indent="-114300" algn="just" defTabSz="622300">
            <a:lnSpc>
              <a:spcPct val="90000"/>
            </a:lnSpc>
            <a:spcBef>
              <a:spcPct val="0"/>
            </a:spcBef>
            <a:spcAft>
              <a:spcPct val="15000"/>
            </a:spcAft>
            <a:buChar char="••"/>
          </a:pPr>
          <a:r>
            <a:rPr lang="es-ES_tradnl" sz="1400" kern="1200" dirty="0" smtClean="0">
              <a:solidFill>
                <a:schemeClr val="tx1"/>
              </a:solidFill>
              <a:latin typeface="+mn-lt"/>
            </a:rPr>
            <a:t>Todos elegimos diversas ropas para diversas ocasiones, pero generalmente elegimos vestirnos con ropa que nos gusta. Dicha vestimenta refleja nuestra actitud, que personalidad tenemos (introvertida-extrovertida). La vestimenta refleja o demuestra tu interior.</a:t>
          </a:r>
          <a:endParaRPr lang="es-ES_tradnl" sz="1400" kern="1200" dirty="0">
            <a:solidFill>
              <a:schemeClr val="tx1"/>
            </a:solidFill>
            <a:latin typeface="+mn-lt"/>
          </a:endParaRPr>
        </a:p>
        <a:p>
          <a:pPr marL="114300" lvl="1" indent="-114300" algn="l" defTabSz="622300">
            <a:lnSpc>
              <a:spcPct val="90000"/>
            </a:lnSpc>
            <a:spcBef>
              <a:spcPct val="0"/>
            </a:spcBef>
            <a:spcAft>
              <a:spcPct val="15000"/>
            </a:spcAft>
            <a:buChar char="••"/>
          </a:pPr>
          <a:r>
            <a:rPr lang="es-ES_tradnl" sz="1400" kern="1200" dirty="0" smtClean="0">
              <a:solidFill>
                <a:schemeClr val="tx1"/>
              </a:solidFill>
              <a:latin typeface="+mn-lt"/>
            </a:rPr>
            <a:t>El caminar de un cowboy chueco en botas, el brincar de un alumno de secundaria en tenis, y el pavoneo de un modelo de alta costura en tacos dice mucho sobre cada rol. </a:t>
          </a:r>
          <a:endParaRPr lang="es-ES_tradnl" sz="1400" kern="1200" dirty="0">
            <a:solidFill>
              <a:schemeClr val="tx1"/>
            </a:solidFill>
            <a:latin typeface="+mn-lt"/>
          </a:endParaRPr>
        </a:p>
      </dsp:txBody>
      <dsp:txXfrm>
        <a:off x="0" y="800080"/>
        <a:ext cx="11799915" cy="1488375"/>
      </dsp:txXfrm>
    </dsp:sp>
    <dsp:sp modelId="{FDBBB894-6995-2841-8D3B-566C563E90D9}">
      <dsp:nvSpPr>
        <dsp:cNvPr id="0" name=""/>
        <dsp:cNvSpPr/>
      </dsp:nvSpPr>
      <dsp:spPr>
        <a:xfrm>
          <a:off x="589419" y="14127"/>
          <a:ext cx="8251874" cy="1184473"/>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2206" tIns="0" rIns="312206" bIns="0" numCol="1" spcCol="1270" anchor="ctr" anchorCtr="0">
          <a:noAutofit/>
        </a:bodyPr>
        <a:lstStyle/>
        <a:p>
          <a:pPr lvl="0" algn="l" defTabSz="1778000">
            <a:lnSpc>
              <a:spcPct val="90000"/>
            </a:lnSpc>
            <a:spcBef>
              <a:spcPct val="0"/>
            </a:spcBef>
            <a:spcAft>
              <a:spcPct val="35000"/>
            </a:spcAft>
          </a:pPr>
          <a:r>
            <a:rPr lang="es-ES_tradnl" sz="4000" kern="1200" dirty="0" smtClean="0"/>
            <a:t>REFLEJA TU PERSONALIDAD</a:t>
          </a:r>
          <a:endParaRPr lang="es-ES_tradnl" sz="4000" kern="1200" dirty="0"/>
        </a:p>
      </dsp:txBody>
      <dsp:txXfrm>
        <a:off x="647240" y="71948"/>
        <a:ext cx="8136232" cy="10688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3B006-BF85-1148-A731-E755026B7B9E}">
      <dsp:nvSpPr>
        <dsp:cNvPr id="0" name=""/>
        <dsp:cNvSpPr/>
      </dsp:nvSpPr>
      <dsp:spPr>
        <a:xfrm>
          <a:off x="0" y="476458"/>
          <a:ext cx="11818500" cy="1587600"/>
        </a:xfrm>
        <a:prstGeom prst="rect">
          <a:avLst/>
        </a:prstGeom>
        <a:solidFill>
          <a:schemeClr val="lt1">
            <a:alpha val="90000"/>
            <a:hueOff val="0"/>
            <a:satOff val="0"/>
            <a:lumOff val="0"/>
            <a:alphaOff val="0"/>
          </a:schemeClr>
        </a:solidFill>
        <a:ln w="6350" cap="flat" cmpd="sng" algn="ctr">
          <a:solidFill>
            <a:srgbClr val="FF349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7247" tIns="666496" rIns="917247" bIns="99568" numCol="1" spcCol="1270" anchor="t" anchorCtr="0">
          <a:noAutofit/>
        </a:bodyPr>
        <a:lstStyle/>
        <a:p>
          <a:pPr marL="114300" lvl="1" indent="0" algn="l" defTabSz="622300">
            <a:lnSpc>
              <a:spcPct val="90000"/>
            </a:lnSpc>
            <a:spcBef>
              <a:spcPct val="0"/>
            </a:spcBef>
            <a:spcAft>
              <a:spcPct val="15000"/>
            </a:spcAft>
            <a:buChar char="••"/>
          </a:pPr>
          <a:r>
            <a:rPr lang="es-ES_tradnl" sz="1400" kern="1200" dirty="0" smtClean="0">
              <a:solidFill>
                <a:srgbClr val="333333"/>
              </a:solidFill>
              <a:latin typeface="+mn-lt"/>
            </a:rPr>
            <a:t>Conjunto de los rasgos distintivos espirituales y materiales, intelectuales y afectivos que caracterizan a una sociedad o a un grupo social y que abarca, además de las artes y las letras, los modos de vida, las maneras de vivir juntos, los sistemas de valores, las tradiciones y las creencias .</a:t>
          </a:r>
          <a:endParaRPr lang="es-ES_tradnl" sz="1400" kern="1200" dirty="0">
            <a:latin typeface="+mn-lt"/>
          </a:endParaRPr>
        </a:p>
        <a:p>
          <a:pPr marL="114300" lvl="1" indent="-114300" algn="l" defTabSz="622300">
            <a:lnSpc>
              <a:spcPct val="90000"/>
            </a:lnSpc>
            <a:spcBef>
              <a:spcPct val="0"/>
            </a:spcBef>
            <a:spcAft>
              <a:spcPct val="15000"/>
            </a:spcAft>
            <a:buChar char="••"/>
          </a:pPr>
          <a:r>
            <a:rPr lang="es-ES_tradnl" sz="1400" kern="1200" dirty="0" smtClean="0">
              <a:solidFill>
                <a:srgbClr val="333333"/>
              </a:solidFill>
              <a:latin typeface="+mn-lt"/>
            </a:rPr>
            <a:t>Cada persona tiene un modo distinto de vestir de acuerdo a sus necesidades, cultura y religión.</a:t>
          </a:r>
          <a:endParaRPr lang="es-ES_tradnl" sz="1400" kern="1200" dirty="0">
            <a:latin typeface="+mn-lt"/>
          </a:endParaRPr>
        </a:p>
      </dsp:txBody>
      <dsp:txXfrm>
        <a:off x="0" y="476458"/>
        <a:ext cx="11818500" cy="1587600"/>
      </dsp:txXfrm>
    </dsp:sp>
    <dsp:sp modelId="{3D602EC8-E19B-E14F-B992-05FE79520A2C}">
      <dsp:nvSpPr>
        <dsp:cNvPr id="0" name=""/>
        <dsp:cNvSpPr/>
      </dsp:nvSpPr>
      <dsp:spPr>
        <a:xfrm>
          <a:off x="590925" y="19129"/>
          <a:ext cx="8272950" cy="944640"/>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2698" tIns="0" rIns="312698" bIns="0" numCol="1" spcCol="1270" anchor="ctr" anchorCtr="0">
          <a:noAutofit/>
        </a:bodyPr>
        <a:lstStyle/>
        <a:p>
          <a:pPr lvl="0" algn="l" defTabSz="1778000">
            <a:lnSpc>
              <a:spcPct val="90000"/>
            </a:lnSpc>
            <a:spcBef>
              <a:spcPct val="0"/>
            </a:spcBef>
            <a:spcAft>
              <a:spcPct val="35000"/>
            </a:spcAft>
          </a:pPr>
          <a:r>
            <a:rPr lang="es-ES_tradnl" sz="4000" kern="1200" dirty="0" smtClean="0"/>
            <a:t>CULTURA –RAICES ÉTNICAS</a:t>
          </a:r>
          <a:endParaRPr lang="es-ES_tradnl" sz="4000" kern="1200" dirty="0"/>
        </a:p>
      </dsp:txBody>
      <dsp:txXfrm>
        <a:off x="637039" y="65243"/>
        <a:ext cx="8180722" cy="8524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3436F-A2DE-A445-AD0B-1F3B55AEF7B0}">
      <dsp:nvSpPr>
        <dsp:cNvPr id="0" name=""/>
        <dsp:cNvSpPr/>
      </dsp:nvSpPr>
      <dsp:spPr>
        <a:xfrm>
          <a:off x="0" y="581462"/>
          <a:ext cx="11990416" cy="1705725"/>
        </a:xfrm>
        <a:prstGeom prst="rect">
          <a:avLst/>
        </a:prstGeom>
        <a:solidFill>
          <a:schemeClr val="lt1">
            <a:alpha val="90000"/>
            <a:hueOff val="0"/>
            <a:satOff val="0"/>
            <a:lumOff val="0"/>
            <a:alphaOff val="0"/>
          </a:schemeClr>
        </a:solidFill>
        <a:ln w="6350" cap="flat" cmpd="sng" algn="ctr">
          <a:solidFill>
            <a:srgbClr val="FF349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30590" tIns="791464" rIns="930590" bIns="99568" numCol="1" spcCol="1270" anchor="t" anchorCtr="0">
          <a:noAutofit/>
        </a:bodyPr>
        <a:lstStyle/>
        <a:p>
          <a:pPr marL="114300" lvl="1" indent="-114300" algn="l" defTabSz="622300">
            <a:lnSpc>
              <a:spcPct val="90000"/>
            </a:lnSpc>
            <a:spcBef>
              <a:spcPct val="0"/>
            </a:spcBef>
            <a:spcAft>
              <a:spcPct val="15000"/>
            </a:spcAft>
            <a:buChar char="••"/>
          </a:pPr>
          <a:r>
            <a:rPr lang="es-ES_tradnl" sz="1400" kern="1200" dirty="0" smtClean="0"/>
            <a:t>Las prendas especiales son el Ornamento (Adornos y conjuntos de piezas decorativas que sirven para embellecer o hermosear. Comprende guantes, sombreros y gorros, carteras - bolsos, paraguas)</a:t>
          </a:r>
          <a:endParaRPr lang="es-ES_tradnl" sz="1400" kern="1200" dirty="0"/>
        </a:p>
        <a:p>
          <a:pPr marL="114300" lvl="1" indent="-114300" algn="l" defTabSz="622300">
            <a:lnSpc>
              <a:spcPct val="90000"/>
            </a:lnSpc>
            <a:spcBef>
              <a:spcPct val="0"/>
            </a:spcBef>
            <a:spcAft>
              <a:spcPct val="15000"/>
            </a:spcAft>
            <a:buChar char="••"/>
          </a:pPr>
          <a:r>
            <a:rPr lang="es-ES_tradnl" sz="1400" kern="1200" dirty="0" smtClean="0"/>
            <a:t>Existen prendas que son especiales y  guardamos por mucho tiempo, algunas de esas prendas las utilizamos con regularidad, aunque no sea apropiado, porque nos hace recordar y sentir algunas sensaciones y emociones del pasado que nos dan alegría y felicidad.</a:t>
          </a:r>
          <a:endParaRPr lang="es-ES_tradnl" sz="1400" kern="1200" dirty="0"/>
        </a:p>
      </dsp:txBody>
      <dsp:txXfrm>
        <a:off x="0" y="581462"/>
        <a:ext cx="11990416" cy="1705725"/>
      </dsp:txXfrm>
    </dsp:sp>
    <dsp:sp modelId="{C2D05793-27BD-8F4C-9432-302B8651787F}">
      <dsp:nvSpPr>
        <dsp:cNvPr id="0" name=""/>
        <dsp:cNvSpPr/>
      </dsp:nvSpPr>
      <dsp:spPr>
        <a:xfrm>
          <a:off x="599520" y="20582"/>
          <a:ext cx="10077740" cy="1121760"/>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246" tIns="0" rIns="317246" bIns="0" numCol="1" spcCol="1270" anchor="ctr" anchorCtr="0">
          <a:noAutofit/>
        </a:bodyPr>
        <a:lstStyle/>
        <a:p>
          <a:pPr lvl="0" algn="l" defTabSz="1778000">
            <a:lnSpc>
              <a:spcPct val="90000"/>
            </a:lnSpc>
            <a:spcBef>
              <a:spcPct val="0"/>
            </a:spcBef>
            <a:spcAft>
              <a:spcPct val="35000"/>
            </a:spcAft>
          </a:pPr>
          <a:r>
            <a:rPr lang="es-ES_tradnl" sz="4000" kern="1200" dirty="0" smtClean="0"/>
            <a:t>CUIDADO CON LAS PRENDAS ESPECIALES</a:t>
          </a:r>
          <a:endParaRPr lang="es-ES_tradnl" sz="4000" kern="1200" dirty="0"/>
        </a:p>
      </dsp:txBody>
      <dsp:txXfrm>
        <a:off x="654280" y="75342"/>
        <a:ext cx="9968220" cy="1012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FA7D7-A8F9-ED40-91BE-813E2127F7B4}" type="datetimeFigureOut">
              <a:rPr lang="es-ES_tradnl" smtClean="0"/>
              <a:t>06/01/2020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27478-7919-984C-A846-ECD516DE0274}" type="slidenum">
              <a:rPr lang="es-ES_tradnl" smtClean="0"/>
              <a:t>‹#›</a:t>
            </a:fld>
            <a:endParaRPr lang="es-ES_tradnl"/>
          </a:p>
        </p:txBody>
      </p:sp>
    </p:spTree>
    <p:extLst>
      <p:ext uri="{BB962C8B-B14F-4D97-AF65-F5344CB8AC3E}">
        <p14:creationId xmlns:p14="http://schemas.microsoft.com/office/powerpoint/2010/main" val="3146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a:t>Es importante brindar una buena primera impresión…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La diaconisa al brindar una Bienvenida con amabilidad causará un impacto permanente en la vida de quienes la reciben.</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PARA COMPLETAR UNA BUENA IMPRESIÓN ES NECESARIO PREOCUPARTE POR EL ATUENDO</a:t>
            </a:r>
          </a:p>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2</a:t>
            </a:fld>
            <a:endParaRPr lang="es-ES_tradnl"/>
          </a:p>
        </p:txBody>
      </p:sp>
    </p:spTree>
    <p:extLst>
      <p:ext uri="{BB962C8B-B14F-4D97-AF65-F5344CB8AC3E}">
        <p14:creationId xmlns:p14="http://schemas.microsoft.com/office/powerpoint/2010/main" val="3745793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La</a:t>
            </a:r>
          </a:p>
          <a:p>
            <a:r>
              <a:rPr lang="es-ES_tradnl" sz="1200" kern="1200" dirty="0" smtClean="0">
                <a:solidFill>
                  <a:schemeClr val="tx1"/>
                </a:solidFill>
                <a:effectLst/>
                <a:latin typeface="+mn-lt"/>
                <a:ea typeface="+mn-ea"/>
                <a:cs typeface="+mn-cs"/>
              </a:rPr>
              <a:t>ropa establece individualidad y proporciona pistas</a:t>
            </a:r>
          </a:p>
          <a:p>
            <a:r>
              <a:rPr lang="es-ES_tradnl" sz="1200" kern="1200" dirty="0" smtClean="0">
                <a:solidFill>
                  <a:schemeClr val="tx1"/>
                </a:solidFill>
                <a:effectLst/>
                <a:latin typeface="+mn-lt"/>
                <a:ea typeface="+mn-ea"/>
                <a:cs typeface="+mn-cs"/>
              </a:rPr>
              <a:t>sobre nuestra identidad cultural. Los uniformes - tales</a:t>
            </a:r>
          </a:p>
          <a:p>
            <a:r>
              <a:rPr lang="es-ES_tradnl" sz="1200" kern="1200" dirty="0" smtClean="0">
                <a:solidFill>
                  <a:schemeClr val="tx1"/>
                </a:solidFill>
                <a:effectLst/>
                <a:latin typeface="+mn-lt"/>
                <a:ea typeface="+mn-ea"/>
                <a:cs typeface="+mn-cs"/>
              </a:rPr>
              <a:t>como un uniforme del policía, una camiseta tipo polo y</a:t>
            </a:r>
          </a:p>
          <a:p>
            <a:r>
              <a:rPr lang="es-ES_tradnl" sz="1200" kern="1200" dirty="0" err="1" smtClean="0">
                <a:solidFill>
                  <a:schemeClr val="tx1"/>
                </a:solidFill>
                <a:effectLst/>
                <a:latin typeface="+mn-lt"/>
                <a:ea typeface="+mn-ea"/>
                <a:cs typeface="+mn-cs"/>
              </a:rPr>
              <a:t>khakis</a:t>
            </a:r>
            <a:r>
              <a:rPr lang="es-ES_tradnl" sz="1200" kern="1200" dirty="0" smtClean="0">
                <a:solidFill>
                  <a:schemeClr val="tx1"/>
                </a:solidFill>
                <a:effectLst/>
                <a:latin typeface="+mn-lt"/>
                <a:ea typeface="+mn-ea"/>
                <a:cs typeface="+mn-cs"/>
              </a:rPr>
              <a:t> de un trabajador de comida rápida, el hábito de</a:t>
            </a:r>
          </a:p>
          <a:p>
            <a:r>
              <a:rPr lang="es-ES_tradnl" sz="1200" kern="1200" dirty="0" smtClean="0">
                <a:solidFill>
                  <a:schemeClr val="tx1"/>
                </a:solidFill>
                <a:effectLst/>
                <a:latin typeface="+mn-lt"/>
                <a:ea typeface="+mn-ea"/>
                <a:cs typeface="+mn-cs"/>
              </a:rPr>
              <a:t>una monja o el sombrero de un cocinero - nos permiten</a:t>
            </a:r>
          </a:p>
          <a:p>
            <a:r>
              <a:rPr lang="es-ES_tradnl" sz="1200" kern="1200" dirty="0" smtClean="0">
                <a:solidFill>
                  <a:schemeClr val="tx1"/>
                </a:solidFill>
                <a:effectLst/>
                <a:latin typeface="+mn-lt"/>
                <a:ea typeface="+mn-ea"/>
                <a:cs typeface="+mn-cs"/>
              </a:rPr>
              <a:t>identificar inmediatamente la profesión o el puesto de</a:t>
            </a:r>
          </a:p>
          <a:p>
            <a:r>
              <a:rPr lang="es-ES_tradnl" sz="1200" kern="1200" dirty="0" smtClean="0">
                <a:solidFill>
                  <a:schemeClr val="tx1"/>
                </a:solidFill>
                <a:effectLst/>
                <a:latin typeface="+mn-lt"/>
                <a:ea typeface="+mn-ea"/>
                <a:cs typeface="+mn-cs"/>
              </a:rPr>
              <a:t>una persona. Una falda escocesa kilt y un kimono son</a:t>
            </a:r>
          </a:p>
          <a:p>
            <a:r>
              <a:rPr lang="es-ES_tradnl" sz="1200" kern="1200" dirty="0" smtClean="0">
                <a:solidFill>
                  <a:schemeClr val="tx1"/>
                </a:solidFill>
                <a:effectLst/>
                <a:latin typeface="+mn-lt"/>
                <a:ea typeface="+mn-ea"/>
                <a:cs typeface="+mn-cs"/>
              </a:rPr>
              <a:t>emblemas de los orígenes específicos de países y</a:t>
            </a:r>
          </a:p>
          <a:p>
            <a:r>
              <a:rPr lang="es-ES_tradnl" sz="1200" kern="1200" dirty="0" smtClean="0">
                <a:solidFill>
                  <a:schemeClr val="tx1"/>
                </a:solidFill>
                <a:effectLst/>
                <a:latin typeface="+mn-lt"/>
                <a:ea typeface="+mn-ea"/>
                <a:cs typeface="+mn-cs"/>
              </a:rPr>
              <a:t>culturas. Los ejércitos de cada país tienen uniformes</a:t>
            </a:r>
          </a:p>
          <a:p>
            <a:r>
              <a:rPr lang="es-ES_tradnl" sz="1200" kern="1200" dirty="0" smtClean="0">
                <a:solidFill>
                  <a:schemeClr val="tx1"/>
                </a:solidFill>
                <a:effectLst/>
                <a:latin typeface="+mn-lt"/>
                <a:ea typeface="+mn-ea"/>
                <a:cs typeface="+mn-cs"/>
              </a:rPr>
              <a:t>definidos por color e insignias.</a:t>
            </a:r>
          </a:p>
          <a:p>
            <a:endParaRPr lang="es-ES_tradnl" dirty="0" smtClean="0"/>
          </a:p>
          <a:p>
            <a:endParaRPr lang="es-ES_tradnl" dirty="0" smtClean="0"/>
          </a:p>
          <a:p>
            <a:r>
              <a:rPr lang="es-ES_tradnl" sz="1200" kern="1200" dirty="0" smtClean="0">
                <a:solidFill>
                  <a:schemeClr val="tx1"/>
                </a:solidFill>
                <a:effectLst/>
                <a:latin typeface="+mn-lt"/>
                <a:ea typeface="+mn-ea"/>
                <a:cs typeface="+mn-cs"/>
              </a:rPr>
              <a:t>Instruya a los alumnos que creen un estilo que exprese</a:t>
            </a:r>
          </a:p>
          <a:p>
            <a:r>
              <a:rPr lang="es-ES_tradnl" sz="1200" kern="1200" dirty="0" smtClean="0">
                <a:solidFill>
                  <a:schemeClr val="tx1"/>
                </a:solidFill>
                <a:effectLst/>
                <a:latin typeface="+mn-lt"/>
                <a:ea typeface="+mn-ea"/>
                <a:cs typeface="+mn-cs"/>
              </a:rPr>
              <a:t>lo contrario de su propia personalidad. ¿Cuántos</a:t>
            </a:r>
          </a:p>
          <a:p>
            <a:r>
              <a:rPr lang="es-ES_tradnl" sz="1200" kern="1200" dirty="0" smtClean="0">
                <a:solidFill>
                  <a:schemeClr val="tx1"/>
                </a:solidFill>
                <a:effectLst/>
                <a:latin typeface="+mn-lt"/>
                <a:ea typeface="+mn-ea"/>
                <a:cs typeface="+mn-cs"/>
              </a:rPr>
              <a:t>modificaciones tendrían que hacerle a su pelo,</a:t>
            </a:r>
          </a:p>
          <a:p>
            <a:r>
              <a:rPr lang="es-ES_tradnl" sz="1200" kern="1200" dirty="0" smtClean="0">
                <a:solidFill>
                  <a:schemeClr val="tx1"/>
                </a:solidFill>
                <a:effectLst/>
                <a:latin typeface="+mn-lt"/>
                <a:ea typeface="+mn-ea"/>
                <a:cs typeface="+mn-cs"/>
              </a:rPr>
              <a:t>maquillaje, accesorios y ropa para convertirse en la</a:t>
            </a:r>
          </a:p>
          <a:p>
            <a:r>
              <a:rPr lang="es-ES_tradnl" sz="1200" kern="1200" dirty="0" smtClean="0">
                <a:solidFill>
                  <a:schemeClr val="tx1"/>
                </a:solidFill>
                <a:effectLst/>
                <a:latin typeface="+mn-lt"/>
                <a:ea typeface="+mn-ea"/>
                <a:cs typeface="+mn-cs"/>
              </a:rPr>
              <a:t>persona opuesta? ¿Cuál sería el primer paso? Esta</a:t>
            </a:r>
          </a:p>
          <a:p>
            <a:r>
              <a:rPr lang="es-ES_tradnl" sz="1200" kern="1200" dirty="0" smtClean="0">
                <a:solidFill>
                  <a:schemeClr val="tx1"/>
                </a:solidFill>
                <a:effectLst/>
                <a:latin typeface="+mn-lt"/>
                <a:ea typeface="+mn-ea"/>
                <a:cs typeface="+mn-cs"/>
              </a:rPr>
              <a:t>actividad puede incluir un montaje fotográfico.</a:t>
            </a:r>
          </a:p>
          <a:p>
            <a:r>
              <a:rPr lang="es-ES_tradnl" sz="1200" kern="1200" dirty="0" smtClean="0">
                <a:solidFill>
                  <a:schemeClr val="tx1"/>
                </a:solidFill>
                <a:effectLst/>
                <a:latin typeface="+mn-lt"/>
                <a:ea typeface="+mn-ea"/>
                <a:cs typeface="+mn-cs"/>
              </a:rPr>
              <a:t>ACTIVIDAD COMPLEMENTARIA</a:t>
            </a:r>
          </a:p>
          <a:p>
            <a:r>
              <a:rPr lang="es-ES_tradnl" sz="1200" kern="1200" dirty="0" smtClean="0">
                <a:solidFill>
                  <a:schemeClr val="tx1"/>
                </a:solidFill>
                <a:effectLst/>
                <a:latin typeface="+mn-lt"/>
                <a:ea typeface="+mn-ea"/>
                <a:cs typeface="+mn-cs"/>
              </a:rPr>
              <a:t>Pídale a los alumnos que elijan una prenda o joya</a:t>
            </a:r>
          </a:p>
          <a:p>
            <a:r>
              <a:rPr lang="es-ES_tradnl" sz="1200" kern="1200" dirty="0" smtClean="0">
                <a:solidFill>
                  <a:schemeClr val="tx1"/>
                </a:solidFill>
                <a:effectLst/>
                <a:latin typeface="+mn-lt"/>
                <a:ea typeface="+mn-ea"/>
                <a:cs typeface="+mn-cs"/>
              </a:rPr>
              <a:t>que tengan puesta. Pídales que describan la historia</a:t>
            </a:r>
          </a:p>
          <a:p>
            <a:r>
              <a:rPr lang="es-ES_tradnl" sz="1200" kern="1200" dirty="0" smtClean="0">
                <a:solidFill>
                  <a:schemeClr val="tx1"/>
                </a:solidFill>
                <a:effectLst/>
                <a:latin typeface="+mn-lt"/>
                <a:ea typeface="+mn-ea"/>
                <a:cs typeface="+mn-cs"/>
              </a:rPr>
              <a:t>de ese accesorio, su importancia y significado. Luego</a:t>
            </a:r>
          </a:p>
          <a:p>
            <a:r>
              <a:rPr lang="es-ES_tradnl" sz="1200" kern="1200" dirty="0" smtClean="0">
                <a:solidFill>
                  <a:schemeClr val="tx1"/>
                </a:solidFill>
                <a:effectLst/>
                <a:latin typeface="+mn-lt"/>
                <a:ea typeface="+mn-ea"/>
                <a:cs typeface="+mn-cs"/>
              </a:rPr>
              <a:t>deben describir cómo les hace sentir a ellos.</a:t>
            </a:r>
          </a:p>
          <a:p>
            <a:endParaRPr lang="es-ES_tradnl" dirty="0"/>
          </a:p>
        </p:txBody>
      </p:sp>
      <p:sp>
        <p:nvSpPr>
          <p:cNvPr id="4" name="Marcador de número de diapositiva 3"/>
          <p:cNvSpPr>
            <a:spLocks noGrp="1"/>
          </p:cNvSpPr>
          <p:nvPr>
            <p:ph type="sldNum" sz="quarter" idx="10"/>
          </p:nvPr>
        </p:nvSpPr>
        <p:spPr/>
        <p:txBody>
          <a:bodyPr/>
          <a:lstStyle/>
          <a:p>
            <a:fld id="{F3627478-7919-984C-A846-ECD516DE0274}" type="slidenum">
              <a:rPr lang="es-ES_tradnl" smtClean="0"/>
              <a:t>17</a:t>
            </a:fld>
            <a:endParaRPr lang="es-ES_tradnl"/>
          </a:p>
        </p:txBody>
      </p:sp>
    </p:spTree>
    <p:extLst>
      <p:ext uri="{BB962C8B-B14F-4D97-AF65-F5344CB8AC3E}">
        <p14:creationId xmlns:p14="http://schemas.microsoft.com/office/powerpoint/2010/main" val="5937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27478-7919-984C-A846-ECD516DE0274}" type="slidenum">
              <a:rPr lang="es-ES_tradnl" smtClean="0"/>
              <a:t>18</a:t>
            </a:fld>
            <a:endParaRPr lang="es-ES_tradnl"/>
          </a:p>
        </p:txBody>
      </p:sp>
    </p:spTree>
    <p:extLst>
      <p:ext uri="{BB962C8B-B14F-4D97-AF65-F5344CB8AC3E}">
        <p14:creationId xmlns:p14="http://schemas.microsoft.com/office/powerpoint/2010/main" val="2134065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3627478-7919-984C-A846-ECD516DE0274}" type="slidenum">
              <a:rPr lang="es-ES_tradnl" smtClean="0"/>
              <a:t>19</a:t>
            </a:fld>
            <a:endParaRPr lang="es-ES_tradnl"/>
          </a:p>
        </p:txBody>
      </p:sp>
    </p:spTree>
    <p:extLst>
      <p:ext uri="{BB962C8B-B14F-4D97-AF65-F5344CB8AC3E}">
        <p14:creationId xmlns:p14="http://schemas.microsoft.com/office/powerpoint/2010/main" val="1555732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21</a:t>
            </a:fld>
            <a:endParaRPr lang="es-ES_tradnl"/>
          </a:p>
        </p:txBody>
      </p:sp>
    </p:spTree>
    <p:extLst>
      <p:ext uri="{BB962C8B-B14F-4D97-AF65-F5344CB8AC3E}">
        <p14:creationId xmlns:p14="http://schemas.microsoft.com/office/powerpoint/2010/main" val="2132682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3627478-7919-984C-A846-ECD516DE0274}" type="slidenum">
              <a:rPr lang="es-ES_tradnl" smtClean="0"/>
              <a:t>22</a:t>
            </a:fld>
            <a:endParaRPr lang="es-ES_tradnl"/>
          </a:p>
        </p:txBody>
      </p:sp>
    </p:spTree>
    <p:extLst>
      <p:ext uri="{BB962C8B-B14F-4D97-AF65-F5344CB8AC3E}">
        <p14:creationId xmlns:p14="http://schemas.microsoft.com/office/powerpoint/2010/main" val="1587986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23</a:t>
            </a:fld>
            <a:endParaRPr lang="es-ES_tradnl"/>
          </a:p>
        </p:txBody>
      </p:sp>
    </p:spTree>
    <p:extLst>
      <p:ext uri="{BB962C8B-B14F-4D97-AF65-F5344CB8AC3E}">
        <p14:creationId xmlns:p14="http://schemas.microsoft.com/office/powerpoint/2010/main" val="1070456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24</a:t>
            </a:fld>
            <a:endParaRPr lang="es-ES_tradnl"/>
          </a:p>
        </p:txBody>
      </p:sp>
    </p:spTree>
    <p:extLst>
      <p:ext uri="{BB962C8B-B14F-4D97-AF65-F5344CB8AC3E}">
        <p14:creationId xmlns:p14="http://schemas.microsoft.com/office/powerpoint/2010/main" val="1322961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26</a:t>
            </a:fld>
            <a:endParaRPr lang="es-ES_tradnl"/>
          </a:p>
        </p:txBody>
      </p:sp>
    </p:spTree>
    <p:extLst>
      <p:ext uri="{BB962C8B-B14F-4D97-AF65-F5344CB8AC3E}">
        <p14:creationId xmlns:p14="http://schemas.microsoft.com/office/powerpoint/2010/main" val="971755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27</a:t>
            </a:fld>
            <a:endParaRPr lang="es-ES_tradnl"/>
          </a:p>
        </p:txBody>
      </p:sp>
    </p:spTree>
    <p:extLst>
      <p:ext uri="{BB962C8B-B14F-4D97-AF65-F5344CB8AC3E}">
        <p14:creationId xmlns:p14="http://schemas.microsoft.com/office/powerpoint/2010/main" val="1845451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endParaRPr lang="en-US" dirty="0"/>
          </a:p>
        </p:txBody>
      </p:sp>
      <p:sp>
        <p:nvSpPr>
          <p:cNvPr id="4" name="Marcador de número de diapositiva 3"/>
          <p:cNvSpPr>
            <a:spLocks noGrp="1"/>
          </p:cNvSpPr>
          <p:nvPr>
            <p:ph type="sldNum" sz="quarter" idx="10"/>
          </p:nvPr>
        </p:nvSpPr>
        <p:spPr/>
        <p:txBody>
          <a:bodyPr/>
          <a:lstStyle/>
          <a:p>
            <a:fld id="{F3627478-7919-984C-A846-ECD516DE0274}" type="slidenum">
              <a:rPr lang="es-ES_tradnl" smtClean="0"/>
              <a:t>28</a:t>
            </a:fld>
            <a:endParaRPr lang="es-ES_tradnl"/>
          </a:p>
        </p:txBody>
      </p:sp>
    </p:spTree>
    <p:extLst>
      <p:ext uri="{BB962C8B-B14F-4D97-AF65-F5344CB8AC3E}">
        <p14:creationId xmlns:p14="http://schemas.microsoft.com/office/powerpoint/2010/main" val="25428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5</a:t>
            </a:fld>
            <a:endParaRPr lang="es-ES_tradnl"/>
          </a:p>
        </p:txBody>
      </p:sp>
    </p:spTree>
    <p:extLst>
      <p:ext uri="{BB962C8B-B14F-4D97-AF65-F5344CB8AC3E}">
        <p14:creationId xmlns:p14="http://schemas.microsoft.com/office/powerpoint/2010/main" val="2310060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29</a:t>
            </a:fld>
            <a:endParaRPr lang="es-ES_tradnl"/>
          </a:p>
        </p:txBody>
      </p:sp>
    </p:spTree>
    <p:extLst>
      <p:ext uri="{BB962C8B-B14F-4D97-AF65-F5344CB8AC3E}">
        <p14:creationId xmlns:p14="http://schemas.microsoft.com/office/powerpoint/2010/main" val="1448400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30</a:t>
            </a:fld>
            <a:endParaRPr lang="es-ES_tradnl"/>
          </a:p>
        </p:txBody>
      </p:sp>
    </p:spTree>
    <p:extLst>
      <p:ext uri="{BB962C8B-B14F-4D97-AF65-F5344CB8AC3E}">
        <p14:creationId xmlns:p14="http://schemas.microsoft.com/office/powerpoint/2010/main" val="4271798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31</a:t>
            </a:fld>
            <a:endParaRPr lang="es-ES_tradnl"/>
          </a:p>
        </p:txBody>
      </p:sp>
    </p:spTree>
    <p:extLst>
      <p:ext uri="{BB962C8B-B14F-4D97-AF65-F5344CB8AC3E}">
        <p14:creationId xmlns:p14="http://schemas.microsoft.com/office/powerpoint/2010/main" val="452801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33</a:t>
            </a:fld>
            <a:endParaRPr lang="es-ES_tradnl"/>
          </a:p>
        </p:txBody>
      </p:sp>
    </p:spTree>
    <p:extLst>
      <p:ext uri="{BB962C8B-B14F-4D97-AF65-F5344CB8AC3E}">
        <p14:creationId xmlns:p14="http://schemas.microsoft.com/office/powerpoint/2010/main" val="3911944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34</a:t>
            </a:fld>
            <a:endParaRPr lang="es-ES_tradnl"/>
          </a:p>
        </p:txBody>
      </p:sp>
    </p:spTree>
    <p:extLst>
      <p:ext uri="{BB962C8B-B14F-4D97-AF65-F5344CB8AC3E}">
        <p14:creationId xmlns:p14="http://schemas.microsoft.com/office/powerpoint/2010/main" val="3836951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35</a:t>
            </a:fld>
            <a:endParaRPr lang="es-ES_tradnl"/>
          </a:p>
        </p:txBody>
      </p:sp>
    </p:spTree>
    <p:extLst>
      <p:ext uri="{BB962C8B-B14F-4D97-AF65-F5344CB8AC3E}">
        <p14:creationId xmlns:p14="http://schemas.microsoft.com/office/powerpoint/2010/main" val="257167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36</a:t>
            </a:fld>
            <a:endParaRPr lang="es-ES_tradnl"/>
          </a:p>
        </p:txBody>
      </p:sp>
    </p:spTree>
    <p:extLst>
      <p:ext uri="{BB962C8B-B14F-4D97-AF65-F5344CB8AC3E}">
        <p14:creationId xmlns:p14="http://schemas.microsoft.com/office/powerpoint/2010/main" val="3700638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37</a:t>
            </a:fld>
            <a:endParaRPr lang="es-ES_tradnl"/>
          </a:p>
        </p:txBody>
      </p:sp>
    </p:spTree>
    <p:extLst>
      <p:ext uri="{BB962C8B-B14F-4D97-AF65-F5344CB8AC3E}">
        <p14:creationId xmlns:p14="http://schemas.microsoft.com/office/powerpoint/2010/main" val="4216823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39</a:t>
            </a:fld>
            <a:endParaRPr lang="es-ES_tradnl"/>
          </a:p>
        </p:txBody>
      </p:sp>
    </p:spTree>
    <p:extLst>
      <p:ext uri="{BB962C8B-B14F-4D97-AF65-F5344CB8AC3E}">
        <p14:creationId xmlns:p14="http://schemas.microsoft.com/office/powerpoint/2010/main" val="397739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7</a:t>
            </a:fld>
            <a:endParaRPr lang="es-ES_tradnl"/>
          </a:p>
        </p:txBody>
      </p:sp>
    </p:spTree>
    <p:extLst>
      <p:ext uri="{BB962C8B-B14F-4D97-AF65-F5344CB8AC3E}">
        <p14:creationId xmlns:p14="http://schemas.microsoft.com/office/powerpoint/2010/main" val="131082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8</a:t>
            </a:fld>
            <a:endParaRPr lang="es-ES_tradnl"/>
          </a:p>
        </p:txBody>
      </p:sp>
    </p:spTree>
    <p:extLst>
      <p:ext uri="{BB962C8B-B14F-4D97-AF65-F5344CB8AC3E}">
        <p14:creationId xmlns:p14="http://schemas.microsoft.com/office/powerpoint/2010/main" val="145101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endParaRPr lang="es-ES_tradnl" sz="1200" b="1" dirty="0"/>
          </a:p>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9</a:t>
            </a:fld>
            <a:endParaRPr lang="es-ES_tradnl"/>
          </a:p>
        </p:txBody>
      </p:sp>
    </p:spTree>
    <p:extLst>
      <p:ext uri="{BB962C8B-B14F-4D97-AF65-F5344CB8AC3E}">
        <p14:creationId xmlns:p14="http://schemas.microsoft.com/office/powerpoint/2010/main" val="205384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10</a:t>
            </a:fld>
            <a:endParaRPr lang="es-ES_tradnl"/>
          </a:p>
        </p:txBody>
      </p:sp>
    </p:spTree>
    <p:extLst>
      <p:ext uri="{BB962C8B-B14F-4D97-AF65-F5344CB8AC3E}">
        <p14:creationId xmlns:p14="http://schemas.microsoft.com/office/powerpoint/2010/main" val="1097353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11</a:t>
            </a:fld>
            <a:endParaRPr lang="es-ES_tradnl"/>
          </a:p>
        </p:txBody>
      </p:sp>
    </p:spTree>
    <p:extLst>
      <p:ext uri="{BB962C8B-B14F-4D97-AF65-F5344CB8AC3E}">
        <p14:creationId xmlns:p14="http://schemas.microsoft.com/office/powerpoint/2010/main" val="273343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27478-7919-984C-A846-ECD516DE0274}" type="slidenum">
              <a:rPr lang="es-ES_tradnl" smtClean="0"/>
              <a:t>12</a:t>
            </a:fld>
            <a:endParaRPr lang="es-ES_tradnl"/>
          </a:p>
        </p:txBody>
      </p:sp>
    </p:spTree>
    <p:extLst>
      <p:ext uri="{BB962C8B-B14F-4D97-AF65-F5344CB8AC3E}">
        <p14:creationId xmlns:p14="http://schemas.microsoft.com/office/powerpoint/2010/main" val="296314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3627478-7919-984C-A846-ECD516DE0274}" type="slidenum">
              <a:rPr lang="es-ES_tradnl" smtClean="0"/>
              <a:t>15</a:t>
            </a:fld>
            <a:endParaRPr lang="es-ES_tradnl"/>
          </a:p>
        </p:txBody>
      </p:sp>
    </p:spTree>
    <p:extLst>
      <p:ext uri="{BB962C8B-B14F-4D97-AF65-F5344CB8AC3E}">
        <p14:creationId xmlns:p14="http://schemas.microsoft.com/office/powerpoint/2010/main" val="113822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BBDB7851-F3F5-014E-8019-A0B5F04AA6CC}" type="datetimeFigureOut">
              <a:rPr lang="es-ES_tradnl" smtClean="0"/>
              <a:t>06/01/2020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0609FE0-C86D-2642-BA8D-8C64D915AE0E}" type="slidenum">
              <a:rPr lang="es-ES_tradnl" smtClean="0"/>
              <a:t>‹#›</a:t>
            </a:fld>
            <a:endParaRPr lang="es-ES_tradnl"/>
          </a:p>
        </p:txBody>
      </p:sp>
    </p:spTree>
    <p:extLst>
      <p:ext uri="{BB962C8B-B14F-4D97-AF65-F5344CB8AC3E}">
        <p14:creationId xmlns:p14="http://schemas.microsoft.com/office/powerpoint/2010/main" val="212870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BDB7851-F3F5-014E-8019-A0B5F04AA6CC}" type="datetimeFigureOut">
              <a:rPr lang="es-ES_tradnl" smtClean="0"/>
              <a:t>06/01/2020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0609FE0-C86D-2642-BA8D-8C64D915AE0E}" type="slidenum">
              <a:rPr lang="es-ES_tradnl" smtClean="0"/>
              <a:t>‹#›</a:t>
            </a:fld>
            <a:endParaRPr lang="es-ES_tradnl"/>
          </a:p>
        </p:txBody>
      </p:sp>
    </p:spTree>
    <p:extLst>
      <p:ext uri="{BB962C8B-B14F-4D97-AF65-F5344CB8AC3E}">
        <p14:creationId xmlns:p14="http://schemas.microsoft.com/office/powerpoint/2010/main" val="72116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BDB7851-F3F5-014E-8019-A0B5F04AA6CC}" type="datetimeFigureOut">
              <a:rPr lang="es-ES_tradnl" smtClean="0"/>
              <a:t>06/01/2020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0609FE0-C86D-2642-BA8D-8C64D915AE0E}" type="slidenum">
              <a:rPr lang="es-ES_tradnl" smtClean="0"/>
              <a:t>‹#›</a:t>
            </a:fld>
            <a:endParaRPr lang="es-ES_tradnl"/>
          </a:p>
        </p:txBody>
      </p:sp>
    </p:spTree>
    <p:extLst>
      <p:ext uri="{BB962C8B-B14F-4D97-AF65-F5344CB8AC3E}">
        <p14:creationId xmlns:p14="http://schemas.microsoft.com/office/powerpoint/2010/main" val="19503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BBDB7851-F3F5-014E-8019-A0B5F04AA6CC}" type="datetimeFigureOut">
              <a:rPr lang="es-ES_tradnl" smtClean="0"/>
              <a:t>06/01/2020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0609FE0-C86D-2642-BA8D-8C64D915AE0E}" type="slidenum">
              <a:rPr lang="es-ES_tradnl" smtClean="0"/>
              <a:t>‹#›</a:t>
            </a:fld>
            <a:endParaRPr lang="es-ES_tradnl"/>
          </a:p>
        </p:txBody>
      </p:sp>
    </p:spTree>
    <p:extLst>
      <p:ext uri="{BB962C8B-B14F-4D97-AF65-F5344CB8AC3E}">
        <p14:creationId xmlns:p14="http://schemas.microsoft.com/office/powerpoint/2010/main" val="213867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BDB7851-F3F5-014E-8019-A0B5F04AA6CC}" type="datetimeFigureOut">
              <a:rPr lang="es-ES_tradnl" smtClean="0"/>
              <a:t>06/01/2020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0609FE0-C86D-2642-BA8D-8C64D915AE0E}" type="slidenum">
              <a:rPr lang="es-ES_tradnl" smtClean="0"/>
              <a:t>‹#›</a:t>
            </a:fld>
            <a:endParaRPr lang="es-ES_tradnl"/>
          </a:p>
        </p:txBody>
      </p:sp>
    </p:spTree>
    <p:extLst>
      <p:ext uri="{BB962C8B-B14F-4D97-AF65-F5344CB8AC3E}">
        <p14:creationId xmlns:p14="http://schemas.microsoft.com/office/powerpoint/2010/main" val="10416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BBDB7851-F3F5-014E-8019-A0B5F04AA6CC}" type="datetimeFigureOut">
              <a:rPr lang="es-ES_tradnl" smtClean="0"/>
              <a:t>06/01/2020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0609FE0-C86D-2642-BA8D-8C64D915AE0E}" type="slidenum">
              <a:rPr lang="es-ES_tradnl" smtClean="0"/>
              <a:t>‹#›</a:t>
            </a:fld>
            <a:endParaRPr lang="es-ES_tradnl"/>
          </a:p>
        </p:txBody>
      </p:sp>
    </p:spTree>
    <p:extLst>
      <p:ext uri="{BB962C8B-B14F-4D97-AF65-F5344CB8AC3E}">
        <p14:creationId xmlns:p14="http://schemas.microsoft.com/office/powerpoint/2010/main" val="48157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BBDB7851-F3F5-014E-8019-A0B5F04AA6CC}" type="datetimeFigureOut">
              <a:rPr lang="es-ES_tradnl" smtClean="0"/>
              <a:t>06/01/2020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C0609FE0-C86D-2642-BA8D-8C64D915AE0E}" type="slidenum">
              <a:rPr lang="es-ES_tradnl" smtClean="0"/>
              <a:t>‹#›</a:t>
            </a:fld>
            <a:endParaRPr lang="es-ES_tradnl"/>
          </a:p>
        </p:txBody>
      </p:sp>
    </p:spTree>
    <p:extLst>
      <p:ext uri="{BB962C8B-B14F-4D97-AF65-F5344CB8AC3E}">
        <p14:creationId xmlns:p14="http://schemas.microsoft.com/office/powerpoint/2010/main" val="3233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BBDB7851-F3F5-014E-8019-A0B5F04AA6CC}" type="datetimeFigureOut">
              <a:rPr lang="es-ES_tradnl" smtClean="0"/>
              <a:t>06/01/2020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C0609FE0-C86D-2642-BA8D-8C64D915AE0E}" type="slidenum">
              <a:rPr lang="es-ES_tradnl" smtClean="0"/>
              <a:t>‹#›</a:t>
            </a:fld>
            <a:endParaRPr lang="es-ES_tradnl"/>
          </a:p>
        </p:txBody>
      </p:sp>
    </p:spTree>
    <p:extLst>
      <p:ext uri="{BB962C8B-B14F-4D97-AF65-F5344CB8AC3E}">
        <p14:creationId xmlns:p14="http://schemas.microsoft.com/office/powerpoint/2010/main" val="17520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DB7851-F3F5-014E-8019-A0B5F04AA6CC}" type="datetimeFigureOut">
              <a:rPr lang="es-ES_tradnl" smtClean="0"/>
              <a:t>06/01/2020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C0609FE0-C86D-2642-BA8D-8C64D915AE0E}" type="slidenum">
              <a:rPr lang="es-ES_tradnl" smtClean="0"/>
              <a:t>‹#›</a:t>
            </a:fld>
            <a:endParaRPr lang="es-ES_tradnl"/>
          </a:p>
        </p:txBody>
      </p:sp>
    </p:spTree>
    <p:extLst>
      <p:ext uri="{BB962C8B-B14F-4D97-AF65-F5344CB8AC3E}">
        <p14:creationId xmlns:p14="http://schemas.microsoft.com/office/powerpoint/2010/main" val="40919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BDB7851-F3F5-014E-8019-A0B5F04AA6CC}" type="datetimeFigureOut">
              <a:rPr lang="es-ES_tradnl" smtClean="0"/>
              <a:t>06/01/2020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0609FE0-C86D-2642-BA8D-8C64D915AE0E}" type="slidenum">
              <a:rPr lang="es-ES_tradnl" smtClean="0"/>
              <a:t>‹#›</a:t>
            </a:fld>
            <a:endParaRPr lang="es-ES_tradnl"/>
          </a:p>
        </p:txBody>
      </p:sp>
    </p:spTree>
    <p:extLst>
      <p:ext uri="{BB962C8B-B14F-4D97-AF65-F5344CB8AC3E}">
        <p14:creationId xmlns:p14="http://schemas.microsoft.com/office/powerpoint/2010/main" val="108579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BDB7851-F3F5-014E-8019-A0B5F04AA6CC}" type="datetimeFigureOut">
              <a:rPr lang="es-ES_tradnl" smtClean="0"/>
              <a:t>06/01/2020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0609FE0-C86D-2642-BA8D-8C64D915AE0E}" type="slidenum">
              <a:rPr lang="es-ES_tradnl" smtClean="0"/>
              <a:t>‹#›</a:t>
            </a:fld>
            <a:endParaRPr lang="es-ES_tradnl"/>
          </a:p>
        </p:txBody>
      </p:sp>
    </p:spTree>
    <p:extLst>
      <p:ext uri="{BB962C8B-B14F-4D97-AF65-F5344CB8AC3E}">
        <p14:creationId xmlns:p14="http://schemas.microsoft.com/office/powerpoint/2010/main" val="177685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B7851-F3F5-014E-8019-A0B5F04AA6CC}" type="datetimeFigureOut">
              <a:rPr lang="es-ES_tradnl" smtClean="0"/>
              <a:t>06/01/2020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09FE0-C86D-2642-BA8D-8C64D915AE0E}" type="slidenum">
              <a:rPr lang="es-ES_tradnl" smtClean="0"/>
              <a:t>‹#›</a:t>
            </a:fld>
            <a:endParaRPr lang="es-ES_tradnl"/>
          </a:p>
        </p:txBody>
      </p:sp>
    </p:spTree>
    <p:extLst>
      <p:ext uri="{BB962C8B-B14F-4D97-AF65-F5344CB8AC3E}">
        <p14:creationId xmlns:p14="http://schemas.microsoft.com/office/powerpoint/2010/main" val="1412659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8.xml"/><Relationship Id="rId7" Type="http://schemas.openxmlformats.org/officeDocument/2006/relationships/diagramQuickStyle" Target="../diagrams/quickStyle5.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png"/><Relationship Id="rId7" Type="http://schemas.openxmlformats.org/officeDocument/2006/relationships/diagramColors" Target="../diagrams/colors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4.pn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s>
</file>

<file path=ppt/slides/_rels/slide2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8B1C5B-7C67-0347-8297-40E1B9169F6E}"/>
              </a:ext>
            </a:extLst>
          </p:cNvPr>
          <p:cNvPicPr>
            <a:picLocks noChangeAspect="1"/>
          </p:cNvPicPr>
          <p:nvPr/>
        </p:nvPicPr>
        <p:blipFill>
          <a:blip r:embed="rId2"/>
          <a:stretch>
            <a:fillRect/>
          </a:stretch>
        </p:blipFill>
        <p:spPr>
          <a:xfrm>
            <a:off x="0" y="0"/>
            <a:ext cx="12192000" cy="6858000"/>
          </a:xfrm>
          <a:prstGeom prst="rect">
            <a:avLst/>
          </a:prstGeom>
        </p:spPr>
      </p:pic>
      <p:sp>
        <p:nvSpPr>
          <p:cNvPr id="9" name="Título 2"/>
          <p:cNvSpPr txBox="1">
            <a:spLocks/>
          </p:cNvSpPr>
          <p:nvPr/>
        </p:nvSpPr>
        <p:spPr>
          <a:xfrm>
            <a:off x="1011806" y="1799109"/>
            <a:ext cx="10458903" cy="1243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6000" dirty="0" smtClean="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rPr>
              <a:t>ATUENDO APROPIADO </a:t>
            </a:r>
          </a:p>
          <a:p>
            <a:r>
              <a:rPr lang="es-US" sz="6000" dirty="0" smtClean="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rPr>
              <a:t>de la Diaconisa</a:t>
            </a:r>
            <a:endParaRPr lang="es-US" sz="6600" dirty="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endParaRPr>
          </a:p>
        </p:txBody>
      </p:sp>
      <p:sp>
        <p:nvSpPr>
          <p:cNvPr id="11" name="Subtítulo 2"/>
          <p:cNvSpPr txBox="1">
            <a:spLocks/>
          </p:cNvSpPr>
          <p:nvPr/>
        </p:nvSpPr>
        <p:spPr>
          <a:xfrm>
            <a:off x="-2458386" y="3401442"/>
            <a:ext cx="9144000" cy="106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600" dirty="0">
                <a:ln w="0"/>
                <a:solidFill>
                  <a:schemeClr val="bg1"/>
                </a:solidFill>
                <a:effectLst>
                  <a:outerShdw blurRad="38100" dist="19050" dir="2700000" algn="tl" rotWithShape="0">
                    <a:schemeClr val="dk1">
                      <a:alpha val="40000"/>
                    </a:schemeClr>
                  </a:outerShdw>
                </a:effectLst>
                <a:latin typeface="Brush Script MT" charset="0"/>
                <a:ea typeface="Brush Script MT" charset="0"/>
                <a:cs typeface="Brush Script MT" charset="0"/>
              </a:rPr>
              <a:t>Gloria de Ruiz</a:t>
            </a:r>
          </a:p>
        </p:txBody>
      </p:sp>
      <p:sp>
        <p:nvSpPr>
          <p:cNvPr id="10" name="Título 2"/>
          <p:cNvSpPr txBox="1">
            <a:spLocks/>
          </p:cNvSpPr>
          <p:nvPr/>
        </p:nvSpPr>
        <p:spPr>
          <a:xfrm>
            <a:off x="3038011" y="733939"/>
            <a:ext cx="9153987" cy="1243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S_tradnl" sz="80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cxnSp>
        <p:nvCxnSpPr>
          <p:cNvPr id="13" name="Straight Connector 12">
            <a:extLst>
              <a:ext uri="{FF2B5EF4-FFF2-40B4-BE49-F238E27FC236}">
                <a16:creationId xmlns:a16="http://schemas.microsoft.com/office/drawing/2014/main" id="{F0B6CAF6-F559-B74D-BBE5-F2A4F07A1CC5}"/>
              </a:ext>
            </a:extLst>
          </p:cNvPr>
          <p:cNvCxnSpPr/>
          <p:nvPr/>
        </p:nvCxnSpPr>
        <p:spPr>
          <a:xfrm>
            <a:off x="1011806" y="3200136"/>
            <a:ext cx="5980670" cy="0"/>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pic>
        <p:nvPicPr>
          <p:cNvPr id="15" name="Picture 14">
            <a:extLst>
              <a:ext uri="{FF2B5EF4-FFF2-40B4-BE49-F238E27FC236}">
                <a16:creationId xmlns:a16="http://schemas.microsoft.com/office/drawing/2014/main" id="{7F9F856D-2EA2-C54A-AD97-842B61179205}"/>
              </a:ext>
            </a:extLst>
          </p:cNvPr>
          <p:cNvPicPr>
            <a:picLocks noChangeAspect="1"/>
          </p:cNvPicPr>
          <p:nvPr/>
        </p:nvPicPr>
        <p:blipFill>
          <a:blip r:embed="rId3">
            <a:clrChange>
              <a:clrFrom>
                <a:srgbClr val="FFFFFF"/>
              </a:clrFrom>
              <a:clrTo>
                <a:srgbClr val="FFFFFF">
                  <a:alpha val="0"/>
                </a:srgbClr>
              </a:clrTo>
            </a:clrChange>
            <a:alphaModFix/>
          </a:blip>
          <a:stretch>
            <a:fillRect/>
          </a:stretch>
        </p:blipFill>
        <p:spPr>
          <a:xfrm>
            <a:off x="348863" y="5782523"/>
            <a:ext cx="3164575" cy="801033"/>
          </a:xfrm>
          <a:prstGeom prst="rect">
            <a:avLst/>
          </a:prstGeom>
        </p:spPr>
      </p:pic>
    </p:spTree>
    <p:extLst>
      <p:ext uri="{BB962C8B-B14F-4D97-AF65-F5344CB8AC3E}">
        <p14:creationId xmlns:p14="http://schemas.microsoft.com/office/powerpoint/2010/main" val="5244391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1497FC-CEB3-B741-9F02-EFDBF45145F8}"/>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idx="4294967295"/>
          </p:nvPr>
        </p:nvSpPr>
        <p:spPr>
          <a:xfrm>
            <a:off x="1852355" y="293160"/>
            <a:ext cx="9432176" cy="1325563"/>
          </a:xfrm>
        </p:spPr>
        <p:txBody>
          <a:bodyPr>
            <a:noAutofit/>
          </a:bodyPr>
          <a:lstStyle/>
          <a:p>
            <a:pPr algn="ctr"/>
            <a:r>
              <a:rPr lang="es-ES_tradnl" sz="3600" dirty="0">
                <a:solidFill>
                  <a:schemeClr val="bg1"/>
                </a:solidFill>
                <a:latin typeface="Abadi MT Condensed Extra Bold" charset="0"/>
                <a:ea typeface="Abadi MT Condensed Extra Bold" charset="0"/>
                <a:cs typeface="Abadi MT Condensed Extra Bold" charset="0"/>
              </a:rPr>
              <a:t>EN LA GRABACIÓN DE PELICULAS… </a:t>
            </a:r>
            <a:br>
              <a:rPr lang="es-ES_tradnl" sz="3600" dirty="0">
                <a:solidFill>
                  <a:schemeClr val="bg1"/>
                </a:solidFill>
                <a:latin typeface="Abadi MT Condensed Extra Bold" charset="0"/>
                <a:ea typeface="Abadi MT Condensed Extra Bold" charset="0"/>
                <a:cs typeface="Abadi MT Condensed Extra Bold" charset="0"/>
              </a:rPr>
            </a:br>
            <a:r>
              <a:rPr lang="es-ES_tradnl" sz="3600" dirty="0">
                <a:solidFill>
                  <a:schemeClr val="bg1"/>
                </a:solidFill>
                <a:latin typeface="Abadi MT Condensed Extra Bold" charset="0"/>
                <a:ea typeface="Abadi MT Condensed Extra Bold" charset="0"/>
                <a:cs typeface="Abadi MT Condensed Extra Bold" charset="0"/>
              </a:rPr>
              <a:t>SE NECESITA UN DISEÑADOR DE VESTUARIO…</a:t>
            </a:r>
            <a:endParaRPr lang="en-US" sz="3600" dirty="0">
              <a:solidFill>
                <a:schemeClr val="bg1"/>
              </a:solidFill>
              <a:latin typeface="Abadi MT Condensed Extra Bold" charset="0"/>
              <a:ea typeface="Abadi MT Condensed Extra Bold" charset="0"/>
              <a:cs typeface="Abadi MT Condensed Extra Bold" charset="0"/>
            </a:endParaRPr>
          </a:p>
        </p:txBody>
      </p:sp>
      <p:sp>
        <p:nvSpPr>
          <p:cNvPr id="6" name="Rectángulo 5"/>
          <p:cNvSpPr/>
          <p:nvPr/>
        </p:nvSpPr>
        <p:spPr>
          <a:xfrm>
            <a:off x="2356817" y="1952590"/>
            <a:ext cx="8646276" cy="4462760"/>
          </a:xfrm>
          <a:prstGeom prst="rect">
            <a:avLst/>
          </a:prstGeom>
        </p:spPr>
        <p:txBody>
          <a:bodyPr wrap="square">
            <a:spAutoFit/>
          </a:bodyPr>
          <a:lstStyle/>
          <a:p>
            <a:r>
              <a:rPr lang="es-ES_tradnl" sz="2000" b="1" dirty="0">
                <a:solidFill>
                  <a:schemeClr val="bg1"/>
                </a:solidFill>
                <a:latin typeface="Open Sans" charset="0"/>
              </a:rPr>
              <a:t>UN DISEÑADOR: </a:t>
            </a:r>
            <a:r>
              <a:rPr lang="es-ES_tradnl" sz="2000" dirty="0">
                <a:solidFill>
                  <a:schemeClr val="bg1"/>
                </a:solidFill>
                <a:latin typeface="Open Sans" charset="0"/>
              </a:rPr>
              <a:t>Diseña trajes y accesorios a medida, que se adapten a personajes y entornos específicos. </a:t>
            </a:r>
            <a:r>
              <a:rPr lang="es-ES_tradnl" sz="2000" dirty="0">
                <a:solidFill>
                  <a:schemeClr val="bg1"/>
                </a:solidFill>
              </a:rPr>
              <a:t>Antes de comenzar sus diseños, leen, analizan e interpretan el </a:t>
            </a:r>
            <a:r>
              <a:rPr lang="es-US" sz="2000" dirty="0" smtClean="0">
                <a:solidFill>
                  <a:schemeClr val="bg1"/>
                </a:solidFill>
              </a:rPr>
              <a:t>guion</a:t>
            </a:r>
            <a:r>
              <a:rPr lang="es-ES_tradnl" sz="2000" dirty="0" smtClean="0">
                <a:solidFill>
                  <a:schemeClr val="bg1"/>
                </a:solidFill>
              </a:rPr>
              <a:t> </a:t>
            </a:r>
            <a:r>
              <a:rPr lang="es-ES_tradnl" sz="2000" dirty="0">
                <a:solidFill>
                  <a:schemeClr val="bg1"/>
                </a:solidFill>
              </a:rPr>
              <a:t>que se está trabajando.  Los diseñadores de vestuario trabajan en el mundo del teatro, el cine y con algunas personalidades de la vida real.</a:t>
            </a:r>
          </a:p>
          <a:p>
            <a:endParaRPr lang="es-ES_tradnl" sz="2000" dirty="0">
              <a:solidFill>
                <a:schemeClr val="bg1"/>
              </a:solidFill>
            </a:endParaRPr>
          </a:p>
          <a:p>
            <a:r>
              <a:rPr lang="es-ES_tradnl" sz="2400" dirty="0">
                <a:solidFill>
                  <a:schemeClr val="bg1"/>
                </a:solidFill>
              </a:rPr>
              <a:t>El vestuario escenográfico se divide en:</a:t>
            </a:r>
            <a:r>
              <a:rPr lang="es-ES_tradnl" sz="2000" dirty="0">
                <a:solidFill>
                  <a:schemeClr val="bg1"/>
                </a:solidFill>
              </a:rPr>
              <a:t/>
            </a:r>
            <a:br>
              <a:rPr lang="es-ES_tradnl" sz="2000" dirty="0">
                <a:solidFill>
                  <a:schemeClr val="bg1"/>
                </a:solidFill>
              </a:rPr>
            </a:br>
            <a:r>
              <a:rPr lang="es-ES_tradnl" sz="2000" dirty="0">
                <a:solidFill>
                  <a:schemeClr val="bg1"/>
                </a:solidFill>
              </a:rPr>
              <a:t>1. </a:t>
            </a:r>
            <a:r>
              <a:rPr lang="es-ES_tradnl" sz="2000" b="1" dirty="0">
                <a:solidFill>
                  <a:schemeClr val="bg1"/>
                </a:solidFill>
              </a:rPr>
              <a:t>Realista: </a:t>
            </a:r>
            <a:r>
              <a:rPr lang="es-ES_tradnl" sz="2000" dirty="0">
                <a:solidFill>
                  <a:schemeClr val="bg1"/>
                </a:solidFill>
              </a:rPr>
              <a:t>Este tipo de indumentaria apela a una realidad histórica. Detrás de ella hay un proceso de investigación.</a:t>
            </a:r>
            <a:br>
              <a:rPr lang="es-ES_tradnl" sz="2000" dirty="0">
                <a:solidFill>
                  <a:schemeClr val="bg1"/>
                </a:solidFill>
              </a:rPr>
            </a:br>
            <a:r>
              <a:rPr lang="es-ES_tradnl" sz="2000" dirty="0">
                <a:solidFill>
                  <a:schemeClr val="bg1"/>
                </a:solidFill>
              </a:rPr>
              <a:t>2. </a:t>
            </a:r>
            <a:r>
              <a:rPr lang="es-ES_tradnl" sz="2000" b="1" dirty="0" err="1">
                <a:solidFill>
                  <a:schemeClr val="bg1"/>
                </a:solidFill>
              </a:rPr>
              <a:t>Pararrealista</a:t>
            </a:r>
            <a:r>
              <a:rPr lang="es-ES_tradnl" sz="2000" b="1" dirty="0">
                <a:solidFill>
                  <a:schemeClr val="bg1"/>
                </a:solidFill>
              </a:rPr>
              <a:t>: </a:t>
            </a:r>
            <a:r>
              <a:rPr lang="es-ES_tradnl" sz="2000" dirty="0">
                <a:solidFill>
                  <a:schemeClr val="bg1"/>
                </a:solidFill>
              </a:rPr>
              <a:t>Este tipo de vestuario se centra más en la espectacularidad que en el rigor histórico.</a:t>
            </a:r>
            <a:br>
              <a:rPr lang="es-ES_tradnl" sz="2000" dirty="0">
                <a:solidFill>
                  <a:schemeClr val="bg1"/>
                </a:solidFill>
              </a:rPr>
            </a:br>
            <a:r>
              <a:rPr lang="es-ES_tradnl" sz="2000" dirty="0">
                <a:solidFill>
                  <a:schemeClr val="bg1"/>
                </a:solidFill>
              </a:rPr>
              <a:t>3. </a:t>
            </a:r>
            <a:r>
              <a:rPr lang="es-ES_tradnl" sz="2000" b="1" dirty="0">
                <a:solidFill>
                  <a:schemeClr val="bg1"/>
                </a:solidFill>
              </a:rPr>
              <a:t>Simbólico: </a:t>
            </a:r>
            <a:r>
              <a:rPr lang="es-ES_tradnl" sz="2000" dirty="0">
                <a:solidFill>
                  <a:schemeClr val="bg1"/>
                </a:solidFill>
              </a:rPr>
              <a:t>Aquí el vestuario sirve para traducir simbólicamente los caracteres de los personajes. </a:t>
            </a:r>
          </a:p>
          <a:p>
            <a:pPr algn="just"/>
            <a:endParaRPr lang="en-US" sz="2000" dirty="0">
              <a:solidFill>
                <a:schemeClr val="bg1"/>
              </a:solidFill>
            </a:endParaRPr>
          </a:p>
        </p:txBody>
      </p:sp>
    </p:spTree>
    <p:extLst>
      <p:ext uri="{BB962C8B-B14F-4D97-AF65-F5344CB8AC3E}">
        <p14:creationId xmlns:p14="http://schemas.microsoft.com/office/powerpoint/2010/main" val="18003800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5F3023-A97C-D542-AFA6-CCA64078AA07}"/>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1805568" y="867894"/>
            <a:ext cx="8915399" cy="6304242"/>
          </a:xfrm>
        </p:spPr>
        <p:txBody>
          <a:bodyPr>
            <a:noAutofit/>
          </a:bodyPr>
          <a:lstStyle/>
          <a:p>
            <a:pPr marL="0" indent="0" algn="ctr">
              <a:buNone/>
            </a:pPr>
            <a:r>
              <a:rPr lang="es-ES_tradnl" dirty="0">
                <a:solidFill>
                  <a:schemeClr val="bg1"/>
                </a:solidFill>
                <a:latin typeface="Abadi MT Condensed Extra Bold" charset="0"/>
                <a:ea typeface="Abadi MT Condensed Extra Bold" charset="0"/>
                <a:cs typeface="Abadi MT Condensed Extra Bold" charset="0"/>
              </a:rPr>
              <a:t>NUESTRO DISEÑADOR DE VESTUARIO ES NUESTRO CREADOR Y ÉL ESTABLECIÓ LA MANERA DE VESTUARIO QUE DEBE UTILIZAR UNA MUJER Y MÁS AÚN UNA DIACONISA:</a:t>
            </a:r>
          </a:p>
          <a:p>
            <a:pPr marL="0" indent="0" algn="ctr">
              <a:buNone/>
            </a:pPr>
            <a:endParaRPr lang="en-US" sz="3600" dirty="0">
              <a:solidFill>
                <a:schemeClr val="bg1"/>
              </a:solidFill>
              <a:latin typeface="Abadi MT Condensed Extra Bold" charset="0"/>
              <a:ea typeface="Abadi MT Condensed Extra Bold" charset="0"/>
              <a:cs typeface="Abadi MT Condensed Extra Bold" charset="0"/>
            </a:endParaRPr>
          </a:p>
          <a:p>
            <a:pPr marL="0" indent="0" algn="ctr">
              <a:buNone/>
            </a:pPr>
            <a:r>
              <a:rPr lang="en-US" sz="3200" dirty="0">
                <a:solidFill>
                  <a:schemeClr val="bg1"/>
                </a:solidFill>
                <a:latin typeface="Abadi MT Condensed Extra Bold" charset="0"/>
                <a:ea typeface="Abadi MT Condensed Extra Bold" charset="0"/>
                <a:cs typeface="Abadi MT Condensed Extra Bold" charset="0"/>
              </a:rPr>
              <a:t/>
            </a:r>
            <a:br>
              <a:rPr lang="en-US" sz="3200" dirty="0">
                <a:solidFill>
                  <a:schemeClr val="bg1"/>
                </a:solidFill>
                <a:latin typeface="Abadi MT Condensed Extra Bold" charset="0"/>
                <a:ea typeface="Abadi MT Condensed Extra Bold" charset="0"/>
                <a:cs typeface="Abadi MT Condensed Extra Bold" charset="0"/>
              </a:rPr>
            </a:br>
            <a:r>
              <a:rPr lang="en-US" sz="3200" dirty="0" err="1">
                <a:solidFill>
                  <a:schemeClr val="bg1"/>
                </a:solidFill>
                <a:latin typeface="Abadi MT Condensed Extra Bold" charset="0"/>
                <a:ea typeface="Abadi MT Condensed Extra Bold" charset="0"/>
                <a:cs typeface="Abadi MT Condensed Extra Bold" charset="0"/>
              </a:rPr>
              <a:t>Asi</a:t>
            </a:r>
            <a:r>
              <a:rPr lang="en-US" sz="3200" dirty="0">
                <a:solidFill>
                  <a:schemeClr val="bg1"/>
                </a:solidFill>
                <a:latin typeface="Abadi MT Condensed Extra Bold" charset="0"/>
                <a:ea typeface="Abadi MT Condensed Extra Bold" charset="0"/>
                <a:cs typeface="Abadi MT Condensed Extra Bold" charset="0"/>
              </a:rPr>
              <a:t> </a:t>
            </a:r>
            <a:r>
              <a:rPr lang="en-US" sz="3200" dirty="0" err="1">
                <a:solidFill>
                  <a:schemeClr val="bg1"/>
                </a:solidFill>
                <a:latin typeface="Abadi MT Condensed Extra Bold" charset="0"/>
                <a:ea typeface="Abadi MT Condensed Extra Bold" charset="0"/>
                <a:cs typeface="Abadi MT Condensed Extra Bold" charset="0"/>
              </a:rPr>
              <a:t>mismo</a:t>
            </a:r>
            <a:r>
              <a:rPr lang="en-US" sz="3200" dirty="0">
                <a:solidFill>
                  <a:schemeClr val="bg1"/>
                </a:solidFill>
                <a:latin typeface="Abadi MT Condensed Extra Bold" charset="0"/>
                <a:ea typeface="Abadi MT Condensed Extra Bold" charset="0"/>
                <a:cs typeface="Abadi MT Condensed Extra Bold" charset="0"/>
              </a:rPr>
              <a:t> que las </a:t>
            </a:r>
            <a:r>
              <a:rPr lang="en-US" sz="3200" dirty="0" err="1">
                <a:solidFill>
                  <a:schemeClr val="bg1"/>
                </a:solidFill>
                <a:latin typeface="Abadi MT Condensed Extra Bold" charset="0"/>
                <a:ea typeface="Abadi MT Condensed Extra Bold" charset="0"/>
                <a:cs typeface="Abadi MT Condensed Extra Bold" charset="0"/>
              </a:rPr>
              <a:t>mujeres</a:t>
            </a:r>
            <a:r>
              <a:rPr lang="en-US" sz="3200" dirty="0">
                <a:solidFill>
                  <a:schemeClr val="bg1"/>
                </a:solidFill>
                <a:latin typeface="Abadi MT Condensed Extra Bold" charset="0"/>
                <a:ea typeface="Abadi MT Condensed Extra Bold" charset="0"/>
                <a:cs typeface="Abadi MT Condensed Extra Bold" charset="0"/>
              </a:rPr>
              <a:t> se ATAVÍEN con: </a:t>
            </a:r>
            <a:r>
              <a:rPr lang="en-US" dirty="0">
                <a:solidFill>
                  <a:schemeClr val="bg1"/>
                </a:solidFill>
                <a:latin typeface="Abadi MT Condensed Extra Bold" charset="0"/>
                <a:ea typeface="Abadi MT Condensed Extra Bold" charset="0"/>
                <a:cs typeface="Abadi MT Condensed Extra Bold" charset="0"/>
              </a:rPr>
              <a:t>ROPA DECOROSA, CON PUDOR Y MODESTIA; NO CON PEINADO OSTENTOSO, NI ORO, NI PERLAS, NI VESTIDOS COSTOSOS.</a:t>
            </a:r>
            <a:endParaRPr lang="es-ES_tradnl" dirty="0">
              <a:solidFill>
                <a:schemeClr val="bg1"/>
              </a:solidFill>
            </a:endParaRPr>
          </a:p>
          <a:p>
            <a:pPr marL="0" indent="0" algn="ctr">
              <a:buNone/>
            </a:pPr>
            <a:r>
              <a:rPr lang="en-US" dirty="0">
                <a:solidFill>
                  <a:schemeClr val="bg1"/>
                </a:solidFill>
                <a:latin typeface="Abadi MT Condensed Extra Bold" charset="0"/>
                <a:ea typeface="Abadi MT Condensed Extra Bold" charset="0"/>
                <a:cs typeface="Abadi MT Condensed Extra Bold" charset="0"/>
              </a:rPr>
              <a:t>2 TIMOTEO 2:9</a:t>
            </a:r>
            <a:r>
              <a:rPr lang="en-US" sz="3200" dirty="0">
                <a:latin typeface="Abadi MT Condensed Extra Bold" charset="0"/>
                <a:ea typeface="Abadi MT Condensed Extra Bold" charset="0"/>
                <a:cs typeface="Abadi MT Condensed Extra Bold" charset="0"/>
              </a:rPr>
              <a:t/>
            </a:r>
            <a:br>
              <a:rPr lang="en-US" sz="3200" dirty="0">
                <a:latin typeface="Abadi MT Condensed Extra Bold" charset="0"/>
                <a:ea typeface="Abadi MT Condensed Extra Bold" charset="0"/>
                <a:cs typeface="Abadi MT Condensed Extra Bold" charset="0"/>
              </a:rPr>
            </a:br>
            <a:endParaRPr lang="es-ES_tradnl" sz="3200" dirty="0"/>
          </a:p>
        </p:txBody>
      </p:sp>
    </p:spTree>
    <p:extLst>
      <p:ext uri="{BB962C8B-B14F-4D97-AF65-F5344CB8AC3E}">
        <p14:creationId xmlns:p14="http://schemas.microsoft.com/office/powerpoint/2010/main" val="7879670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E46DF8-6118-F343-9DBE-87595A313C69}"/>
              </a:ext>
            </a:extLst>
          </p:cNvPr>
          <p:cNvPicPr>
            <a:picLocks noChangeAspect="1"/>
          </p:cNvPicPr>
          <p:nvPr/>
        </p:nvPicPr>
        <p:blipFill>
          <a:blip r:embed="rId4"/>
          <a:stretch>
            <a:fillRect/>
          </a:stretch>
        </p:blipFill>
        <p:spPr>
          <a:xfrm>
            <a:off x="0" y="0"/>
            <a:ext cx="12192000" cy="6858000"/>
          </a:xfrm>
          <a:prstGeom prst="rect">
            <a:avLst/>
          </a:prstGeom>
        </p:spPr>
      </p:pic>
      <p:graphicFrame>
        <p:nvGraphicFramePr>
          <p:cNvPr id="2" name="Diagrama 1"/>
          <p:cNvGraphicFramePr/>
          <p:nvPr>
            <p:extLst>
              <p:ext uri="{D42A27DB-BD31-4B8C-83A1-F6EECF244321}">
                <p14:modId xmlns:p14="http://schemas.microsoft.com/office/powerpoint/2010/main" val="1181597462"/>
              </p:ext>
            </p:extLst>
          </p:nvPr>
        </p:nvGraphicFramePr>
        <p:xfrm>
          <a:off x="2257367" y="719666"/>
          <a:ext cx="7677266"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0716010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398F0D-295B-904E-A9D5-A50C576BC215}"/>
              </a:ext>
            </a:extLst>
          </p:cNvPr>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4032760" y="1164599"/>
            <a:ext cx="7554638" cy="4930246"/>
          </a:xfrm>
        </p:spPr>
        <p:txBody>
          <a:bodyPr anchor="ctr">
            <a:noAutofit/>
          </a:bodyPr>
          <a:lstStyle/>
          <a:p>
            <a:pPr marL="0" indent="0" algn="ctr">
              <a:buNone/>
            </a:pPr>
            <a:r>
              <a:rPr lang="es-ES_tradnl" sz="6600" b="1" dirty="0">
                <a:solidFill>
                  <a:srgbClr val="BE1C6A"/>
                </a:solidFill>
                <a:latin typeface="Open Sans" charset="0"/>
              </a:rPr>
              <a:t>¿Cómo vestirse a diario con el ATAVÍO de DIACONISA  ?</a:t>
            </a:r>
            <a:endParaRPr lang="es-ES_tradnl" sz="6600" b="1" dirty="0">
              <a:solidFill>
                <a:srgbClr val="BE1C6A"/>
              </a:solidFill>
            </a:endParaRPr>
          </a:p>
          <a:p>
            <a:pPr marL="0" indent="0" algn="ctr">
              <a:buNone/>
            </a:pPr>
            <a:endParaRPr lang="en-US" sz="8000" b="1" dirty="0">
              <a:solidFill>
                <a:srgbClr val="BE1C6A"/>
              </a:solidFill>
            </a:endParaRPr>
          </a:p>
        </p:txBody>
      </p:sp>
    </p:spTree>
    <p:extLst>
      <p:ext uri="{BB962C8B-B14F-4D97-AF65-F5344CB8AC3E}">
        <p14:creationId xmlns:p14="http://schemas.microsoft.com/office/powerpoint/2010/main" val="14191333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9CB10-9193-4D49-9645-A05230C8D2B3}"/>
              </a:ext>
            </a:extLst>
          </p:cNvPr>
          <p:cNvPicPr>
            <a:picLocks noChangeAspect="1"/>
          </p:cNvPicPr>
          <p:nvPr/>
        </p:nvPicPr>
        <p:blipFill>
          <a:blip r:embed="rId2"/>
          <a:stretch>
            <a:fillRect/>
          </a:stretch>
        </p:blipFill>
        <p:spPr>
          <a:xfrm>
            <a:off x="0" y="0"/>
            <a:ext cx="12192000" cy="6858000"/>
          </a:xfrm>
          <a:prstGeom prst="rect">
            <a:avLst/>
          </a:prstGeom>
        </p:spPr>
      </p:pic>
      <p:sp>
        <p:nvSpPr>
          <p:cNvPr id="7" name="CuadroTexto 6"/>
          <p:cNvSpPr txBox="1"/>
          <p:nvPr/>
        </p:nvSpPr>
        <p:spPr>
          <a:xfrm>
            <a:off x="1012881" y="2108474"/>
            <a:ext cx="10166238" cy="3631763"/>
          </a:xfrm>
          <a:prstGeom prst="rect">
            <a:avLst/>
          </a:prstGeom>
          <a:noFill/>
        </p:spPr>
        <p:txBody>
          <a:bodyPr wrap="square" rtlCol="0">
            <a:spAutoFit/>
          </a:bodyPr>
          <a:lstStyle/>
          <a:p>
            <a:pPr algn="ctr"/>
            <a:r>
              <a:rPr lang="es-ES_tradnl" sz="11500" dirty="0">
                <a:solidFill>
                  <a:schemeClr val="bg1"/>
                </a:solidFill>
                <a:latin typeface="Abadi MT Condensed Extra Bold" charset="0"/>
                <a:ea typeface="Abadi MT Condensed Extra Bold" charset="0"/>
                <a:cs typeface="Abadi MT Condensed Extra Bold" charset="0"/>
              </a:rPr>
              <a:t>DINÁMICAS</a:t>
            </a:r>
          </a:p>
          <a:p>
            <a:pPr algn="ctr"/>
            <a:endParaRPr lang="es-ES_tradnl" sz="11500"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5606164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C94AA-2E4B-FF40-89B1-E84674F36478}"/>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3897463011"/>
              </p:ext>
            </p:extLst>
          </p:nvPr>
        </p:nvGraphicFramePr>
        <p:xfrm>
          <a:off x="220634" y="173917"/>
          <a:ext cx="11799916" cy="2302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Marcador de contenido 2"/>
          <p:cNvSpPr txBox="1">
            <a:spLocks/>
          </p:cNvSpPr>
          <p:nvPr/>
        </p:nvSpPr>
        <p:spPr>
          <a:xfrm>
            <a:off x="1105054" y="2548609"/>
            <a:ext cx="7900534" cy="412201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1800" b="1" dirty="0"/>
              <a:t>Piense en algún personaje femenino de la Biblia.</a:t>
            </a:r>
          </a:p>
          <a:p>
            <a:pPr marL="0" indent="0">
              <a:buNone/>
            </a:pPr>
            <a:r>
              <a:rPr lang="es-ES_tradnl" sz="1400" dirty="0"/>
              <a:t>Haga una lista de la información de su personaje: Cómo era su personalidad? Cuál era su origen étnico? Cómo era su estado económico? Cuál era la edad aproximada? y la profesión? Mencione el lugar dónde vivía? Mencione la Época en la que vivía?</a:t>
            </a:r>
          </a:p>
          <a:p>
            <a:pPr marL="0" indent="0">
              <a:buNone/>
            </a:pPr>
            <a:r>
              <a:rPr lang="es-ES_tradnl" sz="1400" dirty="0"/>
              <a:t>_____________________________________________________________________________</a:t>
            </a:r>
          </a:p>
          <a:p>
            <a:pPr marL="0" indent="0">
              <a:buNone/>
            </a:pPr>
            <a:r>
              <a:rPr lang="es-ES_tradnl" sz="1400" dirty="0"/>
              <a:t>¿Qué tipo de ropa o accesorios escogería este personaje para sí mismo para ayudar a contar su historia?</a:t>
            </a:r>
          </a:p>
          <a:p>
            <a:pPr marL="0" indent="0">
              <a:buNone/>
            </a:pPr>
            <a:r>
              <a:rPr lang="es-ES_tradnl" sz="1400" dirty="0"/>
              <a:t>_____________________________________________________________________________</a:t>
            </a:r>
          </a:p>
          <a:p>
            <a:pPr marL="0" indent="0">
              <a:buNone/>
            </a:pPr>
            <a:r>
              <a:rPr lang="es-ES_tradnl" sz="1400" dirty="0"/>
              <a:t>¿Qué cambios o momentos cruciales experimenta el personaje en la historia?</a:t>
            </a:r>
          </a:p>
          <a:p>
            <a:pPr marL="0" indent="0">
              <a:buNone/>
            </a:pPr>
            <a:r>
              <a:rPr lang="es-ES_tradnl" sz="1400" dirty="0"/>
              <a:t>_____________________________________________________________________________</a:t>
            </a:r>
          </a:p>
          <a:p>
            <a:pPr marL="0" indent="0">
              <a:buNone/>
            </a:pPr>
            <a:r>
              <a:rPr lang="es-ES_tradnl" sz="1400" dirty="0"/>
              <a:t>¿Qué debería mostrar el vestuario sobre el personaje en cada momento importante? </a:t>
            </a:r>
            <a:r>
              <a:rPr lang="es-ES_tradnl" sz="1400" dirty="0" err="1"/>
              <a:t>Epoca</a:t>
            </a:r>
            <a:r>
              <a:rPr lang="es-ES_tradnl" sz="1400" dirty="0"/>
              <a:t> de la Historia</a:t>
            </a:r>
          </a:p>
          <a:p>
            <a:pPr marL="0" indent="0">
              <a:buNone/>
            </a:pPr>
            <a:r>
              <a:rPr lang="es-ES_tradnl" sz="1400" dirty="0"/>
              <a:t>______________________________________________________________________________</a:t>
            </a:r>
          </a:p>
          <a:p>
            <a:pPr marL="0" indent="0">
              <a:buNone/>
            </a:pPr>
            <a:r>
              <a:rPr lang="es-ES_tradnl" sz="1400" dirty="0"/>
              <a:t>Mediante un dibujo cree un vestuario para su  personaje. Cuando lo termine, explique por qué lo eligió aquí abajo.</a:t>
            </a:r>
          </a:p>
          <a:p>
            <a:pPr marL="0" indent="0">
              <a:buNone/>
            </a:pPr>
            <a:r>
              <a:rPr lang="es-ES_tradnl" sz="1400" dirty="0"/>
              <a:t>_____________________________________________________________________________</a:t>
            </a:r>
          </a:p>
          <a:p>
            <a:pPr marL="0" indent="0">
              <a:buFont typeface="Arial"/>
              <a:buNone/>
            </a:pPr>
            <a:endParaRPr lang="es-ES_tradnl" sz="1400" dirty="0"/>
          </a:p>
        </p:txBody>
      </p:sp>
    </p:spTree>
    <p:extLst>
      <p:ext uri="{BB962C8B-B14F-4D97-AF65-F5344CB8AC3E}">
        <p14:creationId xmlns:p14="http://schemas.microsoft.com/office/powerpoint/2010/main" val="12505837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738355-3FBD-9C45-A8CC-D12F7DBE9534}"/>
              </a:ext>
            </a:extLst>
          </p:cNvPr>
          <p:cNvPicPr>
            <a:picLocks noChangeAspect="1"/>
          </p:cNvPicPr>
          <p:nvPr/>
        </p:nvPicPr>
        <p:blipFill>
          <a:blip r:embed="rId2"/>
          <a:stretch>
            <a:fillRect/>
          </a:stretch>
        </p:blipFill>
        <p:spPr>
          <a:xfrm>
            <a:off x="-4" y="0"/>
            <a:ext cx="12192000" cy="6858000"/>
          </a:xfrm>
          <a:prstGeom prst="rect">
            <a:avLst/>
          </a:prstGeom>
        </p:spPr>
      </p:pic>
      <p:sp>
        <p:nvSpPr>
          <p:cNvPr id="3" name="Marcador de contenido 2"/>
          <p:cNvSpPr>
            <a:spLocks noGrp="1"/>
          </p:cNvSpPr>
          <p:nvPr>
            <p:ph idx="1"/>
          </p:nvPr>
        </p:nvSpPr>
        <p:spPr>
          <a:xfrm>
            <a:off x="1638298" y="495815"/>
            <a:ext cx="8915399" cy="1808442"/>
          </a:xfrm>
        </p:spPr>
        <p:txBody>
          <a:bodyPr>
            <a:noAutofit/>
          </a:bodyPr>
          <a:lstStyle/>
          <a:p>
            <a:pPr marL="0" indent="0" algn="ctr">
              <a:buNone/>
            </a:pPr>
            <a:r>
              <a:rPr lang="es-ES" sz="4000" dirty="0">
                <a:solidFill>
                  <a:schemeClr val="bg1"/>
                </a:solidFill>
                <a:latin typeface="Abadi MT Condensed Extra Bold" charset="0"/>
                <a:ea typeface="Abadi MT Condensed Extra Bold" charset="0"/>
                <a:cs typeface="Abadi MT Condensed Extra Bold" charset="0"/>
              </a:rPr>
              <a:t>EN ESTA PRIMERA DINÁMICA APRENDIMOS QUE AL VESTIRNOS CONTAMOS LA HISTORIA DE QUIENES SOMOS</a:t>
            </a:r>
          </a:p>
          <a:p>
            <a:pPr marL="0" indent="0" algn="ctr">
              <a:buNone/>
            </a:pPr>
            <a:endParaRPr lang="es-ES" sz="4000" dirty="0">
              <a:latin typeface="Abadi MT Condensed Extra Bold" charset="0"/>
              <a:ea typeface="Abadi MT Condensed Extra Bold" charset="0"/>
              <a:cs typeface="Abadi MT Condensed Extra Bold" charset="0"/>
            </a:endParaRPr>
          </a:p>
          <a:p>
            <a:pPr marL="0" indent="0" algn="ctr">
              <a:buNone/>
            </a:pPr>
            <a:endParaRPr lang="es-ES_tradnl" sz="4000" dirty="0"/>
          </a:p>
        </p:txBody>
      </p:sp>
      <p:sp>
        <p:nvSpPr>
          <p:cNvPr id="5" name="Rectángulo 4"/>
          <p:cNvSpPr/>
          <p:nvPr/>
        </p:nvSpPr>
        <p:spPr>
          <a:xfrm>
            <a:off x="1638298" y="3498342"/>
            <a:ext cx="8915399" cy="2677656"/>
          </a:xfrm>
          <a:prstGeom prst="rect">
            <a:avLst/>
          </a:prstGeom>
        </p:spPr>
        <p:txBody>
          <a:bodyPr wrap="square">
            <a:spAutoFit/>
          </a:bodyPr>
          <a:lstStyle/>
          <a:p>
            <a:pPr algn="ctr"/>
            <a:r>
              <a:rPr lang="es-ES" sz="2800" dirty="0">
                <a:solidFill>
                  <a:schemeClr val="bg1"/>
                </a:solidFill>
                <a:latin typeface="Abadi MT Condensed Extra Bold" charset="0"/>
                <a:ea typeface="Abadi MT Condensed Extra Bold" charset="0"/>
                <a:cs typeface="Abadi MT Condensed Extra Bold" charset="0"/>
              </a:rPr>
              <a:t>SI ALGUIEN ANALIZARA Y DIBUJARA TU TIPO DE VESTIMENTA, </a:t>
            </a:r>
          </a:p>
          <a:p>
            <a:pPr algn="ctr"/>
            <a:r>
              <a:rPr lang="es-ES" sz="2800" dirty="0">
                <a:solidFill>
                  <a:schemeClr val="bg1"/>
                </a:solidFill>
                <a:latin typeface="Abadi MT Condensed Extra Bold" charset="0"/>
                <a:ea typeface="Abadi MT Condensed Extra Bold" charset="0"/>
                <a:cs typeface="Abadi MT Condensed Extra Bold" charset="0"/>
              </a:rPr>
              <a:t>CÓMO CREES QUE TE DIBUJARÍA?</a:t>
            </a:r>
          </a:p>
          <a:p>
            <a:pPr algn="ctr"/>
            <a:r>
              <a:rPr lang="es-ES" sz="2800" dirty="0">
                <a:solidFill>
                  <a:schemeClr val="bg1"/>
                </a:solidFill>
                <a:latin typeface="Abadi MT Condensed Extra Bold" charset="0"/>
                <a:ea typeface="Abadi MT Condensed Extra Bold" charset="0"/>
                <a:cs typeface="Abadi MT Condensed Extra Bold" charset="0"/>
              </a:rPr>
              <a:t>QUÉ HISTORIA ESTÁS CONTANDO CON TU VESTIMENTA?</a:t>
            </a:r>
          </a:p>
          <a:p>
            <a:pPr algn="ctr"/>
            <a:endParaRPr lang="es-ES" sz="2800"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3470556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2A9255-A114-824B-B82C-CD481C30AAEA}"/>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1705557218"/>
              </p:ext>
            </p:extLst>
          </p:nvPr>
        </p:nvGraphicFramePr>
        <p:xfrm>
          <a:off x="220634" y="173917"/>
          <a:ext cx="11799916" cy="2302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Marcador de contenido 2"/>
          <p:cNvSpPr txBox="1">
            <a:spLocks/>
          </p:cNvSpPr>
          <p:nvPr/>
        </p:nvSpPr>
        <p:spPr>
          <a:xfrm>
            <a:off x="1135034" y="2650417"/>
            <a:ext cx="7900534" cy="385531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1800" b="1" dirty="0"/>
              <a:t>Reúna a los participantes en pareja. </a:t>
            </a:r>
            <a:r>
              <a:rPr lang="es-ES_tradnl" sz="1400" dirty="0"/>
              <a:t>Indique a cada pareja que describan el vestuario apropiado que utilizarían en las siguientes situaciones. La ropa y accesorios de sus propios clósets. Analice las opciones para cada situación</a:t>
            </a:r>
          </a:p>
          <a:p>
            <a:r>
              <a:rPr lang="es-ES_tradnl" sz="1400" dirty="0"/>
              <a:t>Entrevista de trabajo: _________________________________________________________________</a:t>
            </a:r>
          </a:p>
          <a:p>
            <a:r>
              <a:rPr lang="es-ES_tradnl" sz="1400" dirty="0"/>
              <a:t>Caminara por una montaña ____________________________________________________________</a:t>
            </a:r>
          </a:p>
          <a:p>
            <a:r>
              <a:rPr lang="es-ES_tradnl" sz="1400" dirty="0"/>
              <a:t>Cita con el presidente de la Republica ____________________________________________________</a:t>
            </a:r>
          </a:p>
          <a:p>
            <a:r>
              <a:rPr lang="es-ES_tradnl" sz="1400" dirty="0"/>
              <a:t>Cena romántica-Aniversario ____________________________________________________________</a:t>
            </a:r>
          </a:p>
          <a:p>
            <a:r>
              <a:rPr lang="es-ES_tradnl" sz="1400" dirty="0"/>
              <a:t>Cumpleaños de un niño-Hijo (a) _________________________________________________________</a:t>
            </a:r>
          </a:p>
          <a:p>
            <a:r>
              <a:rPr lang="es-ES_tradnl" sz="1400" dirty="0"/>
              <a:t>Visitar a una amiga ___________________________________________________________________</a:t>
            </a:r>
          </a:p>
          <a:p>
            <a:r>
              <a:rPr lang="es-ES_tradnl" sz="1400" dirty="0"/>
              <a:t>Estar sola en casa- Quehaceres __________________________________________________________ </a:t>
            </a:r>
          </a:p>
          <a:p>
            <a:endParaRPr lang="es-ES_tradnl" sz="1400" dirty="0"/>
          </a:p>
          <a:p>
            <a:r>
              <a:rPr lang="es-ES_tradnl" sz="1400" dirty="0"/>
              <a:t>Crees que el vestuario contribuye con el efecto final para poder cumplir tus metas-planes? _____________________________________________________________________________</a:t>
            </a:r>
          </a:p>
          <a:p>
            <a:pPr marL="0" indent="0">
              <a:buFont typeface="Arial"/>
              <a:buNone/>
            </a:pPr>
            <a:endParaRPr lang="es-ES_tradnl" sz="1400" dirty="0"/>
          </a:p>
        </p:txBody>
      </p:sp>
    </p:spTree>
    <p:extLst>
      <p:ext uri="{BB962C8B-B14F-4D97-AF65-F5344CB8AC3E}">
        <p14:creationId xmlns:p14="http://schemas.microsoft.com/office/powerpoint/2010/main" val="18003274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B72BBA-AD97-2C4D-B426-312C708D86D3}"/>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1864509" y="701799"/>
            <a:ext cx="8915399" cy="1808442"/>
          </a:xfrm>
        </p:spPr>
        <p:txBody>
          <a:bodyPr>
            <a:noAutofit/>
          </a:bodyPr>
          <a:lstStyle/>
          <a:p>
            <a:pPr marL="0" indent="0" algn="ctr">
              <a:buNone/>
            </a:pPr>
            <a:r>
              <a:rPr lang="es-ES" sz="3600" dirty="0">
                <a:solidFill>
                  <a:schemeClr val="bg1"/>
                </a:solidFill>
                <a:latin typeface="Abadi MT Condensed Extra Bold" charset="0"/>
                <a:ea typeface="Abadi MT Condensed Extra Bold" charset="0"/>
                <a:cs typeface="Abadi MT Condensed Extra Bold" charset="0"/>
              </a:rPr>
              <a:t>EN ESTA </a:t>
            </a:r>
            <a:r>
              <a:rPr lang="es-ES" sz="3600" dirty="0" smtClean="0">
                <a:solidFill>
                  <a:schemeClr val="bg1"/>
                </a:solidFill>
                <a:latin typeface="Abadi MT Condensed Extra Bold" charset="0"/>
                <a:ea typeface="Abadi MT Condensed Extra Bold" charset="0"/>
                <a:cs typeface="Abadi MT Condensed Extra Bold" charset="0"/>
              </a:rPr>
              <a:t>DINÁMICA </a:t>
            </a:r>
            <a:r>
              <a:rPr lang="es-ES" sz="3600" dirty="0">
                <a:solidFill>
                  <a:schemeClr val="bg1"/>
                </a:solidFill>
                <a:latin typeface="Abadi MT Condensed Extra Bold" charset="0"/>
                <a:ea typeface="Abadi MT Condensed Extra Bold" charset="0"/>
                <a:cs typeface="Abadi MT Condensed Extra Bold" charset="0"/>
              </a:rPr>
              <a:t>APRENDIMOS QUE AL VESTIRNOS REFLEJAMOS NUESTRA PERSONALIDAD, ACTITUD Y GUSTOS </a:t>
            </a:r>
            <a:r>
              <a:rPr lang="es-ES" sz="3600" dirty="0" smtClean="0">
                <a:solidFill>
                  <a:schemeClr val="bg1"/>
                </a:solidFill>
                <a:latin typeface="Abadi MT Condensed Extra Bold" charset="0"/>
                <a:ea typeface="Abadi MT Condensed Extra Bold" charset="0"/>
                <a:cs typeface="Abadi MT Condensed Extra Bold" charset="0"/>
              </a:rPr>
              <a:t>PERSONALES.</a:t>
            </a:r>
            <a:endParaRPr lang="es-ES" sz="3600" dirty="0">
              <a:solidFill>
                <a:schemeClr val="bg1"/>
              </a:solidFill>
              <a:latin typeface="Abadi MT Condensed Extra Bold" charset="0"/>
              <a:ea typeface="Abadi MT Condensed Extra Bold" charset="0"/>
              <a:cs typeface="Abadi MT Condensed Extra Bold" charset="0"/>
            </a:endParaRPr>
          </a:p>
          <a:p>
            <a:pPr marL="0" indent="0" algn="ctr">
              <a:buNone/>
            </a:pPr>
            <a:endParaRPr lang="es-ES" sz="4000" dirty="0">
              <a:latin typeface="Abadi MT Condensed Extra Bold" charset="0"/>
              <a:ea typeface="Abadi MT Condensed Extra Bold" charset="0"/>
              <a:cs typeface="Abadi MT Condensed Extra Bold" charset="0"/>
            </a:endParaRPr>
          </a:p>
          <a:p>
            <a:pPr marL="0" indent="0" algn="ctr">
              <a:buNone/>
            </a:pPr>
            <a:endParaRPr lang="es-ES_tradnl" sz="4000" dirty="0"/>
          </a:p>
        </p:txBody>
      </p:sp>
      <p:sp>
        <p:nvSpPr>
          <p:cNvPr id="5" name="Rectángulo 4"/>
          <p:cNvSpPr/>
          <p:nvPr/>
        </p:nvSpPr>
        <p:spPr>
          <a:xfrm>
            <a:off x="1339120" y="3324069"/>
            <a:ext cx="9753601" cy="1815882"/>
          </a:xfrm>
          <a:prstGeom prst="rect">
            <a:avLst/>
          </a:prstGeom>
        </p:spPr>
        <p:txBody>
          <a:bodyPr wrap="square">
            <a:spAutoFit/>
          </a:bodyPr>
          <a:lstStyle/>
          <a:p>
            <a:pPr algn="ctr"/>
            <a:r>
              <a:rPr lang="es-ES" sz="2800" dirty="0">
                <a:solidFill>
                  <a:schemeClr val="bg1"/>
                </a:solidFill>
                <a:latin typeface="Abadi MT Condensed Extra Bold" charset="0"/>
                <a:ea typeface="Abadi MT Condensed Extra Bold" charset="0"/>
                <a:cs typeface="Abadi MT Condensed Extra Bold" charset="0"/>
              </a:rPr>
              <a:t>SI ALGUIEN  VIERA HOY TU VESTIMENTA, </a:t>
            </a:r>
          </a:p>
          <a:p>
            <a:pPr algn="ctr"/>
            <a:r>
              <a:rPr lang="es-ES" sz="2800" dirty="0">
                <a:solidFill>
                  <a:schemeClr val="bg1"/>
                </a:solidFill>
                <a:latin typeface="Abadi MT Condensed Extra Bold" charset="0"/>
                <a:ea typeface="Abadi MT Condensed Extra Bold" charset="0"/>
                <a:cs typeface="Abadi MT Condensed Extra Bold" charset="0"/>
              </a:rPr>
              <a:t>QUE IMPRESIÓN DARÍAS DE TU PERSONALIDAD?</a:t>
            </a:r>
          </a:p>
          <a:p>
            <a:pPr algn="ctr"/>
            <a:r>
              <a:rPr lang="es-ES" sz="2800" dirty="0">
                <a:solidFill>
                  <a:schemeClr val="bg1"/>
                </a:solidFill>
                <a:latin typeface="Abadi MT Condensed Extra Bold" charset="0"/>
                <a:ea typeface="Abadi MT Condensed Extra Bold" charset="0"/>
                <a:cs typeface="Abadi MT Condensed Extra Bold" charset="0"/>
              </a:rPr>
              <a:t>QUÉ REFLEJA  TU VESTIMENTA DE TÍ MISMA?</a:t>
            </a:r>
          </a:p>
          <a:p>
            <a:pPr algn="ctr"/>
            <a:endParaRPr lang="es-ES" sz="2800"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4013627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27F157-57E8-9D4C-9578-6971FFDB5AF4}"/>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602661200"/>
              </p:ext>
            </p:extLst>
          </p:nvPr>
        </p:nvGraphicFramePr>
        <p:xfrm>
          <a:off x="182534" y="160654"/>
          <a:ext cx="11818500" cy="2068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Marcador de contenido 2"/>
          <p:cNvSpPr txBox="1">
            <a:spLocks/>
          </p:cNvSpPr>
          <p:nvPr/>
        </p:nvSpPr>
        <p:spPr>
          <a:xfrm>
            <a:off x="1092709" y="2367756"/>
            <a:ext cx="8066116" cy="435133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r>
              <a:rPr lang="es-ES_tradnl" sz="1200" dirty="0"/>
              <a:t>Piense el la vestimenta de una cultura en particular. Elija una prenda (zapatos, botas, sombrero, chaqueta, falda, vestido, chaqueta) y compare cómo cambia entre dos culturas una misma prenda. Por ejemplo una falda de África difiere de una falda en América. De un ejemplo de un tipo de ropa que usted puede ser que use hoy y como se habría usado hace 100 años atrás.</a:t>
            </a:r>
          </a:p>
          <a:p>
            <a:pPr marL="0" indent="0">
              <a:buNone/>
            </a:pPr>
            <a:r>
              <a:rPr lang="es-ES_tradnl" sz="1200" dirty="0"/>
              <a:t>Las elecciones de ropa que tomamos cada día reflejan nuestro gusto, estilo y circunstancias económicas, geográficas y sociales. Los colores y los estampados que usamos revelan nuestra personalidad. El vestuario puede proveer al público la información sobre la época, el lugar y la profesión de la gente en la historia.</a:t>
            </a:r>
          </a:p>
          <a:p>
            <a:pPr marL="0" indent="0">
              <a:buNone/>
            </a:pPr>
            <a:r>
              <a:rPr lang="es-ES_tradnl" sz="1200" dirty="0"/>
              <a:t>Enumere tres profesiones, culturas o épocas para las cuales usted podría encontrar los siguientes artículos:</a:t>
            </a:r>
          </a:p>
          <a:p>
            <a:pPr marL="0" indent="0">
              <a:buNone/>
            </a:pPr>
            <a:r>
              <a:rPr lang="es-ES_tradnl" sz="1200" dirty="0"/>
              <a:t>Bufanda ______________________ _________________________ ______________________</a:t>
            </a:r>
          </a:p>
          <a:p>
            <a:pPr marL="0" indent="0">
              <a:buNone/>
            </a:pPr>
            <a:r>
              <a:rPr lang="es-ES_tradnl" sz="1200" dirty="0"/>
              <a:t>Botas ______________________ _________________________ ______________________</a:t>
            </a:r>
          </a:p>
          <a:p>
            <a:pPr marL="0" indent="0">
              <a:buNone/>
            </a:pPr>
            <a:r>
              <a:rPr lang="es-ES_tradnl" sz="1200" dirty="0"/>
              <a:t>Corbata ______________________ _________________________ ______________________</a:t>
            </a:r>
          </a:p>
          <a:p>
            <a:pPr marL="0" indent="0">
              <a:buNone/>
            </a:pPr>
            <a:r>
              <a:rPr lang="es-ES_tradnl" sz="1200" dirty="0"/>
              <a:t>Chaqueta ______________________ _________________________ ______________________</a:t>
            </a:r>
          </a:p>
          <a:p>
            <a:pPr marL="0" indent="0">
              <a:buNone/>
            </a:pPr>
            <a:r>
              <a:rPr lang="es-ES_tradnl" sz="1200" dirty="0"/>
              <a:t>Mochila ______________________ _________________________ ______________________</a:t>
            </a:r>
          </a:p>
          <a:p>
            <a:pPr marL="0" indent="0">
              <a:buNone/>
            </a:pPr>
            <a:r>
              <a:rPr lang="es-ES_tradnl" sz="1200" dirty="0"/>
              <a:t>Guantes ______________________ _________________________ ______________________</a:t>
            </a:r>
          </a:p>
          <a:p>
            <a:pPr marL="0" indent="0">
              <a:buNone/>
            </a:pPr>
            <a:r>
              <a:rPr lang="es-ES_tradnl" sz="1200" dirty="0"/>
              <a:t>Capa ______________________ _________________________ ______________________</a:t>
            </a:r>
          </a:p>
          <a:p>
            <a:pPr marL="0" indent="0">
              <a:buNone/>
            </a:pPr>
            <a:endParaRPr lang="es-ES_tradnl" sz="1200" dirty="0"/>
          </a:p>
          <a:p>
            <a:pPr marL="0" indent="0">
              <a:buNone/>
            </a:pPr>
            <a:r>
              <a:rPr lang="es-ES_tradnl" sz="1200" dirty="0"/>
              <a:t>Seleccione una prenda que usted tenga puesta ahora que es única en su cultura-familia (</a:t>
            </a:r>
            <a:r>
              <a:rPr lang="es-ES_tradnl" sz="1200" dirty="0" err="1"/>
              <a:t>fustan</a:t>
            </a:r>
            <a:r>
              <a:rPr lang="es-ES_tradnl" sz="1200" dirty="0"/>
              <a:t>-chingo)</a:t>
            </a:r>
          </a:p>
          <a:p>
            <a:pPr marL="0" indent="0">
              <a:buNone/>
            </a:pPr>
            <a:r>
              <a:rPr lang="es-ES_tradnl" sz="1200" dirty="0"/>
              <a:t>________________________________________________________</a:t>
            </a:r>
          </a:p>
          <a:p>
            <a:pPr marL="0" indent="0">
              <a:buNone/>
            </a:pPr>
            <a:endParaRPr lang="es-ES_tradnl" sz="1200" dirty="0"/>
          </a:p>
        </p:txBody>
      </p:sp>
    </p:spTree>
    <p:extLst>
      <p:ext uri="{BB962C8B-B14F-4D97-AF65-F5344CB8AC3E}">
        <p14:creationId xmlns:p14="http://schemas.microsoft.com/office/powerpoint/2010/main" val="2848352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E75B60-D92D-CB45-B791-EDFB91066546}"/>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2" name="Marcador de contenido 1"/>
          <p:cNvGraphicFramePr>
            <a:graphicFrameLocks noGrp="1"/>
          </p:cNvGraphicFramePr>
          <p:nvPr>
            <p:ph idx="1"/>
            <p:extLst>
              <p:ext uri="{D42A27DB-BD31-4B8C-83A1-F6EECF244321}">
                <p14:modId xmlns:p14="http://schemas.microsoft.com/office/powerpoint/2010/main" val="513878706"/>
              </p:ext>
            </p:extLst>
          </p:nvPr>
        </p:nvGraphicFramePr>
        <p:xfrm>
          <a:off x="1897754" y="328905"/>
          <a:ext cx="8427720" cy="63042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36513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E47BEA-17D6-E240-9F65-F4679F81C003}"/>
              </a:ext>
            </a:extLst>
          </p:cNvPr>
          <p:cNvPicPr>
            <a:picLocks noChangeAspect="1"/>
          </p:cNvPicPr>
          <p:nvPr/>
        </p:nvPicPr>
        <p:blipFill>
          <a:blip r:embed="rId2"/>
          <a:stretch>
            <a:fillRect/>
          </a:stretch>
        </p:blipFill>
        <p:spPr>
          <a:xfrm>
            <a:off x="0" y="0"/>
            <a:ext cx="12192000" cy="6858000"/>
          </a:xfrm>
          <a:prstGeom prst="rect">
            <a:avLst/>
          </a:prstGeom>
        </p:spPr>
      </p:pic>
      <p:pic>
        <p:nvPicPr>
          <p:cNvPr id="5"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0799" y="1207080"/>
            <a:ext cx="3548876" cy="4175285"/>
          </a:xfrm>
        </p:spPr>
      </p:pic>
    </p:spTree>
    <p:extLst>
      <p:ext uri="{BB962C8B-B14F-4D97-AF65-F5344CB8AC3E}">
        <p14:creationId xmlns:p14="http://schemas.microsoft.com/office/powerpoint/2010/main" val="13191260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18F736-51A2-E442-9384-AAC519E8457B}"/>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1788826" y="1218626"/>
            <a:ext cx="8915399" cy="1808442"/>
          </a:xfrm>
        </p:spPr>
        <p:txBody>
          <a:bodyPr>
            <a:noAutofit/>
          </a:bodyPr>
          <a:lstStyle/>
          <a:p>
            <a:pPr marL="0" indent="0" algn="ctr">
              <a:buNone/>
            </a:pPr>
            <a:r>
              <a:rPr lang="es-ES" sz="3200" dirty="0">
                <a:solidFill>
                  <a:schemeClr val="bg1"/>
                </a:solidFill>
                <a:latin typeface="Abadi MT Condensed Extra Bold" charset="0"/>
                <a:ea typeface="Abadi MT Condensed Extra Bold" charset="0"/>
                <a:cs typeface="Abadi MT Condensed Extra Bold" charset="0"/>
              </a:rPr>
              <a:t>EN ESTA TERCERA DINÁMICA APRENDIMOS QUE AL VESTIRNOS TOMAMOS EN CUENTA NUESTRA CULTURA E IDIOSINCRACIA</a:t>
            </a:r>
          </a:p>
          <a:p>
            <a:pPr marL="0" indent="0" algn="ctr">
              <a:buNone/>
            </a:pPr>
            <a:endParaRPr lang="es-ES" sz="4000" dirty="0">
              <a:latin typeface="Abadi MT Condensed Extra Bold" charset="0"/>
              <a:ea typeface="Abadi MT Condensed Extra Bold" charset="0"/>
              <a:cs typeface="Abadi MT Condensed Extra Bold" charset="0"/>
            </a:endParaRPr>
          </a:p>
          <a:p>
            <a:pPr marL="0" indent="0" algn="ctr">
              <a:buNone/>
            </a:pPr>
            <a:endParaRPr lang="es-ES_tradnl" sz="4000" dirty="0"/>
          </a:p>
        </p:txBody>
      </p:sp>
      <p:sp>
        <p:nvSpPr>
          <p:cNvPr id="5" name="Rectángulo 4"/>
          <p:cNvSpPr/>
          <p:nvPr/>
        </p:nvSpPr>
        <p:spPr>
          <a:xfrm>
            <a:off x="1788826" y="3587773"/>
            <a:ext cx="8915399" cy="2431435"/>
          </a:xfrm>
          <a:prstGeom prst="rect">
            <a:avLst/>
          </a:prstGeom>
        </p:spPr>
        <p:txBody>
          <a:bodyPr wrap="square">
            <a:spAutoFit/>
          </a:bodyPr>
          <a:lstStyle/>
          <a:p>
            <a:pPr lvl="0" indent="0" algn="ctr">
              <a:buNone/>
            </a:pPr>
            <a:r>
              <a:rPr lang="es-ES_tradnl" sz="2400" dirty="0">
                <a:solidFill>
                  <a:schemeClr val="bg1"/>
                </a:solidFill>
                <a:latin typeface="Abadi MT Condensed Extra Bold" charset="0"/>
                <a:ea typeface="Abadi MT Condensed Extra Bold" charset="0"/>
                <a:cs typeface="Abadi MT Condensed Extra Bold" charset="0"/>
              </a:rPr>
              <a:t>LA VESTIMENTA ES MUY PECULIAR </a:t>
            </a:r>
          </a:p>
          <a:p>
            <a:pPr lvl="0" indent="0" algn="ctr">
              <a:buNone/>
            </a:pPr>
            <a:r>
              <a:rPr lang="es-ES_tradnl" sz="2400" dirty="0">
                <a:solidFill>
                  <a:schemeClr val="bg1"/>
                </a:solidFill>
                <a:latin typeface="Abadi MT Condensed Extra Bold" charset="0"/>
                <a:ea typeface="Abadi MT Condensed Extra Bold" charset="0"/>
                <a:cs typeface="Abadi MT Condensed Extra Bold" charset="0"/>
              </a:rPr>
              <a:t>DEPENDIENDO DEL PAÍS O REGIÓN GEOGRÁFICA. </a:t>
            </a:r>
          </a:p>
          <a:p>
            <a:pPr lvl="0" indent="0" algn="ctr">
              <a:buNone/>
            </a:pPr>
            <a:endParaRPr lang="es-ES_tradnl" sz="2400" dirty="0">
              <a:solidFill>
                <a:schemeClr val="bg1"/>
              </a:solidFill>
              <a:latin typeface="Abadi MT Condensed Extra Bold" charset="0"/>
              <a:ea typeface="Abadi MT Condensed Extra Bold" charset="0"/>
              <a:cs typeface="Abadi MT Condensed Extra Bold" charset="0"/>
            </a:endParaRPr>
          </a:p>
          <a:p>
            <a:pPr lvl="0" indent="0" algn="ctr">
              <a:buNone/>
            </a:pPr>
            <a:r>
              <a:rPr lang="es-ES_tradnl" sz="2400" dirty="0">
                <a:solidFill>
                  <a:schemeClr val="bg1"/>
                </a:solidFill>
                <a:latin typeface="Abadi MT Condensed Extra Bold" charset="0"/>
                <a:ea typeface="Abadi MT Condensed Extra Bold" charset="0"/>
                <a:cs typeface="Abadi MT Condensed Extra Bold" charset="0"/>
              </a:rPr>
              <a:t>¿HA CAMBIADO TU ESTILO DE VESTIMENTA EN LOS ÚLTIMOS AÑOS POR INFLUENCIAS DE OTRAS CULTURAS</a:t>
            </a:r>
          </a:p>
          <a:p>
            <a:pPr lvl="0" indent="0" algn="ctr">
              <a:buNone/>
            </a:pPr>
            <a:endParaRPr lang="es-ES_tradnl" sz="3200"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9907679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27C827-2DFB-C84F-BB91-C848FF137B85}"/>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1800609489"/>
              </p:ext>
            </p:extLst>
          </p:nvPr>
        </p:nvGraphicFramePr>
        <p:xfrm>
          <a:off x="201584" y="122554"/>
          <a:ext cx="11990416" cy="23077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Marcador de contenido 2"/>
          <p:cNvSpPr txBox="1">
            <a:spLocks/>
          </p:cNvSpPr>
          <p:nvPr/>
        </p:nvSpPr>
        <p:spPr>
          <a:xfrm>
            <a:off x="1230413" y="2608124"/>
            <a:ext cx="7325535" cy="4072076"/>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1600" dirty="0"/>
              <a:t>Pídale a cada estudiante que describa una prenda de vestir o un accesorio que él o ella esté usando. </a:t>
            </a:r>
          </a:p>
          <a:p>
            <a:pPr marL="0" indent="0">
              <a:buNone/>
            </a:pPr>
            <a:r>
              <a:rPr lang="es-ES_tradnl" sz="1600" dirty="0"/>
              <a:t>Cómo él o ella obtuvo la prenda. ¿Fue un regalo o una compra? </a:t>
            </a:r>
          </a:p>
          <a:p>
            <a:pPr marL="0" lvl="0" indent="0">
              <a:buNone/>
            </a:pPr>
            <a:r>
              <a:rPr lang="es-ES_tradnl" sz="1600" dirty="0"/>
              <a:t>______________________________________________________________</a:t>
            </a:r>
          </a:p>
          <a:p>
            <a:pPr marL="0" indent="0">
              <a:buNone/>
            </a:pPr>
            <a:r>
              <a:rPr lang="es-ES_tradnl" sz="1600" dirty="0"/>
              <a:t>¿Cuánto tiempo él o ella la ha tenido? ¿Tiene valor sentimental? </a:t>
            </a:r>
          </a:p>
          <a:p>
            <a:pPr marL="0" lvl="0" indent="0">
              <a:buNone/>
            </a:pPr>
            <a:r>
              <a:rPr lang="es-ES_tradnl" sz="1600" dirty="0"/>
              <a:t>______________________________________________________________</a:t>
            </a:r>
          </a:p>
          <a:p>
            <a:pPr marL="0" indent="0">
              <a:buNone/>
            </a:pPr>
            <a:r>
              <a:rPr lang="es-ES_tradnl" sz="1600" dirty="0"/>
              <a:t>Pida los alumnos que piensen y elijan una prenda que tengan puesta. Indíqueles que describan la historia de ese accesorio especial, su importancia y significado. </a:t>
            </a:r>
          </a:p>
          <a:p>
            <a:pPr marL="0" indent="0" algn="just">
              <a:buNone/>
            </a:pPr>
            <a:r>
              <a:rPr lang="es-ES_tradnl" sz="1600" dirty="0"/>
              <a:t>______________________________________________________________</a:t>
            </a:r>
          </a:p>
          <a:p>
            <a:pPr marL="0" indent="0" algn="just">
              <a:buNone/>
            </a:pPr>
            <a:r>
              <a:rPr lang="es-ES_tradnl" sz="1600" dirty="0"/>
              <a:t>Luego deben describir cómo les hace sentir a ellos.</a:t>
            </a:r>
          </a:p>
          <a:p>
            <a:pPr marL="0" indent="0" algn="just">
              <a:buNone/>
            </a:pPr>
            <a:r>
              <a:rPr lang="es-ES_tradnl" sz="1600" dirty="0"/>
              <a:t>______________________________________________________________</a:t>
            </a:r>
          </a:p>
          <a:p>
            <a:pPr marL="0" indent="0">
              <a:buNone/>
            </a:pPr>
            <a:endParaRPr lang="es-ES_tradnl" sz="1600" dirty="0"/>
          </a:p>
        </p:txBody>
      </p:sp>
    </p:spTree>
    <p:extLst>
      <p:ext uri="{BB962C8B-B14F-4D97-AF65-F5344CB8AC3E}">
        <p14:creationId xmlns:p14="http://schemas.microsoft.com/office/powerpoint/2010/main" val="4858043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ACE139-190A-3D4D-BB06-55AA109FD32F}"/>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1166318" y="395105"/>
            <a:ext cx="11379200" cy="779462"/>
          </a:xfrm>
        </p:spPr>
        <p:txBody>
          <a:bodyPr>
            <a:noAutofit/>
          </a:bodyPr>
          <a:lstStyle/>
          <a:p>
            <a:r>
              <a:rPr lang="es-ES_tradnl" sz="6000" dirty="0">
                <a:solidFill>
                  <a:schemeClr val="bg1"/>
                </a:solidFill>
                <a:latin typeface="Abadi MT Condensed Extra Bold" charset="0"/>
                <a:ea typeface="Abadi MT Condensed Extra Bold" charset="0"/>
                <a:cs typeface="Abadi MT Condensed Extra Bold" charset="0"/>
              </a:rPr>
              <a:t>ELENA DE WHITE </a:t>
            </a:r>
            <a:endParaRPr lang="es-ES_tradnl" sz="6000" dirty="0">
              <a:solidFill>
                <a:schemeClr val="bg1"/>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1219199" y="1174567"/>
            <a:ext cx="10054683" cy="5469375"/>
          </a:xfrm>
        </p:spPr>
        <p:txBody>
          <a:bodyPr>
            <a:noAutofit/>
          </a:bodyPr>
          <a:lstStyle/>
          <a:p>
            <a:pPr marL="0" lvl="0" indent="0" algn="just">
              <a:buNone/>
            </a:pPr>
            <a:r>
              <a:rPr lang="es-ES_tradnl" sz="2000" b="1" dirty="0">
                <a:solidFill>
                  <a:schemeClr val="bg1"/>
                </a:solidFill>
              </a:rPr>
              <a:t>“</a:t>
            </a:r>
            <a:r>
              <a:rPr lang="es-ES" sz="2000" dirty="0">
                <a:solidFill>
                  <a:schemeClr val="bg1"/>
                </a:solidFill>
              </a:rPr>
              <a:t>Más de una mujer, obligada a confeccionar sus vestidos o el de sus hijos, conforme a la moda, se ve condenada a incesante y pesadísimo trabajo.  Más de una madre, enervada y con los dedos trémulos, pena hasta las altas horas de la noche para añadir al vestido de sus hijos inútiles adornos que en nada contribuyen a la salud, a la comodidad o a la belleza …  </a:t>
            </a:r>
            <a:r>
              <a:rPr lang="es-ES" sz="2000" b="1" dirty="0">
                <a:solidFill>
                  <a:schemeClr val="bg1"/>
                </a:solidFill>
              </a:rPr>
              <a:t>Ministerio de Curación 285</a:t>
            </a:r>
          </a:p>
          <a:p>
            <a:pPr marL="0" lvl="0" indent="0" algn="just">
              <a:buNone/>
            </a:pPr>
            <a:endParaRPr lang="es-ES" sz="2000" b="1" dirty="0">
              <a:solidFill>
                <a:schemeClr val="bg1"/>
              </a:solidFill>
            </a:endParaRPr>
          </a:p>
          <a:p>
            <a:pPr marL="0" indent="0" algn="just">
              <a:lnSpc>
                <a:spcPct val="100000"/>
              </a:lnSpc>
              <a:spcBef>
                <a:spcPts val="0"/>
              </a:spcBef>
              <a:buNone/>
              <a:defRPr/>
            </a:pPr>
            <a:r>
              <a:rPr lang="es-ES" altLang="x-none" sz="2000" dirty="0">
                <a:solidFill>
                  <a:schemeClr val="bg1"/>
                </a:solidFill>
              </a:rPr>
              <a:t>Su disposición a vestir de acuerdo con la moda y a lucir encajes y oro y adornos artificiales, no logrará recomendar a otros su religión ni la verdad que profesa . </a:t>
            </a:r>
            <a:r>
              <a:rPr lang="es-ES" altLang="x-none" sz="2000" b="1" dirty="0">
                <a:solidFill>
                  <a:schemeClr val="bg1"/>
                </a:solidFill>
              </a:rPr>
              <a:t>Testimonies, t. 9 pág. 375.</a:t>
            </a:r>
          </a:p>
          <a:p>
            <a:pPr marL="0" indent="0" algn="just">
              <a:lnSpc>
                <a:spcPct val="100000"/>
              </a:lnSpc>
              <a:spcBef>
                <a:spcPts val="0"/>
              </a:spcBef>
              <a:buNone/>
              <a:defRPr/>
            </a:pPr>
            <a:endParaRPr lang="es-ES" altLang="x-none" sz="2000" b="1" dirty="0">
              <a:solidFill>
                <a:schemeClr val="bg1"/>
              </a:solidFill>
            </a:endParaRPr>
          </a:p>
          <a:p>
            <a:pPr marL="0" indent="0" algn="just">
              <a:lnSpc>
                <a:spcPct val="100000"/>
              </a:lnSpc>
              <a:spcBef>
                <a:spcPts val="0"/>
              </a:spcBef>
              <a:buNone/>
              <a:defRPr/>
            </a:pPr>
            <a:r>
              <a:rPr lang="es-ES" altLang="x-none" sz="2000" dirty="0">
                <a:solidFill>
                  <a:schemeClr val="bg1"/>
                </a:solidFill>
              </a:rPr>
              <a:t>¿Cómo es esto? ¿Estamos confesando a Cristo cada día en nuestra vida? ¿Lo confesamos mediante nuestra vestimenta, al ataviarnos con adornos sencillos y modestos? ¿Es nuestro arreglo el de un espíritu tranquilo y apacible que es de gran valor a la vista de Dios?…¿Estamos tratando de promover la causa del Maestro? ¿Es definido el límite que existe entre ustedes y el mundo, o están intentando seguir las modas de esta época degenerada? ¿No hay diferencia entre ustedes y los mundanos? Cada día con Dios 10 de mayo.</a:t>
            </a:r>
          </a:p>
          <a:p>
            <a:pPr marL="0" lvl="0" indent="0" algn="just">
              <a:buNone/>
            </a:pPr>
            <a:endParaRPr lang="es-ES" sz="2000" dirty="0"/>
          </a:p>
          <a:p>
            <a:pPr marL="0" indent="0" algn="just">
              <a:buNone/>
            </a:pPr>
            <a:endParaRPr lang="es-ES_tradnl" sz="2000" b="1" dirty="0"/>
          </a:p>
        </p:txBody>
      </p:sp>
    </p:spTree>
    <p:extLst>
      <p:ext uri="{BB962C8B-B14F-4D97-AF65-F5344CB8AC3E}">
        <p14:creationId xmlns:p14="http://schemas.microsoft.com/office/powerpoint/2010/main" val="16040704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730043-BA0E-304E-8524-2760EC90FA33}"/>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1638924" y="761539"/>
            <a:ext cx="8915399" cy="1808442"/>
          </a:xfrm>
        </p:spPr>
        <p:txBody>
          <a:bodyPr>
            <a:noAutofit/>
          </a:bodyPr>
          <a:lstStyle/>
          <a:p>
            <a:pPr marL="0" indent="0" algn="ctr">
              <a:buNone/>
            </a:pPr>
            <a:r>
              <a:rPr lang="es-ES" sz="3600" dirty="0">
                <a:solidFill>
                  <a:schemeClr val="bg1"/>
                </a:solidFill>
                <a:latin typeface="Abadi MT Condensed Extra Bold" charset="0"/>
                <a:ea typeface="Abadi MT Condensed Extra Bold" charset="0"/>
                <a:cs typeface="Abadi MT Condensed Extra Bold" charset="0"/>
              </a:rPr>
              <a:t>EN ESTA CUARTA DINÁMICA APRENDIMOS QUE AL VESTIRNOS NO SIEMPRE DEBEMOS UTILIZAR PRENDAS CON VALOR SENTIMENTAL</a:t>
            </a:r>
          </a:p>
          <a:p>
            <a:pPr marL="0" indent="0" algn="ctr">
              <a:buNone/>
            </a:pPr>
            <a:endParaRPr lang="es-ES" sz="4000" dirty="0">
              <a:latin typeface="Abadi MT Condensed Extra Bold" charset="0"/>
              <a:ea typeface="Abadi MT Condensed Extra Bold" charset="0"/>
              <a:cs typeface="Abadi MT Condensed Extra Bold" charset="0"/>
            </a:endParaRPr>
          </a:p>
          <a:p>
            <a:pPr marL="0" indent="0" algn="ctr">
              <a:buNone/>
            </a:pPr>
            <a:endParaRPr lang="es-ES_tradnl" sz="4000" dirty="0"/>
          </a:p>
        </p:txBody>
      </p:sp>
      <p:sp>
        <p:nvSpPr>
          <p:cNvPr id="5" name="Rectángulo 4"/>
          <p:cNvSpPr/>
          <p:nvPr/>
        </p:nvSpPr>
        <p:spPr>
          <a:xfrm>
            <a:off x="1795041" y="3454786"/>
            <a:ext cx="8915399" cy="2369880"/>
          </a:xfrm>
          <a:prstGeom prst="rect">
            <a:avLst/>
          </a:prstGeom>
        </p:spPr>
        <p:txBody>
          <a:bodyPr wrap="square">
            <a:spAutoFit/>
          </a:bodyPr>
          <a:lstStyle/>
          <a:p>
            <a:pPr algn="ctr"/>
            <a:r>
              <a:rPr lang="es-ES" sz="2400" dirty="0">
                <a:solidFill>
                  <a:schemeClr val="bg1"/>
                </a:solidFill>
                <a:latin typeface="Abadi MT Condensed Extra Bold" charset="0"/>
                <a:ea typeface="Abadi MT Condensed Extra Bold" charset="0"/>
                <a:cs typeface="Abadi MT Condensed Extra Bold" charset="0"/>
              </a:rPr>
              <a:t>HAY PRENDAS CON VALOR SENTIMENTAL QUE NO NECESARIAMENTE SE TIENEN QUE UTILIZAR PARA REPRESENTAR EL MINISTERIO DEL DIACONADO</a:t>
            </a:r>
          </a:p>
          <a:p>
            <a:pPr algn="ctr"/>
            <a:r>
              <a:rPr lang="es-ES" sz="2400" dirty="0">
                <a:solidFill>
                  <a:schemeClr val="bg1"/>
                </a:solidFill>
                <a:latin typeface="Abadi MT Condensed Extra Bold" charset="0"/>
                <a:ea typeface="Abadi MT Condensed Extra Bold" charset="0"/>
                <a:cs typeface="Abadi MT Condensed Extra Bold" charset="0"/>
              </a:rPr>
              <a:t>QUÉ PRENDAS ESPECIALES DECIDES HOY YA NO UTILIZAR?</a:t>
            </a:r>
          </a:p>
          <a:p>
            <a:pPr algn="ctr"/>
            <a:endParaRPr lang="en-US" sz="2800"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2482662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147031-77FD-084C-BE41-4BEA1C37EA70}"/>
              </a:ext>
            </a:extLst>
          </p:cNvPr>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4362450" y="1107217"/>
            <a:ext cx="6554593" cy="5752406"/>
          </a:xfrm>
        </p:spPr>
        <p:txBody>
          <a:bodyPr>
            <a:normAutofit/>
          </a:bodyPr>
          <a:lstStyle/>
          <a:p>
            <a:pPr marL="0" indent="0" algn="ctr">
              <a:buNone/>
            </a:pPr>
            <a:r>
              <a:rPr lang="es-ES_tradnl" sz="4800" dirty="0">
                <a:solidFill>
                  <a:srgbClr val="BE1C6A"/>
                </a:solidFill>
                <a:latin typeface="Abadi MT Condensed Extra Bold" charset="0"/>
                <a:ea typeface="Abadi MT Condensed Extra Bold" charset="0"/>
                <a:cs typeface="Abadi MT Condensed Extra Bold" charset="0"/>
              </a:rPr>
              <a:t>RECOMENDACIONES para el vestuario Correcto de una Diaconisa apartada y ungida por Dios para Servir :</a:t>
            </a:r>
          </a:p>
          <a:p>
            <a:pPr marL="0" indent="0" algn="ctr">
              <a:buNone/>
            </a:pPr>
            <a:endParaRPr lang="en-US" sz="4800" dirty="0">
              <a:solidFill>
                <a:srgbClr val="BE1C6A"/>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020373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FBBB94-9D73-0246-8769-414951208027}"/>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1082825161"/>
              </p:ext>
            </p:extLst>
          </p:nvPr>
        </p:nvGraphicFramePr>
        <p:xfrm>
          <a:off x="1606127" y="-129550"/>
          <a:ext cx="8560723" cy="63880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779724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D34898-6F54-874A-B798-F52F9BCEB58C}"/>
              </a:ext>
            </a:extLst>
          </p:cNvPr>
          <p:cNvPicPr>
            <a:picLocks noChangeAspect="1"/>
          </p:cNvPicPr>
          <p:nvPr/>
        </p:nvPicPr>
        <p:blipFill>
          <a:blip r:embed="rId3"/>
          <a:stretch>
            <a:fillRect/>
          </a:stretch>
        </p:blipFill>
        <p:spPr>
          <a:xfrm>
            <a:off x="0" y="0"/>
            <a:ext cx="12192000" cy="6858000"/>
          </a:xfrm>
          <a:prstGeom prst="rect">
            <a:avLst/>
          </a:prstGeom>
        </p:spPr>
      </p:pic>
      <p:sp>
        <p:nvSpPr>
          <p:cNvPr id="3" name="Título 1"/>
          <p:cNvSpPr txBox="1">
            <a:spLocks/>
          </p:cNvSpPr>
          <p:nvPr/>
        </p:nvSpPr>
        <p:spPr>
          <a:xfrm>
            <a:off x="-239265" y="418235"/>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_tradnl" sz="9600" dirty="0">
                <a:solidFill>
                  <a:srgbClr val="BE1C6A"/>
                </a:solidFill>
                <a:latin typeface="Abadi MT Condensed Extra Bold" charset="0"/>
                <a:ea typeface="Abadi MT Condensed Extra Bold" charset="0"/>
                <a:cs typeface="Abadi MT Condensed Extra Bold" charset="0"/>
              </a:rPr>
              <a:t>ZAPATOS</a:t>
            </a:r>
          </a:p>
          <a:p>
            <a:pPr algn="r"/>
            <a:endParaRPr lang="es-ES_tradnl" sz="9600" dirty="0">
              <a:ln w="0"/>
              <a:solidFill>
                <a:srgbClr val="BE1C6A"/>
              </a:solidFill>
              <a:effectLst>
                <a:outerShdw blurRad="38100" dist="19050" dir="2700000" algn="tl" rotWithShape="0">
                  <a:schemeClr val="dk1">
                    <a:alpha val="40000"/>
                  </a:schemeClr>
                </a:outerShdw>
              </a:effectLst>
              <a:latin typeface="Abadi MT Condensed Extra Bold" charset="0"/>
              <a:ea typeface="Abadi MT Condensed Extra Bold" charset="0"/>
              <a:cs typeface="Abadi MT Condensed Extra Bold" charset="0"/>
            </a:endParaRPr>
          </a:p>
        </p:txBody>
      </p:sp>
      <p:sp>
        <p:nvSpPr>
          <p:cNvPr id="4" name="Marcador de contenido 2"/>
          <p:cNvSpPr txBox="1">
            <a:spLocks/>
          </p:cNvSpPr>
          <p:nvPr/>
        </p:nvSpPr>
        <p:spPr>
          <a:xfrm>
            <a:off x="4233482" y="2075514"/>
            <a:ext cx="7045357" cy="164954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s-ES_tradnl" sz="2400" dirty="0">
                <a:solidFill>
                  <a:srgbClr val="BE1C6A"/>
                </a:solidFill>
              </a:rPr>
              <a:t>La mayoría de las mujeres son grandes apasionadas del calzado. Según un reciente estudio del sector del calzado, alrededor de un 80% de las mujeres sienten una predilección especial por los zapatos,</a:t>
            </a:r>
          </a:p>
          <a:p>
            <a:pPr algn="just"/>
            <a:r>
              <a:rPr lang="es-ES_tradnl" sz="2400" dirty="0">
                <a:solidFill>
                  <a:srgbClr val="BE1C6A"/>
                </a:solidFill>
              </a:rPr>
              <a:t>Elegir qué zapatos nos vamos a poner, como ocurre con el vestuario, es una decisión que debe ir </a:t>
            </a:r>
            <a:r>
              <a:rPr lang="es-ES_tradnl" sz="2400" b="1" dirty="0">
                <a:solidFill>
                  <a:srgbClr val="BE1C6A"/>
                </a:solidFill>
              </a:rPr>
              <a:t>acorde a cada ocasión</a:t>
            </a:r>
            <a:r>
              <a:rPr lang="es-ES_tradnl" sz="2400" dirty="0">
                <a:solidFill>
                  <a:srgbClr val="BE1C6A"/>
                </a:solidFill>
              </a:rPr>
              <a:t> e, incluso, tendiendo en cuenta el horario en el que se van a lucir. Los zapatos femeninos los podemos clasificar en </a:t>
            </a:r>
            <a:r>
              <a:rPr lang="es-ES_tradnl" sz="2400" b="1" dirty="0">
                <a:solidFill>
                  <a:srgbClr val="BE1C6A"/>
                </a:solidFill>
              </a:rPr>
              <a:t>tres categorías</a:t>
            </a:r>
            <a:r>
              <a:rPr lang="es-ES_tradnl" sz="2400" dirty="0">
                <a:solidFill>
                  <a:srgbClr val="BE1C6A"/>
                </a:solidFill>
              </a:rPr>
              <a:t> por el tamaño de sus tacones, por estilo y colores.</a:t>
            </a:r>
          </a:p>
          <a:p>
            <a:pPr marL="0" indent="0" algn="just">
              <a:buNone/>
            </a:pPr>
            <a:endParaRPr lang="es-ES_tradnl" sz="1800" dirty="0">
              <a:ln w="0"/>
              <a:effectLst>
                <a:outerShdw blurRad="38100" dist="19050" dir="2700000" algn="tl" rotWithShape="0">
                  <a:schemeClr val="dk1">
                    <a:alpha val="40000"/>
                  </a:schemeClr>
                </a:outerShdw>
              </a:effectLst>
            </a:endParaRPr>
          </a:p>
          <a:p>
            <a:pPr marL="0" indent="0" algn="just">
              <a:buFont typeface="Arial"/>
              <a:buNone/>
            </a:pPr>
            <a:endParaRPr lang="es-ES_tradnl" sz="1800" dirty="0">
              <a:solidFill>
                <a:schemeClr val="bg1"/>
              </a:solidFill>
            </a:endParaRPr>
          </a:p>
        </p:txBody>
      </p:sp>
    </p:spTree>
    <p:extLst>
      <p:ext uri="{BB962C8B-B14F-4D97-AF65-F5344CB8AC3E}">
        <p14:creationId xmlns:p14="http://schemas.microsoft.com/office/powerpoint/2010/main" val="11634546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386B3-2D02-DE41-992A-E1A00A102DD9}"/>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10" name="Diagrama 9"/>
          <p:cNvGraphicFramePr/>
          <p:nvPr>
            <p:extLst>
              <p:ext uri="{D42A27DB-BD31-4B8C-83A1-F6EECF244321}">
                <p14:modId xmlns:p14="http://schemas.microsoft.com/office/powerpoint/2010/main" val="1086827590"/>
              </p:ext>
            </p:extLst>
          </p:nvPr>
        </p:nvGraphicFramePr>
        <p:xfrm>
          <a:off x="1351613" y="629586"/>
          <a:ext cx="9488773" cy="41372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a 16"/>
          <p:cNvGraphicFramePr/>
          <p:nvPr>
            <p:extLst>
              <p:ext uri="{D42A27DB-BD31-4B8C-83A1-F6EECF244321}">
                <p14:modId xmlns:p14="http://schemas.microsoft.com/office/powerpoint/2010/main" val="1604055311"/>
              </p:ext>
            </p:extLst>
          </p:nvPr>
        </p:nvGraphicFramePr>
        <p:xfrm>
          <a:off x="2700572" y="5021704"/>
          <a:ext cx="7237907" cy="9593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815524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327105-4C52-7840-83D8-D9018E69D9BA}"/>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1785302" y="238395"/>
            <a:ext cx="10515600" cy="1325563"/>
          </a:xfrm>
        </p:spPr>
        <p:txBody>
          <a:bodyPr>
            <a:normAutofit/>
          </a:bodyPr>
          <a:lstStyle/>
          <a:p>
            <a:pPr algn="ctr"/>
            <a:r>
              <a:rPr lang="es-ES_tradnl" sz="6600" dirty="0">
                <a:solidFill>
                  <a:srgbClr val="BE1C6A"/>
                </a:solidFill>
                <a:latin typeface="Abadi MT Condensed Extra Bold" charset="0"/>
                <a:ea typeface="Abadi MT Condensed Extra Bold" charset="0"/>
                <a:cs typeface="Abadi MT Condensed Extra Bold" charset="0"/>
              </a:rPr>
              <a:t>VESTIMENTA</a:t>
            </a:r>
            <a:endParaRPr lang="es-ES_tradnl" sz="6600" dirty="0">
              <a:solidFill>
                <a:srgbClr val="BE1C6A"/>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848996" y="1541475"/>
            <a:ext cx="5247004" cy="4911791"/>
          </a:xfrm>
        </p:spPr>
        <p:txBody>
          <a:bodyPr>
            <a:normAutofit fontScale="77500" lnSpcReduction="20000"/>
          </a:bodyPr>
          <a:lstStyle/>
          <a:p>
            <a:pPr algn="just"/>
            <a:r>
              <a:rPr lang="es-ES_tradnl" dirty="0">
                <a:solidFill>
                  <a:srgbClr val="BE1C6A"/>
                </a:solidFill>
              </a:rPr>
              <a:t>En el caso de las faldas deben ser </a:t>
            </a:r>
            <a:r>
              <a:rPr lang="es-ES_tradnl" b="1" dirty="0">
                <a:solidFill>
                  <a:srgbClr val="BE1C6A"/>
                </a:solidFill>
              </a:rPr>
              <a:t>siempre a la altura de la rodilla</a:t>
            </a:r>
            <a:r>
              <a:rPr lang="es-ES_tradnl" dirty="0">
                <a:solidFill>
                  <a:srgbClr val="BE1C6A"/>
                </a:solidFill>
              </a:rPr>
              <a:t>, ni más arriba ni más abajo. Quedan totalmente fuera de lugar las faldas de esta medida con transparencias o con un corte que muestre más pierna de la que dicta el protocolo. El corte de la falda también es importante. Se recomienda llevar </a:t>
            </a:r>
            <a:r>
              <a:rPr lang="es-ES_tradnl" b="1" dirty="0">
                <a:solidFill>
                  <a:srgbClr val="BE1C6A"/>
                </a:solidFill>
              </a:rPr>
              <a:t>una de tipo acampanada que se mueva al vuelo</a:t>
            </a:r>
            <a:r>
              <a:rPr lang="es-ES_tradnl" dirty="0">
                <a:solidFill>
                  <a:srgbClr val="BE1C6A"/>
                </a:solidFill>
              </a:rPr>
              <a:t> con el movimiento del andar, porque es más cómoda y formal. No obstante, las faldas </a:t>
            </a:r>
            <a:r>
              <a:rPr lang="es-ES_tradnl" dirty="0" err="1">
                <a:solidFill>
                  <a:srgbClr val="BE1C6A"/>
                </a:solidFill>
              </a:rPr>
              <a:t>midi</a:t>
            </a:r>
            <a:r>
              <a:rPr lang="es-ES_tradnl" dirty="0">
                <a:solidFill>
                  <a:srgbClr val="BE1C6A"/>
                </a:solidFill>
              </a:rPr>
              <a:t> también están aceptadas, pero tendrás que tener mucho cuidado en escoger una que no sea demasiado</a:t>
            </a:r>
          </a:p>
          <a:p>
            <a:pPr algn="just"/>
            <a:r>
              <a:rPr lang="es-ES_tradnl" dirty="0">
                <a:solidFill>
                  <a:srgbClr val="BE1C6A"/>
                </a:solidFill>
              </a:rPr>
              <a:t>También </a:t>
            </a:r>
            <a:r>
              <a:rPr lang="es-ES_tradnl" b="1" dirty="0">
                <a:solidFill>
                  <a:srgbClr val="BE1C6A"/>
                </a:solidFill>
              </a:rPr>
              <a:t>es esencial que el escote no sea demasiado marcado y que el corte de tu vestido sea elegante.</a:t>
            </a:r>
          </a:p>
          <a:p>
            <a:pPr algn="just"/>
            <a:endParaRPr lang="es-ES_tradnl" dirty="0"/>
          </a:p>
          <a:p>
            <a:pPr algn="just"/>
            <a:endParaRPr lang="es-ES_tradnl" dirty="0"/>
          </a:p>
          <a:p>
            <a:pPr algn="just"/>
            <a:endParaRPr lang="es-ES_tradnl" dirty="0"/>
          </a:p>
        </p:txBody>
      </p:sp>
      <p:graphicFrame>
        <p:nvGraphicFramePr>
          <p:cNvPr id="9" name="Diagrama 8"/>
          <p:cNvGraphicFramePr/>
          <p:nvPr>
            <p:extLst>
              <p:ext uri="{D42A27DB-BD31-4B8C-83A1-F6EECF244321}">
                <p14:modId xmlns:p14="http://schemas.microsoft.com/office/powerpoint/2010/main" val="3039071485"/>
              </p:ext>
            </p:extLst>
          </p:nvPr>
        </p:nvGraphicFramePr>
        <p:xfrm>
          <a:off x="6538745" y="2657668"/>
          <a:ext cx="5210510" cy="2022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49586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FA5C52F-FD65-B642-9963-5A9F05372895}"/>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1938027" y="1794612"/>
            <a:ext cx="9319585" cy="3527079"/>
          </a:xfrm>
        </p:spPr>
        <p:txBody>
          <a:bodyPr vert="horz" lIns="91440" tIns="45720" rIns="91440" bIns="45720" rtlCol="0" anchor="t">
            <a:noAutofit/>
          </a:bodyPr>
          <a:lstStyle/>
          <a:p>
            <a:pPr algn="ctr"/>
            <a:r>
              <a:rPr lang="es-US" sz="3600" dirty="0" smtClean="0">
                <a:latin typeface="Abadi MT Condensed Extra Bold" charset="0"/>
                <a:ea typeface="Abadi MT Condensed Extra Bold" charset="0"/>
                <a:cs typeface="Abadi MT Condensed Extra Bold" charset="0"/>
              </a:rPr>
              <a:t/>
            </a:r>
            <a:br>
              <a:rPr lang="es-US" sz="3600" dirty="0" smtClean="0">
                <a:latin typeface="Abadi MT Condensed Extra Bold" charset="0"/>
                <a:ea typeface="Abadi MT Condensed Extra Bold" charset="0"/>
                <a:cs typeface="Abadi MT Condensed Extra Bold" charset="0"/>
              </a:rPr>
            </a:br>
            <a:r>
              <a:rPr lang="es-US" sz="3600" dirty="0" smtClean="0">
                <a:solidFill>
                  <a:schemeClr val="bg1"/>
                </a:solidFill>
                <a:latin typeface="Abadi MT Condensed Extra Bold" charset="0"/>
                <a:ea typeface="Abadi MT Condensed Extra Bold" charset="0"/>
                <a:cs typeface="Abadi MT Condensed Extra Bold" charset="0"/>
              </a:rPr>
              <a:t>Asimismo que las mujeres se ATAVÍEN de ropa decorosa, con pudor y modestia; no con peinado ostentoso, ni oro, ni perlas, ni vestidos costosos.</a:t>
            </a:r>
            <a:br>
              <a:rPr lang="es-US" sz="3600" dirty="0" smtClean="0">
                <a:solidFill>
                  <a:schemeClr val="bg1"/>
                </a:solidFill>
                <a:latin typeface="Abadi MT Condensed Extra Bold" charset="0"/>
                <a:ea typeface="Abadi MT Condensed Extra Bold" charset="0"/>
                <a:cs typeface="Abadi MT Condensed Extra Bold" charset="0"/>
              </a:rPr>
            </a:br>
            <a:r>
              <a:rPr lang="en-US" sz="3600" dirty="0" smtClean="0">
                <a:solidFill>
                  <a:schemeClr val="bg1"/>
                </a:solidFill>
                <a:latin typeface="Abadi MT Condensed Extra Bold" charset="0"/>
                <a:ea typeface="Abadi MT Condensed Extra Bold" charset="0"/>
                <a:cs typeface="Abadi MT Condensed Extra Bold" charset="0"/>
              </a:rPr>
              <a:t/>
            </a:r>
            <a:br>
              <a:rPr lang="en-US" sz="3600" dirty="0" smtClean="0">
                <a:solidFill>
                  <a:schemeClr val="bg1"/>
                </a:solidFill>
                <a:latin typeface="Abadi MT Condensed Extra Bold" charset="0"/>
                <a:ea typeface="Abadi MT Condensed Extra Bold" charset="0"/>
                <a:cs typeface="Abadi MT Condensed Extra Bold" charset="0"/>
              </a:rPr>
            </a:br>
            <a:r>
              <a:rPr lang="en-US" sz="2400" dirty="0">
                <a:solidFill>
                  <a:schemeClr val="bg1"/>
                </a:solidFill>
                <a:latin typeface="Abadi MT Condensed Extra Bold" charset="0"/>
                <a:ea typeface="Abadi MT Condensed Extra Bold" charset="0"/>
                <a:cs typeface="Abadi MT Condensed Extra Bold" charset="0"/>
              </a:rPr>
              <a:t> 2 TIMOTEO </a:t>
            </a:r>
            <a:r>
              <a:rPr lang="en-US" sz="2400" dirty="0" smtClean="0">
                <a:solidFill>
                  <a:schemeClr val="bg1"/>
                </a:solidFill>
                <a:latin typeface="Abadi MT Condensed Extra Bold" charset="0"/>
                <a:ea typeface="Abadi MT Condensed Extra Bold" charset="0"/>
                <a:cs typeface="Abadi MT Condensed Extra Bold" charset="0"/>
              </a:rPr>
              <a:t>2:9</a:t>
            </a:r>
            <a:endParaRPr lang="en-US" sz="2400" dirty="0">
              <a:solidFill>
                <a:schemeClr val="bg1"/>
              </a:solidFill>
              <a:latin typeface="Abadi MT Condensed Extra Bold" charset="0"/>
              <a:ea typeface="Abadi MT Condensed Extra Bold" charset="0"/>
              <a:cs typeface="Abadi MT Condensed Extra Bold" charset="0"/>
            </a:endParaRPr>
          </a:p>
        </p:txBody>
      </p:sp>
      <p:sp>
        <p:nvSpPr>
          <p:cNvPr id="5" name="CuadroTexto 4"/>
          <p:cNvSpPr txBox="1"/>
          <p:nvPr/>
        </p:nvSpPr>
        <p:spPr>
          <a:xfrm>
            <a:off x="2568154" y="554645"/>
            <a:ext cx="8059329" cy="1015663"/>
          </a:xfrm>
          <a:prstGeom prst="rect">
            <a:avLst/>
          </a:prstGeom>
          <a:noFill/>
        </p:spPr>
        <p:txBody>
          <a:bodyPr wrap="square" rtlCol="0">
            <a:spAutoFit/>
          </a:bodyPr>
          <a:lstStyle/>
          <a:p>
            <a:pPr algn="ctr"/>
            <a:r>
              <a:rPr lang="es-ES_tradnl" sz="6000" dirty="0">
                <a:solidFill>
                  <a:schemeClr val="bg1"/>
                </a:solidFill>
                <a:latin typeface="Abadi MT Condensed Extra Bold" charset="0"/>
                <a:ea typeface="Abadi MT Condensed Extra Bold" charset="0"/>
                <a:cs typeface="Abadi MT Condensed Extra Bold" charset="0"/>
              </a:rPr>
              <a:t>PAUL RECOMMENDS</a:t>
            </a:r>
          </a:p>
        </p:txBody>
      </p:sp>
    </p:spTree>
    <p:extLst>
      <p:ext uri="{BB962C8B-B14F-4D97-AF65-F5344CB8AC3E}">
        <p14:creationId xmlns:p14="http://schemas.microsoft.com/office/powerpoint/2010/main" val="9254486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704571-7585-2B45-B10A-A9D0BB86518F}"/>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2319259" y="365125"/>
            <a:ext cx="7029450" cy="1325563"/>
          </a:xfrm>
        </p:spPr>
        <p:txBody>
          <a:bodyPr>
            <a:normAutofit/>
          </a:bodyPr>
          <a:lstStyle/>
          <a:p>
            <a:pPr algn="ctr"/>
            <a:r>
              <a:rPr lang="es-ES_tradnl" sz="7200" dirty="0">
                <a:solidFill>
                  <a:schemeClr val="bg1"/>
                </a:solidFill>
                <a:latin typeface="Abadi MT Condensed Extra Bold" charset="0"/>
                <a:ea typeface="Abadi MT Condensed Extra Bold" charset="0"/>
                <a:cs typeface="Abadi MT Condensed Extra Bold" charset="0"/>
              </a:rPr>
              <a:t>CABELLO</a:t>
            </a:r>
            <a:endParaRPr lang="es-ES_tradnl" sz="7200" dirty="0">
              <a:solidFill>
                <a:schemeClr val="bg1"/>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2833297" y="1690688"/>
            <a:ext cx="6305550" cy="4351338"/>
          </a:xfrm>
        </p:spPr>
        <p:txBody>
          <a:bodyPr>
            <a:normAutofit lnSpcReduction="10000"/>
          </a:bodyPr>
          <a:lstStyle/>
          <a:p>
            <a:pPr algn="just"/>
            <a:r>
              <a:rPr lang="es-ES_tradnl" b="1" dirty="0">
                <a:solidFill>
                  <a:schemeClr val="bg1"/>
                </a:solidFill>
              </a:rPr>
              <a:t>Puedes arreglarte el pelo como más te guste,</a:t>
            </a:r>
            <a:r>
              <a:rPr lang="es-ES_tradnl" dirty="0">
                <a:solidFill>
                  <a:schemeClr val="bg1"/>
                </a:solidFill>
              </a:rPr>
              <a:t> pero con moderación. No te pongas pinzas de colores, ni coleteros.</a:t>
            </a:r>
            <a:r>
              <a:rPr lang="es-ES_tradnl" b="1" dirty="0">
                <a:solidFill>
                  <a:schemeClr val="bg1"/>
                </a:solidFill>
              </a:rPr>
              <a:t> </a:t>
            </a:r>
          </a:p>
          <a:p>
            <a:pPr algn="just"/>
            <a:r>
              <a:rPr lang="es-ES_tradnl" b="1" dirty="0">
                <a:solidFill>
                  <a:schemeClr val="bg1"/>
                </a:solidFill>
              </a:rPr>
              <a:t>Lo mejor es llevar el pelo suelto con ondas y peinado hacia un lado</a:t>
            </a:r>
            <a:r>
              <a:rPr lang="es-ES_tradnl" dirty="0">
                <a:solidFill>
                  <a:schemeClr val="bg1"/>
                </a:solidFill>
              </a:rPr>
              <a:t>. Si te apetece hacerte un recogido utiliza clips del mismo color de tu pelo y muy finos para que queden totalmente disimulados. Una melena suelta y natural también queda excelentemente bien para la media etiqueta.</a:t>
            </a:r>
          </a:p>
          <a:p>
            <a:pPr algn="just"/>
            <a:endParaRPr lang="es-ES_tradnl" dirty="0"/>
          </a:p>
          <a:p>
            <a:pPr algn="just"/>
            <a:endParaRPr lang="es-ES_tradnl" dirty="0"/>
          </a:p>
        </p:txBody>
      </p:sp>
    </p:spTree>
    <p:extLst>
      <p:ext uri="{BB962C8B-B14F-4D97-AF65-F5344CB8AC3E}">
        <p14:creationId xmlns:p14="http://schemas.microsoft.com/office/powerpoint/2010/main" val="1468597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4D2768-9D2A-5545-B639-981568F0C016}"/>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3210582" y="1810900"/>
            <a:ext cx="5993379" cy="4351338"/>
          </a:xfrm>
        </p:spPr>
        <p:txBody>
          <a:bodyPr>
            <a:normAutofit/>
          </a:bodyPr>
          <a:lstStyle/>
          <a:p>
            <a:r>
              <a:rPr lang="es-ES_tradnl" dirty="0">
                <a:solidFill>
                  <a:schemeClr val="bg1"/>
                </a:solidFill>
              </a:rPr>
              <a:t>La ropa interior afecta la figura y la silueta del cuerpo humano. A través de la historia, los hombres y las mujeres han transformado su silueta usando corsés y enaguas, hombreras, etc.. </a:t>
            </a:r>
          </a:p>
          <a:p>
            <a:r>
              <a:rPr lang="es-ES_tradnl" dirty="0">
                <a:solidFill>
                  <a:schemeClr val="bg1"/>
                </a:solidFill>
              </a:rPr>
              <a:t>Aunque el público nunca vea la ropa interior, la misma afecta la postura del actor y cómo camina, se sienta y respira. </a:t>
            </a:r>
          </a:p>
          <a:p>
            <a:endParaRPr lang="en-US" b="1" dirty="0">
              <a:solidFill>
                <a:schemeClr val="bg1"/>
              </a:solidFill>
            </a:endParaRPr>
          </a:p>
        </p:txBody>
      </p:sp>
      <p:sp>
        <p:nvSpPr>
          <p:cNvPr id="4" name="Rectángulo 3"/>
          <p:cNvSpPr/>
          <p:nvPr/>
        </p:nvSpPr>
        <p:spPr>
          <a:xfrm>
            <a:off x="3399601" y="1294626"/>
            <a:ext cx="5211683" cy="400110"/>
          </a:xfrm>
          <a:prstGeom prst="rect">
            <a:avLst/>
          </a:prstGeom>
        </p:spPr>
        <p:txBody>
          <a:bodyPr wrap="none">
            <a:spAutoFit/>
          </a:bodyPr>
          <a:lstStyle/>
          <a:p>
            <a:r>
              <a:rPr lang="es-ES_tradnl" sz="2000" b="1" dirty="0">
                <a:solidFill>
                  <a:schemeClr val="bg1"/>
                </a:solidFill>
                <a:latin typeface="Helvetica" charset="0"/>
              </a:rPr>
              <a:t>Esta no debe verse a través de tu </a:t>
            </a:r>
            <a:r>
              <a:rPr lang="es-ES_tradnl" sz="2000" b="1" dirty="0" smtClean="0">
                <a:solidFill>
                  <a:schemeClr val="bg1"/>
                </a:solidFill>
                <a:latin typeface="Helvetica" charset="0"/>
              </a:rPr>
              <a:t>vestido</a:t>
            </a:r>
            <a:endParaRPr lang="es-ES_tradnl" sz="2000" b="1" dirty="0">
              <a:solidFill>
                <a:schemeClr val="bg1"/>
              </a:solidFill>
            </a:endParaRPr>
          </a:p>
        </p:txBody>
      </p:sp>
      <p:sp>
        <p:nvSpPr>
          <p:cNvPr id="2" name="Título 1"/>
          <p:cNvSpPr>
            <a:spLocks noGrp="1"/>
          </p:cNvSpPr>
          <p:nvPr>
            <p:ph type="title"/>
          </p:nvPr>
        </p:nvSpPr>
        <p:spPr>
          <a:xfrm>
            <a:off x="3368894" y="367063"/>
            <a:ext cx="6292702" cy="1325563"/>
          </a:xfrm>
        </p:spPr>
        <p:txBody>
          <a:bodyPr>
            <a:normAutofit/>
          </a:bodyPr>
          <a:lstStyle/>
          <a:p>
            <a:r>
              <a:rPr lang="es-ES_tradnl" sz="5400" dirty="0">
                <a:solidFill>
                  <a:schemeClr val="bg1"/>
                </a:solidFill>
                <a:latin typeface="Abadi MT Condensed Extra Bold" charset="0"/>
                <a:ea typeface="Abadi MT Condensed Extra Bold" charset="0"/>
                <a:cs typeface="Abadi MT Condensed Extra Bold" charset="0"/>
              </a:rPr>
              <a:t>ROPA INTERIOR</a:t>
            </a:r>
            <a:r>
              <a:rPr lang="es-ES_tradnl" sz="5400" dirty="0" smtClean="0">
                <a:solidFill>
                  <a:schemeClr val="bg1"/>
                </a:solidFill>
                <a:latin typeface="Abadi MT Condensed Extra Bold" charset="0"/>
                <a:ea typeface="Abadi MT Condensed Extra Bold" charset="0"/>
                <a:cs typeface="Abadi MT Condensed Extra Bold" charset="0"/>
              </a:rPr>
              <a:t> </a:t>
            </a:r>
            <a:endParaRPr lang="es-ES_tradnl" sz="5400"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6967990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86BB125-2A39-C84B-8293-580AA8A31641}"/>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ángulo 4"/>
          <p:cNvSpPr/>
          <p:nvPr/>
        </p:nvSpPr>
        <p:spPr>
          <a:xfrm>
            <a:off x="4940033" y="791678"/>
            <a:ext cx="4721550" cy="2554545"/>
          </a:xfrm>
          <a:prstGeom prst="rect">
            <a:avLst/>
          </a:prstGeom>
        </p:spPr>
        <p:txBody>
          <a:bodyPr wrap="none">
            <a:spAutoFit/>
          </a:bodyPr>
          <a:lstStyle/>
          <a:p>
            <a:pPr algn="ctr"/>
            <a:r>
              <a:rPr lang="es-ES_tradnl" sz="8000" dirty="0" err="1">
                <a:solidFill>
                  <a:srgbClr val="BE1C6A"/>
                </a:solidFill>
              </a:rPr>
              <a:t>Dave</a:t>
            </a:r>
            <a:r>
              <a:rPr lang="es-ES_tradnl" sz="8000" dirty="0">
                <a:solidFill>
                  <a:srgbClr val="BE1C6A"/>
                </a:solidFill>
              </a:rPr>
              <a:t> Barry</a:t>
            </a:r>
          </a:p>
          <a:p>
            <a:pPr lvl="0" algn="ctr"/>
            <a:endParaRPr lang="en-US" sz="8000" dirty="0">
              <a:solidFill>
                <a:srgbClr val="BE1C6A"/>
              </a:solidFill>
            </a:endParaRPr>
          </a:p>
        </p:txBody>
      </p:sp>
      <p:sp>
        <p:nvSpPr>
          <p:cNvPr id="6" name="Marcador de contenido 5"/>
          <p:cNvSpPr>
            <a:spLocks noGrp="1"/>
          </p:cNvSpPr>
          <p:nvPr>
            <p:ph idx="1"/>
          </p:nvPr>
        </p:nvSpPr>
        <p:spPr>
          <a:xfrm>
            <a:off x="4269305" y="2506662"/>
            <a:ext cx="6914918" cy="4351338"/>
          </a:xfrm>
        </p:spPr>
        <p:txBody>
          <a:bodyPr>
            <a:normAutofit/>
          </a:bodyPr>
          <a:lstStyle/>
          <a:p>
            <a:pPr marL="0" lvl="0" indent="0" algn="ctr">
              <a:buNone/>
            </a:pPr>
            <a:r>
              <a:rPr lang="es-ES_tradnl" sz="4000" dirty="0">
                <a:solidFill>
                  <a:srgbClr val="BE1C6A"/>
                </a:solidFill>
              </a:rPr>
              <a:t>"Debo aclarar que llevaba una capa de terciopelo negro para parecerme al apuesto, romántico Zorro. Pero en realidad parecía un murciélago gigantesco con gafas” </a:t>
            </a:r>
          </a:p>
          <a:p>
            <a:pPr marL="0" indent="0" algn="ctr">
              <a:buNone/>
            </a:pPr>
            <a:endParaRPr lang="en-US" sz="4000" dirty="0">
              <a:solidFill>
                <a:srgbClr val="BE1C6A"/>
              </a:solidFill>
            </a:endParaRPr>
          </a:p>
        </p:txBody>
      </p:sp>
    </p:spTree>
    <p:extLst>
      <p:ext uri="{BB962C8B-B14F-4D97-AF65-F5344CB8AC3E}">
        <p14:creationId xmlns:p14="http://schemas.microsoft.com/office/powerpoint/2010/main" val="10563991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F185B29-9985-2044-A286-DA4E26352022}"/>
              </a:ext>
            </a:extLst>
          </p:cNvPr>
          <p:cNvPicPr>
            <a:picLocks noChangeAspect="1"/>
          </p:cNvPicPr>
          <p:nvPr/>
        </p:nvPicPr>
        <p:blipFill>
          <a:blip r:embed="rId3"/>
          <a:stretch>
            <a:fillRect/>
          </a:stretch>
        </p:blipFill>
        <p:spPr>
          <a:xfrm>
            <a:off x="0" y="0"/>
            <a:ext cx="12192000" cy="6858000"/>
          </a:xfrm>
          <a:prstGeom prst="rect">
            <a:avLst/>
          </a:prstGeom>
        </p:spPr>
      </p:pic>
      <p:sp>
        <p:nvSpPr>
          <p:cNvPr id="6" name="Marcador de contenido 5"/>
          <p:cNvSpPr>
            <a:spLocks noGrp="1"/>
          </p:cNvSpPr>
          <p:nvPr>
            <p:ph idx="1"/>
          </p:nvPr>
        </p:nvSpPr>
        <p:spPr>
          <a:xfrm>
            <a:off x="1408494" y="1860284"/>
            <a:ext cx="9714208" cy="4286250"/>
          </a:xfrm>
        </p:spPr>
        <p:txBody>
          <a:bodyPr>
            <a:noAutofit/>
          </a:bodyPr>
          <a:lstStyle/>
          <a:p>
            <a:pPr algn="just"/>
            <a:r>
              <a:rPr lang="es-ES" altLang="x-none" sz="1800" dirty="0">
                <a:solidFill>
                  <a:schemeClr val="bg1"/>
                </a:solidFill>
                <a:latin typeface="Calibri "/>
              </a:rPr>
              <a:t>Debe enseñarse a todos a ser aseados, limpios y ordenados en su indumentaria, pero sin dedicarse a los adornos exteriores que son completamente impropios para el santuario.  No debe haber ostentación de trajes; porque esto estimula la irreverencia ... Con frecuencia la atención de la gente queda atraída por ésta o aquella hermosa prenda, y así se infiltran pensamientos que no debieran tener cabida en el corazón de los adoradores.  Dios ha de ser el tema del pensamiento y el objeto del culto; … y cualquiera cosa que distraiga la mente del servicio solemne y sagrado le ofende.  La ostentación de cintas y moños, frunces y plumas, y adornos de oro y plata, es una especie de idolatría, y resulta completamente impropia para el sagrado servicio de Dios.  </a:t>
            </a:r>
            <a:r>
              <a:rPr lang="es-ES" altLang="x-none" sz="1000" b="1" dirty="0">
                <a:solidFill>
                  <a:schemeClr val="bg1"/>
                </a:solidFill>
                <a:latin typeface="Calibri "/>
              </a:rPr>
              <a:t> </a:t>
            </a:r>
            <a:r>
              <a:rPr lang="es-ES" altLang="x-none" sz="1200" b="1" dirty="0">
                <a:solidFill>
                  <a:schemeClr val="bg1"/>
                </a:solidFill>
                <a:latin typeface="Calibri "/>
              </a:rPr>
              <a:t>Joyas de los Testimonios, tomo 2, pág. 436.. </a:t>
            </a:r>
            <a:r>
              <a:rPr lang="es-ES" altLang="x-none" sz="1000" b="1" dirty="0">
                <a:solidFill>
                  <a:schemeClr val="bg1"/>
                </a:solidFill>
                <a:latin typeface="Calibri "/>
              </a:rPr>
              <a:t>Deuteronomio  22:5 </a:t>
            </a:r>
            <a:endParaRPr lang="es-ES_tradnl" sz="1800" dirty="0">
              <a:solidFill>
                <a:schemeClr val="bg1"/>
              </a:solidFill>
              <a:latin typeface="Calibri "/>
            </a:endParaRPr>
          </a:p>
          <a:p>
            <a:pPr algn="just"/>
            <a:r>
              <a:rPr lang="es-ES_tradnl" sz="1800" dirty="0">
                <a:solidFill>
                  <a:schemeClr val="bg1"/>
                </a:solidFill>
                <a:latin typeface="Calibri "/>
              </a:rPr>
              <a:t>"</a:t>
            </a:r>
            <a:r>
              <a:rPr lang="es-NI" sz="1800" b="1" dirty="0">
                <a:solidFill>
                  <a:schemeClr val="bg1"/>
                </a:solidFill>
                <a:latin typeface="Calibri "/>
              </a:rPr>
              <a:t>Ya sea en el púlpito o fuera del púlpito, su apariencia es importante</a:t>
            </a:r>
            <a:r>
              <a:rPr lang="es-NI" sz="1800" dirty="0">
                <a:solidFill>
                  <a:schemeClr val="bg1"/>
                </a:solidFill>
                <a:latin typeface="Calibri "/>
              </a:rPr>
              <a:t>—La obra en la que estamos comprometidos es una obra responsable y exaltada. Los que ministran la Palabra y la doctrina deben ser ejemplo de buenas obras. Deben ser ejemplo de santidad, limpieza y orden. La apariencia del siervo de Dios, en el púlpito y fuera de él, debe ser la de un ministro viviente.</a:t>
            </a:r>
          </a:p>
          <a:p>
            <a:pPr algn="just"/>
            <a:endParaRPr lang="en-US" sz="1800" b="1" dirty="0"/>
          </a:p>
          <a:p>
            <a:pPr algn="just"/>
            <a:endParaRPr lang="en-US" sz="1800" b="1" dirty="0"/>
          </a:p>
          <a:p>
            <a:pPr algn="just"/>
            <a:endParaRPr lang="es-NI" sz="1800" dirty="0"/>
          </a:p>
        </p:txBody>
      </p:sp>
      <p:sp>
        <p:nvSpPr>
          <p:cNvPr id="5" name="Rectángulo 4"/>
          <p:cNvSpPr/>
          <p:nvPr/>
        </p:nvSpPr>
        <p:spPr>
          <a:xfrm>
            <a:off x="1500654" y="369007"/>
            <a:ext cx="6503896" cy="2631490"/>
          </a:xfrm>
          <a:prstGeom prst="rect">
            <a:avLst/>
          </a:prstGeom>
        </p:spPr>
        <p:txBody>
          <a:bodyPr wrap="none">
            <a:spAutoFit/>
          </a:bodyPr>
          <a:lstStyle/>
          <a:p>
            <a:pPr algn="ctr">
              <a:spcAft>
                <a:spcPts val="600"/>
              </a:spcAft>
            </a:pPr>
            <a:r>
              <a:rPr lang="es-ES_tradnl" sz="8000" dirty="0">
                <a:solidFill>
                  <a:schemeClr val="bg1"/>
                </a:solidFill>
              </a:rPr>
              <a:t>Elena de White</a:t>
            </a:r>
          </a:p>
          <a:p>
            <a:pPr lvl="0" algn="ctr">
              <a:spcAft>
                <a:spcPts val="600"/>
              </a:spcAft>
            </a:pPr>
            <a:endParaRPr lang="es-ES_tradnl" sz="8000" b="1" dirty="0">
              <a:solidFill>
                <a:schemeClr val="bg1"/>
              </a:solidFill>
            </a:endParaRPr>
          </a:p>
        </p:txBody>
      </p:sp>
    </p:spTree>
    <p:extLst>
      <p:ext uri="{BB962C8B-B14F-4D97-AF65-F5344CB8AC3E}">
        <p14:creationId xmlns:p14="http://schemas.microsoft.com/office/powerpoint/2010/main" val="7079496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E461E45-6EB1-1B41-A78A-F8F66E88D183}"/>
              </a:ext>
            </a:extLst>
          </p:cNvPr>
          <p:cNvPicPr>
            <a:picLocks noChangeAspect="1"/>
          </p:cNvPicPr>
          <p:nvPr/>
        </p:nvPicPr>
        <p:blipFill>
          <a:blip r:embed="rId3"/>
          <a:stretch>
            <a:fillRect/>
          </a:stretch>
        </p:blipFill>
        <p:spPr>
          <a:xfrm>
            <a:off x="0" y="0"/>
            <a:ext cx="12192000" cy="6858000"/>
          </a:xfrm>
          <a:prstGeom prst="rect">
            <a:avLst/>
          </a:prstGeom>
        </p:spPr>
      </p:pic>
      <p:sp>
        <p:nvSpPr>
          <p:cNvPr id="6" name="Marcador de contenido 5"/>
          <p:cNvSpPr>
            <a:spLocks noGrp="1"/>
          </p:cNvSpPr>
          <p:nvPr>
            <p:ph idx="1"/>
          </p:nvPr>
        </p:nvSpPr>
        <p:spPr>
          <a:xfrm>
            <a:off x="1299759" y="1873003"/>
            <a:ext cx="9792962" cy="4286250"/>
          </a:xfrm>
        </p:spPr>
        <p:txBody>
          <a:bodyPr>
            <a:normAutofit/>
          </a:bodyPr>
          <a:lstStyle/>
          <a:p>
            <a:pPr algn="just"/>
            <a:r>
              <a:rPr lang="es-ES" altLang="x-none" sz="2000" dirty="0">
                <a:solidFill>
                  <a:srgbClr val="BE1C6A"/>
                </a:solidFill>
                <a:latin typeface="Baskerville Old Face" charset="0"/>
              </a:rPr>
              <a:t>“Muchos necesitan instrucción en cuanto a cómo deben presentarse en la asamblea para adorar en sábado.  No han de entrar en la presencia de Dios con las ropas que llevan comúnmente durante la semana.  Todos deben tener un traje especial para el sábado, para llevarlo cuando asistan al culto en la casa de Dios…  Aunque no debemos conformarnos a las modas mundanales, no debemos ser indiferentes acerca de nuestra apariencia exterior.  Debernos ser aseados y estar bien arreglados, aunque sin adornos.  Los hijos de Dios deben ser limpios en su interior y exterior”.  Joyas de los Testimonios 3, 22</a:t>
            </a:r>
          </a:p>
          <a:p>
            <a:pPr algn="just"/>
            <a:r>
              <a:rPr lang="es-ES" altLang="x-none" sz="2000" dirty="0">
                <a:solidFill>
                  <a:srgbClr val="BE1C6A"/>
                </a:solidFill>
                <a:latin typeface="Baskerville Old Face" charset="0"/>
              </a:rPr>
              <a:t>Hay una tendencia creciente de que las mujeres, en su vestido y apariencia, se aproximen al otro sexo todo lo que sea posible y la moda es que sus vestidos sean muy parecidos a los de los hombres, pero Dios declara que esto es una abominación … Dios quería que hubiera una clara distinción entre el vestido de hombres y mujeres y ha considerado el asunto de importancia suficiente para dar instrucciones explícitas acerca de él; pues la misma vestimenta usada por ambos sexos ocasionaría confusión y gran aumento de crimen. </a:t>
            </a:r>
            <a:r>
              <a:rPr lang="es-ES" altLang="x-none" sz="2000" dirty="0">
                <a:solidFill>
                  <a:srgbClr val="BE1C6A"/>
                </a:solidFill>
              </a:rPr>
              <a:t>Testimonies, tomo 1, págs. 457-460.</a:t>
            </a:r>
            <a:endParaRPr lang="en-US" sz="2000" dirty="0">
              <a:solidFill>
                <a:srgbClr val="BE1C6A"/>
              </a:solidFill>
            </a:endParaRPr>
          </a:p>
          <a:p>
            <a:pPr algn="just"/>
            <a:endParaRPr lang="en-US" sz="2000" dirty="0"/>
          </a:p>
        </p:txBody>
      </p:sp>
      <p:sp>
        <p:nvSpPr>
          <p:cNvPr id="5" name="Rectángulo 4"/>
          <p:cNvSpPr/>
          <p:nvPr/>
        </p:nvSpPr>
        <p:spPr>
          <a:xfrm>
            <a:off x="1299759" y="544596"/>
            <a:ext cx="6503896" cy="2631490"/>
          </a:xfrm>
          <a:prstGeom prst="rect">
            <a:avLst/>
          </a:prstGeom>
        </p:spPr>
        <p:txBody>
          <a:bodyPr wrap="none">
            <a:spAutoFit/>
          </a:bodyPr>
          <a:lstStyle/>
          <a:p>
            <a:pPr algn="ctr">
              <a:spcAft>
                <a:spcPts val="600"/>
              </a:spcAft>
            </a:pPr>
            <a:r>
              <a:rPr lang="es-ES_tradnl" sz="8000" dirty="0">
                <a:solidFill>
                  <a:srgbClr val="BE1C6A"/>
                </a:solidFill>
              </a:rPr>
              <a:t>Elena de White</a:t>
            </a:r>
          </a:p>
          <a:p>
            <a:pPr lvl="0" algn="ctr">
              <a:spcAft>
                <a:spcPts val="600"/>
              </a:spcAft>
            </a:pPr>
            <a:endParaRPr lang="es-ES_tradnl" sz="8000" b="1" dirty="0">
              <a:solidFill>
                <a:srgbClr val="BE1C6A"/>
              </a:solidFill>
            </a:endParaRPr>
          </a:p>
        </p:txBody>
      </p:sp>
    </p:spTree>
    <p:extLst>
      <p:ext uri="{BB962C8B-B14F-4D97-AF65-F5344CB8AC3E}">
        <p14:creationId xmlns:p14="http://schemas.microsoft.com/office/powerpoint/2010/main" val="9610470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8CA9F0C-AFF8-7547-B1B3-6B9A0DF0E532}"/>
              </a:ext>
            </a:extLst>
          </p:cNvPr>
          <p:cNvPicPr>
            <a:picLocks noChangeAspect="1"/>
          </p:cNvPicPr>
          <p:nvPr/>
        </p:nvPicPr>
        <p:blipFill>
          <a:blip r:embed="rId3"/>
          <a:stretch>
            <a:fillRect/>
          </a:stretch>
        </p:blipFill>
        <p:spPr>
          <a:xfrm>
            <a:off x="0" y="0"/>
            <a:ext cx="12192000" cy="6858000"/>
          </a:xfrm>
          <a:prstGeom prst="rect">
            <a:avLst/>
          </a:prstGeom>
        </p:spPr>
      </p:pic>
      <p:sp>
        <p:nvSpPr>
          <p:cNvPr id="6" name="Marcador de contenido 5"/>
          <p:cNvSpPr>
            <a:spLocks noGrp="1"/>
          </p:cNvSpPr>
          <p:nvPr>
            <p:ph idx="1"/>
          </p:nvPr>
        </p:nvSpPr>
        <p:spPr>
          <a:xfrm>
            <a:off x="1034627" y="2115117"/>
            <a:ext cx="10122745" cy="4362450"/>
          </a:xfrm>
        </p:spPr>
        <p:txBody>
          <a:bodyPr>
            <a:noAutofit/>
          </a:bodyPr>
          <a:lstStyle/>
          <a:p>
            <a:pPr algn="just"/>
            <a:r>
              <a:rPr lang="es-ES" altLang="x-none" sz="1800" dirty="0">
                <a:solidFill>
                  <a:schemeClr val="bg1"/>
                </a:solidFill>
                <a:latin typeface="Baskerville Old Face" charset="0"/>
              </a:rPr>
              <a:t>El vestido debiera ser holgado, sin que obstruya la circulación de la sangre ni la respiración libre, plena y natural.  Los pies debieran estar protegidos adecuadamente del frío y la humedad …  Con esta vestimenta, podemos hacer ejercicio al aire libre, aun con el rocío de la mañana o de la noche, o después de una lluvia o nevada, sin temor de resfriarnos. Christian </a:t>
            </a:r>
            <a:r>
              <a:rPr lang="es-ES" altLang="x-none" sz="1800" dirty="0" err="1">
                <a:solidFill>
                  <a:schemeClr val="bg1"/>
                </a:solidFill>
                <a:latin typeface="Baskerville Old Face" charset="0"/>
              </a:rPr>
              <a:t>Temperance</a:t>
            </a:r>
            <a:r>
              <a:rPr lang="es-ES" altLang="x-none" sz="1800" dirty="0">
                <a:solidFill>
                  <a:schemeClr val="bg1"/>
                </a:solidFill>
                <a:latin typeface="Baskerville Old Face" charset="0"/>
              </a:rPr>
              <a:t> and </a:t>
            </a:r>
            <a:r>
              <a:rPr lang="es-ES" altLang="x-none" sz="1800" dirty="0" err="1">
                <a:solidFill>
                  <a:schemeClr val="bg1"/>
                </a:solidFill>
                <a:latin typeface="Baskerville Old Face" charset="0"/>
              </a:rPr>
              <a:t>Bible</a:t>
            </a:r>
            <a:r>
              <a:rPr lang="es-ES" altLang="x-none" sz="1800" dirty="0">
                <a:solidFill>
                  <a:schemeClr val="bg1"/>
                </a:solidFill>
                <a:latin typeface="Baskerville Old Face" charset="0"/>
              </a:rPr>
              <a:t> </a:t>
            </a:r>
            <a:r>
              <a:rPr lang="es-ES" altLang="x-none" sz="1800" dirty="0" err="1">
                <a:solidFill>
                  <a:schemeClr val="bg1"/>
                </a:solidFill>
                <a:latin typeface="Baskerville Old Face" charset="0"/>
              </a:rPr>
              <a:t>Hygiene</a:t>
            </a:r>
            <a:r>
              <a:rPr lang="es-ES" altLang="x-none" sz="1800" dirty="0">
                <a:solidFill>
                  <a:schemeClr val="bg1"/>
                </a:solidFill>
                <a:latin typeface="Baskerville Old Face" charset="0"/>
              </a:rPr>
              <a:t>, págs. 89, 90</a:t>
            </a:r>
          </a:p>
          <a:p>
            <a:pPr algn="just"/>
            <a:r>
              <a:rPr lang="es-ES" altLang="x-none" sz="1800" dirty="0">
                <a:solidFill>
                  <a:schemeClr val="bg1"/>
                </a:solidFill>
                <a:latin typeface="Baskerville Old Face" charset="0"/>
              </a:rPr>
              <a:t>Si somos cristianos, seguiremos a Cristo aunque el camino que debamos seguir sea opuesto a nuestras inclinaciones naturales.  No vale la pena deciros que no debéis usar esto o lo otro, pues si el amor de esas cosas vanas está en vuestro corazón, el desprendernos de vuestros adornos será tan sólo como cortar el follaje de un árbol … Las inclinaciones del corazón natural se manifestarán nuevamente.  Debéis estar convencidos en vuestra conciencia. </a:t>
            </a:r>
            <a:r>
              <a:rPr lang="es-ES" altLang="x-none" sz="1800" b="1" dirty="0" err="1">
                <a:solidFill>
                  <a:schemeClr val="bg1"/>
                </a:solidFill>
                <a:latin typeface="Baskerville Old Face" charset="0"/>
              </a:rPr>
              <a:t>Review</a:t>
            </a:r>
            <a:r>
              <a:rPr lang="es-ES" altLang="x-none" sz="1800" b="1" dirty="0">
                <a:solidFill>
                  <a:schemeClr val="bg1"/>
                </a:solidFill>
                <a:latin typeface="Baskerville Old Face" charset="0"/>
              </a:rPr>
              <a:t> and </a:t>
            </a:r>
            <a:r>
              <a:rPr lang="es-ES" altLang="x-none" sz="1800" b="1" dirty="0" err="1">
                <a:solidFill>
                  <a:schemeClr val="bg1"/>
                </a:solidFill>
                <a:latin typeface="Baskerville Old Face" charset="0"/>
              </a:rPr>
              <a:t>Heráld</a:t>
            </a:r>
            <a:r>
              <a:rPr lang="es-ES" altLang="x-none" sz="1800" b="1" dirty="0">
                <a:solidFill>
                  <a:schemeClr val="bg1"/>
                </a:solidFill>
                <a:latin typeface="Baskerville Old Face" charset="0"/>
              </a:rPr>
              <a:t>., 10-5-1892.</a:t>
            </a:r>
          </a:p>
          <a:p>
            <a:pPr algn="just"/>
            <a:r>
              <a:rPr lang="es-ES" altLang="x-none" sz="1800" dirty="0">
                <a:solidFill>
                  <a:schemeClr val="bg1"/>
                </a:solidFill>
                <a:latin typeface="Baskerville Old Face" charset="0"/>
              </a:rPr>
              <a:t>Nuestro vestido no nos hace de valor a la vista del Señor.  Lo que vale ante Dios es el adorno interno, las gracias del Espíritu, las palabras bondadosas, la consideración atenta hacia otros.  </a:t>
            </a:r>
            <a:r>
              <a:rPr lang="es-ES" altLang="x-none" sz="1800" b="1" dirty="0" err="1">
                <a:solidFill>
                  <a:schemeClr val="bg1"/>
                </a:solidFill>
                <a:latin typeface="Baskerville Old Face" charset="0"/>
              </a:rPr>
              <a:t>Counsels</a:t>
            </a:r>
            <a:r>
              <a:rPr lang="es-ES" altLang="x-none" sz="1800" b="1" dirty="0">
                <a:solidFill>
                  <a:schemeClr val="bg1"/>
                </a:solidFill>
                <a:latin typeface="Baskerville Old Face" charset="0"/>
              </a:rPr>
              <a:t> </a:t>
            </a:r>
            <a:r>
              <a:rPr lang="es-ES" altLang="x-none" sz="1800" b="1" dirty="0" err="1">
                <a:solidFill>
                  <a:schemeClr val="bg1"/>
                </a:solidFill>
                <a:latin typeface="Baskerville Old Face" charset="0"/>
              </a:rPr>
              <a:t>on</a:t>
            </a:r>
            <a:r>
              <a:rPr lang="es-ES" altLang="x-none" sz="1800" b="1" dirty="0">
                <a:solidFill>
                  <a:schemeClr val="bg1"/>
                </a:solidFill>
                <a:latin typeface="Baskerville Old Face" charset="0"/>
              </a:rPr>
              <a:t> </a:t>
            </a:r>
            <a:r>
              <a:rPr lang="es-ES" altLang="x-none" sz="1800" b="1" dirty="0" err="1">
                <a:solidFill>
                  <a:schemeClr val="bg1"/>
                </a:solidFill>
                <a:latin typeface="Baskerville Old Face" charset="0"/>
              </a:rPr>
              <a:t>Stewardship</a:t>
            </a:r>
            <a:r>
              <a:rPr lang="es-ES" altLang="x-none" sz="1800" b="1" dirty="0">
                <a:solidFill>
                  <a:schemeClr val="bg1"/>
                </a:solidFill>
                <a:latin typeface="Baskerville Old Face" charset="0"/>
              </a:rPr>
              <a:t>, pág. 301.</a:t>
            </a:r>
            <a:endParaRPr lang="es-ES" altLang="x-none" sz="1800" dirty="0">
              <a:solidFill>
                <a:schemeClr val="bg1"/>
              </a:solidFill>
              <a:latin typeface="Baskerville Old Face" charset="0"/>
            </a:endParaRPr>
          </a:p>
          <a:p>
            <a:pPr algn="just"/>
            <a:endParaRPr lang="es-ES" altLang="x-none" sz="1800" dirty="0">
              <a:latin typeface="Baskerville Old Face" charset="0"/>
            </a:endParaRPr>
          </a:p>
          <a:p>
            <a:pPr algn="just"/>
            <a:endParaRPr lang="es-ES" altLang="x-none" sz="1800" dirty="0">
              <a:solidFill>
                <a:srgbClr val="CC0000"/>
              </a:solidFill>
              <a:latin typeface="Baskerville Old Face" charset="0"/>
            </a:endParaRPr>
          </a:p>
          <a:p>
            <a:endParaRPr lang="en-US" sz="1800" dirty="0"/>
          </a:p>
        </p:txBody>
      </p:sp>
      <p:sp>
        <p:nvSpPr>
          <p:cNvPr id="5" name="Rectángulo 4"/>
          <p:cNvSpPr/>
          <p:nvPr/>
        </p:nvSpPr>
        <p:spPr>
          <a:xfrm>
            <a:off x="1121173" y="647909"/>
            <a:ext cx="6503896" cy="2631490"/>
          </a:xfrm>
          <a:prstGeom prst="rect">
            <a:avLst/>
          </a:prstGeom>
        </p:spPr>
        <p:txBody>
          <a:bodyPr wrap="none">
            <a:spAutoFit/>
          </a:bodyPr>
          <a:lstStyle/>
          <a:p>
            <a:pPr algn="ctr">
              <a:spcAft>
                <a:spcPts val="600"/>
              </a:spcAft>
            </a:pPr>
            <a:r>
              <a:rPr lang="es-ES_tradnl" sz="8000" dirty="0">
                <a:solidFill>
                  <a:schemeClr val="bg1"/>
                </a:solidFill>
              </a:rPr>
              <a:t>Elena de White</a:t>
            </a:r>
          </a:p>
          <a:p>
            <a:pPr lvl="0" algn="ctr">
              <a:spcAft>
                <a:spcPts val="600"/>
              </a:spcAft>
            </a:pPr>
            <a:endParaRPr lang="es-ES_tradnl" sz="8000" b="1" dirty="0">
              <a:solidFill>
                <a:schemeClr val="bg1"/>
              </a:solidFill>
            </a:endParaRPr>
          </a:p>
        </p:txBody>
      </p:sp>
    </p:spTree>
    <p:extLst>
      <p:ext uri="{BB962C8B-B14F-4D97-AF65-F5344CB8AC3E}">
        <p14:creationId xmlns:p14="http://schemas.microsoft.com/office/powerpoint/2010/main" val="7143477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919219E-0E79-4945-80C3-485F80723C16}"/>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921253" y="2207938"/>
            <a:ext cx="10014679" cy="4351338"/>
          </a:xfrm>
        </p:spPr>
        <p:txBody>
          <a:bodyPr>
            <a:normAutofit/>
          </a:bodyPr>
          <a:lstStyle/>
          <a:p>
            <a:pPr algn="just">
              <a:spcBef>
                <a:spcPct val="0"/>
              </a:spcBef>
            </a:pPr>
            <a:r>
              <a:rPr lang="es-ES" altLang="x-none" sz="2000" dirty="0">
                <a:solidFill>
                  <a:srgbClr val="BE1C6A"/>
                </a:solidFill>
                <a:latin typeface="Baskerville Old Face" charset="0"/>
              </a:rPr>
              <a:t>Los cristianos no debieran empeñarse en convertirse en un hazmerreír vistiéndose en forma diferente del mundo. Pero si al poner en practica sus convicciones de lo que corresponde respecto a vestir modesta y saludablemente se encuentra fuera de moda, no …debiera cambiar su vestido a fin  de asemejarse al mundo. Si el mundo introduce una moda recatada, conveniente y saludable, que esté de acuerdo con la Biblia, no cambiará nuestra relación con Dios o con el mundo el adoptar tal estilo de vestido.</a:t>
            </a:r>
            <a:r>
              <a:rPr lang="es-ES" altLang="x-none" sz="2000" b="1" dirty="0">
                <a:solidFill>
                  <a:srgbClr val="BE1C6A"/>
                </a:solidFill>
              </a:rPr>
              <a:t> </a:t>
            </a:r>
            <a:r>
              <a:rPr lang="es-ES" altLang="x-none" sz="2000" dirty="0">
                <a:solidFill>
                  <a:srgbClr val="BE1C6A"/>
                </a:solidFill>
                <a:latin typeface="Baskerville Old Face" charset="0"/>
              </a:rPr>
              <a:t>Los cristianos debieran seguir a Cristo y  hacer sus vestidos conforme a la Palabra de Dios. Debieran evitar los extremos. </a:t>
            </a:r>
          </a:p>
          <a:p>
            <a:pPr>
              <a:spcBef>
                <a:spcPct val="0"/>
              </a:spcBef>
              <a:buNone/>
            </a:pPr>
            <a:r>
              <a:rPr lang="es-ES" altLang="x-none" sz="2000" dirty="0">
                <a:solidFill>
                  <a:srgbClr val="BE1C6A"/>
                </a:solidFill>
                <a:latin typeface="Baskerville Old Face" charset="0"/>
              </a:rPr>
              <a:t>   </a:t>
            </a:r>
            <a:r>
              <a:rPr lang="es-ES" altLang="x-none" sz="1400" b="1" dirty="0">
                <a:solidFill>
                  <a:srgbClr val="BE1C6A"/>
                </a:solidFill>
                <a:latin typeface="Baskerville Old Face" charset="0"/>
              </a:rPr>
              <a:t>Testimonies, tomo 1, págs. 458, 459.</a:t>
            </a:r>
          </a:p>
          <a:p>
            <a:pPr algn="just"/>
            <a:endParaRPr lang="en-US" sz="2000" b="1" dirty="0">
              <a:solidFill>
                <a:srgbClr val="BE1C6A"/>
              </a:solidFill>
            </a:endParaRPr>
          </a:p>
        </p:txBody>
      </p:sp>
      <p:sp>
        <p:nvSpPr>
          <p:cNvPr id="9" name="Rectángulo 4">
            <a:extLst>
              <a:ext uri="{FF2B5EF4-FFF2-40B4-BE49-F238E27FC236}">
                <a16:creationId xmlns:a16="http://schemas.microsoft.com/office/drawing/2014/main" id="{733C9DE4-EE2E-D64F-BCB0-C46BB7F6CE2F}"/>
              </a:ext>
            </a:extLst>
          </p:cNvPr>
          <p:cNvSpPr/>
          <p:nvPr/>
        </p:nvSpPr>
        <p:spPr>
          <a:xfrm>
            <a:off x="973614" y="613239"/>
            <a:ext cx="6503896" cy="2631490"/>
          </a:xfrm>
          <a:prstGeom prst="rect">
            <a:avLst/>
          </a:prstGeom>
        </p:spPr>
        <p:txBody>
          <a:bodyPr wrap="none">
            <a:spAutoFit/>
          </a:bodyPr>
          <a:lstStyle/>
          <a:p>
            <a:pPr algn="ctr">
              <a:spcAft>
                <a:spcPts val="600"/>
              </a:spcAft>
            </a:pPr>
            <a:r>
              <a:rPr lang="es-ES_tradnl" sz="8000" dirty="0">
                <a:solidFill>
                  <a:srgbClr val="BE1C6A"/>
                </a:solidFill>
              </a:rPr>
              <a:t>Elena de White</a:t>
            </a:r>
          </a:p>
          <a:p>
            <a:pPr lvl="0" algn="ctr">
              <a:spcAft>
                <a:spcPts val="600"/>
              </a:spcAft>
            </a:pPr>
            <a:endParaRPr lang="es-ES_tradnl" sz="8000" b="1" dirty="0">
              <a:solidFill>
                <a:srgbClr val="BE1C6A"/>
              </a:solidFill>
            </a:endParaRPr>
          </a:p>
        </p:txBody>
      </p:sp>
    </p:spTree>
    <p:extLst>
      <p:ext uri="{BB962C8B-B14F-4D97-AF65-F5344CB8AC3E}">
        <p14:creationId xmlns:p14="http://schemas.microsoft.com/office/powerpoint/2010/main" val="33141741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EBDD66A-F0A1-D946-9ADC-2511C7C328CF}"/>
              </a:ext>
            </a:extLst>
          </p:cNvPr>
          <p:cNvPicPr>
            <a:picLocks noChangeAspect="1"/>
          </p:cNvPicPr>
          <p:nvPr/>
        </p:nvPicPr>
        <p:blipFill>
          <a:blip r:embed="rId3"/>
          <a:stretch>
            <a:fillRect/>
          </a:stretch>
        </p:blipFill>
        <p:spPr>
          <a:xfrm>
            <a:off x="0" y="0"/>
            <a:ext cx="12192000" cy="6858000"/>
          </a:xfrm>
          <a:prstGeom prst="rect">
            <a:avLst/>
          </a:prstGeom>
        </p:spPr>
      </p:pic>
      <p:sp>
        <p:nvSpPr>
          <p:cNvPr id="6" name="Marcador de contenido 5"/>
          <p:cNvSpPr>
            <a:spLocks noGrp="1"/>
          </p:cNvSpPr>
          <p:nvPr>
            <p:ph idx="1"/>
          </p:nvPr>
        </p:nvSpPr>
        <p:spPr>
          <a:xfrm>
            <a:off x="1075575" y="2027749"/>
            <a:ext cx="10314719" cy="4362450"/>
          </a:xfrm>
        </p:spPr>
        <p:txBody>
          <a:bodyPr>
            <a:noAutofit/>
          </a:bodyPr>
          <a:lstStyle/>
          <a:p>
            <a:pPr>
              <a:spcBef>
                <a:spcPct val="0"/>
              </a:spcBef>
            </a:pPr>
            <a:r>
              <a:rPr lang="es-ES" altLang="x-none" sz="2400" dirty="0">
                <a:solidFill>
                  <a:schemeClr val="bg1"/>
                </a:solidFill>
                <a:latin typeface="Baskerville Old Face" charset="0"/>
              </a:rPr>
              <a:t>Háblese del amor y humildad de Jesús pero no se anime a los hermanos y hermanas a encontrar fallas en el vestido o la apariencia de otros.  Algunos se deleitan en esto; y cuando su mente se ocupa en ese sentido, comienzan a sentir que deben convertirse en remendones de la iglesia</a:t>
            </a:r>
            <a:r>
              <a:rPr lang="es-ES" altLang="x-none" sz="2400" b="1" dirty="0">
                <a:solidFill>
                  <a:schemeClr val="bg1"/>
                </a:solidFill>
              </a:rPr>
              <a:t> ... </a:t>
            </a:r>
            <a:r>
              <a:rPr lang="es-ES" altLang="x-none" sz="2400" dirty="0">
                <a:solidFill>
                  <a:schemeClr val="bg1"/>
                </a:solidFill>
                <a:latin typeface="Baskerville Old Face" charset="0"/>
              </a:rPr>
              <a:t>Suben a la silla del juez y tan pronto como ven a uno de sus hermanos y hermanas, miran para encontrar algo que criticar.  Esta es una de las formas más efectivas para volverse estrecho de mente y para empequeñecer el crecimiento espiritual.  Dios quiere que bajen de la silla del juez pues nunca los ha colocado allí. </a:t>
            </a:r>
            <a:r>
              <a:rPr lang="es-ES" altLang="x-none" sz="2400" dirty="0" err="1">
                <a:solidFill>
                  <a:schemeClr val="bg1"/>
                </a:solidFill>
                <a:latin typeface="Baskerville Old Face" charset="0"/>
              </a:rPr>
              <a:t>Historical</a:t>
            </a:r>
            <a:r>
              <a:rPr lang="es-ES" altLang="x-none" sz="2400" dirty="0">
                <a:solidFill>
                  <a:schemeClr val="bg1"/>
                </a:solidFill>
                <a:latin typeface="Baskerville Old Face" charset="0"/>
              </a:rPr>
              <a:t> Sketches of </a:t>
            </a:r>
            <a:r>
              <a:rPr lang="es-ES" altLang="x-none" sz="2400" dirty="0" err="1">
                <a:solidFill>
                  <a:schemeClr val="bg1"/>
                </a:solidFill>
                <a:latin typeface="Baskerville Old Face" charset="0"/>
              </a:rPr>
              <a:t>Seventh-day</a:t>
            </a:r>
            <a:r>
              <a:rPr lang="es-ES" altLang="x-none" sz="2400" dirty="0">
                <a:solidFill>
                  <a:schemeClr val="bg1"/>
                </a:solidFill>
                <a:latin typeface="Baskerville Old Face" charset="0"/>
              </a:rPr>
              <a:t> </a:t>
            </a:r>
            <a:r>
              <a:rPr lang="es-ES" altLang="x-none" sz="2400" dirty="0" err="1">
                <a:solidFill>
                  <a:schemeClr val="bg1"/>
                </a:solidFill>
                <a:latin typeface="Baskerville Old Face" charset="0"/>
              </a:rPr>
              <a:t>Adventist</a:t>
            </a:r>
            <a:r>
              <a:rPr lang="es-ES" altLang="x-none" sz="2400" dirty="0">
                <a:solidFill>
                  <a:schemeClr val="bg1"/>
                </a:solidFill>
                <a:latin typeface="Baskerville Old Face" charset="0"/>
              </a:rPr>
              <a:t> </a:t>
            </a:r>
            <a:r>
              <a:rPr lang="es-ES" altLang="x-none" sz="2400" dirty="0" err="1">
                <a:solidFill>
                  <a:schemeClr val="bg1"/>
                </a:solidFill>
                <a:latin typeface="Baskerville Old Face" charset="0"/>
              </a:rPr>
              <a:t>Foreign</a:t>
            </a:r>
            <a:r>
              <a:rPr lang="es-ES" altLang="x-none" sz="2400" dirty="0">
                <a:solidFill>
                  <a:schemeClr val="bg1"/>
                </a:solidFill>
                <a:latin typeface="Baskerville Old Face" charset="0"/>
              </a:rPr>
              <a:t> </a:t>
            </a:r>
            <a:r>
              <a:rPr lang="es-ES" altLang="x-none" sz="2400" dirty="0" err="1">
                <a:solidFill>
                  <a:schemeClr val="bg1"/>
                </a:solidFill>
                <a:latin typeface="Baskerville Old Face" charset="0"/>
              </a:rPr>
              <a:t>Mission</a:t>
            </a:r>
            <a:r>
              <a:rPr lang="es-ES" altLang="x-none" sz="2400" dirty="0">
                <a:solidFill>
                  <a:schemeClr val="bg1"/>
                </a:solidFill>
                <a:latin typeface="Baskerville Old Face" charset="0"/>
              </a:rPr>
              <a:t>, págs. 122, 123.</a:t>
            </a:r>
          </a:p>
          <a:p>
            <a:pPr>
              <a:spcBef>
                <a:spcPct val="0"/>
              </a:spcBef>
            </a:pPr>
            <a:endParaRPr lang="es-ES" altLang="x-none" sz="2400" b="1" dirty="0"/>
          </a:p>
          <a:p>
            <a:pPr>
              <a:buNone/>
            </a:pPr>
            <a:endParaRPr lang="es-ES" altLang="x-none" sz="2400" dirty="0"/>
          </a:p>
          <a:p>
            <a:pPr algn="just"/>
            <a:endParaRPr lang="es-ES" altLang="x-none" sz="2400" dirty="0">
              <a:solidFill>
                <a:srgbClr val="CC0000"/>
              </a:solidFill>
              <a:latin typeface="Baskerville Old Face" charset="0"/>
            </a:endParaRPr>
          </a:p>
          <a:p>
            <a:endParaRPr lang="en-US" sz="2400" dirty="0"/>
          </a:p>
        </p:txBody>
      </p:sp>
      <p:sp>
        <p:nvSpPr>
          <p:cNvPr id="5" name="Rectángulo 4"/>
          <p:cNvSpPr/>
          <p:nvPr/>
        </p:nvSpPr>
        <p:spPr>
          <a:xfrm>
            <a:off x="1075575" y="504081"/>
            <a:ext cx="6503896" cy="2631490"/>
          </a:xfrm>
          <a:prstGeom prst="rect">
            <a:avLst/>
          </a:prstGeom>
        </p:spPr>
        <p:txBody>
          <a:bodyPr wrap="none">
            <a:spAutoFit/>
          </a:bodyPr>
          <a:lstStyle/>
          <a:p>
            <a:pPr algn="ctr">
              <a:spcAft>
                <a:spcPts val="600"/>
              </a:spcAft>
            </a:pPr>
            <a:r>
              <a:rPr lang="es-ES_tradnl" sz="8000" dirty="0">
                <a:solidFill>
                  <a:schemeClr val="bg1"/>
                </a:solidFill>
              </a:rPr>
              <a:t>Elena de White</a:t>
            </a:r>
          </a:p>
          <a:p>
            <a:pPr lvl="0" algn="ctr">
              <a:spcAft>
                <a:spcPts val="600"/>
              </a:spcAft>
            </a:pPr>
            <a:endParaRPr lang="es-ES_tradnl" sz="8000" b="1" dirty="0">
              <a:solidFill>
                <a:schemeClr val="bg1"/>
              </a:solidFill>
            </a:endParaRPr>
          </a:p>
        </p:txBody>
      </p:sp>
    </p:spTree>
    <p:extLst>
      <p:ext uri="{BB962C8B-B14F-4D97-AF65-F5344CB8AC3E}">
        <p14:creationId xmlns:p14="http://schemas.microsoft.com/office/powerpoint/2010/main" val="5502340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FA1D5DA-A02A-E24A-B80B-C8451032C0FE}"/>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1762839" y="3362366"/>
            <a:ext cx="8933949" cy="3527079"/>
          </a:xfrm>
        </p:spPr>
        <p:txBody>
          <a:bodyPr vert="horz" lIns="91440" tIns="45720" rIns="91440" bIns="45720" rtlCol="0" anchor="t">
            <a:noAutofit/>
          </a:bodyPr>
          <a:lstStyle/>
          <a:p>
            <a:pPr algn="ctr"/>
            <a:r>
              <a:rPr lang="es-ES" altLang="x-none" sz="3200" b="1" u="sng" dirty="0">
                <a:solidFill>
                  <a:schemeClr val="bg1"/>
                </a:solidFill>
                <a:latin typeface="Abadi MT Condensed Extra Bold" charset="0"/>
                <a:ea typeface="Abadi MT Condensed Extra Bold" charset="0"/>
                <a:cs typeface="Abadi MT Condensed Extra Bold" charset="0"/>
              </a:rPr>
              <a:t/>
            </a:r>
            <a:br>
              <a:rPr lang="es-ES" altLang="x-none" sz="3200" b="1" u="sng" dirty="0">
                <a:solidFill>
                  <a:schemeClr val="bg1"/>
                </a:solidFill>
                <a:latin typeface="Abadi MT Condensed Extra Bold" charset="0"/>
                <a:ea typeface="Abadi MT Condensed Extra Bold" charset="0"/>
                <a:cs typeface="Abadi MT Condensed Extra Bold" charset="0"/>
              </a:rPr>
            </a:br>
            <a:r>
              <a:rPr lang="es-ES" altLang="x-none" sz="3200" dirty="0" smtClean="0">
                <a:solidFill>
                  <a:schemeClr val="bg1"/>
                </a:solidFill>
                <a:latin typeface="Abadi MT Condensed Extra Bold" charset="0"/>
                <a:ea typeface="Abadi MT Condensed Extra Bold" charset="0"/>
                <a:cs typeface="Abadi MT Condensed Extra Bold" charset="0"/>
              </a:rPr>
              <a:t>Y </a:t>
            </a:r>
            <a:r>
              <a:rPr lang="es-ES" altLang="x-none" sz="3200" dirty="0">
                <a:solidFill>
                  <a:schemeClr val="bg1"/>
                </a:solidFill>
                <a:latin typeface="Abadi MT Condensed Extra Bold" charset="0"/>
                <a:ea typeface="Abadi MT Condensed Extra Bold" charset="0"/>
                <a:cs typeface="Abadi MT Condensed Extra Bold" charset="0"/>
              </a:rPr>
              <a:t>yo vi la santa ciudad, la nueva Jerusalén que descendía del cielo de parte de Dios, preparada como una novia adornada para su esposo</a:t>
            </a:r>
            <a:r>
              <a:rPr lang="es-ES" altLang="x-none" sz="3200" dirty="0" smtClean="0">
                <a:solidFill>
                  <a:schemeClr val="bg1"/>
                </a:solidFill>
                <a:latin typeface="Abadi MT Condensed Extra Bold" charset="0"/>
                <a:ea typeface="Abadi MT Condensed Extra Bold" charset="0"/>
                <a:cs typeface="Abadi MT Condensed Extra Bold" charset="0"/>
              </a:rPr>
              <a:t>.</a:t>
            </a:r>
            <a:br>
              <a:rPr lang="es-ES" altLang="x-none" sz="3200" dirty="0" smtClean="0">
                <a:solidFill>
                  <a:schemeClr val="bg1"/>
                </a:solidFill>
                <a:latin typeface="Abadi MT Condensed Extra Bold" charset="0"/>
                <a:ea typeface="Abadi MT Condensed Extra Bold" charset="0"/>
                <a:cs typeface="Abadi MT Condensed Extra Bold" charset="0"/>
              </a:rPr>
            </a:br>
            <a:r>
              <a:rPr lang="en-US" sz="3200" dirty="0">
                <a:solidFill>
                  <a:schemeClr val="bg1"/>
                </a:solidFill>
                <a:latin typeface="Abadi MT Condensed Extra Bold" charset="0"/>
                <a:ea typeface="Abadi MT Condensed Extra Bold" charset="0"/>
                <a:cs typeface="Abadi MT Condensed Extra Bold" charset="0"/>
              </a:rPr>
              <a:t> </a:t>
            </a:r>
            <a:r>
              <a:rPr lang="es-ES" altLang="x-none" sz="3200" dirty="0">
                <a:solidFill>
                  <a:schemeClr val="bg1"/>
                </a:solidFill>
                <a:latin typeface="Abadi MT Condensed Extra Bold" charset="0"/>
                <a:ea typeface="Abadi MT Condensed Extra Bold" charset="0"/>
                <a:cs typeface="Abadi MT Condensed Extra Bold" charset="0"/>
              </a:rPr>
              <a:t> APOCALIPSIS 21:2</a:t>
            </a:r>
            <a:endParaRPr lang="en-US" altLang="x-none" sz="3200" dirty="0">
              <a:solidFill>
                <a:schemeClr val="bg1"/>
              </a:solidFill>
              <a:latin typeface="Abadi MT Condensed Extra Bold" charset="0"/>
              <a:ea typeface="Abadi MT Condensed Extra Bold" charset="0"/>
              <a:cs typeface="Abadi MT Condensed Extra Bold" charset="0"/>
            </a:endParaRPr>
          </a:p>
        </p:txBody>
      </p:sp>
      <p:sp>
        <p:nvSpPr>
          <p:cNvPr id="5" name="CuadroTexto 4"/>
          <p:cNvSpPr txBox="1"/>
          <p:nvPr/>
        </p:nvSpPr>
        <p:spPr>
          <a:xfrm>
            <a:off x="1948721" y="1082026"/>
            <a:ext cx="7783267" cy="1938992"/>
          </a:xfrm>
          <a:prstGeom prst="rect">
            <a:avLst/>
          </a:prstGeom>
          <a:noFill/>
        </p:spPr>
        <p:txBody>
          <a:bodyPr wrap="square" rtlCol="0">
            <a:spAutoFit/>
          </a:bodyPr>
          <a:lstStyle/>
          <a:p>
            <a:pPr algn="ctr"/>
            <a:r>
              <a:rPr lang="es-ES_tradnl" sz="4000" dirty="0">
                <a:solidFill>
                  <a:schemeClr val="bg1"/>
                </a:solidFill>
                <a:latin typeface="Abadi MT Condensed Extra Bold" charset="0"/>
                <a:ea typeface="Abadi MT Condensed Extra Bold" charset="0"/>
                <a:cs typeface="Abadi MT Condensed Extra Bold" charset="0"/>
              </a:rPr>
              <a:t>Si te vas a Vestir que sea para tu esposo y Creador</a:t>
            </a:r>
          </a:p>
          <a:p>
            <a:pPr algn="ctr"/>
            <a:endParaRPr lang="en-US" sz="4000" dirty="0">
              <a:solidFill>
                <a:schemeClr val="bg1"/>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654988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63C52-BBAA-FA47-86E3-B10A77D426BE}"/>
              </a:ext>
            </a:extLst>
          </p:cNvPr>
          <p:cNvPicPr>
            <a:picLocks noChangeAspect="1"/>
          </p:cNvPicPr>
          <p:nvPr/>
        </p:nvPicPr>
        <p:blipFill>
          <a:blip r:embed="rId3"/>
          <a:stretch>
            <a:fillRect/>
          </a:stretch>
        </p:blipFill>
        <p:spPr>
          <a:xfrm>
            <a:off x="0" y="0"/>
            <a:ext cx="12192000" cy="6858000"/>
          </a:xfrm>
          <a:prstGeom prst="rect">
            <a:avLst/>
          </a:prstGeom>
        </p:spPr>
      </p:pic>
      <p:sp>
        <p:nvSpPr>
          <p:cNvPr id="9" name="Título 2"/>
          <p:cNvSpPr txBox="1">
            <a:spLocks/>
          </p:cNvSpPr>
          <p:nvPr/>
        </p:nvSpPr>
        <p:spPr>
          <a:xfrm>
            <a:off x="-607618" y="2725381"/>
            <a:ext cx="9153987" cy="124384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10000" dirty="0" smtClean="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rPr>
              <a:t>DIOS TE BENDIGA</a:t>
            </a:r>
            <a:endParaRPr lang="es-ES_tradnl" sz="10000" dirty="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endParaRPr>
          </a:p>
        </p:txBody>
      </p:sp>
      <p:pic>
        <p:nvPicPr>
          <p:cNvPr id="12" name="Imagen 11"/>
          <p:cNvPicPr>
            <a:picLocks noChangeAspect="1"/>
          </p:cNvPicPr>
          <p:nvPr/>
        </p:nvPicPr>
        <p:blipFill>
          <a:blip r:embed="rId4">
            <a:biLevel thresh="25000"/>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4643933" y="6065019"/>
            <a:ext cx="2666271" cy="490681"/>
          </a:xfrm>
          <a:prstGeom prst="rect">
            <a:avLst/>
          </a:prstGeom>
        </p:spPr>
      </p:pic>
    </p:spTree>
    <p:extLst>
      <p:ext uri="{BB962C8B-B14F-4D97-AF65-F5344CB8AC3E}">
        <p14:creationId xmlns:p14="http://schemas.microsoft.com/office/powerpoint/2010/main" val="17509467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19B0D12-3F7B-A643-A75C-0B1FA295245A}"/>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1099278" y="1665460"/>
            <a:ext cx="10298243" cy="3527079"/>
          </a:xfrm>
        </p:spPr>
        <p:txBody>
          <a:bodyPr vert="horz" lIns="91440" tIns="45720" rIns="91440" bIns="45720" rtlCol="0" anchor="t">
            <a:noAutofit/>
          </a:bodyPr>
          <a:lstStyle/>
          <a:p>
            <a:pPr algn="ctr"/>
            <a:r>
              <a:rPr lang="es-ES" altLang="x-none" sz="3600" b="1" dirty="0">
                <a:solidFill>
                  <a:schemeClr val="bg1"/>
                </a:solidFill>
                <a:latin typeface="Abadi MT Condensed Extra Bold" charset="0"/>
                <a:ea typeface="Abadi MT Condensed Extra Bold" charset="0"/>
                <a:cs typeface="Abadi MT Condensed Extra Bold" charset="0"/>
              </a:rPr>
              <a:t/>
            </a:r>
            <a:br>
              <a:rPr lang="es-ES" altLang="x-none" sz="3600" b="1" dirty="0">
                <a:solidFill>
                  <a:schemeClr val="bg1"/>
                </a:solidFill>
                <a:latin typeface="Abadi MT Condensed Extra Bold" charset="0"/>
                <a:ea typeface="Abadi MT Condensed Extra Bold" charset="0"/>
                <a:cs typeface="Abadi MT Condensed Extra Bold" charset="0"/>
              </a:rPr>
            </a:br>
            <a:r>
              <a:rPr lang="en-US" sz="2800" dirty="0">
                <a:latin typeface="Abadi MT Condensed Extra Bold" charset="0"/>
                <a:ea typeface="Abadi MT Condensed Extra Bold" charset="0"/>
                <a:cs typeface="Abadi MT Condensed Extra Bold" charset="0"/>
              </a:rPr>
              <a:t> </a:t>
            </a:r>
            <a:br>
              <a:rPr lang="en-US" sz="2800" dirty="0">
                <a:latin typeface="Abadi MT Condensed Extra Bold" charset="0"/>
                <a:ea typeface="Abadi MT Condensed Extra Bold" charset="0"/>
                <a:cs typeface="Abadi MT Condensed Extra Bold" charset="0"/>
              </a:rPr>
            </a:br>
            <a:r>
              <a:rPr lang="es-ES" altLang="x-none" sz="2800" dirty="0">
                <a:solidFill>
                  <a:schemeClr val="bg1"/>
                </a:solidFill>
                <a:latin typeface="Abadi MT Condensed Extra Bold" charset="0"/>
                <a:ea typeface="Abadi MT Condensed Extra Bold" charset="0"/>
                <a:cs typeface="Abadi MT Condensed Extra Bold" charset="0"/>
              </a:rPr>
              <a:t>"Vuestro atavío no sea el externo de peinados ostentosos, de adornos de oro o de vestidos </a:t>
            </a:r>
            <a:r>
              <a:rPr lang="es-ES" altLang="x-none" sz="2800" dirty="0" smtClean="0">
                <a:solidFill>
                  <a:schemeClr val="bg1"/>
                </a:solidFill>
                <a:latin typeface="Abadi MT Condensed Extra Bold" charset="0"/>
                <a:ea typeface="Abadi MT Condensed Extra Bold" charset="0"/>
                <a:cs typeface="Abadi MT Condensed Extra Bold" charset="0"/>
              </a:rPr>
              <a:t>lujosos, </a:t>
            </a:r>
            <a:r>
              <a:rPr lang="es-ES" altLang="x-none" sz="2800" dirty="0">
                <a:solidFill>
                  <a:schemeClr val="bg1"/>
                </a:solidFill>
                <a:latin typeface="Abadi MT Condensed Extra Bold" charset="0"/>
                <a:ea typeface="Abadi MT Condensed Extra Bold" charset="0"/>
                <a:cs typeface="Abadi MT Condensed Extra Bold" charset="0"/>
              </a:rPr>
              <a:t>sino el interno, el del corazón, en el incorruptible ornato de un espíritu afable y apacible, que es de grande estima delante de Dios" </a:t>
            </a:r>
            <a:r>
              <a:rPr lang="es-ES" altLang="x-none" sz="2800" dirty="0" smtClean="0">
                <a:solidFill>
                  <a:schemeClr val="bg1"/>
                </a:solidFill>
                <a:latin typeface="Abadi MT Condensed Extra Bold" charset="0"/>
                <a:ea typeface="Abadi MT Condensed Extra Bold" charset="0"/>
                <a:cs typeface="Abadi MT Condensed Extra Bold" charset="0"/>
              </a:rPr>
              <a:t/>
            </a:r>
            <a:br>
              <a:rPr lang="es-ES" altLang="x-none" sz="2800" dirty="0" smtClean="0">
                <a:solidFill>
                  <a:schemeClr val="bg1"/>
                </a:solidFill>
                <a:latin typeface="Abadi MT Condensed Extra Bold" charset="0"/>
                <a:ea typeface="Abadi MT Condensed Extra Bold" charset="0"/>
                <a:cs typeface="Abadi MT Condensed Extra Bold" charset="0"/>
              </a:rPr>
            </a:br>
            <a:r>
              <a:rPr lang="es-ES" altLang="x-none" sz="2800" b="1" dirty="0">
                <a:solidFill>
                  <a:schemeClr val="bg1"/>
                </a:solidFill>
                <a:latin typeface="Abadi MT Condensed Extra Bold" charset="0"/>
                <a:ea typeface="Abadi MT Condensed Extra Bold" charset="0"/>
                <a:cs typeface="Abadi MT Condensed Extra Bold" charset="0"/>
              </a:rPr>
              <a:t/>
            </a:r>
            <a:br>
              <a:rPr lang="es-ES" altLang="x-none" sz="2800" b="1" dirty="0">
                <a:solidFill>
                  <a:schemeClr val="bg1"/>
                </a:solidFill>
                <a:latin typeface="Abadi MT Condensed Extra Bold" charset="0"/>
                <a:ea typeface="Abadi MT Condensed Extra Bold" charset="0"/>
                <a:cs typeface="Abadi MT Condensed Extra Bold" charset="0"/>
              </a:rPr>
            </a:br>
            <a:r>
              <a:rPr lang="en-US" sz="2000" dirty="0">
                <a:solidFill>
                  <a:schemeClr val="bg1"/>
                </a:solidFill>
                <a:latin typeface="Abadi MT Condensed Extra Bold" charset="0"/>
                <a:ea typeface="Abadi MT Condensed Extra Bold" charset="0"/>
                <a:cs typeface="Abadi MT Condensed Extra Bold" charset="0"/>
              </a:rPr>
              <a:t> </a:t>
            </a:r>
            <a:r>
              <a:rPr lang="es-ES" altLang="x-none" sz="2000" dirty="0">
                <a:solidFill>
                  <a:schemeClr val="bg1"/>
                </a:solidFill>
                <a:latin typeface="Abadi MT Condensed Extra Bold" charset="0"/>
                <a:ea typeface="Abadi MT Condensed Extra Bold" charset="0"/>
                <a:cs typeface="Abadi MT Condensed Extra Bold" charset="0"/>
              </a:rPr>
              <a:t> </a:t>
            </a:r>
            <a:r>
              <a:rPr lang="es-ES" altLang="x-none" sz="2000" b="1" dirty="0">
                <a:solidFill>
                  <a:schemeClr val="bg1"/>
                </a:solidFill>
                <a:latin typeface="Abadi MT Condensed Extra Bold" charset="0"/>
                <a:ea typeface="Abadi MT Condensed Extra Bold" charset="0"/>
                <a:cs typeface="Abadi MT Condensed Extra Bold" charset="0"/>
              </a:rPr>
              <a:t>1 PEDRO 3: 3, </a:t>
            </a:r>
            <a:r>
              <a:rPr lang="es-ES" altLang="x-none" sz="2000" b="1" dirty="0" smtClean="0">
                <a:solidFill>
                  <a:schemeClr val="bg1"/>
                </a:solidFill>
                <a:latin typeface="Abadi MT Condensed Extra Bold" charset="0"/>
                <a:ea typeface="Abadi MT Condensed Extra Bold" charset="0"/>
                <a:cs typeface="Abadi MT Condensed Extra Bold" charset="0"/>
              </a:rPr>
              <a:t>4</a:t>
            </a:r>
            <a:endParaRPr lang="en-US" altLang="x-none" sz="2000" dirty="0">
              <a:solidFill>
                <a:schemeClr val="bg1"/>
              </a:solidFill>
              <a:latin typeface="Abadi MT Condensed Extra Bold" charset="0"/>
              <a:ea typeface="Abadi MT Condensed Extra Bold" charset="0"/>
              <a:cs typeface="Abadi MT Condensed Extra Bold" charset="0"/>
            </a:endParaRPr>
          </a:p>
        </p:txBody>
      </p:sp>
      <p:sp>
        <p:nvSpPr>
          <p:cNvPr id="5" name="CuadroTexto 4"/>
          <p:cNvSpPr txBox="1"/>
          <p:nvPr/>
        </p:nvSpPr>
        <p:spPr>
          <a:xfrm>
            <a:off x="1961046" y="830338"/>
            <a:ext cx="8788729" cy="1015663"/>
          </a:xfrm>
          <a:prstGeom prst="rect">
            <a:avLst/>
          </a:prstGeom>
          <a:noFill/>
        </p:spPr>
        <p:txBody>
          <a:bodyPr wrap="square" rtlCol="0">
            <a:spAutoFit/>
          </a:bodyPr>
          <a:lstStyle/>
          <a:p>
            <a:pPr algn="ctr"/>
            <a:r>
              <a:rPr lang="es-ES_tradnl" sz="6000" dirty="0">
                <a:solidFill>
                  <a:schemeClr val="bg1"/>
                </a:solidFill>
                <a:latin typeface="Abadi MT Condensed Extra Bold" charset="0"/>
                <a:ea typeface="Abadi MT Condensed Extra Bold" charset="0"/>
                <a:cs typeface="Abadi MT Condensed Extra Bold" charset="0"/>
              </a:rPr>
              <a:t>PETER RECOMMENDS</a:t>
            </a:r>
          </a:p>
        </p:txBody>
      </p:sp>
    </p:spTree>
    <p:extLst>
      <p:ext uri="{BB962C8B-B14F-4D97-AF65-F5344CB8AC3E}">
        <p14:creationId xmlns:p14="http://schemas.microsoft.com/office/powerpoint/2010/main" val="12364967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773E5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91844B5-2766-8844-BD99-4FABE94B63D5}"/>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4803803" y="399379"/>
            <a:ext cx="6586491" cy="1286160"/>
          </a:xfrm>
        </p:spPr>
        <p:txBody>
          <a:bodyPr anchor="b">
            <a:normAutofit/>
          </a:bodyPr>
          <a:lstStyle/>
          <a:p>
            <a:pPr algn="ctr"/>
            <a:r>
              <a:rPr lang="es-ES_tradnl" sz="6600" dirty="0">
                <a:solidFill>
                  <a:srgbClr val="BE1C6A"/>
                </a:solidFill>
                <a:latin typeface="Abadi MT Condensed Extra Bold" charset="0"/>
                <a:ea typeface="Abadi MT Condensed Extra Bold" charset="0"/>
                <a:cs typeface="Abadi MT Condensed Extra Bold" charset="0"/>
              </a:rPr>
              <a:t>Atuendo-Atavío</a:t>
            </a:r>
            <a:endParaRPr lang="es-ES_tradnl" sz="6600" dirty="0">
              <a:solidFill>
                <a:srgbClr val="BE1C6A"/>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4942369" y="1741868"/>
            <a:ext cx="6586489" cy="3785419"/>
          </a:xfrm>
        </p:spPr>
        <p:txBody>
          <a:bodyPr>
            <a:noAutofit/>
          </a:bodyPr>
          <a:lstStyle/>
          <a:p>
            <a:pPr algn="just">
              <a:buFont typeface="Wingdings" charset="2"/>
              <a:buChar char="ü"/>
            </a:pPr>
            <a:r>
              <a:rPr lang="es-ES_tradnl" sz="2400" dirty="0">
                <a:solidFill>
                  <a:srgbClr val="BE1C6A"/>
                </a:solidFill>
              </a:rPr>
              <a:t>Conjunto de prendas o </a:t>
            </a:r>
            <a:r>
              <a:rPr lang="es-ES_tradnl" sz="2400" b="1" dirty="0">
                <a:solidFill>
                  <a:srgbClr val="BE1C6A"/>
                </a:solidFill>
              </a:rPr>
              <a:t>ropa exterior </a:t>
            </a:r>
            <a:r>
              <a:rPr lang="es-ES_tradnl" sz="2400" dirty="0">
                <a:solidFill>
                  <a:srgbClr val="BE1C6A"/>
                </a:solidFill>
              </a:rPr>
              <a:t>de una persona, que forma un traje o vestido  para cierto lugar, época, acontecimiento o actividad.</a:t>
            </a:r>
          </a:p>
          <a:p>
            <a:pPr>
              <a:buFont typeface="Wingdings" charset="2"/>
              <a:buChar char="ü"/>
            </a:pPr>
            <a:r>
              <a:rPr lang="es-ES_tradnl" sz="2400" dirty="0">
                <a:solidFill>
                  <a:srgbClr val="BE1C6A"/>
                </a:solidFill>
              </a:rPr>
              <a:t>La palabra </a:t>
            </a:r>
            <a:r>
              <a:rPr lang="es-ES_tradnl" sz="2400" b="1" u="sng" dirty="0">
                <a:solidFill>
                  <a:srgbClr val="BE1C6A"/>
                </a:solidFill>
              </a:rPr>
              <a:t>INDUMENTARIA</a:t>
            </a:r>
            <a:r>
              <a:rPr lang="es-ES_tradnl" sz="2400" dirty="0">
                <a:solidFill>
                  <a:srgbClr val="BE1C6A"/>
                </a:solidFill>
              </a:rPr>
              <a:t> proviene etimológicamente del latín “</a:t>
            </a:r>
            <a:r>
              <a:rPr lang="es-ES_tradnl" sz="2400" dirty="0" err="1">
                <a:solidFill>
                  <a:srgbClr val="BE1C6A"/>
                </a:solidFill>
              </a:rPr>
              <a:t>indumentum</a:t>
            </a:r>
            <a:r>
              <a:rPr lang="es-ES_tradnl" sz="2400" dirty="0">
                <a:solidFill>
                  <a:srgbClr val="BE1C6A"/>
                </a:solidFill>
              </a:rPr>
              <a:t>”, de “</a:t>
            </a:r>
            <a:r>
              <a:rPr lang="es-ES_tradnl" sz="2400" dirty="0" err="1">
                <a:solidFill>
                  <a:srgbClr val="BE1C6A"/>
                </a:solidFill>
              </a:rPr>
              <a:t>induere</a:t>
            </a:r>
            <a:r>
              <a:rPr lang="es-ES_tradnl" sz="2400" dirty="0">
                <a:solidFill>
                  <a:srgbClr val="BE1C6A"/>
                </a:solidFill>
              </a:rPr>
              <a:t>” que significa “</a:t>
            </a:r>
            <a:r>
              <a:rPr lang="es-ES_tradnl" sz="2400" b="1" dirty="0">
                <a:solidFill>
                  <a:srgbClr val="BE1C6A"/>
                </a:solidFill>
              </a:rPr>
              <a:t>lo que se lleva puesto sobre el cuerpo, el </a:t>
            </a:r>
            <a:r>
              <a:rPr lang="es-ES_tradnl" sz="2400" b="1" dirty="0" smtClean="0">
                <a:solidFill>
                  <a:srgbClr val="BE1C6A"/>
                </a:solidFill>
              </a:rPr>
              <a:t>ropaje</a:t>
            </a:r>
            <a:r>
              <a:rPr lang="en-US" sz="2400" dirty="0" smtClean="0">
                <a:solidFill>
                  <a:srgbClr val="BE1C6A"/>
                </a:solidFill>
              </a:rPr>
              <a:t>”</a:t>
            </a:r>
            <a:r>
              <a:rPr lang="es-ES_tradnl" sz="2400" dirty="0"/>
              <a:t/>
            </a:r>
            <a:br>
              <a:rPr lang="es-ES_tradnl" sz="2400" dirty="0"/>
            </a:br>
            <a:r>
              <a:rPr lang="es-ES_tradnl" sz="2400" dirty="0"/>
              <a:t/>
            </a:r>
            <a:br>
              <a:rPr lang="es-ES_tradnl" sz="2400" dirty="0"/>
            </a:br>
            <a:endParaRPr lang="es-ES_tradnl" sz="2400" dirty="0"/>
          </a:p>
        </p:txBody>
      </p:sp>
      <p:graphicFrame>
        <p:nvGraphicFramePr>
          <p:cNvPr id="7" name="Diagrama 6"/>
          <p:cNvGraphicFramePr/>
          <p:nvPr>
            <p:extLst>
              <p:ext uri="{D42A27DB-BD31-4B8C-83A1-F6EECF244321}">
                <p14:modId xmlns:p14="http://schemas.microsoft.com/office/powerpoint/2010/main" val="236494454"/>
              </p:ext>
            </p:extLst>
          </p:nvPr>
        </p:nvGraphicFramePr>
        <p:xfrm>
          <a:off x="5080934" y="4486437"/>
          <a:ext cx="6413708" cy="1040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04037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773E5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CAC2F25-8EF2-6B46-955D-9561B2EBCCDE}"/>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2708130" y="619458"/>
            <a:ext cx="6586491" cy="1286160"/>
          </a:xfrm>
        </p:spPr>
        <p:txBody>
          <a:bodyPr anchor="b">
            <a:normAutofit/>
          </a:bodyPr>
          <a:lstStyle/>
          <a:p>
            <a:pPr algn="ctr"/>
            <a:r>
              <a:rPr lang="es-ES_tradnl" sz="6600" dirty="0">
                <a:solidFill>
                  <a:schemeClr val="bg1"/>
                </a:solidFill>
                <a:latin typeface="Abadi MT Condensed Extra Bold" charset="0"/>
                <a:ea typeface="Abadi MT Condensed Extra Bold" charset="0"/>
                <a:cs typeface="Abadi MT Condensed Extra Bold" charset="0"/>
              </a:rPr>
              <a:t>Ornamento</a:t>
            </a:r>
            <a:endParaRPr lang="en-US" sz="6600" dirty="0">
              <a:solidFill>
                <a:schemeClr val="bg1"/>
              </a:solidFill>
              <a:latin typeface="Abadi MT Condensed Extra Bold" charset="0"/>
              <a:ea typeface="Abadi MT Condensed Extra Bold" charset="0"/>
              <a:cs typeface="Abadi MT Condensed Extra Bold" charset="0"/>
            </a:endParaRPr>
          </a:p>
        </p:txBody>
      </p:sp>
      <p:sp>
        <p:nvSpPr>
          <p:cNvPr id="3" name="Marcador de contenido 2"/>
          <p:cNvSpPr>
            <a:spLocks noGrp="1"/>
          </p:cNvSpPr>
          <p:nvPr>
            <p:ph idx="1"/>
          </p:nvPr>
        </p:nvSpPr>
        <p:spPr>
          <a:xfrm>
            <a:off x="2158374" y="2369918"/>
            <a:ext cx="8566627" cy="3785419"/>
          </a:xfrm>
        </p:spPr>
        <p:txBody>
          <a:bodyPr>
            <a:normAutofit lnSpcReduction="10000"/>
          </a:bodyPr>
          <a:lstStyle/>
          <a:p>
            <a:pPr>
              <a:buFont typeface="Wingdings" charset="2"/>
              <a:buChar char="ü"/>
            </a:pPr>
            <a:r>
              <a:rPr lang="es-ES_tradnl" sz="4000" dirty="0">
                <a:solidFill>
                  <a:schemeClr val="bg1"/>
                </a:solidFill>
              </a:rPr>
              <a:t>Adornos y conjuntos de piezas decorativas que sirven para embellecer o hermosear.</a:t>
            </a:r>
          </a:p>
          <a:p>
            <a:pPr>
              <a:buFont typeface="Wingdings" charset="2"/>
              <a:buChar char="ü"/>
            </a:pPr>
            <a:r>
              <a:rPr lang="es-ES_tradnl" sz="4000" dirty="0">
                <a:solidFill>
                  <a:schemeClr val="bg1"/>
                </a:solidFill>
              </a:rPr>
              <a:t>Comprende guantes, sombreros y gorros, carteras - bolsos, paraguas.</a:t>
            </a:r>
            <a:r>
              <a:rPr lang="es-ES_tradnl" sz="4000" dirty="0">
                <a:solidFill>
                  <a:schemeClr val="bg1"/>
                </a:solidFill>
              </a:rPr>
              <a:t/>
            </a:r>
            <a:br>
              <a:rPr lang="es-ES_tradnl" sz="4000" dirty="0">
                <a:solidFill>
                  <a:schemeClr val="bg1"/>
                </a:solidFill>
              </a:rPr>
            </a:br>
            <a:r>
              <a:rPr lang="es-ES_tradnl" sz="4000" dirty="0"/>
              <a:t/>
            </a:r>
            <a:br>
              <a:rPr lang="es-ES_tradnl" sz="4000" dirty="0"/>
            </a:br>
            <a:endParaRPr lang="es-ES_tradnl" sz="4000" dirty="0"/>
          </a:p>
        </p:txBody>
      </p:sp>
    </p:spTree>
    <p:extLst>
      <p:ext uri="{BB962C8B-B14F-4D97-AF65-F5344CB8AC3E}">
        <p14:creationId xmlns:p14="http://schemas.microsoft.com/office/powerpoint/2010/main" val="6770514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E74EA9-D56E-C744-8F81-1396D5BC4594}"/>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1962706" y="1239107"/>
            <a:ext cx="8728023" cy="5738813"/>
          </a:xfrm>
        </p:spPr>
        <p:txBody>
          <a:bodyPr>
            <a:normAutofit/>
          </a:bodyPr>
          <a:lstStyle/>
          <a:p>
            <a:pPr marL="0" indent="0" algn="just">
              <a:buNone/>
            </a:pPr>
            <a:r>
              <a:rPr lang="es-ES_tradnl" dirty="0">
                <a:solidFill>
                  <a:schemeClr val="bg1"/>
                </a:solidFill>
              </a:rPr>
              <a:t>Al vestirnos, preparamos nuestro cuerpo para el mundo social; por medio de la ropa que elegimos creamos discursos sobre el cuerpo: aceptable, respetable, deseable, violento o abyecto. </a:t>
            </a:r>
          </a:p>
          <a:p>
            <a:pPr marL="0" indent="0" algn="just">
              <a:buNone/>
            </a:pPr>
            <a:endParaRPr lang="es-ES_tradnl" dirty="0">
              <a:solidFill>
                <a:schemeClr val="bg1"/>
              </a:solidFill>
            </a:endParaRPr>
          </a:p>
          <a:p>
            <a:pPr marL="0" indent="0" algn="just">
              <a:buNone/>
            </a:pPr>
            <a:r>
              <a:rPr lang="es-ES_tradnl" dirty="0">
                <a:solidFill>
                  <a:schemeClr val="bg1"/>
                </a:solidFill>
              </a:rPr>
              <a:t>De esta manera, el vestuario y los diferentes elementos de decorado corporal se convierten en símbolos de identidad y declaraciones de una preferencia estética, nuestros cuerpos vestidos hablan y revelan una cantidad de información sin mediación de las palabras.</a:t>
            </a:r>
          </a:p>
          <a:p>
            <a:pPr marL="0" indent="0" algn="just">
              <a:buNone/>
            </a:pPr>
            <a:endParaRPr lang="en-US" dirty="0">
              <a:solidFill>
                <a:schemeClr val="bg1"/>
              </a:solidFill>
            </a:endParaRPr>
          </a:p>
        </p:txBody>
      </p:sp>
    </p:spTree>
    <p:extLst>
      <p:ext uri="{BB962C8B-B14F-4D97-AF65-F5344CB8AC3E}">
        <p14:creationId xmlns:p14="http://schemas.microsoft.com/office/powerpoint/2010/main" val="2122278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3A1CCA-4F9C-1F43-9BA3-24BCAAD4D5BD}"/>
              </a:ext>
            </a:extLst>
          </p:cNvPr>
          <p:cNvPicPr>
            <a:picLocks noChangeAspect="1"/>
          </p:cNvPicPr>
          <p:nvPr/>
        </p:nvPicPr>
        <p:blipFill>
          <a:blip r:embed="rId3"/>
          <a:stretch>
            <a:fillRect/>
          </a:stretch>
        </p:blipFill>
        <p:spPr>
          <a:xfrm>
            <a:off x="0" y="0"/>
            <a:ext cx="12192000" cy="6858000"/>
          </a:xfrm>
          <a:prstGeom prst="rect">
            <a:avLst/>
          </a:prstGeom>
        </p:spPr>
      </p:pic>
      <p:sp>
        <p:nvSpPr>
          <p:cNvPr id="3" name="Marcador de contenido 2"/>
          <p:cNvSpPr>
            <a:spLocks noGrp="1"/>
          </p:cNvSpPr>
          <p:nvPr>
            <p:ph idx="1"/>
          </p:nvPr>
        </p:nvSpPr>
        <p:spPr>
          <a:xfrm>
            <a:off x="1736405" y="568749"/>
            <a:ext cx="8730789" cy="6046547"/>
          </a:xfrm>
        </p:spPr>
        <p:txBody>
          <a:bodyPr>
            <a:normAutofit/>
          </a:bodyPr>
          <a:lstStyle/>
          <a:p>
            <a:pPr marL="0" indent="0" algn="ctr">
              <a:buNone/>
            </a:pPr>
            <a:r>
              <a:rPr lang="es-ES_tradnl" sz="3200" dirty="0">
                <a:solidFill>
                  <a:srgbClr val="BE1C6A"/>
                </a:solidFill>
                <a:latin typeface="Abadi MT Condensed Extra Bold" charset="0"/>
                <a:ea typeface="Abadi MT Condensed Extra Bold" charset="0"/>
                <a:cs typeface="Abadi MT Condensed Extra Bold" charset="0"/>
              </a:rPr>
              <a:t>Todas las mujeres a diario utilizamos </a:t>
            </a:r>
          </a:p>
          <a:p>
            <a:pPr marL="0" indent="0" algn="ctr">
              <a:buNone/>
            </a:pPr>
            <a:r>
              <a:rPr lang="es-ES_tradnl" sz="3200" dirty="0">
                <a:solidFill>
                  <a:srgbClr val="BE1C6A"/>
                </a:solidFill>
                <a:latin typeface="Abadi MT Condensed Extra Bold" charset="0"/>
                <a:ea typeface="Abadi MT Condensed Extra Bold" charset="0"/>
                <a:cs typeface="Abadi MT Condensed Extra Bold" charset="0"/>
              </a:rPr>
              <a:t>atuendo-atavío con ornamentos de acuerdo a:</a:t>
            </a:r>
          </a:p>
          <a:p>
            <a:pPr marL="0" indent="0" algn="ctr">
              <a:buNone/>
            </a:pPr>
            <a:endParaRPr lang="es-ES_tradnl" sz="3600" dirty="0">
              <a:latin typeface="Abadi MT Condensed Extra Bold" charset="0"/>
              <a:ea typeface="Abadi MT Condensed Extra Bold" charset="0"/>
              <a:cs typeface="Abadi MT Condensed Extra Bold" charset="0"/>
            </a:endParaRPr>
          </a:p>
          <a:p>
            <a:pPr marL="0" indent="0" algn="ctr">
              <a:buNone/>
            </a:pPr>
            <a:endParaRPr lang="es-ES_tradnl" sz="3600" dirty="0">
              <a:latin typeface="Abadi MT Condensed Extra Bold" charset="0"/>
              <a:ea typeface="Abadi MT Condensed Extra Bold" charset="0"/>
              <a:cs typeface="Abadi MT Condensed Extra Bold" charset="0"/>
            </a:endParaRPr>
          </a:p>
          <a:p>
            <a:pPr marL="0" indent="0" algn="ctr">
              <a:buNone/>
            </a:pPr>
            <a:endParaRPr lang="es-ES_tradnl" sz="3600" dirty="0">
              <a:latin typeface="Abadi MT Condensed Extra Bold" charset="0"/>
              <a:ea typeface="Abadi MT Condensed Extra Bold" charset="0"/>
              <a:cs typeface="Abadi MT Condensed Extra Bold" charset="0"/>
            </a:endParaRPr>
          </a:p>
          <a:p>
            <a:pPr marL="0" indent="0" algn="ctr">
              <a:buNone/>
            </a:pPr>
            <a:r>
              <a:rPr lang="es-ES_tradnl" sz="3000" dirty="0">
                <a:solidFill>
                  <a:srgbClr val="BE1C6A"/>
                </a:solidFill>
                <a:latin typeface="Abadi MT Condensed Extra Bold" charset="0"/>
                <a:ea typeface="Abadi MT Condensed Extra Bold" charset="0"/>
                <a:cs typeface="Abadi MT Condensed Extra Bold" charset="0"/>
              </a:rPr>
              <a:t>La Diaconisa que ha sido apartada y ungida por Dios, siempre debe utilizar el mismo TIPO de ATAVÍO, ya que el ungimiento se lleva a todas partes y en toda circunstancia. </a:t>
            </a:r>
          </a:p>
          <a:p>
            <a:pPr marL="0" indent="0" algn="ctr">
              <a:buNone/>
            </a:pPr>
            <a:r>
              <a:rPr lang="es-ES_tradnl" sz="3000" dirty="0">
                <a:solidFill>
                  <a:srgbClr val="BE1C6A"/>
                </a:solidFill>
                <a:latin typeface="Abadi MT Condensed Extra Bold" charset="0"/>
                <a:ea typeface="Abadi MT Condensed Extra Bold" charset="0"/>
                <a:cs typeface="Abadi MT Condensed Extra Bold" charset="0"/>
              </a:rPr>
              <a:t>El ungimiento no es un ropaje que únicamente utilizamos los días sábados…NO…</a:t>
            </a:r>
          </a:p>
          <a:p>
            <a:pPr marL="0" indent="0" algn="ctr">
              <a:buNone/>
            </a:pPr>
            <a:endParaRPr lang="es-ES_tradnl" sz="3600" dirty="0">
              <a:latin typeface="Abadi MT Condensed Extra Bold" charset="0"/>
              <a:ea typeface="Abadi MT Condensed Extra Bold" charset="0"/>
              <a:cs typeface="Abadi MT Condensed Extra Bold" charset="0"/>
            </a:endParaRPr>
          </a:p>
        </p:txBody>
      </p:sp>
      <p:graphicFrame>
        <p:nvGraphicFramePr>
          <p:cNvPr id="6" name="Diagrama 5"/>
          <p:cNvGraphicFramePr/>
          <p:nvPr>
            <p:extLst>
              <p:ext uri="{D42A27DB-BD31-4B8C-83A1-F6EECF244321}">
                <p14:modId xmlns:p14="http://schemas.microsoft.com/office/powerpoint/2010/main" val="2154490204"/>
              </p:ext>
            </p:extLst>
          </p:nvPr>
        </p:nvGraphicFramePr>
        <p:xfrm>
          <a:off x="1956518" y="1934059"/>
          <a:ext cx="8290561"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8436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3133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97B452D-15BA-5B4F-884B-EC531F12AC84}"/>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p:cNvSpPr>
            <a:spLocks noGrp="1"/>
          </p:cNvSpPr>
          <p:nvPr>
            <p:ph type="title"/>
          </p:nvPr>
        </p:nvSpPr>
        <p:spPr>
          <a:xfrm>
            <a:off x="986598" y="-189762"/>
            <a:ext cx="4998680" cy="1286160"/>
          </a:xfrm>
        </p:spPr>
        <p:txBody>
          <a:bodyPr anchor="b">
            <a:normAutofit fontScale="90000"/>
          </a:bodyPr>
          <a:lstStyle/>
          <a:p>
            <a:pPr algn="ctr"/>
            <a:r>
              <a:rPr lang="es-ES_tradnl" sz="6600" dirty="0">
                <a:solidFill>
                  <a:schemeClr val="bg1"/>
                </a:solidFill>
                <a:latin typeface="Abadi MT Condensed Extra Bold" charset="0"/>
                <a:ea typeface="Abadi MT Condensed Extra Bold" charset="0"/>
                <a:cs typeface="Abadi MT Condensed Extra Bold" charset="0"/>
              </a:rPr>
              <a:t>UNIFORME ?</a:t>
            </a:r>
            <a:endParaRPr lang="es-ES_tradnl" sz="6600" dirty="0">
              <a:solidFill>
                <a:schemeClr val="bg1"/>
              </a:solidFill>
              <a:latin typeface="Abadi MT Condensed Extra Bold" charset="0"/>
              <a:ea typeface="Abadi MT Condensed Extra Bold" charset="0"/>
              <a:cs typeface="Abadi MT Condensed Extra Bold" charset="0"/>
            </a:endParaRPr>
          </a:p>
        </p:txBody>
      </p:sp>
      <p:sp>
        <p:nvSpPr>
          <p:cNvPr id="4" name="Marcador de contenido 2"/>
          <p:cNvSpPr>
            <a:spLocks noGrp="1"/>
          </p:cNvSpPr>
          <p:nvPr>
            <p:ph idx="1"/>
          </p:nvPr>
        </p:nvSpPr>
        <p:spPr>
          <a:xfrm>
            <a:off x="686397" y="1317447"/>
            <a:ext cx="5599082" cy="4498274"/>
          </a:xfrm>
          <a:noFill/>
        </p:spPr>
        <p:txBody>
          <a:bodyPr>
            <a:noAutofit/>
          </a:bodyPr>
          <a:lstStyle/>
          <a:p>
            <a:pPr algn="just"/>
            <a:r>
              <a:rPr lang="es-ES_tradnl" sz="1800" dirty="0">
                <a:solidFill>
                  <a:schemeClr val="bg1"/>
                </a:solidFill>
              </a:rPr>
              <a:t>Un </a:t>
            </a:r>
            <a:r>
              <a:rPr lang="es-ES_tradnl" sz="1800" b="1" dirty="0">
                <a:solidFill>
                  <a:schemeClr val="bg1"/>
                </a:solidFill>
              </a:rPr>
              <a:t>uniforme… No es una prenda cualquiera</a:t>
            </a:r>
            <a:r>
              <a:rPr lang="es-ES_tradnl" sz="1800" dirty="0">
                <a:solidFill>
                  <a:schemeClr val="bg1"/>
                </a:solidFill>
              </a:rPr>
              <a:t>.. El uniforme </a:t>
            </a:r>
            <a:r>
              <a:rPr lang="es-ES_tradnl" sz="1800" b="1" dirty="0">
                <a:solidFill>
                  <a:schemeClr val="bg1"/>
                </a:solidFill>
              </a:rPr>
              <a:t>produce ciertos sentimientos y comportamientos </a:t>
            </a:r>
            <a:r>
              <a:rPr lang="es-ES_tradnl" sz="1800" dirty="0">
                <a:solidFill>
                  <a:schemeClr val="bg1"/>
                </a:solidFill>
              </a:rPr>
              <a:t>en aquel que </a:t>
            </a:r>
            <a:r>
              <a:rPr lang="es-ES_tradnl" sz="1800" b="1" dirty="0">
                <a:solidFill>
                  <a:schemeClr val="bg1"/>
                </a:solidFill>
              </a:rPr>
              <a:t>lo viste y en aquellos que lo ven</a:t>
            </a:r>
            <a:r>
              <a:rPr lang="es-ES_tradnl" sz="1800" dirty="0">
                <a:solidFill>
                  <a:schemeClr val="bg1"/>
                </a:solidFill>
              </a:rPr>
              <a:t>. Produce: admiración, sentimiento de orgullo, o totalmente lo contrario si no te sientes identificado con él. </a:t>
            </a:r>
          </a:p>
          <a:p>
            <a:pPr algn="just"/>
            <a:r>
              <a:rPr lang="es-ES_tradnl" sz="1800" dirty="0">
                <a:solidFill>
                  <a:schemeClr val="bg1"/>
                </a:solidFill>
              </a:rPr>
              <a:t>Los uniformes esconden un </a:t>
            </a:r>
            <a:r>
              <a:rPr lang="es-ES_tradnl" sz="1800" b="1" dirty="0">
                <a:solidFill>
                  <a:schemeClr val="bg1"/>
                </a:solidFill>
              </a:rPr>
              <a:t>significado</a:t>
            </a:r>
            <a:r>
              <a:rPr lang="es-ES_tradnl" sz="1800" dirty="0">
                <a:solidFill>
                  <a:schemeClr val="bg1"/>
                </a:solidFill>
              </a:rPr>
              <a:t> que todos identificamos al instante, ya que </a:t>
            </a:r>
            <a:r>
              <a:rPr lang="es-ES_tradnl" sz="1800" b="1" dirty="0">
                <a:solidFill>
                  <a:schemeClr val="bg1"/>
                </a:solidFill>
              </a:rPr>
              <a:t>cada uno de nosotros representamos un rol dentro de la sociedad y necesitamos saber quién es quién dentro de ella</a:t>
            </a:r>
            <a:r>
              <a:rPr lang="es-ES_tradnl" sz="1800" dirty="0">
                <a:solidFill>
                  <a:schemeClr val="bg1"/>
                </a:solidFill>
              </a:rPr>
              <a:t>.</a:t>
            </a:r>
          </a:p>
          <a:p>
            <a:pPr algn="just"/>
            <a:r>
              <a:rPr lang="es-ES_tradnl" sz="1800" b="1" dirty="0">
                <a:solidFill>
                  <a:schemeClr val="bg1"/>
                </a:solidFill>
              </a:rPr>
              <a:t>El uniforme es el primer contacto visual que los demás perciben</a:t>
            </a:r>
            <a:r>
              <a:rPr lang="es-ES_tradnl" sz="1800" dirty="0">
                <a:solidFill>
                  <a:schemeClr val="bg1"/>
                </a:solidFill>
              </a:rPr>
              <a:t>. Es </a:t>
            </a:r>
            <a:r>
              <a:rPr lang="es-ES_tradnl" sz="1800" b="1" dirty="0">
                <a:solidFill>
                  <a:schemeClr val="bg1"/>
                </a:solidFill>
              </a:rPr>
              <a:t>un elemento de comunicación de una empresa</a:t>
            </a:r>
            <a:r>
              <a:rPr lang="es-ES_tradnl" sz="1800" dirty="0">
                <a:solidFill>
                  <a:schemeClr val="bg1"/>
                </a:solidFill>
              </a:rPr>
              <a:t>. Por ello, debe ser escogido con cuidado y utilizado con esmero.</a:t>
            </a:r>
          </a:p>
          <a:p>
            <a:pPr algn="just"/>
            <a:r>
              <a:rPr lang="es-ES_tradnl" sz="1800" dirty="0">
                <a:solidFill>
                  <a:schemeClr val="bg1"/>
                </a:solidFill>
              </a:rPr>
              <a:t>A su vez, </a:t>
            </a:r>
            <a:r>
              <a:rPr lang="es-ES_tradnl" sz="1800" b="1" dirty="0">
                <a:solidFill>
                  <a:schemeClr val="bg1"/>
                </a:solidFill>
              </a:rPr>
              <a:t>el  trabajador que usa cierto uniforme se convierte en publicidad de la empresa</a:t>
            </a:r>
            <a:r>
              <a:rPr lang="es-ES_tradnl" sz="1800" dirty="0">
                <a:solidFill>
                  <a:schemeClr val="bg1"/>
                </a:solidFill>
              </a:rPr>
              <a:t>. </a:t>
            </a:r>
          </a:p>
          <a:p>
            <a:pPr algn="just"/>
            <a:endParaRPr lang="en-US" sz="2000" b="1" dirty="0">
              <a:solidFill>
                <a:schemeClr val="bg1"/>
              </a:solidFill>
            </a:endParaRPr>
          </a:p>
        </p:txBody>
      </p:sp>
      <p:graphicFrame>
        <p:nvGraphicFramePr>
          <p:cNvPr id="6" name="Diagrama 5"/>
          <p:cNvGraphicFramePr/>
          <p:nvPr>
            <p:extLst>
              <p:ext uri="{D42A27DB-BD31-4B8C-83A1-F6EECF244321}">
                <p14:modId xmlns:p14="http://schemas.microsoft.com/office/powerpoint/2010/main" val="1719530625"/>
              </p:ext>
            </p:extLst>
          </p:nvPr>
        </p:nvGraphicFramePr>
        <p:xfrm>
          <a:off x="7000480" y="1948187"/>
          <a:ext cx="4187774" cy="33585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51162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3D TRANSITION" val="Slide.p3d 2"/>
  <p:tag name="POWER3D OPTIONS" val="Medium "/>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3244</TotalTime>
  <Words>3352</Words>
  <Application>Microsoft Office PowerPoint</Application>
  <PresentationFormat>Widescreen</PresentationFormat>
  <Paragraphs>236</Paragraphs>
  <Slides>39</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Abadi MT Condensed Extra Bold</vt:lpstr>
      <vt:lpstr>Arial</vt:lpstr>
      <vt:lpstr>Baskerville Old Face</vt:lpstr>
      <vt:lpstr>Brush Script MT</vt:lpstr>
      <vt:lpstr>Calibri</vt:lpstr>
      <vt:lpstr>Calibri </vt:lpstr>
      <vt:lpstr>Calibri Light</vt:lpstr>
      <vt:lpstr>Gabriola</vt:lpstr>
      <vt:lpstr>Helvetica</vt:lpstr>
      <vt:lpstr>Open Sans</vt:lpstr>
      <vt:lpstr>Wingdings</vt:lpstr>
      <vt:lpstr>Tema de Office</vt:lpstr>
      <vt:lpstr>PowerPoint Presentation</vt:lpstr>
      <vt:lpstr>PowerPoint Presentation</vt:lpstr>
      <vt:lpstr> Asimismo que las mujeres se ATAVÍEN de ropa decorosa, con pudor y modestia; no con peinado ostentoso, ni oro, ni perlas, ni vestidos costosos.   2 TIMOTEO 2:9</vt:lpstr>
      <vt:lpstr>   "Vuestro atavío no sea el externo de peinados ostentosos, de adornos de oro o de vestidos lujosos, sino el interno, el del corazón, en el incorruptible ornato de un espíritu afable y apacible, que es de grande estima delante de Dios"     1 PEDRO 3: 3, 4</vt:lpstr>
      <vt:lpstr>Atuendo-Atavío</vt:lpstr>
      <vt:lpstr>Ornamento</vt:lpstr>
      <vt:lpstr>PowerPoint Presentation</vt:lpstr>
      <vt:lpstr>PowerPoint Presentation</vt:lpstr>
      <vt:lpstr>UNIFORME ?</vt:lpstr>
      <vt:lpstr>EN LA GRABACIÓN DE PELICULAS…  SE NECESITA UN DISEÑADOR DE VESTUARIO…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ELENA DE WHITE </vt:lpstr>
      <vt:lpstr>PowerPoint Presentation</vt:lpstr>
      <vt:lpstr>PowerPoint Presentation</vt:lpstr>
      <vt:lpstr>PowerPoint Presentation</vt:lpstr>
      <vt:lpstr>PowerPoint Presentation</vt:lpstr>
      <vt:lpstr>PowerPoint Presentation</vt:lpstr>
      <vt:lpstr>VESTIMENTA</vt:lpstr>
      <vt:lpstr>CABELLO</vt:lpstr>
      <vt:lpstr>ROPA INTERIOR </vt:lpstr>
      <vt:lpstr>PowerPoint Presentation</vt:lpstr>
      <vt:lpstr>PowerPoint Presentation</vt:lpstr>
      <vt:lpstr>PowerPoint Presentation</vt:lpstr>
      <vt:lpstr>PowerPoint Presentation</vt:lpstr>
      <vt:lpstr>PowerPoint Presentation</vt:lpstr>
      <vt:lpstr>PowerPoint Presentation</vt:lpstr>
      <vt:lpstr> Y yo vi la santa ciudad, la nueva Jerusalén que descendía del cielo de parte de Dios, preparada como una novia adornada para su esposo.   APOCALIPSIS 21:2</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INDUMENTARIA DE LA DIACONISA</dc:title>
  <dc:subject/>
  <dc:creator>Gloria Ruiz</dc:creator>
  <cp:keywords/>
  <dc:description/>
  <cp:lastModifiedBy>Meriviana Ferreyra</cp:lastModifiedBy>
  <cp:revision>123</cp:revision>
  <dcterms:created xsi:type="dcterms:W3CDTF">2017-09-03T13:44:15Z</dcterms:created>
  <dcterms:modified xsi:type="dcterms:W3CDTF">2020-01-06T21:34:13Z</dcterms:modified>
  <cp:category/>
</cp:coreProperties>
</file>