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8" r:id="rId19"/>
    <p:sldId id="309" r:id="rId20"/>
    <p:sldId id="310" r:id="rId21"/>
    <p:sldId id="311" r:id="rId22"/>
    <p:sldId id="314" r:id="rId23"/>
    <p:sldId id="315" r:id="rId24"/>
    <p:sldId id="317" r:id="rId25"/>
    <p:sldId id="316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3" r:id="rId41"/>
    <p:sldId id="334" r:id="rId42"/>
    <p:sldId id="335" r:id="rId43"/>
    <p:sldId id="332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279" r:id="rId5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5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5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9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4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3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4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3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4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7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7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0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2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3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47664" y="1718588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 palabra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hablada imprudentemente puede hacer más daño que todo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bien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haría una serie de reuniones dictada por ellos.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1635646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Ellos dejan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norma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la verdad, que debe ser siempre exaltada, reducida 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polvo ante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comunidad. Generalmente, sus conversos no se elevan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más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norma puesta por los ministros.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455876" y="843558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hombres que ministran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entre los vivos y los muertos deben ser justamente lo que se requiere.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ministro no debe descuidarse un solo momento. El está trabajando para elevar a otros sobre la plataforma de la verdad. Que le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muestre 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otros que la verdad ha hecho algo por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él.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Testimonies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1:445.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4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26584" y="1971585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éxito de los ministros depende de su comportamiento</a:t>
            </a:r>
            <a:r>
              <a:rPr lang="pt-B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1600" y="1851670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hombres de Dios, fieles, santos, que practican en su vida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diaria lo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predican, ejercerán una influencia salvadora.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2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95936" y="843558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discurso poderoso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desde el púlpito puede afectar las mentes; pero un poquito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imprudencia de parte del ministro fuera del púlpito, una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seriedad en la voz o de verdadera santidad, contrarrestará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 influencia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y anulará las buenas impresiones hechas por él.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95936" y="1572796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conversos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serán de él; pero en muchos casos no anhelarán elevarse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más alto que su predicador. No habrá hecho en ellos un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trabajo 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fondo, de corazón.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2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27584" y="1281212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éxito del ministro depende grandemente de su comportamiento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fuera del púlpito. Cuando termina de predicar y deja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púlpito, su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obra no ha terminado; sólo ha comenzado.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915566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 entonces cuando él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debe practicar lo que ha predicado. No debe moverse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incautamente, sino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mantenerse alerta a su persona, para que lo que haga o diga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sea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tomado ventajosamente por el enemigo, y se traiga un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reproche sobre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causa de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Cristo.Testimonies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1:380.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05768" y="2001461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Pedro es un ejemplo de alguien que tropieza y es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restaurado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536" y="1347614"/>
            <a:ext cx="5398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Algunos afirman que si un alma tropieza y cae, nunca puede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recuperar su posición, pero el caso que tenemos ante nosotros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contradice esto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Antes de su negación Cristo dijo a Pedro: “Tú, una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vez vuelto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confirma a tus hermanos”.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725912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26584" y="1417588"/>
            <a:ext cx="8290832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Señor nos prueba para ver si actuaremos fielmente con el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pecado aún con nuestros hombres honorables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07904" y="1597556"/>
            <a:ext cx="5231054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ética y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851920" y="3412982"/>
            <a:ext cx="5192424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3707904" y="2499742"/>
            <a:ext cx="543609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pastores colegas</a:t>
            </a:r>
            <a:endParaRPr lang="pt-BR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8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05768" y="1513697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de Cristo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deben</a:t>
            </a:r>
          </a:p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un mismo sentir y un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mismo pensamiento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6128" y="1203598"/>
            <a:ext cx="4965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Nadie debe exigirle a sus hermanos que trabajen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siguiendo exactamente su plan, sino que cada uno debe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conservar su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individualidad, y todos deben trabajar por el bien de los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otros, considerando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sus hermanos más que a sí mismos.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4155926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26584" y="1293604"/>
            <a:ext cx="8290832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que aparentan ser amables y sin embargo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abusan de la reputación de sus hermanos, son especialmente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peligrosos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30144" y="1027638"/>
            <a:ext cx="5470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 rasgos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buenos de carácter lo han hecho mucho más peligroso;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pues le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han dado influencia. La gente piensa que lo que dice tiene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 cierto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Si hubiera sido una persona inmoral o pendenciera, no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hubiera obtenido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victoria en ganar la confianza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tantos.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Testimonies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5:289.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6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78168" y="1513697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Nunca hable en forma degradante de los ministros no importa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cual sea su origen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616" y="1957596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Dios los ha aceptado,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todo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hombre se cuide de lanzar el menor reproche sobre ellos.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78168" y="1995686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copie a otros. Dios le ha dado a usted sus propias habilidades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05768" y="1792933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Debemos ser ejemplos vivientes de lo que predicamos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1491630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dice: Sois obreros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juntamente con Dios. No se dedique ninguna persona a reprimir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 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desanimar. No procure colocar su armadura sobre su hermano,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él no la ha probado...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78168" y="1995686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Inste a los ministros a corregir su error en vez de reprenderlos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47864" y="1635646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Pablo declara, “No reprendas con dureza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anciano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sino exhórtalo como a un padre. A los más jóvenes, trátalos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como a hermanos”.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78168" y="1995686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asociaciones no deben descuidar a los ministros ancianos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067944" y="1059582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Después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Juan había envejecido en el servicio del Señor fue desterrado a</a:t>
            </a:r>
          </a:p>
          <a:p>
            <a:pPr algn="ctr"/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Patmos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Y en esa isla solitaria recibió más comunicaciones del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cielo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que había recibido durante el resto de su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vida. Mensajes Selectos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1:38.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75008" y="1604918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deben transar con aquellos que han apostatado, sino tratarlos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bondadosamente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616" y="1131590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testimonio bien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definido y claro debe ser profesado... No hay que transar con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aquellos que han apostatado, pero hay que tratarlos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bondadosamente, no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dando ocasión para que hablen mal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nosotros.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Manuscript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Releases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9:363.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81720" y="1610752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Mantenga los errores de los ministros en un círculo tan pequeño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sea posible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059832" y="1347614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Pero los ministros que trabajan por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salvación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sus semejantes no deben ser implacables con los errores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unos y otros ni hacer resaltar sus defectos. No deben exponer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ni reprender sus debilidades.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43808" y="1419622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Ningún bien puede provenir de esta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exposición, sino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solamente daño. Al Señor le desagrada esta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conducta, porque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socava la confianza del pueblo en aquellos a quienes él acepta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para llevar a cabo su obra.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87708" y="1203597"/>
            <a:ext cx="5256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Buscaremos a Dios con ahínco, y como ministros del Señor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predican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el Evangelio, pondremos en práctica estas grandes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verdade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nuestra vida diaria, mostrando que somos ejemplos vivientes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lo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que predicamos, que estamos practicando en nuestra vida cotidiana</a:t>
            </a:r>
          </a:p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la santidad. Entonces, por dondequiera que vayamos ejerceremos</a:t>
            </a:r>
          </a:p>
          <a:p>
            <a:pPr algn="ctr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poder.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Sermons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Talks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, 63.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1995686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amor se abrirá paso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través de las vallas, mientras que la censura cerrará toda vía de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acceso al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alma. Joyas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los Testimonios 1:301, 302.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4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37130" y="1597556"/>
            <a:ext cx="776743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ética y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267744" y="3445766"/>
            <a:ext cx="4896544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755576" y="2499742"/>
            <a:ext cx="776743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sexo </a:t>
            </a:r>
            <a:r>
              <a:rPr lang="pt-BR" sz="4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opuesto</a:t>
            </a:r>
            <a:endParaRPr lang="pt-BR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8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57456" y="1923678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Adquiera</a:t>
            </a: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fibra moral al repetir: “No </a:t>
            </a:r>
            <a:r>
              <a:rPr lang="pt-BR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deshonraré</a:t>
            </a: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mi Redentor</a:t>
            </a:r>
            <a:r>
              <a:rPr lang="pt-B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1491630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No deshonre al Maestro haciendo público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hecho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 ministro de la Palabra es culpable de un pecado como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Ud. ha cometido. Ello sería una desgracia para el ministerio.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ninguna manera dé publicidad al asunto.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987824" y="1563638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Vaya 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Dios y a los hermanos que conocen este terrible capítulo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 experiencia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dígales lo que tiene que decirles, y luego permita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se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ofrezcan oraciones en su favor. Cultive la sobriedad.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57456" y="1923678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religión práctica guía a su poseedor a controlar sus afectos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0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87624" y="1059582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influencia de la verdad debe afectar, no solamente el entendimiento, sino también el corazón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vida. La religión práctica y genuina guiará a quien la posee 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controlar sus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afectos.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Testimonies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4:371.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57456" y="1923678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pecado es pecado aún cuando el seductor sea un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ministro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1600" y="1347614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Acaso no tenemos las palabras de Juan: “El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dice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: Yo le he conocido, y no guarda sus mandamientos, el tal es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mentiroso, y no hay verdad en él”. ¿Qué dice la ley? “No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cometerás adulterio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26584" y="1431706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Nunca se aproveche de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</a:p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confianza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la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gente</a:t>
            </a:r>
          </a:p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deposita en usted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21792" y="1513697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que predican de una manera y viven de otra,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 lobos con piel de oveja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347614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Cuando los ministros se aprovechan así de la confianza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gente deposita en ellos y llevan a las almas a la ruina, se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hacen tanto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más culpables que el pecador común, cuanto más elevada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su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profesión.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14056" y="3723878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95536" y="1417588"/>
            <a:ext cx="8290832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que están violando el séptimo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mandamiento no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deben ser confiados con la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custodia</a:t>
            </a:r>
          </a:p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almas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43608" y="1059582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Podemos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dejar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 ocupen en su propia salvación con temor y temblor, después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se haya hecho todo lo posible para reformarlos; pero en ningún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caso podemos confiarles la custodia de las almas.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1491630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Llevando la insignia de Cristo,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sirven al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peor enemigo del Señor, y no se dan cuenta del mandato, “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Apártese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iniquidad todo el que invoca el Nombre de Cristo”.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1203598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Jesucristo claramente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dice que esta clase de maestros son como lobos con piel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oveja. Hablan de la gracia, predican de la gracia,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aparentemente oran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 la gracia; pero no tienen la gracia de Cristo en sus corazones.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95936" y="843558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el púlpito tales ministros podrán aparentar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 excelentes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pero destruyen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fuerza de sus palabras cuando lejos del púlpito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ellos mismos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siguen tal camino de iniquidad que demuestran ser ministros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pecado, lobos con piel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oveja.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Times, 8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julio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1892.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067944" y="915566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Dejen que los ministros muestren a otros que la verdad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 hecho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algo por ellos—Aquellos ministros jóvenes y los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hombres que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alguna vez han sido ministros, que han sido ásperos y rudos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sus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modales, teniendo expresiones en sus conversaciones que no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fueron perfectamente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modestas y púdicas, no son aptos para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dedicarse 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esta obra hasta que den evidencia de una reforma completa.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1483</Words>
  <Application>Microsoft Office PowerPoint</Application>
  <PresentationFormat>Apresentação na tela (16:9)</PresentationFormat>
  <Paragraphs>97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53</vt:i4>
      </vt:variant>
    </vt:vector>
  </HeadingPairs>
  <TitlesOfParts>
    <vt:vector size="55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40</cp:revision>
  <dcterms:created xsi:type="dcterms:W3CDTF">2015-05-19T12:36:24Z</dcterms:created>
  <dcterms:modified xsi:type="dcterms:W3CDTF">2015-08-23T22:01:05Z</dcterms:modified>
</cp:coreProperties>
</file>