
<file path=[Content_Types].xml><?xml version="1.0" encoding="utf-8"?>
<Types xmlns="http://schemas.openxmlformats.org/package/2006/content-types">
  <Default Extension="png" ContentType="image/png"/>
  <Default Extension="svg" ContentType="image/svg+xml"/>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9.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1"/>
  </p:notesMasterIdLst>
  <p:sldIdLst>
    <p:sldId id="256" r:id="rId2"/>
    <p:sldId id="259" r:id="rId3"/>
    <p:sldId id="260" r:id="rId4"/>
    <p:sldId id="258" r:id="rId5"/>
    <p:sldId id="261" r:id="rId6"/>
    <p:sldId id="262" r:id="rId7"/>
    <p:sldId id="263" r:id="rId8"/>
    <p:sldId id="272" r:id="rId9"/>
    <p:sldId id="265" r:id="rId10"/>
    <p:sldId id="266" r:id="rId11"/>
    <p:sldId id="267" r:id="rId12"/>
    <p:sldId id="268" r:id="rId13"/>
    <p:sldId id="269" r:id="rId14"/>
    <p:sldId id="270" r:id="rId15"/>
    <p:sldId id="275" r:id="rId16"/>
    <p:sldId id="264" r:id="rId17"/>
    <p:sldId id="273" r:id="rId18"/>
    <p:sldId id="276" r:id="rId19"/>
    <p:sldId id="274"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F3E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072"/>
    <p:restoredTop sz="66058" autoAdjust="0"/>
  </p:normalViewPr>
  <p:slideViewPr>
    <p:cSldViewPr snapToGrid="0" snapToObjects="1">
      <p:cViewPr>
        <p:scale>
          <a:sx n="48" d="100"/>
          <a:sy n="48" d="100"/>
        </p:scale>
        <p:origin x="624" y="54"/>
      </p:cViewPr>
      <p:guideLst/>
    </p:cSldViewPr>
  </p:slideViewPr>
  <p:notesTextViewPr>
    <p:cViewPr>
      <p:scale>
        <a:sx n="1" d="1"/>
        <a:sy n="1" d="1"/>
      </p:scale>
      <p:origin x="0" y="0"/>
    </p:cViewPr>
  </p:notesTextViewPr>
  <p:notesViewPr>
    <p:cSldViewPr snapToGrid="0" snapToObjects="1">
      <p:cViewPr varScale="1">
        <p:scale>
          <a:sx n="97" d="100"/>
          <a:sy n="97" d="100"/>
        </p:scale>
        <p:origin x="3120" y="20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_rels/data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0.svg"/><Relationship Id="rId1" Type="http://schemas.openxmlformats.org/officeDocument/2006/relationships/image" Target="../media/image9.png"/><Relationship Id="rId4" Type="http://schemas.openxmlformats.org/officeDocument/2006/relationships/image" Target="../media/image12.svg"/></Relationships>
</file>

<file path=ppt/diagrams/_rels/data3.xml.rels><?xml version="1.0" encoding="UTF-8" standalone="yes"?>
<Relationships xmlns="http://schemas.openxmlformats.org/package/2006/relationships"><Relationship Id="rId8" Type="http://schemas.openxmlformats.org/officeDocument/2006/relationships/image" Target="../media/image20.svg"/><Relationship Id="rId3" Type="http://schemas.openxmlformats.org/officeDocument/2006/relationships/image" Target="../media/image12.png"/><Relationship Id="rId7" Type="http://schemas.openxmlformats.org/officeDocument/2006/relationships/image" Target="../media/image14.png"/><Relationship Id="rId2" Type="http://schemas.openxmlformats.org/officeDocument/2006/relationships/image" Target="../media/image14.svg"/><Relationship Id="rId1" Type="http://schemas.openxmlformats.org/officeDocument/2006/relationships/image" Target="../media/image11.png"/><Relationship Id="rId6" Type="http://schemas.openxmlformats.org/officeDocument/2006/relationships/image" Target="../media/image18.svg"/><Relationship Id="rId5" Type="http://schemas.openxmlformats.org/officeDocument/2006/relationships/image" Target="../media/image13.png"/><Relationship Id="rId4" Type="http://schemas.openxmlformats.org/officeDocument/2006/relationships/image" Target="../media/image16.svg"/></Relationships>
</file>

<file path=ppt/diagrams/_rels/drawing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0.svg"/><Relationship Id="rId1" Type="http://schemas.openxmlformats.org/officeDocument/2006/relationships/image" Target="../media/image9.png"/><Relationship Id="rId4" Type="http://schemas.openxmlformats.org/officeDocument/2006/relationships/image" Target="../media/image12.svg"/></Relationships>
</file>

<file path=ppt/diagrams/_rels/drawing3.xml.rels><?xml version="1.0" encoding="UTF-8" standalone="yes"?>
<Relationships xmlns="http://schemas.openxmlformats.org/package/2006/relationships"><Relationship Id="rId8" Type="http://schemas.openxmlformats.org/officeDocument/2006/relationships/image" Target="../media/image20.svg"/><Relationship Id="rId3" Type="http://schemas.openxmlformats.org/officeDocument/2006/relationships/image" Target="../media/image12.png"/><Relationship Id="rId7" Type="http://schemas.openxmlformats.org/officeDocument/2006/relationships/image" Target="../media/image14.png"/><Relationship Id="rId2" Type="http://schemas.openxmlformats.org/officeDocument/2006/relationships/image" Target="../media/image14.svg"/><Relationship Id="rId1" Type="http://schemas.openxmlformats.org/officeDocument/2006/relationships/image" Target="../media/image11.png"/><Relationship Id="rId6" Type="http://schemas.openxmlformats.org/officeDocument/2006/relationships/image" Target="../media/image18.svg"/><Relationship Id="rId5" Type="http://schemas.openxmlformats.org/officeDocument/2006/relationships/image" Target="../media/image13.png"/><Relationship Id="rId4" Type="http://schemas.openxmlformats.org/officeDocument/2006/relationships/image" Target="../media/image16.svg"/></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E97B518-9102-48F4-90F7-CDA99F09DAC8}" type="doc">
      <dgm:prSet loTypeId="urn:microsoft.com/office/officeart/2016/7/layout/LinearBlockProcessNumbered" loCatId="process" qsTypeId="urn:microsoft.com/office/officeart/2005/8/quickstyle/simple1" qsCatId="simple" csTypeId="urn:microsoft.com/office/officeart/2005/8/colors/colorful1" csCatId="colorful" phldr="1"/>
      <dgm:spPr/>
      <dgm:t>
        <a:bodyPr/>
        <a:lstStyle/>
        <a:p>
          <a:endParaRPr lang="en-US"/>
        </a:p>
      </dgm:t>
    </dgm:pt>
    <dgm:pt modelId="{C86239BB-0373-483D-A100-1613B0E1D7E0}">
      <dgm:prSet custT="1"/>
      <dgm:spPr/>
      <dgm:t>
        <a:bodyPr/>
        <a:lstStyle/>
        <a:p>
          <a:r>
            <a:rPr lang="es-MX" sz="3600" dirty="0" smtClean="0">
              <a:solidFill>
                <a:schemeClr val="tx1"/>
              </a:solidFill>
              <a:effectLst/>
              <a:latin typeface="+mn-lt"/>
              <a:ea typeface="+mn-ea"/>
              <a:cs typeface="+mn-cs"/>
            </a:rPr>
            <a:t>Formen grupos de 3 a 4 personas</a:t>
          </a:r>
          <a:endParaRPr lang="en-US" sz="3600" dirty="0"/>
        </a:p>
      </dgm:t>
    </dgm:pt>
    <dgm:pt modelId="{57E8C88F-219C-4D68-8373-9BD1DCDB9B25}" type="parTrans" cxnId="{9229C326-EAA6-4322-9045-47CF717149C4}">
      <dgm:prSet/>
      <dgm:spPr/>
      <dgm:t>
        <a:bodyPr/>
        <a:lstStyle/>
        <a:p>
          <a:endParaRPr lang="en-US"/>
        </a:p>
      </dgm:t>
    </dgm:pt>
    <dgm:pt modelId="{4228AFD0-2820-4E64-9756-89C220ED6FF8}" type="sibTrans" cxnId="{9229C326-EAA6-4322-9045-47CF717149C4}">
      <dgm:prSet phldrT="01" phldr="0"/>
      <dgm:spPr/>
      <dgm:t>
        <a:bodyPr/>
        <a:lstStyle/>
        <a:p>
          <a:r>
            <a:rPr lang="en-US"/>
            <a:t>01</a:t>
          </a:r>
        </a:p>
      </dgm:t>
    </dgm:pt>
    <dgm:pt modelId="{0789EB17-15ED-4AB7-B9E2-0AF3C3B19EB9}">
      <dgm:prSet custT="1"/>
      <dgm:spPr/>
      <dgm:t>
        <a:bodyPr/>
        <a:lstStyle/>
        <a:p>
          <a:r>
            <a:rPr lang="es-MX" sz="2600" dirty="0" smtClean="0">
              <a:solidFill>
                <a:schemeClr val="tx1"/>
              </a:solidFill>
              <a:effectLst/>
              <a:latin typeface="+mn-lt"/>
              <a:ea typeface="+mn-ea"/>
              <a:cs typeface="+mn-cs"/>
            </a:rPr>
            <a:t>Escuchen unas cuantas historias breves acerca de la vida de mujeres que enfrentaron obstáculos</a:t>
          </a:r>
          <a:r>
            <a:rPr lang="es-MX" sz="2000" dirty="0" smtClean="0">
              <a:solidFill>
                <a:schemeClr val="tx1"/>
              </a:solidFill>
              <a:effectLst/>
              <a:latin typeface="+mn-lt"/>
              <a:ea typeface="+mn-ea"/>
              <a:cs typeface="+mn-cs"/>
            </a:rPr>
            <a:t>.</a:t>
          </a:r>
          <a:endParaRPr lang="en-US" sz="2600" dirty="0"/>
        </a:p>
      </dgm:t>
    </dgm:pt>
    <dgm:pt modelId="{5B83D702-4322-4B48-A1D2-53087A2DB488}" type="parTrans" cxnId="{0804BFBA-401F-4DF7-9000-508BF5546C4B}">
      <dgm:prSet/>
      <dgm:spPr/>
      <dgm:t>
        <a:bodyPr/>
        <a:lstStyle/>
        <a:p>
          <a:endParaRPr lang="en-US"/>
        </a:p>
      </dgm:t>
    </dgm:pt>
    <dgm:pt modelId="{CDE47A50-0738-479C-B00A-986D5DF43F6D}" type="sibTrans" cxnId="{0804BFBA-401F-4DF7-9000-508BF5546C4B}">
      <dgm:prSet phldrT="02" phldr="0"/>
      <dgm:spPr/>
      <dgm:t>
        <a:bodyPr/>
        <a:lstStyle/>
        <a:p>
          <a:r>
            <a:rPr lang="en-US"/>
            <a:t>02</a:t>
          </a:r>
        </a:p>
      </dgm:t>
    </dgm:pt>
    <dgm:pt modelId="{E0402B85-A768-42B6-984E-C0E23C8F467A}">
      <dgm:prSet/>
      <dgm:spPr/>
      <dgm:t>
        <a:bodyPr/>
        <a:lstStyle/>
        <a:p>
          <a:r>
            <a:rPr lang="es-MX" dirty="0" smtClean="0">
              <a:solidFill>
                <a:schemeClr val="tx1"/>
              </a:solidFill>
              <a:effectLst/>
              <a:latin typeface="+mn-lt"/>
              <a:ea typeface="+mn-ea"/>
              <a:cs typeface="+mn-cs"/>
            </a:rPr>
            <a:t>Reflexionen en las dificultades que ellas tuvieron que enfrentar</a:t>
          </a:r>
          <a:r>
            <a:rPr lang="en-US" dirty="0" smtClean="0"/>
            <a:t>.</a:t>
          </a:r>
          <a:endParaRPr lang="en-US" dirty="0"/>
        </a:p>
      </dgm:t>
    </dgm:pt>
    <dgm:pt modelId="{8968B5B0-D2D5-4123-8BF0-4226339B48BC}" type="parTrans" cxnId="{0FC28246-6208-4ECF-91F2-AB43DA28EAB8}">
      <dgm:prSet/>
      <dgm:spPr/>
      <dgm:t>
        <a:bodyPr/>
        <a:lstStyle/>
        <a:p>
          <a:endParaRPr lang="en-US"/>
        </a:p>
      </dgm:t>
    </dgm:pt>
    <dgm:pt modelId="{C4E83CBF-3A9D-4061-92F4-E219699D00E2}" type="sibTrans" cxnId="{0FC28246-6208-4ECF-91F2-AB43DA28EAB8}">
      <dgm:prSet phldrT="03" phldr="0"/>
      <dgm:spPr/>
      <dgm:t>
        <a:bodyPr/>
        <a:lstStyle/>
        <a:p>
          <a:r>
            <a:rPr lang="en-US"/>
            <a:t>03</a:t>
          </a:r>
        </a:p>
      </dgm:t>
    </dgm:pt>
    <dgm:pt modelId="{961188CD-E300-7745-81A0-962E27715C62}" type="pres">
      <dgm:prSet presAssocID="{FE97B518-9102-48F4-90F7-CDA99F09DAC8}" presName="Name0" presStyleCnt="0">
        <dgm:presLayoutVars>
          <dgm:animLvl val="lvl"/>
          <dgm:resizeHandles val="exact"/>
        </dgm:presLayoutVars>
      </dgm:prSet>
      <dgm:spPr/>
      <dgm:t>
        <a:bodyPr/>
        <a:lstStyle/>
        <a:p>
          <a:endParaRPr lang="en-US"/>
        </a:p>
      </dgm:t>
    </dgm:pt>
    <dgm:pt modelId="{DAB89E92-9A3B-1F46-94F4-41D7EBBA352E}" type="pres">
      <dgm:prSet presAssocID="{C86239BB-0373-483D-A100-1613B0E1D7E0}" presName="compositeNode" presStyleCnt="0">
        <dgm:presLayoutVars>
          <dgm:bulletEnabled val="1"/>
        </dgm:presLayoutVars>
      </dgm:prSet>
      <dgm:spPr/>
    </dgm:pt>
    <dgm:pt modelId="{54997BC8-378E-D142-8222-9B68671A317E}" type="pres">
      <dgm:prSet presAssocID="{C86239BB-0373-483D-A100-1613B0E1D7E0}" presName="bgRect" presStyleLbl="alignNode1" presStyleIdx="0" presStyleCnt="3"/>
      <dgm:spPr/>
      <dgm:t>
        <a:bodyPr/>
        <a:lstStyle/>
        <a:p>
          <a:endParaRPr lang="en-US"/>
        </a:p>
      </dgm:t>
    </dgm:pt>
    <dgm:pt modelId="{6F616BA2-164C-BD4F-9437-2F506A4794D3}" type="pres">
      <dgm:prSet presAssocID="{4228AFD0-2820-4E64-9756-89C220ED6FF8}" presName="sibTransNodeRect" presStyleLbl="alignNode1" presStyleIdx="0" presStyleCnt="3">
        <dgm:presLayoutVars>
          <dgm:chMax val="0"/>
          <dgm:bulletEnabled val="1"/>
        </dgm:presLayoutVars>
      </dgm:prSet>
      <dgm:spPr/>
      <dgm:t>
        <a:bodyPr/>
        <a:lstStyle/>
        <a:p>
          <a:endParaRPr lang="en-US"/>
        </a:p>
      </dgm:t>
    </dgm:pt>
    <dgm:pt modelId="{D97A31F5-AA7C-9145-847E-C93D97A7BB35}" type="pres">
      <dgm:prSet presAssocID="{C86239BB-0373-483D-A100-1613B0E1D7E0}" presName="nodeRect" presStyleLbl="alignNode1" presStyleIdx="0" presStyleCnt="3">
        <dgm:presLayoutVars>
          <dgm:bulletEnabled val="1"/>
        </dgm:presLayoutVars>
      </dgm:prSet>
      <dgm:spPr/>
      <dgm:t>
        <a:bodyPr/>
        <a:lstStyle/>
        <a:p>
          <a:endParaRPr lang="en-US"/>
        </a:p>
      </dgm:t>
    </dgm:pt>
    <dgm:pt modelId="{49DA9931-30F3-1F40-B10E-151D704BD25A}" type="pres">
      <dgm:prSet presAssocID="{4228AFD0-2820-4E64-9756-89C220ED6FF8}" presName="sibTrans" presStyleCnt="0"/>
      <dgm:spPr/>
    </dgm:pt>
    <dgm:pt modelId="{7FBE5EBE-1141-DE4D-9346-5BFA4485183E}" type="pres">
      <dgm:prSet presAssocID="{0789EB17-15ED-4AB7-B9E2-0AF3C3B19EB9}" presName="compositeNode" presStyleCnt="0">
        <dgm:presLayoutVars>
          <dgm:bulletEnabled val="1"/>
        </dgm:presLayoutVars>
      </dgm:prSet>
      <dgm:spPr/>
    </dgm:pt>
    <dgm:pt modelId="{55D159D4-411A-2C48-B4AC-B6EDD0B23B23}" type="pres">
      <dgm:prSet presAssocID="{0789EB17-15ED-4AB7-B9E2-0AF3C3B19EB9}" presName="bgRect" presStyleLbl="alignNode1" presStyleIdx="1" presStyleCnt="3"/>
      <dgm:spPr/>
      <dgm:t>
        <a:bodyPr/>
        <a:lstStyle/>
        <a:p>
          <a:endParaRPr lang="en-US"/>
        </a:p>
      </dgm:t>
    </dgm:pt>
    <dgm:pt modelId="{8FA6958C-F016-5347-A6BA-08B34CF0FEA6}" type="pres">
      <dgm:prSet presAssocID="{CDE47A50-0738-479C-B00A-986D5DF43F6D}" presName="sibTransNodeRect" presStyleLbl="alignNode1" presStyleIdx="1" presStyleCnt="3">
        <dgm:presLayoutVars>
          <dgm:chMax val="0"/>
          <dgm:bulletEnabled val="1"/>
        </dgm:presLayoutVars>
      </dgm:prSet>
      <dgm:spPr/>
      <dgm:t>
        <a:bodyPr/>
        <a:lstStyle/>
        <a:p>
          <a:endParaRPr lang="en-US"/>
        </a:p>
      </dgm:t>
    </dgm:pt>
    <dgm:pt modelId="{FAC8B756-6F09-3A44-8EC4-EDA365E480DB}" type="pres">
      <dgm:prSet presAssocID="{0789EB17-15ED-4AB7-B9E2-0AF3C3B19EB9}" presName="nodeRect" presStyleLbl="alignNode1" presStyleIdx="1" presStyleCnt="3">
        <dgm:presLayoutVars>
          <dgm:bulletEnabled val="1"/>
        </dgm:presLayoutVars>
      </dgm:prSet>
      <dgm:spPr/>
      <dgm:t>
        <a:bodyPr/>
        <a:lstStyle/>
        <a:p>
          <a:endParaRPr lang="en-US"/>
        </a:p>
      </dgm:t>
    </dgm:pt>
    <dgm:pt modelId="{5858FFB8-C23A-F14C-9958-BB9A80266361}" type="pres">
      <dgm:prSet presAssocID="{CDE47A50-0738-479C-B00A-986D5DF43F6D}" presName="sibTrans" presStyleCnt="0"/>
      <dgm:spPr/>
    </dgm:pt>
    <dgm:pt modelId="{BD40CFC6-4365-584B-AD25-A8B67CB75270}" type="pres">
      <dgm:prSet presAssocID="{E0402B85-A768-42B6-984E-C0E23C8F467A}" presName="compositeNode" presStyleCnt="0">
        <dgm:presLayoutVars>
          <dgm:bulletEnabled val="1"/>
        </dgm:presLayoutVars>
      </dgm:prSet>
      <dgm:spPr/>
    </dgm:pt>
    <dgm:pt modelId="{F59EC28A-F484-954A-A9B9-0E1928010115}" type="pres">
      <dgm:prSet presAssocID="{E0402B85-A768-42B6-984E-C0E23C8F467A}" presName="bgRect" presStyleLbl="alignNode1" presStyleIdx="2" presStyleCnt="3"/>
      <dgm:spPr/>
      <dgm:t>
        <a:bodyPr/>
        <a:lstStyle/>
        <a:p>
          <a:endParaRPr lang="en-US"/>
        </a:p>
      </dgm:t>
    </dgm:pt>
    <dgm:pt modelId="{6F91E385-43E7-2A42-B230-71313A057FFD}" type="pres">
      <dgm:prSet presAssocID="{C4E83CBF-3A9D-4061-92F4-E219699D00E2}" presName="sibTransNodeRect" presStyleLbl="alignNode1" presStyleIdx="2" presStyleCnt="3">
        <dgm:presLayoutVars>
          <dgm:chMax val="0"/>
          <dgm:bulletEnabled val="1"/>
        </dgm:presLayoutVars>
      </dgm:prSet>
      <dgm:spPr/>
      <dgm:t>
        <a:bodyPr/>
        <a:lstStyle/>
        <a:p>
          <a:endParaRPr lang="en-US"/>
        </a:p>
      </dgm:t>
    </dgm:pt>
    <dgm:pt modelId="{D887A205-A723-7B43-B3DE-489469D3342C}" type="pres">
      <dgm:prSet presAssocID="{E0402B85-A768-42B6-984E-C0E23C8F467A}" presName="nodeRect" presStyleLbl="alignNode1" presStyleIdx="2" presStyleCnt="3">
        <dgm:presLayoutVars>
          <dgm:bulletEnabled val="1"/>
        </dgm:presLayoutVars>
      </dgm:prSet>
      <dgm:spPr/>
      <dgm:t>
        <a:bodyPr/>
        <a:lstStyle/>
        <a:p>
          <a:endParaRPr lang="en-US"/>
        </a:p>
      </dgm:t>
    </dgm:pt>
  </dgm:ptLst>
  <dgm:cxnLst>
    <dgm:cxn modelId="{9229C326-EAA6-4322-9045-47CF717149C4}" srcId="{FE97B518-9102-48F4-90F7-CDA99F09DAC8}" destId="{C86239BB-0373-483D-A100-1613B0E1D7E0}" srcOrd="0" destOrd="0" parTransId="{57E8C88F-219C-4D68-8373-9BD1DCDB9B25}" sibTransId="{4228AFD0-2820-4E64-9756-89C220ED6FF8}"/>
    <dgm:cxn modelId="{A24E8738-1A8A-3F42-9C18-AD0AD766CB5A}" type="presOf" srcId="{FE97B518-9102-48F4-90F7-CDA99F09DAC8}" destId="{961188CD-E300-7745-81A0-962E27715C62}" srcOrd="0" destOrd="0" presId="urn:microsoft.com/office/officeart/2016/7/layout/LinearBlockProcessNumbered"/>
    <dgm:cxn modelId="{95BC95F1-AA38-DB42-9578-6BD2E4F07FF9}" type="presOf" srcId="{E0402B85-A768-42B6-984E-C0E23C8F467A}" destId="{D887A205-A723-7B43-B3DE-489469D3342C}" srcOrd="1" destOrd="0" presId="urn:microsoft.com/office/officeart/2016/7/layout/LinearBlockProcessNumbered"/>
    <dgm:cxn modelId="{6565F093-F727-D04F-97E8-0E026B662DC7}" type="presOf" srcId="{CDE47A50-0738-479C-B00A-986D5DF43F6D}" destId="{8FA6958C-F016-5347-A6BA-08B34CF0FEA6}" srcOrd="0" destOrd="0" presId="urn:microsoft.com/office/officeart/2016/7/layout/LinearBlockProcessNumbered"/>
    <dgm:cxn modelId="{B4A490FF-7BCF-2D47-8791-914A97FDB296}" type="presOf" srcId="{0789EB17-15ED-4AB7-B9E2-0AF3C3B19EB9}" destId="{55D159D4-411A-2C48-B4AC-B6EDD0B23B23}" srcOrd="0" destOrd="0" presId="urn:microsoft.com/office/officeart/2016/7/layout/LinearBlockProcessNumbered"/>
    <dgm:cxn modelId="{0804BFBA-401F-4DF7-9000-508BF5546C4B}" srcId="{FE97B518-9102-48F4-90F7-CDA99F09DAC8}" destId="{0789EB17-15ED-4AB7-B9E2-0AF3C3B19EB9}" srcOrd="1" destOrd="0" parTransId="{5B83D702-4322-4B48-A1D2-53087A2DB488}" sibTransId="{CDE47A50-0738-479C-B00A-986D5DF43F6D}"/>
    <dgm:cxn modelId="{6E838376-0CC1-314E-86A4-9C9E23350B83}" type="presOf" srcId="{0789EB17-15ED-4AB7-B9E2-0AF3C3B19EB9}" destId="{FAC8B756-6F09-3A44-8EC4-EDA365E480DB}" srcOrd="1" destOrd="0" presId="urn:microsoft.com/office/officeart/2016/7/layout/LinearBlockProcessNumbered"/>
    <dgm:cxn modelId="{DD6AF8DF-DDFA-7A41-87BC-67F9DBC24544}" type="presOf" srcId="{4228AFD0-2820-4E64-9756-89C220ED6FF8}" destId="{6F616BA2-164C-BD4F-9437-2F506A4794D3}" srcOrd="0" destOrd="0" presId="urn:microsoft.com/office/officeart/2016/7/layout/LinearBlockProcessNumbered"/>
    <dgm:cxn modelId="{0FC28246-6208-4ECF-91F2-AB43DA28EAB8}" srcId="{FE97B518-9102-48F4-90F7-CDA99F09DAC8}" destId="{E0402B85-A768-42B6-984E-C0E23C8F467A}" srcOrd="2" destOrd="0" parTransId="{8968B5B0-D2D5-4123-8BF0-4226339B48BC}" sibTransId="{C4E83CBF-3A9D-4061-92F4-E219699D00E2}"/>
    <dgm:cxn modelId="{8606AE9D-3008-E74C-8E06-DD17FA968E5A}" type="presOf" srcId="{C4E83CBF-3A9D-4061-92F4-E219699D00E2}" destId="{6F91E385-43E7-2A42-B230-71313A057FFD}" srcOrd="0" destOrd="0" presId="urn:microsoft.com/office/officeart/2016/7/layout/LinearBlockProcessNumbered"/>
    <dgm:cxn modelId="{6CBA6609-3D0B-A043-9A31-BC53AFE3F8B3}" type="presOf" srcId="{C86239BB-0373-483D-A100-1613B0E1D7E0}" destId="{D97A31F5-AA7C-9145-847E-C93D97A7BB35}" srcOrd="1" destOrd="0" presId="urn:microsoft.com/office/officeart/2016/7/layout/LinearBlockProcessNumbered"/>
    <dgm:cxn modelId="{9584D26A-656D-CD42-AF72-831BA1EF4749}" type="presOf" srcId="{C86239BB-0373-483D-A100-1613B0E1D7E0}" destId="{54997BC8-378E-D142-8222-9B68671A317E}" srcOrd="0" destOrd="0" presId="urn:microsoft.com/office/officeart/2016/7/layout/LinearBlockProcessNumbered"/>
    <dgm:cxn modelId="{DE05786E-A55D-F942-B743-6FE2AE2B18C0}" type="presOf" srcId="{E0402B85-A768-42B6-984E-C0E23C8F467A}" destId="{F59EC28A-F484-954A-A9B9-0E1928010115}" srcOrd="0" destOrd="0" presId="urn:microsoft.com/office/officeart/2016/7/layout/LinearBlockProcessNumbered"/>
    <dgm:cxn modelId="{B2B48C55-51D1-C847-8DAC-8CB7474A5BF3}" type="presParOf" srcId="{961188CD-E300-7745-81A0-962E27715C62}" destId="{DAB89E92-9A3B-1F46-94F4-41D7EBBA352E}" srcOrd="0" destOrd="0" presId="urn:microsoft.com/office/officeart/2016/7/layout/LinearBlockProcessNumbered"/>
    <dgm:cxn modelId="{23F61B87-06C6-FE4F-A0E1-A3D11ECE6D8A}" type="presParOf" srcId="{DAB89E92-9A3B-1F46-94F4-41D7EBBA352E}" destId="{54997BC8-378E-D142-8222-9B68671A317E}" srcOrd="0" destOrd="0" presId="urn:microsoft.com/office/officeart/2016/7/layout/LinearBlockProcessNumbered"/>
    <dgm:cxn modelId="{43971B7A-4C01-864E-BA5B-08D63CE4411B}" type="presParOf" srcId="{DAB89E92-9A3B-1F46-94F4-41D7EBBA352E}" destId="{6F616BA2-164C-BD4F-9437-2F506A4794D3}" srcOrd="1" destOrd="0" presId="urn:microsoft.com/office/officeart/2016/7/layout/LinearBlockProcessNumbered"/>
    <dgm:cxn modelId="{DD956ADC-4DC3-E947-8BA1-4EA58E20A58B}" type="presParOf" srcId="{DAB89E92-9A3B-1F46-94F4-41D7EBBA352E}" destId="{D97A31F5-AA7C-9145-847E-C93D97A7BB35}" srcOrd="2" destOrd="0" presId="urn:microsoft.com/office/officeart/2016/7/layout/LinearBlockProcessNumbered"/>
    <dgm:cxn modelId="{69DBDF71-9454-7B45-9238-3A43F9AC084C}" type="presParOf" srcId="{961188CD-E300-7745-81A0-962E27715C62}" destId="{49DA9931-30F3-1F40-B10E-151D704BD25A}" srcOrd="1" destOrd="0" presId="urn:microsoft.com/office/officeart/2016/7/layout/LinearBlockProcessNumbered"/>
    <dgm:cxn modelId="{08676AA5-2334-B244-9005-5FC6B684138B}" type="presParOf" srcId="{961188CD-E300-7745-81A0-962E27715C62}" destId="{7FBE5EBE-1141-DE4D-9346-5BFA4485183E}" srcOrd="2" destOrd="0" presId="urn:microsoft.com/office/officeart/2016/7/layout/LinearBlockProcessNumbered"/>
    <dgm:cxn modelId="{8C2790CB-2C75-8442-BF68-110C9738A202}" type="presParOf" srcId="{7FBE5EBE-1141-DE4D-9346-5BFA4485183E}" destId="{55D159D4-411A-2C48-B4AC-B6EDD0B23B23}" srcOrd="0" destOrd="0" presId="urn:microsoft.com/office/officeart/2016/7/layout/LinearBlockProcessNumbered"/>
    <dgm:cxn modelId="{494BD9B9-FEE0-F643-A465-892102FD7085}" type="presParOf" srcId="{7FBE5EBE-1141-DE4D-9346-5BFA4485183E}" destId="{8FA6958C-F016-5347-A6BA-08B34CF0FEA6}" srcOrd="1" destOrd="0" presId="urn:microsoft.com/office/officeart/2016/7/layout/LinearBlockProcessNumbered"/>
    <dgm:cxn modelId="{17202EBA-C537-D348-A740-FA3B5A3912AE}" type="presParOf" srcId="{7FBE5EBE-1141-DE4D-9346-5BFA4485183E}" destId="{FAC8B756-6F09-3A44-8EC4-EDA365E480DB}" srcOrd="2" destOrd="0" presId="urn:microsoft.com/office/officeart/2016/7/layout/LinearBlockProcessNumbered"/>
    <dgm:cxn modelId="{8E783D0C-F147-5949-94A6-CF4D8F9B31B4}" type="presParOf" srcId="{961188CD-E300-7745-81A0-962E27715C62}" destId="{5858FFB8-C23A-F14C-9958-BB9A80266361}" srcOrd="3" destOrd="0" presId="urn:microsoft.com/office/officeart/2016/7/layout/LinearBlockProcessNumbered"/>
    <dgm:cxn modelId="{0258CE91-3AD6-9643-8AFE-4808C91693FE}" type="presParOf" srcId="{961188CD-E300-7745-81A0-962E27715C62}" destId="{BD40CFC6-4365-584B-AD25-A8B67CB75270}" srcOrd="4" destOrd="0" presId="urn:microsoft.com/office/officeart/2016/7/layout/LinearBlockProcessNumbered"/>
    <dgm:cxn modelId="{4060233A-EBB7-1A47-9735-D8ABD4EAF535}" type="presParOf" srcId="{BD40CFC6-4365-584B-AD25-A8B67CB75270}" destId="{F59EC28A-F484-954A-A9B9-0E1928010115}" srcOrd="0" destOrd="0" presId="urn:microsoft.com/office/officeart/2016/7/layout/LinearBlockProcessNumbered"/>
    <dgm:cxn modelId="{EB1850E1-DDC6-3342-8BEE-B24E520AB74F}" type="presParOf" srcId="{BD40CFC6-4365-584B-AD25-A8B67CB75270}" destId="{6F91E385-43E7-2A42-B230-71313A057FFD}" srcOrd="1" destOrd="0" presId="urn:microsoft.com/office/officeart/2016/7/layout/LinearBlockProcessNumbered"/>
    <dgm:cxn modelId="{6EA65113-0CA5-9E4B-B573-61FB89BEBC47}" type="presParOf" srcId="{BD40CFC6-4365-584B-AD25-A8B67CB75270}" destId="{D887A205-A723-7B43-B3DE-489469D3342C}" srcOrd="2" destOrd="0" presId="urn:microsoft.com/office/officeart/2016/7/layout/LinearBlockProcessNumbered"/>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027D4F1-0740-4170-9EAF-1F6BD3C4EA53}" type="doc">
      <dgm:prSet loTypeId="urn:microsoft.com/office/officeart/2018/2/layout/IconCircleList" loCatId="icon" qsTypeId="urn:microsoft.com/office/officeart/2005/8/quickstyle/simple1" qsCatId="simple" csTypeId="urn:microsoft.com/office/officeart/2005/8/colors/accent1_2" csCatId="accent1" phldr="1"/>
      <dgm:spPr/>
      <dgm:t>
        <a:bodyPr/>
        <a:lstStyle/>
        <a:p>
          <a:endParaRPr lang="en-US"/>
        </a:p>
      </dgm:t>
    </dgm:pt>
    <dgm:pt modelId="{85144D80-E39E-474C-811C-3E7F88D0CA41}">
      <dgm:prSet custT="1"/>
      <dgm:spPr/>
      <dgm:t>
        <a:bodyPr/>
        <a:lstStyle/>
        <a:p>
          <a:pPr>
            <a:lnSpc>
              <a:spcPct val="100000"/>
            </a:lnSpc>
          </a:pPr>
          <a:r>
            <a:rPr lang="es-MX" sz="2400" b="1" dirty="0" smtClean="0">
              <a:solidFill>
                <a:schemeClr val="accent5">
                  <a:lumMod val="75000"/>
                </a:schemeClr>
              </a:solidFill>
              <a:effectLst/>
              <a:latin typeface="+mn-lt"/>
              <a:ea typeface="+mn-ea"/>
              <a:cs typeface="+mn-cs"/>
            </a:rPr>
            <a:t>Pasos para vencer los obstáculos</a:t>
          </a:r>
          <a:endParaRPr lang="en-US" sz="2400" dirty="0">
            <a:solidFill>
              <a:schemeClr val="accent5">
                <a:lumMod val="75000"/>
              </a:schemeClr>
            </a:solidFill>
          </a:endParaRPr>
        </a:p>
      </dgm:t>
    </dgm:pt>
    <dgm:pt modelId="{8B61C5F4-B2FE-4311-A9B9-FEA4C370E247}" type="parTrans" cxnId="{F5DB248C-BE2E-4EF5-8F55-1B966535F76A}">
      <dgm:prSet/>
      <dgm:spPr/>
      <dgm:t>
        <a:bodyPr/>
        <a:lstStyle/>
        <a:p>
          <a:endParaRPr lang="en-US"/>
        </a:p>
      </dgm:t>
    </dgm:pt>
    <dgm:pt modelId="{FC4E8625-01C2-4BED-A9B0-303AD96E63EB}" type="sibTrans" cxnId="{F5DB248C-BE2E-4EF5-8F55-1B966535F76A}">
      <dgm:prSet/>
      <dgm:spPr/>
      <dgm:t>
        <a:bodyPr/>
        <a:lstStyle/>
        <a:p>
          <a:pPr>
            <a:lnSpc>
              <a:spcPct val="100000"/>
            </a:lnSpc>
          </a:pPr>
          <a:endParaRPr lang="en-US"/>
        </a:p>
      </dgm:t>
    </dgm:pt>
    <dgm:pt modelId="{DEB753A5-78AD-4BB7-897B-3C0AC5525CB2}">
      <dgm:prSet custT="1"/>
      <dgm:spPr/>
      <dgm:t>
        <a:bodyPr/>
        <a:lstStyle/>
        <a:p>
          <a:pPr algn="l">
            <a:lnSpc>
              <a:spcPct val="100000"/>
            </a:lnSpc>
          </a:pPr>
          <a:r>
            <a:rPr lang="es-MX" sz="1800" dirty="0" smtClean="0">
              <a:solidFill>
                <a:schemeClr val="accent5">
                  <a:lumMod val="75000"/>
                </a:schemeClr>
              </a:solidFill>
              <a:effectLst/>
              <a:latin typeface="+mn-lt"/>
              <a:ea typeface="+mn-ea"/>
              <a:cs typeface="+mn-cs"/>
            </a:rPr>
            <a:t>En grupos pequeños de 3 a 4 personas, comenten opciones para vencer los obstáculos que debieron enfrentar cada una de las cuatro mujeres de las historias anteriores. Compilar una lista de tales opciones. </a:t>
          </a:r>
          <a:endParaRPr lang="en-US" sz="1800" dirty="0">
            <a:solidFill>
              <a:schemeClr val="accent5">
                <a:lumMod val="75000"/>
              </a:schemeClr>
            </a:solidFill>
          </a:endParaRPr>
        </a:p>
      </dgm:t>
    </dgm:pt>
    <dgm:pt modelId="{CE80CB5F-B5E8-44ED-ADE2-837A429D97DD}" type="parTrans" cxnId="{0CDAEA96-8838-4D32-8C6D-9A453FFC00BC}">
      <dgm:prSet/>
      <dgm:spPr/>
      <dgm:t>
        <a:bodyPr/>
        <a:lstStyle/>
        <a:p>
          <a:endParaRPr lang="en-US"/>
        </a:p>
      </dgm:t>
    </dgm:pt>
    <dgm:pt modelId="{0DCE2526-7A17-4222-B9ED-A6ABC1D391EA}" type="sibTrans" cxnId="{0CDAEA96-8838-4D32-8C6D-9A453FFC00BC}">
      <dgm:prSet/>
      <dgm:spPr/>
      <dgm:t>
        <a:bodyPr/>
        <a:lstStyle/>
        <a:p>
          <a:endParaRPr lang="en-US"/>
        </a:p>
      </dgm:t>
    </dgm:pt>
    <dgm:pt modelId="{F0B3B31E-7AB9-4028-BE24-61B47E778BDA}" type="pres">
      <dgm:prSet presAssocID="{F027D4F1-0740-4170-9EAF-1F6BD3C4EA53}" presName="root" presStyleCnt="0">
        <dgm:presLayoutVars>
          <dgm:dir/>
          <dgm:resizeHandles val="exact"/>
        </dgm:presLayoutVars>
      </dgm:prSet>
      <dgm:spPr/>
      <dgm:t>
        <a:bodyPr/>
        <a:lstStyle/>
        <a:p>
          <a:endParaRPr lang="en-US"/>
        </a:p>
      </dgm:t>
    </dgm:pt>
    <dgm:pt modelId="{478E8A88-59D7-4EE2-89D7-78A8EFD7AFF6}" type="pres">
      <dgm:prSet presAssocID="{F027D4F1-0740-4170-9EAF-1F6BD3C4EA53}" presName="container" presStyleCnt="0">
        <dgm:presLayoutVars>
          <dgm:dir/>
          <dgm:resizeHandles val="exact"/>
        </dgm:presLayoutVars>
      </dgm:prSet>
      <dgm:spPr/>
    </dgm:pt>
    <dgm:pt modelId="{82A404AC-5B9D-4CCC-A92E-DB757BB300EF}" type="pres">
      <dgm:prSet presAssocID="{85144D80-E39E-474C-811C-3E7F88D0CA41}" presName="compNode" presStyleCnt="0"/>
      <dgm:spPr/>
    </dgm:pt>
    <dgm:pt modelId="{C0E0C3F9-EF0C-4A5C-B26F-10D30F3A64B2}" type="pres">
      <dgm:prSet presAssocID="{85144D80-E39E-474C-811C-3E7F88D0CA41}" presName="iconBgRect" presStyleLbl="bgShp" presStyleIdx="0" presStyleCnt="2"/>
      <dgm:spPr/>
    </dgm:pt>
    <dgm:pt modelId="{8777FA5E-0836-4394-896D-6E9C1DF6DB46}" type="pres">
      <dgm:prSet presAssocID="{85144D80-E39E-474C-811C-3E7F88D0CA41}"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a:ext>
              <a:ext uri="{96DAC541-7B7A-43D3-8B79-37D633B846F1}">
                <asvg:svgBlip xmlns="" xmlns:asvg="http://schemas.microsoft.com/office/drawing/2016/SVG/main" r:embed="rId2"/>
              </a:ext>
            </a:extLst>
          </a:blip>
          <a:stretch>
            <a:fillRect/>
          </a:stretch>
        </a:blipFill>
      </dgm:spPr>
      <dgm:extLst>
        <a:ext uri="{E40237B7-FDA0-4F09-8148-C483321AD2D9}">
          <dgm14:cNvPr xmlns:dgm14="http://schemas.microsoft.com/office/drawing/2010/diagram" id="0" name="" descr="Checkmark"/>
        </a:ext>
      </dgm:extLst>
    </dgm:pt>
    <dgm:pt modelId="{0FE3CB7E-84EF-4562-99FD-774C7EB65272}" type="pres">
      <dgm:prSet presAssocID="{85144D80-E39E-474C-811C-3E7F88D0CA41}" presName="spaceRect" presStyleCnt="0"/>
      <dgm:spPr/>
    </dgm:pt>
    <dgm:pt modelId="{262A098A-5F13-4B0A-9F67-E8CC72785D07}" type="pres">
      <dgm:prSet presAssocID="{85144D80-E39E-474C-811C-3E7F88D0CA41}" presName="textRect" presStyleLbl="revTx" presStyleIdx="0" presStyleCnt="2" custScaleX="137520" custLinFactNeighborX="11413">
        <dgm:presLayoutVars>
          <dgm:chMax val="1"/>
          <dgm:chPref val="1"/>
        </dgm:presLayoutVars>
      </dgm:prSet>
      <dgm:spPr/>
      <dgm:t>
        <a:bodyPr/>
        <a:lstStyle/>
        <a:p>
          <a:endParaRPr lang="en-US"/>
        </a:p>
      </dgm:t>
    </dgm:pt>
    <dgm:pt modelId="{3CE390D4-03F0-4FE0-9E10-714D067A4D76}" type="pres">
      <dgm:prSet presAssocID="{FC4E8625-01C2-4BED-A9B0-303AD96E63EB}" presName="sibTrans" presStyleLbl="sibTrans2D1" presStyleIdx="0" presStyleCnt="0"/>
      <dgm:spPr/>
      <dgm:t>
        <a:bodyPr/>
        <a:lstStyle/>
        <a:p>
          <a:endParaRPr lang="en-US"/>
        </a:p>
      </dgm:t>
    </dgm:pt>
    <dgm:pt modelId="{F0DD6EFC-8F9F-40A9-97E6-1F9721758612}" type="pres">
      <dgm:prSet presAssocID="{DEB753A5-78AD-4BB7-897B-3C0AC5525CB2}" presName="compNode" presStyleCnt="0"/>
      <dgm:spPr/>
    </dgm:pt>
    <dgm:pt modelId="{7E822408-2DD1-4819-9F82-B57326B6580F}" type="pres">
      <dgm:prSet presAssocID="{DEB753A5-78AD-4BB7-897B-3C0AC5525CB2}" presName="iconBgRect" presStyleLbl="bgShp" presStyleIdx="1" presStyleCnt="2"/>
      <dgm:spPr/>
    </dgm:pt>
    <dgm:pt modelId="{EB7F12D7-21A3-4196-A434-62FCCB1910BE}" type="pres">
      <dgm:prSet presAssocID="{DEB753A5-78AD-4BB7-897B-3C0AC5525CB2}"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a:ext>
              <a:ext uri="{96DAC541-7B7A-43D3-8B79-37D633B846F1}">
                <asvg:svgBlip xmlns="" xmlns:asvg="http://schemas.microsoft.com/office/drawing/2016/SVG/main" r:embed="rId4"/>
              </a:ext>
            </a:extLst>
          </a:blip>
          <a:stretch>
            <a:fillRect/>
          </a:stretch>
        </a:blipFill>
      </dgm:spPr>
      <dgm:extLst>
        <a:ext uri="{E40237B7-FDA0-4F09-8148-C483321AD2D9}">
          <dgm14:cNvPr xmlns:dgm14="http://schemas.microsoft.com/office/drawing/2010/diagram" id="0" name="" descr="Meeting"/>
        </a:ext>
      </dgm:extLst>
    </dgm:pt>
    <dgm:pt modelId="{902A022E-55C5-42EE-87A0-493463B43E80}" type="pres">
      <dgm:prSet presAssocID="{DEB753A5-78AD-4BB7-897B-3C0AC5525CB2}" presName="spaceRect" presStyleCnt="0"/>
      <dgm:spPr/>
    </dgm:pt>
    <dgm:pt modelId="{C3D3C60C-88DA-412C-902C-7B9D0D3CC029}" type="pres">
      <dgm:prSet presAssocID="{DEB753A5-78AD-4BB7-897B-3C0AC5525CB2}" presName="textRect" presStyleLbl="revTx" presStyleIdx="1" presStyleCnt="2">
        <dgm:presLayoutVars>
          <dgm:chMax val="1"/>
          <dgm:chPref val="1"/>
        </dgm:presLayoutVars>
      </dgm:prSet>
      <dgm:spPr/>
      <dgm:t>
        <a:bodyPr/>
        <a:lstStyle/>
        <a:p>
          <a:endParaRPr lang="en-US"/>
        </a:p>
      </dgm:t>
    </dgm:pt>
  </dgm:ptLst>
  <dgm:cxnLst>
    <dgm:cxn modelId="{0CDAEA96-8838-4D32-8C6D-9A453FFC00BC}" srcId="{F027D4F1-0740-4170-9EAF-1F6BD3C4EA53}" destId="{DEB753A5-78AD-4BB7-897B-3C0AC5525CB2}" srcOrd="1" destOrd="0" parTransId="{CE80CB5F-B5E8-44ED-ADE2-837A429D97DD}" sibTransId="{0DCE2526-7A17-4222-B9ED-A6ABC1D391EA}"/>
    <dgm:cxn modelId="{6551FA6C-EAC4-4578-AEBE-692E266E5670}" type="presOf" srcId="{FC4E8625-01C2-4BED-A9B0-303AD96E63EB}" destId="{3CE390D4-03F0-4FE0-9E10-714D067A4D76}" srcOrd="0" destOrd="0" presId="urn:microsoft.com/office/officeart/2018/2/layout/IconCircleList"/>
    <dgm:cxn modelId="{E30DF6AA-5FD8-4B9D-9D5B-6A0AE9DE6A8F}" type="presOf" srcId="{DEB753A5-78AD-4BB7-897B-3C0AC5525CB2}" destId="{C3D3C60C-88DA-412C-902C-7B9D0D3CC029}" srcOrd="0" destOrd="0" presId="urn:microsoft.com/office/officeart/2018/2/layout/IconCircleList"/>
    <dgm:cxn modelId="{F5DB248C-BE2E-4EF5-8F55-1B966535F76A}" srcId="{F027D4F1-0740-4170-9EAF-1F6BD3C4EA53}" destId="{85144D80-E39E-474C-811C-3E7F88D0CA41}" srcOrd="0" destOrd="0" parTransId="{8B61C5F4-B2FE-4311-A9B9-FEA4C370E247}" sibTransId="{FC4E8625-01C2-4BED-A9B0-303AD96E63EB}"/>
    <dgm:cxn modelId="{1C61A555-3AC0-4257-BB67-E54CC5B409A3}" type="presOf" srcId="{F027D4F1-0740-4170-9EAF-1F6BD3C4EA53}" destId="{F0B3B31E-7AB9-4028-BE24-61B47E778BDA}" srcOrd="0" destOrd="0" presId="urn:microsoft.com/office/officeart/2018/2/layout/IconCircleList"/>
    <dgm:cxn modelId="{0486EB97-24A2-43FF-B52C-3716D847B87E}" type="presOf" srcId="{85144D80-E39E-474C-811C-3E7F88D0CA41}" destId="{262A098A-5F13-4B0A-9F67-E8CC72785D07}" srcOrd="0" destOrd="0" presId="urn:microsoft.com/office/officeart/2018/2/layout/IconCircleList"/>
    <dgm:cxn modelId="{60A95650-E528-4C7E-8780-6D8C779EB2AD}" type="presParOf" srcId="{F0B3B31E-7AB9-4028-BE24-61B47E778BDA}" destId="{478E8A88-59D7-4EE2-89D7-78A8EFD7AFF6}" srcOrd="0" destOrd="0" presId="urn:microsoft.com/office/officeart/2018/2/layout/IconCircleList"/>
    <dgm:cxn modelId="{774F196D-3AA3-42A6-BE43-4ED331985BD7}" type="presParOf" srcId="{478E8A88-59D7-4EE2-89D7-78A8EFD7AFF6}" destId="{82A404AC-5B9D-4CCC-A92E-DB757BB300EF}" srcOrd="0" destOrd="0" presId="urn:microsoft.com/office/officeart/2018/2/layout/IconCircleList"/>
    <dgm:cxn modelId="{527A26FA-97B6-4B80-BE0F-4244923E2D1E}" type="presParOf" srcId="{82A404AC-5B9D-4CCC-A92E-DB757BB300EF}" destId="{C0E0C3F9-EF0C-4A5C-B26F-10D30F3A64B2}" srcOrd="0" destOrd="0" presId="urn:microsoft.com/office/officeart/2018/2/layout/IconCircleList"/>
    <dgm:cxn modelId="{F633FD0A-CBB4-4158-BEFF-F119120F33E3}" type="presParOf" srcId="{82A404AC-5B9D-4CCC-A92E-DB757BB300EF}" destId="{8777FA5E-0836-4394-896D-6E9C1DF6DB46}" srcOrd="1" destOrd="0" presId="urn:microsoft.com/office/officeart/2018/2/layout/IconCircleList"/>
    <dgm:cxn modelId="{4E75D4EB-5A91-4D2E-A155-2261C37C7AFD}" type="presParOf" srcId="{82A404AC-5B9D-4CCC-A92E-DB757BB300EF}" destId="{0FE3CB7E-84EF-4562-99FD-774C7EB65272}" srcOrd="2" destOrd="0" presId="urn:microsoft.com/office/officeart/2018/2/layout/IconCircleList"/>
    <dgm:cxn modelId="{4546F609-E898-4F75-999A-6D3AAFEDBA55}" type="presParOf" srcId="{82A404AC-5B9D-4CCC-A92E-DB757BB300EF}" destId="{262A098A-5F13-4B0A-9F67-E8CC72785D07}" srcOrd="3" destOrd="0" presId="urn:microsoft.com/office/officeart/2018/2/layout/IconCircleList"/>
    <dgm:cxn modelId="{0A08F8BE-5D86-426F-89ED-829407CF4770}" type="presParOf" srcId="{478E8A88-59D7-4EE2-89D7-78A8EFD7AFF6}" destId="{3CE390D4-03F0-4FE0-9E10-714D067A4D76}" srcOrd="1" destOrd="0" presId="urn:microsoft.com/office/officeart/2018/2/layout/IconCircleList"/>
    <dgm:cxn modelId="{238199AC-ECD8-404F-90EA-BD5DD0BD576D}" type="presParOf" srcId="{478E8A88-59D7-4EE2-89D7-78A8EFD7AFF6}" destId="{F0DD6EFC-8F9F-40A9-97E6-1F9721758612}" srcOrd="2" destOrd="0" presId="urn:microsoft.com/office/officeart/2018/2/layout/IconCircleList"/>
    <dgm:cxn modelId="{B412B9ED-07FB-4687-ACA7-DDD934853981}" type="presParOf" srcId="{F0DD6EFC-8F9F-40A9-97E6-1F9721758612}" destId="{7E822408-2DD1-4819-9F82-B57326B6580F}" srcOrd="0" destOrd="0" presId="urn:microsoft.com/office/officeart/2018/2/layout/IconCircleList"/>
    <dgm:cxn modelId="{7E9EF0F6-4CEF-4221-8427-56FF00590359}" type="presParOf" srcId="{F0DD6EFC-8F9F-40A9-97E6-1F9721758612}" destId="{EB7F12D7-21A3-4196-A434-62FCCB1910BE}" srcOrd="1" destOrd="0" presId="urn:microsoft.com/office/officeart/2018/2/layout/IconCircleList"/>
    <dgm:cxn modelId="{2E252ECB-12B4-49D6-A4B2-7C7B8E2850D9}" type="presParOf" srcId="{F0DD6EFC-8F9F-40A9-97E6-1F9721758612}" destId="{902A022E-55C5-42EE-87A0-493463B43E80}" srcOrd="2" destOrd="0" presId="urn:microsoft.com/office/officeart/2018/2/layout/IconCircleList"/>
    <dgm:cxn modelId="{596B3B18-204D-4D67-A993-F01B1111C5B2}" type="presParOf" srcId="{F0DD6EFC-8F9F-40A9-97E6-1F9721758612}" destId="{C3D3C60C-88DA-412C-902C-7B9D0D3CC029}" srcOrd="3" destOrd="0" presId="urn:microsoft.com/office/officeart/2018/2/layout/IconCircle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CF5BCF3-D097-4566-8D52-87F612854BB3}" type="doc">
      <dgm:prSet loTypeId="urn:microsoft.com/office/officeart/2018/5/layout/IconLeafLabel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0AF9CF5E-BCFC-4DD6-9522-9272CC5FA982}">
      <dgm:prSet/>
      <dgm:spPr/>
      <dgm:t>
        <a:bodyPr/>
        <a:lstStyle/>
        <a:p>
          <a:pPr>
            <a:defRPr cap="all"/>
          </a:pPr>
          <a:r>
            <a:rPr lang="es-MX" dirty="0" smtClean="0"/>
            <a:t>opciones para vencer los obstáculos </a:t>
          </a:r>
          <a:endParaRPr lang="en-US" dirty="0"/>
        </a:p>
      </dgm:t>
    </dgm:pt>
    <dgm:pt modelId="{800D89A1-0176-4363-B3BE-19B572E2F76C}" type="parTrans" cxnId="{AE610CE4-B3FF-4538-A35F-C38DDC23B1C2}">
      <dgm:prSet/>
      <dgm:spPr/>
      <dgm:t>
        <a:bodyPr/>
        <a:lstStyle/>
        <a:p>
          <a:endParaRPr lang="en-US"/>
        </a:p>
      </dgm:t>
    </dgm:pt>
    <dgm:pt modelId="{F46C6F32-F5A0-43CD-8222-1FAC02096A6A}" type="sibTrans" cxnId="{AE610CE4-B3FF-4538-A35F-C38DDC23B1C2}">
      <dgm:prSet/>
      <dgm:spPr/>
      <dgm:t>
        <a:bodyPr/>
        <a:lstStyle/>
        <a:p>
          <a:endParaRPr lang="en-US"/>
        </a:p>
      </dgm:t>
    </dgm:pt>
    <dgm:pt modelId="{FB1702F5-AEFA-4E6F-A6E1-449D3EBD6492}">
      <dgm:prSet/>
      <dgm:spPr/>
      <dgm:t>
        <a:bodyPr/>
        <a:lstStyle/>
        <a:p>
          <a:pPr>
            <a:defRPr cap="all"/>
          </a:pPr>
          <a:r>
            <a:rPr lang="es-MX" smtClean="0"/>
            <a:t>dar a conocer las opciones sugeridas </a:t>
          </a:r>
          <a:endParaRPr lang="en-US" dirty="0"/>
        </a:p>
      </dgm:t>
    </dgm:pt>
    <dgm:pt modelId="{0BEEB241-C933-4609-AFD6-A874D1F15297}" type="parTrans" cxnId="{287DF135-07CA-4C25-801B-049F231FC117}">
      <dgm:prSet/>
      <dgm:spPr/>
      <dgm:t>
        <a:bodyPr/>
        <a:lstStyle/>
        <a:p>
          <a:endParaRPr lang="en-US"/>
        </a:p>
      </dgm:t>
    </dgm:pt>
    <dgm:pt modelId="{3D82219F-73D6-4558-A882-445C3A78774E}" type="sibTrans" cxnId="{287DF135-07CA-4C25-801B-049F231FC117}">
      <dgm:prSet/>
      <dgm:spPr/>
      <dgm:t>
        <a:bodyPr/>
        <a:lstStyle/>
        <a:p>
          <a:endParaRPr lang="en-US"/>
        </a:p>
      </dgm:t>
    </dgm:pt>
    <dgm:pt modelId="{E4615B18-14C6-43C3-BA72-350FDF2566C1}">
      <dgm:prSet/>
      <dgm:spPr/>
      <dgm:t>
        <a:bodyPr/>
        <a:lstStyle/>
        <a:p>
          <a:pPr>
            <a:defRPr cap="all"/>
          </a:pPr>
          <a:r>
            <a:rPr lang="es-MX" dirty="0" smtClean="0"/>
            <a:t>Hacer una lista de todas las sugerencias</a:t>
          </a:r>
          <a:r>
            <a:rPr lang="en-US" dirty="0" smtClean="0"/>
            <a:t>.</a:t>
          </a:r>
          <a:endParaRPr lang="en-US" dirty="0"/>
        </a:p>
      </dgm:t>
    </dgm:pt>
    <dgm:pt modelId="{4461FDA8-4C46-4FDD-9FA6-2CA1D02D2799}" type="parTrans" cxnId="{863F13E3-9607-4CB4-BC87-1D5B03F9D763}">
      <dgm:prSet/>
      <dgm:spPr/>
      <dgm:t>
        <a:bodyPr/>
        <a:lstStyle/>
        <a:p>
          <a:endParaRPr lang="en-US"/>
        </a:p>
      </dgm:t>
    </dgm:pt>
    <dgm:pt modelId="{7E8A103D-568F-477A-BDFC-6C48D70BA1C3}" type="sibTrans" cxnId="{863F13E3-9607-4CB4-BC87-1D5B03F9D763}">
      <dgm:prSet/>
      <dgm:spPr/>
      <dgm:t>
        <a:bodyPr/>
        <a:lstStyle/>
        <a:p>
          <a:endParaRPr lang="en-US"/>
        </a:p>
      </dgm:t>
    </dgm:pt>
    <dgm:pt modelId="{ADF4606C-6209-4884-B766-DD9BD2479685}">
      <dgm:prSet/>
      <dgm:spPr/>
      <dgm:t>
        <a:bodyPr/>
        <a:lstStyle/>
        <a:p>
          <a:pPr>
            <a:defRPr cap="all"/>
          </a:pPr>
          <a:r>
            <a:rPr lang="es-MX" dirty="0" smtClean="0"/>
            <a:t>comenten opciones para vencer los obstáculos que debieron enfrentar cada una de las cuatro mujeres de las historias anteriores</a:t>
          </a:r>
          <a:r>
            <a:rPr lang="en-US" dirty="0" smtClean="0"/>
            <a:t>s</a:t>
          </a:r>
          <a:r>
            <a:rPr lang="en-US" dirty="0"/>
            <a:t>.</a:t>
          </a:r>
        </a:p>
      </dgm:t>
    </dgm:pt>
    <dgm:pt modelId="{324029A3-B096-4CC8-A214-35D876E0750B}" type="parTrans" cxnId="{B454729A-B2CA-4F75-9DC7-CD452DFA79A2}">
      <dgm:prSet/>
      <dgm:spPr/>
      <dgm:t>
        <a:bodyPr/>
        <a:lstStyle/>
        <a:p>
          <a:endParaRPr lang="en-US"/>
        </a:p>
      </dgm:t>
    </dgm:pt>
    <dgm:pt modelId="{B3D0F15C-84AC-4C50-B051-8C3175DD2546}" type="sibTrans" cxnId="{B454729A-B2CA-4F75-9DC7-CD452DFA79A2}">
      <dgm:prSet/>
      <dgm:spPr/>
      <dgm:t>
        <a:bodyPr/>
        <a:lstStyle/>
        <a:p>
          <a:endParaRPr lang="en-US"/>
        </a:p>
      </dgm:t>
    </dgm:pt>
    <dgm:pt modelId="{04F49965-2300-4B0E-9BBD-8E3E2D00AD86}" type="pres">
      <dgm:prSet presAssocID="{8CF5BCF3-D097-4566-8D52-87F612854BB3}" presName="root" presStyleCnt="0">
        <dgm:presLayoutVars>
          <dgm:dir/>
          <dgm:resizeHandles val="exact"/>
        </dgm:presLayoutVars>
      </dgm:prSet>
      <dgm:spPr/>
      <dgm:t>
        <a:bodyPr/>
        <a:lstStyle/>
        <a:p>
          <a:endParaRPr lang="en-US"/>
        </a:p>
      </dgm:t>
    </dgm:pt>
    <dgm:pt modelId="{49C772BB-78C8-497E-9507-E1EE03B7DE01}" type="pres">
      <dgm:prSet presAssocID="{0AF9CF5E-BCFC-4DD6-9522-9272CC5FA982}" presName="compNode" presStyleCnt="0"/>
      <dgm:spPr/>
    </dgm:pt>
    <dgm:pt modelId="{E416DBC3-21D2-4E7F-BB53-92B9677C536D}" type="pres">
      <dgm:prSet presAssocID="{0AF9CF5E-BCFC-4DD6-9522-9272CC5FA982}" presName="iconBgRect" presStyleLbl="bgShp" presStyleIdx="0" presStyleCnt="4"/>
      <dgm:spPr>
        <a:prstGeom prst="round2DiagRect">
          <a:avLst>
            <a:gd name="adj1" fmla="val 29727"/>
            <a:gd name="adj2" fmla="val 0"/>
          </a:avLst>
        </a:prstGeom>
      </dgm:spPr>
    </dgm:pt>
    <dgm:pt modelId="{096A2099-E796-40BF-B6A6-5A737CD8CD6C}" type="pres">
      <dgm:prSet presAssocID="{0AF9CF5E-BCFC-4DD6-9522-9272CC5FA982}"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a:ext>
              <a:ext uri="{96DAC541-7B7A-43D3-8B79-37D633B846F1}">
                <asvg:svgBlip xmlns=""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heckmark"/>
        </a:ext>
      </dgm:extLst>
    </dgm:pt>
    <dgm:pt modelId="{E465BFC0-4A6E-4C74-A2C4-FE686562126E}" type="pres">
      <dgm:prSet presAssocID="{0AF9CF5E-BCFC-4DD6-9522-9272CC5FA982}" presName="spaceRect" presStyleCnt="0"/>
      <dgm:spPr/>
    </dgm:pt>
    <dgm:pt modelId="{47B33B7F-35AE-4ACA-AE36-5344746AFC9C}" type="pres">
      <dgm:prSet presAssocID="{0AF9CF5E-BCFC-4DD6-9522-9272CC5FA982}" presName="textRect" presStyleLbl="revTx" presStyleIdx="0" presStyleCnt="4">
        <dgm:presLayoutVars>
          <dgm:chMax val="1"/>
          <dgm:chPref val="1"/>
        </dgm:presLayoutVars>
      </dgm:prSet>
      <dgm:spPr/>
      <dgm:t>
        <a:bodyPr/>
        <a:lstStyle/>
        <a:p>
          <a:endParaRPr lang="en-US"/>
        </a:p>
      </dgm:t>
    </dgm:pt>
    <dgm:pt modelId="{D1F28690-8754-4039-B9A5-FE9BEFCC19E9}" type="pres">
      <dgm:prSet presAssocID="{F46C6F32-F5A0-43CD-8222-1FAC02096A6A}" presName="sibTrans" presStyleCnt="0"/>
      <dgm:spPr/>
    </dgm:pt>
    <dgm:pt modelId="{AF9FA5DC-2768-42B2-93FA-A7BB20E5719C}" type="pres">
      <dgm:prSet presAssocID="{FB1702F5-AEFA-4E6F-A6E1-449D3EBD6492}" presName="compNode" presStyleCnt="0"/>
      <dgm:spPr/>
    </dgm:pt>
    <dgm:pt modelId="{B547A531-CBDE-4BE8-AC7B-C167C3ABF81E}" type="pres">
      <dgm:prSet presAssocID="{FB1702F5-AEFA-4E6F-A6E1-449D3EBD6492}" presName="iconBgRect" presStyleLbl="bgShp" presStyleIdx="1" presStyleCnt="4"/>
      <dgm:spPr>
        <a:prstGeom prst="round2DiagRect">
          <a:avLst>
            <a:gd name="adj1" fmla="val 29727"/>
            <a:gd name="adj2" fmla="val 0"/>
          </a:avLst>
        </a:prstGeom>
      </dgm:spPr>
    </dgm:pt>
    <dgm:pt modelId="{8A9A8B40-41E6-432A-AE37-D14E638C0401}" type="pres">
      <dgm:prSet presAssocID="{FB1702F5-AEFA-4E6F-A6E1-449D3EBD6492}"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a:ext>
              <a:ext uri="{96DAC541-7B7A-43D3-8B79-37D633B846F1}">
                <asvg:svgBlip xmlns=""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ircular Flowchart"/>
        </a:ext>
      </dgm:extLst>
    </dgm:pt>
    <dgm:pt modelId="{E2D2B62E-5F39-469C-9714-0FB1833FB119}" type="pres">
      <dgm:prSet presAssocID="{FB1702F5-AEFA-4E6F-A6E1-449D3EBD6492}" presName="spaceRect" presStyleCnt="0"/>
      <dgm:spPr/>
    </dgm:pt>
    <dgm:pt modelId="{5CDFD248-3512-491B-85DA-48048276A25B}" type="pres">
      <dgm:prSet presAssocID="{FB1702F5-AEFA-4E6F-A6E1-449D3EBD6492}" presName="textRect" presStyleLbl="revTx" presStyleIdx="1" presStyleCnt="4">
        <dgm:presLayoutVars>
          <dgm:chMax val="1"/>
          <dgm:chPref val="1"/>
        </dgm:presLayoutVars>
      </dgm:prSet>
      <dgm:spPr/>
      <dgm:t>
        <a:bodyPr/>
        <a:lstStyle/>
        <a:p>
          <a:endParaRPr lang="en-US"/>
        </a:p>
      </dgm:t>
    </dgm:pt>
    <dgm:pt modelId="{077692E4-4D62-4F06-95AE-8BDEE9548E54}" type="pres">
      <dgm:prSet presAssocID="{3D82219F-73D6-4558-A882-445C3A78774E}" presName="sibTrans" presStyleCnt="0"/>
      <dgm:spPr/>
    </dgm:pt>
    <dgm:pt modelId="{263C3B5F-BF1D-414B-A726-F2656595C81D}" type="pres">
      <dgm:prSet presAssocID="{E4615B18-14C6-43C3-BA72-350FDF2566C1}" presName="compNode" presStyleCnt="0"/>
      <dgm:spPr/>
    </dgm:pt>
    <dgm:pt modelId="{18AEDDCF-6837-41D7-A39E-BBBF896F4BC0}" type="pres">
      <dgm:prSet presAssocID="{E4615B18-14C6-43C3-BA72-350FDF2566C1}" presName="iconBgRect" presStyleLbl="bgShp" presStyleIdx="2" presStyleCnt="4"/>
      <dgm:spPr>
        <a:prstGeom prst="round2DiagRect">
          <a:avLst>
            <a:gd name="adj1" fmla="val 29727"/>
            <a:gd name="adj2" fmla="val 0"/>
          </a:avLst>
        </a:prstGeom>
      </dgm:spPr>
    </dgm:pt>
    <dgm:pt modelId="{3B30E64A-088F-4D10-A09D-216E2CE7B7A8}" type="pres">
      <dgm:prSet presAssocID="{E4615B18-14C6-43C3-BA72-350FDF2566C1}"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a:ext>
              <a:ext uri="{96DAC541-7B7A-43D3-8B79-37D633B846F1}">
                <asvg:svgBlip xmlns=""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Presentation with Checklist"/>
        </a:ext>
      </dgm:extLst>
    </dgm:pt>
    <dgm:pt modelId="{485558F2-4BE3-4958-86B3-F5BB76149039}" type="pres">
      <dgm:prSet presAssocID="{E4615B18-14C6-43C3-BA72-350FDF2566C1}" presName="spaceRect" presStyleCnt="0"/>
      <dgm:spPr/>
    </dgm:pt>
    <dgm:pt modelId="{0CE6E749-F9E1-4D52-B062-2DCF9C405962}" type="pres">
      <dgm:prSet presAssocID="{E4615B18-14C6-43C3-BA72-350FDF2566C1}" presName="textRect" presStyleLbl="revTx" presStyleIdx="2" presStyleCnt="4">
        <dgm:presLayoutVars>
          <dgm:chMax val="1"/>
          <dgm:chPref val="1"/>
        </dgm:presLayoutVars>
      </dgm:prSet>
      <dgm:spPr/>
      <dgm:t>
        <a:bodyPr/>
        <a:lstStyle/>
        <a:p>
          <a:endParaRPr lang="en-US"/>
        </a:p>
      </dgm:t>
    </dgm:pt>
    <dgm:pt modelId="{797F9E72-47C0-4CC9-BCAC-F2038669FE8B}" type="pres">
      <dgm:prSet presAssocID="{7E8A103D-568F-477A-BDFC-6C48D70BA1C3}" presName="sibTrans" presStyleCnt="0"/>
      <dgm:spPr/>
    </dgm:pt>
    <dgm:pt modelId="{A8CDDEEB-B298-4690-BD20-C696701CBD73}" type="pres">
      <dgm:prSet presAssocID="{ADF4606C-6209-4884-B766-DD9BD2479685}" presName="compNode" presStyleCnt="0"/>
      <dgm:spPr/>
    </dgm:pt>
    <dgm:pt modelId="{83087C5B-2567-443F-B55F-05A5FE4F3A46}" type="pres">
      <dgm:prSet presAssocID="{ADF4606C-6209-4884-B766-DD9BD2479685}" presName="iconBgRect" presStyleLbl="bgShp" presStyleIdx="3" presStyleCnt="4"/>
      <dgm:spPr>
        <a:prstGeom prst="round2DiagRect">
          <a:avLst>
            <a:gd name="adj1" fmla="val 29727"/>
            <a:gd name="adj2" fmla="val 0"/>
          </a:avLst>
        </a:prstGeom>
      </dgm:spPr>
    </dgm:pt>
    <dgm:pt modelId="{205C1C51-6398-4C7E-B11A-737CE031243E}" type="pres">
      <dgm:prSet presAssocID="{ADF4606C-6209-4884-B766-DD9BD2479685}"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a:ext>
              <a:ext uri="{96DAC541-7B7A-43D3-8B79-37D633B846F1}">
                <asvg:svgBlip xmlns=""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Angel Face Outline"/>
        </a:ext>
      </dgm:extLst>
    </dgm:pt>
    <dgm:pt modelId="{7763A9E0-A5A5-4C2F-9DBC-33C812CFEBED}" type="pres">
      <dgm:prSet presAssocID="{ADF4606C-6209-4884-B766-DD9BD2479685}" presName="spaceRect" presStyleCnt="0"/>
      <dgm:spPr/>
    </dgm:pt>
    <dgm:pt modelId="{F0023ECE-B540-4F8F-8A32-525B4CEC8BA4}" type="pres">
      <dgm:prSet presAssocID="{ADF4606C-6209-4884-B766-DD9BD2479685}" presName="textRect" presStyleLbl="revTx" presStyleIdx="3" presStyleCnt="4">
        <dgm:presLayoutVars>
          <dgm:chMax val="1"/>
          <dgm:chPref val="1"/>
        </dgm:presLayoutVars>
      </dgm:prSet>
      <dgm:spPr/>
      <dgm:t>
        <a:bodyPr/>
        <a:lstStyle/>
        <a:p>
          <a:endParaRPr lang="en-US"/>
        </a:p>
      </dgm:t>
    </dgm:pt>
  </dgm:ptLst>
  <dgm:cxnLst>
    <dgm:cxn modelId="{B454729A-B2CA-4F75-9DC7-CD452DFA79A2}" srcId="{8CF5BCF3-D097-4566-8D52-87F612854BB3}" destId="{ADF4606C-6209-4884-B766-DD9BD2479685}" srcOrd="3" destOrd="0" parTransId="{324029A3-B096-4CC8-A214-35D876E0750B}" sibTransId="{B3D0F15C-84AC-4C50-B051-8C3175DD2546}"/>
    <dgm:cxn modelId="{AE610CE4-B3FF-4538-A35F-C38DDC23B1C2}" srcId="{8CF5BCF3-D097-4566-8D52-87F612854BB3}" destId="{0AF9CF5E-BCFC-4DD6-9522-9272CC5FA982}" srcOrd="0" destOrd="0" parTransId="{800D89A1-0176-4363-B3BE-19B572E2F76C}" sibTransId="{F46C6F32-F5A0-43CD-8222-1FAC02096A6A}"/>
    <dgm:cxn modelId="{863F13E3-9607-4CB4-BC87-1D5B03F9D763}" srcId="{8CF5BCF3-D097-4566-8D52-87F612854BB3}" destId="{E4615B18-14C6-43C3-BA72-350FDF2566C1}" srcOrd="2" destOrd="0" parTransId="{4461FDA8-4C46-4FDD-9FA6-2CA1D02D2799}" sibTransId="{7E8A103D-568F-477A-BDFC-6C48D70BA1C3}"/>
    <dgm:cxn modelId="{2549B4AE-96A9-460A-85B4-187CEC8FBDFE}" type="presOf" srcId="{8CF5BCF3-D097-4566-8D52-87F612854BB3}" destId="{04F49965-2300-4B0E-9BBD-8E3E2D00AD86}" srcOrd="0" destOrd="0" presId="urn:microsoft.com/office/officeart/2018/5/layout/IconLeafLabelList"/>
    <dgm:cxn modelId="{85A24989-0C66-4D94-8A31-AAF64D988896}" type="presOf" srcId="{ADF4606C-6209-4884-B766-DD9BD2479685}" destId="{F0023ECE-B540-4F8F-8A32-525B4CEC8BA4}" srcOrd="0" destOrd="0" presId="urn:microsoft.com/office/officeart/2018/5/layout/IconLeafLabelList"/>
    <dgm:cxn modelId="{BAA3AD3C-1B75-4D6E-91E9-75FA6AD06743}" type="presOf" srcId="{0AF9CF5E-BCFC-4DD6-9522-9272CC5FA982}" destId="{47B33B7F-35AE-4ACA-AE36-5344746AFC9C}" srcOrd="0" destOrd="0" presId="urn:microsoft.com/office/officeart/2018/5/layout/IconLeafLabelList"/>
    <dgm:cxn modelId="{670B87C5-13EC-4ADE-AA58-1F3268138B51}" type="presOf" srcId="{E4615B18-14C6-43C3-BA72-350FDF2566C1}" destId="{0CE6E749-F9E1-4D52-B062-2DCF9C405962}" srcOrd="0" destOrd="0" presId="urn:microsoft.com/office/officeart/2018/5/layout/IconLeafLabelList"/>
    <dgm:cxn modelId="{287DF135-07CA-4C25-801B-049F231FC117}" srcId="{8CF5BCF3-D097-4566-8D52-87F612854BB3}" destId="{FB1702F5-AEFA-4E6F-A6E1-449D3EBD6492}" srcOrd="1" destOrd="0" parTransId="{0BEEB241-C933-4609-AFD6-A874D1F15297}" sibTransId="{3D82219F-73D6-4558-A882-445C3A78774E}"/>
    <dgm:cxn modelId="{A655D68E-6F1D-4C5E-B67C-4B7AD0666A85}" type="presOf" srcId="{FB1702F5-AEFA-4E6F-A6E1-449D3EBD6492}" destId="{5CDFD248-3512-491B-85DA-48048276A25B}" srcOrd="0" destOrd="0" presId="urn:microsoft.com/office/officeart/2018/5/layout/IconLeafLabelList"/>
    <dgm:cxn modelId="{D3C17EEF-5563-4E28-B713-9865607F001E}" type="presParOf" srcId="{04F49965-2300-4B0E-9BBD-8E3E2D00AD86}" destId="{49C772BB-78C8-497E-9507-E1EE03B7DE01}" srcOrd="0" destOrd="0" presId="urn:microsoft.com/office/officeart/2018/5/layout/IconLeafLabelList"/>
    <dgm:cxn modelId="{44AAB4E4-23BF-45B7-BEE9-CA5FC44F0B8F}" type="presParOf" srcId="{49C772BB-78C8-497E-9507-E1EE03B7DE01}" destId="{E416DBC3-21D2-4E7F-BB53-92B9677C536D}" srcOrd="0" destOrd="0" presId="urn:microsoft.com/office/officeart/2018/5/layout/IconLeafLabelList"/>
    <dgm:cxn modelId="{3777DE1A-5E1F-4213-BD35-66788DEF197C}" type="presParOf" srcId="{49C772BB-78C8-497E-9507-E1EE03B7DE01}" destId="{096A2099-E796-40BF-B6A6-5A737CD8CD6C}" srcOrd="1" destOrd="0" presId="urn:microsoft.com/office/officeart/2018/5/layout/IconLeafLabelList"/>
    <dgm:cxn modelId="{C274322A-9A17-4938-B330-9B167E10A2AD}" type="presParOf" srcId="{49C772BB-78C8-497E-9507-E1EE03B7DE01}" destId="{E465BFC0-4A6E-4C74-A2C4-FE686562126E}" srcOrd="2" destOrd="0" presId="urn:microsoft.com/office/officeart/2018/5/layout/IconLeafLabelList"/>
    <dgm:cxn modelId="{0C68F371-A638-43E5-BF0E-82894C537853}" type="presParOf" srcId="{49C772BB-78C8-497E-9507-E1EE03B7DE01}" destId="{47B33B7F-35AE-4ACA-AE36-5344746AFC9C}" srcOrd="3" destOrd="0" presId="urn:microsoft.com/office/officeart/2018/5/layout/IconLeafLabelList"/>
    <dgm:cxn modelId="{994D5F79-2997-467D-99D6-2F31044028FC}" type="presParOf" srcId="{04F49965-2300-4B0E-9BBD-8E3E2D00AD86}" destId="{D1F28690-8754-4039-B9A5-FE9BEFCC19E9}" srcOrd="1" destOrd="0" presId="urn:microsoft.com/office/officeart/2018/5/layout/IconLeafLabelList"/>
    <dgm:cxn modelId="{E720DCFF-C2CD-42F3-AF73-1E0B5E264022}" type="presParOf" srcId="{04F49965-2300-4B0E-9BBD-8E3E2D00AD86}" destId="{AF9FA5DC-2768-42B2-93FA-A7BB20E5719C}" srcOrd="2" destOrd="0" presId="urn:microsoft.com/office/officeart/2018/5/layout/IconLeafLabelList"/>
    <dgm:cxn modelId="{0DB151BD-C828-4B25-85C0-3498AA072FB2}" type="presParOf" srcId="{AF9FA5DC-2768-42B2-93FA-A7BB20E5719C}" destId="{B547A531-CBDE-4BE8-AC7B-C167C3ABF81E}" srcOrd="0" destOrd="0" presId="urn:microsoft.com/office/officeart/2018/5/layout/IconLeafLabelList"/>
    <dgm:cxn modelId="{87AEE04B-0CFB-4455-A3C9-08B612F39214}" type="presParOf" srcId="{AF9FA5DC-2768-42B2-93FA-A7BB20E5719C}" destId="{8A9A8B40-41E6-432A-AE37-D14E638C0401}" srcOrd="1" destOrd="0" presId="urn:microsoft.com/office/officeart/2018/5/layout/IconLeafLabelList"/>
    <dgm:cxn modelId="{02BB65BE-855F-43E1-973C-BA375D1ACBED}" type="presParOf" srcId="{AF9FA5DC-2768-42B2-93FA-A7BB20E5719C}" destId="{E2D2B62E-5F39-469C-9714-0FB1833FB119}" srcOrd="2" destOrd="0" presId="urn:microsoft.com/office/officeart/2018/5/layout/IconLeafLabelList"/>
    <dgm:cxn modelId="{4CD9A91F-EB65-425D-8715-094E54787A57}" type="presParOf" srcId="{AF9FA5DC-2768-42B2-93FA-A7BB20E5719C}" destId="{5CDFD248-3512-491B-85DA-48048276A25B}" srcOrd="3" destOrd="0" presId="urn:microsoft.com/office/officeart/2018/5/layout/IconLeafLabelList"/>
    <dgm:cxn modelId="{384FA11E-DCBC-4F3C-8366-BF31EA1179E3}" type="presParOf" srcId="{04F49965-2300-4B0E-9BBD-8E3E2D00AD86}" destId="{077692E4-4D62-4F06-95AE-8BDEE9548E54}" srcOrd="3" destOrd="0" presId="urn:microsoft.com/office/officeart/2018/5/layout/IconLeafLabelList"/>
    <dgm:cxn modelId="{FFFAC1C6-8259-4F1D-9B05-84872266F0D1}" type="presParOf" srcId="{04F49965-2300-4B0E-9BBD-8E3E2D00AD86}" destId="{263C3B5F-BF1D-414B-A726-F2656595C81D}" srcOrd="4" destOrd="0" presId="urn:microsoft.com/office/officeart/2018/5/layout/IconLeafLabelList"/>
    <dgm:cxn modelId="{D1442E21-CFB2-4E75-9B50-1824C1AB4B2E}" type="presParOf" srcId="{263C3B5F-BF1D-414B-A726-F2656595C81D}" destId="{18AEDDCF-6837-41D7-A39E-BBBF896F4BC0}" srcOrd="0" destOrd="0" presId="urn:microsoft.com/office/officeart/2018/5/layout/IconLeafLabelList"/>
    <dgm:cxn modelId="{5281B71A-9E06-4836-9C9C-DA963E1B40E5}" type="presParOf" srcId="{263C3B5F-BF1D-414B-A726-F2656595C81D}" destId="{3B30E64A-088F-4D10-A09D-216E2CE7B7A8}" srcOrd="1" destOrd="0" presId="urn:microsoft.com/office/officeart/2018/5/layout/IconLeafLabelList"/>
    <dgm:cxn modelId="{F341290F-2715-45BB-BB0C-6CDAEAE1B01E}" type="presParOf" srcId="{263C3B5F-BF1D-414B-A726-F2656595C81D}" destId="{485558F2-4BE3-4958-86B3-F5BB76149039}" srcOrd="2" destOrd="0" presId="urn:microsoft.com/office/officeart/2018/5/layout/IconLeafLabelList"/>
    <dgm:cxn modelId="{12E6EF7D-0E87-4BBD-BC9D-CA153E94293B}" type="presParOf" srcId="{263C3B5F-BF1D-414B-A726-F2656595C81D}" destId="{0CE6E749-F9E1-4D52-B062-2DCF9C405962}" srcOrd="3" destOrd="0" presId="urn:microsoft.com/office/officeart/2018/5/layout/IconLeafLabelList"/>
    <dgm:cxn modelId="{4E182AD3-20C1-44F5-979B-583AB43794D3}" type="presParOf" srcId="{04F49965-2300-4B0E-9BBD-8E3E2D00AD86}" destId="{797F9E72-47C0-4CC9-BCAC-F2038669FE8B}" srcOrd="5" destOrd="0" presId="urn:microsoft.com/office/officeart/2018/5/layout/IconLeafLabelList"/>
    <dgm:cxn modelId="{EC872AD9-4EE9-49CA-9A24-DB0C62B58878}" type="presParOf" srcId="{04F49965-2300-4B0E-9BBD-8E3E2D00AD86}" destId="{A8CDDEEB-B298-4690-BD20-C696701CBD73}" srcOrd="6" destOrd="0" presId="urn:microsoft.com/office/officeart/2018/5/layout/IconLeafLabelList"/>
    <dgm:cxn modelId="{23B5E560-93D2-463D-B924-969AB57C8160}" type="presParOf" srcId="{A8CDDEEB-B298-4690-BD20-C696701CBD73}" destId="{83087C5B-2567-443F-B55F-05A5FE4F3A46}" srcOrd="0" destOrd="0" presId="urn:microsoft.com/office/officeart/2018/5/layout/IconLeafLabelList"/>
    <dgm:cxn modelId="{0D78544A-80A5-425B-ACC5-531204BFD93F}" type="presParOf" srcId="{A8CDDEEB-B298-4690-BD20-C696701CBD73}" destId="{205C1C51-6398-4C7E-B11A-737CE031243E}" srcOrd="1" destOrd="0" presId="urn:microsoft.com/office/officeart/2018/5/layout/IconLeafLabelList"/>
    <dgm:cxn modelId="{7CE359AD-92C5-42D9-9F0F-E89349F9EDD0}" type="presParOf" srcId="{A8CDDEEB-B298-4690-BD20-C696701CBD73}" destId="{7763A9E0-A5A5-4C2F-9DBC-33C812CFEBED}" srcOrd="2" destOrd="0" presId="urn:microsoft.com/office/officeart/2018/5/layout/IconLeafLabelList"/>
    <dgm:cxn modelId="{A5F53A99-1503-4398-BE84-F5269A35AE06}" type="presParOf" srcId="{A8CDDEEB-B298-4690-BD20-C696701CBD73}" destId="{F0023ECE-B540-4F8F-8A32-525B4CEC8BA4}" srcOrd="3" destOrd="0" presId="urn:microsoft.com/office/officeart/2018/5/layout/IconLeaf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EE8BB5D-0BF5-4D1F-9034-73C9E499A832}" type="doc">
      <dgm:prSet loTypeId="urn:microsoft.com/office/officeart/2016/7/layout/VerticalHollowActionList" loCatId="List" qsTypeId="urn:microsoft.com/office/officeart/2005/8/quickstyle/simple1" qsCatId="simple" csTypeId="urn:microsoft.com/office/officeart/2005/8/colors/colorful1" csCatId="colorful" phldr="1"/>
      <dgm:spPr/>
      <dgm:t>
        <a:bodyPr/>
        <a:lstStyle/>
        <a:p>
          <a:endParaRPr lang="en-US"/>
        </a:p>
      </dgm:t>
    </dgm:pt>
    <dgm:pt modelId="{BFBD0A42-046D-4C2A-8B85-EAF06B195A3C}">
      <dgm:prSet custT="1"/>
      <dgm:spPr/>
      <dgm:t>
        <a:bodyPr/>
        <a:lstStyle/>
        <a:p>
          <a:r>
            <a:rPr lang="en-US" sz="3200" b="1" dirty="0" err="1" smtClean="0"/>
            <a:t>Elige</a:t>
          </a:r>
          <a:endParaRPr lang="en-US" sz="3200" b="1" dirty="0"/>
        </a:p>
      </dgm:t>
    </dgm:pt>
    <dgm:pt modelId="{5F1CC10D-1D4A-4632-9305-941D842555D2}" type="parTrans" cxnId="{F95A8F67-52A3-4A1C-A1CF-42444A862112}">
      <dgm:prSet/>
      <dgm:spPr/>
      <dgm:t>
        <a:bodyPr/>
        <a:lstStyle/>
        <a:p>
          <a:endParaRPr lang="en-US"/>
        </a:p>
      </dgm:t>
    </dgm:pt>
    <dgm:pt modelId="{AD02C37B-E33E-46BF-BA76-137AA4D455C3}" type="sibTrans" cxnId="{F95A8F67-52A3-4A1C-A1CF-42444A862112}">
      <dgm:prSet/>
      <dgm:spPr/>
      <dgm:t>
        <a:bodyPr/>
        <a:lstStyle/>
        <a:p>
          <a:endParaRPr lang="en-US"/>
        </a:p>
      </dgm:t>
    </dgm:pt>
    <dgm:pt modelId="{7772A112-EF28-48A4-9691-4FD6724F3241}">
      <dgm:prSet custT="1"/>
      <dgm:spPr/>
      <dgm:t>
        <a:bodyPr/>
        <a:lstStyle/>
        <a:p>
          <a:r>
            <a:rPr lang="es-MX" sz="1800" dirty="0" smtClean="0">
              <a:solidFill>
                <a:schemeClr val="tx1"/>
              </a:solidFill>
              <a:effectLst/>
              <a:latin typeface="+mn-lt"/>
              <a:ea typeface="+mn-ea"/>
              <a:cs typeface="+mn-cs"/>
            </a:rPr>
            <a:t>Elegir ahora una o dos de las opciones de la lista, que podrían adaptar y usar de entre las sugerencias</a:t>
          </a:r>
          <a:endParaRPr lang="en-US" sz="1800" dirty="0"/>
        </a:p>
      </dgm:t>
    </dgm:pt>
    <dgm:pt modelId="{F4370EFE-E358-45D9-9F9C-54C9CC591918}" type="parTrans" cxnId="{D676554D-5E48-4D6F-9729-E1561794E750}">
      <dgm:prSet/>
      <dgm:spPr/>
      <dgm:t>
        <a:bodyPr/>
        <a:lstStyle/>
        <a:p>
          <a:endParaRPr lang="en-US"/>
        </a:p>
      </dgm:t>
    </dgm:pt>
    <dgm:pt modelId="{9EB71381-DA30-4447-9CAA-E5DC0DD70020}" type="sibTrans" cxnId="{D676554D-5E48-4D6F-9729-E1561794E750}">
      <dgm:prSet/>
      <dgm:spPr/>
      <dgm:t>
        <a:bodyPr/>
        <a:lstStyle/>
        <a:p>
          <a:endParaRPr lang="en-US"/>
        </a:p>
      </dgm:t>
    </dgm:pt>
    <dgm:pt modelId="{C7A0510D-08A1-4159-B2BB-53636AFEB6A1}">
      <dgm:prSet custT="1"/>
      <dgm:spPr/>
      <dgm:t>
        <a:bodyPr/>
        <a:lstStyle/>
        <a:p>
          <a:r>
            <a:rPr lang="en-US" sz="1600" dirty="0" err="1" smtClean="0"/>
            <a:t>Sugerencias</a:t>
          </a:r>
          <a:r>
            <a:rPr lang="en-US" sz="1600" dirty="0" smtClean="0"/>
            <a:t>  </a:t>
          </a:r>
          <a:endParaRPr lang="en-US" sz="1600" dirty="0"/>
        </a:p>
      </dgm:t>
    </dgm:pt>
    <dgm:pt modelId="{17356377-89C4-4FE0-AEA1-19EAB40740FB}" type="parTrans" cxnId="{B07D0C01-1BDB-4741-A33C-1FD2AB43B69B}">
      <dgm:prSet/>
      <dgm:spPr/>
      <dgm:t>
        <a:bodyPr/>
        <a:lstStyle/>
        <a:p>
          <a:endParaRPr lang="en-US"/>
        </a:p>
      </dgm:t>
    </dgm:pt>
    <dgm:pt modelId="{86B72538-75D6-4F18-914B-31CA5DAE1966}" type="sibTrans" cxnId="{B07D0C01-1BDB-4741-A33C-1FD2AB43B69B}">
      <dgm:prSet/>
      <dgm:spPr/>
      <dgm:t>
        <a:bodyPr/>
        <a:lstStyle/>
        <a:p>
          <a:endParaRPr lang="en-US"/>
        </a:p>
      </dgm:t>
    </dgm:pt>
    <dgm:pt modelId="{2B8FD2C2-477B-42BD-90E8-52EFDD4D7603}">
      <dgm:prSet custT="1"/>
      <dgm:spPr/>
      <dgm:t>
        <a:bodyPr/>
        <a:lstStyle/>
        <a:p>
          <a:r>
            <a:rPr lang="en-US" sz="1600" dirty="0" err="1" smtClean="0"/>
            <a:t>Reflección</a:t>
          </a:r>
          <a:r>
            <a:rPr lang="en-US" sz="1600" dirty="0" smtClean="0"/>
            <a:t> personal</a:t>
          </a:r>
          <a:endParaRPr lang="en-US" sz="1600" dirty="0"/>
        </a:p>
      </dgm:t>
    </dgm:pt>
    <dgm:pt modelId="{84B5BCDC-4176-4938-A7A4-F1F770E60909}" type="parTrans" cxnId="{23714A7C-2623-4814-9B0E-4C2864AABE6A}">
      <dgm:prSet/>
      <dgm:spPr/>
      <dgm:t>
        <a:bodyPr/>
        <a:lstStyle/>
        <a:p>
          <a:endParaRPr lang="en-US"/>
        </a:p>
      </dgm:t>
    </dgm:pt>
    <dgm:pt modelId="{3A704506-2599-400F-81C0-157A1093C0EA}" type="sibTrans" cxnId="{23714A7C-2623-4814-9B0E-4C2864AABE6A}">
      <dgm:prSet/>
      <dgm:spPr/>
      <dgm:t>
        <a:bodyPr/>
        <a:lstStyle/>
        <a:p>
          <a:endParaRPr lang="en-US"/>
        </a:p>
      </dgm:t>
    </dgm:pt>
    <dgm:pt modelId="{448EBBE6-55DE-4C0D-9B6F-2F23C8103CE0}">
      <dgm:prSet custT="1"/>
      <dgm:spPr/>
      <dgm:t>
        <a:bodyPr/>
        <a:lstStyle/>
        <a:p>
          <a:r>
            <a:rPr lang="es-MX" sz="2800" dirty="0" err="1" smtClean="0">
              <a:solidFill>
                <a:schemeClr val="tx1"/>
              </a:solidFill>
              <a:effectLst/>
              <a:latin typeface="+mn-lt"/>
              <a:ea typeface="+mn-ea"/>
              <a:cs typeface="+mn-cs"/>
            </a:rPr>
            <a:t>Anóta</a:t>
          </a:r>
          <a:endParaRPr lang="en-US" sz="2800" b="1" dirty="0"/>
        </a:p>
      </dgm:t>
    </dgm:pt>
    <dgm:pt modelId="{28D800D8-15A1-4335-B5BB-FA43D9A81E40}" type="parTrans" cxnId="{0E6B94DD-1980-42D9-9560-6B8D3DDCFFBC}">
      <dgm:prSet/>
      <dgm:spPr/>
      <dgm:t>
        <a:bodyPr/>
        <a:lstStyle/>
        <a:p>
          <a:endParaRPr lang="en-US"/>
        </a:p>
      </dgm:t>
    </dgm:pt>
    <dgm:pt modelId="{C4428655-97E9-46B7-80DA-5189F4195581}" type="sibTrans" cxnId="{0E6B94DD-1980-42D9-9560-6B8D3DDCFFBC}">
      <dgm:prSet/>
      <dgm:spPr/>
      <dgm:t>
        <a:bodyPr/>
        <a:lstStyle/>
        <a:p>
          <a:endParaRPr lang="en-US"/>
        </a:p>
      </dgm:t>
    </dgm:pt>
    <dgm:pt modelId="{EDA46122-0196-4238-96EA-AA0316928F72}">
      <dgm:prSet/>
      <dgm:spPr/>
      <dgm:t>
        <a:bodyPr/>
        <a:lstStyle/>
        <a:p>
          <a:r>
            <a:rPr lang="es-MX" dirty="0" smtClean="0">
              <a:solidFill>
                <a:schemeClr val="tx1"/>
              </a:solidFill>
              <a:effectLst/>
              <a:latin typeface="+mn-lt"/>
              <a:ea typeface="+mn-ea"/>
              <a:cs typeface="+mn-cs"/>
            </a:rPr>
            <a:t>Anótalas ahora en la tarjeta u hoja de papel en blanco. Llévala a casa y colócala en un lugar en donde puedas recordar</a:t>
          </a:r>
          <a:endParaRPr lang="en-US" dirty="0"/>
        </a:p>
      </dgm:t>
    </dgm:pt>
    <dgm:pt modelId="{CFE66CA3-3FE2-43CC-8673-E32B8CF071C0}" type="parTrans" cxnId="{95C7DB55-4AEF-4F7F-A9FF-69C3FB99455D}">
      <dgm:prSet/>
      <dgm:spPr/>
      <dgm:t>
        <a:bodyPr/>
        <a:lstStyle/>
        <a:p>
          <a:endParaRPr lang="en-US"/>
        </a:p>
      </dgm:t>
    </dgm:pt>
    <dgm:pt modelId="{CE55E87F-F075-4CCA-AB72-47D24B10A649}" type="sibTrans" cxnId="{95C7DB55-4AEF-4F7F-A9FF-69C3FB99455D}">
      <dgm:prSet/>
      <dgm:spPr/>
      <dgm:t>
        <a:bodyPr/>
        <a:lstStyle/>
        <a:p>
          <a:endParaRPr lang="en-US"/>
        </a:p>
      </dgm:t>
    </dgm:pt>
    <dgm:pt modelId="{19DB42E0-0B1D-4AA2-A780-581258502453}">
      <dgm:prSet custT="1"/>
      <dgm:spPr/>
      <dgm:t>
        <a:bodyPr/>
        <a:lstStyle/>
        <a:p>
          <a:r>
            <a:rPr lang="en-US" sz="2800" b="1" dirty="0" smtClean="0"/>
            <a:t>Mira</a:t>
          </a:r>
          <a:endParaRPr lang="en-US" sz="2800" b="1" dirty="0"/>
        </a:p>
      </dgm:t>
    </dgm:pt>
    <dgm:pt modelId="{D048054C-5324-4740-8783-FA86B225F717}" type="parTrans" cxnId="{11A69002-D122-4A92-9095-7B1A3DB655B8}">
      <dgm:prSet/>
      <dgm:spPr/>
      <dgm:t>
        <a:bodyPr/>
        <a:lstStyle/>
        <a:p>
          <a:endParaRPr lang="en-US"/>
        </a:p>
      </dgm:t>
    </dgm:pt>
    <dgm:pt modelId="{A40F0368-81CF-4AC0-9F19-14D5AD84BA3C}" type="sibTrans" cxnId="{11A69002-D122-4A92-9095-7B1A3DB655B8}">
      <dgm:prSet/>
      <dgm:spPr/>
      <dgm:t>
        <a:bodyPr/>
        <a:lstStyle/>
        <a:p>
          <a:endParaRPr lang="en-US"/>
        </a:p>
      </dgm:t>
    </dgm:pt>
    <dgm:pt modelId="{AFB38933-9B18-4498-B05E-ED8A1AA7F7A0}">
      <dgm:prSet/>
      <dgm:spPr/>
      <dgm:t>
        <a:bodyPr/>
        <a:lstStyle/>
        <a:p>
          <a:r>
            <a:rPr lang="es-MX" dirty="0" smtClean="0">
              <a:solidFill>
                <a:schemeClr val="tx1"/>
              </a:solidFill>
              <a:effectLst/>
              <a:latin typeface="+mn-lt"/>
              <a:ea typeface="+mn-ea"/>
              <a:cs typeface="+mn-cs"/>
            </a:rPr>
            <a:t>Verás cómo transforma Dios tu dolor en bendiciones</a:t>
          </a:r>
          <a:endParaRPr lang="en-US" dirty="0"/>
        </a:p>
      </dgm:t>
    </dgm:pt>
    <dgm:pt modelId="{E31E031D-EC5C-4772-8385-761863EBFE77}" type="parTrans" cxnId="{0D89B828-7880-4A1C-8A5C-9899164E5F4A}">
      <dgm:prSet/>
      <dgm:spPr/>
      <dgm:t>
        <a:bodyPr/>
        <a:lstStyle/>
        <a:p>
          <a:endParaRPr lang="en-US"/>
        </a:p>
      </dgm:t>
    </dgm:pt>
    <dgm:pt modelId="{0CCF63F4-5FFF-4EB2-97FB-85298C1D6F08}" type="sibTrans" cxnId="{0D89B828-7880-4A1C-8A5C-9899164E5F4A}">
      <dgm:prSet/>
      <dgm:spPr/>
      <dgm:t>
        <a:bodyPr/>
        <a:lstStyle/>
        <a:p>
          <a:endParaRPr lang="en-US"/>
        </a:p>
      </dgm:t>
    </dgm:pt>
    <dgm:pt modelId="{AC0AEE79-B51D-A843-85BD-5A8578543293}" type="pres">
      <dgm:prSet presAssocID="{6EE8BB5D-0BF5-4D1F-9034-73C9E499A832}" presName="Name0" presStyleCnt="0">
        <dgm:presLayoutVars>
          <dgm:dir/>
          <dgm:animLvl val="lvl"/>
          <dgm:resizeHandles val="exact"/>
        </dgm:presLayoutVars>
      </dgm:prSet>
      <dgm:spPr/>
      <dgm:t>
        <a:bodyPr/>
        <a:lstStyle/>
        <a:p>
          <a:endParaRPr lang="en-US"/>
        </a:p>
      </dgm:t>
    </dgm:pt>
    <dgm:pt modelId="{8142AE7F-15F6-B148-92AA-E1EBB0F13325}" type="pres">
      <dgm:prSet presAssocID="{BFBD0A42-046D-4C2A-8B85-EAF06B195A3C}" presName="linNode" presStyleCnt="0"/>
      <dgm:spPr/>
    </dgm:pt>
    <dgm:pt modelId="{686477B8-EF86-A048-8E94-DBA7ECD07EDB}" type="pres">
      <dgm:prSet presAssocID="{BFBD0A42-046D-4C2A-8B85-EAF06B195A3C}" presName="parentText" presStyleLbl="solidFgAcc1" presStyleIdx="0" presStyleCnt="3">
        <dgm:presLayoutVars>
          <dgm:chMax val="1"/>
          <dgm:bulletEnabled/>
        </dgm:presLayoutVars>
      </dgm:prSet>
      <dgm:spPr/>
      <dgm:t>
        <a:bodyPr/>
        <a:lstStyle/>
        <a:p>
          <a:endParaRPr lang="en-US"/>
        </a:p>
      </dgm:t>
    </dgm:pt>
    <dgm:pt modelId="{4F1B47AC-CA48-5347-B7F6-7CA5EEEFF00E}" type="pres">
      <dgm:prSet presAssocID="{BFBD0A42-046D-4C2A-8B85-EAF06B195A3C}" presName="descendantText" presStyleLbl="alignNode1" presStyleIdx="0" presStyleCnt="3">
        <dgm:presLayoutVars>
          <dgm:bulletEnabled/>
        </dgm:presLayoutVars>
      </dgm:prSet>
      <dgm:spPr/>
      <dgm:t>
        <a:bodyPr/>
        <a:lstStyle/>
        <a:p>
          <a:endParaRPr lang="en-US"/>
        </a:p>
      </dgm:t>
    </dgm:pt>
    <dgm:pt modelId="{FD950B20-E8B5-7148-8B64-4BE470B24997}" type="pres">
      <dgm:prSet presAssocID="{AD02C37B-E33E-46BF-BA76-137AA4D455C3}" presName="sp" presStyleCnt="0"/>
      <dgm:spPr/>
    </dgm:pt>
    <dgm:pt modelId="{67070DA7-CB7C-864F-93D9-EFBA7A3155A8}" type="pres">
      <dgm:prSet presAssocID="{448EBBE6-55DE-4C0D-9B6F-2F23C8103CE0}" presName="linNode" presStyleCnt="0"/>
      <dgm:spPr/>
    </dgm:pt>
    <dgm:pt modelId="{1B899818-C779-9F4F-B688-DF467EDA7430}" type="pres">
      <dgm:prSet presAssocID="{448EBBE6-55DE-4C0D-9B6F-2F23C8103CE0}" presName="parentText" presStyleLbl="solidFgAcc1" presStyleIdx="1" presStyleCnt="3">
        <dgm:presLayoutVars>
          <dgm:chMax val="1"/>
          <dgm:bulletEnabled/>
        </dgm:presLayoutVars>
      </dgm:prSet>
      <dgm:spPr/>
      <dgm:t>
        <a:bodyPr/>
        <a:lstStyle/>
        <a:p>
          <a:endParaRPr lang="en-US"/>
        </a:p>
      </dgm:t>
    </dgm:pt>
    <dgm:pt modelId="{F10DB4D4-0E5C-8A47-882E-DCCB26FCA781}" type="pres">
      <dgm:prSet presAssocID="{448EBBE6-55DE-4C0D-9B6F-2F23C8103CE0}" presName="descendantText" presStyleLbl="alignNode1" presStyleIdx="1" presStyleCnt="3">
        <dgm:presLayoutVars>
          <dgm:bulletEnabled/>
        </dgm:presLayoutVars>
      </dgm:prSet>
      <dgm:spPr/>
      <dgm:t>
        <a:bodyPr/>
        <a:lstStyle/>
        <a:p>
          <a:endParaRPr lang="en-US"/>
        </a:p>
      </dgm:t>
    </dgm:pt>
    <dgm:pt modelId="{8B995FCE-11C7-984C-BA84-6C6338107D28}" type="pres">
      <dgm:prSet presAssocID="{C4428655-97E9-46B7-80DA-5189F4195581}" presName="sp" presStyleCnt="0"/>
      <dgm:spPr/>
    </dgm:pt>
    <dgm:pt modelId="{6114C90C-A122-AC43-A68E-0E99EE91326D}" type="pres">
      <dgm:prSet presAssocID="{19DB42E0-0B1D-4AA2-A780-581258502453}" presName="linNode" presStyleCnt="0"/>
      <dgm:spPr/>
    </dgm:pt>
    <dgm:pt modelId="{0240C20C-1885-D14D-9986-3074D51D3ED0}" type="pres">
      <dgm:prSet presAssocID="{19DB42E0-0B1D-4AA2-A780-581258502453}" presName="parentText" presStyleLbl="solidFgAcc1" presStyleIdx="2" presStyleCnt="3">
        <dgm:presLayoutVars>
          <dgm:chMax val="1"/>
          <dgm:bulletEnabled/>
        </dgm:presLayoutVars>
      </dgm:prSet>
      <dgm:spPr/>
      <dgm:t>
        <a:bodyPr/>
        <a:lstStyle/>
        <a:p>
          <a:endParaRPr lang="en-US"/>
        </a:p>
      </dgm:t>
    </dgm:pt>
    <dgm:pt modelId="{2EF99426-9DC6-DD4B-8530-DBA9E4CE167C}" type="pres">
      <dgm:prSet presAssocID="{19DB42E0-0B1D-4AA2-A780-581258502453}" presName="descendantText" presStyleLbl="alignNode1" presStyleIdx="2" presStyleCnt="3">
        <dgm:presLayoutVars>
          <dgm:bulletEnabled/>
        </dgm:presLayoutVars>
      </dgm:prSet>
      <dgm:spPr/>
      <dgm:t>
        <a:bodyPr/>
        <a:lstStyle/>
        <a:p>
          <a:endParaRPr lang="en-US"/>
        </a:p>
      </dgm:t>
    </dgm:pt>
  </dgm:ptLst>
  <dgm:cxnLst>
    <dgm:cxn modelId="{D676554D-5E48-4D6F-9729-E1561794E750}" srcId="{BFBD0A42-046D-4C2A-8B85-EAF06B195A3C}" destId="{7772A112-EF28-48A4-9691-4FD6724F3241}" srcOrd="0" destOrd="0" parTransId="{F4370EFE-E358-45D9-9F9C-54C9CC591918}" sibTransId="{9EB71381-DA30-4447-9CAA-E5DC0DD70020}"/>
    <dgm:cxn modelId="{B07D0C01-1BDB-4741-A33C-1FD2AB43B69B}" srcId="{7772A112-EF28-48A4-9691-4FD6724F3241}" destId="{C7A0510D-08A1-4159-B2BB-53636AFEB6A1}" srcOrd="0" destOrd="0" parTransId="{17356377-89C4-4FE0-AEA1-19EAB40740FB}" sibTransId="{86B72538-75D6-4F18-914B-31CA5DAE1966}"/>
    <dgm:cxn modelId="{B8A78E9F-C0D6-C94B-AEB3-D955A5C1B951}" type="presOf" srcId="{7772A112-EF28-48A4-9691-4FD6724F3241}" destId="{4F1B47AC-CA48-5347-B7F6-7CA5EEEFF00E}" srcOrd="0" destOrd="0" presId="urn:microsoft.com/office/officeart/2016/7/layout/VerticalHollowActionList"/>
    <dgm:cxn modelId="{23714A7C-2623-4814-9B0E-4C2864AABE6A}" srcId="{7772A112-EF28-48A4-9691-4FD6724F3241}" destId="{2B8FD2C2-477B-42BD-90E8-52EFDD4D7603}" srcOrd="1" destOrd="0" parTransId="{84B5BCDC-4176-4938-A7A4-F1F770E60909}" sibTransId="{3A704506-2599-400F-81C0-157A1093C0EA}"/>
    <dgm:cxn modelId="{7A3D5EFD-85C7-FE4D-A496-262773668B76}" type="presOf" srcId="{BFBD0A42-046D-4C2A-8B85-EAF06B195A3C}" destId="{686477B8-EF86-A048-8E94-DBA7ECD07EDB}" srcOrd="0" destOrd="0" presId="urn:microsoft.com/office/officeart/2016/7/layout/VerticalHollowActionList"/>
    <dgm:cxn modelId="{95C7DB55-4AEF-4F7F-A9FF-69C3FB99455D}" srcId="{448EBBE6-55DE-4C0D-9B6F-2F23C8103CE0}" destId="{EDA46122-0196-4238-96EA-AA0316928F72}" srcOrd="0" destOrd="0" parTransId="{CFE66CA3-3FE2-43CC-8673-E32B8CF071C0}" sibTransId="{CE55E87F-F075-4CCA-AB72-47D24B10A649}"/>
    <dgm:cxn modelId="{0E6B94DD-1980-42D9-9560-6B8D3DDCFFBC}" srcId="{6EE8BB5D-0BF5-4D1F-9034-73C9E499A832}" destId="{448EBBE6-55DE-4C0D-9B6F-2F23C8103CE0}" srcOrd="1" destOrd="0" parTransId="{28D800D8-15A1-4335-B5BB-FA43D9A81E40}" sibTransId="{C4428655-97E9-46B7-80DA-5189F4195581}"/>
    <dgm:cxn modelId="{D21DD09D-BDA7-1840-BFFB-9B7ABD32A4C9}" type="presOf" srcId="{EDA46122-0196-4238-96EA-AA0316928F72}" destId="{F10DB4D4-0E5C-8A47-882E-DCCB26FCA781}" srcOrd="0" destOrd="0" presId="urn:microsoft.com/office/officeart/2016/7/layout/VerticalHollowActionList"/>
    <dgm:cxn modelId="{11A69002-D122-4A92-9095-7B1A3DB655B8}" srcId="{6EE8BB5D-0BF5-4D1F-9034-73C9E499A832}" destId="{19DB42E0-0B1D-4AA2-A780-581258502453}" srcOrd="2" destOrd="0" parTransId="{D048054C-5324-4740-8783-FA86B225F717}" sibTransId="{A40F0368-81CF-4AC0-9F19-14D5AD84BA3C}"/>
    <dgm:cxn modelId="{AED7190A-300D-C340-8261-851E67A64AF6}" type="presOf" srcId="{19DB42E0-0B1D-4AA2-A780-581258502453}" destId="{0240C20C-1885-D14D-9986-3074D51D3ED0}" srcOrd="0" destOrd="0" presId="urn:microsoft.com/office/officeart/2016/7/layout/VerticalHollowActionList"/>
    <dgm:cxn modelId="{0D89B828-7880-4A1C-8A5C-9899164E5F4A}" srcId="{19DB42E0-0B1D-4AA2-A780-581258502453}" destId="{AFB38933-9B18-4498-B05E-ED8A1AA7F7A0}" srcOrd="0" destOrd="0" parTransId="{E31E031D-EC5C-4772-8385-761863EBFE77}" sibTransId="{0CCF63F4-5FFF-4EB2-97FB-85298C1D6F08}"/>
    <dgm:cxn modelId="{F95A8F67-52A3-4A1C-A1CF-42444A862112}" srcId="{6EE8BB5D-0BF5-4D1F-9034-73C9E499A832}" destId="{BFBD0A42-046D-4C2A-8B85-EAF06B195A3C}" srcOrd="0" destOrd="0" parTransId="{5F1CC10D-1D4A-4632-9305-941D842555D2}" sibTransId="{AD02C37B-E33E-46BF-BA76-137AA4D455C3}"/>
    <dgm:cxn modelId="{514235B6-3EA3-C948-B9D3-0D6EFDEE5A4D}" type="presOf" srcId="{448EBBE6-55DE-4C0D-9B6F-2F23C8103CE0}" destId="{1B899818-C779-9F4F-B688-DF467EDA7430}" srcOrd="0" destOrd="0" presId="urn:microsoft.com/office/officeart/2016/7/layout/VerticalHollowActionList"/>
    <dgm:cxn modelId="{C5EE3B5A-F239-8640-BC64-AD02E5831401}" type="presOf" srcId="{C7A0510D-08A1-4159-B2BB-53636AFEB6A1}" destId="{4F1B47AC-CA48-5347-B7F6-7CA5EEEFF00E}" srcOrd="0" destOrd="1" presId="urn:microsoft.com/office/officeart/2016/7/layout/VerticalHollowActionList"/>
    <dgm:cxn modelId="{3C735C1A-DC23-B146-8516-B9A853493748}" type="presOf" srcId="{2B8FD2C2-477B-42BD-90E8-52EFDD4D7603}" destId="{4F1B47AC-CA48-5347-B7F6-7CA5EEEFF00E}" srcOrd="0" destOrd="2" presId="urn:microsoft.com/office/officeart/2016/7/layout/VerticalHollowActionList"/>
    <dgm:cxn modelId="{D50490A9-7B0C-2345-9695-D336D40A958E}" type="presOf" srcId="{6EE8BB5D-0BF5-4D1F-9034-73C9E499A832}" destId="{AC0AEE79-B51D-A843-85BD-5A8578543293}" srcOrd="0" destOrd="0" presId="urn:microsoft.com/office/officeart/2016/7/layout/VerticalHollowActionList"/>
    <dgm:cxn modelId="{232AE3B2-4965-0A48-9503-B094E05AFB10}" type="presOf" srcId="{AFB38933-9B18-4498-B05E-ED8A1AA7F7A0}" destId="{2EF99426-9DC6-DD4B-8530-DBA9E4CE167C}" srcOrd="0" destOrd="0" presId="urn:microsoft.com/office/officeart/2016/7/layout/VerticalHollowActionList"/>
    <dgm:cxn modelId="{6FAAC96E-C915-094F-B3BE-6E44A0165E9D}" type="presParOf" srcId="{AC0AEE79-B51D-A843-85BD-5A8578543293}" destId="{8142AE7F-15F6-B148-92AA-E1EBB0F13325}" srcOrd="0" destOrd="0" presId="urn:microsoft.com/office/officeart/2016/7/layout/VerticalHollowActionList"/>
    <dgm:cxn modelId="{B2A1DED8-B486-0C48-80A7-059122B45724}" type="presParOf" srcId="{8142AE7F-15F6-B148-92AA-E1EBB0F13325}" destId="{686477B8-EF86-A048-8E94-DBA7ECD07EDB}" srcOrd="0" destOrd="0" presId="urn:microsoft.com/office/officeart/2016/7/layout/VerticalHollowActionList"/>
    <dgm:cxn modelId="{829C0CDC-0D37-3D44-AA3B-ADA3FACE08FC}" type="presParOf" srcId="{8142AE7F-15F6-B148-92AA-E1EBB0F13325}" destId="{4F1B47AC-CA48-5347-B7F6-7CA5EEEFF00E}" srcOrd="1" destOrd="0" presId="urn:microsoft.com/office/officeart/2016/7/layout/VerticalHollowActionList"/>
    <dgm:cxn modelId="{4B5A3F38-3238-084C-A8BC-19CFC21690A3}" type="presParOf" srcId="{AC0AEE79-B51D-A843-85BD-5A8578543293}" destId="{FD950B20-E8B5-7148-8B64-4BE470B24997}" srcOrd="1" destOrd="0" presId="urn:microsoft.com/office/officeart/2016/7/layout/VerticalHollowActionList"/>
    <dgm:cxn modelId="{F23D6261-7BE5-AA46-8DBC-A40BCCEC83EC}" type="presParOf" srcId="{AC0AEE79-B51D-A843-85BD-5A8578543293}" destId="{67070DA7-CB7C-864F-93D9-EFBA7A3155A8}" srcOrd="2" destOrd="0" presId="urn:microsoft.com/office/officeart/2016/7/layout/VerticalHollowActionList"/>
    <dgm:cxn modelId="{A6487D3B-1002-954F-9321-41D84619E45F}" type="presParOf" srcId="{67070DA7-CB7C-864F-93D9-EFBA7A3155A8}" destId="{1B899818-C779-9F4F-B688-DF467EDA7430}" srcOrd="0" destOrd="0" presId="urn:microsoft.com/office/officeart/2016/7/layout/VerticalHollowActionList"/>
    <dgm:cxn modelId="{86E101A5-5017-D648-B4A6-D91606EADE3A}" type="presParOf" srcId="{67070DA7-CB7C-864F-93D9-EFBA7A3155A8}" destId="{F10DB4D4-0E5C-8A47-882E-DCCB26FCA781}" srcOrd="1" destOrd="0" presId="urn:microsoft.com/office/officeart/2016/7/layout/VerticalHollowActionList"/>
    <dgm:cxn modelId="{6F4D4099-3FFB-154D-AB4E-0FDCF7F92CE2}" type="presParOf" srcId="{AC0AEE79-B51D-A843-85BD-5A8578543293}" destId="{8B995FCE-11C7-984C-BA84-6C6338107D28}" srcOrd="3" destOrd="0" presId="urn:microsoft.com/office/officeart/2016/7/layout/VerticalHollowActionList"/>
    <dgm:cxn modelId="{27070AA1-E1BA-EC44-BAA6-CA44DB35C6A6}" type="presParOf" srcId="{AC0AEE79-B51D-A843-85BD-5A8578543293}" destId="{6114C90C-A122-AC43-A68E-0E99EE91326D}" srcOrd="4" destOrd="0" presId="urn:microsoft.com/office/officeart/2016/7/layout/VerticalHollowActionList"/>
    <dgm:cxn modelId="{57C43E82-C7FB-004E-92F2-BF120ECB338D}" type="presParOf" srcId="{6114C90C-A122-AC43-A68E-0E99EE91326D}" destId="{0240C20C-1885-D14D-9986-3074D51D3ED0}" srcOrd="0" destOrd="0" presId="urn:microsoft.com/office/officeart/2016/7/layout/VerticalHollowActionList"/>
    <dgm:cxn modelId="{01F096CE-ED7C-2945-B06B-D7743C962723}" type="presParOf" srcId="{6114C90C-A122-AC43-A68E-0E99EE91326D}" destId="{2EF99426-9DC6-DD4B-8530-DBA9E4CE167C}" srcOrd="1" destOrd="0" presId="urn:microsoft.com/office/officeart/2016/7/layout/VerticalHollowAction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4997BC8-378E-D142-8222-9B68671A317E}">
      <dsp:nvSpPr>
        <dsp:cNvPr id="0" name=""/>
        <dsp:cNvSpPr/>
      </dsp:nvSpPr>
      <dsp:spPr>
        <a:xfrm>
          <a:off x="821" y="182441"/>
          <a:ext cx="3327201" cy="3992641"/>
        </a:xfrm>
        <a:prstGeom prst="rect">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8654" tIns="0" rIns="328654" bIns="330200" numCol="1" spcCol="1270" anchor="t" anchorCtr="0">
          <a:noAutofit/>
        </a:bodyPr>
        <a:lstStyle/>
        <a:p>
          <a:pPr lvl="0" algn="l" defTabSz="1600200">
            <a:lnSpc>
              <a:spcPct val="90000"/>
            </a:lnSpc>
            <a:spcBef>
              <a:spcPct val="0"/>
            </a:spcBef>
            <a:spcAft>
              <a:spcPct val="35000"/>
            </a:spcAft>
          </a:pPr>
          <a:r>
            <a:rPr lang="es-MX" sz="3600" kern="1200" dirty="0" smtClean="0">
              <a:solidFill>
                <a:schemeClr val="tx1"/>
              </a:solidFill>
              <a:effectLst/>
              <a:latin typeface="+mn-lt"/>
              <a:ea typeface="+mn-ea"/>
              <a:cs typeface="+mn-cs"/>
            </a:rPr>
            <a:t>Formen grupos de 3 a 4 personas</a:t>
          </a:r>
          <a:endParaRPr lang="en-US" sz="3600" kern="1200" dirty="0"/>
        </a:p>
      </dsp:txBody>
      <dsp:txXfrm>
        <a:off x="821" y="1779497"/>
        <a:ext cx="3327201" cy="2395585"/>
      </dsp:txXfrm>
    </dsp:sp>
    <dsp:sp modelId="{6F616BA2-164C-BD4F-9437-2F506A4794D3}">
      <dsp:nvSpPr>
        <dsp:cNvPr id="0" name=""/>
        <dsp:cNvSpPr/>
      </dsp:nvSpPr>
      <dsp:spPr>
        <a:xfrm>
          <a:off x="821" y="182441"/>
          <a:ext cx="3327201" cy="1597056"/>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328654" tIns="165100" rIns="328654" bIns="165100" numCol="1" spcCol="1270" anchor="ctr" anchorCtr="0">
          <a:noAutofit/>
        </a:bodyPr>
        <a:lstStyle/>
        <a:p>
          <a:pPr lvl="0" algn="l" defTabSz="2933700">
            <a:lnSpc>
              <a:spcPct val="90000"/>
            </a:lnSpc>
            <a:spcBef>
              <a:spcPct val="0"/>
            </a:spcBef>
            <a:spcAft>
              <a:spcPct val="35000"/>
            </a:spcAft>
          </a:pPr>
          <a:r>
            <a:rPr lang="en-US" sz="6600" kern="1200"/>
            <a:t>01</a:t>
          </a:r>
        </a:p>
      </dsp:txBody>
      <dsp:txXfrm>
        <a:off x="821" y="182441"/>
        <a:ext cx="3327201" cy="1597056"/>
      </dsp:txXfrm>
    </dsp:sp>
    <dsp:sp modelId="{55D159D4-411A-2C48-B4AC-B6EDD0B23B23}">
      <dsp:nvSpPr>
        <dsp:cNvPr id="0" name=""/>
        <dsp:cNvSpPr/>
      </dsp:nvSpPr>
      <dsp:spPr>
        <a:xfrm>
          <a:off x="3594199" y="182441"/>
          <a:ext cx="3327201" cy="3992641"/>
        </a:xfrm>
        <a:prstGeom prst="rect">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8654" tIns="0" rIns="328654" bIns="330200" numCol="1" spcCol="1270" anchor="t" anchorCtr="0">
          <a:noAutofit/>
        </a:bodyPr>
        <a:lstStyle/>
        <a:p>
          <a:pPr lvl="0" algn="l" defTabSz="1155700">
            <a:lnSpc>
              <a:spcPct val="90000"/>
            </a:lnSpc>
            <a:spcBef>
              <a:spcPct val="0"/>
            </a:spcBef>
            <a:spcAft>
              <a:spcPct val="35000"/>
            </a:spcAft>
          </a:pPr>
          <a:r>
            <a:rPr lang="es-MX" sz="2600" kern="1200" dirty="0" smtClean="0">
              <a:solidFill>
                <a:schemeClr val="tx1"/>
              </a:solidFill>
              <a:effectLst/>
              <a:latin typeface="+mn-lt"/>
              <a:ea typeface="+mn-ea"/>
              <a:cs typeface="+mn-cs"/>
            </a:rPr>
            <a:t>Escuchen unas cuantas historias breves acerca de la vida de mujeres que enfrentaron obstáculos</a:t>
          </a:r>
          <a:r>
            <a:rPr lang="es-MX" sz="2000" kern="1200" dirty="0" smtClean="0">
              <a:solidFill>
                <a:schemeClr val="tx1"/>
              </a:solidFill>
              <a:effectLst/>
              <a:latin typeface="+mn-lt"/>
              <a:ea typeface="+mn-ea"/>
              <a:cs typeface="+mn-cs"/>
            </a:rPr>
            <a:t>.</a:t>
          </a:r>
          <a:endParaRPr lang="en-US" sz="2600" kern="1200" dirty="0"/>
        </a:p>
      </dsp:txBody>
      <dsp:txXfrm>
        <a:off x="3594199" y="1779497"/>
        <a:ext cx="3327201" cy="2395585"/>
      </dsp:txXfrm>
    </dsp:sp>
    <dsp:sp modelId="{8FA6958C-F016-5347-A6BA-08B34CF0FEA6}">
      <dsp:nvSpPr>
        <dsp:cNvPr id="0" name=""/>
        <dsp:cNvSpPr/>
      </dsp:nvSpPr>
      <dsp:spPr>
        <a:xfrm>
          <a:off x="3594199" y="182441"/>
          <a:ext cx="3327201" cy="1597056"/>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328654" tIns="165100" rIns="328654" bIns="165100" numCol="1" spcCol="1270" anchor="ctr" anchorCtr="0">
          <a:noAutofit/>
        </a:bodyPr>
        <a:lstStyle/>
        <a:p>
          <a:pPr lvl="0" algn="l" defTabSz="2933700">
            <a:lnSpc>
              <a:spcPct val="90000"/>
            </a:lnSpc>
            <a:spcBef>
              <a:spcPct val="0"/>
            </a:spcBef>
            <a:spcAft>
              <a:spcPct val="35000"/>
            </a:spcAft>
          </a:pPr>
          <a:r>
            <a:rPr lang="en-US" sz="6600" kern="1200"/>
            <a:t>02</a:t>
          </a:r>
        </a:p>
      </dsp:txBody>
      <dsp:txXfrm>
        <a:off x="3594199" y="182441"/>
        <a:ext cx="3327201" cy="1597056"/>
      </dsp:txXfrm>
    </dsp:sp>
    <dsp:sp modelId="{F59EC28A-F484-954A-A9B9-0E1928010115}">
      <dsp:nvSpPr>
        <dsp:cNvPr id="0" name=""/>
        <dsp:cNvSpPr/>
      </dsp:nvSpPr>
      <dsp:spPr>
        <a:xfrm>
          <a:off x="7187576" y="182441"/>
          <a:ext cx="3327201" cy="3992641"/>
        </a:xfrm>
        <a:prstGeom prst="rect">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8654" tIns="0" rIns="328654" bIns="330200" numCol="1" spcCol="1270" anchor="t" anchorCtr="0">
          <a:noAutofit/>
        </a:bodyPr>
        <a:lstStyle/>
        <a:p>
          <a:pPr lvl="0" algn="l" defTabSz="1155700">
            <a:lnSpc>
              <a:spcPct val="90000"/>
            </a:lnSpc>
            <a:spcBef>
              <a:spcPct val="0"/>
            </a:spcBef>
            <a:spcAft>
              <a:spcPct val="35000"/>
            </a:spcAft>
          </a:pPr>
          <a:r>
            <a:rPr lang="es-MX" sz="2600" kern="1200" dirty="0" smtClean="0">
              <a:solidFill>
                <a:schemeClr val="tx1"/>
              </a:solidFill>
              <a:effectLst/>
              <a:latin typeface="+mn-lt"/>
              <a:ea typeface="+mn-ea"/>
              <a:cs typeface="+mn-cs"/>
            </a:rPr>
            <a:t>Reflexionen en las dificultades que ellas tuvieron que enfrentar</a:t>
          </a:r>
          <a:r>
            <a:rPr lang="en-US" sz="2600" kern="1200" dirty="0" smtClean="0"/>
            <a:t>.</a:t>
          </a:r>
          <a:endParaRPr lang="en-US" sz="2600" kern="1200" dirty="0"/>
        </a:p>
      </dsp:txBody>
      <dsp:txXfrm>
        <a:off x="7187576" y="1779497"/>
        <a:ext cx="3327201" cy="2395585"/>
      </dsp:txXfrm>
    </dsp:sp>
    <dsp:sp modelId="{6F91E385-43E7-2A42-B230-71313A057FFD}">
      <dsp:nvSpPr>
        <dsp:cNvPr id="0" name=""/>
        <dsp:cNvSpPr/>
      </dsp:nvSpPr>
      <dsp:spPr>
        <a:xfrm>
          <a:off x="7187576" y="182441"/>
          <a:ext cx="3327201" cy="1597056"/>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328654" tIns="165100" rIns="328654" bIns="165100" numCol="1" spcCol="1270" anchor="ctr" anchorCtr="0">
          <a:noAutofit/>
        </a:bodyPr>
        <a:lstStyle/>
        <a:p>
          <a:pPr lvl="0" algn="l" defTabSz="2933700">
            <a:lnSpc>
              <a:spcPct val="90000"/>
            </a:lnSpc>
            <a:spcBef>
              <a:spcPct val="0"/>
            </a:spcBef>
            <a:spcAft>
              <a:spcPct val="35000"/>
            </a:spcAft>
          </a:pPr>
          <a:r>
            <a:rPr lang="en-US" sz="6600" kern="1200"/>
            <a:t>03</a:t>
          </a:r>
        </a:p>
      </dsp:txBody>
      <dsp:txXfrm>
        <a:off x="7187576" y="182441"/>
        <a:ext cx="3327201" cy="159705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0E0C3F9-EF0C-4A5C-B26F-10D30F3A64B2}">
      <dsp:nvSpPr>
        <dsp:cNvPr id="0" name=""/>
        <dsp:cNvSpPr/>
      </dsp:nvSpPr>
      <dsp:spPr>
        <a:xfrm>
          <a:off x="93338" y="1041289"/>
          <a:ext cx="1059894" cy="1059894"/>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777FA5E-0836-4394-896D-6E9C1DF6DB46}">
      <dsp:nvSpPr>
        <dsp:cNvPr id="0" name=""/>
        <dsp:cNvSpPr/>
      </dsp:nvSpPr>
      <dsp:spPr>
        <a:xfrm>
          <a:off x="315916" y="1263867"/>
          <a:ext cx="614738" cy="614738"/>
        </a:xfrm>
        <a:prstGeom prst="rect">
          <a:avLst/>
        </a:prstGeom>
        <a:blipFill>
          <a:blip xmlns:r="http://schemas.openxmlformats.org/officeDocument/2006/relationships" r:embed="rId1">
            <a:extLst>
              <a:ext uri="{28A0092B-C50C-407E-A947-70E740481C1C}">
                <a14:useLocalDpi xmlns:a14="http://schemas.microsoft.com/office/drawing/2010/main"/>
              </a:ext>
              <a:ext uri="{96DAC541-7B7A-43D3-8B79-37D633B846F1}">
                <asvg:svgBlip xmlns="" xmlns:asvg="http://schemas.microsoft.com/office/drawing/2016/SVG/main" r:embed="rId2"/>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62A098A-5F13-4B0A-9F67-E8CC72785D07}">
      <dsp:nvSpPr>
        <dsp:cNvPr id="0" name=""/>
        <dsp:cNvSpPr/>
      </dsp:nvSpPr>
      <dsp:spPr>
        <a:xfrm>
          <a:off x="1196801" y="1041289"/>
          <a:ext cx="3435693" cy="10598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l" defTabSz="1066800">
            <a:lnSpc>
              <a:spcPct val="100000"/>
            </a:lnSpc>
            <a:spcBef>
              <a:spcPct val="0"/>
            </a:spcBef>
            <a:spcAft>
              <a:spcPct val="35000"/>
            </a:spcAft>
          </a:pPr>
          <a:r>
            <a:rPr lang="es-MX" sz="2400" b="1" kern="1200" dirty="0" smtClean="0">
              <a:solidFill>
                <a:schemeClr val="accent5">
                  <a:lumMod val="75000"/>
                </a:schemeClr>
              </a:solidFill>
              <a:effectLst/>
              <a:latin typeface="+mn-lt"/>
              <a:ea typeface="+mn-ea"/>
              <a:cs typeface="+mn-cs"/>
            </a:rPr>
            <a:t>Pasos para vencer los obstáculos</a:t>
          </a:r>
          <a:endParaRPr lang="en-US" sz="2400" kern="1200" dirty="0">
            <a:solidFill>
              <a:schemeClr val="accent5">
                <a:lumMod val="75000"/>
              </a:schemeClr>
            </a:solidFill>
          </a:endParaRPr>
        </a:p>
      </dsp:txBody>
      <dsp:txXfrm>
        <a:off x="1196801" y="1041289"/>
        <a:ext cx="3435693" cy="1059894"/>
      </dsp:txXfrm>
    </dsp:sp>
    <dsp:sp modelId="{7E822408-2DD1-4819-9F82-B57326B6580F}">
      <dsp:nvSpPr>
        <dsp:cNvPr id="0" name=""/>
        <dsp:cNvSpPr/>
      </dsp:nvSpPr>
      <dsp:spPr>
        <a:xfrm>
          <a:off x="4782675" y="1041289"/>
          <a:ext cx="1059894" cy="1059894"/>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B7F12D7-21A3-4196-A434-62FCCB1910BE}">
      <dsp:nvSpPr>
        <dsp:cNvPr id="0" name=""/>
        <dsp:cNvSpPr/>
      </dsp:nvSpPr>
      <dsp:spPr>
        <a:xfrm>
          <a:off x="5005253" y="1263867"/>
          <a:ext cx="614738" cy="614738"/>
        </a:xfrm>
        <a:prstGeom prst="rect">
          <a:avLst/>
        </a:prstGeom>
        <a:blipFill>
          <a:blip xmlns:r="http://schemas.openxmlformats.org/officeDocument/2006/relationships" r:embed="rId3">
            <a:extLst>
              <a:ext uri="{28A0092B-C50C-407E-A947-70E740481C1C}">
                <a14:useLocalDpi xmlns:a14="http://schemas.microsoft.com/office/drawing/2010/main"/>
              </a:ext>
              <a:ext uri="{96DAC541-7B7A-43D3-8B79-37D633B846F1}">
                <asvg:svgBlip xmlns="" xmlns:asvg="http://schemas.microsoft.com/office/drawing/2016/SVG/main" r:embed="rId4"/>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3D3C60C-88DA-412C-902C-7B9D0D3CC029}">
      <dsp:nvSpPr>
        <dsp:cNvPr id="0" name=""/>
        <dsp:cNvSpPr/>
      </dsp:nvSpPr>
      <dsp:spPr>
        <a:xfrm>
          <a:off x="6069690" y="1041289"/>
          <a:ext cx="2498323" cy="10598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l" defTabSz="800100">
            <a:lnSpc>
              <a:spcPct val="100000"/>
            </a:lnSpc>
            <a:spcBef>
              <a:spcPct val="0"/>
            </a:spcBef>
            <a:spcAft>
              <a:spcPct val="35000"/>
            </a:spcAft>
          </a:pPr>
          <a:r>
            <a:rPr lang="es-MX" sz="1800" kern="1200" dirty="0" smtClean="0">
              <a:solidFill>
                <a:schemeClr val="accent5">
                  <a:lumMod val="75000"/>
                </a:schemeClr>
              </a:solidFill>
              <a:effectLst/>
              <a:latin typeface="+mn-lt"/>
              <a:ea typeface="+mn-ea"/>
              <a:cs typeface="+mn-cs"/>
            </a:rPr>
            <a:t>En grupos pequeños de 3 a 4 personas, comenten opciones para vencer los obstáculos que debieron enfrentar cada una de las cuatro mujeres de las historias anteriores. Compilar una lista de tales opciones. </a:t>
          </a:r>
          <a:endParaRPr lang="en-US" sz="1800" kern="1200" dirty="0">
            <a:solidFill>
              <a:schemeClr val="accent5">
                <a:lumMod val="75000"/>
              </a:schemeClr>
            </a:solidFill>
          </a:endParaRPr>
        </a:p>
      </dsp:txBody>
      <dsp:txXfrm>
        <a:off x="6069690" y="1041289"/>
        <a:ext cx="2498323" cy="105989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416DBC3-21D2-4E7F-BB53-92B9677C536D}">
      <dsp:nvSpPr>
        <dsp:cNvPr id="0" name=""/>
        <dsp:cNvSpPr/>
      </dsp:nvSpPr>
      <dsp:spPr>
        <a:xfrm>
          <a:off x="973190" y="986724"/>
          <a:ext cx="1264141" cy="1264141"/>
        </a:xfrm>
        <a:prstGeom prst="round2DiagRect">
          <a:avLst>
            <a:gd name="adj1" fmla="val 29727"/>
            <a:gd name="adj2" fmla="val 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96A2099-E796-40BF-B6A6-5A737CD8CD6C}">
      <dsp:nvSpPr>
        <dsp:cNvPr id="0" name=""/>
        <dsp:cNvSpPr/>
      </dsp:nvSpPr>
      <dsp:spPr>
        <a:xfrm>
          <a:off x="1242597" y="1256131"/>
          <a:ext cx="725326" cy="725326"/>
        </a:xfrm>
        <a:prstGeom prst="rect">
          <a:avLst/>
        </a:prstGeom>
        <a:blipFill>
          <a:blip xmlns:r="http://schemas.openxmlformats.org/officeDocument/2006/relationships" r:embed="rId1">
            <a:extLst>
              <a:ext uri="{28A0092B-C50C-407E-A947-70E740481C1C}">
                <a14:useLocalDpi xmlns:a14="http://schemas.microsoft.com/office/drawing/2010/main"/>
              </a:ext>
              <a:ext uri="{96DAC541-7B7A-43D3-8B79-37D633B846F1}">
                <asvg:svgBlip xmlns=""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7B33B7F-35AE-4ACA-AE36-5344746AFC9C}">
      <dsp:nvSpPr>
        <dsp:cNvPr id="0" name=""/>
        <dsp:cNvSpPr/>
      </dsp:nvSpPr>
      <dsp:spPr>
        <a:xfrm>
          <a:off x="569079" y="2644614"/>
          <a:ext cx="2072362"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lvl="0" algn="ctr" defTabSz="488950">
            <a:lnSpc>
              <a:spcPct val="90000"/>
            </a:lnSpc>
            <a:spcBef>
              <a:spcPct val="0"/>
            </a:spcBef>
            <a:spcAft>
              <a:spcPct val="35000"/>
            </a:spcAft>
            <a:defRPr cap="all"/>
          </a:pPr>
          <a:r>
            <a:rPr lang="es-MX" sz="1100" kern="1200" dirty="0" smtClean="0"/>
            <a:t>opciones para vencer los obstáculos </a:t>
          </a:r>
          <a:endParaRPr lang="en-US" sz="1100" kern="1200" dirty="0"/>
        </a:p>
      </dsp:txBody>
      <dsp:txXfrm>
        <a:off x="569079" y="2644614"/>
        <a:ext cx="2072362" cy="720000"/>
      </dsp:txXfrm>
    </dsp:sp>
    <dsp:sp modelId="{B547A531-CBDE-4BE8-AC7B-C167C3ABF81E}">
      <dsp:nvSpPr>
        <dsp:cNvPr id="0" name=""/>
        <dsp:cNvSpPr/>
      </dsp:nvSpPr>
      <dsp:spPr>
        <a:xfrm>
          <a:off x="3408216" y="986724"/>
          <a:ext cx="1264141" cy="1264141"/>
        </a:xfrm>
        <a:prstGeom prst="round2DiagRect">
          <a:avLst>
            <a:gd name="adj1" fmla="val 29727"/>
            <a:gd name="adj2" fmla="val 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A9A8B40-41E6-432A-AE37-D14E638C0401}">
      <dsp:nvSpPr>
        <dsp:cNvPr id="0" name=""/>
        <dsp:cNvSpPr/>
      </dsp:nvSpPr>
      <dsp:spPr>
        <a:xfrm>
          <a:off x="3677623" y="1256131"/>
          <a:ext cx="725326" cy="725326"/>
        </a:xfrm>
        <a:prstGeom prst="rect">
          <a:avLst/>
        </a:prstGeom>
        <a:blipFill>
          <a:blip xmlns:r="http://schemas.openxmlformats.org/officeDocument/2006/relationships" r:embed="rId3">
            <a:extLst>
              <a:ext uri="{28A0092B-C50C-407E-A947-70E740481C1C}">
                <a14:useLocalDpi xmlns:a14="http://schemas.microsoft.com/office/drawing/2010/main"/>
              </a:ext>
              <a:ext uri="{96DAC541-7B7A-43D3-8B79-37D633B846F1}">
                <asvg:svgBlip xmlns=""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CDFD248-3512-491B-85DA-48048276A25B}">
      <dsp:nvSpPr>
        <dsp:cNvPr id="0" name=""/>
        <dsp:cNvSpPr/>
      </dsp:nvSpPr>
      <dsp:spPr>
        <a:xfrm>
          <a:off x="3004105" y="2644614"/>
          <a:ext cx="2072362"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lvl="0" algn="ctr" defTabSz="488950">
            <a:lnSpc>
              <a:spcPct val="90000"/>
            </a:lnSpc>
            <a:spcBef>
              <a:spcPct val="0"/>
            </a:spcBef>
            <a:spcAft>
              <a:spcPct val="35000"/>
            </a:spcAft>
            <a:defRPr cap="all"/>
          </a:pPr>
          <a:r>
            <a:rPr lang="es-MX" sz="1100" kern="1200" smtClean="0"/>
            <a:t>dar a conocer las opciones sugeridas </a:t>
          </a:r>
          <a:endParaRPr lang="en-US" sz="1100" kern="1200" dirty="0"/>
        </a:p>
      </dsp:txBody>
      <dsp:txXfrm>
        <a:off x="3004105" y="2644614"/>
        <a:ext cx="2072362" cy="720000"/>
      </dsp:txXfrm>
    </dsp:sp>
    <dsp:sp modelId="{18AEDDCF-6837-41D7-A39E-BBBF896F4BC0}">
      <dsp:nvSpPr>
        <dsp:cNvPr id="0" name=""/>
        <dsp:cNvSpPr/>
      </dsp:nvSpPr>
      <dsp:spPr>
        <a:xfrm>
          <a:off x="5843242" y="986724"/>
          <a:ext cx="1264141" cy="1264141"/>
        </a:xfrm>
        <a:prstGeom prst="round2DiagRect">
          <a:avLst>
            <a:gd name="adj1" fmla="val 29727"/>
            <a:gd name="adj2" fmla="val 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B30E64A-088F-4D10-A09D-216E2CE7B7A8}">
      <dsp:nvSpPr>
        <dsp:cNvPr id="0" name=""/>
        <dsp:cNvSpPr/>
      </dsp:nvSpPr>
      <dsp:spPr>
        <a:xfrm>
          <a:off x="6112649" y="1256131"/>
          <a:ext cx="725326" cy="725326"/>
        </a:xfrm>
        <a:prstGeom prst="rect">
          <a:avLst/>
        </a:prstGeom>
        <a:blipFill>
          <a:blip xmlns:r="http://schemas.openxmlformats.org/officeDocument/2006/relationships" r:embed="rId5">
            <a:extLst>
              <a:ext uri="{28A0092B-C50C-407E-A947-70E740481C1C}">
                <a14:useLocalDpi xmlns:a14="http://schemas.microsoft.com/office/drawing/2010/main"/>
              </a:ext>
              <a:ext uri="{96DAC541-7B7A-43D3-8B79-37D633B846F1}">
                <asvg:svgBlip xmlns=""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CE6E749-F9E1-4D52-B062-2DCF9C405962}">
      <dsp:nvSpPr>
        <dsp:cNvPr id="0" name=""/>
        <dsp:cNvSpPr/>
      </dsp:nvSpPr>
      <dsp:spPr>
        <a:xfrm>
          <a:off x="5439131" y="2644614"/>
          <a:ext cx="2072362"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lvl="0" algn="ctr" defTabSz="488950">
            <a:lnSpc>
              <a:spcPct val="90000"/>
            </a:lnSpc>
            <a:spcBef>
              <a:spcPct val="0"/>
            </a:spcBef>
            <a:spcAft>
              <a:spcPct val="35000"/>
            </a:spcAft>
            <a:defRPr cap="all"/>
          </a:pPr>
          <a:r>
            <a:rPr lang="es-MX" sz="1100" kern="1200" dirty="0" smtClean="0"/>
            <a:t>Hacer una lista de todas las sugerencias</a:t>
          </a:r>
          <a:r>
            <a:rPr lang="en-US" sz="1100" kern="1200" dirty="0" smtClean="0"/>
            <a:t>.</a:t>
          </a:r>
          <a:endParaRPr lang="en-US" sz="1100" kern="1200" dirty="0"/>
        </a:p>
      </dsp:txBody>
      <dsp:txXfrm>
        <a:off x="5439131" y="2644614"/>
        <a:ext cx="2072362" cy="720000"/>
      </dsp:txXfrm>
    </dsp:sp>
    <dsp:sp modelId="{83087C5B-2567-443F-B55F-05A5FE4F3A46}">
      <dsp:nvSpPr>
        <dsp:cNvPr id="0" name=""/>
        <dsp:cNvSpPr/>
      </dsp:nvSpPr>
      <dsp:spPr>
        <a:xfrm>
          <a:off x="8278268" y="986724"/>
          <a:ext cx="1264141" cy="1264141"/>
        </a:xfrm>
        <a:prstGeom prst="round2DiagRect">
          <a:avLst>
            <a:gd name="adj1" fmla="val 29727"/>
            <a:gd name="adj2" fmla="val 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05C1C51-6398-4C7E-B11A-737CE031243E}">
      <dsp:nvSpPr>
        <dsp:cNvPr id="0" name=""/>
        <dsp:cNvSpPr/>
      </dsp:nvSpPr>
      <dsp:spPr>
        <a:xfrm>
          <a:off x="8547675" y="1256131"/>
          <a:ext cx="725326" cy="725326"/>
        </a:xfrm>
        <a:prstGeom prst="rect">
          <a:avLst/>
        </a:prstGeom>
        <a:blipFill>
          <a:blip xmlns:r="http://schemas.openxmlformats.org/officeDocument/2006/relationships" r:embed="rId7">
            <a:extLst>
              <a:ext uri="{28A0092B-C50C-407E-A947-70E740481C1C}">
                <a14:useLocalDpi xmlns:a14="http://schemas.microsoft.com/office/drawing/2010/main"/>
              </a:ext>
              <a:ext uri="{96DAC541-7B7A-43D3-8B79-37D633B846F1}">
                <asvg:svgBlip xmlns=""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0023ECE-B540-4F8F-8A32-525B4CEC8BA4}">
      <dsp:nvSpPr>
        <dsp:cNvPr id="0" name=""/>
        <dsp:cNvSpPr/>
      </dsp:nvSpPr>
      <dsp:spPr>
        <a:xfrm>
          <a:off x="7874157" y="2644614"/>
          <a:ext cx="2072362"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lvl="0" algn="ctr" defTabSz="488950">
            <a:lnSpc>
              <a:spcPct val="90000"/>
            </a:lnSpc>
            <a:spcBef>
              <a:spcPct val="0"/>
            </a:spcBef>
            <a:spcAft>
              <a:spcPct val="35000"/>
            </a:spcAft>
            <a:defRPr cap="all"/>
          </a:pPr>
          <a:r>
            <a:rPr lang="es-MX" sz="1100" kern="1200" dirty="0" smtClean="0"/>
            <a:t>comenten opciones para vencer los obstáculos que debieron enfrentar cada una de las cuatro mujeres de las historias anteriores</a:t>
          </a:r>
          <a:r>
            <a:rPr lang="en-US" sz="1100" kern="1200" dirty="0" smtClean="0"/>
            <a:t>s</a:t>
          </a:r>
          <a:r>
            <a:rPr lang="en-US" sz="1100" kern="1200" dirty="0"/>
            <a:t>.</a:t>
          </a:r>
        </a:p>
      </dsp:txBody>
      <dsp:txXfrm>
        <a:off x="7874157" y="2644614"/>
        <a:ext cx="2072362" cy="72000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F1B47AC-CA48-5347-B7F6-7CA5EEEFF00E}">
      <dsp:nvSpPr>
        <dsp:cNvPr id="0" name=""/>
        <dsp:cNvSpPr/>
      </dsp:nvSpPr>
      <dsp:spPr>
        <a:xfrm>
          <a:off x="2103120" y="1359"/>
          <a:ext cx="8412480" cy="1393787"/>
        </a:xfrm>
        <a:prstGeom prst="rect">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3225" tIns="354022" rIns="163225" bIns="354022" numCol="1" spcCol="1270" anchor="t" anchorCtr="0">
          <a:noAutofit/>
        </a:bodyPr>
        <a:lstStyle/>
        <a:p>
          <a:pPr lvl="0" algn="l" defTabSz="800100">
            <a:lnSpc>
              <a:spcPct val="90000"/>
            </a:lnSpc>
            <a:spcBef>
              <a:spcPct val="0"/>
            </a:spcBef>
            <a:spcAft>
              <a:spcPct val="35000"/>
            </a:spcAft>
          </a:pPr>
          <a:r>
            <a:rPr lang="es-MX" sz="1800" kern="1200" dirty="0" smtClean="0">
              <a:solidFill>
                <a:schemeClr val="tx1"/>
              </a:solidFill>
              <a:effectLst/>
              <a:latin typeface="+mn-lt"/>
              <a:ea typeface="+mn-ea"/>
              <a:cs typeface="+mn-cs"/>
            </a:rPr>
            <a:t>Elegir ahora una o dos de las opciones de la lista, que podrían adaptar y usar de entre las sugerencias</a:t>
          </a:r>
          <a:endParaRPr lang="en-US" sz="1800" kern="1200" dirty="0"/>
        </a:p>
        <a:p>
          <a:pPr marL="171450" lvl="1" indent="-171450" algn="l" defTabSz="711200">
            <a:lnSpc>
              <a:spcPct val="90000"/>
            </a:lnSpc>
            <a:spcBef>
              <a:spcPct val="0"/>
            </a:spcBef>
            <a:spcAft>
              <a:spcPct val="15000"/>
            </a:spcAft>
            <a:buChar char="••"/>
          </a:pPr>
          <a:r>
            <a:rPr lang="en-US" sz="1600" kern="1200" dirty="0" err="1" smtClean="0"/>
            <a:t>Sugerencias</a:t>
          </a:r>
          <a:r>
            <a:rPr lang="en-US" sz="1600" kern="1200" dirty="0" smtClean="0"/>
            <a:t>  </a:t>
          </a:r>
          <a:endParaRPr lang="en-US" sz="1600" kern="1200" dirty="0"/>
        </a:p>
        <a:p>
          <a:pPr marL="171450" lvl="1" indent="-171450" algn="l" defTabSz="711200">
            <a:lnSpc>
              <a:spcPct val="90000"/>
            </a:lnSpc>
            <a:spcBef>
              <a:spcPct val="0"/>
            </a:spcBef>
            <a:spcAft>
              <a:spcPct val="15000"/>
            </a:spcAft>
            <a:buChar char="••"/>
          </a:pPr>
          <a:r>
            <a:rPr lang="en-US" sz="1600" kern="1200" dirty="0" err="1" smtClean="0"/>
            <a:t>Reflección</a:t>
          </a:r>
          <a:r>
            <a:rPr lang="en-US" sz="1600" kern="1200" dirty="0" smtClean="0"/>
            <a:t> personal</a:t>
          </a:r>
          <a:endParaRPr lang="en-US" sz="1600" kern="1200" dirty="0"/>
        </a:p>
      </dsp:txBody>
      <dsp:txXfrm>
        <a:off x="2103120" y="1359"/>
        <a:ext cx="8412480" cy="1393787"/>
      </dsp:txXfrm>
    </dsp:sp>
    <dsp:sp modelId="{686477B8-EF86-A048-8E94-DBA7ECD07EDB}">
      <dsp:nvSpPr>
        <dsp:cNvPr id="0" name=""/>
        <dsp:cNvSpPr/>
      </dsp:nvSpPr>
      <dsp:spPr>
        <a:xfrm>
          <a:off x="0" y="1359"/>
          <a:ext cx="2103120" cy="1393787"/>
        </a:xfrm>
        <a:prstGeom prst="rect">
          <a:avLst/>
        </a:prstGeom>
        <a:solidFill>
          <a:schemeClr val="lt1">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1290" tIns="137675" rIns="111290" bIns="137675" numCol="1" spcCol="1270" anchor="ctr" anchorCtr="0">
          <a:noAutofit/>
        </a:bodyPr>
        <a:lstStyle/>
        <a:p>
          <a:pPr lvl="0" algn="ctr" defTabSz="1422400">
            <a:lnSpc>
              <a:spcPct val="90000"/>
            </a:lnSpc>
            <a:spcBef>
              <a:spcPct val="0"/>
            </a:spcBef>
            <a:spcAft>
              <a:spcPct val="35000"/>
            </a:spcAft>
          </a:pPr>
          <a:r>
            <a:rPr lang="en-US" sz="3200" b="1" kern="1200" dirty="0" err="1" smtClean="0"/>
            <a:t>Elige</a:t>
          </a:r>
          <a:endParaRPr lang="en-US" sz="3200" b="1" kern="1200" dirty="0"/>
        </a:p>
      </dsp:txBody>
      <dsp:txXfrm>
        <a:off x="0" y="1359"/>
        <a:ext cx="2103120" cy="1393787"/>
      </dsp:txXfrm>
    </dsp:sp>
    <dsp:sp modelId="{F10DB4D4-0E5C-8A47-882E-DCCB26FCA781}">
      <dsp:nvSpPr>
        <dsp:cNvPr id="0" name=""/>
        <dsp:cNvSpPr/>
      </dsp:nvSpPr>
      <dsp:spPr>
        <a:xfrm>
          <a:off x="2103120" y="1478775"/>
          <a:ext cx="8412480" cy="1393787"/>
        </a:xfrm>
        <a:prstGeom prst="rect">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3225" tIns="354022" rIns="163225" bIns="354022" numCol="1" spcCol="1270" anchor="ctr" anchorCtr="0">
          <a:noAutofit/>
        </a:bodyPr>
        <a:lstStyle/>
        <a:p>
          <a:pPr lvl="0" algn="l" defTabSz="1066800">
            <a:lnSpc>
              <a:spcPct val="90000"/>
            </a:lnSpc>
            <a:spcBef>
              <a:spcPct val="0"/>
            </a:spcBef>
            <a:spcAft>
              <a:spcPct val="35000"/>
            </a:spcAft>
          </a:pPr>
          <a:r>
            <a:rPr lang="es-MX" sz="2400" kern="1200" dirty="0" smtClean="0">
              <a:solidFill>
                <a:schemeClr val="tx1"/>
              </a:solidFill>
              <a:effectLst/>
              <a:latin typeface="+mn-lt"/>
              <a:ea typeface="+mn-ea"/>
              <a:cs typeface="+mn-cs"/>
            </a:rPr>
            <a:t>Anótalas ahora en la tarjeta u hoja de papel en blanco. Llévala a casa y colócala en un lugar en donde puedas recordar</a:t>
          </a:r>
          <a:endParaRPr lang="en-US" sz="2400" kern="1200" dirty="0"/>
        </a:p>
      </dsp:txBody>
      <dsp:txXfrm>
        <a:off x="2103120" y="1478775"/>
        <a:ext cx="8412480" cy="1393787"/>
      </dsp:txXfrm>
    </dsp:sp>
    <dsp:sp modelId="{1B899818-C779-9F4F-B688-DF467EDA7430}">
      <dsp:nvSpPr>
        <dsp:cNvPr id="0" name=""/>
        <dsp:cNvSpPr/>
      </dsp:nvSpPr>
      <dsp:spPr>
        <a:xfrm>
          <a:off x="0" y="1478775"/>
          <a:ext cx="2103120" cy="1393787"/>
        </a:xfrm>
        <a:prstGeom prst="rect">
          <a:avLst/>
        </a:prstGeom>
        <a:solidFill>
          <a:schemeClr val="lt1">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1290" tIns="137675" rIns="111290" bIns="137675" numCol="1" spcCol="1270" anchor="ctr" anchorCtr="0">
          <a:noAutofit/>
        </a:bodyPr>
        <a:lstStyle/>
        <a:p>
          <a:pPr lvl="0" algn="ctr" defTabSz="1244600">
            <a:lnSpc>
              <a:spcPct val="90000"/>
            </a:lnSpc>
            <a:spcBef>
              <a:spcPct val="0"/>
            </a:spcBef>
            <a:spcAft>
              <a:spcPct val="35000"/>
            </a:spcAft>
          </a:pPr>
          <a:r>
            <a:rPr lang="es-MX" sz="2800" kern="1200" dirty="0" err="1" smtClean="0">
              <a:solidFill>
                <a:schemeClr val="tx1"/>
              </a:solidFill>
              <a:effectLst/>
              <a:latin typeface="+mn-lt"/>
              <a:ea typeface="+mn-ea"/>
              <a:cs typeface="+mn-cs"/>
            </a:rPr>
            <a:t>Anóta</a:t>
          </a:r>
          <a:endParaRPr lang="en-US" sz="2800" b="1" kern="1200" dirty="0"/>
        </a:p>
      </dsp:txBody>
      <dsp:txXfrm>
        <a:off x="0" y="1478775"/>
        <a:ext cx="2103120" cy="1393787"/>
      </dsp:txXfrm>
    </dsp:sp>
    <dsp:sp modelId="{2EF99426-9DC6-DD4B-8530-DBA9E4CE167C}">
      <dsp:nvSpPr>
        <dsp:cNvPr id="0" name=""/>
        <dsp:cNvSpPr/>
      </dsp:nvSpPr>
      <dsp:spPr>
        <a:xfrm>
          <a:off x="2103120" y="2956190"/>
          <a:ext cx="8412480" cy="1393787"/>
        </a:xfrm>
        <a:prstGeom prst="rect">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3225" tIns="354022" rIns="163225" bIns="354022" numCol="1" spcCol="1270" anchor="ctr" anchorCtr="0">
          <a:noAutofit/>
        </a:bodyPr>
        <a:lstStyle/>
        <a:p>
          <a:pPr lvl="0" algn="l" defTabSz="1066800">
            <a:lnSpc>
              <a:spcPct val="90000"/>
            </a:lnSpc>
            <a:spcBef>
              <a:spcPct val="0"/>
            </a:spcBef>
            <a:spcAft>
              <a:spcPct val="35000"/>
            </a:spcAft>
          </a:pPr>
          <a:r>
            <a:rPr lang="es-MX" sz="2400" kern="1200" dirty="0" smtClean="0">
              <a:solidFill>
                <a:schemeClr val="tx1"/>
              </a:solidFill>
              <a:effectLst/>
              <a:latin typeface="+mn-lt"/>
              <a:ea typeface="+mn-ea"/>
              <a:cs typeface="+mn-cs"/>
            </a:rPr>
            <a:t>Verás cómo transforma Dios tu dolor en bendiciones</a:t>
          </a:r>
          <a:endParaRPr lang="en-US" sz="2400" kern="1200" dirty="0"/>
        </a:p>
      </dsp:txBody>
      <dsp:txXfrm>
        <a:off x="2103120" y="2956190"/>
        <a:ext cx="8412480" cy="1393787"/>
      </dsp:txXfrm>
    </dsp:sp>
    <dsp:sp modelId="{0240C20C-1885-D14D-9986-3074D51D3ED0}">
      <dsp:nvSpPr>
        <dsp:cNvPr id="0" name=""/>
        <dsp:cNvSpPr/>
      </dsp:nvSpPr>
      <dsp:spPr>
        <a:xfrm>
          <a:off x="0" y="2956190"/>
          <a:ext cx="2103120" cy="1393787"/>
        </a:xfrm>
        <a:prstGeom prst="rect">
          <a:avLst/>
        </a:prstGeom>
        <a:solidFill>
          <a:schemeClr val="lt1">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1290" tIns="137675" rIns="111290" bIns="137675" numCol="1" spcCol="1270" anchor="ctr" anchorCtr="0">
          <a:noAutofit/>
        </a:bodyPr>
        <a:lstStyle/>
        <a:p>
          <a:pPr lvl="0" algn="ctr" defTabSz="1244600">
            <a:lnSpc>
              <a:spcPct val="90000"/>
            </a:lnSpc>
            <a:spcBef>
              <a:spcPct val="0"/>
            </a:spcBef>
            <a:spcAft>
              <a:spcPct val="35000"/>
            </a:spcAft>
          </a:pPr>
          <a:r>
            <a:rPr lang="en-US" sz="2800" b="1" kern="1200" dirty="0" smtClean="0"/>
            <a:t>Mira</a:t>
          </a:r>
          <a:endParaRPr lang="en-US" sz="2800" b="1" kern="1200" dirty="0"/>
        </a:p>
      </dsp:txBody>
      <dsp:txXfrm>
        <a:off x="0" y="2956190"/>
        <a:ext cx="2103120" cy="1393787"/>
      </dsp:txXfrm>
    </dsp:sp>
  </dsp:spTree>
</dsp:drawing>
</file>

<file path=ppt/diagrams/layout1.xml><?xml version="1.0" encoding="utf-8"?>
<dgm:layoutDef xmlns:dgm="http://schemas.openxmlformats.org/drawingml/2006/diagram" xmlns:a="http://schemas.openxmlformats.org/drawingml/2006/main" uniqueId="urn:microsoft.com/office/officeart/2016/7/layout/LinearBlockProcessNumbered">
  <dgm:title val="Linear Block Process Numbered"/>
  <dgm:desc val="Used to show a progression; a timeline; sequential steps in a task, process, or workflow; or to emphasize movement or direction. Automatic numbers have been introduced to show the steps of the process. Level 1 text and Level 2 text both appears in a rectangl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01</a:t>
              </a:r>
            </a:p>
          </dgm:t>
        </dgm:pt>
        <dgm:pt modelId="201" type="sibTrans" cxnId="5">
          <dgm:prSet phldrT="2"/>
          <dgm:t>
            <a:bodyPr/>
            <a:lstStyle/>
            <a:p>
              <a:r>
                <a:t>02</a:t>
              </a:r>
            </a:p>
          </dgm:t>
        </dgm:pt>
        <dgm:pt modelId="301" type="sibTrans" cxnId="6">
          <dgm:prSet phldrT="3"/>
          <dgm:t>
            <a:bodyPr/>
            <a:lstStyle/>
            <a:p>
              <a:r>
                <a:t>03</a:t>
              </a:r>
            </a:p>
          </dgm:t>
        </dgm:pt>
      </dgm:ptLst>
      <dgm:cxnLst>
        <dgm:cxn modelId="4" srcId="0" destId="1" srcOrd="0" destOrd="0" sibTransId="101"/>
        <dgm:cxn modelId="5" srcId="0" destId="2" srcOrd="1" destOrd="0" sibTransId="201"/>
        <dgm:cxn modelId="6" srcId="0" destId="3" srcOrd="2"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animLvl val="lvl"/>
      <dgm:resizeHandles val="exact"/>
    </dgm:varLst>
    <dgm:alg type="lin">
      <dgm:param type="linDir" val="fromL"/>
      <dgm:param type="nodeVertAlign" val="t"/>
    </dgm:alg>
    <dgm:shape xmlns:r="http://schemas.openxmlformats.org/officeDocument/2006/relationships" r:blip="">
      <dgm:adjLst/>
    </dgm:shape>
    <dgm:presOf/>
    <dgm:constrLst>
      <dgm:constr type="h" for="ch" forName="compositeNode" refType="h"/>
      <dgm:constr type="w" for="ch" forName="compositeNode" refType="w"/>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sibTransNodeRect" op="equ"/>
      <dgm:constr type="primFontSz" for="des" forName="nodeRect" op="equ"/>
    </dgm:constrLst>
    <dgm:ruleLst/>
    <dgm:forEach name="Name4" axis="ch" ptType="node">
      <dgm:layoutNode name="compositeNode">
        <dgm:varLst>
          <dgm:bulletEnabled val="1"/>
        </dgm:varLst>
        <dgm:alg type="composite"/>
        <dgm:constrLst>
          <dgm:constr type="h" refType="w" op="lte" fact="1.2"/>
          <dgm:constr type="w" for="ch" forName="bgRect" refType="w"/>
          <dgm:constr type="h" for="ch" forName="bgRect" refType="h"/>
          <dgm:constr type="t" for="ch" forName="bgRect"/>
          <dgm:constr type="l" for="ch" forName="bgRect"/>
          <dgm:constr type="w" for="ch" forName="sibTransNodeRect" refType="w" refFor="ch" refForName="bgRect"/>
          <dgm:constr type="h" for="ch" forName="sibTransNodeRect" refType="h" refFor="ch" refForName="bgRect" fact="0.4"/>
          <dgm:constr type="t" for="ch" forName="sibTransNodeRect"/>
          <dgm:constr type="l" for="ch" forName="sibTransNodeRect"/>
          <dgm:constr type="r" for="ch" forName="nodeRect" refType="r" refFor="ch" refForName="bgRect"/>
          <dgm:constr type="h" for="ch" forName="nodeRect" refType="h" refFor="ch" refForName="bgRect" fact="0.6"/>
          <dgm:constr type="t" for="ch" forName="nodeRect" refType="b" refFor="ch" refForName="sibTransNodeRect"/>
          <dgm:constr type="l" for="ch" forName="nodeRect" refType="l" refFor="ch" refForName="bgRect"/>
        </dgm:constrLst>
        <dgm:ruleLst>
          <dgm:rule type="w" for="ch" forName="nodeRect" val="NaN" fact="NaN" max="30"/>
        </dgm:ruleLst>
        <dgm:layoutNode name="bgRect" styleLbl="alignNode1">
          <dgm:alg type="sp"/>
          <dgm:shape xmlns:r="http://schemas.openxmlformats.org/officeDocument/2006/relationships" type="rect" r:blip="">
            <dgm:adjLst>
              <dgm:adj idx="1" val="0.05"/>
            </dgm:adjLst>
          </dgm:shape>
          <dgm:presOf axis="self"/>
          <dgm:constrLst/>
          <dgm:ruleLst/>
        </dgm:layoutNode>
        <dgm:forEach name="Name19" axis="followSib" ptType="sibTrans" hideLastTrans="0" cnt="1">
          <dgm:layoutNode name="sibTransNodeRect" styleLbl="alignNode1">
            <dgm:varLst>
              <dgm:chMax val="0"/>
              <dgm:bulletEnabled val="1"/>
            </dgm:varLst>
            <dgm:presOf axis="self"/>
            <dgm:alg type="tx">
              <dgm:param type="parTxLTRAlign" val="l"/>
              <dgm:param type="parTxRTLAlign" val="l"/>
            </dgm:alg>
            <dgm:shape xmlns:r="http://schemas.openxmlformats.org/officeDocument/2006/relationships" type="rect" r:blip="" hideGeom="1">
              <dgm:adjLst/>
            </dgm:shape>
            <dgm:constrLst>
              <dgm:constr type="primFontSz" val="66"/>
              <dgm:constr type="tMarg" val="13"/>
              <dgm:constr type="lMarg" refType="w" fact="0.28"/>
              <dgm:constr type="rMarg" refType="w" fact="0.28"/>
              <dgm:constr type="bMarg" val="13"/>
            </dgm:constrLst>
            <dgm:ruleLst>
              <dgm:rule type="primFontSz" val="14" fact="NaN" max="NaN"/>
              <dgm:rule type="tMarg" val="13" fact="NaN" max="NaN"/>
            </dgm:ruleLst>
          </dgm:layoutNode>
        </dgm:forEach>
        <dgm:layoutNode name="nodeRect" styleLbl="alignNode1" moveWith="bgRect">
          <dgm:varLst>
            <dgm:bulletEnabled val="1"/>
          </dgm:varLst>
          <dgm:alg type="tx">
            <dgm:param type="parTxLTRAlign" val="l"/>
            <dgm:param type="parTxRTLAlign" val="r"/>
            <dgm:param type="txAnchorVert" val="t"/>
            <dgm:param type="stBulletLvl" val="2"/>
          </dgm:alg>
          <dgm:shape xmlns:r="http://schemas.openxmlformats.org/officeDocument/2006/relationships" type="rect" r:blip="" hideGeom="1">
            <dgm:adjLst/>
          </dgm:shape>
          <dgm:presOf axis="desOrSelf" ptType="node"/>
          <dgm:constrLst>
            <dgm:constr type="primFontSz" val="26"/>
            <dgm:constr type="tMarg"/>
            <dgm:constr type="lMarg" refType="w" fact="0.28"/>
            <dgm:constr type="rMarg" refType="w" fact="0.28"/>
            <dgm:constr type="bMarg" val="26"/>
          </dgm:constrLst>
          <dgm:ruleLst>
            <dgm:rule type="primFontSz" val="11" fact="NaN" max="NaN"/>
          </dgm:ruleLst>
        </dgm:layoutNode>
      </dgm:layoutNode>
      <dgm:forEach name="Name14" axis="followSib" ptType="sibTrans" cnt="1">
        <dgm:layoutNode name="sibTrans">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 xmlns:dgm1611="http://schemas.microsoft.com/office/drawing/2016/11/diagram">
        <dgm1611:autoBuNodeInfo lvl="1" ptType="sibTrans">
          <dgm1611:buPr prefix="" leadZeros="1">
            <a:buAutoNum type="arabicParenBoth"/>
          </dgm1611:buPr>
        </dgm1611:autoBuNodeInfo>
      </dgm1611:autoBuNodeInfoLst>
    </a:ext>
  </dgm:extLst>
</dgm:layoutDef>
</file>

<file path=ppt/diagrams/layout2.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 xmlns:dgm1612="http://schemas.microsoft.com/office/drawing/2016/12/diagram">
        <a:lvl1pPr>
          <a:lnSpc>
            <a:spcPct val="100000"/>
          </a:lnSpc>
        </a:lvl1pPr>
      </dgm1612:lstStyle>
    </a:ext>
  </dgm:extLst>
</dgm:layoutDef>
</file>

<file path=ppt/diagrams/layout3.xml><?xml version="1.0" encoding="utf-8"?>
<dgm:layoutDef xmlns:dgm="http://schemas.openxmlformats.org/drawingml/2006/diagram" xmlns:a="http://schemas.openxmlformats.org/drawingml/2006/main" uniqueId="urn:microsoft.com/office/officeart/2018/5/layout/IconLeafLabelList">
  <dgm:title val="Icon Leaf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round2DiagRect" r:blip="">
            <dgm:adjLst/>
            <dgm:extLst>
              <a:ext uri="{B698B0E9-8C71-41B9-8309-B3DCBF30829C}">
                <dgm1612:spPr xmlns="" xmlns:dgm1612="http://schemas.microsoft.com/office/drawing/2016/12/diagram">
                  <a:prstGeom prst="round2DiagRect">
                    <a:avLst>
                      <a:gd name="adj1" fmla="val 29727"/>
                      <a:gd name="adj2" fmla="val 0"/>
                    </a:avLst>
                  </a:prstGeom>
                </dgm1612:spPr>
              </a:ext>
            </dgm:ext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 xmlns:dgm1612="http://schemas.microsoft.com/office/drawing/2016/12/diagram">
        <a:lvl1pPr>
          <a:lnSpc>
            <a:spcPct val="100000"/>
          </a:lnSpc>
          <a:defRPr cap="all"/>
        </a:lvl1pPr>
      </dgm1612:lstStyle>
    </a:ext>
  </dgm:extLst>
</dgm:layoutDef>
</file>

<file path=ppt/diagrams/layout4.xml><?xml version="1.0" encoding="utf-8"?>
<dgm:layoutDef xmlns:dgm="http://schemas.openxmlformats.org/drawingml/2006/diagram" xmlns:a="http://schemas.openxmlformats.org/drawingml/2006/main" uniqueId="urn:microsoft.com/office/officeart/2016/7/layout/VerticalHollowActionList">
  <dgm:title val="Vertical Hollow Action List"/>
  <dgm:desc val="Use to show non-sequential or grouped lists of information. Works well with large amounts of text. All text has the same level of emphasis, and direction is not implied."/>
  <dgm:catLst>
    <dgm:cat type="list"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 modelId="5">
          <dgm:prSet phldr="1"/>
        </dgm:pt>
        <dgm:pt modelId="51">
          <dgm:prSet phldr="1"/>
        </dgm:pt>
      </dgm:ptLst>
      <dgm:cxnLst>
        <dgm:cxn modelId="4" srcId="0" destId="1" srcOrd="0" destOrd="0"/>
        <dgm:cxn modelId="5" srcId="0" destId="2" srcOrd="1" destOrd="0"/>
        <dgm:cxn modelId="6" srcId="0" destId="3" srcOrd="2" destOrd="0"/>
        <dgm:cxn modelId="7" srcId="0" destId="4" srcOrd="3" destOrd="0"/>
        <dgm:cxn modelId="8" srcId="0" destId="5" srcOrd="4" destOrd="0"/>
        <dgm:cxn modelId="13" srcId="1" destId="11" srcOrd="0" destOrd="0"/>
        <dgm:cxn modelId="23" srcId="2" destId="21" srcOrd="0" destOrd="0"/>
        <dgm:cxn modelId="33" srcId="3" destId="31" srcOrd="0" destOrd="0"/>
        <dgm:cxn modelId="43" srcId="4" destId="41" srcOrd="0" destOrd="0"/>
        <dgm:cxn modelId="53" srcId="5" destId="5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6"/>
      <dgm:constr type="primFontSz" for="des" forName="parentText" op="equ" val="28"/>
      <dgm:constr type="primFontSz" for="des" forName="descendantText" refType="primFontSz" refFor="des" refForName="parentText" op="lte" fact="0.82"/>
      <dgm:constr type="primFontSz" for="des" forName="parentText" refType="primFontSz" refFor="des" refForName="descendantText" op="lte" fact="1.25"/>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2"/>
          <dgm:constr type="w" for="ch" forName="descendantText" refType="w" fact="0.8"/>
          <dgm:constr type="h" for="ch" forName="parentText" refType="h"/>
          <dgm:constr type="h" for="ch" forName="descendantText" refType="h" refFor="ch" refForName="parentText"/>
        </dgm:constrLst>
        <dgm:ruleLst/>
        <dgm:layoutNode name="parentText" styleLbl="solidFgAcc1">
          <dgm:varLst>
            <dgm:chMax val="1"/>
            <dgm:bulletEnabled/>
          </dgm:varLst>
          <dgm:alg type="tx"/>
          <dgm:shape xmlns:r="http://schemas.openxmlformats.org/officeDocument/2006/relationships" type="rect" r:blip="" zOrderOff="3">
            <dgm:adjLst/>
          </dgm:shape>
          <dgm:presOf axis="self" ptType="node"/>
          <dgm:constrLst>
            <dgm:constr type="tMarg" refType="h" fact="0.28"/>
            <dgm:constr type="bMarg" refType="h" fact="0.28"/>
            <dgm:constr type="lMarg" refType="w" fact="0.15"/>
            <dgm:constr type="rMarg" refType="w" fact="0.15"/>
          </dgm:constrLst>
          <dgm:ruleLst>
            <dgm:rule type="primFontSz" val="15" fact="NaN" max="NaN"/>
          </dgm:ruleLst>
        </dgm:layoutNode>
        <dgm:layoutNode name="descendantText" styleLbl="alignNode1">
          <dgm:varLst>
            <dgm:bulletEnabled/>
          </dgm:varLst>
          <dgm:alg type="tx">
            <dgm:param type="stBulletLvl" val="0"/>
            <dgm:param type="parTxLTRAlign" val="l"/>
            <dgm:param type="shpTxLTRAlignCh" val="l"/>
            <dgm:param type="parTxRTLAlign" val="r"/>
            <dgm:param type="shpTxRTLAlignCh" val="r"/>
          </dgm:alg>
          <dgm:choose name="Name10">
            <dgm:if name="Name11" func="var" arg="dir" op="equ" val="norm">
              <dgm:shape xmlns:r="http://schemas.openxmlformats.org/officeDocument/2006/relationships" type="rect" r:blip="">
                <dgm:adjLst/>
              </dgm:shape>
            </dgm:if>
            <dgm:else name="Name12">
              <dgm:shape xmlns:r="http://schemas.openxmlformats.org/officeDocument/2006/relationships" type="rect" r:blip="">
                <dgm:adjLst/>
              </dgm:shape>
            </dgm:else>
          </dgm:choose>
          <dgm:presOf axis="des" ptType="node"/>
          <dgm:constrLst>
            <dgm:constr type="primFontSz" val="24"/>
            <dgm:constr type="lMarg" refType="w" fact="0.055"/>
            <dgm:constr type="rMarg" refType="w" fact="0.055"/>
            <dgm:constr type="tMarg" refType="h" fact="0.72"/>
            <dgm:constr type="bMarg" refType="h" fact="0.72"/>
          </dgm:constrLst>
          <dgm:ruleLst>
            <dgm:rule type="primFontSz" val="11" fact="NaN" max="NaN"/>
          </dgm:ruleLst>
        </dgm:layoutNod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AEF97D7-B24D-6A4B-93F1-36C55208058D}" type="datetimeFigureOut">
              <a:rPr lang="en-US" smtClean="0"/>
              <a:t>12/3/2020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5CE4259-AF8E-EE4E-8EE7-B58E641238DC}" type="slidenum">
              <a:rPr lang="en-US" smtClean="0"/>
              <a:t>‹#›</a:t>
            </a:fld>
            <a:endParaRPr lang="en-US"/>
          </a:p>
        </p:txBody>
      </p:sp>
    </p:spTree>
    <p:extLst>
      <p:ext uri="{BB962C8B-B14F-4D97-AF65-F5344CB8AC3E}">
        <p14:creationId xmlns:p14="http://schemas.microsoft.com/office/powerpoint/2010/main" val="7110883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MX" sz="1200" b="1" kern="1200" dirty="0" smtClean="0">
                <a:solidFill>
                  <a:schemeClr val="tx1"/>
                </a:solidFill>
                <a:effectLst/>
                <a:latin typeface="+mn-lt"/>
                <a:ea typeface="+mn-ea"/>
                <a:cs typeface="+mn-cs"/>
              </a:rPr>
              <a:t>Introducción</a:t>
            </a:r>
            <a:endParaRPr lang="en-US" sz="1200" kern="1200" dirty="0" smtClean="0">
              <a:solidFill>
                <a:schemeClr val="tx1"/>
              </a:solidFill>
              <a:effectLst/>
              <a:latin typeface="+mn-lt"/>
              <a:ea typeface="+mn-ea"/>
              <a:cs typeface="+mn-cs"/>
            </a:endParaRPr>
          </a:p>
          <a:p>
            <a:r>
              <a:rPr lang="es-MX" sz="1200" kern="1200" dirty="0" smtClean="0">
                <a:solidFill>
                  <a:schemeClr val="tx1"/>
                </a:solidFill>
                <a:effectLst/>
                <a:latin typeface="+mn-lt"/>
                <a:ea typeface="+mn-ea"/>
                <a:cs typeface="+mn-cs"/>
              </a:rPr>
              <a:t>Vamos a iniciar nuestro tiempo juntos, leyendo Jeremías 29:11: “Porque yo sé muy bien los planes que tengo para ustedes —afirma el </a:t>
            </a:r>
            <a:r>
              <a:rPr lang="es-MX" sz="1200" kern="1200" cap="small" dirty="0" smtClean="0">
                <a:solidFill>
                  <a:schemeClr val="tx1"/>
                </a:solidFill>
                <a:effectLst/>
                <a:latin typeface="+mn-lt"/>
                <a:ea typeface="+mn-ea"/>
                <a:cs typeface="+mn-cs"/>
              </a:rPr>
              <a:t>Señor</a:t>
            </a:r>
            <a:r>
              <a:rPr lang="es-MX" sz="1200" kern="1200" dirty="0" smtClean="0">
                <a:solidFill>
                  <a:schemeClr val="tx1"/>
                </a:solidFill>
                <a:effectLst/>
                <a:latin typeface="+mn-lt"/>
                <a:ea typeface="+mn-ea"/>
                <a:cs typeface="+mn-cs"/>
              </a:rPr>
              <a:t>—, planes de bienestar y no de calamidad, a fin de darles un futuro y una esperanza”. </a:t>
            </a:r>
            <a:endParaRPr lang="en-US" sz="1200" kern="1200" dirty="0" smtClean="0">
              <a:solidFill>
                <a:schemeClr val="tx1"/>
              </a:solidFill>
              <a:effectLst/>
              <a:latin typeface="+mn-lt"/>
              <a:ea typeface="+mn-ea"/>
              <a:cs typeface="+mn-cs"/>
            </a:endParaRPr>
          </a:p>
          <a:p>
            <a:r>
              <a:rPr lang="es-MX" sz="1200" kern="1200" dirty="0" smtClean="0">
                <a:solidFill>
                  <a:schemeClr val="tx1"/>
                </a:solidFill>
                <a:effectLst/>
                <a:latin typeface="+mn-lt"/>
                <a:ea typeface="+mn-ea"/>
                <a:cs typeface="+mn-cs"/>
              </a:rPr>
              <a:t>Este es un maravilloso versículo y una promesa que todos podemos reclamar. Pero algunas veces enfrentamos situaciones que no pareciera que nos llevaran a la prosperidad, sino más bien, pareciera que nos dañan y entonces perdemos la esperanza y un futuro. ¿Qué hacemos entonces? </a:t>
            </a:r>
            <a:endParaRPr lang="en-US" sz="1200" kern="1200" dirty="0" smtClean="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5CE4259-AF8E-EE4E-8EE7-B58E641238DC}" type="slidenum">
              <a:rPr lang="en-US" smtClean="0"/>
              <a:t>2</a:t>
            </a:fld>
            <a:endParaRPr lang="en-US"/>
          </a:p>
        </p:txBody>
      </p:sp>
    </p:spTree>
    <p:extLst>
      <p:ext uri="{BB962C8B-B14F-4D97-AF65-F5344CB8AC3E}">
        <p14:creationId xmlns:p14="http://schemas.microsoft.com/office/powerpoint/2010/main" val="38974394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MX" sz="1200" i="1" kern="1200" dirty="0" err="1" smtClean="0">
                <a:solidFill>
                  <a:schemeClr val="tx1"/>
                </a:solidFill>
                <a:effectLst/>
                <a:latin typeface="+mn-lt"/>
                <a:ea typeface="+mn-ea"/>
                <a:cs typeface="+mn-cs"/>
              </a:rPr>
              <a:t>Skyla</a:t>
            </a:r>
            <a:r>
              <a:rPr lang="es-MX" sz="1200" i="1" kern="1200" dirty="0" smtClean="0">
                <a:solidFill>
                  <a:schemeClr val="tx1"/>
                </a:solidFill>
                <a:effectLst/>
                <a:latin typeface="+mn-lt"/>
                <a:ea typeface="+mn-ea"/>
                <a:cs typeface="+mn-cs"/>
              </a:rPr>
              <a:t> recibió la bendición de que su madre fue capaz de pagar por su educación y más tarde su esposo también la apoyó para que continuara sus estudios. Logró terminar dos diplomados, dos maestrías, un doctorado y un diploma de posgrado. Esto le abrió las puertas para una exitosa carrera en el ramo de administración de escuelas e iglesias. Descubrió las consecuencias de crecer en una familia de alcohólicos a través de lecturas. Le tocó también luchar contra sentimientos de baja estima propia y moderada depresión crónica. Pero encontró respuestas consultando con consejeros e instructores. Pero sobre todas las cosas, nunca dejó de orar y buscar la ayuda de Dios.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5CE4259-AF8E-EE4E-8EE7-B58E641238DC}" type="slidenum">
              <a:rPr lang="en-US" smtClean="0"/>
              <a:t>11</a:t>
            </a:fld>
            <a:endParaRPr lang="en-US"/>
          </a:p>
        </p:txBody>
      </p:sp>
    </p:spTree>
    <p:extLst>
      <p:ext uri="{BB962C8B-B14F-4D97-AF65-F5344CB8AC3E}">
        <p14:creationId xmlns:p14="http://schemas.microsoft.com/office/powerpoint/2010/main" val="35509442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MX" sz="1200" b="1" kern="1200" dirty="0" err="1" smtClean="0">
                <a:solidFill>
                  <a:schemeClr val="tx1"/>
                </a:solidFill>
                <a:effectLst/>
                <a:latin typeface="+mn-lt"/>
                <a:ea typeface="+mn-ea"/>
                <a:cs typeface="+mn-cs"/>
              </a:rPr>
              <a:t>Katerina</a:t>
            </a:r>
            <a:endParaRPr lang="en-US" sz="1200" kern="1200" dirty="0" smtClean="0">
              <a:solidFill>
                <a:schemeClr val="tx1"/>
              </a:solidFill>
              <a:effectLst/>
              <a:latin typeface="+mn-lt"/>
              <a:ea typeface="+mn-ea"/>
              <a:cs typeface="+mn-cs"/>
            </a:endParaRPr>
          </a:p>
          <a:p>
            <a:r>
              <a:rPr lang="es-MX" sz="1200" i="1" kern="1200" dirty="0" err="1" smtClean="0">
                <a:solidFill>
                  <a:schemeClr val="tx1"/>
                </a:solidFill>
                <a:effectLst/>
                <a:latin typeface="+mn-lt"/>
                <a:ea typeface="+mn-ea"/>
                <a:cs typeface="+mn-cs"/>
              </a:rPr>
              <a:t>Katerina</a:t>
            </a:r>
            <a:r>
              <a:rPr lang="es-MX" sz="1200" i="1" kern="1200" dirty="0" smtClean="0">
                <a:solidFill>
                  <a:schemeClr val="tx1"/>
                </a:solidFill>
                <a:effectLst/>
                <a:latin typeface="+mn-lt"/>
                <a:ea typeface="+mn-ea"/>
                <a:cs typeface="+mn-cs"/>
              </a:rPr>
              <a:t> contrajo matrimonio con el hombre que la asaltó. Tuvieron tres hijos en su matrimonio. Era una vida muy difícil, porque no solamente su esposo era un alcohólico, sino que su hijo se volvió también alcohólico. Tuvo mala salud la mayor parte de su vida, pero logró vivir hasta los noventa años dando gloria a Dios. Fue siempre fiel a Dios y luchó siempre por la justicia. Fue una verdadera misionera en su ciudad, repartiendo literatura religiosa y dando palabras de aliento en dondequiera que iba. Sus hijas llegaron a ser fieles seguidoras de Cristo y eso le brindó mucho gozo. Su esposo eventualmente llegó también a ser un creyente.  </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D5CE4259-AF8E-EE4E-8EE7-B58E641238DC}" type="slidenum">
              <a:rPr lang="en-US" smtClean="0"/>
              <a:t>12</a:t>
            </a:fld>
            <a:endParaRPr lang="en-US"/>
          </a:p>
        </p:txBody>
      </p:sp>
    </p:spTree>
    <p:extLst>
      <p:ext uri="{BB962C8B-B14F-4D97-AF65-F5344CB8AC3E}">
        <p14:creationId xmlns:p14="http://schemas.microsoft.com/office/powerpoint/2010/main" val="329252359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MX" sz="1200" b="1" kern="1200" dirty="0" err="1" smtClean="0">
                <a:solidFill>
                  <a:schemeClr val="tx1"/>
                </a:solidFill>
                <a:effectLst/>
                <a:latin typeface="+mn-lt"/>
                <a:ea typeface="+mn-ea"/>
                <a:cs typeface="+mn-cs"/>
              </a:rPr>
              <a:t>Tessa</a:t>
            </a:r>
            <a:endParaRPr lang="en-US" sz="1200" kern="1200" dirty="0" smtClean="0">
              <a:solidFill>
                <a:schemeClr val="tx1"/>
              </a:solidFill>
              <a:effectLst/>
              <a:latin typeface="+mn-lt"/>
              <a:ea typeface="+mn-ea"/>
              <a:cs typeface="+mn-cs"/>
            </a:endParaRPr>
          </a:p>
          <a:p>
            <a:r>
              <a:rPr lang="es-MX" sz="1200" i="1" kern="1200" dirty="0" err="1" smtClean="0">
                <a:solidFill>
                  <a:schemeClr val="tx1"/>
                </a:solidFill>
                <a:effectLst/>
                <a:latin typeface="+mn-lt"/>
                <a:ea typeface="+mn-ea"/>
                <a:cs typeface="+mn-cs"/>
              </a:rPr>
              <a:t>Tessa</a:t>
            </a:r>
            <a:r>
              <a:rPr lang="es-MX" sz="1200" i="1" kern="1200" dirty="0" smtClean="0">
                <a:solidFill>
                  <a:schemeClr val="tx1"/>
                </a:solidFill>
                <a:effectLst/>
                <a:latin typeface="+mn-lt"/>
                <a:ea typeface="+mn-ea"/>
                <a:cs typeface="+mn-cs"/>
              </a:rPr>
              <a:t> investigó a través de cuantas fuentes de información pudo encontrar, acerca de cómo alimentar a su familia durante ese tiempo difícil. Descubrió cuáles alimentos eran nutritivos, estaban disponibles y se conseguían a precios razonables. Encontró recetas acerca de cómo preparar alimentos de sabor delicioso. En vez de leche de vaca, la cual era muy costosa, aprendió a preparar leche de soya. En vez de productos muy caros derivados de la leche, aprendió a preparar platillos deliciosos con variedad de vegetales. Crio hijos saludables y muy bien alimentados. Sus cinco hijos son todos fieles seguidores de Jesús.  </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D5CE4259-AF8E-EE4E-8EE7-B58E641238DC}" type="slidenum">
              <a:rPr lang="en-US" smtClean="0"/>
              <a:t>13</a:t>
            </a:fld>
            <a:endParaRPr lang="en-US"/>
          </a:p>
        </p:txBody>
      </p:sp>
    </p:spTree>
    <p:extLst>
      <p:ext uri="{BB962C8B-B14F-4D97-AF65-F5344CB8AC3E}">
        <p14:creationId xmlns:p14="http://schemas.microsoft.com/office/powerpoint/2010/main" val="385811978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MX" sz="1200" b="1" kern="1200" dirty="0" err="1" smtClean="0">
                <a:solidFill>
                  <a:schemeClr val="tx1"/>
                </a:solidFill>
                <a:effectLst/>
                <a:latin typeface="+mn-lt"/>
                <a:ea typeface="+mn-ea"/>
                <a:cs typeface="+mn-cs"/>
              </a:rPr>
              <a:t>Jasmín</a:t>
            </a:r>
            <a:endParaRPr lang="en-US" sz="1200" kern="1200" dirty="0" smtClean="0">
              <a:solidFill>
                <a:schemeClr val="tx1"/>
              </a:solidFill>
              <a:effectLst/>
              <a:latin typeface="+mn-lt"/>
              <a:ea typeface="+mn-ea"/>
              <a:cs typeface="+mn-cs"/>
            </a:endParaRPr>
          </a:p>
          <a:p>
            <a:r>
              <a:rPr lang="es-MX" sz="1200" i="1" kern="1200" dirty="0" err="1" smtClean="0">
                <a:solidFill>
                  <a:schemeClr val="tx1"/>
                </a:solidFill>
                <a:effectLst/>
                <a:latin typeface="+mn-lt"/>
                <a:ea typeface="+mn-ea"/>
                <a:cs typeface="+mn-cs"/>
              </a:rPr>
              <a:t>Jasmín</a:t>
            </a:r>
            <a:r>
              <a:rPr lang="es-MX" sz="1200" i="1" kern="1200" dirty="0" smtClean="0">
                <a:solidFill>
                  <a:schemeClr val="tx1"/>
                </a:solidFill>
                <a:effectLst/>
                <a:latin typeface="+mn-lt"/>
                <a:ea typeface="+mn-ea"/>
                <a:cs typeface="+mn-cs"/>
              </a:rPr>
              <a:t> encontró formas de educarse a sí misma. Continuó estudiando tanto como pudo sin desatender las tareas que le requería su familia. Su hermano mayor le dio lecciones de matemáticas, pero tuvo que mantener eso en secreto. Su maestro también le ayudó al asegurarse de que terminaba su curso escolar y así pudo continuar el siguiente año. Terminó varios años de escuela primaria antes de que estallara la guerra en su país, terminando con ello su educación formal. Pero continuó leyendo cada día restante de su vida. Su libro de lectura número uno era la Biblia, su compañero diario. Encontró formas de educarse a sí misma y de estar bien informada, tales como escuchando la radio. Se aseguró de que sus hijos recibieran la mejor educación posible dentro de sus finanzas y algunos de sus hijos terminaron estudios superiores. Ella le dio gloria a Dios por la sabiduría que exhibió en sus tratos con los demás. </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D5CE4259-AF8E-EE4E-8EE7-B58E641238DC}" type="slidenum">
              <a:rPr lang="en-US" smtClean="0"/>
              <a:t>14</a:t>
            </a:fld>
            <a:endParaRPr lang="en-US"/>
          </a:p>
        </p:txBody>
      </p:sp>
    </p:spTree>
    <p:extLst>
      <p:ext uri="{BB962C8B-B14F-4D97-AF65-F5344CB8AC3E}">
        <p14:creationId xmlns:p14="http://schemas.microsoft.com/office/powerpoint/2010/main" val="317192415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MX" sz="1200" b="1" kern="1200" dirty="0" smtClean="0">
                <a:solidFill>
                  <a:schemeClr val="tx1"/>
                </a:solidFill>
                <a:effectLst/>
                <a:latin typeface="+mn-lt"/>
                <a:ea typeface="+mn-ea"/>
                <a:cs typeface="+mn-cs"/>
              </a:rPr>
              <a:t>Opciones a adoptar</a:t>
            </a:r>
            <a:endParaRPr lang="en-US" sz="1200" kern="1200" dirty="0" smtClean="0">
              <a:solidFill>
                <a:schemeClr val="tx1"/>
              </a:solidFill>
              <a:effectLst/>
              <a:latin typeface="+mn-lt"/>
              <a:ea typeface="+mn-ea"/>
              <a:cs typeface="+mn-cs"/>
            </a:endParaRPr>
          </a:p>
          <a:p>
            <a:r>
              <a:rPr lang="es-MX" sz="1200" kern="1200" dirty="0" smtClean="0">
                <a:solidFill>
                  <a:schemeClr val="tx1"/>
                </a:solidFill>
                <a:effectLst/>
                <a:latin typeface="+mn-lt"/>
                <a:ea typeface="+mn-ea"/>
                <a:cs typeface="+mn-cs"/>
              </a:rPr>
              <a:t>Cada una debe elegir ahora una o dos de las opciones de la lista, que podrían adaptar y usar de entre las sugerencias dadas por el grupo, las propias reflexiones y el verdadero final de las historias escuchadas. Anótalas ahora en la tarjeta u hoja de papel en blanco. Llévala a casa y colócala en un lugar en donde puedas verla y te sirva como recordatorio. Verás cómo transforma Dios tu dolor en bendiciones.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5CE4259-AF8E-EE4E-8EE7-B58E641238DC}" type="slidenum">
              <a:rPr lang="en-US" smtClean="0"/>
              <a:t>15</a:t>
            </a:fld>
            <a:endParaRPr lang="en-US"/>
          </a:p>
        </p:txBody>
      </p:sp>
    </p:spTree>
    <p:extLst>
      <p:ext uri="{BB962C8B-B14F-4D97-AF65-F5344CB8AC3E}">
        <p14:creationId xmlns:p14="http://schemas.microsoft.com/office/powerpoint/2010/main" val="354644870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MX" sz="1200" kern="1200" dirty="0" smtClean="0">
                <a:solidFill>
                  <a:schemeClr val="tx1"/>
                </a:solidFill>
                <a:effectLst/>
                <a:latin typeface="+mn-lt"/>
                <a:ea typeface="+mn-ea"/>
                <a:cs typeface="+mn-cs"/>
              </a:rPr>
              <a:t>Pidiendo la ayuda de Dios para vencer los obstáculos en su vida, en la vida de otras mujeres y en su comunidad.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5CE4259-AF8E-EE4E-8EE7-B58E641238DC}" type="slidenum">
              <a:rPr lang="en-US" smtClean="0"/>
              <a:t>16</a:t>
            </a:fld>
            <a:endParaRPr lang="en-US"/>
          </a:p>
        </p:txBody>
      </p:sp>
    </p:spTree>
    <p:extLst>
      <p:ext uri="{BB962C8B-B14F-4D97-AF65-F5344CB8AC3E}">
        <p14:creationId xmlns:p14="http://schemas.microsoft.com/office/powerpoint/2010/main" val="349484947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MX" sz="1200" b="1" kern="1200" dirty="0" smtClean="0">
                <a:solidFill>
                  <a:schemeClr val="tx1"/>
                </a:solidFill>
                <a:effectLst/>
                <a:latin typeface="+mn-lt"/>
                <a:ea typeface="+mn-ea"/>
                <a:cs typeface="+mn-cs"/>
              </a:rPr>
              <a:t>Oración </a:t>
            </a:r>
            <a:endParaRPr lang="en-US" sz="1200" kern="1200" dirty="0" smtClean="0">
              <a:solidFill>
                <a:schemeClr val="tx1"/>
              </a:solidFill>
              <a:effectLst/>
              <a:latin typeface="+mn-lt"/>
              <a:ea typeface="+mn-ea"/>
              <a:cs typeface="+mn-cs"/>
            </a:endParaRPr>
          </a:p>
          <a:p>
            <a:r>
              <a:rPr lang="es-MX" sz="1200" kern="1200" dirty="0" smtClean="0">
                <a:solidFill>
                  <a:schemeClr val="tx1"/>
                </a:solidFill>
                <a:effectLst/>
                <a:latin typeface="+mn-lt"/>
                <a:ea typeface="+mn-ea"/>
                <a:cs typeface="+mn-cs"/>
              </a:rPr>
              <a:t>Vamos ahora a orar juntas:</a:t>
            </a:r>
            <a:endParaRPr lang="en-US" sz="1200" kern="1200" dirty="0" smtClean="0">
              <a:solidFill>
                <a:schemeClr val="tx1"/>
              </a:solidFill>
              <a:effectLst/>
              <a:latin typeface="+mn-lt"/>
              <a:ea typeface="+mn-ea"/>
              <a:cs typeface="+mn-cs"/>
            </a:endParaRPr>
          </a:p>
          <a:p>
            <a:r>
              <a:rPr lang="es-MX" sz="1200" kern="1200" dirty="0" smtClean="0">
                <a:solidFill>
                  <a:schemeClr val="tx1"/>
                </a:solidFill>
                <a:effectLst/>
                <a:latin typeface="+mn-lt"/>
                <a:ea typeface="+mn-ea"/>
                <a:cs typeface="+mn-cs"/>
              </a:rPr>
              <a:t>Dios, dame la serenidad de aceptar las cosas que no puedo cambiar, valor para cambiar las cosas qué sí puedo cambiar y la sabiduría para saber la diferencia. </a:t>
            </a:r>
            <a:endParaRPr lang="en-US" sz="1200" kern="1200" dirty="0" smtClean="0">
              <a:solidFill>
                <a:schemeClr val="tx1"/>
              </a:solidFill>
              <a:effectLst/>
              <a:latin typeface="+mn-lt"/>
              <a:ea typeface="+mn-ea"/>
              <a:cs typeface="+mn-cs"/>
            </a:endParaRPr>
          </a:p>
          <a:p>
            <a:r>
              <a:rPr lang="es-MX" sz="1200" kern="1200" dirty="0" smtClean="0">
                <a:solidFill>
                  <a:schemeClr val="tx1"/>
                </a:solidFill>
                <a:effectLst/>
                <a:latin typeface="+mn-lt"/>
                <a:ea typeface="+mn-ea"/>
                <a:cs typeface="+mn-cs"/>
              </a:rPr>
              <a:t>Que se cumpla en mí tu promesa de que sabes los planes que tienes para mí, que son planes de prosperarme y no de hacerme daño; planes de darme esperanza y un futuro. </a:t>
            </a:r>
            <a:endParaRPr lang="en-US" sz="1200" kern="1200" dirty="0" smtClean="0">
              <a:solidFill>
                <a:schemeClr val="tx1"/>
              </a:solidFill>
              <a:effectLst/>
              <a:latin typeface="+mn-lt"/>
              <a:ea typeface="+mn-ea"/>
              <a:cs typeface="+mn-cs"/>
            </a:endParaRPr>
          </a:p>
          <a:p>
            <a:r>
              <a:rPr lang="es-MX" sz="1200" kern="1200" dirty="0" smtClean="0">
                <a:solidFill>
                  <a:schemeClr val="tx1"/>
                </a:solidFill>
                <a:effectLst/>
                <a:latin typeface="+mn-lt"/>
                <a:ea typeface="+mn-ea"/>
                <a:cs typeface="+mn-cs"/>
              </a:rPr>
              <a:t>Ayúdame a confiar en que vas a transformar mis dificultades en bendiciones para mí y otras personas. </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D5CE4259-AF8E-EE4E-8EE7-B58E641238DC}" type="slidenum">
              <a:rPr lang="en-US" smtClean="0"/>
              <a:t>17</a:t>
            </a:fld>
            <a:endParaRPr lang="en-US"/>
          </a:p>
        </p:txBody>
      </p:sp>
    </p:spTree>
    <p:extLst>
      <p:ext uri="{BB962C8B-B14F-4D97-AF65-F5344CB8AC3E}">
        <p14:creationId xmlns:p14="http://schemas.microsoft.com/office/powerpoint/2010/main" val="117565934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MX" sz="1200" kern="1200" dirty="0" smtClean="0">
                <a:solidFill>
                  <a:schemeClr val="tx1"/>
                </a:solidFill>
                <a:effectLst/>
                <a:latin typeface="+mn-lt"/>
                <a:ea typeface="+mn-ea"/>
                <a:cs typeface="+mn-cs"/>
              </a:rPr>
              <a:t>Que se cumpla en mí tu promesa de que sabes los planes que tienes para mí, que son planes de prosperarme y no de hacerme daño; planes de darme esperanza y un futuro. </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D5CE4259-AF8E-EE4E-8EE7-B58E641238DC}" type="slidenum">
              <a:rPr lang="en-US" smtClean="0"/>
              <a:t>18</a:t>
            </a:fld>
            <a:endParaRPr lang="en-US"/>
          </a:p>
        </p:txBody>
      </p:sp>
    </p:spTree>
    <p:extLst>
      <p:ext uri="{BB962C8B-B14F-4D97-AF65-F5344CB8AC3E}">
        <p14:creationId xmlns:p14="http://schemas.microsoft.com/office/powerpoint/2010/main" val="205611242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MX" sz="1200" kern="1200" dirty="0" smtClean="0">
                <a:solidFill>
                  <a:schemeClr val="tx1"/>
                </a:solidFill>
                <a:effectLst/>
                <a:latin typeface="+mn-lt"/>
                <a:ea typeface="+mn-ea"/>
                <a:cs typeface="+mn-cs"/>
              </a:rPr>
              <a:t>“Que el Dios de la esperanza los llene de toda alegría y paz a ustedes que creen en él, para que rebosen de esperanza por el poder del Espíritu Santo”.   </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D5CE4259-AF8E-EE4E-8EE7-B58E641238DC}" type="slidenum">
              <a:rPr lang="en-US" smtClean="0"/>
              <a:t>19</a:t>
            </a:fld>
            <a:endParaRPr lang="en-US"/>
          </a:p>
        </p:txBody>
      </p:sp>
    </p:spTree>
    <p:extLst>
      <p:ext uri="{BB962C8B-B14F-4D97-AF65-F5344CB8AC3E}">
        <p14:creationId xmlns:p14="http://schemas.microsoft.com/office/powerpoint/2010/main" val="30699528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MX" sz="1200" b="1" kern="1200" dirty="0" smtClean="0">
                <a:solidFill>
                  <a:schemeClr val="tx1"/>
                </a:solidFill>
                <a:effectLst/>
                <a:latin typeface="+mn-lt"/>
                <a:ea typeface="+mn-ea"/>
                <a:cs typeface="+mn-cs"/>
              </a:rPr>
              <a:t>Breves historias con un tiempo para discusión</a:t>
            </a:r>
          </a:p>
          <a:p>
            <a:r>
              <a:rPr lang="es-MX" sz="1200" kern="1200" dirty="0" smtClean="0">
                <a:solidFill>
                  <a:schemeClr val="tx1"/>
                </a:solidFill>
                <a:effectLst/>
                <a:latin typeface="+mn-lt"/>
                <a:ea typeface="+mn-ea"/>
                <a:cs typeface="+mn-cs"/>
              </a:rPr>
              <a:t>Esta tarde nos encontraremos con </a:t>
            </a:r>
            <a:r>
              <a:rPr lang="es-MX" sz="1200" kern="1200" dirty="0" err="1" smtClean="0">
                <a:solidFill>
                  <a:schemeClr val="tx1"/>
                </a:solidFill>
                <a:effectLst/>
                <a:latin typeface="+mn-lt"/>
                <a:ea typeface="+mn-ea"/>
                <a:cs typeface="+mn-cs"/>
              </a:rPr>
              <a:t>Skyla</a:t>
            </a:r>
            <a:r>
              <a:rPr lang="es-MX" sz="1200" kern="1200" dirty="0" smtClean="0">
                <a:solidFill>
                  <a:schemeClr val="tx1"/>
                </a:solidFill>
                <a:effectLst/>
                <a:latin typeface="+mn-lt"/>
                <a:ea typeface="+mn-ea"/>
                <a:cs typeface="+mn-cs"/>
              </a:rPr>
              <a:t>, </a:t>
            </a:r>
            <a:r>
              <a:rPr lang="es-MX" sz="1200" kern="1200" dirty="0" err="1" smtClean="0">
                <a:solidFill>
                  <a:schemeClr val="tx1"/>
                </a:solidFill>
                <a:effectLst/>
                <a:latin typeface="+mn-lt"/>
                <a:ea typeface="+mn-ea"/>
                <a:cs typeface="+mn-cs"/>
              </a:rPr>
              <a:t>Katerina</a:t>
            </a:r>
            <a:r>
              <a:rPr lang="es-MX" sz="1200" kern="1200" dirty="0" smtClean="0">
                <a:solidFill>
                  <a:schemeClr val="tx1"/>
                </a:solidFill>
                <a:effectLst/>
                <a:latin typeface="+mn-lt"/>
                <a:ea typeface="+mn-ea"/>
                <a:cs typeface="+mn-cs"/>
              </a:rPr>
              <a:t>, </a:t>
            </a:r>
            <a:r>
              <a:rPr lang="es-MX" sz="1200" kern="1200" dirty="0" err="1" smtClean="0">
                <a:solidFill>
                  <a:schemeClr val="tx1"/>
                </a:solidFill>
                <a:effectLst/>
                <a:latin typeface="+mn-lt"/>
                <a:ea typeface="+mn-ea"/>
                <a:cs typeface="+mn-cs"/>
              </a:rPr>
              <a:t>Tessa</a:t>
            </a:r>
            <a:r>
              <a:rPr lang="es-MX" sz="1200" kern="1200" dirty="0" smtClean="0">
                <a:solidFill>
                  <a:schemeClr val="tx1"/>
                </a:solidFill>
                <a:effectLst/>
                <a:latin typeface="+mn-lt"/>
                <a:ea typeface="+mn-ea"/>
                <a:cs typeface="+mn-cs"/>
              </a:rPr>
              <a:t> y </a:t>
            </a:r>
            <a:r>
              <a:rPr lang="es-MX" sz="1200" kern="1200" dirty="0" err="1" smtClean="0">
                <a:solidFill>
                  <a:schemeClr val="tx1"/>
                </a:solidFill>
                <a:effectLst/>
                <a:latin typeface="+mn-lt"/>
                <a:ea typeface="+mn-ea"/>
                <a:cs typeface="+mn-cs"/>
              </a:rPr>
              <a:t>Jasmín</a:t>
            </a:r>
            <a:r>
              <a:rPr lang="es-MX" sz="1200" kern="1200" dirty="0" smtClean="0">
                <a:solidFill>
                  <a:schemeClr val="tx1"/>
                </a:solidFill>
                <a:effectLst/>
                <a:latin typeface="+mn-lt"/>
                <a:ea typeface="+mn-ea"/>
                <a:cs typeface="+mn-cs"/>
              </a:rPr>
              <a:t>. Usaremos nuestra experiencia y nuestra imaginación al escuchar sus breves historias. Esto nos ayudará a reflexionar acerca de nuestra propia vida y nos ayudará a encontrar formas de vencer los obstáculos que enfrentamos. </a:t>
            </a:r>
            <a:endParaRPr lang="en-US" sz="1200" kern="1200" dirty="0" smtClean="0">
              <a:solidFill>
                <a:schemeClr val="tx1"/>
              </a:solidFill>
              <a:effectLst/>
              <a:latin typeface="+mn-lt"/>
              <a:ea typeface="+mn-ea"/>
              <a:cs typeface="+mn-cs"/>
            </a:endParaRPr>
          </a:p>
          <a:p>
            <a:r>
              <a:rPr lang="es-MX" sz="1200" kern="1200" dirty="0" smtClean="0">
                <a:solidFill>
                  <a:schemeClr val="tx1"/>
                </a:solidFill>
                <a:effectLst/>
                <a:latin typeface="+mn-lt"/>
                <a:ea typeface="+mn-ea"/>
                <a:cs typeface="+mn-cs"/>
              </a:rPr>
              <a:t>Formen por favor grupos de 3 a 4 personas.   </a:t>
            </a:r>
            <a:endParaRPr lang="en-US" sz="1200" kern="1200" dirty="0" smtClean="0">
              <a:solidFill>
                <a:schemeClr val="tx1"/>
              </a:solidFill>
              <a:effectLst/>
              <a:latin typeface="+mn-lt"/>
              <a:ea typeface="+mn-ea"/>
              <a:cs typeface="+mn-cs"/>
            </a:endParaRPr>
          </a:p>
          <a:p>
            <a:r>
              <a:rPr lang="es-MX" sz="1200" kern="1200" dirty="0" smtClean="0">
                <a:solidFill>
                  <a:schemeClr val="tx1"/>
                </a:solidFill>
                <a:effectLst/>
                <a:latin typeface="+mn-lt"/>
                <a:ea typeface="+mn-ea"/>
                <a:cs typeface="+mn-cs"/>
              </a:rPr>
              <a:t>Escuchen unas cuantas historias breves acerca de la vida de mujeres que enfrentaron obstáculos y entonces reflexionen en las dificultades que ellas tuvieron que enfrentar. </a:t>
            </a:r>
            <a:endParaRPr lang="en-US" sz="120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5CE4259-AF8E-EE4E-8EE7-B58E641238DC}" type="slidenum">
              <a:rPr lang="en-US" smtClean="0"/>
              <a:t>3</a:t>
            </a:fld>
            <a:endParaRPr lang="en-US"/>
          </a:p>
        </p:txBody>
      </p:sp>
    </p:spTree>
    <p:extLst>
      <p:ext uri="{BB962C8B-B14F-4D97-AF65-F5344CB8AC3E}">
        <p14:creationId xmlns:p14="http://schemas.microsoft.com/office/powerpoint/2010/main" val="33032149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MX" sz="1200" b="1" kern="1200" dirty="0" err="1" smtClean="0">
                <a:solidFill>
                  <a:schemeClr val="tx1"/>
                </a:solidFill>
                <a:effectLst/>
                <a:latin typeface="+mn-lt"/>
                <a:ea typeface="+mn-ea"/>
                <a:cs typeface="+mn-cs"/>
              </a:rPr>
              <a:t>Skyla</a:t>
            </a:r>
            <a:endParaRPr lang="en-US" sz="1200" kern="1200" dirty="0" smtClean="0">
              <a:solidFill>
                <a:schemeClr val="tx1"/>
              </a:solidFill>
              <a:effectLst/>
              <a:latin typeface="+mn-lt"/>
              <a:ea typeface="+mn-ea"/>
              <a:cs typeface="+mn-cs"/>
            </a:endParaRPr>
          </a:p>
          <a:p>
            <a:r>
              <a:rPr lang="es-MX" sz="1200" i="1" kern="1200" dirty="0" err="1" smtClean="0">
                <a:solidFill>
                  <a:schemeClr val="tx1"/>
                </a:solidFill>
                <a:effectLst/>
                <a:latin typeface="+mn-lt"/>
                <a:ea typeface="+mn-ea"/>
                <a:cs typeface="+mn-cs"/>
              </a:rPr>
              <a:t>Skyla</a:t>
            </a:r>
            <a:r>
              <a:rPr lang="es-MX" sz="1200" i="1" kern="1200" dirty="0" smtClean="0">
                <a:solidFill>
                  <a:schemeClr val="tx1"/>
                </a:solidFill>
                <a:effectLst/>
                <a:latin typeface="+mn-lt"/>
                <a:ea typeface="+mn-ea"/>
                <a:cs typeface="+mn-cs"/>
              </a:rPr>
              <a:t> creció dentro de una familia en la que tanto su padre como su hermano eran alcohólicos. Era una familia muy pobre que vivía en la ciudad. Su madre solía ir al mercado cuando estaba a punto de cerrar, para poder comprar los alimentos a precio de descuento, o para que le regalaran frutas y vegetales que estaban ya dañados, a fin de poder alimentar a su familia. En sus años de crecimiento, </a:t>
            </a:r>
            <a:r>
              <a:rPr lang="es-MX" sz="1200" i="1" kern="1200" dirty="0" err="1" smtClean="0">
                <a:solidFill>
                  <a:schemeClr val="tx1"/>
                </a:solidFill>
                <a:effectLst/>
                <a:latin typeface="+mn-lt"/>
                <a:ea typeface="+mn-ea"/>
                <a:cs typeface="+mn-cs"/>
              </a:rPr>
              <a:t>Skyla</a:t>
            </a:r>
            <a:r>
              <a:rPr lang="es-MX" sz="1200" i="1" kern="1200" dirty="0" smtClean="0">
                <a:solidFill>
                  <a:schemeClr val="tx1"/>
                </a:solidFill>
                <a:effectLst/>
                <a:latin typeface="+mn-lt"/>
                <a:ea typeface="+mn-ea"/>
                <a:cs typeface="+mn-cs"/>
              </a:rPr>
              <a:t> tuvo que enfrentar humillaciones y abuso por causa de la situación en su familia. </a:t>
            </a:r>
            <a:endParaRPr lang="en-US" sz="1200" kern="1200" dirty="0" smtClean="0">
              <a:solidFill>
                <a:schemeClr val="tx1"/>
              </a:solidFill>
              <a:effectLst/>
              <a:latin typeface="+mn-lt"/>
              <a:ea typeface="+mn-ea"/>
              <a:cs typeface="+mn-cs"/>
            </a:endParaRPr>
          </a:p>
          <a:p>
            <a:r>
              <a:rPr lang="es-MX" sz="1200" kern="1200" dirty="0" smtClean="0">
                <a:solidFill>
                  <a:schemeClr val="tx1"/>
                </a:solidFill>
                <a:effectLst/>
                <a:latin typeface="+mn-lt"/>
                <a:ea typeface="+mn-ea"/>
                <a:cs typeface="+mn-cs"/>
              </a:rPr>
              <a:t>En pequeños grupos de 3 a 4 personas, reflexionen en cuanto a qué dificultades tuvo posiblemente que experimentar </a:t>
            </a:r>
            <a:r>
              <a:rPr lang="es-MX" sz="1200" kern="1200" dirty="0" err="1" smtClean="0">
                <a:solidFill>
                  <a:schemeClr val="tx1"/>
                </a:solidFill>
                <a:effectLst/>
                <a:latin typeface="+mn-lt"/>
                <a:ea typeface="+mn-ea"/>
                <a:cs typeface="+mn-cs"/>
              </a:rPr>
              <a:t>Skyla</a:t>
            </a:r>
            <a:r>
              <a:rPr lang="es-MX" sz="1200" kern="1200" dirty="0" smtClean="0">
                <a:solidFill>
                  <a:schemeClr val="tx1"/>
                </a:solidFill>
                <a:effectLst/>
                <a:latin typeface="+mn-lt"/>
                <a:ea typeface="+mn-ea"/>
                <a:cs typeface="+mn-cs"/>
              </a:rPr>
              <a:t> en su vida adulta, debido a las condiciones en que se crio.</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5CE4259-AF8E-EE4E-8EE7-B58E641238DC}" type="slidenum">
              <a:rPr lang="en-US" smtClean="0"/>
              <a:t>4</a:t>
            </a:fld>
            <a:endParaRPr lang="en-US"/>
          </a:p>
        </p:txBody>
      </p:sp>
    </p:spTree>
    <p:extLst>
      <p:ext uri="{BB962C8B-B14F-4D97-AF65-F5344CB8AC3E}">
        <p14:creationId xmlns:p14="http://schemas.microsoft.com/office/powerpoint/2010/main" val="23111409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MX" sz="1200" b="1" kern="1200" dirty="0" err="1" smtClean="0">
                <a:solidFill>
                  <a:schemeClr val="tx1"/>
                </a:solidFill>
                <a:effectLst/>
                <a:latin typeface="+mn-lt"/>
                <a:ea typeface="+mn-ea"/>
                <a:cs typeface="+mn-cs"/>
              </a:rPr>
              <a:t>Katerina</a:t>
            </a:r>
            <a:endParaRPr lang="en-US" sz="1200" kern="1200" dirty="0" smtClean="0">
              <a:solidFill>
                <a:schemeClr val="tx1"/>
              </a:solidFill>
              <a:effectLst/>
              <a:latin typeface="+mn-lt"/>
              <a:ea typeface="+mn-ea"/>
              <a:cs typeface="+mn-cs"/>
            </a:endParaRPr>
          </a:p>
          <a:p>
            <a:r>
              <a:rPr lang="es-MX" sz="1200" i="1" kern="1200" dirty="0" err="1" smtClean="0">
                <a:solidFill>
                  <a:schemeClr val="tx1"/>
                </a:solidFill>
                <a:effectLst/>
                <a:latin typeface="+mn-lt"/>
                <a:ea typeface="+mn-ea"/>
                <a:cs typeface="+mn-cs"/>
              </a:rPr>
              <a:t>Katerina</a:t>
            </a:r>
            <a:r>
              <a:rPr lang="es-MX" sz="1200" i="1" kern="1200" dirty="0" smtClean="0">
                <a:solidFill>
                  <a:schemeClr val="tx1"/>
                </a:solidFill>
                <a:effectLst/>
                <a:latin typeface="+mn-lt"/>
                <a:ea typeface="+mn-ea"/>
                <a:cs typeface="+mn-cs"/>
              </a:rPr>
              <a:t> era una joven con planes en mente. Salió de su pueblo porque el trabajo ahí era muy difícil para ella debido a su mala salud. Llegó a la ciudad y encontró trabajo y un apartamento en donde vivir. Todo parecía ir bien de acuerdo a sus planes, hasta que un hombre joven la siguió hasta su apartamento y  penetró en él por la fuerza. Se negó a salir de ahí y a pesar de las protestas de </a:t>
            </a:r>
            <a:r>
              <a:rPr lang="es-MX" sz="1200" i="1" kern="1200" dirty="0" err="1" smtClean="0">
                <a:solidFill>
                  <a:schemeClr val="tx1"/>
                </a:solidFill>
                <a:effectLst/>
                <a:latin typeface="+mn-lt"/>
                <a:ea typeface="+mn-ea"/>
                <a:cs typeface="+mn-cs"/>
              </a:rPr>
              <a:t>Katerina</a:t>
            </a:r>
            <a:r>
              <a:rPr lang="es-MX" sz="1200" i="1" kern="1200" dirty="0" smtClean="0">
                <a:solidFill>
                  <a:schemeClr val="tx1"/>
                </a:solidFill>
                <a:effectLst/>
                <a:latin typeface="+mn-lt"/>
                <a:ea typeface="+mn-ea"/>
                <a:cs typeface="+mn-cs"/>
              </a:rPr>
              <a:t>, la violó y ella quedó embarazada.  </a:t>
            </a:r>
            <a:endParaRPr lang="en-US" sz="1200" kern="1200" dirty="0" smtClean="0">
              <a:solidFill>
                <a:schemeClr val="tx1"/>
              </a:solidFill>
              <a:effectLst/>
              <a:latin typeface="+mn-lt"/>
              <a:ea typeface="+mn-ea"/>
              <a:cs typeface="+mn-cs"/>
            </a:endParaRPr>
          </a:p>
          <a:p>
            <a:endParaRPr lang="es-MX" sz="1200" kern="1200" dirty="0" smtClean="0">
              <a:solidFill>
                <a:schemeClr val="tx1"/>
              </a:solidFill>
              <a:effectLst/>
              <a:latin typeface="+mn-lt"/>
              <a:ea typeface="+mn-ea"/>
              <a:cs typeface="+mn-cs"/>
            </a:endParaRPr>
          </a:p>
          <a:p>
            <a:r>
              <a:rPr lang="es-MX" sz="1200" kern="1200" dirty="0" smtClean="0">
                <a:solidFill>
                  <a:schemeClr val="tx1"/>
                </a:solidFill>
                <a:effectLst/>
                <a:latin typeface="+mn-lt"/>
                <a:ea typeface="+mn-ea"/>
                <a:cs typeface="+mn-cs"/>
              </a:rPr>
              <a:t>En pequeños grupos de 3 a 4 personas, reflexionen en cuanto a qué dificultades tuvo posiblemente que experimentar </a:t>
            </a:r>
            <a:r>
              <a:rPr lang="es-MX" sz="1200" kern="1200" dirty="0" err="1" smtClean="0">
                <a:solidFill>
                  <a:schemeClr val="tx1"/>
                </a:solidFill>
                <a:effectLst/>
                <a:latin typeface="+mn-lt"/>
                <a:ea typeface="+mn-ea"/>
                <a:cs typeface="+mn-cs"/>
              </a:rPr>
              <a:t>Katerina</a:t>
            </a:r>
            <a:r>
              <a:rPr lang="es-MX" sz="1200" kern="1200" dirty="0" smtClean="0">
                <a:solidFill>
                  <a:schemeClr val="tx1"/>
                </a:solidFill>
                <a:effectLst/>
                <a:latin typeface="+mn-lt"/>
                <a:ea typeface="+mn-ea"/>
                <a:cs typeface="+mn-cs"/>
              </a:rPr>
              <a:t> en su vida a causa de esta experiencia.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5CE4259-AF8E-EE4E-8EE7-B58E641238DC}" type="slidenum">
              <a:rPr lang="en-US" smtClean="0"/>
              <a:t>5</a:t>
            </a:fld>
            <a:endParaRPr lang="en-US"/>
          </a:p>
        </p:txBody>
      </p:sp>
    </p:spTree>
    <p:extLst>
      <p:ext uri="{BB962C8B-B14F-4D97-AF65-F5344CB8AC3E}">
        <p14:creationId xmlns:p14="http://schemas.microsoft.com/office/powerpoint/2010/main" val="40886820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MX" sz="1200" b="1" kern="1200" dirty="0" err="1" smtClean="0">
                <a:solidFill>
                  <a:schemeClr val="tx1"/>
                </a:solidFill>
                <a:effectLst/>
                <a:latin typeface="+mn-lt"/>
                <a:ea typeface="+mn-ea"/>
                <a:cs typeface="+mn-cs"/>
              </a:rPr>
              <a:t>Tessa</a:t>
            </a:r>
            <a:endParaRPr lang="en-US" sz="1200" kern="1200" dirty="0" smtClean="0">
              <a:solidFill>
                <a:schemeClr val="tx1"/>
              </a:solidFill>
              <a:effectLst/>
              <a:latin typeface="+mn-lt"/>
              <a:ea typeface="+mn-ea"/>
              <a:cs typeface="+mn-cs"/>
            </a:endParaRPr>
          </a:p>
          <a:p>
            <a:r>
              <a:rPr lang="es-MX" sz="1200" i="1" kern="1200" dirty="0" smtClean="0">
                <a:solidFill>
                  <a:schemeClr val="tx1"/>
                </a:solidFill>
                <a:effectLst/>
                <a:latin typeface="+mn-lt"/>
                <a:ea typeface="+mn-ea"/>
                <a:cs typeface="+mn-cs"/>
              </a:rPr>
              <a:t>Justamente cuando </a:t>
            </a:r>
            <a:r>
              <a:rPr lang="es-MX" sz="1200" i="1" kern="1200" dirty="0" err="1" smtClean="0">
                <a:solidFill>
                  <a:schemeClr val="tx1"/>
                </a:solidFill>
                <a:effectLst/>
                <a:latin typeface="+mn-lt"/>
                <a:ea typeface="+mn-ea"/>
                <a:cs typeface="+mn-cs"/>
              </a:rPr>
              <a:t>Tessa</a:t>
            </a:r>
            <a:r>
              <a:rPr lang="es-MX" sz="1200" i="1" kern="1200" dirty="0" smtClean="0">
                <a:solidFill>
                  <a:schemeClr val="tx1"/>
                </a:solidFill>
                <a:effectLst/>
                <a:latin typeface="+mn-lt"/>
                <a:ea typeface="+mn-ea"/>
                <a:cs typeface="+mn-cs"/>
              </a:rPr>
              <a:t> y su esposo comenzaron finalmente a lograr estabilidad y progreso económicos, el país se hundió en una crisis financiera y el valor de la moneda se desplomaba diariamente. Con cinco niños a los cuales alimentar, tenían una difícil tarea por delante. La cantidad de  dinero que antes usaban solamente para leche y pan, tenían ahora que distribuirlo para comprar el resto de los alimentos. </a:t>
            </a:r>
            <a:endParaRPr lang="en-US" sz="1200" kern="1200" dirty="0" smtClean="0">
              <a:solidFill>
                <a:schemeClr val="tx1"/>
              </a:solidFill>
              <a:effectLst/>
              <a:latin typeface="+mn-lt"/>
              <a:ea typeface="+mn-ea"/>
              <a:cs typeface="+mn-cs"/>
            </a:endParaRPr>
          </a:p>
          <a:p>
            <a:r>
              <a:rPr lang="es-MX" sz="1200" kern="1200" dirty="0" smtClean="0">
                <a:solidFill>
                  <a:schemeClr val="tx1"/>
                </a:solidFill>
                <a:effectLst/>
                <a:latin typeface="+mn-lt"/>
                <a:ea typeface="+mn-ea"/>
                <a:cs typeface="+mn-cs"/>
              </a:rPr>
              <a:t>En grupos de 3 a 4 personas, reflexionen en cuáles dificultades tal vez deba enfrentar </a:t>
            </a:r>
            <a:r>
              <a:rPr lang="es-MX" sz="1200" kern="1200" dirty="0" err="1" smtClean="0">
                <a:solidFill>
                  <a:schemeClr val="tx1"/>
                </a:solidFill>
                <a:effectLst/>
                <a:latin typeface="+mn-lt"/>
                <a:ea typeface="+mn-ea"/>
                <a:cs typeface="+mn-cs"/>
              </a:rPr>
              <a:t>Tessa</a:t>
            </a:r>
            <a:r>
              <a:rPr lang="es-MX" sz="1200" kern="1200" dirty="0" smtClean="0">
                <a:solidFill>
                  <a:schemeClr val="tx1"/>
                </a:solidFill>
                <a:effectLst/>
                <a:latin typeface="+mn-lt"/>
                <a:ea typeface="+mn-ea"/>
                <a:cs typeface="+mn-cs"/>
              </a:rPr>
              <a:t> en esta calamidad.  </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D5CE4259-AF8E-EE4E-8EE7-B58E641238DC}" type="slidenum">
              <a:rPr lang="en-US" smtClean="0"/>
              <a:t>6</a:t>
            </a:fld>
            <a:endParaRPr lang="en-US"/>
          </a:p>
        </p:txBody>
      </p:sp>
    </p:spTree>
    <p:extLst>
      <p:ext uri="{BB962C8B-B14F-4D97-AF65-F5344CB8AC3E}">
        <p14:creationId xmlns:p14="http://schemas.microsoft.com/office/powerpoint/2010/main" val="35792324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MX" sz="1200" b="1" kern="1200" dirty="0" err="1" smtClean="0">
                <a:solidFill>
                  <a:schemeClr val="tx1"/>
                </a:solidFill>
                <a:effectLst/>
                <a:latin typeface="+mn-lt"/>
                <a:ea typeface="+mn-ea"/>
                <a:cs typeface="+mn-cs"/>
              </a:rPr>
              <a:t>Jasmín</a:t>
            </a:r>
            <a:endParaRPr lang="en-US" sz="1200" kern="1200" dirty="0" smtClean="0">
              <a:solidFill>
                <a:schemeClr val="tx1"/>
              </a:solidFill>
              <a:effectLst/>
              <a:latin typeface="+mn-lt"/>
              <a:ea typeface="+mn-ea"/>
              <a:cs typeface="+mn-cs"/>
            </a:endParaRPr>
          </a:p>
          <a:p>
            <a:r>
              <a:rPr lang="es-MX" sz="1200" i="1" kern="1200" dirty="0" smtClean="0">
                <a:solidFill>
                  <a:schemeClr val="tx1"/>
                </a:solidFill>
                <a:effectLst/>
                <a:latin typeface="+mn-lt"/>
                <a:ea typeface="+mn-ea"/>
                <a:cs typeface="+mn-cs"/>
              </a:rPr>
              <a:t>A </a:t>
            </a:r>
            <a:r>
              <a:rPr lang="es-MX" sz="1200" i="1" kern="1200" dirty="0" err="1" smtClean="0">
                <a:solidFill>
                  <a:schemeClr val="tx1"/>
                </a:solidFill>
                <a:effectLst/>
                <a:latin typeface="+mn-lt"/>
                <a:ea typeface="+mn-ea"/>
                <a:cs typeface="+mn-cs"/>
              </a:rPr>
              <a:t>Jasmín</a:t>
            </a:r>
            <a:r>
              <a:rPr lang="es-MX" sz="1200" i="1" kern="1200" dirty="0" smtClean="0">
                <a:solidFill>
                  <a:schemeClr val="tx1"/>
                </a:solidFill>
                <a:effectLst/>
                <a:latin typeface="+mn-lt"/>
                <a:ea typeface="+mn-ea"/>
                <a:cs typeface="+mn-cs"/>
              </a:rPr>
              <a:t> le encantaba ir a la escuela aun cuando le quedaba muy lejos. Sin embargo, sus padres querían que los ayudara en la finca y que no pasara tiempo leyendo y haciendo sus tareas escolares. Ella debía cuidar de los animales de la granja y tejer calcetines para la familia. Sus calificaciones en la escuela bajaron considerablemente y muy pronto quedó tan rezagada, que le era necesario repetir el año o abandonar por completo la escuela. </a:t>
            </a:r>
            <a:endParaRPr lang="en-US" sz="1200" kern="1200" dirty="0" smtClean="0">
              <a:solidFill>
                <a:schemeClr val="tx1"/>
              </a:solidFill>
              <a:effectLst/>
              <a:latin typeface="+mn-lt"/>
              <a:ea typeface="+mn-ea"/>
              <a:cs typeface="+mn-cs"/>
            </a:endParaRPr>
          </a:p>
          <a:p>
            <a:r>
              <a:rPr lang="es-MX" sz="1200" kern="1200" dirty="0" smtClean="0">
                <a:solidFill>
                  <a:schemeClr val="tx1"/>
                </a:solidFill>
                <a:effectLst/>
                <a:latin typeface="+mn-lt"/>
                <a:ea typeface="+mn-ea"/>
                <a:cs typeface="+mn-cs"/>
              </a:rPr>
              <a:t>En pequeños grupos de 3 a 4 personas, reflexionen en cuanto a qué dificultades tuvo que experimentar </a:t>
            </a:r>
            <a:r>
              <a:rPr lang="es-MX" sz="1200" kern="1200" dirty="0" err="1" smtClean="0">
                <a:solidFill>
                  <a:schemeClr val="tx1"/>
                </a:solidFill>
                <a:effectLst/>
                <a:latin typeface="+mn-lt"/>
                <a:ea typeface="+mn-ea"/>
                <a:cs typeface="+mn-cs"/>
              </a:rPr>
              <a:t>Jasmín</a:t>
            </a:r>
            <a:r>
              <a:rPr lang="es-MX" sz="1200" kern="1200" dirty="0" smtClean="0">
                <a:solidFill>
                  <a:schemeClr val="tx1"/>
                </a:solidFill>
                <a:effectLst/>
                <a:latin typeface="+mn-lt"/>
                <a:ea typeface="+mn-ea"/>
                <a:cs typeface="+mn-cs"/>
              </a:rPr>
              <a:t> entonces y cuáles podrían ser las consecuencias potenciales de esa educación rezagada.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5CE4259-AF8E-EE4E-8EE7-B58E641238DC}" type="slidenum">
              <a:rPr lang="en-US" smtClean="0"/>
              <a:t>7</a:t>
            </a:fld>
            <a:endParaRPr lang="en-US"/>
          </a:p>
        </p:txBody>
      </p:sp>
    </p:spTree>
    <p:extLst>
      <p:ext uri="{BB962C8B-B14F-4D97-AF65-F5344CB8AC3E}">
        <p14:creationId xmlns:p14="http://schemas.microsoft.com/office/powerpoint/2010/main" val="17903532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MX" sz="1200" b="1" kern="1200" dirty="0" smtClean="0">
                <a:solidFill>
                  <a:schemeClr val="tx1"/>
                </a:solidFill>
                <a:effectLst/>
                <a:latin typeface="+mn-lt"/>
                <a:ea typeface="+mn-ea"/>
                <a:cs typeface="+mn-cs"/>
              </a:rPr>
              <a:t>Oración y Reflexión</a:t>
            </a:r>
            <a:endParaRPr lang="en-US" sz="1200" kern="1200" dirty="0" smtClean="0">
              <a:solidFill>
                <a:schemeClr val="tx1"/>
              </a:solidFill>
              <a:effectLst/>
              <a:latin typeface="+mn-lt"/>
              <a:ea typeface="+mn-ea"/>
              <a:cs typeface="+mn-cs"/>
            </a:endParaRPr>
          </a:p>
          <a:p>
            <a:r>
              <a:rPr lang="es-MX" sz="1200" kern="1200" dirty="0" smtClean="0">
                <a:solidFill>
                  <a:schemeClr val="tx1"/>
                </a:solidFill>
                <a:effectLst/>
                <a:latin typeface="+mn-lt"/>
                <a:ea typeface="+mn-ea"/>
                <a:cs typeface="+mn-cs"/>
              </a:rPr>
              <a:t>Pasa 10 minutes orando y reflexionando acerca de los obstáculos que enfrentas personalmente ahora mismo, o en obstáculos que está enfrentando tu comunidad. Haz una lista de esos obstáculos y problemas.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5CE4259-AF8E-EE4E-8EE7-B58E641238DC}" type="slidenum">
              <a:rPr lang="en-US" smtClean="0"/>
              <a:t>8</a:t>
            </a:fld>
            <a:endParaRPr lang="en-US"/>
          </a:p>
        </p:txBody>
      </p:sp>
    </p:spTree>
    <p:extLst>
      <p:ext uri="{BB962C8B-B14F-4D97-AF65-F5344CB8AC3E}">
        <p14:creationId xmlns:p14="http://schemas.microsoft.com/office/powerpoint/2010/main" val="1887948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MX" sz="1200" b="1" kern="1200" dirty="0" smtClean="0">
                <a:solidFill>
                  <a:schemeClr val="tx1"/>
                </a:solidFill>
                <a:effectLst/>
                <a:latin typeface="+mn-lt"/>
                <a:ea typeface="+mn-ea"/>
                <a:cs typeface="+mn-cs"/>
              </a:rPr>
              <a:t>Pasos para vencer los obstáculos</a:t>
            </a:r>
            <a:endParaRPr lang="en-US" sz="1200" kern="1200" dirty="0" smtClean="0">
              <a:solidFill>
                <a:schemeClr val="tx1"/>
              </a:solidFill>
              <a:effectLst/>
              <a:latin typeface="+mn-lt"/>
              <a:ea typeface="+mn-ea"/>
              <a:cs typeface="+mn-cs"/>
            </a:endParaRPr>
          </a:p>
          <a:p>
            <a:r>
              <a:rPr lang="es-MX" sz="1200" kern="1200" dirty="0" smtClean="0">
                <a:solidFill>
                  <a:schemeClr val="tx1"/>
                </a:solidFill>
                <a:effectLst/>
                <a:latin typeface="+mn-lt"/>
                <a:ea typeface="+mn-ea"/>
                <a:cs typeface="+mn-cs"/>
              </a:rPr>
              <a:t>En grupos pequeños de 3 a 4 personas, comenten opciones para vencer los obstáculos que debieron enfrentar cada una de las cuatro mujeres de las historias anteriores. Compilar una lista de tales opciones. </a:t>
            </a:r>
            <a:endParaRPr lang="en-US" sz="1200" kern="1200" dirty="0" smtClean="0">
              <a:solidFill>
                <a:schemeClr val="tx1"/>
              </a:solidFill>
              <a:effectLst/>
              <a:latin typeface="+mn-lt"/>
              <a:ea typeface="+mn-ea"/>
              <a:cs typeface="+mn-cs"/>
            </a:endParaRPr>
          </a:p>
          <a:p>
            <a:r>
              <a:rPr lang="es-MX" sz="1200" kern="1200" dirty="0" smtClean="0">
                <a:solidFill>
                  <a:schemeClr val="tx1"/>
                </a:solidFill>
                <a:effectLst/>
                <a:latin typeface="+mn-lt"/>
                <a:ea typeface="+mn-ea"/>
                <a:cs typeface="+mn-cs"/>
              </a:rPr>
              <a:t>Reunido el grupo completo, dar a conocer las opciones sugeridas por cada grupo pequeño. Hacer una lista de todas las sugerencias de cada uno de los grupos. </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D5CE4259-AF8E-EE4E-8EE7-B58E641238DC}" type="slidenum">
              <a:rPr lang="en-US" smtClean="0"/>
              <a:t>9</a:t>
            </a:fld>
            <a:endParaRPr lang="en-US"/>
          </a:p>
        </p:txBody>
      </p:sp>
    </p:spTree>
    <p:extLst>
      <p:ext uri="{BB962C8B-B14F-4D97-AF65-F5344CB8AC3E}">
        <p14:creationId xmlns:p14="http://schemas.microsoft.com/office/powerpoint/2010/main" val="23843893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MX" sz="1200" kern="1200" dirty="0" smtClean="0">
                <a:solidFill>
                  <a:schemeClr val="tx1"/>
                </a:solidFill>
                <a:effectLst/>
                <a:latin typeface="+mn-lt"/>
                <a:ea typeface="+mn-ea"/>
                <a:cs typeface="+mn-cs"/>
              </a:rPr>
              <a:t>¿Te gustaría saber qué ocurrió con cada una de las mujeres en las historias que consideramos y en qué forma pudieron vencer los obstáculos? </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D5CE4259-AF8E-EE4E-8EE7-B58E641238DC}" type="slidenum">
              <a:rPr lang="en-US" smtClean="0"/>
              <a:t>10</a:t>
            </a:fld>
            <a:endParaRPr lang="en-US"/>
          </a:p>
        </p:txBody>
      </p:sp>
    </p:spTree>
    <p:extLst>
      <p:ext uri="{BB962C8B-B14F-4D97-AF65-F5344CB8AC3E}">
        <p14:creationId xmlns:p14="http://schemas.microsoft.com/office/powerpoint/2010/main" val="54740754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95CF6F-6ABA-354A-B525-A382693B19F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1C6647B-4A2B-A444-BE4F-87D72CE22DB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6605017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ED5249-1414-8F49-BFB9-9D15ABE52F8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B69ED7A-002E-A14E-AE1F-4FE6B452F45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9F461EB-6F56-DE43-A7C8-4C44FE9F350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2FA9E1E-7117-1944-BD6D-84A13B375892}"/>
              </a:ext>
            </a:extLst>
          </p:cNvPr>
          <p:cNvSpPr>
            <a:spLocks noGrp="1"/>
          </p:cNvSpPr>
          <p:nvPr>
            <p:ph type="dt" sz="half" idx="10"/>
          </p:nvPr>
        </p:nvSpPr>
        <p:spPr>
          <a:xfrm>
            <a:off x="838200" y="6356350"/>
            <a:ext cx="2743200" cy="365125"/>
          </a:xfrm>
          <a:prstGeom prst="rect">
            <a:avLst/>
          </a:prstGeom>
        </p:spPr>
        <p:txBody>
          <a:bodyPr/>
          <a:lstStyle/>
          <a:p>
            <a:fld id="{8DEC8BEE-09BD-274B-8203-605F326AB335}" type="datetimeFigureOut">
              <a:rPr lang="en-US" smtClean="0"/>
              <a:t>12/3/2020</a:t>
            </a:fld>
            <a:endParaRPr lang="en-US"/>
          </a:p>
        </p:txBody>
      </p:sp>
      <p:sp>
        <p:nvSpPr>
          <p:cNvPr id="6" name="Footer Placeholder 5">
            <a:extLst>
              <a:ext uri="{FF2B5EF4-FFF2-40B4-BE49-F238E27FC236}">
                <a16:creationId xmlns:a16="http://schemas.microsoft.com/office/drawing/2014/main" id="{A6EEC74E-FC80-5548-B542-B351D4FFD551}"/>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C4DC3491-D0B3-7B43-B47C-6C13153FF98B}"/>
              </a:ext>
            </a:extLst>
          </p:cNvPr>
          <p:cNvSpPr>
            <a:spLocks noGrp="1"/>
          </p:cNvSpPr>
          <p:nvPr>
            <p:ph type="sldNum" sz="quarter" idx="12"/>
          </p:nvPr>
        </p:nvSpPr>
        <p:spPr>
          <a:xfrm>
            <a:off x="8610600" y="6356350"/>
            <a:ext cx="2743200" cy="365125"/>
          </a:xfrm>
          <a:prstGeom prst="rect">
            <a:avLst/>
          </a:prstGeom>
        </p:spPr>
        <p:txBody>
          <a:bodyPr/>
          <a:lstStyle/>
          <a:p>
            <a:fld id="{4F884D33-9DB7-AD4A-9E46-FD9BA5EED71C}" type="slidenum">
              <a:rPr lang="en-US" smtClean="0"/>
              <a:t>‹#›</a:t>
            </a:fld>
            <a:endParaRPr lang="en-US"/>
          </a:p>
        </p:txBody>
      </p:sp>
    </p:spTree>
    <p:extLst>
      <p:ext uri="{BB962C8B-B14F-4D97-AF65-F5344CB8AC3E}">
        <p14:creationId xmlns:p14="http://schemas.microsoft.com/office/powerpoint/2010/main" val="28004294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C1522E-012E-2A41-B49E-C5CD2F92357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66D535E-2CBE-6341-8B88-39C3AD12331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17FC277-7B55-D64B-88B9-1EFE99C7C3E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3DBE385-2A0B-2841-B9AE-12F5FE37036F}"/>
              </a:ext>
            </a:extLst>
          </p:cNvPr>
          <p:cNvSpPr>
            <a:spLocks noGrp="1"/>
          </p:cNvSpPr>
          <p:nvPr>
            <p:ph type="dt" sz="half" idx="10"/>
          </p:nvPr>
        </p:nvSpPr>
        <p:spPr>
          <a:xfrm>
            <a:off x="838200" y="6356350"/>
            <a:ext cx="2743200" cy="365125"/>
          </a:xfrm>
          <a:prstGeom prst="rect">
            <a:avLst/>
          </a:prstGeom>
        </p:spPr>
        <p:txBody>
          <a:bodyPr/>
          <a:lstStyle/>
          <a:p>
            <a:fld id="{8DEC8BEE-09BD-274B-8203-605F326AB335}" type="datetimeFigureOut">
              <a:rPr lang="en-US" smtClean="0"/>
              <a:t>12/3/2020</a:t>
            </a:fld>
            <a:endParaRPr lang="en-US"/>
          </a:p>
        </p:txBody>
      </p:sp>
      <p:sp>
        <p:nvSpPr>
          <p:cNvPr id="6" name="Footer Placeholder 5">
            <a:extLst>
              <a:ext uri="{FF2B5EF4-FFF2-40B4-BE49-F238E27FC236}">
                <a16:creationId xmlns:a16="http://schemas.microsoft.com/office/drawing/2014/main" id="{FAD1DAFA-02CF-BA4B-8CD3-F453E89E007A}"/>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47BFF557-8540-3349-B2B4-7C9555C3653D}"/>
              </a:ext>
            </a:extLst>
          </p:cNvPr>
          <p:cNvSpPr>
            <a:spLocks noGrp="1"/>
          </p:cNvSpPr>
          <p:nvPr>
            <p:ph type="sldNum" sz="quarter" idx="12"/>
          </p:nvPr>
        </p:nvSpPr>
        <p:spPr>
          <a:xfrm>
            <a:off x="8610600" y="6356350"/>
            <a:ext cx="2743200" cy="365125"/>
          </a:xfrm>
          <a:prstGeom prst="rect">
            <a:avLst/>
          </a:prstGeom>
        </p:spPr>
        <p:txBody>
          <a:bodyPr/>
          <a:lstStyle/>
          <a:p>
            <a:fld id="{4F884D33-9DB7-AD4A-9E46-FD9BA5EED71C}" type="slidenum">
              <a:rPr lang="en-US" smtClean="0"/>
              <a:t>‹#›</a:t>
            </a:fld>
            <a:endParaRPr lang="en-US"/>
          </a:p>
        </p:txBody>
      </p:sp>
    </p:spTree>
    <p:extLst>
      <p:ext uri="{BB962C8B-B14F-4D97-AF65-F5344CB8AC3E}">
        <p14:creationId xmlns:p14="http://schemas.microsoft.com/office/powerpoint/2010/main" val="42463366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ACD2DF-929C-9741-BF15-03C69FD0CF3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081737C-301E-E946-987A-EC2AD369813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FA26852-FCC2-534F-AD05-B2389283CA26}"/>
              </a:ext>
            </a:extLst>
          </p:cNvPr>
          <p:cNvSpPr>
            <a:spLocks noGrp="1"/>
          </p:cNvSpPr>
          <p:nvPr>
            <p:ph type="dt" sz="half" idx="10"/>
          </p:nvPr>
        </p:nvSpPr>
        <p:spPr>
          <a:xfrm>
            <a:off x="838200" y="6356350"/>
            <a:ext cx="2743200" cy="365125"/>
          </a:xfrm>
          <a:prstGeom prst="rect">
            <a:avLst/>
          </a:prstGeom>
        </p:spPr>
        <p:txBody>
          <a:bodyPr/>
          <a:lstStyle/>
          <a:p>
            <a:fld id="{8DEC8BEE-09BD-274B-8203-605F326AB335}" type="datetimeFigureOut">
              <a:rPr lang="en-US" smtClean="0"/>
              <a:t>12/3/2020</a:t>
            </a:fld>
            <a:endParaRPr lang="en-US"/>
          </a:p>
        </p:txBody>
      </p:sp>
      <p:sp>
        <p:nvSpPr>
          <p:cNvPr id="5" name="Footer Placeholder 4">
            <a:extLst>
              <a:ext uri="{FF2B5EF4-FFF2-40B4-BE49-F238E27FC236}">
                <a16:creationId xmlns:a16="http://schemas.microsoft.com/office/drawing/2014/main" id="{62C1DFE9-B9B0-8249-8C61-9117F020F50A}"/>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B22C6F74-E116-B644-9FB6-6DC95E58536E}"/>
              </a:ext>
            </a:extLst>
          </p:cNvPr>
          <p:cNvSpPr>
            <a:spLocks noGrp="1"/>
          </p:cNvSpPr>
          <p:nvPr>
            <p:ph type="sldNum" sz="quarter" idx="12"/>
          </p:nvPr>
        </p:nvSpPr>
        <p:spPr>
          <a:xfrm>
            <a:off x="8610600" y="6356350"/>
            <a:ext cx="2743200" cy="365125"/>
          </a:xfrm>
          <a:prstGeom prst="rect">
            <a:avLst/>
          </a:prstGeom>
        </p:spPr>
        <p:txBody>
          <a:bodyPr/>
          <a:lstStyle/>
          <a:p>
            <a:fld id="{4F884D33-9DB7-AD4A-9E46-FD9BA5EED71C}" type="slidenum">
              <a:rPr lang="en-US" smtClean="0"/>
              <a:t>‹#›</a:t>
            </a:fld>
            <a:endParaRPr lang="en-US"/>
          </a:p>
        </p:txBody>
      </p:sp>
    </p:spTree>
    <p:extLst>
      <p:ext uri="{BB962C8B-B14F-4D97-AF65-F5344CB8AC3E}">
        <p14:creationId xmlns:p14="http://schemas.microsoft.com/office/powerpoint/2010/main" val="21139493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863212C-2359-7649-9995-D35D9BEF180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0449C60-8E77-524D-A063-3B49ACE8D7A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EB950FD-15DD-B542-84DF-9809DFB58087}"/>
              </a:ext>
            </a:extLst>
          </p:cNvPr>
          <p:cNvSpPr>
            <a:spLocks noGrp="1"/>
          </p:cNvSpPr>
          <p:nvPr>
            <p:ph type="dt" sz="half" idx="10"/>
          </p:nvPr>
        </p:nvSpPr>
        <p:spPr>
          <a:xfrm>
            <a:off x="838200" y="6356350"/>
            <a:ext cx="2743200" cy="365125"/>
          </a:xfrm>
          <a:prstGeom prst="rect">
            <a:avLst/>
          </a:prstGeom>
        </p:spPr>
        <p:txBody>
          <a:bodyPr/>
          <a:lstStyle/>
          <a:p>
            <a:fld id="{8DEC8BEE-09BD-274B-8203-605F326AB335}" type="datetimeFigureOut">
              <a:rPr lang="en-US" smtClean="0"/>
              <a:t>12/3/2020</a:t>
            </a:fld>
            <a:endParaRPr lang="en-US"/>
          </a:p>
        </p:txBody>
      </p:sp>
      <p:sp>
        <p:nvSpPr>
          <p:cNvPr id="5" name="Footer Placeholder 4">
            <a:extLst>
              <a:ext uri="{FF2B5EF4-FFF2-40B4-BE49-F238E27FC236}">
                <a16:creationId xmlns:a16="http://schemas.microsoft.com/office/drawing/2014/main" id="{BC2EAAEA-5A92-184C-A019-CA8ED995E0E6}"/>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08A1D35E-41A3-E748-95EC-DD73B33F0B7E}"/>
              </a:ext>
            </a:extLst>
          </p:cNvPr>
          <p:cNvSpPr>
            <a:spLocks noGrp="1"/>
          </p:cNvSpPr>
          <p:nvPr>
            <p:ph type="sldNum" sz="quarter" idx="12"/>
          </p:nvPr>
        </p:nvSpPr>
        <p:spPr>
          <a:xfrm>
            <a:off x="8610600" y="6356350"/>
            <a:ext cx="2743200" cy="365125"/>
          </a:xfrm>
          <a:prstGeom prst="rect">
            <a:avLst/>
          </a:prstGeom>
        </p:spPr>
        <p:txBody>
          <a:bodyPr/>
          <a:lstStyle/>
          <a:p>
            <a:fld id="{4F884D33-9DB7-AD4A-9E46-FD9BA5EED71C}" type="slidenum">
              <a:rPr lang="en-US" smtClean="0"/>
              <a:t>‹#›</a:t>
            </a:fld>
            <a:endParaRPr lang="en-US"/>
          </a:p>
        </p:txBody>
      </p:sp>
    </p:spTree>
    <p:extLst>
      <p:ext uri="{BB962C8B-B14F-4D97-AF65-F5344CB8AC3E}">
        <p14:creationId xmlns:p14="http://schemas.microsoft.com/office/powerpoint/2010/main" val="16430828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95CF6F-6ABA-354A-B525-A382693B19F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1C6647B-4A2B-A444-BE4F-87D72CE22DB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34462905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4B528-CA75-1F4C-B33E-3D26C1D69F0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CE58484-0B19-A640-B538-4F07FF354F8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951498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2_Title and Content">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4B528-CA75-1F4C-B33E-3D26C1D69F0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CE58484-0B19-A640-B538-4F07FF354F8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370912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1_Title and Content">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4B528-CA75-1F4C-B33E-3D26C1D69F0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CE58484-0B19-A640-B538-4F07FF354F8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455523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FA80FC-A91C-1641-A167-46E73B4B233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FD2DB4A-3333-6843-B0AA-9010D99A6B4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D3344AF-B973-EC4C-98B3-7EA28607678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B3A3F1F-7B54-ED46-8420-16E7BF71723B}"/>
              </a:ext>
            </a:extLst>
          </p:cNvPr>
          <p:cNvSpPr>
            <a:spLocks noGrp="1"/>
          </p:cNvSpPr>
          <p:nvPr>
            <p:ph type="dt" sz="half" idx="10"/>
          </p:nvPr>
        </p:nvSpPr>
        <p:spPr>
          <a:xfrm>
            <a:off x="838200" y="6356350"/>
            <a:ext cx="2743200" cy="365125"/>
          </a:xfrm>
          <a:prstGeom prst="rect">
            <a:avLst/>
          </a:prstGeom>
        </p:spPr>
        <p:txBody>
          <a:bodyPr/>
          <a:lstStyle/>
          <a:p>
            <a:fld id="{8DEC8BEE-09BD-274B-8203-605F326AB335}" type="datetimeFigureOut">
              <a:rPr lang="en-US" smtClean="0"/>
              <a:t>12/3/2020</a:t>
            </a:fld>
            <a:endParaRPr lang="en-US"/>
          </a:p>
        </p:txBody>
      </p:sp>
      <p:sp>
        <p:nvSpPr>
          <p:cNvPr id="6" name="Footer Placeholder 5">
            <a:extLst>
              <a:ext uri="{FF2B5EF4-FFF2-40B4-BE49-F238E27FC236}">
                <a16:creationId xmlns:a16="http://schemas.microsoft.com/office/drawing/2014/main" id="{18F72B24-B9CE-D94C-A434-F049019CCC13}"/>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220FA032-7DD3-FE49-BB08-982C32FCF49A}"/>
              </a:ext>
            </a:extLst>
          </p:cNvPr>
          <p:cNvSpPr>
            <a:spLocks noGrp="1"/>
          </p:cNvSpPr>
          <p:nvPr>
            <p:ph type="sldNum" sz="quarter" idx="12"/>
          </p:nvPr>
        </p:nvSpPr>
        <p:spPr>
          <a:xfrm>
            <a:off x="8610600" y="6356350"/>
            <a:ext cx="2743200" cy="365125"/>
          </a:xfrm>
          <a:prstGeom prst="rect">
            <a:avLst/>
          </a:prstGeom>
        </p:spPr>
        <p:txBody>
          <a:bodyPr/>
          <a:lstStyle/>
          <a:p>
            <a:fld id="{4F884D33-9DB7-AD4A-9E46-FD9BA5EED71C}" type="slidenum">
              <a:rPr lang="en-US" smtClean="0"/>
              <a:t>‹#›</a:t>
            </a:fld>
            <a:endParaRPr lang="en-US"/>
          </a:p>
        </p:txBody>
      </p:sp>
    </p:spTree>
    <p:extLst>
      <p:ext uri="{BB962C8B-B14F-4D97-AF65-F5344CB8AC3E}">
        <p14:creationId xmlns:p14="http://schemas.microsoft.com/office/powerpoint/2010/main" val="17041916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1E48B0-FC4F-204C-85FC-69C80137306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CFCA4FF-2057-4342-98D2-188FE44DC5B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1E2EF37-1313-D34D-B7EF-90989E8F65E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3EA79C4-A164-5245-B10D-2D97BF70459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EA95F56-B3FD-3846-AAE9-B374982F1ED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E802EF5-0D13-2B42-BB7A-6019CA8D8827}"/>
              </a:ext>
            </a:extLst>
          </p:cNvPr>
          <p:cNvSpPr>
            <a:spLocks noGrp="1"/>
          </p:cNvSpPr>
          <p:nvPr>
            <p:ph type="dt" sz="half" idx="10"/>
          </p:nvPr>
        </p:nvSpPr>
        <p:spPr>
          <a:xfrm>
            <a:off x="838200" y="6356350"/>
            <a:ext cx="2743200" cy="365125"/>
          </a:xfrm>
          <a:prstGeom prst="rect">
            <a:avLst/>
          </a:prstGeom>
        </p:spPr>
        <p:txBody>
          <a:bodyPr/>
          <a:lstStyle/>
          <a:p>
            <a:fld id="{8DEC8BEE-09BD-274B-8203-605F326AB335}" type="datetimeFigureOut">
              <a:rPr lang="en-US" smtClean="0"/>
              <a:t>12/3/2020</a:t>
            </a:fld>
            <a:endParaRPr lang="en-US"/>
          </a:p>
        </p:txBody>
      </p:sp>
      <p:sp>
        <p:nvSpPr>
          <p:cNvPr id="8" name="Footer Placeholder 7">
            <a:extLst>
              <a:ext uri="{FF2B5EF4-FFF2-40B4-BE49-F238E27FC236}">
                <a16:creationId xmlns:a16="http://schemas.microsoft.com/office/drawing/2014/main" id="{678871C6-FB83-694A-9183-F22B02C20154}"/>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a:extLst>
              <a:ext uri="{FF2B5EF4-FFF2-40B4-BE49-F238E27FC236}">
                <a16:creationId xmlns:a16="http://schemas.microsoft.com/office/drawing/2014/main" id="{A71BD453-A490-D84F-AF26-E6DFAD896FBD}"/>
              </a:ext>
            </a:extLst>
          </p:cNvPr>
          <p:cNvSpPr>
            <a:spLocks noGrp="1"/>
          </p:cNvSpPr>
          <p:nvPr>
            <p:ph type="sldNum" sz="quarter" idx="12"/>
          </p:nvPr>
        </p:nvSpPr>
        <p:spPr>
          <a:xfrm>
            <a:off x="8610600" y="6356350"/>
            <a:ext cx="2743200" cy="365125"/>
          </a:xfrm>
          <a:prstGeom prst="rect">
            <a:avLst/>
          </a:prstGeom>
        </p:spPr>
        <p:txBody>
          <a:bodyPr/>
          <a:lstStyle/>
          <a:p>
            <a:fld id="{4F884D33-9DB7-AD4A-9E46-FD9BA5EED71C}" type="slidenum">
              <a:rPr lang="en-US" smtClean="0"/>
              <a:t>‹#›</a:t>
            </a:fld>
            <a:endParaRPr lang="en-US"/>
          </a:p>
        </p:txBody>
      </p:sp>
    </p:spTree>
    <p:extLst>
      <p:ext uri="{BB962C8B-B14F-4D97-AF65-F5344CB8AC3E}">
        <p14:creationId xmlns:p14="http://schemas.microsoft.com/office/powerpoint/2010/main" val="5739944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165E24-6D1F-2447-BEF5-06D9B280E98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53D846E-C243-404F-BE31-C021AC99F4A5}"/>
              </a:ext>
            </a:extLst>
          </p:cNvPr>
          <p:cNvSpPr>
            <a:spLocks noGrp="1"/>
          </p:cNvSpPr>
          <p:nvPr>
            <p:ph type="dt" sz="half" idx="10"/>
          </p:nvPr>
        </p:nvSpPr>
        <p:spPr>
          <a:xfrm>
            <a:off x="838200" y="6356350"/>
            <a:ext cx="2743200" cy="365125"/>
          </a:xfrm>
          <a:prstGeom prst="rect">
            <a:avLst/>
          </a:prstGeom>
        </p:spPr>
        <p:txBody>
          <a:bodyPr/>
          <a:lstStyle/>
          <a:p>
            <a:fld id="{8DEC8BEE-09BD-274B-8203-605F326AB335}" type="datetimeFigureOut">
              <a:rPr lang="en-US" smtClean="0"/>
              <a:t>12/3/2020</a:t>
            </a:fld>
            <a:endParaRPr lang="en-US"/>
          </a:p>
        </p:txBody>
      </p:sp>
      <p:sp>
        <p:nvSpPr>
          <p:cNvPr id="4" name="Footer Placeholder 3">
            <a:extLst>
              <a:ext uri="{FF2B5EF4-FFF2-40B4-BE49-F238E27FC236}">
                <a16:creationId xmlns:a16="http://schemas.microsoft.com/office/drawing/2014/main" id="{506A1717-0977-A24E-A1A2-A960D3E7066F}"/>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a:extLst>
              <a:ext uri="{FF2B5EF4-FFF2-40B4-BE49-F238E27FC236}">
                <a16:creationId xmlns:a16="http://schemas.microsoft.com/office/drawing/2014/main" id="{C2A3AB7D-14A9-1C47-9A6A-776E44781FFC}"/>
              </a:ext>
            </a:extLst>
          </p:cNvPr>
          <p:cNvSpPr>
            <a:spLocks noGrp="1"/>
          </p:cNvSpPr>
          <p:nvPr>
            <p:ph type="sldNum" sz="quarter" idx="12"/>
          </p:nvPr>
        </p:nvSpPr>
        <p:spPr>
          <a:xfrm>
            <a:off x="8610600" y="6356350"/>
            <a:ext cx="2743200" cy="365125"/>
          </a:xfrm>
          <a:prstGeom prst="rect">
            <a:avLst/>
          </a:prstGeom>
        </p:spPr>
        <p:txBody>
          <a:bodyPr/>
          <a:lstStyle/>
          <a:p>
            <a:fld id="{4F884D33-9DB7-AD4A-9E46-FD9BA5EED71C}" type="slidenum">
              <a:rPr lang="en-US" smtClean="0"/>
              <a:t>‹#›</a:t>
            </a:fld>
            <a:endParaRPr lang="en-US"/>
          </a:p>
        </p:txBody>
      </p:sp>
    </p:spTree>
    <p:extLst>
      <p:ext uri="{BB962C8B-B14F-4D97-AF65-F5344CB8AC3E}">
        <p14:creationId xmlns:p14="http://schemas.microsoft.com/office/powerpoint/2010/main" val="25118494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2FABD08-AF84-DF42-9EB7-B68EB4D27CD5}"/>
              </a:ext>
            </a:extLst>
          </p:cNvPr>
          <p:cNvSpPr>
            <a:spLocks noGrp="1"/>
          </p:cNvSpPr>
          <p:nvPr>
            <p:ph type="dt" sz="half" idx="10"/>
          </p:nvPr>
        </p:nvSpPr>
        <p:spPr>
          <a:xfrm>
            <a:off x="838200" y="6356350"/>
            <a:ext cx="2743200" cy="365125"/>
          </a:xfrm>
          <a:prstGeom prst="rect">
            <a:avLst/>
          </a:prstGeom>
        </p:spPr>
        <p:txBody>
          <a:bodyPr/>
          <a:lstStyle/>
          <a:p>
            <a:fld id="{8DEC8BEE-09BD-274B-8203-605F326AB335}" type="datetimeFigureOut">
              <a:rPr lang="en-US" smtClean="0"/>
              <a:t>12/3/2020</a:t>
            </a:fld>
            <a:endParaRPr lang="en-US"/>
          </a:p>
        </p:txBody>
      </p:sp>
      <p:sp>
        <p:nvSpPr>
          <p:cNvPr id="3" name="Footer Placeholder 2">
            <a:extLst>
              <a:ext uri="{FF2B5EF4-FFF2-40B4-BE49-F238E27FC236}">
                <a16:creationId xmlns:a16="http://schemas.microsoft.com/office/drawing/2014/main" id="{DB736E27-72B5-4541-9CFB-084E54E1159D}"/>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4" name="Slide Number Placeholder 3">
            <a:extLst>
              <a:ext uri="{FF2B5EF4-FFF2-40B4-BE49-F238E27FC236}">
                <a16:creationId xmlns:a16="http://schemas.microsoft.com/office/drawing/2014/main" id="{750BCC02-7E61-A646-857B-E6F065A721FC}"/>
              </a:ext>
            </a:extLst>
          </p:cNvPr>
          <p:cNvSpPr>
            <a:spLocks noGrp="1"/>
          </p:cNvSpPr>
          <p:nvPr>
            <p:ph type="sldNum" sz="quarter" idx="12"/>
          </p:nvPr>
        </p:nvSpPr>
        <p:spPr>
          <a:xfrm>
            <a:off x="8610600" y="6356350"/>
            <a:ext cx="2743200" cy="365125"/>
          </a:xfrm>
          <a:prstGeom prst="rect">
            <a:avLst/>
          </a:prstGeom>
        </p:spPr>
        <p:txBody>
          <a:bodyPr/>
          <a:lstStyle/>
          <a:p>
            <a:fld id="{4F884D33-9DB7-AD4A-9E46-FD9BA5EED71C}" type="slidenum">
              <a:rPr lang="en-US" smtClean="0"/>
              <a:t>‹#›</a:t>
            </a:fld>
            <a:endParaRPr lang="en-US"/>
          </a:p>
        </p:txBody>
      </p:sp>
    </p:spTree>
    <p:extLst>
      <p:ext uri="{BB962C8B-B14F-4D97-AF65-F5344CB8AC3E}">
        <p14:creationId xmlns:p14="http://schemas.microsoft.com/office/powerpoint/2010/main" val="24308746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0398774-2592-8847-8280-863C1FDF4A3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FF3B534-6715-A440-A326-0F337DD800A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75996938"/>
      </p:ext>
    </p:extLst>
  </p:cSld>
  <p:clrMap bg1="lt1" tx1="dk1" bg2="lt2" tx2="dk2" accent1="accent1" accent2="accent2" accent3="accent3" accent4="accent4" accent5="accent5" accent6="accent6" hlink="hlink" folHlink="folHlink"/>
  <p:sldLayoutIdLst>
    <p:sldLayoutId id="2147483649" r:id="rId1"/>
    <p:sldLayoutId id="2147483662" r:id="rId2"/>
    <p:sldLayoutId id="2147483650" r:id="rId3"/>
    <p:sldLayoutId id="2147483661" r:id="rId4"/>
    <p:sldLayoutId id="2147483660"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9.xml"/><Relationship Id="rId1" Type="http://schemas.openxmlformats.org/officeDocument/2006/relationships/slideLayout" Target="../slideLayouts/slideLayout5.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4.xml"/><Relationship Id="rId1" Type="http://schemas.openxmlformats.org/officeDocument/2006/relationships/slideLayout" Target="../slideLayouts/slideLayout5.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5.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8.xml"/><Relationship Id="rId1" Type="http://schemas.openxmlformats.org/officeDocument/2006/relationships/slideLayout" Target="../slideLayouts/slideLayout5.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52" name="Rectangle 79">
            <a:extLst>
              <a:ext uri="{FF2B5EF4-FFF2-40B4-BE49-F238E27FC236}">
                <a16:creationId xmlns:a16="http://schemas.microsoft.com/office/drawing/2014/main" id="{6CCA5F87-1D1E-45CB-8D83-FC7EEFAD993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6" descr="toddler's standing in front of beige concrete stair">
            <a:extLst>
              <a:ext uri="{FF2B5EF4-FFF2-40B4-BE49-F238E27FC236}">
                <a16:creationId xmlns:a16="http://schemas.microsoft.com/office/drawing/2014/main" id="{21B06B93-CAE8-F944-BC12-092A7666534C}"/>
              </a:ext>
            </a:extLst>
          </p:cNvPr>
          <p:cNvPicPr>
            <a:picLocks noChangeAspect="1" noChangeArrowheads="1"/>
          </p:cNvPicPr>
          <p:nvPr/>
        </p:nvPicPr>
        <p:blipFill rotWithShape="1">
          <a:blip r:embed="rId2" cstate="screen">
            <a:extLst>
              <a:ext uri="{28A0092B-C50C-407E-A947-70E740481C1C}">
                <a14:useLocalDpi xmlns:a14="http://schemas.microsoft.com/office/drawing/2010/main"/>
              </a:ext>
            </a:extLst>
          </a:blip>
          <a:srcRect/>
          <a:stretch/>
        </p:blipFill>
        <p:spPr bwMode="auto">
          <a:xfrm>
            <a:off x="-80404" y="0"/>
            <a:ext cx="8668492" cy="6857990"/>
          </a:xfrm>
          <a:prstGeom prst="rect">
            <a:avLst/>
          </a:prstGeom>
          <a:extLst>
            <a:ext uri="{909E8E84-426E-40DD-AFC4-6F175D3DCCD1}">
              <a14:hiddenFill xmlns:a14="http://schemas.microsoft.com/office/drawing/2010/main">
                <a:solidFill>
                  <a:srgbClr val="FFFFFF"/>
                </a:solidFill>
              </a14:hiddenFill>
            </a:ext>
          </a:extLst>
        </p:spPr>
      </p:pic>
      <p:sp>
        <p:nvSpPr>
          <p:cNvPr id="1053" name="Rectangle 81">
            <a:extLst>
              <a:ext uri="{FF2B5EF4-FFF2-40B4-BE49-F238E27FC236}">
                <a16:creationId xmlns:a16="http://schemas.microsoft.com/office/drawing/2014/main" id="{7CCFC2C6-6238-4A2F-93DE-2ADF74AF635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711652" y="0"/>
            <a:ext cx="8480347"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1BF5B78-1E51-F94C-AD98-2545AFFCE47C}"/>
              </a:ext>
            </a:extLst>
          </p:cNvPr>
          <p:cNvSpPr>
            <a:spLocks noGrp="1"/>
          </p:cNvSpPr>
          <p:nvPr>
            <p:ph type="ctrTitle"/>
          </p:nvPr>
        </p:nvSpPr>
        <p:spPr>
          <a:xfrm>
            <a:off x="7528580" y="1213640"/>
            <a:ext cx="4343380" cy="2923633"/>
          </a:xfrm>
        </p:spPr>
        <p:txBody>
          <a:bodyPr anchor="b">
            <a:normAutofit fontScale="90000"/>
          </a:bodyPr>
          <a:lstStyle/>
          <a:p>
            <a:r>
              <a:rPr lang="es-MX" sz="5300" b="1" dirty="0" smtClean="0">
                <a:solidFill>
                  <a:schemeClr val="accent2">
                    <a:lumMod val="50000"/>
                  </a:schemeClr>
                </a:solidFill>
              </a:rPr>
              <a:t>VENCIENDO LOS OBSTÁCULOS</a:t>
            </a:r>
            <a:r>
              <a:rPr lang="en-US" sz="4400" dirty="0">
                <a:latin typeface="Avenir Next" panose="020B0503020202020204" pitchFamily="34" charset="0"/>
              </a:rPr>
              <a:t/>
            </a:r>
            <a:br>
              <a:rPr lang="en-US" sz="4400" dirty="0">
                <a:latin typeface="Avenir Next" panose="020B0503020202020204" pitchFamily="34" charset="0"/>
              </a:rPr>
            </a:br>
            <a:r>
              <a:rPr lang="es-MX" sz="3200" b="1" dirty="0"/>
              <a:t>en la jornada de la vida</a:t>
            </a:r>
            <a:endParaRPr lang="en-US" sz="4400" b="1" dirty="0">
              <a:solidFill>
                <a:srgbClr val="CF3E00"/>
              </a:solidFill>
              <a:latin typeface="Avenir Next" panose="020B0503020202020204" pitchFamily="34" charset="0"/>
            </a:endParaRPr>
          </a:p>
        </p:txBody>
      </p:sp>
      <p:sp>
        <p:nvSpPr>
          <p:cNvPr id="3" name="Subtitle 2">
            <a:extLst>
              <a:ext uri="{FF2B5EF4-FFF2-40B4-BE49-F238E27FC236}">
                <a16:creationId xmlns:a16="http://schemas.microsoft.com/office/drawing/2014/main" id="{0E46BB18-4DF8-8247-8A6E-824297F53626}"/>
              </a:ext>
            </a:extLst>
          </p:cNvPr>
          <p:cNvSpPr>
            <a:spLocks noGrp="1"/>
          </p:cNvSpPr>
          <p:nvPr>
            <p:ph type="subTitle" idx="1"/>
          </p:nvPr>
        </p:nvSpPr>
        <p:spPr>
          <a:xfrm>
            <a:off x="7848600" y="4872922"/>
            <a:ext cx="4023360" cy="1208141"/>
          </a:xfrm>
        </p:spPr>
        <p:txBody>
          <a:bodyPr>
            <a:normAutofit/>
          </a:bodyPr>
          <a:lstStyle/>
          <a:p>
            <a:r>
              <a:rPr lang="es-MX" sz="1200" dirty="0"/>
              <a:t>Escrito por </a:t>
            </a:r>
            <a:r>
              <a:rPr lang="es-MX" sz="1200" dirty="0" err="1"/>
              <a:t>Danijela</a:t>
            </a:r>
            <a:r>
              <a:rPr lang="es-MX" sz="1200" dirty="0"/>
              <a:t> Schubert</a:t>
            </a:r>
            <a:endParaRPr lang="en-US" sz="1200" dirty="0"/>
          </a:p>
          <a:p>
            <a:r>
              <a:rPr lang="es-MX" dirty="0"/>
              <a:t> </a:t>
            </a:r>
            <a:endParaRPr lang="en-US" dirty="0"/>
          </a:p>
        </p:txBody>
      </p:sp>
      <p:sp>
        <p:nvSpPr>
          <p:cNvPr id="1054" name="Rectangle 83">
            <a:extLst>
              <a:ext uri="{FF2B5EF4-FFF2-40B4-BE49-F238E27FC236}">
                <a16:creationId xmlns:a16="http://schemas.microsoft.com/office/drawing/2014/main" id="{AF2F604E-43BE-4DC3-B983-E071523364F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8130540"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055" name="Rectangle 85">
            <a:extLst>
              <a:ext uri="{FF2B5EF4-FFF2-40B4-BE49-F238E27FC236}">
                <a16:creationId xmlns:a16="http://schemas.microsoft.com/office/drawing/2014/main" id="{08C9B587-E65E-4B52-B37C-ABEBB6E8792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51648" y="4546920"/>
            <a:ext cx="402336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4" name="Picture 43">
            <a:extLst>
              <a:ext uri="{FF2B5EF4-FFF2-40B4-BE49-F238E27FC236}">
                <a16:creationId xmlns:a16="http://schemas.microsoft.com/office/drawing/2014/main" id="{26DF323F-0D7B-9041-ABC9-88342C0532BF}"/>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9606701" y="5700944"/>
            <a:ext cx="559554" cy="391425"/>
          </a:xfrm>
          <a:prstGeom prst="rect">
            <a:avLst/>
          </a:prstGeom>
        </p:spPr>
      </p:pic>
      <p:sp>
        <p:nvSpPr>
          <p:cNvPr id="6" name="TextBox 5">
            <a:extLst>
              <a:ext uri="{FF2B5EF4-FFF2-40B4-BE49-F238E27FC236}">
                <a16:creationId xmlns:a16="http://schemas.microsoft.com/office/drawing/2014/main" id="{D025E41D-CB27-B746-BD61-44DFE9DDDA0C}"/>
              </a:ext>
            </a:extLst>
          </p:cNvPr>
          <p:cNvSpPr txBox="1"/>
          <p:nvPr/>
        </p:nvSpPr>
        <p:spPr>
          <a:xfrm>
            <a:off x="8229601" y="6148125"/>
            <a:ext cx="3448050" cy="415498"/>
          </a:xfrm>
          <a:prstGeom prst="rect">
            <a:avLst/>
          </a:prstGeom>
          <a:noFill/>
        </p:spPr>
        <p:txBody>
          <a:bodyPr wrap="square" rtlCol="0">
            <a:spAutoFit/>
          </a:bodyPr>
          <a:lstStyle/>
          <a:p>
            <a:pPr algn="ctr"/>
            <a:r>
              <a:rPr lang="es-MX" sz="1050" dirty="0" smtClean="0"/>
              <a:t>Ministerio </a:t>
            </a:r>
            <a:r>
              <a:rPr lang="es-MX" sz="1050" dirty="0"/>
              <a:t>de la Mujer</a:t>
            </a:r>
            <a:endParaRPr lang="en-US" sz="1050" dirty="0"/>
          </a:p>
          <a:p>
            <a:pPr algn="ctr"/>
            <a:r>
              <a:rPr lang="es-MX" sz="1050" dirty="0"/>
              <a:t>Asociación General de los Adventistas del Séptimo Día</a:t>
            </a:r>
            <a:endParaRPr lang="en-US" sz="400" dirty="0">
              <a:latin typeface="Avenir Book" panose="02000503020000020003" pitchFamily="2" charset="0"/>
            </a:endParaRPr>
          </a:p>
        </p:txBody>
      </p:sp>
    </p:spTree>
    <p:extLst>
      <p:ext uri="{BB962C8B-B14F-4D97-AF65-F5344CB8AC3E}">
        <p14:creationId xmlns:p14="http://schemas.microsoft.com/office/powerpoint/2010/main" val="9331074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DA1F35B-C8F7-4A5A-9339-7DA4D785B300}"/>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Arc 10">
            <a:extLst>
              <a:ext uri="{FF2B5EF4-FFF2-40B4-BE49-F238E27FC236}">
                <a16:creationId xmlns:a16="http://schemas.microsoft.com/office/drawing/2014/main" id="{B2D4AD41-40DA-4A81-92F5-B6E3BA1ED82A}"/>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746107">
            <a:off x="8175088" y="457951"/>
            <a:ext cx="2987899" cy="2987899"/>
          </a:xfrm>
          <a:prstGeom prst="arc">
            <a:avLst>
              <a:gd name="adj1" fmla="val 14612914"/>
              <a:gd name="adj2" fmla="val 0"/>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CD0A7EF-8197-9840-9686-ACDA0B6758FA}"/>
              </a:ext>
            </a:extLst>
          </p:cNvPr>
          <p:cNvSpPr>
            <a:spLocks noGrp="1"/>
          </p:cNvSpPr>
          <p:nvPr>
            <p:ph type="title"/>
          </p:nvPr>
        </p:nvSpPr>
        <p:spPr>
          <a:xfrm>
            <a:off x="838200" y="365125"/>
            <a:ext cx="10515600" cy="2177353"/>
          </a:xfrm>
        </p:spPr>
        <p:txBody>
          <a:bodyPr>
            <a:normAutofit/>
          </a:bodyPr>
          <a:lstStyle/>
          <a:p>
            <a:pPr algn="ctr"/>
            <a:r>
              <a:rPr lang="es-MX" sz="5400" b="1" dirty="0">
                <a:solidFill>
                  <a:srgbClr val="7030A0"/>
                </a:solidFill>
              </a:rPr>
              <a:t>El final de la historia</a:t>
            </a:r>
            <a:endParaRPr lang="en-US" sz="5400" dirty="0">
              <a:solidFill>
                <a:srgbClr val="7030A0"/>
              </a:solidFill>
            </a:endParaRPr>
          </a:p>
        </p:txBody>
      </p:sp>
      <p:graphicFrame>
        <p:nvGraphicFramePr>
          <p:cNvPr id="5" name="Content Placeholder 2">
            <a:extLst>
              <a:ext uri="{FF2B5EF4-FFF2-40B4-BE49-F238E27FC236}">
                <a16:creationId xmlns:a16="http://schemas.microsoft.com/office/drawing/2014/main" id="{216F6BBA-B700-4777-A507-449AB7A7D028}"/>
              </a:ext>
            </a:extLst>
          </p:cNvPr>
          <p:cNvGraphicFramePr>
            <a:graphicFrameLocks noGrp="1"/>
          </p:cNvGraphicFramePr>
          <p:nvPr>
            <p:ph idx="1"/>
            <p:extLst>
              <p:ext uri="{D42A27DB-BD31-4B8C-83A1-F6EECF244321}">
                <p14:modId xmlns:p14="http://schemas.microsoft.com/office/powerpoint/2010/main" val="698845849"/>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3840534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82932D6-FF76-4442-A17A-18684643DBBF}"/>
              </a:ext>
            </a:extLst>
          </p:cNvPr>
          <p:cNvSpPr>
            <a:spLocks noGrp="1"/>
          </p:cNvSpPr>
          <p:nvPr>
            <p:ph type="title"/>
          </p:nvPr>
        </p:nvSpPr>
        <p:spPr>
          <a:xfrm>
            <a:off x="686834" y="1153572"/>
            <a:ext cx="3200400" cy="4461163"/>
          </a:xfrm>
        </p:spPr>
        <p:txBody>
          <a:bodyPr>
            <a:normAutofit/>
          </a:bodyPr>
          <a:lstStyle/>
          <a:p>
            <a:r>
              <a:rPr lang="en-US" sz="8000" i="1" dirty="0" smtClean="0">
                <a:solidFill>
                  <a:schemeClr val="bg1"/>
                </a:solidFill>
                <a:latin typeface="Book Antiqua" panose="02040602050305030304" pitchFamily="18" charset="0"/>
              </a:rPr>
              <a:t>Skyla</a:t>
            </a:r>
            <a:endParaRPr lang="en-US" sz="4800" i="1" dirty="0">
              <a:solidFill>
                <a:schemeClr val="bg1"/>
              </a:solidFill>
              <a:latin typeface="Book Antiqua" panose="02040602050305030304" pitchFamily="18" charset="0"/>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696C8626-8822-0042-9F9D-E54315FF53B0}"/>
              </a:ext>
            </a:extLst>
          </p:cNvPr>
          <p:cNvSpPr>
            <a:spLocks noGrp="1"/>
          </p:cNvSpPr>
          <p:nvPr>
            <p:ph idx="1"/>
          </p:nvPr>
        </p:nvSpPr>
        <p:spPr>
          <a:xfrm>
            <a:off x="4447308" y="591344"/>
            <a:ext cx="6906491" cy="5585619"/>
          </a:xfrm>
        </p:spPr>
        <p:txBody>
          <a:bodyPr anchor="ctr">
            <a:normAutofit/>
          </a:bodyPr>
          <a:lstStyle/>
          <a:p>
            <a:pPr>
              <a:lnSpc>
                <a:spcPct val="100000"/>
              </a:lnSpc>
            </a:pPr>
            <a:r>
              <a:rPr lang="en-US" dirty="0" err="1" smtClean="0"/>
              <a:t>Finalizó</a:t>
            </a:r>
            <a:r>
              <a:rPr lang="en-US" dirty="0" smtClean="0"/>
              <a:t> </a:t>
            </a:r>
            <a:r>
              <a:rPr lang="en-US" dirty="0" err="1" smtClean="0"/>
              <a:t>su</a:t>
            </a:r>
            <a:r>
              <a:rPr lang="en-US" dirty="0" smtClean="0"/>
              <a:t> Carrera y se </a:t>
            </a:r>
            <a:r>
              <a:rPr lang="en-US" dirty="0" err="1" smtClean="0"/>
              <a:t>abrieron</a:t>
            </a:r>
            <a:r>
              <a:rPr lang="en-US" dirty="0" smtClean="0"/>
              <a:t> las </a:t>
            </a:r>
            <a:r>
              <a:rPr lang="en-US" dirty="0" err="1" smtClean="0"/>
              <a:t>puertas</a:t>
            </a:r>
            <a:r>
              <a:rPr lang="en-US" dirty="0" smtClean="0"/>
              <a:t> para </a:t>
            </a:r>
            <a:r>
              <a:rPr lang="en-US" dirty="0" err="1" smtClean="0"/>
              <a:t>trabajar</a:t>
            </a:r>
            <a:r>
              <a:rPr lang="en-US" dirty="0" smtClean="0"/>
              <a:t>.</a:t>
            </a:r>
            <a:endParaRPr lang="en-US" dirty="0"/>
          </a:p>
          <a:p>
            <a:pPr>
              <a:lnSpc>
                <a:spcPct val="100000"/>
              </a:lnSpc>
            </a:pPr>
            <a:r>
              <a:rPr lang="es-MX" i="1" dirty="0"/>
              <a:t>Descubrió las consecuencias de crecer en una familia de alcohólicos a través de lecturas</a:t>
            </a:r>
            <a:r>
              <a:rPr lang="en-US" dirty="0" smtClean="0"/>
              <a:t>.</a:t>
            </a:r>
            <a:endParaRPr lang="en-US" dirty="0"/>
          </a:p>
          <a:p>
            <a:pPr>
              <a:lnSpc>
                <a:spcPct val="100000"/>
              </a:lnSpc>
            </a:pPr>
            <a:r>
              <a:rPr lang="es-MX" i="1" dirty="0" smtClean="0"/>
              <a:t>Encontró </a:t>
            </a:r>
            <a:r>
              <a:rPr lang="es-MX" i="1" dirty="0"/>
              <a:t>respuestas consultando con consejeros e instructores</a:t>
            </a:r>
            <a:r>
              <a:rPr lang="en-US" dirty="0" smtClean="0"/>
              <a:t>.</a:t>
            </a:r>
            <a:endParaRPr lang="en-US" dirty="0"/>
          </a:p>
          <a:p>
            <a:r>
              <a:rPr lang="es-MX" i="1" dirty="0" smtClean="0"/>
              <a:t>Nunca </a:t>
            </a:r>
            <a:r>
              <a:rPr lang="es-MX" i="1" dirty="0"/>
              <a:t>dejó de orar y buscar la ayuda de Dios. </a:t>
            </a:r>
            <a:endParaRPr lang="en-US" dirty="0"/>
          </a:p>
        </p:txBody>
      </p:sp>
    </p:spTree>
    <p:extLst>
      <p:ext uri="{BB962C8B-B14F-4D97-AF65-F5344CB8AC3E}">
        <p14:creationId xmlns:p14="http://schemas.microsoft.com/office/powerpoint/2010/main" val="5786055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82932D6-FF76-4442-A17A-18684643DBBF}"/>
              </a:ext>
            </a:extLst>
          </p:cNvPr>
          <p:cNvSpPr>
            <a:spLocks noGrp="1"/>
          </p:cNvSpPr>
          <p:nvPr>
            <p:ph type="title"/>
          </p:nvPr>
        </p:nvSpPr>
        <p:spPr>
          <a:xfrm>
            <a:off x="686834" y="1153572"/>
            <a:ext cx="3200400" cy="4461163"/>
          </a:xfrm>
        </p:spPr>
        <p:txBody>
          <a:bodyPr>
            <a:normAutofit/>
          </a:bodyPr>
          <a:lstStyle/>
          <a:p>
            <a:r>
              <a:rPr lang="en-US" sz="6000" i="1" dirty="0" smtClean="0">
                <a:solidFill>
                  <a:srgbClr val="FFFFFF"/>
                </a:solidFill>
                <a:latin typeface="Book Antiqua" panose="02040602050305030304" pitchFamily="18" charset="0"/>
              </a:rPr>
              <a:t>Katerina</a:t>
            </a:r>
            <a:endParaRPr lang="en-US" i="1" dirty="0">
              <a:solidFill>
                <a:srgbClr val="FFFFFF"/>
              </a:solidFill>
              <a:latin typeface="Book Antiqua" panose="02040602050305030304" pitchFamily="18" charset="0"/>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696C8626-8822-0042-9F9D-E54315FF53B0}"/>
              </a:ext>
            </a:extLst>
          </p:cNvPr>
          <p:cNvSpPr>
            <a:spLocks noGrp="1"/>
          </p:cNvSpPr>
          <p:nvPr>
            <p:ph idx="1"/>
          </p:nvPr>
        </p:nvSpPr>
        <p:spPr>
          <a:xfrm>
            <a:off x="4447308" y="548480"/>
            <a:ext cx="6906491" cy="5585619"/>
          </a:xfrm>
        </p:spPr>
        <p:txBody>
          <a:bodyPr anchor="ctr">
            <a:normAutofit/>
          </a:bodyPr>
          <a:lstStyle/>
          <a:p>
            <a:pPr>
              <a:lnSpc>
                <a:spcPct val="100000"/>
              </a:lnSpc>
            </a:pPr>
            <a:r>
              <a:rPr lang="es-MX" sz="2400" i="1" dirty="0" smtClean="0"/>
              <a:t>Contrajo </a:t>
            </a:r>
            <a:r>
              <a:rPr lang="es-MX" sz="2400" i="1" dirty="0"/>
              <a:t>matrimonio con el hombre que la asaltó. Tuvieron tres hijos en su </a:t>
            </a:r>
            <a:r>
              <a:rPr lang="es-MX" sz="2400" i="1" dirty="0" smtClean="0"/>
              <a:t>matrimonio.</a:t>
            </a:r>
          </a:p>
          <a:p>
            <a:pPr>
              <a:lnSpc>
                <a:spcPct val="100000"/>
              </a:lnSpc>
            </a:pPr>
            <a:r>
              <a:rPr lang="es-MX" sz="2400" i="1" dirty="0" smtClean="0"/>
              <a:t>Su esposo e hijo eran alcohólicos</a:t>
            </a:r>
            <a:r>
              <a:rPr lang="en-US" sz="2400" dirty="0" smtClean="0"/>
              <a:t>.</a:t>
            </a:r>
            <a:endParaRPr lang="en-US" sz="2400" dirty="0"/>
          </a:p>
          <a:p>
            <a:pPr>
              <a:lnSpc>
                <a:spcPct val="100000"/>
              </a:lnSpc>
            </a:pPr>
            <a:r>
              <a:rPr lang="es-MX" sz="2400" i="1" dirty="0"/>
              <a:t>Fue siempre fiel a Dios y luchó siempre por la </a:t>
            </a:r>
            <a:r>
              <a:rPr lang="es-MX" sz="2400" i="1" dirty="0" smtClean="0"/>
              <a:t>justicia</a:t>
            </a:r>
            <a:endParaRPr lang="es-MX" sz="2400" i="1" dirty="0"/>
          </a:p>
          <a:p>
            <a:pPr>
              <a:lnSpc>
                <a:spcPct val="100000"/>
              </a:lnSpc>
            </a:pPr>
            <a:r>
              <a:rPr lang="es-MX" sz="2400" i="1" dirty="0"/>
              <a:t>Fue una verdadera misionera en su </a:t>
            </a:r>
            <a:r>
              <a:rPr lang="es-MX" sz="2400" i="1" dirty="0" smtClean="0"/>
              <a:t>ciudad</a:t>
            </a:r>
          </a:p>
          <a:p>
            <a:pPr>
              <a:lnSpc>
                <a:spcPct val="100000"/>
              </a:lnSpc>
            </a:pPr>
            <a:r>
              <a:rPr lang="es-MX" sz="2400" i="1" dirty="0"/>
              <a:t>Tuvo mala salud la mayor parte de su vida, pero logró vivir hasta los noventa años dando gloria a </a:t>
            </a:r>
            <a:r>
              <a:rPr lang="es-MX" sz="2400" i="1" dirty="0" smtClean="0"/>
              <a:t>Dios</a:t>
            </a:r>
          </a:p>
          <a:p>
            <a:r>
              <a:rPr lang="es-MX" sz="2400" i="1" dirty="0"/>
              <a:t>Sus hijas llegaron a ser fieles seguidoras de Cristo y eso le brindó mucho gozo</a:t>
            </a:r>
            <a:r>
              <a:rPr lang="es-MX" sz="2400" i="1" dirty="0" smtClean="0"/>
              <a:t>.</a:t>
            </a:r>
          </a:p>
          <a:p>
            <a:r>
              <a:rPr lang="es-MX" sz="2400" i="1" dirty="0" smtClean="0"/>
              <a:t> </a:t>
            </a:r>
            <a:r>
              <a:rPr lang="es-MX" sz="2400" i="1" dirty="0"/>
              <a:t>Su esposo eventualmente llegó también a ser un creyente.  </a:t>
            </a:r>
            <a:endParaRPr lang="en-US" sz="2400" dirty="0"/>
          </a:p>
        </p:txBody>
      </p:sp>
    </p:spTree>
    <p:extLst>
      <p:ext uri="{BB962C8B-B14F-4D97-AF65-F5344CB8AC3E}">
        <p14:creationId xmlns:p14="http://schemas.microsoft.com/office/powerpoint/2010/main" val="25214454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82932D6-FF76-4442-A17A-18684643DBBF}"/>
              </a:ext>
            </a:extLst>
          </p:cNvPr>
          <p:cNvSpPr>
            <a:spLocks noGrp="1"/>
          </p:cNvSpPr>
          <p:nvPr>
            <p:ph type="title"/>
          </p:nvPr>
        </p:nvSpPr>
        <p:spPr>
          <a:xfrm>
            <a:off x="686834" y="1153572"/>
            <a:ext cx="3200400" cy="4461163"/>
          </a:xfrm>
        </p:spPr>
        <p:txBody>
          <a:bodyPr>
            <a:normAutofit/>
          </a:bodyPr>
          <a:lstStyle/>
          <a:p>
            <a:r>
              <a:rPr lang="en-US" sz="7200" i="1" dirty="0" smtClean="0">
                <a:solidFill>
                  <a:srgbClr val="FFFFFF"/>
                </a:solidFill>
                <a:latin typeface="Book Antiqua" panose="02040602050305030304" pitchFamily="18" charset="0"/>
              </a:rPr>
              <a:t>Tessa</a:t>
            </a:r>
            <a:endParaRPr lang="en-US" sz="7200" i="1" dirty="0">
              <a:solidFill>
                <a:srgbClr val="FFFFFF"/>
              </a:solidFill>
              <a:latin typeface="Book Antiqua" panose="02040602050305030304" pitchFamily="18" charset="0"/>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696C8626-8822-0042-9F9D-E54315FF53B0}"/>
              </a:ext>
            </a:extLst>
          </p:cNvPr>
          <p:cNvSpPr>
            <a:spLocks noGrp="1"/>
          </p:cNvSpPr>
          <p:nvPr>
            <p:ph idx="1"/>
          </p:nvPr>
        </p:nvSpPr>
        <p:spPr>
          <a:xfrm>
            <a:off x="4447308" y="591344"/>
            <a:ext cx="6906491" cy="5585619"/>
          </a:xfrm>
        </p:spPr>
        <p:txBody>
          <a:bodyPr anchor="ctr">
            <a:normAutofit/>
          </a:bodyPr>
          <a:lstStyle/>
          <a:p>
            <a:pPr>
              <a:lnSpc>
                <a:spcPct val="100000"/>
              </a:lnSpc>
            </a:pPr>
            <a:r>
              <a:rPr lang="es-MX" sz="2400" i="1" dirty="0"/>
              <a:t>Descubrió cuáles alimentos eran nutritivos, estaban disponibles y se conseguían a precios razonables</a:t>
            </a:r>
            <a:r>
              <a:rPr lang="es-MX" sz="2400" i="1" dirty="0" smtClean="0"/>
              <a:t>.</a:t>
            </a:r>
          </a:p>
          <a:p>
            <a:pPr>
              <a:lnSpc>
                <a:spcPct val="100000"/>
              </a:lnSpc>
            </a:pPr>
            <a:r>
              <a:rPr lang="es-MX" sz="2400" i="1" dirty="0"/>
              <a:t>Encontró recetas acerca de cómo preparar alimentos de sabor delicioso</a:t>
            </a:r>
            <a:r>
              <a:rPr lang="en-US" sz="2400" dirty="0" smtClean="0"/>
              <a:t>.</a:t>
            </a:r>
            <a:endParaRPr lang="en-US" sz="2400" dirty="0"/>
          </a:p>
          <a:p>
            <a:pPr>
              <a:lnSpc>
                <a:spcPct val="100000"/>
              </a:lnSpc>
            </a:pPr>
            <a:r>
              <a:rPr lang="es-MX" sz="2400" i="1" dirty="0"/>
              <a:t>En vez de productos muy caros derivados de la leche, aprendió a preparar platillos deliciosos con variedad de vegetales. </a:t>
            </a:r>
            <a:endParaRPr lang="es-MX" sz="2400" i="1" dirty="0" smtClean="0"/>
          </a:p>
          <a:p>
            <a:r>
              <a:rPr lang="es-MX" sz="2400" i="1" dirty="0" smtClean="0"/>
              <a:t>Crio </a:t>
            </a:r>
            <a:r>
              <a:rPr lang="es-MX" sz="2400" i="1" dirty="0"/>
              <a:t>hijos saludables y muy bien alimentados</a:t>
            </a:r>
            <a:r>
              <a:rPr lang="es-MX" sz="2400" i="1" dirty="0" smtClean="0"/>
              <a:t>.</a:t>
            </a:r>
          </a:p>
          <a:p>
            <a:r>
              <a:rPr lang="es-MX" sz="2400" i="1" dirty="0" smtClean="0"/>
              <a:t> </a:t>
            </a:r>
            <a:r>
              <a:rPr lang="es-MX" sz="2400" i="1" dirty="0"/>
              <a:t>Sus cinco hijos son todos fieles seguidores de Jesús.  </a:t>
            </a:r>
            <a:endParaRPr lang="en-US" sz="2400" dirty="0"/>
          </a:p>
        </p:txBody>
      </p:sp>
    </p:spTree>
    <p:extLst>
      <p:ext uri="{BB962C8B-B14F-4D97-AF65-F5344CB8AC3E}">
        <p14:creationId xmlns:p14="http://schemas.microsoft.com/office/powerpoint/2010/main" val="29300241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82932D6-FF76-4442-A17A-18684643DBBF}"/>
              </a:ext>
            </a:extLst>
          </p:cNvPr>
          <p:cNvSpPr>
            <a:spLocks noGrp="1"/>
          </p:cNvSpPr>
          <p:nvPr>
            <p:ph type="title"/>
          </p:nvPr>
        </p:nvSpPr>
        <p:spPr>
          <a:xfrm>
            <a:off x="686834" y="1153572"/>
            <a:ext cx="3200400" cy="4461163"/>
          </a:xfrm>
        </p:spPr>
        <p:txBody>
          <a:bodyPr>
            <a:normAutofit/>
          </a:bodyPr>
          <a:lstStyle/>
          <a:p>
            <a:r>
              <a:rPr lang="en-US" sz="6600" i="1" dirty="0" smtClean="0">
                <a:solidFill>
                  <a:srgbClr val="FFFFFF"/>
                </a:solidFill>
                <a:latin typeface="Book Antiqua" panose="02040602050305030304" pitchFamily="18" charset="0"/>
              </a:rPr>
              <a:t>Jasmine</a:t>
            </a:r>
            <a:endParaRPr lang="en-US" i="1" dirty="0">
              <a:solidFill>
                <a:srgbClr val="FFFFFF"/>
              </a:solidFill>
              <a:latin typeface="Book Antiqua" panose="02040602050305030304" pitchFamily="18" charset="0"/>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696C8626-8822-0042-9F9D-E54315FF53B0}"/>
              </a:ext>
            </a:extLst>
          </p:cNvPr>
          <p:cNvSpPr>
            <a:spLocks noGrp="1"/>
          </p:cNvSpPr>
          <p:nvPr>
            <p:ph idx="1"/>
          </p:nvPr>
        </p:nvSpPr>
        <p:spPr>
          <a:xfrm>
            <a:off x="4447309" y="591344"/>
            <a:ext cx="6380526" cy="5585619"/>
          </a:xfrm>
        </p:spPr>
        <p:txBody>
          <a:bodyPr anchor="ctr">
            <a:normAutofit/>
          </a:bodyPr>
          <a:lstStyle/>
          <a:p>
            <a:pPr>
              <a:lnSpc>
                <a:spcPct val="100000"/>
              </a:lnSpc>
            </a:pPr>
            <a:r>
              <a:rPr lang="es-MX" sz="2400" i="1" dirty="0" smtClean="0"/>
              <a:t>Encontró </a:t>
            </a:r>
            <a:r>
              <a:rPr lang="es-MX" sz="2400" i="1" dirty="0"/>
              <a:t>formas de educarse a sí misma</a:t>
            </a:r>
            <a:r>
              <a:rPr lang="en-US" sz="2400" dirty="0" smtClean="0"/>
              <a:t>.</a:t>
            </a:r>
            <a:endParaRPr lang="en-US" sz="2400" dirty="0"/>
          </a:p>
          <a:p>
            <a:pPr>
              <a:lnSpc>
                <a:spcPct val="100000"/>
              </a:lnSpc>
            </a:pPr>
            <a:r>
              <a:rPr lang="es-MX" sz="2400" i="1" dirty="0"/>
              <a:t>Terminó varios años de escuela primaria antes de que estallara la guerra en su país, terminando con ello su educación </a:t>
            </a:r>
            <a:r>
              <a:rPr lang="es-MX" sz="2400" i="1" dirty="0" smtClean="0"/>
              <a:t>formal</a:t>
            </a:r>
          </a:p>
          <a:p>
            <a:pPr>
              <a:lnSpc>
                <a:spcPct val="100000"/>
              </a:lnSpc>
            </a:pPr>
            <a:r>
              <a:rPr lang="es-MX" sz="2400" i="1" dirty="0" smtClean="0"/>
              <a:t>Continuó </a:t>
            </a:r>
            <a:r>
              <a:rPr lang="es-MX" sz="2400" i="1" dirty="0"/>
              <a:t>leyendo cada día restante de su </a:t>
            </a:r>
            <a:r>
              <a:rPr lang="es-MX" sz="2400" i="1" dirty="0" smtClean="0"/>
              <a:t>vida</a:t>
            </a:r>
          </a:p>
          <a:p>
            <a:pPr>
              <a:lnSpc>
                <a:spcPct val="100000"/>
              </a:lnSpc>
            </a:pPr>
            <a:r>
              <a:rPr lang="es-MX" sz="2400" i="1" dirty="0"/>
              <a:t>Su libro de lectura número uno era la Biblia, su compañero </a:t>
            </a:r>
            <a:r>
              <a:rPr lang="es-MX" sz="2400" i="1" dirty="0" smtClean="0"/>
              <a:t>diario</a:t>
            </a:r>
          </a:p>
          <a:p>
            <a:pPr>
              <a:lnSpc>
                <a:spcPct val="100000"/>
              </a:lnSpc>
            </a:pPr>
            <a:r>
              <a:rPr lang="es-MX" sz="2400" i="1" dirty="0"/>
              <a:t>Se aseguró de que sus hijos recibieran la mejor educación posible dentro de sus finanzas y algunos de sus hijos terminaron estudios superiores. </a:t>
            </a:r>
            <a:endParaRPr lang="es-MX" sz="2400" i="1" dirty="0" smtClean="0"/>
          </a:p>
          <a:p>
            <a:r>
              <a:rPr lang="es-MX" sz="2400" i="1" dirty="0" smtClean="0"/>
              <a:t>Ella </a:t>
            </a:r>
            <a:r>
              <a:rPr lang="es-MX" sz="2400" i="1" dirty="0"/>
              <a:t>le dio gloria a Dios por la sabiduría que exhibió en sus tratos con los demás. </a:t>
            </a:r>
            <a:endParaRPr lang="en-US" sz="2400" dirty="0"/>
          </a:p>
          <a:p>
            <a:pPr marL="0" indent="0">
              <a:buNone/>
            </a:pPr>
            <a:endParaRPr lang="en-US" sz="2400" dirty="0"/>
          </a:p>
        </p:txBody>
      </p:sp>
    </p:spTree>
    <p:extLst>
      <p:ext uri="{BB962C8B-B14F-4D97-AF65-F5344CB8AC3E}">
        <p14:creationId xmlns:p14="http://schemas.microsoft.com/office/powerpoint/2010/main" val="24708287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DA1F35B-C8F7-4A5A-9339-7DA4D785B300}"/>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Arc 10">
            <a:extLst>
              <a:ext uri="{FF2B5EF4-FFF2-40B4-BE49-F238E27FC236}">
                <a16:creationId xmlns:a16="http://schemas.microsoft.com/office/drawing/2014/main" id="{B2D4AD41-40DA-4A81-92F5-B6E3BA1ED82A}"/>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746107">
            <a:off x="8175088" y="457951"/>
            <a:ext cx="2987899" cy="2987899"/>
          </a:xfrm>
          <a:prstGeom prst="arc">
            <a:avLst>
              <a:gd name="adj1" fmla="val 14612914"/>
              <a:gd name="adj2" fmla="val 0"/>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7BE125B2-EADF-D14C-8BCF-784CDD1653C0}"/>
              </a:ext>
            </a:extLst>
          </p:cNvPr>
          <p:cNvSpPr>
            <a:spLocks noGrp="1"/>
          </p:cNvSpPr>
          <p:nvPr>
            <p:ph type="title"/>
          </p:nvPr>
        </p:nvSpPr>
        <p:spPr>
          <a:xfrm>
            <a:off x="838200" y="365125"/>
            <a:ext cx="10515600" cy="1325563"/>
          </a:xfrm>
        </p:spPr>
        <p:txBody>
          <a:bodyPr>
            <a:normAutofit/>
          </a:bodyPr>
          <a:lstStyle/>
          <a:p>
            <a:r>
              <a:rPr lang="es-MX" b="1" dirty="0"/>
              <a:t>Opciones a adoptar</a:t>
            </a:r>
            <a:endParaRPr lang="en-US" dirty="0"/>
          </a:p>
        </p:txBody>
      </p:sp>
      <p:graphicFrame>
        <p:nvGraphicFramePr>
          <p:cNvPr id="5" name="Content Placeholder 2">
            <a:extLst>
              <a:ext uri="{FF2B5EF4-FFF2-40B4-BE49-F238E27FC236}">
                <a16:creationId xmlns:a16="http://schemas.microsoft.com/office/drawing/2014/main" id="{D7564F70-349B-49E2-BE17-8AD82DF50036}"/>
              </a:ext>
            </a:extLst>
          </p:cNvPr>
          <p:cNvGraphicFramePr>
            <a:graphicFrameLocks noGrp="1"/>
          </p:cNvGraphicFramePr>
          <p:nvPr>
            <p:ph idx="1"/>
            <p:extLst>
              <p:ext uri="{D42A27DB-BD31-4B8C-83A1-F6EECF244321}">
                <p14:modId xmlns:p14="http://schemas.microsoft.com/office/powerpoint/2010/main" val="2961526925"/>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4048924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D0A7EF-8197-9840-9686-ACDA0B6758FA}"/>
              </a:ext>
            </a:extLst>
          </p:cNvPr>
          <p:cNvSpPr>
            <a:spLocks noGrp="1"/>
          </p:cNvSpPr>
          <p:nvPr>
            <p:ph type="title"/>
          </p:nvPr>
        </p:nvSpPr>
        <p:spPr>
          <a:xfrm>
            <a:off x="838200" y="365125"/>
            <a:ext cx="9208477" cy="1325563"/>
          </a:xfrm>
        </p:spPr>
        <p:txBody>
          <a:bodyPr>
            <a:normAutofit/>
          </a:bodyPr>
          <a:lstStyle/>
          <a:p>
            <a:pPr algn="ctr"/>
            <a:r>
              <a:rPr lang="es-MX" dirty="0"/>
              <a:t>G</a:t>
            </a:r>
            <a:r>
              <a:rPr lang="es-MX" dirty="0" smtClean="0"/>
              <a:t>rupos </a:t>
            </a:r>
            <a:r>
              <a:rPr lang="es-MX" dirty="0"/>
              <a:t>pequeños</a:t>
            </a:r>
            <a:endParaRPr lang="en-US" sz="4000" b="1" dirty="0">
              <a:solidFill>
                <a:schemeClr val="bg2">
                  <a:lumMod val="50000"/>
                </a:schemeClr>
              </a:solidFill>
            </a:endParaRPr>
          </a:p>
        </p:txBody>
      </p:sp>
      <p:sp>
        <p:nvSpPr>
          <p:cNvPr id="3" name="Content Placeholder 2">
            <a:extLst>
              <a:ext uri="{FF2B5EF4-FFF2-40B4-BE49-F238E27FC236}">
                <a16:creationId xmlns:a16="http://schemas.microsoft.com/office/drawing/2014/main" id="{5EF012CE-EA8A-E14A-96EB-115AC51EF387}"/>
              </a:ext>
            </a:extLst>
          </p:cNvPr>
          <p:cNvSpPr>
            <a:spLocks noGrp="1"/>
          </p:cNvSpPr>
          <p:nvPr>
            <p:ph idx="1"/>
          </p:nvPr>
        </p:nvSpPr>
        <p:spPr>
          <a:xfrm>
            <a:off x="1416206" y="2004043"/>
            <a:ext cx="7891918" cy="2422990"/>
          </a:xfrm>
        </p:spPr>
        <p:txBody>
          <a:bodyPr>
            <a:normAutofit/>
          </a:bodyPr>
          <a:lstStyle/>
          <a:p>
            <a:pPr marL="0" indent="0" algn="ctr">
              <a:buNone/>
            </a:pPr>
            <a:r>
              <a:rPr lang="es-MX" sz="3200" dirty="0" smtClean="0"/>
              <a:t>TIEMPO EN ORACIÓN </a:t>
            </a:r>
            <a:endParaRPr lang="en-US" sz="1400" b="1" dirty="0" smtClean="0">
              <a:latin typeface="Book Antiqua" panose="02040602050305030304" pitchFamily="18" charset="0"/>
            </a:endParaRPr>
          </a:p>
          <a:p>
            <a:pPr marL="0" indent="0" algn="ctr">
              <a:lnSpc>
                <a:spcPct val="100000"/>
              </a:lnSpc>
              <a:buNone/>
            </a:pPr>
            <a:r>
              <a:rPr lang="es-MX" dirty="0"/>
              <a:t>P</a:t>
            </a:r>
            <a:r>
              <a:rPr lang="es-MX" dirty="0" smtClean="0"/>
              <a:t>idiendo </a:t>
            </a:r>
            <a:r>
              <a:rPr lang="es-MX" dirty="0"/>
              <a:t>la ayuda de Dios para vencer los obstáculos en su vida, en la vida de otras mujeres y en su comunidad. </a:t>
            </a:r>
            <a:endParaRPr lang="en-US" dirty="0"/>
          </a:p>
        </p:txBody>
      </p:sp>
    </p:spTree>
    <p:extLst>
      <p:ext uri="{BB962C8B-B14F-4D97-AF65-F5344CB8AC3E}">
        <p14:creationId xmlns:p14="http://schemas.microsoft.com/office/powerpoint/2010/main" val="19919197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038CB10-1F5C-4D54-9DF7-12586DE5B00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7546" y="4572000"/>
            <a:ext cx="7058307" cy="1964266"/>
          </a:xfrm>
          <a:prstGeom prst="rect">
            <a:avLst/>
          </a:prstGeom>
          <a:solidFill>
            <a:srgbClr val="53443F">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9A7DFDA-DFF8-7042-99FA-2967E6AFC243}"/>
              </a:ext>
            </a:extLst>
          </p:cNvPr>
          <p:cNvSpPr>
            <a:spLocks noGrp="1"/>
          </p:cNvSpPr>
          <p:nvPr>
            <p:ph type="title"/>
          </p:nvPr>
        </p:nvSpPr>
        <p:spPr>
          <a:xfrm>
            <a:off x="524256" y="4767072"/>
            <a:ext cx="6594189" cy="1625210"/>
          </a:xfrm>
        </p:spPr>
        <p:txBody>
          <a:bodyPr>
            <a:normAutofit/>
          </a:bodyPr>
          <a:lstStyle/>
          <a:p>
            <a:pPr algn="r"/>
            <a:r>
              <a:rPr lang="es-MX" b="1" dirty="0">
                <a:solidFill>
                  <a:schemeClr val="accent2">
                    <a:lumMod val="60000"/>
                    <a:lumOff val="40000"/>
                  </a:schemeClr>
                </a:solidFill>
              </a:rPr>
              <a:t>Oración</a:t>
            </a:r>
            <a:endParaRPr lang="en-US" b="1" i="1" dirty="0">
              <a:solidFill>
                <a:schemeClr val="accent2">
                  <a:lumMod val="60000"/>
                  <a:lumOff val="40000"/>
                </a:schemeClr>
              </a:solidFill>
              <a:latin typeface="Book Antiqua" panose="02040602050305030304" pitchFamily="18" charset="0"/>
            </a:endParaRPr>
          </a:p>
        </p:txBody>
      </p:sp>
      <p:pic>
        <p:nvPicPr>
          <p:cNvPr id="4" name="Picture 2" descr="toddler's standing in front of beige concrete stair">
            <a:extLst>
              <a:ext uri="{FF2B5EF4-FFF2-40B4-BE49-F238E27FC236}">
                <a16:creationId xmlns:a16="http://schemas.microsoft.com/office/drawing/2014/main" id="{DFF41CBE-EC8A-5D4A-A364-6E00F09D1415}"/>
              </a:ext>
            </a:extLst>
          </p:cNvPr>
          <p:cNvPicPr>
            <a:picLocks noChangeAspect="1" noChangeArrowheads="1"/>
          </p:cNvPicPr>
          <p:nvPr/>
        </p:nvPicPr>
        <p:blipFill rotWithShape="1">
          <a:blip r:embed="rId3" cstate="screen">
            <a:extLst>
              <a:ext uri="{28A0092B-C50C-407E-A947-70E740481C1C}">
                <a14:useLocalDpi xmlns:a14="http://schemas.microsoft.com/office/drawing/2010/main"/>
              </a:ext>
            </a:extLst>
          </a:blip>
          <a:srcRect/>
          <a:stretch/>
        </p:blipFill>
        <p:spPr bwMode="auto">
          <a:xfrm>
            <a:off x="327547" y="321733"/>
            <a:ext cx="7058306" cy="4107392"/>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10">
            <a:extLst>
              <a:ext uri="{FF2B5EF4-FFF2-40B4-BE49-F238E27FC236}">
                <a16:creationId xmlns:a16="http://schemas.microsoft.com/office/drawing/2014/main" id="{73ED6512-6858-4552-B699-9A97FE9A4EA2}"/>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34655" y="321732"/>
            <a:ext cx="4335613" cy="6214534"/>
          </a:xfrm>
          <a:prstGeom prst="rect">
            <a:avLst/>
          </a:pr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DC7ED37E-735E-4D43-89FF-B999BD044360}"/>
              </a:ext>
            </a:extLst>
          </p:cNvPr>
          <p:cNvSpPr>
            <a:spLocks noGrp="1"/>
          </p:cNvSpPr>
          <p:nvPr>
            <p:ph idx="1"/>
          </p:nvPr>
        </p:nvSpPr>
        <p:spPr>
          <a:xfrm>
            <a:off x="8029319" y="917725"/>
            <a:ext cx="3424739" cy="4981270"/>
          </a:xfrm>
        </p:spPr>
        <p:txBody>
          <a:bodyPr anchor="ctr">
            <a:normAutofit/>
          </a:bodyPr>
          <a:lstStyle/>
          <a:p>
            <a:pPr marL="0" indent="0" algn="ctr">
              <a:buNone/>
            </a:pPr>
            <a:r>
              <a:rPr lang="es-MX" sz="3200" dirty="0">
                <a:solidFill>
                  <a:schemeClr val="accent2">
                    <a:lumMod val="60000"/>
                    <a:lumOff val="40000"/>
                  </a:schemeClr>
                </a:solidFill>
              </a:rPr>
              <a:t>Dios, dame la serenidad de aceptar las cosas que no puedo cambiar, valor para cambiar las cosas qué sí puedo cambiar y la sabiduría para saber la diferencia. </a:t>
            </a:r>
            <a:endParaRPr lang="en-US" sz="3200" dirty="0">
              <a:solidFill>
                <a:schemeClr val="accent2">
                  <a:lumMod val="60000"/>
                  <a:lumOff val="40000"/>
                </a:schemeClr>
              </a:solidFill>
            </a:endParaRPr>
          </a:p>
        </p:txBody>
      </p:sp>
    </p:spTree>
    <p:extLst>
      <p:ext uri="{BB962C8B-B14F-4D97-AF65-F5344CB8AC3E}">
        <p14:creationId xmlns:p14="http://schemas.microsoft.com/office/powerpoint/2010/main" val="42354974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4038CB10-1F5C-4D54-9DF7-12586DE5B00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7546" y="4572000"/>
            <a:ext cx="7058307" cy="1964266"/>
          </a:xfrm>
          <a:prstGeom prst="rect">
            <a:avLst/>
          </a:prstGeom>
          <a:solidFill>
            <a:srgbClr val="53443F">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Picture 2" descr="toddler's standing in front of beige concrete stair">
            <a:extLst>
              <a:ext uri="{FF2B5EF4-FFF2-40B4-BE49-F238E27FC236}">
                <a16:creationId xmlns:a16="http://schemas.microsoft.com/office/drawing/2014/main" id="{F69F2551-EE64-1E4D-B270-6A9482181B3A}"/>
              </a:ext>
            </a:extLst>
          </p:cNvPr>
          <p:cNvPicPr>
            <a:picLocks noChangeAspect="1" noChangeArrowheads="1"/>
          </p:cNvPicPr>
          <p:nvPr/>
        </p:nvPicPr>
        <p:blipFill rotWithShape="1">
          <a:blip r:embed="rId3" cstate="screen">
            <a:extLst>
              <a:ext uri="{28A0092B-C50C-407E-A947-70E740481C1C}">
                <a14:useLocalDpi xmlns:a14="http://schemas.microsoft.com/office/drawing/2010/main"/>
              </a:ext>
            </a:extLst>
          </a:blip>
          <a:srcRect/>
          <a:stretch/>
        </p:blipFill>
        <p:spPr bwMode="auto">
          <a:xfrm>
            <a:off x="327547" y="321733"/>
            <a:ext cx="7058306" cy="4107392"/>
          </a:xfrm>
          <a:prstGeom prst="rect">
            <a:avLst/>
          </a:prstGeom>
          <a:noFill/>
          <a:extLst>
            <a:ext uri="{909E8E84-426E-40DD-AFC4-6F175D3DCCD1}">
              <a14:hiddenFill xmlns:a14="http://schemas.microsoft.com/office/drawing/2010/main">
                <a:solidFill>
                  <a:srgbClr val="FFFFFF"/>
                </a:solidFill>
              </a14:hiddenFill>
            </a:ext>
          </a:extLst>
        </p:spPr>
      </p:pic>
      <p:sp>
        <p:nvSpPr>
          <p:cNvPr id="18" name="Rectangle 17">
            <a:extLst>
              <a:ext uri="{FF2B5EF4-FFF2-40B4-BE49-F238E27FC236}">
                <a16:creationId xmlns:a16="http://schemas.microsoft.com/office/drawing/2014/main" id="{73ED6512-6858-4552-B699-9A97FE9A4EA2}"/>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34655" y="321732"/>
            <a:ext cx="4335613" cy="6214534"/>
          </a:xfrm>
          <a:prstGeom prst="rect">
            <a:avLst/>
          </a:pr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DC7ED37E-735E-4D43-89FF-B999BD044360}"/>
              </a:ext>
            </a:extLst>
          </p:cNvPr>
          <p:cNvSpPr>
            <a:spLocks noGrp="1"/>
          </p:cNvSpPr>
          <p:nvPr>
            <p:ph idx="1"/>
          </p:nvPr>
        </p:nvSpPr>
        <p:spPr>
          <a:xfrm>
            <a:off x="8029319" y="917724"/>
            <a:ext cx="3424739" cy="5193143"/>
          </a:xfrm>
        </p:spPr>
        <p:txBody>
          <a:bodyPr anchor="ctr">
            <a:normAutofit/>
          </a:bodyPr>
          <a:lstStyle/>
          <a:p>
            <a:pPr marL="0" indent="0" algn="ctr">
              <a:buNone/>
            </a:pPr>
            <a:r>
              <a:rPr lang="es-MX" sz="3200" dirty="0">
                <a:solidFill>
                  <a:schemeClr val="accent2">
                    <a:lumMod val="60000"/>
                    <a:lumOff val="40000"/>
                  </a:schemeClr>
                </a:solidFill>
              </a:rPr>
              <a:t>Que se cumpla en mí tu promesa de que sabes los planes que tienes para mí, que son planes de prosperarme y no de hacerme daño; planes de darme esperanza y un futuro. </a:t>
            </a:r>
            <a:endParaRPr lang="en-US" sz="3200" dirty="0">
              <a:solidFill>
                <a:schemeClr val="accent2">
                  <a:lumMod val="60000"/>
                  <a:lumOff val="40000"/>
                </a:schemeClr>
              </a:solidFill>
            </a:endParaRPr>
          </a:p>
        </p:txBody>
      </p:sp>
      <p:sp>
        <p:nvSpPr>
          <p:cNvPr id="10" name="Title 1">
            <a:extLst>
              <a:ext uri="{FF2B5EF4-FFF2-40B4-BE49-F238E27FC236}">
                <a16:creationId xmlns:a16="http://schemas.microsoft.com/office/drawing/2014/main" id="{1A2C7F3A-054A-3947-A5B9-F07D3C0EAADA}"/>
              </a:ext>
            </a:extLst>
          </p:cNvPr>
          <p:cNvSpPr>
            <a:spLocks noGrp="1"/>
          </p:cNvSpPr>
          <p:nvPr>
            <p:ph type="title"/>
          </p:nvPr>
        </p:nvSpPr>
        <p:spPr>
          <a:xfrm>
            <a:off x="524256" y="4767072"/>
            <a:ext cx="6594189" cy="1625210"/>
          </a:xfrm>
        </p:spPr>
        <p:txBody>
          <a:bodyPr>
            <a:normAutofit/>
          </a:bodyPr>
          <a:lstStyle/>
          <a:p>
            <a:pPr algn="r"/>
            <a:r>
              <a:rPr lang="es-MX" b="1" dirty="0">
                <a:solidFill>
                  <a:schemeClr val="accent2">
                    <a:lumMod val="60000"/>
                    <a:lumOff val="40000"/>
                  </a:schemeClr>
                </a:solidFill>
              </a:rPr>
              <a:t>Oración</a:t>
            </a:r>
            <a:r>
              <a:rPr lang="es-MX" b="1" dirty="0"/>
              <a:t> </a:t>
            </a:r>
            <a:endParaRPr lang="en-US" b="1" i="1" dirty="0">
              <a:solidFill>
                <a:srgbClr val="FFFFFF"/>
              </a:solidFill>
              <a:latin typeface="Book Antiqua" panose="02040602050305030304" pitchFamily="18" charset="0"/>
            </a:endParaRPr>
          </a:p>
        </p:txBody>
      </p:sp>
    </p:spTree>
    <p:extLst>
      <p:ext uri="{BB962C8B-B14F-4D97-AF65-F5344CB8AC3E}">
        <p14:creationId xmlns:p14="http://schemas.microsoft.com/office/powerpoint/2010/main" val="35297279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038CB10-1F5C-4D54-9DF7-12586DE5B00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7546" y="321732"/>
            <a:ext cx="7058307" cy="1964266"/>
          </a:xfrm>
          <a:prstGeom prst="rect">
            <a:avLst/>
          </a:prstGeom>
          <a:solidFill>
            <a:srgbClr val="53443F">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9A7DFDA-DFF8-7042-99FA-2967E6AFC243}"/>
              </a:ext>
            </a:extLst>
          </p:cNvPr>
          <p:cNvSpPr>
            <a:spLocks noGrp="1"/>
          </p:cNvSpPr>
          <p:nvPr>
            <p:ph type="title"/>
          </p:nvPr>
        </p:nvSpPr>
        <p:spPr>
          <a:xfrm>
            <a:off x="511367" y="491260"/>
            <a:ext cx="6594189" cy="1625210"/>
          </a:xfrm>
        </p:spPr>
        <p:txBody>
          <a:bodyPr>
            <a:normAutofit/>
          </a:bodyPr>
          <a:lstStyle/>
          <a:p>
            <a:pPr algn="ctr"/>
            <a:r>
              <a:rPr lang="es-MX" sz="4800" dirty="0">
                <a:solidFill>
                  <a:schemeClr val="accent2">
                    <a:lumMod val="60000"/>
                    <a:lumOff val="40000"/>
                  </a:schemeClr>
                </a:solidFill>
              </a:rPr>
              <a:t>Romanos 15:13 </a:t>
            </a:r>
            <a:endParaRPr lang="en-US" sz="4800" dirty="0">
              <a:solidFill>
                <a:schemeClr val="accent2">
                  <a:lumMod val="60000"/>
                  <a:lumOff val="40000"/>
                </a:schemeClr>
              </a:solidFill>
            </a:endParaRPr>
          </a:p>
        </p:txBody>
      </p:sp>
      <p:pic>
        <p:nvPicPr>
          <p:cNvPr id="4" name="Picture 2" descr="toddler's standing in front of beige concrete stair">
            <a:extLst>
              <a:ext uri="{FF2B5EF4-FFF2-40B4-BE49-F238E27FC236}">
                <a16:creationId xmlns:a16="http://schemas.microsoft.com/office/drawing/2014/main" id="{A5BA0A80-787A-4147-AD7F-B6AD0ACA67D8}"/>
              </a:ext>
            </a:extLst>
          </p:cNvPr>
          <p:cNvPicPr>
            <a:picLocks noChangeAspect="1" noChangeArrowheads="1"/>
          </p:cNvPicPr>
          <p:nvPr/>
        </p:nvPicPr>
        <p:blipFill rotWithShape="1">
          <a:blip r:embed="rId3" cstate="screen">
            <a:extLst>
              <a:ext uri="{28A0092B-C50C-407E-A947-70E740481C1C}">
                <a14:useLocalDpi xmlns:a14="http://schemas.microsoft.com/office/drawing/2010/main"/>
              </a:ext>
            </a:extLst>
          </a:blip>
          <a:srcRect r="-3" b="-3"/>
          <a:stretch/>
        </p:blipFill>
        <p:spPr bwMode="auto">
          <a:xfrm>
            <a:off x="327547" y="2454903"/>
            <a:ext cx="7058306" cy="4080254"/>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10">
            <a:extLst>
              <a:ext uri="{FF2B5EF4-FFF2-40B4-BE49-F238E27FC236}">
                <a16:creationId xmlns:a16="http://schemas.microsoft.com/office/drawing/2014/main" id="{73ED6512-6858-4552-B699-9A97FE9A4EA2}"/>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56975" y="321732"/>
            <a:ext cx="4313293" cy="6214534"/>
          </a:xfrm>
          <a:prstGeom prst="rect">
            <a:avLst/>
          </a:pr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DC7ED37E-735E-4D43-89FF-B999BD044360}"/>
              </a:ext>
            </a:extLst>
          </p:cNvPr>
          <p:cNvSpPr>
            <a:spLocks noGrp="1"/>
          </p:cNvSpPr>
          <p:nvPr>
            <p:ph idx="1"/>
          </p:nvPr>
        </p:nvSpPr>
        <p:spPr>
          <a:xfrm>
            <a:off x="7839307" y="917725"/>
            <a:ext cx="3579542" cy="5181992"/>
          </a:xfrm>
        </p:spPr>
        <p:txBody>
          <a:bodyPr anchor="ctr">
            <a:normAutofit/>
          </a:bodyPr>
          <a:lstStyle/>
          <a:p>
            <a:pPr marL="0" indent="0" algn="ctr">
              <a:buNone/>
            </a:pPr>
            <a:r>
              <a:rPr lang="es-MX" sz="3600" dirty="0">
                <a:solidFill>
                  <a:schemeClr val="accent2">
                    <a:lumMod val="60000"/>
                    <a:lumOff val="40000"/>
                  </a:schemeClr>
                </a:solidFill>
              </a:rPr>
              <a:t>“Que el Dios de la esperanza los llene de toda alegría y paz a ustedes que creen en él, para que rebosen de esperanza por el poder del Espíritu Santo”.   </a:t>
            </a:r>
            <a:endParaRPr lang="en-US" sz="3600" dirty="0">
              <a:solidFill>
                <a:schemeClr val="accent2">
                  <a:lumMod val="60000"/>
                  <a:lumOff val="40000"/>
                </a:schemeClr>
              </a:solidFill>
            </a:endParaRPr>
          </a:p>
        </p:txBody>
      </p:sp>
    </p:spTree>
    <p:extLst>
      <p:ext uri="{BB962C8B-B14F-4D97-AF65-F5344CB8AC3E}">
        <p14:creationId xmlns:p14="http://schemas.microsoft.com/office/powerpoint/2010/main" val="608621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id="{4038CB10-1F5C-4D54-9DF7-12586DE5B00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7546" y="4572000"/>
            <a:ext cx="7058307" cy="1964266"/>
          </a:xfrm>
          <a:prstGeom prst="rect">
            <a:avLst/>
          </a:prstGeom>
          <a:solidFill>
            <a:srgbClr val="53443F">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0E5476B-7299-C74D-8F72-DE0F6F3EC472}"/>
              </a:ext>
            </a:extLst>
          </p:cNvPr>
          <p:cNvSpPr>
            <a:spLocks noGrp="1"/>
          </p:cNvSpPr>
          <p:nvPr>
            <p:ph type="title"/>
          </p:nvPr>
        </p:nvSpPr>
        <p:spPr>
          <a:xfrm>
            <a:off x="524256" y="4767072"/>
            <a:ext cx="6594189" cy="1625210"/>
          </a:xfrm>
        </p:spPr>
        <p:txBody>
          <a:bodyPr>
            <a:normAutofit/>
          </a:bodyPr>
          <a:lstStyle/>
          <a:p>
            <a:pPr algn="r"/>
            <a:r>
              <a:rPr lang="es-MX" sz="5400" dirty="0">
                <a:solidFill>
                  <a:schemeClr val="bg1"/>
                </a:solidFill>
              </a:rPr>
              <a:t>Jeremías 29:11</a:t>
            </a:r>
            <a:endParaRPr lang="en-US" sz="5400" dirty="0">
              <a:solidFill>
                <a:schemeClr val="bg1"/>
              </a:solidFill>
            </a:endParaRPr>
          </a:p>
        </p:txBody>
      </p:sp>
      <p:pic>
        <p:nvPicPr>
          <p:cNvPr id="3074" name="Picture 2" descr="toddler's standing in front of beige concrete stair">
            <a:extLst>
              <a:ext uri="{FF2B5EF4-FFF2-40B4-BE49-F238E27FC236}">
                <a16:creationId xmlns:a16="http://schemas.microsoft.com/office/drawing/2014/main" id="{6353E94C-87E2-464A-9ABB-67ACD358CB1F}"/>
              </a:ext>
            </a:extLst>
          </p:cNvPr>
          <p:cNvPicPr>
            <a:picLocks noChangeAspect="1" noChangeArrowheads="1"/>
          </p:cNvPicPr>
          <p:nvPr/>
        </p:nvPicPr>
        <p:blipFill rotWithShape="1">
          <a:blip r:embed="rId3" cstate="screen">
            <a:extLst>
              <a:ext uri="{28A0092B-C50C-407E-A947-70E740481C1C}">
                <a14:useLocalDpi xmlns:a14="http://schemas.microsoft.com/office/drawing/2010/main"/>
              </a:ext>
            </a:extLst>
          </a:blip>
          <a:srcRect/>
          <a:stretch/>
        </p:blipFill>
        <p:spPr bwMode="auto">
          <a:xfrm>
            <a:off x="327547" y="321733"/>
            <a:ext cx="7058306" cy="4107392"/>
          </a:xfrm>
          <a:prstGeom prst="rect">
            <a:avLst/>
          </a:prstGeom>
          <a:noFill/>
          <a:extLst>
            <a:ext uri="{909E8E84-426E-40DD-AFC4-6F175D3DCCD1}">
              <a14:hiddenFill xmlns:a14="http://schemas.microsoft.com/office/drawing/2010/main">
                <a:solidFill>
                  <a:srgbClr val="FFFFFF"/>
                </a:solidFill>
              </a14:hiddenFill>
            </a:ext>
          </a:extLst>
        </p:spPr>
      </p:pic>
      <p:sp>
        <p:nvSpPr>
          <p:cNvPr id="73" name="Rectangle 72">
            <a:extLst>
              <a:ext uri="{FF2B5EF4-FFF2-40B4-BE49-F238E27FC236}">
                <a16:creationId xmlns:a16="http://schemas.microsoft.com/office/drawing/2014/main" id="{73ED6512-6858-4552-B699-9A97FE9A4EA2}"/>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34655" y="321732"/>
            <a:ext cx="4335613" cy="6214534"/>
          </a:xfrm>
          <a:prstGeom prst="rect">
            <a:avLst/>
          </a:pr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2FAC6CD8-0446-1845-AE67-AD2A8175F1F1}"/>
              </a:ext>
            </a:extLst>
          </p:cNvPr>
          <p:cNvSpPr>
            <a:spLocks noGrp="1"/>
          </p:cNvSpPr>
          <p:nvPr>
            <p:ph idx="1"/>
          </p:nvPr>
        </p:nvSpPr>
        <p:spPr>
          <a:xfrm>
            <a:off x="7895063" y="917724"/>
            <a:ext cx="3772681" cy="5474557"/>
          </a:xfrm>
        </p:spPr>
        <p:txBody>
          <a:bodyPr anchor="ctr">
            <a:normAutofit/>
          </a:bodyPr>
          <a:lstStyle/>
          <a:p>
            <a:pPr marL="0" indent="0" algn="ctr">
              <a:buNone/>
            </a:pPr>
            <a:r>
              <a:rPr lang="es-MX" b="1" dirty="0">
                <a:solidFill>
                  <a:schemeClr val="bg1"/>
                </a:solidFill>
              </a:rPr>
              <a:t>“Porque yo sé muy bien los planes que tengo para ustedes —afirma el </a:t>
            </a:r>
            <a:r>
              <a:rPr lang="es-MX" b="1" cap="small" dirty="0">
                <a:solidFill>
                  <a:schemeClr val="bg1"/>
                </a:solidFill>
              </a:rPr>
              <a:t>Señor</a:t>
            </a:r>
            <a:r>
              <a:rPr lang="es-MX" b="1" dirty="0">
                <a:solidFill>
                  <a:schemeClr val="bg1"/>
                </a:solidFill>
              </a:rPr>
              <a:t>—, planes de bienestar y no de calamidad, a fin de darles un futuro y una esperanza”. </a:t>
            </a:r>
            <a:endParaRPr lang="en-US" b="1" dirty="0">
              <a:solidFill>
                <a:schemeClr val="bg1"/>
              </a:solidFill>
            </a:endParaRPr>
          </a:p>
        </p:txBody>
      </p:sp>
    </p:spTree>
    <p:extLst>
      <p:ext uri="{BB962C8B-B14F-4D97-AF65-F5344CB8AC3E}">
        <p14:creationId xmlns:p14="http://schemas.microsoft.com/office/powerpoint/2010/main" val="8128957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3B021B3-DE93-4AB7-8A18-CF5F1CED88B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CD0A7EF-8197-9840-9686-ACDA0B6758FA}"/>
              </a:ext>
            </a:extLst>
          </p:cNvPr>
          <p:cNvSpPr>
            <a:spLocks noGrp="1"/>
          </p:cNvSpPr>
          <p:nvPr>
            <p:ph type="title"/>
          </p:nvPr>
        </p:nvSpPr>
        <p:spPr>
          <a:xfrm>
            <a:off x="841248" y="413199"/>
            <a:ext cx="10506456" cy="1014984"/>
          </a:xfrm>
        </p:spPr>
        <p:txBody>
          <a:bodyPr anchor="b">
            <a:normAutofit/>
          </a:bodyPr>
          <a:lstStyle/>
          <a:p>
            <a:r>
              <a:rPr lang="en-US" dirty="0" err="1" smtClean="0">
                <a:solidFill>
                  <a:schemeClr val="bg2">
                    <a:lumMod val="50000"/>
                  </a:schemeClr>
                </a:solidFill>
              </a:rPr>
              <a:t>Actividad</a:t>
            </a:r>
            <a:r>
              <a:rPr lang="en-US" dirty="0" smtClean="0">
                <a:solidFill>
                  <a:schemeClr val="bg2">
                    <a:lumMod val="50000"/>
                  </a:schemeClr>
                </a:solidFill>
              </a:rPr>
              <a:t> </a:t>
            </a:r>
            <a:r>
              <a:rPr lang="en-US" dirty="0" err="1" smtClean="0">
                <a:solidFill>
                  <a:schemeClr val="bg2">
                    <a:lumMod val="50000"/>
                  </a:schemeClr>
                </a:solidFill>
              </a:rPr>
              <a:t>en</a:t>
            </a:r>
            <a:r>
              <a:rPr lang="en-US" dirty="0" smtClean="0">
                <a:solidFill>
                  <a:schemeClr val="bg2">
                    <a:lumMod val="50000"/>
                  </a:schemeClr>
                </a:solidFill>
              </a:rPr>
              <a:t> </a:t>
            </a:r>
            <a:r>
              <a:rPr lang="en-US" dirty="0" err="1" smtClean="0">
                <a:solidFill>
                  <a:schemeClr val="bg2">
                    <a:lumMod val="50000"/>
                  </a:schemeClr>
                </a:solidFill>
              </a:rPr>
              <a:t>pequeños</a:t>
            </a:r>
            <a:r>
              <a:rPr lang="en-US" dirty="0" smtClean="0">
                <a:solidFill>
                  <a:schemeClr val="bg2">
                    <a:lumMod val="50000"/>
                  </a:schemeClr>
                </a:solidFill>
              </a:rPr>
              <a:t> </a:t>
            </a:r>
            <a:r>
              <a:rPr lang="en-US" dirty="0" err="1" smtClean="0">
                <a:solidFill>
                  <a:schemeClr val="bg2">
                    <a:lumMod val="50000"/>
                  </a:schemeClr>
                </a:solidFill>
              </a:rPr>
              <a:t>grupos</a:t>
            </a:r>
            <a:r>
              <a:rPr lang="en-US" dirty="0" smtClean="0">
                <a:solidFill>
                  <a:schemeClr val="bg2">
                    <a:lumMod val="50000"/>
                  </a:schemeClr>
                </a:solidFill>
              </a:rPr>
              <a:t> </a:t>
            </a:r>
            <a:endParaRPr lang="en-US" b="1" dirty="0">
              <a:solidFill>
                <a:schemeClr val="bg2">
                  <a:lumMod val="50000"/>
                </a:schemeClr>
              </a:solidFill>
            </a:endParaRPr>
          </a:p>
        </p:txBody>
      </p:sp>
      <p:sp>
        <p:nvSpPr>
          <p:cNvPr id="11" name="Rectangle 10">
            <a:extLst>
              <a:ext uri="{FF2B5EF4-FFF2-40B4-BE49-F238E27FC236}">
                <a16:creationId xmlns:a16="http://schemas.microsoft.com/office/drawing/2014/main" id="{52D502E5-F6B4-4D58-B4AE-FC466FF15EE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5953" y="1634502"/>
            <a:ext cx="10451592"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3" name="Rectangle 12">
            <a:extLst>
              <a:ext uri="{FF2B5EF4-FFF2-40B4-BE49-F238E27FC236}">
                <a16:creationId xmlns:a16="http://schemas.microsoft.com/office/drawing/2014/main" id="{9DECDBF4-02B6-4BB4-B65B-B8107AD6A9E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41248" y="1538176"/>
            <a:ext cx="1873457" cy="10981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5" name="Content Placeholder 2">
            <a:extLst>
              <a:ext uri="{FF2B5EF4-FFF2-40B4-BE49-F238E27FC236}">
                <a16:creationId xmlns:a16="http://schemas.microsoft.com/office/drawing/2014/main" id="{6D28F68F-1750-4B71-9795-BD4C8F729B4C}"/>
              </a:ext>
            </a:extLst>
          </p:cNvPr>
          <p:cNvGraphicFramePr>
            <a:graphicFrameLocks noGrp="1"/>
          </p:cNvGraphicFramePr>
          <p:nvPr>
            <p:ph idx="1"/>
            <p:extLst>
              <p:ext uri="{D42A27DB-BD31-4B8C-83A1-F6EECF244321}">
                <p14:modId xmlns:p14="http://schemas.microsoft.com/office/powerpoint/2010/main" val="1706553368"/>
              </p:ext>
            </p:extLst>
          </p:nvPr>
        </p:nvGraphicFramePr>
        <p:xfrm>
          <a:off x="838200" y="1926266"/>
          <a:ext cx="10515600" cy="435752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0845325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82932D6-FF76-4442-A17A-18684643DBBF}"/>
              </a:ext>
            </a:extLst>
          </p:cNvPr>
          <p:cNvSpPr>
            <a:spLocks noGrp="1"/>
          </p:cNvSpPr>
          <p:nvPr>
            <p:ph type="title"/>
          </p:nvPr>
        </p:nvSpPr>
        <p:spPr>
          <a:xfrm>
            <a:off x="686834" y="1153572"/>
            <a:ext cx="3200400" cy="4461163"/>
          </a:xfrm>
        </p:spPr>
        <p:txBody>
          <a:bodyPr>
            <a:normAutofit/>
          </a:bodyPr>
          <a:lstStyle/>
          <a:p>
            <a:r>
              <a:rPr lang="en-US" sz="9600" i="1" dirty="0" smtClean="0">
                <a:solidFill>
                  <a:srgbClr val="FFFFFF"/>
                </a:solidFill>
              </a:rPr>
              <a:t>Skyla</a:t>
            </a:r>
            <a:endParaRPr lang="en-US" sz="9600" i="1" dirty="0">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696C8626-8822-0042-9F9D-E54315FF53B0}"/>
              </a:ext>
            </a:extLst>
          </p:cNvPr>
          <p:cNvSpPr>
            <a:spLocks noGrp="1"/>
          </p:cNvSpPr>
          <p:nvPr>
            <p:ph idx="1"/>
          </p:nvPr>
        </p:nvSpPr>
        <p:spPr>
          <a:xfrm>
            <a:off x="4447309" y="591344"/>
            <a:ext cx="6815424" cy="5585619"/>
          </a:xfrm>
        </p:spPr>
        <p:txBody>
          <a:bodyPr anchor="ctr">
            <a:normAutofit/>
          </a:bodyPr>
          <a:lstStyle/>
          <a:p>
            <a:pPr marL="0" indent="0">
              <a:buNone/>
            </a:pPr>
            <a:r>
              <a:rPr lang="es-MX" i="1" dirty="0" smtClean="0"/>
              <a:t>Enfrentó humillaciones </a:t>
            </a:r>
            <a:r>
              <a:rPr lang="es-MX" i="1" dirty="0"/>
              <a:t>y abuso por causa de la situación en su familia</a:t>
            </a:r>
            <a:r>
              <a:rPr lang="es-MX" i="1" dirty="0" smtClean="0"/>
              <a:t>.</a:t>
            </a:r>
          </a:p>
          <a:p>
            <a:pPr marL="0" indent="0">
              <a:buNone/>
            </a:pPr>
            <a:endParaRPr lang="en-US" sz="1200" dirty="0">
              <a:latin typeface="Avenir Next" panose="020B0503020202020204" pitchFamily="34" charset="0"/>
            </a:endParaRPr>
          </a:p>
          <a:p>
            <a:pPr lvl="1">
              <a:lnSpc>
                <a:spcPct val="100000"/>
              </a:lnSpc>
            </a:pPr>
            <a:r>
              <a:rPr lang="en-US" sz="3200" dirty="0" smtClean="0">
                <a:solidFill>
                  <a:schemeClr val="accent1">
                    <a:lumMod val="75000"/>
                  </a:schemeClr>
                </a:solidFill>
                <a:latin typeface="Avenir Next" panose="020B0503020202020204" pitchFamily="34" charset="0"/>
              </a:rPr>
              <a:t>Padre y </a:t>
            </a:r>
            <a:r>
              <a:rPr lang="en-US" sz="3200" dirty="0" err="1" smtClean="0">
                <a:solidFill>
                  <a:schemeClr val="accent1">
                    <a:lumMod val="75000"/>
                  </a:schemeClr>
                </a:solidFill>
                <a:latin typeface="Avenir Next" panose="020B0503020202020204" pitchFamily="34" charset="0"/>
              </a:rPr>
              <a:t>hermanos</a:t>
            </a:r>
            <a:r>
              <a:rPr lang="en-US" sz="3200" dirty="0" smtClean="0">
                <a:solidFill>
                  <a:schemeClr val="accent1">
                    <a:lumMod val="75000"/>
                  </a:schemeClr>
                </a:solidFill>
                <a:latin typeface="Avenir Next" panose="020B0503020202020204" pitchFamily="34" charset="0"/>
              </a:rPr>
              <a:t> </a:t>
            </a:r>
            <a:r>
              <a:rPr lang="en-US" sz="3200" dirty="0" err="1" smtClean="0">
                <a:solidFill>
                  <a:schemeClr val="accent1">
                    <a:lumMod val="75000"/>
                  </a:schemeClr>
                </a:solidFill>
                <a:latin typeface="Avenir Next" panose="020B0503020202020204" pitchFamily="34" charset="0"/>
              </a:rPr>
              <a:t>alcoholicos</a:t>
            </a:r>
            <a:r>
              <a:rPr lang="en-US" sz="3200" dirty="0" smtClean="0">
                <a:solidFill>
                  <a:schemeClr val="accent1">
                    <a:lumMod val="75000"/>
                  </a:schemeClr>
                </a:solidFill>
                <a:latin typeface="Avenir Next" panose="020B0503020202020204" pitchFamily="34" charset="0"/>
              </a:rPr>
              <a:t> </a:t>
            </a:r>
            <a:endParaRPr lang="en-US" sz="3200" dirty="0">
              <a:solidFill>
                <a:schemeClr val="accent1">
                  <a:lumMod val="75000"/>
                </a:schemeClr>
              </a:solidFill>
              <a:latin typeface="Avenir Next" panose="020B0503020202020204" pitchFamily="34" charset="0"/>
            </a:endParaRPr>
          </a:p>
          <a:p>
            <a:pPr lvl="1">
              <a:lnSpc>
                <a:spcPct val="100000"/>
              </a:lnSpc>
            </a:pPr>
            <a:r>
              <a:rPr lang="en-US" sz="3200" dirty="0" err="1" smtClean="0">
                <a:solidFill>
                  <a:schemeClr val="accent1">
                    <a:lumMod val="75000"/>
                  </a:schemeClr>
                </a:solidFill>
                <a:latin typeface="Avenir Next" panose="020B0503020202020204" pitchFamily="34" charset="0"/>
              </a:rPr>
              <a:t>Familia</a:t>
            </a:r>
            <a:r>
              <a:rPr lang="en-US" sz="3200" dirty="0" smtClean="0">
                <a:solidFill>
                  <a:schemeClr val="accent1">
                    <a:lumMod val="75000"/>
                  </a:schemeClr>
                </a:solidFill>
                <a:latin typeface="Avenir Next" panose="020B0503020202020204" pitchFamily="34" charset="0"/>
              </a:rPr>
              <a:t> </a:t>
            </a:r>
            <a:r>
              <a:rPr lang="en-US" sz="3200" dirty="0" err="1" smtClean="0">
                <a:solidFill>
                  <a:schemeClr val="accent1">
                    <a:lumMod val="75000"/>
                  </a:schemeClr>
                </a:solidFill>
                <a:latin typeface="Avenir Next" panose="020B0503020202020204" pitchFamily="34" charset="0"/>
              </a:rPr>
              <a:t>muy</a:t>
            </a:r>
            <a:r>
              <a:rPr lang="en-US" sz="3200" dirty="0" smtClean="0">
                <a:solidFill>
                  <a:schemeClr val="accent1">
                    <a:lumMod val="75000"/>
                  </a:schemeClr>
                </a:solidFill>
                <a:latin typeface="Avenir Next" panose="020B0503020202020204" pitchFamily="34" charset="0"/>
              </a:rPr>
              <a:t> </a:t>
            </a:r>
            <a:r>
              <a:rPr lang="en-US" sz="3200" dirty="0" err="1" smtClean="0">
                <a:solidFill>
                  <a:schemeClr val="accent1">
                    <a:lumMod val="75000"/>
                  </a:schemeClr>
                </a:solidFill>
                <a:latin typeface="Avenir Next" panose="020B0503020202020204" pitchFamily="34" charset="0"/>
              </a:rPr>
              <a:t>pobre</a:t>
            </a:r>
            <a:endParaRPr lang="en-US" sz="3200" dirty="0">
              <a:solidFill>
                <a:schemeClr val="accent1">
                  <a:lumMod val="75000"/>
                </a:schemeClr>
              </a:solidFill>
              <a:latin typeface="Avenir Next" panose="020B0503020202020204" pitchFamily="34" charset="0"/>
            </a:endParaRPr>
          </a:p>
          <a:p>
            <a:pPr marL="0" indent="0">
              <a:buNone/>
            </a:pPr>
            <a:endParaRPr lang="en-US" sz="3600" dirty="0">
              <a:solidFill>
                <a:srgbClr val="FF0000"/>
              </a:solidFill>
              <a:latin typeface="Avenir Next" panose="020B0503020202020204" pitchFamily="34" charset="0"/>
            </a:endParaRPr>
          </a:p>
          <a:p>
            <a:pPr marL="0" indent="0">
              <a:buNone/>
            </a:pPr>
            <a:r>
              <a:rPr lang="es-MX" sz="3200" dirty="0" smtClean="0">
                <a:solidFill>
                  <a:srgbClr val="FF0000"/>
                </a:solidFill>
              </a:rPr>
              <a:t>¿Qué </a:t>
            </a:r>
            <a:r>
              <a:rPr lang="es-MX" sz="3200" dirty="0">
                <a:solidFill>
                  <a:srgbClr val="FF0000"/>
                </a:solidFill>
              </a:rPr>
              <a:t>dificultades tuvo posiblemente que experimentar </a:t>
            </a:r>
            <a:r>
              <a:rPr lang="es-MX" sz="3200" dirty="0" err="1">
                <a:solidFill>
                  <a:srgbClr val="FF0000"/>
                </a:solidFill>
              </a:rPr>
              <a:t>Skyla</a:t>
            </a:r>
            <a:r>
              <a:rPr lang="es-MX" sz="3200" dirty="0">
                <a:solidFill>
                  <a:srgbClr val="FF0000"/>
                </a:solidFill>
              </a:rPr>
              <a:t> en su vida adulta, debido a las condiciones en que se </a:t>
            </a:r>
            <a:r>
              <a:rPr lang="es-MX" sz="3200" dirty="0" smtClean="0">
                <a:solidFill>
                  <a:srgbClr val="FF0000"/>
                </a:solidFill>
              </a:rPr>
              <a:t>crio? </a:t>
            </a:r>
            <a:endParaRPr lang="en-US" sz="3200" dirty="0">
              <a:solidFill>
                <a:srgbClr val="FF0000"/>
              </a:solidFill>
            </a:endParaRPr>
          </a:p>
        </p:txBody>
      </p:sp>
    </p:spTree>
    <p:extLst>
      <p:ext uri="{BB962C8B-B14F-4D97-AF65-F5344CB8AC3E}">
        <p14:creationId xmlns:p14="http://schemas.microsoft.com/office/powerpoint/2010/main" val="34241190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82932D6-FF76-4442-A17A-18684643DBBF}"/>
              </a:ext>
            </a:extLst>
          </p:cNvPr>
          <p:cNvSpPr>
            <a:spLocks noGrp="1"/>
          </p:cNvSpPr>
          <p:nvPr>
            <p:ph type="title"/>
          </p:nvPr>
        </p:nvSpPr>
        <p:spPr>
          <a:xfrm>
            <a:off x="303760" y="1153572"/>
            <a:ext cx="3559752" cy="4461163"/>
          </a:xfrm>
        </p:spPr>
        <p:txBody>
          <a:bodyPr>
            <a:normAutofit/>
          </a:bodyPr>
          <a:lstStyle/>
          <a:p>
            <a:r>
              <a:rPr lang="en-US" sz="6600" i="1" dirty="0" smtClean="0">
                <a:solidFill>
                  <a:srgbClr val="FFFFFF"/>
                </a:solidFill>
              </a:rPr>
              <a:t>Katerina</a:t>
            </a:r>
            <a:endParaRPr lang="en-US" sz="6600" i="1" dirty="0">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696C8626-8822-0042-9F9D-E54315FF53B0}"/>
              </a:ext>
            </a:extLst>
          </p:cNvPr>
          <p:cNvSpPr>
            <a:spLocks noGrp="1"/>
          </p:cNvSpPr>
          <p:nvPr>
            <p:ph idx="1"/>
          </p:nvPr>
        </p:nvSpPr>
        <p:spPr>
          <a:xfrm>
            <a:off x="4246586" y="636190"/>
            <a:ext cx="6906491" cy="5585619"/>
          </a:xfrm>
        </p:spPr>
        <p:txBody>
          <a:bodyPr anchor="ctr">
            <a:normAutofit/>
          </a:bodyPr>
          <a:lstStyle/>
          <a:p>
            <a:pPr marL="0" indent="0">
              <a:lnSpc>
                <a:spcPct val="100000"/>
              </a:lnSpc>
              <a:buNone/>
            </a:pPr>
            <a:r>
              <a:rPr lang="es-MX" i="1" dirty="0"/>
              <a:t>Salió de su pueblo porque el trabajo ahí era muy difícil para </a:t>
            </a:r>
            <a:r>
              <a:rPr lang="es-MX" i="1" dirty="0" smtClean="0"/>
              <a:t>ella.</a:t>
            </a:r>
          </a:p>
          <a:p>
            <a:pPr marL="0" indent="0">
              <a:lnSpc>
                <a:spcPct val="100000"/>
              </a:lnSpc>
              <a:buNone/>
            </a:pPr>
            <a:endParaRPr lang="en-US" dirty="0">
              <a:latin typeface="Avenir Next" panose="020B0503020202020204" pitchFamily="34" charset="0"/>
            </a:endParaRPr>
          </a:p>
          <a:p>
            <a:pPr lvl="1"/>
            <a:r>
              <a:rPr lang="es-MX" sz="2800" i="1" dirty="0" smtClean="0">
                <a:solidFill>
                  <a:schemeClr val="accent1">
                    <a:lumMod val="75000"/>
                  </a:schemeClr>
                </a:solidFill>
                <a:latin typeface="Agency FB" panose="020B0503020202020204" pitchFamily="34" charset="0"/>
              </a:rPr>
              <a:t>Un </a:t>
            </a:r>
            <a:r>
              <a:rPr lang="es-MX" sz="2800" i="1" dirty="0">
                <a:solidFill>
                  <a:schemeClr val="accent1">
                    <a:lumMod val="75000"/>
                  </a:schemeClr>
                </a:solidFill>
                <a:latin typeface="Agency FB" panose="020B0503020202020204" pitchFamily="34" charset="0"/>
              </a:rPr>
              <a:t>hombre joven la siguió hasta su </a:t>
            </a:r>
            <a:r>
              <a:rPr lang="es-MX" sz="2800" i="1" dirty="0" smtClean="0">
                <a:solidFill>
                  <a:schemeClr val="accent1">
                    <a:lumMod val="75000"/>
                  </a:schemeClr>
                </a:solidFill>
                <a:latin typeface="Agency FB" panose="020B0503020202020204" pitchFamily="34" charset="0"/>
              </a:rPr>
              <a:t>apartamento, </a:t>
            </a:r>
            <a:r>
              <a:rPr lang="es-MX" sz="2800" i="1" dirty="0">
                <a:solidFill>
                  <a:schemeClr val="accent1">
                    <a:lumMod val="75000"/>
                  </a:schemeClr>
                </a:solidFill>
                <a:latin typeface="Agency FB" panose="020B0503020202020204" pitchFamily="34" charset="0"/>
              </a:rPr>
              <a:t>la violó y ella quedó embarazada.  </a:t>
            </a:r>
            <a:endParaRPr lang="en-US" sz="2800" dirty="0" smtClean="0">
              <a:solidFill>
                <a:schemeClr val="accent1">
                  <a:lumMod val="75000"/>
                </a:schemeClr>
              </a:solidFill>
              <a:latin typeface="Agency FB" panose="020B0503020202020204" pitchFamily="34" charset="0"/>
            </a:endParaRPr>
          </a:p>
          <a:p>
            <a:pPr marL="457200" lvl="1" indent="0">
              <a:buNone/>
            </a:pPr>
            <a:endParaRPr lang="en-US" sz="2800" dirty="0">
              <a:solidFill>
                <a:schemeClr val="accent1">
                  <a:lumMod val="75000"/>
                </a:schemeClr>
              </a:solidFill>
              <a:latin typeface="Agency FB" panose="020B0503020202020204" pitchFamily="34" charset="0"/>
            </a:endParaRPr>
          </a:p>
          <a:p>
            <a:pPr marL="0" indent="0">
              <a:buNone/>
            </a:pPr>
            <a:r>
              <a:rPr lang="es-MX" sz="3200" dirty="0" smtClean="0">
                <a:solidFill>
                  <a:srgbClr val="7030A0"/>
                </a:solidFill>
              </a:rPr>
              <a:t>¿Qué </a:t>
            </a:r>
            <a:r>
              <a:rPr lang="es-MX" sz="3200" dirty="0">
                <a:solidFill>
                  <a:srgbClr val="7030A0"/>
                </a:solidFill>
              </a:rPr>
              <a:t>dificultades tuvo posiblemente que experimentar </a:t>
            </a:r>
            <a:r>
              <a:rPr lang="es-MX" sz="3200" dirty="0" err="1">
                <a:solidFill>
                  <a:srgbClr val="7030A0"/>
                </a:solidFill>
              </a:rPr>
              <a:t>Katerina</a:t>
            </a:r>
            <a:r>
              <a:rPr lang="es-MX" sz="3200" dirty="0">
                <a:solidFill>
                  <a:srgbClr val="7030A0"/>
                </a:solidFill>
              </a:rPr>
              <a:t> en su vida a causa de esta </a:t>
            </a:r>
            <a:r>
              <a:rPr lang="es-MX" sz="3200" dirty="0" smtClean="0">
                <a:solidFill>
                  <a:srgbClr val="7030A0"/>
                </a:solidFill>
              </a:rPr>
              <a:t>experiencia?. </a:t>
            </a:r>
            <a:endParaRPr lang="en-US" sz="3200" dirty="0">
              <a:solidFill>
                <a:srgbClr val="7030A0"/>
              </a:solidFill>
            </a:endParaRPr>
          </a:p>
        </p:txBody>
      </p:sp>
    </p:spTree>
    <p:extLst>
      <p:ext uri="{BB962C8B-B14F-4D97-AF65-F5344CB8AC3E}">
        <p14:creationId xmlns:p14="http://schemas.microsoft.com/office/powerpoint/2010/main" val="34322820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82932D6-FF76-4442-A17A-18684643DBBF}"/>
              </a:ext>
            </a:extLst>
          </p:cNvPr>
          <p:cNvSpPr>
            <a:spLocks noGrp="1"/>
          </p:cNvSpPr>
          <p:nvPr>
            <p:ph type="title"/>
          </p:nvPr>
        </p:nvSpPr>
        <p:spPr>
          <a:xfrm>
            <a:off x="686834" y="1153572"/>
            <a:ext cx="3200400" cy="4461163"/>
          </a:xfrm>
        </p:spPr>
        <p:txBody>
          <a:bodyPr>
            <a:normAutofit/>
          </a:bodyPr>
          <a:lstStyle/>
          <a:p>
            <a:r>
              <a:rPr lang="en-US" sz="6600" i="1" dirty="0" smtClean="0">
                <a:solidFill>
                  <a:srgbClr val="FFFFFF"/>
                </a:solidFill>
              </a:rPr>
              <a:t>Tessa</a:t>
            </a:r>
            <a:endParaRPr lang="en-US" sz="6600" i="1" dirty="0">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696C8626-8822-0042-9F9D-E54315FF53B0}"/>
              </a:ext>
            </a:extLst>
          </p:cNvPr>
          <p:cNvSpPr>
            <a:spLocks noGrp="1"/>
          </p:cNvSpPr>
          <p:nvPr>
            <p:ph idx="1"/>
          </p:nvPr>
        </p:nvSpPr>
        <p:spPr>
          <a:xfrm>
            <a:off x="4447308" y="591344"/>
            <a:ext cx="7057858" cy="5585619"/>
          </a:xfrm>
        </p:spPr>
        <p:txBody>
          <a:bodyPr anchor="ctr">
            <a:normAutofit/>
          </a:bodyPr>
          <a:lstStyle/>
          <a:p>
            <a:pPr marL="0" indent="0" algn="ctr">
              <a:lnSpc>
                <a:spcPct val="100000"/>
              </a:lnSpc>
              <a:buNone/>
            </a:pPr>
            <a:r>
              <a:rPr lang="es-MX" i="1" dirty="0" smtClean="0"/>
              <a:t>Estabilidad </a:t>
            </a:r>
            <a:r>
              <a:rPr lang="es-MX" i="1" dirty="0"/>
              <a:t>y progreso </a:t>
            </a:r>
            <a:r>
              <a:rPr lang="es-MX" i="1" dirty="0" smtClean="0"/>
              <a:t>económicos</a:t>
            </a:r>
          </a:p>
          <a:p>
            <a:pPr marL="0" indent="0" algn="ctr">
              <a:lnSpc>
                <a:spcPct val="100000"/>
              </a:lnSpc>
              <a:buNone/>
            </a:pPr>
            <a:endParaRPr lang="en-US" sz="4000" dirty="0">
              <a:solidFill>
                <a:schemeClr val="accent1">
                  <a:lumMod val="75000"/>
                </a:schemeClr>
              </a:solidFill>
              <a:latin typeface="Agency FB" panose="020B0503020202020204" pitchFamily="34" charset="0"/>
            </a:endParaRPr>
          </a:p>
          <a:p>
            <a:pPr lvl="1">
              <a:lnSpc>
                <a:spcPct val="100000"/>
              </a:lnSpc>
            </a:pPr>
            <a:r>
              <a:rPr lang="es-MX" sz="2800" i="1" dirty="0" smtClean="0">
                <a:solidFill>
                  <a:schemeClr val="accent1">
                    <a:lumMod val="75000"/>
                  </a:schemeClr>
                </a:solidFill>
                <a:latin typeface="Agency FB" panose="020B0503020202020204" pitchFamily="34" charset="0"/>
              </a:rPr>
              <a:t>El </a:t>
            </a:r>
            <a:r>
              <a:rPr lang="es-MX" sz="2800" i="1" dirty="0">
                <a:solidFill>
                  <a:schemeClr val="accent1">
                    <a:lumMod val="75000"/>
                  </a:schemeClr>
                </a:solidFill>
                <a:latin typeface="Agency FB" panose="020B0503020202020204" pitchFamily="34" charset="0"/>
              </a:rPr>
              <a:t>país se hundió en una crisis financiera </a:t>
            </a:r>
            <a:endParaRPr lang="es-MX" sz="2800" i="1" dirty="0" smtClean="0">
              <a:solidFill>
                <a:schemeClr val="accent1">
                  <a:lumMod val="75000"/>
                </a:schemeClr>
              </a:solidFill>
              <a:latin typeface="Agency FB" panose="020B0503020202020204" pitchFamily="34" charset="0"/>
            </a:endParaRPr>
          </a:p>
          <a:p>
            <a:pPr lvl="1">
              <a:lnSpc>
                <a:spcPct val="100000"/>
              </a:lnSpc>
            </a:pPr>
            <a:r>
              <a:rPr lang="es-MX" sz="2800" i="1" dirty="0" smtClean="0">
                <a:solidFill>
                  <a:schemeClr val="accent1">
                    <a:lumMod val="75000"/>
                  </a:schemeClr>
                </a:solidFill>
                <a:latin typeface="Agency FB" panose="020B0503020202020204" pitchFamily="34" charset="0"/>
              </a:rPr>
              <a:t>Cinco </a:t>
            </a:r>
            <a:r>
              <a:rPr lang="es-MX" sz="2800" i="1" dirty="0">
                <a:solidFill>
                  <a:schemeClr val="accent1">
                    <a:lumMod val="75000"/>
                  </a:schemeClr>
                </a:solidFill>
                <a:latin typeface="Agency FB" panose="020B0503020202020204" pitchFamily="34" charset="0"/>
              </a:rPr>
              <a:t>niños a los cuales alimentar, tenían una difícil tarea por </a:t>
            </a:r>
            <a:r>
              <a:rPr lang="es-MX" sz="2800" i="1" dirty="0" smtClean="0">
                <a:solidFill>
                  <a:schemeClr val="accent1">
                    <a:lumMod val="75000"/>
                  </a:schemeClr>
                </a:solidFill>
                <a:latin typeface="Agency FB" panose="020B0503020202020204" pitchFamily="34" charset="0"/>
              </a:rPr>
              <a:t>delante</a:t>
            </a:r>
          </a:p>
          <a:p>
            <a:pPr marL="457200" lvl="1" indent="0">
              <a:lnSpc>
                <a:spcPct val="100000"/>
              </a:lnSpc>
              <a:buNone/>
            </a:pPr>
            <a:endParaRPr lang="en-US" sz="3200" dirty="0">
              <a:solidFill>
                <a:schemeClr val="accent1">
                  <a:lumMod val="75000"/>
                </a:schemeClr>
              </a:solidFill>
              <a:latin typeface="Agency FB" panose="020B0503020202020204" pitchFamily="34" charset="0"/>
            </a:endParaRPr>
          </a:p>
          <a:p>
            <a:pPr marL="0" indent="0">
              <a:buNone/>
            </a:pPr>
            <a:r>
              <a:rPr lang="es-MX" dirty="0" smtClean="0">
                <a:solidFill>
                  <a:srgbClr val="00B050"/>
                </a:solidFill>
              </a:rPr>
              <a:t>¿Cuáles </a:t>
            </a:r>
            <a:r>
              <a:rPr lang="es-MX" dirty="0">
                <a:solidFill>
                  <a:srgbClr val="00B050"/>
                </a:solidFill>
              </a:rPr>
              <a:t>dificultades tal vez deba enfrentar </a:t>
            </a:r>
            <a:r>
              <a:rPr lang="es-MX" dirty="0" err="1">
                <a:solidFill>
                  <a:srgbClr val="00B050"/>
                </a:solidFill>
              </a:rPr>
              <a:t>Tessa</a:t>
            </a:r>
            <a:r>
              <a:rPr lang="es-MX" dirty="0">
                <a:solidFill>
                  <a:srgbClr val="00B050"/>
                </a:solidFill>
              </a:rPr>
              <a:t> en esta </a:t>
            </a:r>
            <a:r>
              <a:rPr lang="es-MX" dirty="0" smtClean="0">
                <a:solidFill>
                  <a:srgbClr val="00B050"/>
                </a:solidFill>
              </a:rPr>
              <a:t>calamidad</a:t>
            </a:r>
            <a:r>
              <a:rPr lang="es-MX" dirty="0">
                <a:solidFill>
                  <a:srgbClr val="00B050"/>
                </a:solidFill>
              </a:rPr>
              <a:t>?</a:t>
            </a:r>
            <a:r>
              <a:rPr lang="es-MX" dirty="0" smtClean="0">
                <a:solidFill>
                  <a:srgbClr val="00B050"/>
                </a:solidFill>
              </a:rPr>
              <a:t> </a:t>
            </a:r>
            <a:endParaRPr lang="en-US" dirty="0">
              <a:solidFill>
                <a:srgbClr val="00B050"/>
              </a:solidFill>
            </a:endParaRPr>
          </a:p>
          <a:p>
            <a:endParaRPr lang="en-US" sz="2000" dirty="0"/>
          </a:p>
        </p:txBody>
      </p:sp>
    </p:spTree>
    <p:extLst>
      <p:ext uri="{BB962C8B-B14F-4D97-AF65-F5344CB8AC3E}">
        <p14:creationId xmlns:p14="http://schemas.microsoft.com/office/powerpoint/2010/main" val="5806082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82932D6-FF76-4442-A17A-18684643DBBF}"/>
              </a:ext>
            </a:extLst>
          </p:cNvPr>
          <p:cNvSpPr>
            <a:spLocks noGrp="1"/>
          </p:cNvSpPr>
          <p:nvPr>
            <p:ph type="title"/>
          </p:nvPr>
        </p:nvSpPr>
        <p:spPr>
          <a:xfrm>
            <a:off x="686834" y="1153572"/>
            <a:ext cx="3200400" cy="4461163"/>
          </a:xfrm>
        </p:spPr>
        <p:txBody>
          <a:bodyPr>
            <a:normAutofit/>
          </a:bodyPr>
          <a:lstStyle/>
          <a:p>
            <a:r>
              <a:rPr lang="en-US" sz="5400" i="1" dirty="0" err="1" smtClean="0">
                <a:solidFill>
                  <a:srgbClr val="FFFFFF"/>
                </a:solidFill>
              </a:rPr>
              <a:t>Jasmín</a:t>
            </a:r>
            <a:endParaRPr lang="en-US" sz="5400" i="1" dirty="0">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696C8626-8822-0042-9F9D-E54315FF53B0}"/>
              </a:ext>
            </a:extLst>
          </p:cNvPr>
          <p:cNvSpPr>
            <a:spLocks noGrp="1"/>
          </p:cNvSpPr>
          <p:nvPr>
            <p:ph idx="1"/>
          </p:nvPr>
        </p:nvSpPr>
        <p:spPr>
          <a:xfrm>
            <a:off x="4447308" y="591344"/>
            <a:ext cx="6906491" cy="5585619"/>
          </a:xfrm>
        </p:spPr>
        <p:txBody>
          <a:bodyPr anchor="ctr">
            <a:normAutofit/>
          </a:bodyPr>
          <a:lstStyle/>
          <a:p>
            <a:pPr marL="0" indent="0">
              <a:lnSpc>
                <a:spcPct val="100000"/>
              </a:lnSpc>
              <a:buNone/>
            </a:pPr>
            <a:r>
              <a:rPr lang="es-MX" sz="2400" i="1" dirty="0" smtClean="0"/>
              <a:t>Le </a:t>
            </a:r>
            <a:r>
              <a:rPr lang="es-MX" sz="2400" i="1" dirty="0"/>
              <a:t>encantaba ir a la escuela aun cuando le quedaba muy </a:t>
            </a:r>
            <a:r>
              <a:rPr lang="es-MX" sz="2400" i="1" dirty="0" smtClean="0"/>
              <a:t>lejos.</a:t>
            </a:r>
          </a:p>
          <a:p>
            <a:pPr marL="0" indent="0">
              <a:lnSpc>
                <a:spcPct val="100000"/>
              </a:lnSpc>
              <a:buNone/>
            </a:pPr>
            <a:endParaRPr lang="en-US" dirty="0">
              <a:latin typeface="Avenir Next" panose="020B0503020202020204" pitchFamily="34" charset="0"/>
            </a:endParaRPr>
          </a:p>
          <a:p>
            <a:pPr lvl="1">
              <a:lnSpc>
                <a:spcPct val="100000"/>
              </a:lnSpc>
            </a:pPr>
            <a:r>
              <a:rPr lang="es-MX" sz="2800" i="1" dirty="0" smtClean="0">
                <a:solidFill>
                  <a:schemeClr val="accent2">
                    <a:lumMod val="75000"/>
                  </a:schemeClr>
                </a:solidFill>
                <a:latin typeface="Agency FB" panose="020B0503020202020204" pitchFamily="34" charset="0"/>
              </a:rPr>
              <a:t>Sus </a:t>
            </a:r>
            <a:r>
              <a:rPr lang="es-MX" sz="2800" i="1" dirty="0">
                <a:solidFill>
                  <a:schemeClr val="accent2">
                    <a:lumMod val="75000"/>
                  </a:schemeClr>
                </a:solidFill>
                <a:latin typeface="Agency FB" panose="020B0503020202020204" pitchFamily="34" charset="0"/>
              </a:rPr>
              <a:t>padres querían que los ayudara en la finca y que no pasara tiempo leyendo y haciendo sus tareas escolares</a:t>
            </a:r>
            <a:r>
              <a:rPr lang="es-MX" sz="2800" i="1" dirty="0" smtClean="0">
                <a:solidFill>
                  <a:schemeClr val="accent2">
                    <a:lumMod val="75000"/>
                  </a:schemeClr>
                </a:solidFill>
                <a:latin typeface="Agency FB" panose="020B0503020202020204" pitchFamily="34" charset="0"/>
              </a:rPr>
              <a:t>.</a:t>
            </a:r>
          </a:p>
          <a:p>
            <a:pPr marL="457200" lvl="1" indent="0">
              <a:lnSpc>
                <a:spcPct val="100000"/>
              </a:lnSpc>
              <a:buNone/>
            </a:pPr>
            <a:endParaRPr lang="en-US" sz="3200" dirty="0">
              <a:latin typeface="Agency FB" panose="020B0503020202020204" pitchFamily="34" charset="0"/>
            </a:endParaRPr>
          </a:p>
          <a:p>
            <a:pPr marL="0" indent="0" algn="ctr">
              <a:lnSpc>
                <a:spcPct val="100000"/>
              </a:lnSpc>
              <a:buNone/>
            </a:pPr>
            <a:r>
              <a:rPr lang="es-MX" sz="2400" dirty="0" smtClean="0">
                <a:solidFill>
                  <a:schemeClr val="accent5">
                    <a:lumMod val="75000"/>
                  </a:schemeClr>
                </a:solidFill>
              </a:rPr>
              <a:t>¿Qué </a:t>
            </a:r>
            <a:r>
              <a:rPr lang="es-MX" sz="2400" dirty="0">
                <a:solidFill>
                  <a:schemeClr val="accent5">
                    <a:lumMod val="75000"/>
                  </a:schemeClr>
                </a:solidFill>
              </a:rPr>
              <a:t>dificultades tuvo que experimentar </a:t>
            </a:r>
            <a:r>
              <a:rPr lang="es-MX" sz="2400" dirty="0" err="1">
                <a:solidFill>
                  <a:schemeClr val="accent5">
                    <a:lumMod val="75000"/>
                  </a:schemeClr>
                </a:solidFill>
              </a:rPr>
              <a:t>Jasmín</a:t>
            </a:r>
            <a:r>
              <a:rPr lang="es-MX" sz="2400" dirty="0">
                <a:solidFill>
                  <a:schemeClr val="accent5">
                    <a:lumMod val="75000"/>
                  </a:schemeClr>
                </a:solidFill>
              </a:rPr>
              <a:t> entonces y cuáles podrían ser las consecuencias potenciales de esa educación </a:t>
            </a:r>
            <a:r>
              <a:rPr lang="es-MX" sz="2400" dirty="0" smtClean="0">
                <a:solidFill>
                  <a:schemeClr val="accent5">
                    <a:lumMod val="75000"/>
                  </a:schemeClr>
                </a:solidFill>
              </a:rPr>
              <a:t>rezagada</a:t>
            </a:r>
            <a:r>
              <a:rPr lang="en-US" sz="2400" dirty="0" smtClean="0">
                <a:solidFill>
                  <a:schemeClr val="accent5">
                    <a:lumMod val="75000"/>
                  </a:schemeClr>
                </a:solidFill>
              </a:rPr>
              <a:t>?</a:t>
            </a:r>
            <a:endParaRPr lang="en-US" sz="2400" dirty="0">
              <a:solidFill>
                <a:schemeClr val="accent5">
                  <a:lumMod val="75000"/>
                </a:schemeClr>
              </a:solidFill>
            </a:endParaRPr>
          </a:p>
        </p:txBody>
      </p:sp>
    </p:spTree>
    <p:extLst>
      <p:ext uri="{BB962C8B-B14F-4D97-AF65-F5344CB8AC3E}">
        <p14:creationId xmlns:p14="http://schemas.microsoft.com/office/powerpoint/2010/main" val="26943978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038CB10-1F5C-4D54-9DF7-12586DE5B00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7546" y="4572000"/>
            <a:ext cx="7058307" cy="1964266"/>
          </a:xfrm>
          <a:prstGeom prst="rect">
            <a:avLst/>
          </a:prstGeom>
          <a:solidFill>
            <a:srgbClr val="53443F">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5FA03646-DF74-0043-A4CD-F19EFDA2A24E}"/>
              </a:ext>
            </a:extLst>
          </p:cNvPr>
          <p:cNvSpPr>
            <a:spLocks noGrp="1"/>
          </p:cNvSpPr>
          <p:nvPr>
            <p:ph type="title"/>
          </p:nvPr>
        </p:nvSpPr>
        <p:spPr>
          <a:xfrm>
            <a:off x="524256" y="4767072"/>
            <a:ext cx="6594189" cy="1625210"/>
          </a:xfrm>
        </p:spPr>
        <p:txBody>
          <a:bodyPr>
            <a:normAutofit/>
          </a:bodyPr>
          <a:lstStyle/>
          <a:p>
            <a:pPr algn="r"/>
            <a:r>
              <a:rPr lang="en-US" sz="4000" dirty="0" err="1" smtClean="0">
                <a:solidFill>
                  <a:srgbClr val="FFFFFF"/>
                </a:solidFill>
              </a:rPr>
              <a:t>Actividad</a:t>
            </a:r>
            <a:r>
              <a:rPr lang="en-US" sz="4000" dirty="0" smtClean="0">
                <a:solidFill>
                  <a:srgbClr val="FFFFFF"/>
                </a:solidFill>
              </a:rPr>
              <a:t> personal</a:t>
            </a:r>
            <a:endParaRPr lang="en-US" sz="4000" b="1" dirty="0">
              <a:solidFill>
                <a:srgbClr val="FFFFFF"/>
              </a:solidFill>
            </a:endParaRPr>
          </a:p>
        </p:txBody>
      </p:sp>
      <p:pic>
        <p:nvPicPr>
          <p:cNvPr id="4" name="Picture 2" descr="toddler's standing in front of beige concrete stair">
            <a:extLst>
              <a:ext uri="{FF2B5EF4-FFF2-40B4-BE49-F238E27FC236}">
                <a16:creationId xmlns:a16="http://schemas.microsoft.com/office/drawing/2014/main" id="{BDF47CE1-7B75-6E42-9861-18946EFE2821}"/>
              </a:ext>
            </a:extLst>
          </p:cNvPr>
          <p:cNvPicPr>
            <a:picLocks noChangeAspect="1" noChangeArrowheads="1"/>
          </p:cNvPicPr>
          <p:nvPr/>
        </p:nvPicPr>
        <p:blipFill rotWithShape="1">
          <a:blip r:embed="rId3" cstate="screen">
            <a:extLst>
              <a:ext uri="{28A0092B-C50C-407E-A947-70E740481C1C}">
                <a14:useLocalDpi xmlns:a14="http://schemas.microsoft.com/office/drawing/2010/main"/>
              </a:ext>
            </a:extLst>
          </a:blip>
          <a:srcRect/>
          <a:stretch/>
        </p:blipFill>
        <p:spPr bwMode="auto">
          <a:xfrm>
            <a:off x="327547" y="321733"/>
            <a:ext cx="7058306" cy="4107392"/>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10">
            <a:extLst>
              <a:ext uri="{FF2B5EF4-FFF2-40B4-BE49-F238E27FC236}">
                <a16:creationId xmlns:a16="http://schemas.microsoft.com/office/drawing/2014/main" id="{73ED6512-6858-4552-B699-9A97FE9A4EA2}"/>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34655" y="321732"/>
            <a:ext cx="4335613" cy="6214534"/>
          </a:xfrm>
          <a:prstGeom prst="rect">
            <a:avLst/>
          </a:pr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AD9749B8-A6F1-064D-9150-157D08AA30A0}"/>
              </a:ext>
            </a:extLst>
          </p:cNvPr>
          <p:cNvSpPr>
            <a:spLocks noGrp="1"/>
          </p:cNvSpPr>
          <p:nvPr>
            <p:ph idx="1"/>
          </p:nvPr>
        </p:nvSpPr>
        <p:spPr>
          <a:xfrm>
            <a:off x="8029319" y="917725"/>
            <a:ext cx="3424739" cy="4852362"/>
          </a:xfrm>
        </p:spPr>
        <p:txBody>
          <a:bodyPr anchor="ctr">
            <a:normAutofit fontScale="92500" lnSpcReduction="10000"/>
          </a:bodyPr>
          <a:lstStyle/>
          <a:p>
            <a:pPr marL="0" indent="0" algn="ctr">
              <a:buNone/>
            </a:pPr>
            <a:r>
              <a:rPr lang="es-MX" sz="3000" b="1" dirty="0">
                <a:solidFill>
                  <a:schemeClr val="accent2">
                    <a:lumMod val="40000"/>
                    <a:lumOff val="60000"/>
                  </a:schemeClr>
                </a:solidFill>
              </a:rPr>
              <a:t>Oración y Reflexión</a:t>
            </a:r>
            <a:endParaRPr lang="en-US" sz="3000" dirty="0">
              <a:solidFill>
                <a:schemeClr val="accent2">
                  <a:lumMod val="40000"/>
                  <a:lumOff val="60000"/>
                </a:schemeClr>
              </a:solidFill>
            </a:endParaRPr>
          </a:p>
          <a:p>
            <a:r>
              <a:rPr lang="es-MX" dirty="0">
                <a:solidFill>
                  <a:schemeClr val="bg1"/>
                </a:solidFill>
              </a:rPr>
              <a:t>Pasa 10 minutes orando y reflexionando acerca de los obstáculos que enfrentas personalmente ahora mismo, o en obstáculos que está enfrentando tu comunidad. </a:t>
            </a:r>
            <a:endParaRPr lang="en-US" sz="2000" dirty="0">
              <a:solidFill>
                <a:schemeClr val="bg1"/>
              </a:solidFill>
              <a:cs typeface="Futura Medium" panose="020B0602020204020303" pitchFamily="34" charset="-79"/>
            </a:endParaRPr>
          </a:p>
          <a:p>
            <a:pPr marL="0" indent="0" algn="ctr">
              <a:buNone/>
            </a:pPr>
            <a:r>
              <a:rPr lang="es-MX" sz="2600" dirty="0">
                <a:solidFill>
                  <a:schemeClr val="accent2">
                    <a:lumMod val="40000"/>
                    <a:lumOff val="60000"/>
                  </a:schemeClr>
                </a:solidFill>
              </a:rPr>
              <a:t>Haz una lista de esos obstáculos y problemas. </a:t>
            </a:r>
            <a:endParaRPr lang="en-US" sz="2600" dirty="0">
              <a:solidFill>
                <a:schemeClr val="accent2">
                  <a:lumMod val="40000"/>
                  <a:lumOff val="60000"/>
                </a:schemeClr>
              </a:solidFill>
            </a:endParaRPr>
          </a:p>
        </p:txBody>
      </p:sp>
    </p:spTree>
    <p:extLst>
      <p:ext uri="{BB962C8B-B14F-4D97-AF65-F5344CB8AC3E}">
        <p14:creationId xmlns:p14="http://schemas.microsoft.com/office/powerpoint/2010/main" val="15654868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D0A7EF-8197-9840-9686-ACDA0B6758FA}"/>
              </a:ext>
            </a:extLst>
          </p:cNvPr>
          <p:cNvSpPr>
            <a:spLocks noGrp="1"/>
          </p:cNvSpPr>
          <p:nvPr>
            <p:ph type="title"/>
          </p:nvPr>
        </p:nvSpPr>
        <p:spPr>
          <a:xfrm>
            <a:off x="2237350" y="281542"/>
            <a:ext cx="6394594" cy="2300293"/>
          </a:xfrm>
        </p:spPr>
        <p:txBody>
          <a:bodyPr>
            <a:normAutofit/>
          </a:bodyPr>
          <a:lstStyle/>
          <a:p>
            <a:pPr algn="ctr"/>
            <a:r>
              <a:rPr lang="es-MX" sz="5400" dirty="0">
                <a:solidFill>
                  <a:srgbClr val="7030A0"/>
                </a:solidFill>
              </a:rPr>
              <a:t>G</a:t>
            </a:r>
            <a:r>
              <a:rPr lang="es-MX" sz="5400" dirty="0" smtClean="0">
                <a:solidFill>
                  <a:srgbClr val="7030A0"/>
                </a:solidFill>
              </a:rPr>
              <a:t>rupos </a:t>
            </a:r>
            <a:r>
              <a:rPr lang="es-MX" sz="5400" dirty="0">
                <a:solidFill>
                  <a:srgbClr val="7030A0"/>
                </a:solidFill>
              </a:rPr>
              <a:t>pequeños </a:t>
            </a:r>
            <a:endParaRPr lang="en-US" sz="5400" b="1" dirty="0">
              <a:solidFill>
                <a:srgbClr val="7030A0"/>
              </a:solidFill>
            </a:endParaRPr>
          </a:p>
        </p:txBody>
      </p:sp>
      <p:graphicFrame>
        <p:nvGraphicFramePr>
          <p:cNvPr id="5" name="Content Placeholder 2">
            <a:extLst>
              <a:ext uri="{FF2B5EF4-FFF2-40B4-BE49-F238E27FC236}">
                <a16:creationId xmlns:a16="http://schemas.microsoft.com/office/drawing/2014/main" id="{A09F3398-8A8B-48FF-9874-346A12D37A2F}"/>
              </a:ext>
            </a:extLst>
          </p:cNvPr>
          <p:cNvGraphicFramePr>
            <a:graphicFrameLocks noGrp="1"/>
          </p:cNvGraphicFramePr>
          <p:nvPr>
            <p:ph idx="1"/>
            <p:extLst>
              <p:ext uri="{D42A27DB-BD31-4B8C-83A1-F6EECF244321}">
                <p14:modId xmlns:p14="http://schemas.microsoft.com/office/powerpoint/2010/main" val="2040661507"/>
              </p:ext>
            </p:extLst>
          </p:nvPr>
        </p:nvGraphicFramePr>
        <p:xfrm>
          <a:off x="1103971" y="2402541"/>
          <a:ext cx="8661352" cy="314247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40141473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onstantia-Franklin Gothic Book">
      <a:majorFont>
        <a:latin typeface="Constantia" panose="02030602050306030303"/>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panose="020B0503020102020204"/>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1660</TotalTime>
  <Words>2502</Words>
  <Application>Microsoft Office PowerPoint</Application>
  <PresentationFormat>Widescreen</PresentationFormat>
  <Paragraphs>157</Paragraphs>
  <Slides>19</Slides>
  <Notes>18</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19</vt:i4>
      </vt:variant>
    </vt:vector>
  </HeadingPairs>
  <TitlesOfParts>
    <vt:vector size="29" baseType="lpstr">
      <vt:lpstr>Agency FB</vt:lpstr>
      <vt:lpstr>Arial</vt:lpstr>
      <vt:lpstr>Avenir Book</vt:lpstr>
      <vt:lpstr>Avenir Next</vt:lpstr>
      <vt:lpstr>Book Antiqua</vt:lpstr>
      <vt:lpstr>Calibri</vt:lpstr>
      <vt:lpstr>Constantia</vt:lpstr>
      <vt:lpstr>Franklin Gothic Book</vt:lpstr>
      <vt:lpstr>Futura Medium</vt:lpstr>
      <vt:lpstr>Office Theme</vt:lpstr>
      <vt:lpstr>VENCIENDO LOS OBSTÁCULOS en la jornada de la vida</vt:lpstr>
      <vt:lpstr>Jeremías 29:11</vt:lpstr>
      <vt:lpstr>Actividad en pequeños grupos </vt:lpstr>
      <vt:lpstr>Skyla</vt:lpstr>
      <vt:lpstr>Katerina</vt:lpstr>
      <vt:lpstr>Tessa</vt:lpstr>
      <vt:lpstr>Jasmín</vt:lpstr>
      <vt:lpstr>Actividad personal</vt:lpstr>
      <vt:lpstr>Grupos pequeños </vt:lpstr>
      <vt:lpstr>El final de la historia</vt:lpstr>
      <vt:lpstr>Skyla</vt:lpstr>
      <vt:lpstr>Katerina</vt:lpstr>
      <vt:lpstr>Tessa</vt:lpstr>
      <vt:lpstr>Jasmine</vt:lpstr>
      <vt:lpstr>Opciones a adoptar</vt:lpstr>
      <vt:lpstr>Grupos pequeños</vt:lpstr>
      <vt:lpstr>Oración</vt:lpstr>
      <vt:lpstr>Oración </vt:lpstr>
      <vt:lpstr>Romanos 15:13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OVERCOMING OBSTACLES  ON A LIFE JOURNEY</dc:title>
  <dc:creator>Arrais, Raquel</dc:creator>
  <cp:lastModifiedBy>bible20</cp:lastModifiedBy>
  <cp:revision>33</cp:revision>
  <dcterms:created xsi:type="dcterms:W3CDTF">2020-10-04T20:38:50Z</dcterms:created>
  <dcterms:modified xsi:type="dcterms:W3CDTF">2020-12-03T21:53:13Z</dcterms:modified>
</cp:coreProperties>
</file>