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13716000" cx="24384000"/>
  <p:notesSz cx="6858000" cy="9144000"/>
  <p:embeddedFontLst>
    <p:embeddedFont>
      <p:font typeface="Short Stack"/>
      <p:regular r:id="rId34"/>
    </p:embeddedFont>
    <p:embeddedFont>
      <p:font typeface="Helvetica Neue"/>
      <p:regular r:id="rId35"/>
      <p:bold r:id="rId36"/>
      <p:italic r:id="rId37"/>
      <p:boldItalic r:id="rId38"/>
    </p:embeddedFont>
    <p:embeddedFont>
      <p:font typeface="Arial Black"/>
      <p:regular r:id="rId39"/>
    </p:embeddedFont>
    <p:embeddedFont>
      <p:font typeface="Helvetica Neue Light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4" roundtripDataSignature="AMtx7mg32e4jVq5J7Nrz5WBrm9SHzsah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Light-regular.fntdata"/><Relationship Id="rId20" Type="http://schemas.openxmlformats.org/officeDocument/2006/relationships/slide" Target="slides/slide16.xml"/><Relationship Id="rId42" Type="http://schemas.openxmlformats.org/officeDocument/2006/relationships/font" Target="fonts/HelveticaNeueLight-italic.fntdata"/><Relationship Id="rId41" Type="http://schemas.openxmlformats.org/officeDocument/2006/relationships/font" Target="fonts/HelveticaNeueLight-bold.fntdata"/><Relationship Id="rId22" Type="http://schemas.openxmlformats.org/officeDocument/2006/relationships/slide" Target="slides/slide18.xml"/><Relationship Id="rId44" Type="http://customschemas.google.com/relationships/presentationmetadata" Target="metadata"/><Relationship Id="rId21" Type="http://schemas.openxmlformats.org/officeDocument/2006/relationships/slide" Target="slides/slide17.xml"/><Relationship Id="rId43" Type="http://schemas.openxmlformats.org/officeDocument/2006/relationships/font" Target="fonts/HelveticaNeueLight-bold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HelveticaNeue-regular.fntdata"/><Relationship Id="rId12" Type="http://schemas.openxmlformats.org/officeDocument/2006/relationships/slide" Target="slides/slide8.xml"/><Relationship Id="rId34" Type="http://schemas.openxmlformats.org/officeDocument/2006/relationships/font" Target="fonts/ShortStack-regular.fntdata"/><Relationship Id="rId15" Type="http://schemas.openxmlformats.org/officeDocument/2006/relationships/slide" Target="slides/slide11.xml"/><Relationship Id="rId37" Type="http://schemas.openxmlformats.org/officeDocument/2006/relationships/font" Target="fonts/HelveticaNeue-italic.fntdata"/><Relationship Id="rId14" Type="http://schemas.openxmlformats.org/officeDocument/2006/relationships/slide" Target="slides/slide10.xml"/><Relationship Id="rId36" Type="http://schemas.openxmlformats.org/officeDocument/2006/relationships/font" Target="fonts/HelveticaNeue-bold.fntdata"/><Relationship Id="rId17" Type="http://schemas.openxmlformats.org/officeDocument/2006/relationships/slide" Target="slides/slide13.xml"/><Relationship Id="rId39" Type="http://schemas.openxmlformats.org/officeDocument/2006/relationships/font" Target="fonts/ArialBlack-regular.fntdata"/><Relationship Id="rId16" Type="http://schemas.openxmlformats.org/officeDocument/2006/relationships/slide" Target="slides/slide12.xml"/><Relationship Id="rId38" Type="http://schemas.openxmlformats.org/officeDocument/2006/relationships/font" Target="fonts/HelveticaNeue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subtítulo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1778000" y="3657600"/>
            <a:ext cx="20828000" cy="35687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1778000" y="7327900"/>
            <a:ext cx="20828000" cy="18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hort Stack"/>
              <a:buNone/>
              <a:defRPr sz="48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hort Stack"/>
              <a:buNone/>
              <a:defRPr sz="48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hort Stack"/>
              <a:buNone/>
              <a:defRPr sz="48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hort Stack"/>
              <a:buNone/>
              <a:defRPr sz="48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hort Stack"/>
              <a:buNone/>
              <a:defRPr sz="4800"/>
            </a:lvl5pPr>
            <a:lvl6pPr indent="-277748" lvl="5" marL="27432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6pPr>
            <a:lvl7pPr indent="-277748" lvl="6" marL="32004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7pPr>
            <a:lvl8pPr indent="-277748" lvl="7" marL="36576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8pPr>
            <a:lvl9pPr indent="-277748" lvl="8" marL="41148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9pPr>
          </a:lstStyle>
          <a:p/>
        </p:txBody>
      </p:sp>
      <p:sp>
        <p:nvSpPr>
          <p:cNvPr id="12" name="Google Shape;12;p31"/>
          <p:cNvSpPr txBox="1"/>
          <p:nvPr>
            <p:ph idx="12" type="sldNum"/>
          </p:nvPr>
        </p:nvSpPr>
        <p:spPr>
          <a:xfrm>
            <a:off x="11936944" y="13008841"/>
            <a:ext cx="508351" cy="56745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">
  <p:cSld name="Cita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0"/>
          <p:cNvSpPr txBox="1"/>
          <p:nvPr>
            <p:ph idx="1" type="body"/>
          </p:nvPr>
        </p:nvSpPr>
        <p:spPr>
          <a:xfrm>
            <a:off x="2374900" y="6405178"/>
            <a:ext cx="19621500" cy="943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Short Stack"/>
              <a:buNone/>
              <a:defRPr sz="5200"/>
            </a:lvl1pPr>
            <a:lvl2pPr indent="-277749" lvl="1" marL="9144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2pPr>
            <a:lvl3pPr indent="-277749" lvl="2" marL="13716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3pPr>
            <a:lvl4pPr indent="-277749" lvl="3" marL="18288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4pPr>
            <a:lvl5pPr indent="-277748" lvl="4" marL="22860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5pPr>
            <a:lvl6pPr indent="-277748" lvl="5" marL="27432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6pPr>
            <a:lvl7pPr indent="-277748" lvl="6" marL="32004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7pPr>
            <a:lvl8pPr indent="-277748" lvl="7" marL="36576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8pPr>
            <a:lvl9pPr indent="-277748" lvl="8" marL="41148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9pPr>
          </a:lstStyle>
          <a:p/>
        </p:txBody>
      </p:sp>
      <p:sp>
        <p:nvSpPr>
          <p:cNvPr id="48" name="Google Shape;48;p40"/>
          <p:cNvSpPr txBox="1"/>
          <p:nvPr>
            <p:ph idx="2" type="body"/>
          </p:nvPr>
        </p:nvSpPr>
        <p:spPr>
          <a:xfrm>
            <a:off x="2374900" y="8966200"/>
            <a:ext cx="196215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hort Stack"/>
              <a:buNone/>
              <a:defRPr sz="3200"/>
            </a:lvl1pPr>
            <a:lvl2pPr indent="-277749" lvl="1" marL="9144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2pPr>
            <a:lvl3pPr indent="-277749" lvl="2" marL="13716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3pPr>
            <a:lvl4pPr indent="-277749" lvl="3" marL="18288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4pPr>
            <a:lvl5pPr indent="-277748" lvl="4" marL="22860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5pPr>
            <a:lvl6pPr indent="-277748" lvl="5" marL="27432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6pPr>
            <a:lvl7pPr indent="-277748" lvl="6" marL="32004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7pPr>
            <a:lvl8pPr indent="-277748" lvl="7" marL="36576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8pPr>
            <a:lvl9pPr indent="-277748" lvl="8" marL="41148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9pPr>
          </a:lstStyle>
          <a:p/>
        </p:txBody>
      </p:sp>
      <p:sp>
        <p:nvSpPr>
          <p:cNvPr id="49" name="Google Shape;49;p40"/>
          <p:cNvSpPr txBox="1"/>
          <p:nvPr>
            <p:ph idx="12" type="sldNum"/>
          </p:nvPr>
        </p:nvSpPr>
        <p:spPr>
          <a:xfrm>
            <a:off x="11936944" y="13008841"/>
            <a:ext cx="508351" cy="56745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">
  <p:cSld name="Fot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1"/>
          <p:cNvSpPr/>
          <p:nvPr>
            <p:ph idx="2" type="pic"/>
          </p:nvPr>
        </p:nvSpPr>
        <p:spPr>
          <a:xfrm>
            <a:off x="2247" y="-939800"/>
            <a:ext cx="24384004" cy="168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lvl="2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lvl="3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lvl="4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lvl="5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lvl="6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lvl="7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lvl="8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/>
        </p:txBody>
      </p:sp>
      <p:sp>
        <p:nvSpPr>
          <p:cNvPr id="52" name="Google Shape;52;p41"/>
          <p:cNvSpPr txBox="1"/>
          <p:nvPr>
            <p:ph idx="12" type="sldNum"/>
          </p:nvPr>
        </p:nvSpPr>
        <p:spPr>
          <a:xfrm>
            <a:off x="11936944" y="13008841"/>
            <a:ext cx="508351" cy="56745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>
  <p:cSld name="En blanco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/>
          <p:nvPr>
            <p:ph idx="12" type="sldNum"/>
          </p:nvPr>
        </p:nvSpPr>
        <p:spPr>
          <a:xfrm>
            <a:off x="11936944" y="13008841"/>
            <a:ext cx="508351" cy="56745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(horizontal)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2"/>
          <p:cNvSpPr/>
          <p:nvPr>
            <p:ph idx="2" type="pic"/>
          </p:nvPr>
        </p:nvSpPr>
        <p:spPr>
          <a:xfrm>
            <a:off x="889000" y="-1625600"/>
            <a:ext cx="20332699" cy="1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lvl="2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lvl="3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lvl="4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lvl="5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lvl="6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lvl="7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lvl="8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/>
        </p:txBody>
      </p:sp>
      <p:sp>
        <p:nvSpPr>
          <p:cNvPr id="15" name="Google Shape;15;p32"/>
          <p:cNvSpPr txBox="1"/>
          <p:nvPr>
            <p:ph type="title"/>
          </p:nvPr>
        </p:nvSpPr>
        <p:spPr>
          <a:xfrm>
            <a:off x="1778000" y="9550400"/>
            <a:ext cx="20828000" cy="21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32"/>
          <p:cNvSpPr txBox="1"/>
          <p:nvPr>
            <p:ph idx="1" type="body"/>
          </p:nvPr>
        </p:nvSpPr>
        <p:spPr>
          <a:xfrm>
            <a:off x="1778000" y="11785600"/>
            <a:ext cx="20828000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hort Stack"/>
              <a:buNone/>
              <a:defRPr sz="48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hort Stack"/>
              <a:buNone/>
              <a:defRPr sz="48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hort Stack"/>
              <a:buNone/>
              <a:defRPr sz="48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hort Stack"/>
              <a:buNone/>
              <a:defRPr sz="48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hort Stack"/>
              <a:buNone/>
              <a:defRPr sz="4800"/>
            </a:lvl5pPr>
            <a:lvl6pPr indent="-277748" lvl="5" marL="27432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6pPr>
            <a:lvl7pPr indent="-277748" lvl="6" marL="32004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7pPr>
            <a:lvl8pPr indent="-277748" lvl="7" marL="36576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8pPr>
            <a:lvl9pPr indent="-277748" lvl="8" marL="41148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9pPr>
          </a:lstStyle>
          <a:p/>
        </p:txBody>
      </p:sp>
      <p:sp>
        <p:nvSpPr>
          <p:cNvPr id="17" name="Google Shape;17;p32"/>
          <p:cNvSpPr txBox="1"/>
          <p:nvPr>
            <p:ph idx="12" type="sldNum"/>
          </p:nvPr>
        </p:nvSpPr>
        <p:spPr>
          <a:xfrm>
            <a:off x="11936944" y="13008841"/>
            <a:ext cx="508351" cy="56745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(centro)">
  <p:cSld name="Título (centro)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3"/>
          <p:cNvSpPr txBox="1"/>
          <p:nvPr>
            <p:ph type="title"/>
          </p:nvPr>
        </p:nvSpPr>
        <p:spPr>
          <a:xfrm>
            <a:off x="1778000" y="5067300"/>
            <a:ext cx="20828000" cy="35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33"/>
          <p:cNvSpPr txBox="1"/>
          <p:nvPr>
            <p:ph idx="12" type="sldNum"/>
          </p:nvPr>
        </p:nvSpPr>
        <p:spPr>
          <a:xfrm>
            <a:off x="11936944" y="13008841"/>
            <a:ext cx="508351" cy="56745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(vertical)">
  <p:cSld name="Foto (vertical)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/>
          <p:nvPr>
            <p:ph idx="2" type="pic"/>
          </p:nvPr>
        </p:nvSpPr>
        <p:spPr>
          <a:xfrm>
            <a:off x="7785100" y="114300"/>
            <a:ext cx="17195799" cy="11866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lvl="2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lvl="3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lvl="4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lvl="5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lvl="6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lvl="7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lvl="8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/>
        </p:txBody>
      </p:sp>
      <p:sp>
        <p:nvSpPr>
          <p:cNvPr id="23" name="Google Shape;23;p34"/>
          <p:cNvSpPr txBox="1"/>
          <p:nvPr>
            <p:ph type="title"/>
          </p:nvPr>
        </p:nvSpPr>
        <p:spPr>
          <a:xfrm>
            <a:off x="1574800" y="1854200"/>
            <a:ext cx="10858500" cy="4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34"/>
          <p:cNvSpPr txBox="1"/>
          <p:nvPr>
            <p:ph idx="1" type="body"/>
          </p:nvPr>
        </p:nvSpPr>
        <p:spPr>
          <a:xfrm>
            <a:off x="1574800" y="6692900"/>
            <a:ext cx="10858500" cy="50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hort Stack"/>
              <a:buNone/>
              <a:defRPr sz="48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hort Stack"/>
              <a:buNone/>
              <a:defRPr sz="48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hort Stack"/>
              <a:buNone/>
              <a:defRPr sz="48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hort Stack"/>
              <a:buNone/>
              <a:defRPr sz="48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hort Stack"/>
              <a:buNone/>
              <a:defRPr sz="4800"/>
            </a:lvl5pPr>
            <a:lvl6pPr indent="-277748" lvl="5" marL="27432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6pPr>
            <a:lvl7pPr indent="-277748" lvl="6" marL="32004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7pPr>
            <a:lvl8pPr indent="-277748" lvl="7" marL="36576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8pPr>
            <a:lvl9pPr indent="-277748" lvl="8" marL="41148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9pPr>
          </a:lstStyle>
          <a:p/>
        </p:txBody>
      </p:sp>
      <p:sp>
        <p:nvSpPr>
          <p:cNvPr id="25" name="Google Shape;25;p34"/>
          <p:cNvSpPr txBox="1"/>
          <p:nvPr>
            <p:ph idx="12" type="sldNum"/>
          </p:nvPr>
        </p:nvSpPr>
        <p:spPr>
          <a:xfrm>
            <a:off x="11936944" y="13008841"/>
            <a:ext cx="508351" cy="56745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(arriba)">
  <p:cSld name="Título (arriba)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5"/>
          <p:cNvSpPr txBox="1"/>
          <p:nvPr>
            <p:ph type="title"/>
          </p:nvPr>
        </p:nvSpPr>
        <p:spPr>
          <a:xfrm>
            <a:off x="1778000" y="355600"/>
            <a:ext cx="20828000" cy="34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35"/>
          <p:cNvSpPr txBox="1"/>
          <p:nvPr>
            <p:ph idx="12" type="sldNum"/>
          </p:nvPr>
        </p:nvSpPr>
        <p:spPr>
          <a:xfrm>
            <a:off x="11936944" y="13008841"/>
            <a:ext cx="508351" cy="56745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viñetas">
  <p:cSld name="Título y viñeta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6"/>
          <p:cNvSpPr txBox="1"/>
          <p:nvPr>
            <p:ph type="title"/>
          </p:nvPr>
        </p:nvSpPr>
        <p:spPr>
          <a:xfrm>
            <a:off x="1778000" y="355600"/>
            <a:ext cx="20828000" cy="34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36"/>
          <p:cNvSpPr txBox="1"/>
          <p:nvPr>
            <p:ph idx="1" type="body"/>
          </p:nvPr>
        </p:nvSpPr>
        <p:spPr>
          <a:xfrm>
            <a:off x="1778000" y="3898900"/>
            <a:ext cx="20828000" cy="80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77749" lvl="0" marL="4572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1pPr>
            <a:lvl2pPr indent="-277749" lvl="1" marL="9144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2pPr>
            <a:lvl3pPr indent="-277749" lvl="2" marL="13716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3pPr>
            <a:lvl4pPr indent="-277749" lvl="3" marL="18288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4pPr>
            <a:lvl5pPr indent="-277748" lvl="4" marL="22860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5pPr>
            <a:lvl6pPr indent="-277748" lvl="5" marL="27432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6pPr>
            <a:lvl7pPr indent="-277748" lvl="6" marL="32004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7pPr>
            <a:lvl8pPr indent="-277748" lvl="7" marL="36576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8pPr>
            <a:lvl9pPr indent="-277748" lvl="8" marL="41148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9pPr>
          </a:lstStyle>
          <a:p/>
        </p:txBody>
      </p:sp>
      <p:sp>
        <p:nvSpPr>
          <p:cNvPr id="32" name="Google Shape;32;p36"/>
          <p:cNvSpPr txBox="1"/>
          <p:nvPr>
            <p:ph idx="12" type="sldNum"/>
          </p:nvPr>
        </p:nvSpPr>
        <p:spPr>
          <a:xfrm>
            <a:off x="11936944" y="13008841"/>
            <a:ext cx="508351" cy="56745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, viñetas y foto">
  <p:cSld name="Título, viñetas y fot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/>
          <p:nvPr>
            <p:ph idx="2" type="pic"/>
          </p:nvPr>
        </p:nvSpPr>
        <p:spPr>
          <a:xfrm>
            <a:off x="10629900" y="3136398"/>
            <a:ext cx="13842999" cy="9553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lvl="2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lvl="3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lvl="4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lvl="5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lvl="6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lvl="7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lvl="8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/>
        </p:txBody>
      </p:sp>
      <p:sp>
        <p:nvSpPr>
          <p:cNvPr id="35" name="Google Shape;35;p37"/>
          <p:cNvSpPr txBox="1"/>
          <p:nvPr>
            <p:ph type="title"/>
          </p:nvPr>
        </p:nvSpPr>
        <p:spPr>
          <a:xfrm>
            <a:off x="1778000" y="952500"/>
            <a:ext cx="208280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37"/>
          <p:cNvSpPr txBox="1"/>
          <p:nvPr>
            <p:ph idx="1" type="body"/>
          </p:nvPr>
        </p:nvSpPr>
        <p:spPr>
          <a:xfrm>
            <a:off x="1778000" y="3378200"/>
            <a:ext cx="10007600" cy="91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348742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1892"/>
              <a:buFont typeface="Short Stack"/>
              <a:buChar char="•"/>
              <a:defRPr sz="4400"/>
            </a:lvl1pPr>
            <a:lvl2pPr indent="-348742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1892"/>
              <a:buFont typeface="Short Stack"/>
              <a:buChar char="•"/>
              <a:defRPr sz="4400"/>
            </a:lvl2pPr>
            <a:lvl3pPr indent="-348742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1892"/>
              <a:buFont typeface="Short Stack"/>
              <a:buChar char="•"/>
              <a:defRPr sz="4400"/>
            </a:lvl3pPr>
            <a:lvl4pPr indent="-348742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1892"/>
              <a:buFont typeface="Short Stack"/>
              <a:buChar char="•"/>
              <a:defRPr sz="4400"/>
            </a:lvl4pPr>
            <a:lvl5pPr indent="-348742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1892"/>
              <a:buFont typeface="Short Stack"/>
              <a:buChar char="•"/>
              <a:defRPr sz="4400"/>
            </a:lvl5pPr>
            <a:lvl6pPr indent="-277748" lvl="5" marL="27432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6pPr>
            <a:lvl7pPr indent="-277748" lvl="6" marL="32004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7pPr>
            <a:lvl8pPr indent="-277748" lvl="7" marL="36576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8pPr>
            <a:lvl9pPr indent="-277748" lvl="8" marL="41148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9pPr>
          </a:lstStyle>
          <a:p/>
        </p:txBody>
      </p:sp>
      <p:sp>
        <p:nvSpPr>
          <p:cNvPr id="37" name="Google Shape;37;p37"/>
          <p:cNvSpPr txBox="1"/>
          <p:nvPr>
            <p:ph idx="12" type="sldNum"/>
          </p:nvPr>
        </p:nvSpPr>
        <p:spPr>
          <a:xfrm>
            <a:off x="11991452" y="13008841"/>
            <a:ext cx="508351" cy="56745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ñetas">
  <p:cSld name="Viñeta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8"/>
          <p:cNvSpPr txBox="1"/>
          <p:nvPr>
            <p:ph idx="1" type="body"/>
          </p:nvPr>
        </p:nvSpPr>
        <p:spPr>
          <a:xfrm>
            <a:off x="1778000" y="1498600"/>
            <a:ext cx="20828000" cy="107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77749" lvl="0" marL="4572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1pPr>
            <a:lvl2pPr indent="-277749" lvl="1" marL="9144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2pPr>
            <a:lvl3pPr indent="-277749" lvl="2" marL="13716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3pPr>
            <a:lvl4pPr indent="-277749" lvl="3" marL="18288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4pPr>
            <a:lvl5pPr indent="-277748" lvl="4" marL="22860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5pPr>
            <a:lvl6pPr indent="-277748" lvl="5" marL="27432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6pPr>
            <a:lvl7pPr indent="-277748" lvl="6" marL="32004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7pPr>
            <a:lvl8pPr indent="-277748" lvl="7" marL="36576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8pPr>
            <a:lvl9pPr indent="-277748" lvl="8" marL="411480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774"/>
              <a:buChar char="•"/>
              <a:defRPr/>
            </a:lvl9pPr>
          </a:lstStyle>
          <a:p/>
        </p:txBody>
      </p:sp>
      <p:sp>
        <p:nvSpPr>
          <p:cNvPr id="40" name="Google Shape;40;p38"/>
          <p:cNvSpPr txBox="1"/>
          <p:nvPr>
            <p:ph idx="12" type="sldNum"/>
          </p:nvPr>
        </p:nvSpPr>
        <p:spPr>
          <a:xfrm>
            <a:off x="11936944" y="13008841"/>
            <a:ext cx="508351" cy="56745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fotos">
  <p:cSld name="3 foto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9"/>
          <p:cNvSpPr/>
          <p:nvPr>
            <p:ph idx="2" type="pic"/>
          </p:nvPr>
        </p:nvSpPr>
        <p:spPr>
          <a:xfrm>
            <a:off x="15327675" y="6674745"/>
            <a:ext cx="8902514" cy="5912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lvl="2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lvl="3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lvl="4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lvl="5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lvl="6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lvl="7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lvl="8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/>
        </p:txBody>
      </p:sp>
      <p:sp>
        <p:nvSpPr>
          <p:cNvPr id="43" name="Google Shape;43;p39"/>
          <p:cNvSpPr/>
          <p:nvPr>
            <p:ph idx="3" type="pic"/>
          </p:nvPr>
        </p:nvSpPr>
        <p:spPr>
          <a:xfrm>
            <a:off x="15779078" y="-2308725"/>
            <a:ext cx="7408334" cy="9423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lvl="2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lvl="3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lvl="4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lvl="5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lvl="6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lvl="7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lvl="8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/>
        </p:txBody>
      </p:sp>
      <p:sp>
        <p:nvSpPr>
          <p:cNvPr id="44" name="Google Shape;44;p39"/>
          <p:cNvSpPr/>
          <p:nvPr>
            <p:ph idx="4" type="pic"/>
          </p:nvPr>
        </p:nvSpPr>
        <p:spPr>
          <a:xfrm>
            <a:off x="-3606800" y="-1397000"/>
            <a:ext cx="22745700" cy="15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lvl="2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lvl="3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lvl="4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lvl="5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lvl="6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lvl="7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lvl="8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/>
        </p:txBody>
      </p:sp>
      <p:sp>
        <p:nvSpPr>
          <p:cNvPr id="45" name="Google Shape;45;p39"/>
          <p:cNvSpPr txBox="1"/>
          <p:nvPr>
            <p:ph idx="12" type="sldNum"/>
          </p:nvPr>
        </p:nvSpPr>
        <p:spPr>
          <a:xfrm>
            <a:off x="11936944" y="13008841"/>
            <a:ext cx="508351" cy="56745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/>
          <p:nvPr>
            <p:ph idx="1" type="body"/>
          </p:nvPr>
        </p:nvSpPr>
        <p:spPr>
          <a:xfrm>
            <a:off x="1778000" y="1498600"/>
            <a:ext cx="20828000" cy="107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365125" lvl="0" marL="457200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365125" lvl="1" marL="914400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indent="-365125" lvl="2" marL="1371600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indent="-365125" lvl="3" marL="1828800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indent="-365125" lvl="4" marL="2286000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indent="-365125" lvl="5" marL="2743200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indent="-365125" lvl="6" marL="3200400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indent="-365125" lvl="7" marL="3657600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indent="-365125" lvl="8" marL="4114800" marR="0" rtl="0" algn="l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Short Stack"/>
              <a:buChar char="•"/>
              <a:defRPr b="0" i="0" sz="5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/>
        </p:txBody>
      </p:sp>
      <p:sp>
        <p:nvSpPr>
          <p:cNvPr id="7" name="Google Shape;7;p30"/>
          <p:cNvSpPr txBox="1"/>
          <p:nvPr>
            <p:ph type="title"/>
          </p:nvPr>
        </p:nvSpPr>
        <p:spPr>
          <a:xfrm>
            <a:off x="1778000" y="355600"/>
            <a:ext cx="20828000" cy="34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Short Stack"/>
              <a:buNone/>
              <a:defRPr b="0" i="0" sz="10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Short Stack"/>
              <a:buNone/>
              <a:defRPr b="0" i="0" sz="10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Short Stack"/>
              <a:buNone/>
              <a:defRPr b="0" i="0" sz="10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Short Stack"/>
              <a:buNone/>
              <a:defRPr b="0" i="0" sz="10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Short Stack"/>
              <a:buNone/>
              <a:defRPr b="0" i="0" sz="10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Short Stack"/>
              <a:buNone/>
              <a:defRPr b="0" i="0" sz="10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Short Stack"/>
              <a:buNone/>
              <a:defRPr b="0" i="0" sz="10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Short Stack"/>
              <a:buNone/>
              <a:defRPr b="0" i="0" sz="10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Short Stack"/>
              <a:buNone/>
              <a:defRPr b="0" i="0" sz="100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/>
        </p:txBody>
      </p:sp>
      <p:sp>
        <p:nvSpPr>
          <p:cNvPr id="8" name="Google Shape;8;p30"/>
          <p:cNvSpPr txBox="1"/>
          <p:nvPr>
            <p:ph idx="12" type="sldNum"/>
          </p:nvPr>
        </p:nvSpPr>
        <p:spPr>
          <a:xfrm>
            <a:off x="11936944" y="13008841"/>
            <a:ext cx="508351" cy="56745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b="0" i="0" sz="24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b="0" i="0" sz="24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b="0" i="0" sz="24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b="0" i="0" sz="24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b="0" i="0" sz="24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b="0" i="0" sz="24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b="0" i="0" sz="24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b="0" i="0" sz="24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ort Stack"/>
              <a:buNone/>
              <a:defRPr b="0" i="0" sz="24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Relationship Id="rId4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/>
          <p:nvPr/>
        </p:nvSpPr>
        <p:spPr>
          <a:xfrm>
            <a:off x="2338631" y="3301813"/>
            <a:ext cx="20293120" cy="762037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1039089" lvl="0" marL="10390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"/>
              <a:buChar char="•"/>
            </a:pPr>
            <a:r>
              <a:rPr b="0" i="0" lang="en-US" sz="5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Deben </a:t>
            </a:r>
            <a:r>
              <a:rPr b="1" i="0" lang="en-US" sz="7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vivir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5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</a:t>
            </a:r>
            <a:r>
              <a:rPr b="1" i="0" lang="en-US" sz="7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comunión</a:t>
            </a:r>
            <a:endParaRPr/>
          </a:p>
          <a:p>
            <a:pPr indent="-1579418" lvl="0" marL="15794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80"/>
              <a:buFont typeface="Helvetica Neue"/>
              <a:buChar char="•"/>
            </a:pPr>
            <a:r>
              <a:rPr b="1" i="0" lang="en-US" sz="7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Tener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 </a:t>
            </a:r>
            <a:r>
              <a:rPr b="1" i="0" lang="en-US" sz="7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estado mental sano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 </a:t>
            </a:r>
            <a:r>
              <a:rPr b="1" i="0" lang="en-US" sz="7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principios religiosos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firmes.</a:t>
            </a:r>
            <a:endParaRPr/>
          </a:p>
          <a:p>
            <a:pPr indent="-1205345" lvl="0" marL="1205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40"/>
              <a:buFont typeface="Helvetica Neue"/>
              <a:buChar char="•"/>
            </a:pP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 una </a:t>
            </a:r>
            <a:r>
              <a:rPr b="1" i="0" lang="en-US" sz="7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guía 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hacia </a:t>
            </a:r>
            <a:r>
              <a:rPr b="1" i="0" lang="en-US" sz="7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una vida más elevada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 </a:t>
            </a:r>
            <a:r>
              <a:rPr b="1" i="0" lang="en-US" sz="7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mejor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/>
          </a:p>
          <a:p>
            <a:pPr indent="-1205345" lvl="0" marL="1205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40"/>
              <a:buFont typeface="Helvetica Neue"/>
              <a:buChar char="•"/>
            </a:pP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Contiene la historia y las biografías más interesantes e instructivas que se hayan escrito</a:t>
            </a:r>
            <a:endParaRPr/>
          </a:p>
        </p:txBody>
      </p:sp>
      <p:sp>
        <p:nvSpPr>
          <p:cNvPr id="143" name="Google Shape;143;p10"/>
          <p:cNvSpPr txBox="1"/>
          <p:nvPr/>
        </p:nvSpPr>
        <p:spPr>
          <a:xfrm>
            <a:off x="2607397" y="651750"/>
            <a:ext cx="19755589" cy="1416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Helvetica Neue"/>
              <a:buNone/>
            </a:pPr>
            <a:r>
              <a:rPr b="1" i="0" lang="en-US" sz="8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Biblia </a:t>
            </a:r>
            <a:r>
              <a:rPr b="1" i="0" lang="en-US" sz="6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</a:t>
            </a:r>
            <a:r>
              <a:rPr b="1" i="0" lang="en-US" sz="8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más interesante</a:t>
            </a:r>
            <a:r>
              <a:rPr b="1" i="0" lang="en-US" sz="6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los </a:t>
            </a:r>
            <a:r>
              <a:rPr b="1" i="0" lang="en-US" sz="8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libros</a:t>
            </a:r>
            <a:endParaRPr/>
          </a:p>
        </p:txBody>
      </p:sp>
      <p:sp>
        <p:nvSpPr>
          <p:cNvPr id="144" name="Google Shape;144;p10"/>
          <p:cNvSpPr txBox="1"/>
          <p:nvPr/>
        </p:nvSpPr>
        <p:spPr>
          <a:xfrm>
            <a:off x="2444994" y="11647741"/>
            <a:ext cx="10306331" cy="127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—The Youth’s Instructor, 9 de octubre de 1902;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Mensajes para los Jóvenes, 271. {1MCP 118.2}</a:t>
            </a:r>
            <a:endParaRPr/>
          </a:p>
        </p:txBody>
      </p:sp>
      <p:pic>
        <p:nvPicPr>
          <p:cNvPr descr="Galería de imágenes" id="145" name="Google Shape;145;p10"/>
          <p:cNvPicPr preferRelativeResize="0"/>
          <p:nvPr/>
        </p:nvPicPr>
        <p:blipFill rotWithShape="1">
          <a:blip r:embed="rId3">
            <a:alphaModFix/>
          </a:blip>
          <a:srcRect b="28276" l="3382" r="8398" t="3"/>
          <a:stretch/>
        </p:blipFill>
        <p:spPr>
          <a:xfrm>
            <a:off x="13892802" y="8374179"/>
            <a:ext cx="10484260" cy="528444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0"/>
          <p:cNvSpPr txBox="1"/>
          <p:nvPr/>
        </p:nvSpPr>
        <p:spPr>
          <a:xfrm>
            <a:off x="1561023" y="2618041"/>
            <a:ext cx="2930272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Al estudiarla: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/>
          <p:nvPr/>
        </p:nvSpPr>
        <p:spPr>
          <a:xfrm>
            <a:off x="2960830" y="215121"/>
            <a:ext cx="18462340" cy="2515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0"/>
              <a:buFont typeface="Helvetica Neue"/>
              <a:buNone/>
            </a:pPr>
            <a:r>
              <a:rPr b="1" i="0" lang="en-US" sz="10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Entendimiento confundido</a:t>
            </a: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8307860" y="1991785"/>
            <a:ext cx="15155953" cy="9070542"/>
          </a:xfrm>
          <a:custGeom>
            <a:rect b="b" l="l" r="r" t="t"/>
            <a:pathLst>
              <a:path extrusionOk="0" h="21600" w="21303">
                <a:moveTo>
                  <a:pt x="529" y="1277"/>
                </a:moveTo>
                <a:lnTo>
                  <a:pt x="20073" y="0"/>
                </a:lnTo>
                <a:cubicBezTo>
                  <a:pt x="21037" y="3020"/>
                  <a:pt x="21536" y="7231"/>
                  <a:pt x="21198" y="11458"/>
                </a:cubicBezTo>
                <a:cubicBezTo>
                  <a:pt x="20913" y="15029"/>
                  <a:pt x="20056" y="18300"/>
                  <a:pt x="18889" y="20755"/>
                </a:cubicBezTo>
                <a:lnTo>
                  <a:pt x="1498" y="21600"/>
                </a:lnTo>
                <a:cubicBezTo>
                  <a:pt x="656" y="18634"/>
                  <a:pt x="136" y="14630"/>
                  <a:pt x="23" y="10399"/>
                </a:cubicBezTo>
                <a:cubicBezTo>
                  <a:pt x="-64" y="7136"/>
                  <a:pt x="99" y="3957"/>
                  <a:pt x="529" y="1277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Helvetica Neue"/>
              <a:buNone/>
            </a:pPr>
            <a:r>
              <a:t/>
            </a:r>
            <a:endParaRPr b="0" i="0" sz="5800" u="none" cap="none" strike="noStrik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Helvetica Neue"/>
              <a:buNone/>
            </a:pP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menos que el estudiante reciba alimento mental puro, cabalmente limpio de todo lo que se llama “educación superior” y está impregnado de incredulidad, no puede conocer verdaderamente a Dios. Solamente los que cooperan con el cielo en el plan de salvación, pueden saber lo que significa en su sencillez la verdadera educación. perversión del vocablo.</a:t>
            </a:r>
            <a:endParaRPr/>
          </a:p>
        </p:txBody>
      </p:sp>
      <p:sp>
        <p:nvSpPr>
          <p:cNvPr id="153" name="Google Shape;153;p11"/>
          <p:cNvSpPr txBox="1"/>
          <p:nvPr/>
        </p:nvSpPr>
        <p:spPr>
          <a:xfrm>
            <a:off x="9292402" y="11508041"/>
            <a:ext cx="8803514" cy="185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— CMPEC, 16, 17 (1913). {1MCP 119.1}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Helvetica Neue Light"/>
              <a:buNone/>
            </a:pPr>
            <a:r>
              <a:t/>
            </a:r>
            <a:endParaRPr b="0" i="0" sz="5800" u="none" cap="none" strike="noStrik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Galería de imágenes" id="154" name="Google Shape;154;p11"/>
          <p:cNvPicPr preferRelativeResize="0"/>
          <p:nvPr/>
        </p:nvPicPr>
        <p:blipFill rotWithShape="1">
          <a:blip r:embed="rId3">
            <a:alphaModFix/>
          </a:blip>
          <a:srcRect b="5299" l="0" r="0" t="5299"/>
          <a:stretch/>
        </p:blipFill>
        <p:spPr>
          <a:xfrm>
            <a:off x="558425" y="2256897"/>
            <a:ext cx="8191158" cy="11716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/>
          <p:nvPr/>
        </p:nvSpPr>
        <p:spPr>
          <a:xfrm>
            <a:off x="2806956" y="621521"/>
            <a:ext cx="18770089" cy="2515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870"/>
              <a:buFont typeface="Helvetica Neue"/>
              <a:buNone/>
            </a:pPr>
            <a:r>
              <a:rPr b="1" i="0" lang="en-US" sz="987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Poder despótico</a:t>
            </a:r>
            <a:r>
              <a:rPr b="0" i="0" lang="en-US" sz="6298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i="0" lang="en-US" sz="6298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b="1" i="0" lang="en-US" sz="987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autores incrédulos</a:t>
            </a:r>
            <a:endParaRPr/>
          </a:p>
        </p:txBody>
      </p:sp>
      <p:sp>
        <p:nvSpPr>
          <p:cNvPr id="160" name="Google Shape;160;p12"/>
          <p:cNvSpPr txBox="1"/>
          <p:nvPr/>
        </p:nvSpPr>
        <p:spPr>
          <a:xfrm>
            <a:off x="2685711" y="5543590"/>
            <a:ext cx="21247182" cy="6122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718634" lvl="0" marL="807534" marR="0" rtl="0" algn="l">
              <a:lnSpc>
                <a:spcPct val="11585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40"/>
              <a:buFont typeface="Helvetica Neue"/>
              <a:buChar char="•"/>
            </a:pP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</a:t>
            </a:r>
            <a:r>
              <a:rPr b="1" i="0" lang="en-US" sz="8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Hábitos correctos 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 </a:t>
            </a:r>
            <a:r>
              <a:rPr b="1" i="0" lang="en-US" sz="8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bendiciones </a:t>
            </a:r>
            <a:endParaRPr/>
          </a:p>
          <a:p>
            <a:pPr indent="-1016000" lvl="0" marL="1104900" marR="0" rtl="0" algn="l">
              <a:lnSpc>
                <a:spcPct val="11585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60"/>
              <a:buFont typeface="Helvetica Neue"/>
              <a:buChar char="•"/>
            </a:pPr>
            <a:r>
              <a:rPr b="1" i="0" lang="en-US" sz="8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sus </a:t>
            </a:r>
            <a:r>
              <a:rPr b="1" i="0" lang="en-US" sz="8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efectos 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sobre el </a:t>
            </a:r>
            <a:r>
              <a:rPr b="1" i="0" lang="en-US" sz="8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carácter</a:t>
            </a:r>
            <a:endParaRPr/>
          </a:p>
          <a:p>
            <a:pPr indent="-1016000" lvl="0" marL="1104900" marR="0" rtl="0" algn="l">
              <a:lnSpc>
                <a:spcPct val="11585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60"/>
              <a:buFont typeface="Helvetica Neue"/>
              <a:buChar char="•"/>
            </a:pPr>
            <a:r>
              <a:rPr b="1" i="0" lang="en-US" sz="8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su influencia benéfica 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sobre los demás. </a:t>
            </a:r>
            <a:endParaRPr/>
          </a:p>
          <a:p>
            <a:pPr indent="-1016000" lvl="0" marL="1104900" marR="0" rtl="0" algn="l">
              <a:lnSpc>
                <a:spcPct val="11585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60"/>
              <a:buFont typeface="Helvetica Neue"/>
              <a:buChar char="•"/>
            </a:pPr>
            <a:r>
              <a:rPr b="1" i="0" lang="en-US" sz="8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malos hábitos</a:t>
            </a:r>
            <a:r>
              <a:rPr b="1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i="0" lang="en-US" sz="8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ejercen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 </a:t>
            </a:r>
            <a:r>
              <a:rPr b="1" i="0" lang="en-US" sz="8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poder despótico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</a:t>
            </a:r>
            <a:endParaRPr/>
          </a:p>
          <a:p>
            <a:pPr indent="-1016000" lvl="0" marL="1104900" marR="0" rtl="0" algn="l">
              <a:lnSpc>
                <a:spcPct val="11585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60"/>
              <a:buFont typeface="Helvetica Neue"/>
              <a:buChar char="•"/>
            </a:pPr>
            <a:r>
              <a:rPr b="1" i="0" lang="en-US" sz="8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Esclavizan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las </a:t>
            </a:r>
            <a:r>
              <a:rPr b="1" i="0" lang="en-US" sz="8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inteligencias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/>
          </a:p>
        </p:txBody>
      </p:sp>
      <p:sp>
        <p:nvSpPr>
          <p:cNvPr id="161" name="Google Shape;161;p12"/>
          <p:cNvSpPr txBox="1"/>
          <p:nvPr/>
        </p:nvSpPr>
        <p:spPr>
          <a:xfrm>
            <a:off x="17402889" y="12701841"/>
            <a:ext cx="3707741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— {1MCP 117.3}</a:t>
            </a:r>
            <a:endParaRPr/>
          </a:p>
        </p:txBody>
      </p:sp>
      <p:sp>
        <p:nvSpPr>
          <p:cNvPr id="162" name="Google Shape;162;p12"/>
          <p:cNvSpPr txBox="1"/>
          <p:nvPr/>
        </p:nvSpPr>
        <p:spPr>
          <a:xfrm>
            <a:off x="3006712" y="3441481"/>
            <a:ext cx="18370575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El estudio de la Palabra de Dios asegura la vida eterna y nos ayuda a recordar  que: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/>
          <p:nvPr/>
        </p:nvSpPr>
        <p:spPr>
          <a:xfrm>
            <a:off x="2806956" y="-89679"/>
            <a:ext cx="18770089" cy="2515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0"/>
              <a:buFont typeface="Helvetica Neue"/>
              <a:buNone/>
            </a:pPr>
            <a:r>
              <a:rPr b="1" i="0" lang="en-US" sz="10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Talentos corrompidos</a:t>
            </a:r>
            <a:endParaRPr/>
          </a:p>
        </p:txBody>
      </p:sp>
      <p:sp>
        <p:nvSpPr>
          <p:cNvPr id="168" name="Google Shape;168;p13"/>
          <p:cNvSpPr txBox="1"/>
          <p:nvPr/>
        </p:nvSpPr>
        <p:spPr>
          <a:xfrm>
            <a:off x="2228511" y="4314482"/>
            <a:ext cx="21247182" cy="7931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867317" lvl="0" marL="956217" marR="0" rtl="0" algn="l">
              <a:lnSpc>
                <a:spcPct val="11585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Char char="•"/>
            </a:pPr>
            <a:r>
              <a:rPr b="1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Dotado</a:t>
            </a:r>
            <a:r>
              <a:rPr b="0" i="0" lang="en-US" sz="8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 </a:t>
            </a:r>
            <a:r>
              <a:rPr b="1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facultades superiores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/>
          </a:p>
          <a:p>
            <a:pPr indent="-718634" lvl="0" marL="807534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40"/>
              <a:buFont typeface="Helvetica Neue"/>
              <a:buChar char="•"/>
            </a:pP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Dado los </a:t>
            </a:r>
            <a:r>
              <a:rPr b="1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mejores talentos</a:t>
            </a:r>
            <a:endParaRPr/>
          </a:p>
          <a:p>
            <a:pPr indent="0" lvl="0" marL="0" marR="0" rtl="0" algn="l">
              <a:lnSpc>
                <a:spcPct val="16379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Helvetica Neue"/>
              <a:buNone/>
            </a:pP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Pero:</a:t>
            </a:r>
            <a:endParaRPr/>
          </a:p>
          <a:p>
            <a:pPr indent="-556941" lvl="0" marL="645841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40"/>
              <a:buFont typeface="Helvetica Neue"/>
              <a:buChar char="•"/>
            </a:pP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Sus </a:t>
            </a:r>
            <a:r>
              <a:rPr b="1" i="0" lang="en-US" sz="6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facultades han sido embotadas</a:t>
            </a:r>
            <a:endParaRPr/>
          </a:p>
          <a:p>
            <a:pPr indent="-556941" lvl="0" marL="645841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40"/>
              <a:buFont typeface="Helvetica Neue"/>
              <a:buChar char="•"/>
            </a:pP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Sus </a:t>
            </a:r>
            <a:r>
              <a:rPr b="1" i="0" lang="en-US" sz="6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mentes confundidas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 </a:t>
            </a:r>
            <a:r>
              <a:rPr b="1" i="0" lang="en-US" sz="6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debilitadas</a:t>
            </a:r>
            <a:endParaRPr/>
          </a:p>
          <a:p>
            <a:pPr indent="-604953" lvl="0" marL="693853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Helvetica Neue"/>
              <a:buChar char="•"/>
            </a:pPr>
            <a:r>
              <a:rPr b="1" i="0" lang="en-US" sz="6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Dificultad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para </a:t>
            </a:r>
            <a:r>
              <a:rPr b="1" i="0" lang="en-US" sz="6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controlar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el apetito de esas lecturas superficiales</a:t>
            </a:r>
            <a:endParaRPr/>
          </a:p>
        </p:txBody>
      </p:sp>
      <p:sp>
        <p:nvSpPr>
          <p:cNvPr id="169" name="Google Shape;169;p13"/>
          <p:cNvSpPr txBox="1"/>
          <p:nvPr/>
        </p:nvSpPr>
        <p:spPr>
          <a:xfrm>
            <a:off x="17402889" y="12701841"/>
            <a:ext cx="3707741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— {1MCP 117.3}</a:t>
            </a:r>
            <a:endParaRPr/>
          </a:p>
        </p:txBody>
      </p:sp>
      <p:sp>
        <p:nvSpPr>
          <p:cNvPr id="170" name="Google Shape;170;p13"/>
          <p:cNvSpPr txBox="1"/>
          <p:nvPr/>
        </p:nvSpPr>
        <p:spPr>
          <a:xfrm>
            <a:off x="8559955" y="2871946"/>
            <a:ext cx="5747209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 muchos el Señor les ha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"/>
          <p:cNvSpPr txBox="1"/>
          <p:nvPr/>
        </p:nvSpPr>
        <p:spPr>
          <a:xfrm>
            <a:off x="6089162" y="438384"/>
            <a:ext cx="12205678" cy="1907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281"/>
              <a:buFont typeface="Helvetica Neue"/>
              <a:buNone/>
            </a:pPr>
            <a:r>
              <a:rPr b="1" i="0" lang="en-US" sz="10281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Talentos corrompidos</a:t>
            </a:r>
            <a:endParaRPr/>
          </a:p>
        </p:txBody>
      </p:sp>
      <p:sp>
        <p:nvSpPr>
          <p:cNvPr id="176" name="Google Shape;176;p14"/>
          <p:cNvSpPr txBox="1"/>
          <p:nvPr/>
        </p:nvSpPr>
        <p:spPr>
          <a:xfrm>
            <a:off x="17711270" y="12701841"/>
            <a:ext cx="3090977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{1MCP 119.4}</a:t>
            </a:r>
            <a:endParaRPr/>
          </a:p>
        </p:txBody>
      </p:sp>
      <p:sp>
        <p:nvSpPr>
          <p:cNvPr id="177" name="Google Shape;177;p14"/>
          <p:cNvSpPr txBox="1"/>
          <p:nvPr/>
        </p:nvSpPr>
        <p:spPr>
          <a:xfrm>
            <a:off x="2126386" y="3750967"/>
            <a:ext cx="20131227" cy="6783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300"/>
              <a:buFont typeface="Helvetica Neue"/>
              <a:buNone/>
            </a:pPr>
            <a:r>
              <a:rPr b="1" i="0" lang="en-US" sz="6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Sus talentos se han pervertido al punto de ser dispépticos mentales</a:t>
            </a:r>
            <a:r>
              <a:rPr b="0" i="0" lang="en-US" sz="55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y en consecuencia, </a:t>
            </a:r>
            <a:r>
              <a:rPr b="1" i="0" lang="en-US" sz="6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incapacitados para cargos de responsabilidad en cualquier parte. La imaginación está enferma. Viven una vida irreal. Están incapacitados</a:t>
            </a:r>
            <a:r>
              <a:rPr b="0" i="0" lang="en-US" sz="55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para los deberes prácticos de la vida; y lo que es más triste y desalentador es que </a:t>
            </a:r>
            <a:r>
              <a:rPr b="1" i="0" lang="en-US" sz="6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 perdido todo gusto por lectura edificante.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 txBox="1"/>
          <p:nvPr/>
        </p:nvSpPr>
        <p:spPr>
          <a:xfrm>
            <a:off x="3843444" y="209785"/>
            <a:ext cx="16697112" cy="2309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0"/>
              <a:buFont typeface="Helvetica Neue"/>
              <a:buNone/>
            </a:pPr>
            <a:r>
              <a:rPr b="1" i="0" lang="en-US" sz="10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Libros que debilitan la mente</a:t>
            </a:r>
            <a:endParaRPr/>
          </a:p>
        </p:txBody>
      </p:sp>
      <p:sp>
        <p:nvSpPr>
          <p:cNvPr id="183" name="Google Shape;183;p15"/>
          <p:cNvSpPr txBox="1"/>
          <p:nvPr/>
        </p:nvSpPr>
        <p:spPr>
          <a:xfrm>
            <a:off x="9179906" y="12080137"/>
            <a:ext cx="12115798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—Joyas de los Testimonios 3:165 (1902). {1MCP 120.2}</a:t>
            </a:r>
            <a:endParaRPr/>
          </a:p>
        </p:txBody>
      </p:sp>
      <p:sp>
        <p:nvSpPr>
          <p:cNvPr id="184" name="Google Shape;184;p15"/>
          <p:cNvSpPr txBox="1"/>
          <p:nvPr/>
        </p:nvSpPr>
        <p:spPr>
          <a:xfrm>
            <a:off x="1592986" y="2765730"/>
            <a:ext cx="20131227" cy="939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 Light"/>
              <a:buNone/>
            </a:pPr>
            <a:r>
              <a:rPr b="0" i="0" lang="en-US" sz="55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Qué genera lectura de historias frívolas o excitantes:</a:t>
            </a:r>
            <a:endParaRPr/>
          </a:p>
        </p:txBody>
      </p:sp>
      <p:sp>
        <p:nvSpPr>
          <p:cNvPr id="185" name="Google Shape;185;p15"/>
          <p:cNvSpPr txBox="1"/>
          <p:nvPr/>
        </p:nvSpPr>
        <p:spPr>
          <a:xfrm>
            <a:off x="2888386" y="3952137"/>
            <a:ext cx="20131227" cy="8496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1454727" lvl="0" marL="145472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Char char="•"/>
            </a:pPr>
            <a:r>
              <a:rPr b="1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Vuelve incapaz </a:t>
            </a:r>
            <a:r>
              <a:rPr b="0" i="0" lang="en-US" sz="55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 </a:t>
            </a:r>
            <a:r>
              <a:rPr b="1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cumplir</a:t>
            </a:r>
            <a:r>
              <a:rPr b="0" i="0" lang="en-US" sz="55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las </a:t>
            </a:r>
            <a:r>
              <a:rPr b="1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responsabilidades</a:t>
            </a:r>
            <a:endParaRPr/>
          </a:p>
          <a:p>
            <a:pPr indent="-1454727" lvl="0" marL="145472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Char char="•"/>
            </a:pPr>
            <a:r>
              <a:rPr b="1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Viven en lo irrea</a:t>
            </a:r>
            <a:r>
              <a:rPr b="0" i="0" lang="en-US" sz="55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</a:t>
            </a:r>
            <a:endParaRPr/>
          </a:p>
          <a:p>
            <a:pPr indent="-1454727" lvl="0" marL="145472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Char char="•"/>
            </a:pPr>
            <a:r>
              <a:rPr b="1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tienen deseo de escudriñar</a:t>
            </a:r>
            <a:r>
              <a:rPr b="0" i="0" lang="en-US" sz="55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las Escrituras para </a:t>
            </a:r>
            <a:r>
              <a:rPr b="1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nutrirse</a:t>
            </a:r>
            <a:r>
              <a:rPr b="0" i="0" lang="en-US" sz="55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del maná celestial.</a:t>
            </a:r>
            <a:endParaRPr/>
          </a:p>
          <a:p>
            <a:pPr indent="-1454727" lvl="0" marL="145472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Char char="•"/>
            </a:pPr>
            <a:r>
              <a:rPr b="1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Debilita la mente se </a:t>
            </a:r>
            <a:r>
              <a:rPr b="0" i="0" lang="en-US" sz="55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 </a:t>
            </a:r>
            <a:r>
              <a:rPr b="1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pierde</a:t>
            </a:r>
            <a:r>
              <a:rPr b="0" i="0" lang="en-US" sz="55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la </a:t>
            </a:r>
            <a:r>
              <a:rPr b="1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facultad</a:t>
            </a:r>
            <a:r>
              <a:rPr b="0" i="0" lang="en-US" sz="55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de considerar</a:t>
            </a:r>
            <a:r>
              <a:rPr b="1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55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los grandes problemas del </a:t>
            </a:r>
            <a:r>
              <a:rPr b="1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deber</a:t>
            </a:r>
            <a:r>
              <a:rPr b="0" i="0" lang="en-US" sz="55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y del destino.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"/>
          <p:cNvSpPr txBox="1"/>
          <p:nvPr/>
        </p:nvSpPr>
        <p:spPr>
          <a:xfrm>
            <a:off x="2678318" y="336785"/>
            <a:ext cx="19538638" cy="2309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0"/>
              <a:buFont typeface="Helvetica Neue"/>
              <a:buNone/>
            </a:pPr>
            <a:r>
              <a:rPr b="1" i="0" lang="en-US" sz="10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Ficción</a:t>
            </a:r>
            <a:r>
              <a:rPr b="1" i="0" lang="en-US" sz="7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 los </a:t>
            </a:r>
            <a:r>
              <a:rPr b="1" i="0" lang="en-US" sz="10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pensamientos sensuales</a:t>
            </a:r>
            <a:endParaRPr/>
          </a:p>
        </p:txBody>
      </p:sp>
      <p:sp>
        <p:nvSpPr>
          <p:cNvPr id="191" name="Google Shape;191;p16"/>
          <p:cNvSpPr txBox="1"/>
          <p:nvPr/>
        </p:nvSpPr>
        <p:spPr>
          <a:xfrm>
            <a:off x="14709766" y="11990641"/>
            <a:ext cx="7137693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MJ, 278 (1880). {1MCP 120.3}</a:t>
            </a:r>
            <a:endParaRPr/>
          </a:p>
        </p:txBody>
      </p:sp>
      <p:sp>
        <p:nvSpPr>
          <p:cNvPr id="192" name="Google Shape;192;p16"/>
          <p:cNvSpPr txBox="1"/>
          <p:nvPr/>
        </p:nvSpPr>
        <p:spPr>
          <a:xfrm>
            <a:off x="2634386" y="4003748"/>
            <a:ext cx="19538638" cy="6629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Helvetica Neue"/>
              <a:buNone/>
            </a:pPr>
            <a:r>
              <a:rPr b="1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alimento mental </a:t>
            </a:r>
            <a:r>
              <a:rPr b="0" i="0" lang="en-US" sz="55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que le </a:t>
            </a:r>
            <a:r>
              <a:rPr b="1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gusta </a:t>
            </a:r>
            <a:r>
              <a:rPr b="0" i="0" lang="en-US" sz="55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es </a:t>
            </a:r>
            <a:r>
              <a:rPr b="1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contaminador </a:t>
            </a:r>
            <a:r>
              <a:rPr b="0" i="0" lang="en-US" sz="55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 sus </a:t>
            </a:r>
            <a:r>
              <a:rPr b="1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efectos</a:t>
            </a:r>
            <a:r>
              <a:rPr b="0" i="0" lang="en-US" sz="55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y </a:t>
            </a:r>
            <a:r>
              <a:rPr b="1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conduce a pensamientos impuros </a:t>
            </a:r>
            <a:r>
              <a:rPr b="0" i="0" lang="en-US" sz="55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 </a:t>
            </a:r>
            <a:r>
              <a:rPr b="1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sensuales. Cuanto tiempo precioso se malgasta, que podría ser dedicado al estudio del Modelo de la verdadera bondad.</a:t>
            </a:r>
            <a:r>
              <a:rPr b="0" i="0" lang="en-US" sz="55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y del destino.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/>
          <p:nvPr/>
        </p:nvSpPr>
        <p:spPr>
          <a:xfrm>
            <a:off x="2678318" y="336785"/>
            <a:ext cx="19538638" cy="2309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900"/>
              <a:buFont typeface="Helvetica Neue"/>
              <a:buNone/>
            </a:pPr>
            <a:r>
              <a:rPr b="1" i="0" lang="en-US" sz="11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Ebrios mentales</a:t>
            </a:r>
            <a:endParaRPr/>
          </a:p>
        </p:txBody>
      </p:sp>
      <p:sp>
        <p:nvSpPr>
          <p:cNvPr id="198" name="Google Shape;198;p17"/>
          <p:cNvSpPr txBox="1"/>
          <p:nvPr/>
        </p:nvSpPr>
        <p:spPr>
          <a:xfrm>
            <a:off x="7185015" y="11990641"/>
            <a:ext cx="14662444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—CMPAEC, 127 (1913). {1MCP 121.2</a:t>
            </a:r>
            <a:endParaRPr/>
          </a:p>
        </p:txBody>
      </p:sp>
      <p:sp>
        <p:nvSpPr>
          <p:cNvPr id="199" name="Google Shape;199;p17"/>
          <p:cNvSpPr/>
          <p:nvPr/>
        </p:nvSpPr>
        <p:spPr>
          <a:xfrm>
            <a:off x="2812186" y="3005767"/>
            <a:ext cx="20131228" cy="770446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18350" y="1867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Helvetica Neue"/>
              <a:buNone/>
            </a:pPr>
            <a:r>
              <a:rPr b="0" i="0" lang="en-US" sz="6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 cultivar el apetito </a:t>
            </a:r>
            <a:r>
              <a:rPr b="0" i="0" lang="en-US" sz="5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 las </a:t>
            </a:r>
            <a:r>
              <a:rPr b="0" i="0" lang="en-US" sz="6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historias sensacionalistas, se pervierte </a:t>
            </a:r>
            <a:r>
              <a:rPr b="0" i="0" lang="en-US" sz="5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</a:t>
            </a:r>
            <a:r>
              <a:rPr b="0" i="0" lang="en-US" sz="6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gusto mental</a:t>
            </a:r>
            <a:r>
              <a:rPr b="0" i="0" lang="en-US" sz="5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y la </a:t>
            </a:r>
            <a:r>
              <a:rPr b="0" i="0" lang="en-US" sz="6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mente no queda satisfecha.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Helvetica Neue"/>
              <a:buNone/>
            </a:pPr>
            <a:r>
              <a:rPr b="0" i="0" lang="en-US" sz="6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hábitos intemperantes </a:t>
            </a:r>
            <a:r>
              <a:rPr b="0" i="0" lang="en-US" sz="5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la </a:t>
            </a:r>
            <a:r>
              <a:rPr b="0" i="0" lang="en-US" sz="6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lectura tienen sobre el cerebro </a:t>
            </a:r>
            <a:r>
              <a:rPr b="0" i="0" lang="en-US" sz="5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</a:t>
            </a:r>
            <a:r>
              <a:rPr b="0" i="0" lang="en-US" sz="6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mismo efecto </a:t>
            </a:r>
            <a:r>
              <a:rPr b="0" i="0" lang="en-US" sz="5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 los </a:t>
            </a:r>
            <a:r>
              <a:rPr b="0" i="0" lang="en-US" sz="6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hábitos intemperantes en el comer </a:t>
            </a:r>
            <a:r>
              <a:rPr b="0" i="0" lang="en-US" sz="5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r>
              <a:rPr b="0" i="0" lang="en-US" sz="6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beber tienen sobre </a:t>
            </a:r>
            <a:r>
              <a:rPr b="0" i="0" lang="en-US" sz="5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</a:t>
            </a:r>
            <a:r>
              <a:rPr b="0" i="0" lang="en-US" sz="6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cuerpo.</a:t>
            </a:r>
            <a:endParaRPr/>
          </a:p>
        </p:txBody>
      </p:sp>
      <p:pic>
        <p:nvPicPr>
          <p:cNvPr descr="Imagen" id="200" name="Google Shape;2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85341" y="7833035"/>
            <a:ext cx="4498978" cy="5794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 txBox="1"/>
          <p:nvPr/>
        </p:nvSpPr>
        <p:spPr>
          <a:xfrm>
            <a:off x="2678318" y="336785"/>
            <a:ext cx="19538638" cy="2309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996"/>
              <a:buFont typeface="Helvetica Neue"/>
              <a:buNone/>
            </a:pPr>
            <a:r>
              <a:rPr b="1" i="0" lang="en-US" sz="9996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mente se hundirá en la imbecilidad</a:t>
            </a:r>
            <a:endParaRPr/>
          </a:p>
        </p:txBody>
      </p:sp>
      <p:sp>
        <p:nvSpPr>
          <p:cNvPr id="206" name="Google Shape;206;p18"/>
          <p:cNvSpPr txBox="1"/>
          <p:nvPr/>
        </p:nvSpPr>
        <p:spPr>
          <a:xfrm>
            <a:off x="14709766" y="11990641"/>
            <a:ext cx="7137693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MJ, 278 (1880). {1MCP 120.3}</a:t>
            </a:r>
            <a:endParaRPr/>
          </a:p>
        </p:txBody>
      </p:sp>
      <p:sp>
        <p:nvSpPr>
          <p:cNvPr id="207" name="Google Shape;207;p18"/>
          <p:cNvSpPr txBox="1"/>
          <p:nvPr/>
        </p:nvSpPr>
        <p:spPr>
          <a:xfrm>
            <a:off x="2608986" y="4758185"/>
            <a:ext cx="20131227" cy="629881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1002145" lvl="0" marL="11291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Char char="•"/>
            </a:pPr>
            <a:r>
              <a:rPr b="1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 mente ha sido </a:t>
            </a:r>
            <a:r>
              <a:rPr b="0" i="0" lang="en-US" sz="5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como un </a:t>
            </a:r>
            <a:r>
              <a:rPr b="1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arroyo susurrante </a:t>
            </a:r>
            <a:r>
              <a:rPr b="0" i="0" lang="en-US" sz="5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casi lleno de rocas y malezas.</a:t>
            </a:r>
            <a:endParaRPr/>
          </a:p>
          <a:p>
            <a:pPr indent="-1002145" lvl="0" marL="11291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Char char="•"/>
            </a:pPr>
            <a:r>
              <a:rPr b="1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 estado disminuyendo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su </a:t>
            </a:r>
            <a:r>
              <a:rPr b="1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vitalidad</a:t>
            </a:r>
            <a:endParaRPr/>
          </a:p>
          <a:p>
            <a:pPr indent="-1002145" lvl="0" marL="11291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Char char="•"/>
            </a:pPr>
            <a:r>
              <a:rPr b="1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Debilitándola física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b="1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mental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 </a:t>
            </a:r>
            <a:r>
              <a:rPr b="1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moralmente</a:t>
            </a:r>
            <a:endParaRPr/>
          </a:p>
          <a:p>
            <a:pPr indent="-1002145" lvl="0" marL="11291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Char char="•"/>
            </a:pPr>
            <a:r>
              <a:rPr b="1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irregularidad ha causado desorden 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su </a:t>
            </a:r>
            <a:r>
              <a:rPr b="1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casa</a:t>
            </a:r>
            <a:endParaRPr/>
          </a:p>
        </p:txBody>
      </p:sp>
      <p:sp>
        <p:nvSpPr>
          <p:cNvPr id="208" name="Google Shape;208;p18"/>
          <p:cNvSpPr txBox="1"/>
          <p:nvPr/>
        </p:nvSpPr>
        <p:spPr>
          <a:xfrm>
            <a:off x="2441565" y="3359254"/>
            <a:ext cx="18342168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Por los caprichosos apetitos: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/>
          <p:nvPr/>
        </p:nvSpPr>
        <p:spPr>
          <a:xfrm>
            <a:off x="2033924" y="1276492"/>
            <a:ext cx="20827427" cy="727681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18350" y="1867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700"/>
              <a:buFont typeface="Times New Roman"/>
              <a:buNone/>
            </a:pPr>
            <a:r>
              <a:rPr b="1" i="1" lang="en-US" sz="8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funcionamiento saludable </a:t>
            </a:r>
            <a:r>
              <a:rPr b="0" i="1" lang="en-US" sz="73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b="1" i="1" lang="en-US" sz="8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armonioso</a:t>
            </a:r>
            <a:r>
              <a:rPr b="0" i="1" lang="en-US" sz="73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todas las</a:t>
            </a:r>
            <a:r>
              <a:rPr b="1" i="1" lang="en-US" sz="8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facultades </a:t>
            </a:r>
            <a:r>
              <a:rPr b="0" i="1" lang="en-US" sz="73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 </a:t>
            </a:r>
            <a:r>
              <a:rPr b="1" i="1" lang="en-US" sz="8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cuerpo </a:t>
            </a:r>
            <a:r>
              <a:rPr b="0" i="1" lang="en-US" sz="73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de la </a:t>
            </a:r>
            <a:r>
              <a:rPr b="1" i="1" lang="en-US" sz="8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mente resulta </a:t>
            </a:r>
            <a:r>
              <a:rPr b="0" i="1" lang="en-US" sz="73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</a:t>
            </a:r>
            <a:r>
              <a:rPr b="1" i="1" lang="en-US" sz="8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felicidad.</a:t>
            </a:r>
            <a:endParaRPr/>
          </a:p>
        </p:txBody>
      </p:sp>
      <p:sp>
        <p:nvSpPr>
          <p:cNvPr id="214" name="Google Shape;214;p19"/>
          <p:cNvSpPr/>
          <p:nvPr/>
        </p:nvSpPr>
        <p:spPr>
          <a:xfrm>
            <a:off x="1910623" y="8213660"/>
            <a:ext cx="20131228" cy="379197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18350" y="1867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9807C"/>
              </a:gs>
              <a:gs pos="100000">
                <a:srgbClr val="BD3324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Las facultades </a:t>
            </a:r>
            <a:r>
              <a:rPr b="0" i="0" lang="en-US" sz="6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deberían ejercitarse con nuestros intereses eternos. 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Esto </a:t>
            </a:r>
            <a:r>
              <a:rPr b="0" i="0" lang="en-US" sz="6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favorecerá la salud del cuerpo y de la mente</a:t>
            </a:r>
            <a:endParaRPr/>
          </a:p>
        </p:txBody>
      </p:sp>
      <p:sp>
        <p:nvSpPr>
          <p:cNvPr id="215" name="Google Shape;215;p19"/>
          <p:cNvSpPr txBox="1"/>
          <p:nvPr/>
        </p:nvSpPr>
        <p:spPr>
          <a:xfrm>
            <a:off x="2678318" y="336785"/>
            <a:ext cx="19538638" cy="2309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rial Black"/>
              <a:buNone/>
            </a:pPr>
            <a:r>
              <a:rPr b="0" i="0" lang="en-US" sz="10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La complacencia excesiva</a:t>
            </a:r>
            <a:endParaRPr/>
          </a:p>
        </p:txBody>
      </p:sp>
      <p:sp>
        <p:nvSpPr>
          <p:cNvPr id="216" name="Google Shape;216;p19"/>
          <p:cNvSpPr txBox="1"/>
          <p:nvPr/>
        </p:nvSpPr>
        <p:spPr>
          <a:xfrm>
            <a:off x="3654415" y="12498641"/>
            <a:ext cx="14662444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—Testimonies for the Church 4:417 (1880). {1MCP 121.3}</a:t>
            </a:r>
            <a:endParaRPr/>
          </a:p>
        </p:txBody>
      </p:sp>
      <p:pic>
        <p:nvPicPr>
          <p:cNvPr descr="Imagen" id="217" name="Google Shape;21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58341" y="4937435"/>
            <a:ext cx="4498978" cy="5794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rtadA MENTEcaracterPer.png" id="63" name="Google Shape;63;p2"/>
          <p:cNvPicPr preferRelativeResize="0"/>
          <p:nvPr/>
        </p:nvPicPr>
        <p:blipFill rotWithShape="1">
          <a:blip r:embed="rId3">
            <a:alphaModFix/>
          </a:blip>
          <a:srcRect b="0" l="0" r="0" t="963"/>
          <a:stretch/>
        </p:blipFill>
        <p:spPr>
          <a:xfrm>
            <a:off x="1795926" y="425697"/>
            <a:ext cx="8064798" cy="128646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alería de imágenes" id="64" name="Google Shape;64;p2"/>
          <p:cNvPicPr preferRelativeResize="0"/>
          <p:nvPr/>
        </p:nvPicPr>
        <p:blipFill rotWithShape="1">
          <a:blip r:embed="rId4">
            <a:alphaModFix/>
          </a:blip>
          <a:srcRect b="0" l="2067" r="2066" t="0"/>
          <a:stretch/>
        </p:blipFill>
        <p:spPr>
          <a:xfrm>
            <a:off x="9842030" y="7660030"/>
            <a:ext cx="10075745" cy="65662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2"/>
          <p:cNvGrpSpPr/>
          <p:nvPr/>
        </p:nvGrpSpPr>
        <p:grpSpPr>
          <a:xfrm>
            <a:off x="14523277" y="1768672"/>
            <a:ext cx="6189199" cy="5158973"/>
            <a:chOff x="0" y="0"/>
            <a:chExt cx="6189197" cy="5158971"/>
          </a:xfrm>
        </p:grpSpPr>
        <p:pic>
          <p:nvPicPr>
            <p:cNvPr descr="Imagen" id="66" name="Google Shape;66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1398741"/>
              <a:ext cx="6189197" cy="37602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 MINMUJER.png" id="67" name="Google Shape;67;p2"/>
            <p:cNvPicPr preferRelativeResize="0"/>
            <p:nvPr/>
          </p:nvPicPr>
          <p:blipFill rotWithShape="1">
            <a:blip r:embed="rId6">
              <a:alphaModFix/>
            </a:blip>
            <a:srcRect b="0" l="632" r="631" t="0"/>
            <a:stretch/>
          </p:blipFill>
          <p:spPr>
            <a:xfrm>
              <a:off x="1339617" y="0"/>
              <a:ext cx="3510150" cy="2114331"/>
            </a:xfrm>
            <a:prstGeom prst="rect">
              <a:avLst/>
            </a:prstGeom>
            <a:noFill/>
            <a:ln>
              <a:noFill/>
            </a:ln>
            <a:effectLst>
              <a:outerShdw blurRad="254000" rotWithShape="0" dir="5400000" dist="127000">
                <a:srgbClr val="000000">
                  <a:alpha val="69803"/>
                </a:srgbClr>
              </a:outerShdw>
            </a:effectLst>
          </p:spPr>
        </p:pic>
      </p:grpSp>
      <p:sp>
        <p:nvSpPr>
          <p:cNvPr id="68" name="Google Shape;68;p2"/>
          <p:cNvSpPr txBox="1"/>
          <p:nvPr>
            <p:ph idx="4294967295" type="subTitle"/>
          </p:nvPr>
        </p:nvSpPr>
        <p:spPr>
          <a:xfrm>
            <a:off x="15014656" y="4060086"/>
            <a:ext cx="4971291" cy="283001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 Light"/>
              <a:buNone/>
            </a:pPr>
            <a:r>
              <a:rPr b="0" i="0" lang="en-US" sz="2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Seminario  basado en el libro Mente, Carácter y Personalidad</a:t>
            </a:r>
            <a:endParaRPr/>
          </a:p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 Light"/>
              <a:buNone/>
            </a:pPr>
            <a:r>
              <a:rPr b="0" i="0" lang="en-US" sz="2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Autor: Elena G. de White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/>
          <p:nvPr/>
        </p:nvSpPr>
        <p:spPr>
          <a:xfrm>
            <a:off x="3636622" y="510671"/>
            <a:ext cx="19538638" cy="2309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rial Black"/>
              <a:buNone/>
            </a:pPr>
            <a:r>
              <a:rPr b="0" i="0" lang="en-US" sz="10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Recargar la mente</a:t>
            </a:r>
            <a:endParaRPr/>
          </a:p>
        </p:txBody>
      </p:sp>
      <p:sp>
        <p:nvSpPr>
          <p:cNvPr id="223" name="Google Shape;223;p20"/>
          <p:cNvSpPr txBox="1"/>
          <p:nvPr/>
        </p:nvSpPr>
        <p:spPr>
          <a:xfrm>
            <a:off x="7845415" y="12498641"/>
            <a:ext cx="14662444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—CMPAEC,282 (1913). {1MCP 121.4}</a:t>
            </a:r>
            <a:endParaRPr/>
          </a:p>
        </p:txBody>
      </p:sp>
      <p:sp>
        <p:nvSpPr>
          <p:cNvPr id="224" name="Google Shape;224;p20"/>
          <p:cNvSpPr txBox="1"/>
          <p:nvPr/>
        </p:nvSpPr>
        <p:spPr>
          <a:xfrm>
            <a:off x="4512636" y="3587140"/>
            <a:ext cx="19080796" cy="11061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Font typeface="Helvetica Neue"/>
              <a:buNone/>
            </a:pPr>
            <a:r>
              <a:rPr b="0" i="0" lang="en-US" sz="6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 realizar un doble trabajo</a:t>
            </a:r>
            <a:endParaRPr/>
          </a:p>
        </p:txBody>
      </p:sp>
      <p:sp>
        <p:nvSpPr>
          <p:cNvPr id="225" name="Google Shape;225;p20"/>
          <p:cNvSpPr txBox="1"/>
          <p:nvPr/>
        </p:nvSpPr>
        <p:spPr>
          <a:xfrm>
            <a:off x="7300476" y="6251809"/>
            <a:ext cx="13704547" cy="4923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1181100" lvl="0" marL="1231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64"/>
              <a:buFont typeface="Helvetica Neue"/>
              <a:buChar char="•"/>
            </a:pPr>
            <a:r>
              <a:rPr b="0" i="0" lang="en-US" sz="6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6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exceso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para la </a:t>
            </a:r>
            <a:r>
              <a:rPr b="0" i="0" lang="en-US" sz="6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mente</a:t>
            </a:r>
            <a:endParaRPr/>
          </a:p>
          <a:p>
            <a:pPr indent="-1181100" lvl="0" marL="1231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64"/>
              <a:buFont typeface="Helvetica Neue"/>
              <a:buChar char="•"/>
            </a:pPr>
            <a:r>
              <a:rPr b="0" i="0" lang="en-US" sz="6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Descuidar 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</a:t>
            </a:r>
            <a:r>
              <a:rPr b="0" i="0" lang="en-US" sz="6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ejercicio físico.</a:t>
            </a:r>
            <a:endParaRPr/>
          </a:p>
          <a:p>
            <a:pPr indent="-1181100" lvl="0" marL="1231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64"/>
              <a:buFont typeface="Helvetica Neue"/>
              <a:buChar char="•"/>
            </a:pPr>
            <a:r>
              <a:rPr b="0" i="0" lang="en-US" sz="6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mente no puede asimilar </a:t>
            </a:r>
            <a:endParaRPr b="0" i="0" sz="4800" u="none" cap="none" strike="noStrik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1181100" lvl="0" marL="1231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64"/>
              <a:buFont typeface="Helvetica Neue"/>
              <a:buChar char="•"/>
            </a:pPr>
            <a:r>
              <a:rPr b="0" i="0" lang="en-US" sz="6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Recargar la mente 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 </a:t>
            </a:r>
            <a:r>
              <a:rPr b="0" i="0" lang="en-US" sz="6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tan grave</a:t>
            </a:r>
            <a:endParaRPr/>
          </a:p>
          <a:p>
            <a:pPr indent="50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como lo es recargar los órganos digestivos</a:t>
            </a:r>
            <a:endParaRPr/>
          </a:p>
        </p:txBody>
      </p:sp>
      <p:pic>
        <p:nvPicPr>
          <p:cNvPr descr="Galería de imágenes" id="226" name="Google Shape;226;p20"/>
          <p:cNvPicPr preferRelativeResize="0"/>
          <p:nvPr/>
        </p:nvPicPr>
        <p:blipFill rotWithShape="1">
          <a:blip r:embed="rId4">
            <a:alphaModFix/>
          </a:blip>
          <a:srcRect b="0" l="1911" r="0" t="0"/>
          <a:stretch/>
        </p:blipFill>
        <p:spPr>
          <a:xfrm>
            <a:off x="-2057199" y="2450227"/>
            <a:ext cx="7775074" cy="11330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 txBox="1"/>
          <p:nvPr/>
        </p:nvSpPr>
        <p:spPr>
          <a:xfrm>
            <a:off x="3220102" y="434471"/>
            <a:ext cx="17943797" cy="3132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rial Black"/>
              <a:buNone/>
            </a:pPr>
            <a:r>
              <a:rPr b="0" i="0" lang="en-US" sz="10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Hablemos palabras </a:t>
            </a:r>
            <a:r>
              <a:rPr b="0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</a:t>
            </a:r>
            <a:endParaRPr/>
          </a:p>
          <a:p>
            <a:pPr indent="0" lvl="0" marL="0" marR="0" rtl="0" algn="ct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rial Black"/>
              <a:buNone/>
            </a:pPr>
            <a:r>
              <a:rPr b="0" i="0" lang="en-US" sz="10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tiendan</a:t>
            </a:r>
            <a:r>
              <a:rPr b="0" i="0" lang="en-US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la </a:t>
            </a:r>
            <a:r>
              <a:rPr b="0" i="0" lang="en-US" sz="10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edificación</a:t>
            </a:r>
            <a:endParaRPr/>
          </a:p>
        </p:txBody>
      </p:sp>
      <p:sp>
        <p:nvSpPr>
          <p:cNvPr id="232" name="Google Shape;232;p21"/>
          <p:cNvSpPr txBox="1"/>
          <p:nvPr/>
        </p:nvSpPr>
        <p:spPr>
          <a:xfrm>
            <a:off x="7845415" y="12498641"/>
            <a:ext cx="14662444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—CMPAEC,282 (1913). {1MCP 121.4}</a:t>
            </a:r>
            <a:endParaRPr/>
          </a:p>
        </p:txBody>
      </p:sp>
      <p:sp>
        <p:nvSpPr>
          <p:cNvPr id="233" name="Google Shape;233;p21"/>
          <p:cNvSpPr txBox="1"/>
          <p:nvPr/>
        </p:nvSpPr>
        <p:spPr>
          <a:xfrm>
            <a:off x="2651602" y="3752240"/>
            <a:ext cx="19080796" cy="72783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800100" lvl="0" marL="96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40"/>
              <a:buFont typeface="Helvetica Neue"/>
              <a:buChar char="•"/>
            </a:pPr>
            <a:r>
              <a:rPr b="0" i="0" lang="en-US" sz="6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hemos de ser charlatanes</a:t>
            </a:r>
            <a:endParaRPr/>
          </a:p>
          <a:p>
            <a:pPr indent="-800100" lvl="0" marL="96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40"/>
              <a:buFont typeface="Helvetica Neue"/>
              <a:buChar char="•"/>
            </a:pPr>
            <a:r>
              <a:rPr b="0" i="0" lang="en-US" sz="6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Chismosos, o cuenteros</a:t>
            </a:r>
            <a:endParaRPr/>
          </a:p>
          <a:p>
            <a:pPr indent="-800100" lvl="0" marL="96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40"/>
              <a:buFont typeface="Helvetica Neue"/>
              <a:buChar char="•"/>
            </a:pPr>
            <a:r>
              <a:rPr b="0" i="0" lang="en-US" sz="6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hemos de dar falso testimonio.</a:t>
            </a:r>
            <a:endParaRPr/>
          </a:p>
          <a:p>
            <a:pPr indent="-800100" lvl="0" marL="96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40"/>
              <a:buFont typeface="Helvetica Neue"/>
              <a:buChar char="•"/>
            </a:pPr>
            <a:r>
              <a:rPr b="0" i="0" lang="en-US" sz="6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Dios nos prohibe ocuparnos en conversaciones frívolas o necias</a:t>
            </a:r>
            <a:endParaRPr/>
          </a:p>
          <a:p>
            <a:pPr indent="-800100" lvl="0" marL="96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40"/>
              <a:buFont typeface="Helvetica Neue"/>
              <a:buChar char="•"/>
            </a:pPr>
            <a:r>
              <a:rPr b="0" i="0" lang="en-US" sz="6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hacer chistes o bromas</a:t>
            </a:r>
            <a:endParaRPr/>
          </a:p>
          <a:p>
            <a:pPr indent="-800100" lvl="0" marL="96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40"/>
              <a:buFont typeface="Helvetica Neue"/>
              <a:buChar char="•"/>
            </a:pPr>
            <a:r>
              <a:rPr b="0" i="0" lang="en-US" sz="6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hablar palabras vanas.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 txBox="1"/>
          <p:nvPr/>
        </p:nvSpPr>
        <p:spPr>
          <a:xfrm>
            <a:off x="466390" y="466854"/>
            <a:ext cx="13369107" cy="1038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837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Arial Black"/>
              <a:buNone/>
            </a:pPr>
            <a:r>
              <a:rPr b="0" i="0" lang="en-US" sz="43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Hablemos palabras </a:t>
            </a:r>
            <a:r>
              <a:rPr b="0" i="0" lang="en-US" sz="301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  </a:t>
            </a:r>
            <a:r>
              <a:rPr b="0" i="0" lang="en-US" sz="43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tiendan</a:t>
            </a:r>
            <a:r>
              <a:rPr b="0" i="0" lang="en-US" sz="301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la </a:t>
            </a:r>
            <a:r>
              <a:rPr b="0" i="0" lang="en-US" sz="43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edificación</a:t>
            </a:r>
            <a:endParaRPr/>
          </a:p>
        </p:txBody>
      </p:sp>
      <p:sp>
        <p:nvSpPr>
          <p:cNvPr id="239" name="Google Shape;239;p22"/>
          <p:cNvSpPr txBox="1"/>
          <p:nvPr/>
        </p:nvSpPr>
        <p:spPr>
          <a:xfrm>
            <a:off x="7845415" y="12498641"/>
            <a:ext cx="14662444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—FCE, 458 (1897). {1MCP 122.2}</a:t>
            </a:r>
            <a:endParaRPr/>
          </a:p>
        </p:txBody>
      </p:sp>
      <p:sp>
        <p:nvSpPr>
          <p:cNvPr id="240" name="Google Shape;240;p22"/>
          <p:cNvSpPr txBox="1"/>
          <p:nvPr/>
        </p:nvSpPr>
        <p:spPr>
          <a:xfrm>
            <a:off x="1356202" y="2849010"/>
            <a:ext cx="21233346" cy="49161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800100" lvl="0" marL="96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40"/>
              <a:buFont typeface="Helvetica Neue"/>
              <a:buChar char="•"/>
            </a:pPr>
            <a:r>
              <a:rPr b="0" i="0" lang="en-US" sz="6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Daremos  cuenta a Dios 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lo que</a:t>
            </a:r>
            <a:r>
              <a:rPr b="0" i="0" lang="en-US" sz="6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decimos.</a:t>
            </a:r>
            <a:endParaRPr/>
          </a:p>
          <a:p>
            <a:pPr indent="-800100" lvl="0" marL="96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40"/>
              <a:buFont typeface="Helvetica Neue"/>
              <a:buChar char="•"/>
            </a:pPr>
            <a:r>
              <a:rPr b="0" i="0" lang="en-US" sz="6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Seremos llevados a juicio 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 las palabras que no hacen bien ni al que habla ni al que oye.</a:t>
            </a:r>
            <a:endParaRPr/>
          </a:p>
          <a:p>
            <a:pPr indent="-800100" lvl="0" marL="96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40"/>
              <a:buFont typeface="Helvetica Neue"/>
              <a:buChar char="•"/>
            </a:pPr>
            <a:r>
              <a:rPr b="0" i="0" lang="en-US" sz="6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Hablemos todos palabras que tiendan a la edificación.</a:t>
            </a:r>
            <a:endParaRPr/>
          </a:p>
        </p:txBody>
      </p:sp>
      <p:sp>
        <p:nvSpPr>
          <p:cNvPr id="241" name="Google Shape;241;p22"/>
          <p:cNvSpPr txBox="1"/>
          <p:nvPr/>
        </p:nvSpPr>
        <p:spPr>
          <a:xfrm>
            <a:off x="3820002" y="8928103"/>
            <a:ext cx="19080796" cy="240756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Helvetica Neue"/>
              <a:buNone/>
            </a:pPr>
            <a:r>
              <a:rPr b="0" i="0" lang="en-US" sz="51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Recuerde que usted tiene valor ante Dios. No permitan que conversaciones vulgares o necias, o principios equivocados constituyan su experiencia cristiana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 txBox="1"/>
          <p:nvPr/>
        </p:nvSpPr>
        <p:spPr>
          <a:xfrm>
            <a:off x="1786937" y="53471"/>
            <a:ext cx="20810125" cy="3132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rial Black"/>
              <a:buNone/>
            </a:pPr>
            <a:r>
              <a:rPr b="0" i="0" lang="en-US" sz="10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Influencias</a:t>
            </a:r>
            <a:r>
              <a:rPr b="0" i="0" lang="en-US" sz="5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que </a:t>
            </a:r>
            <a:r>
              <a:rPr b="0" i="0" lang="en-US" sz="10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desmoralizan</a:t>
            </a:r>
            <a:endParaRPr/>
          </a:p>
        </p:txBody>
      </p:sp>
      <p:sp>
        <p:nvSpPr>
          <p:cNvPr id="247" name="Google Shape;247;p23"/>
          <p:cNvSpPr txBox="1"/>
          <p:nvPr/>
        </p:nvSpPr>
        <p:spPr>
          <a:xfrm>
            <a:off x="7845415" y="12498641"/>
            <a:ext cx="14662444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—El HA, 369 (1894). {1MCP 122.4}</a:t>
            </a:r>
            <a:endParaRPr/>
          </a:p>
        </p:txBody>
      </p:sp>
      <p:sp>
        <p:nvSpPr>
          <p:cNvPr id="248" name="Google Shape;248;p23"/>
          <p:cNvSpPr txBox="1"/>
          <p:nvPr/>
        </p:nvSpPr>
        <p:spPr>
          <a:xfrm>
            <a:off x="1479630" y="5383301"/>
            <a:ext cx="21773791" cy="5794198"/>
          </a:xfrm>
          <a:prstGeom prst="rect">
            <a:avLst/>
          </a:prstGeom>
          <a:solidFill>
            <a:srgbClr val="BD8806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800100" lvl="0" marL="96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Helvetica Neue"/>
              <a:buChar char="•"/>
            </a:pPr>
            <a:r>
              <a:rPr b="0" i="0" lang="en-US" sz="6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Resulta imposible evitar </a:t>
            </a:r>
            <a:r>
              <a:rPr b="0" i="0" lang="en-US" sz="5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</a:t>
            </a:r>
            <a:r>
              <a:rPr b="0" i="0" lang="en-US" sz="6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trato</a:t>
            </a:r>
            <a:r>
              <a:rPr b="0" i="0" lang="en-US" sz="5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 </a:t>
            </a:r>
            <a:r>
              <a:rPr b="0" i="0" lang="en-US" sz="6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malas compañías</a:t>
            </a:r>
            <a:endParaRPr/>
          </a:p>
          <a:p>
            <a:pPr indent="-800100" lvl="0" marL="96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Helvetica Neue"/>
              <a:buChar char="•"/>
            </a:pPr>
            <a:r>
              <a:rPr b="0" i="0" lang="en-US" sz="6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Ven espectáculos</a:t>
            </a:r>
            <a:endParaRPr/>
          </a:p>
          <a:p>
            <a:pPr indent="-800100" lvl="0" marL="96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Helvetica Neue"/>
              <a:buChar char="•"/>
            </a:pPr>
            <a:r>
              <a:rPr b="0" i="0" lang="en-US" sz="6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Están sujetos a influencias</a:t>
            </a:r>
            <a:r>
              <a:rPr b="0" i="0" lang="en-US" sz="5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que </a:t>
            </a:r>
            <a:r>
              <a:rPr b="0" i="0" lang="en-US" sz="6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tienden </a:t>
            </a:r>
            <a:r>
              <a:rPr b="0" i="0" lang="en-US" sz="5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b="0" i="0" lang="en-US" sz="6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desmoralizarlos</a:t>
            </a:r>
            <a:endParaRPr/>
          </a:p>
          <a:p>
            <a:pPr indent="-800100" lvl="0" marL="96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Helvetica Neue"/>
              <a:buChar char="•"/>
            </a:pPr>
            <a:r>
              <a:rPr b="0" i="0" lang="en-US" sz="6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Amenos </a:t>
            </a:r>
            <a:r>
              <a:rPr b="0" i="0" lang="en-US" sz="5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 estén cabalmente guardados, </a:t>
            </a:r>
            <a:r>
              <a:rPr b="0" i="0" lang="en-US" sz="6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lograrán imperceptible</a:t>
            </a:r>
            <a:r>
              <a:rPr b="0" i="0" lang="en-US" sz="5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pero </a:t>
            </a:r>
            <a:r>
              <a:rPr b="0" i="0" lang="en-US" sz="6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seguramente corromperles </a:t>
            </a:r>
            <a:r>
              <a:rPr b="0" i="0" lang="en-US" sz="5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</a:t>
            </a:r>
            <a:r>
              <a:rPr b="0" i="0" lang="en-US" sz="6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corazón </a:t>
            </a:r>
            <a:r>
              <a:rPr b="0" i="0" lang="en-US" sz="5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</a:t>
            </a:r>
            <a:r>
              <a:rPr b="0" i="0" lang="en-US" sz="6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deformar su carácter</a:t>
            </a:r>
            <a:endParaRPr/>
          </a:p>
        </p:txBody>
      </p:sp>
      <p:sp>
        <p:nvSpPr>
          <p:cNvPr id="249" name="Google Shape;249;p23"/>
          <p:cNvSpPr txBox="1"/>
          <p:nvPr/>
        </p:nvSpPr>
        <p:spPr>
          <a:xfrm>
            <a:off x="1241415" y="2817558"/>
            <a:ext cx="21901169" cy="1498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Helvetica Neue Light"/>
              <a:buNone/>
            </a:pPr>
            <a:r>
              <a:rPr b="0" i="0" lang="en-US" sz="4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Motivos por experimentar profunda preocupación por sus hijos, quienes han de hacer frente a tentaciones a cada paso que den hacia adelante.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"/>
          <p:cNvSpPr txBox="1"/>
          <p:nvPr/>
        </p:nvSpPr>
        <p:spPr>
          <a:xfrm>
            <a:off x="2424961" y="763626"/>
            <a:ext cx="19883130" cy="210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837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Font typeface="Arial Black"/>
              <a:buNone/>
            </a:pPr>
            <a:r>
              <a:rPr b="0" i="0" lang="en-US" sz="86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Asociaciones son un veneno insidioso</a:t>
            </a:r>
            <a:endParaRPr/>
          </a:p>
        </p:txBody>
      </p:sp>
      <p:sp>
        <p:nvSpPr>
          <p:cNvPr id="255" name="Google Shape;255;p24"/>
          <p:cNvSpPr txBox="1"/>
          <p:nvPr/>
        </p:nvSpPr>
        <p:spPr>
          <a:xfrm>
            <a:off x="7845415" y="12498641"/>
            <a:ext cx="14662444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—{1MCP 123.1}</a:t>
            </a:r>
            <a:endParaRPr/>
          </a:p>
        </p:txBody>
      </p:sp>
      <p:sp>
        <p:nvSpPr>
          <p:cNvPr id="256" name="Google Shape;256;p24"/>
          <p:cNvSpPr txBox="1"/>
          <p:nvPr/>
        </p:nvSpPr>
        <p:spPr>
          <a:xfrm>
            <a:off x="2063830" y="5836534"/>
            <a:ext cx="21773791" cy="5349481"/>
          </a:xfrm>
          <a:prstGeom prst="rect">
            <a:avLst/>
          </a:prstGeom>
          <a:solidFill>
            <a:srgbClr val="B14807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800100" lvl="0" marL="965200" marR="0" rtl="0" algn="l">
              <a:lnSpc>
                <a:spcPct val="9682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Helvetica Neue"/>
              <a:buChar char="•"/>
            </a:pPr>
            <a:r>
              <a:rPr b="0" i="0" lang="en-US" sz="6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Aceptan con mucho más facilidad </a:t>
            </a:r>
            <a:r>
              <a:rPr b="0" i="0" lang="en-US" sz="4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las </a:t>
            </a:r>
            <a:r>
              <a:rPr b="0" i="0" lang="en-US" sz="6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impresiones perjudiciales que las divinas.</a:t>
            </a:r>
            <a:endParaRPr/>
          </a:p>
          <a:p>
            <a:pPr indent="-800100" lvl="0" marL="965200" marR="0" rtl="0" algn="l">
              <a:lnSpc>
                <a:spcPct val="96825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Helvetica Neue"/>
              <a:buChar char="•"/>
            </a:pPr>
            <a:r>
              <a:rPr b="0" i="0" lang="en-US" sz="6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Sus amistades deberían ser las más favorables para el crecimiento de la gracia.</a:t>
            </a:r>
            <a:endParaRPr/>
          </a:p>
          <a:p>
            <a:pPr indent="-800100" lvl="0" marL="965200" marR="0" rtl="0" algn="l">
              <a:lnSpc>
                <a:spcPct val="96825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Helvetica Neue"/>
              <a:buChar char="•"/>
            </a:pPr>
            <a:r>
              <a:rPr b="0" i="0" lang="en-US" sz="6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 que la verdad revelada en la Palabra de Dios se establezca en su corazón.</a:t>
            </a:r>
            <a:endParaRPr/>
          </a:p>
        </p:txBody>
      </p:sp>
      <p:sp>
        <p:nvSpPr>
          <p:cNvPr id="257" name="Google Shape;257;p24"/>
          <p:cNvSpPr txBox="1"/>
          <p:nvPr/>
        </p:nvSpPr>
        <p:spPr>
          <a:xfrm>
            <a:off x="1241415" y="3723807"/>
            <a:ext cx="21901169" cy="800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Helvetica Neue"/>
              <a:buNone/>
            </a:pPr>
            <a:r>
              <a:rPr b="1" i="0" lang="en-US" sz="4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Pocos padres se dan cuenta que los jóvenes: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 txBox="1"/>
          <p:nvPr/>
        </p:nvSpPr>
        <p:spPr>
          <a:xfrm>
            <a:off x="14347816" y="11872108"/>
            <a:ext cx="9295833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——TC5:544, 545 (1889). {1MCP 123.3}</a:t>
            </a:r>
            <a:endParaRPr/>
          </a:p>
        </p:txBody>
      </p:sp>
      <p:sp>
        <p:nvSpPr>
          <p:cNvPr id="263" name="Google Shape;263;p25"/>
          <p:cNvSpPr/>
          <p:nvPr/>
        </p:nvSpPr>
        <p:spPr>
          <a:xfrm>
            <a:off x="3534841" y="922673"/>
            <a:ext cx="18228718" cy="302294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59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Times New Roman"/>
              <a:buNone/>
            </a:pPr>
            <a:r>
              <a:rPr b="1" i="1" lang="en-US" sz="5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¡Qué desastres ha producido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Times New Roman"/>
              <a:buNone/>
            </a:pPr>
            <a:r>
              <a:rPr b="1" i="1" lang="en-US" sz="5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 lecturas livianas en las mentes!</a:t>
            </a:r>
            <a:endParaRPr/>
          </a:p>
        </p:txBody>
      </p:sp>
      <p:sp>
        <p:nvSpPr>
          <p:cNvPr id="264" name="Google Shape;264;p25"/>
          <p:cNvSpPr/>
          <p:nvPr/>
        </p:nvSpPr>
        <p:spPr>
          <a:xfrm>
            <a:off x="2520907" y="4286960"/>
            <a:ext cx="20256586" cy="5700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59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303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None/>
            </a:pPr>
            <a:r>
              <a:rPr b="1" i="0" lang="en-US" sz="5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 destruido </a:t>
            </a:r>
            <a:r>
              <a:rPr b="0" i="0" lang="en-US" sz="4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los </a:t>
            </a:r>
            <a:r>
              <a:rPr b="1" i="0" lang="en-US" sz="5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principios</a:t>
            </a:r>
            <a:r>
              <a:rPr b="0" i="0" lang="en-US" sz="4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de la </a:t>
            </a:r>
            <a:r>
              <a:rPr b="1" i="0" lang="en-US" sz="5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sinceridad</a:t>
            </a:r>
            <a:r>
              <a:rPr b="0" i="0" lang="en-US" sz="4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y la </a:t>
            </a:r>
            <a:r>
              <a:rPr b="1" i="0" lang="en-US" sz="5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verdadera piedad</a:t>
            </a:r>
            <a:r>
              <a:rPr b="0" i="0" lang="en-US" sz="4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que es el fundamento de un carácter simétrico. </a:t>
            </a:r>
            <a:r>
              <a:rPr b="1" i="0" lang="en-US" sz="5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 como un veneno lento</a:t>
            </a:r>
            <a:r>
              <a:rPr b="0" i="0" lang="en-US" sz="4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que entra al sistema, que más temprano o más tarde revelará sus amargos efectos. </a:t>
            </a:r>
            <a:r>
              <a:rPr b="1" i="0" lang="en-US" sz="5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Cuando se deja </a:t>
            </a:r>
            <a:r>
              <a:rPr b="0" i="0" lang="en-US" sz="41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una </a:t>
            </a:r>
            <a:r>
              <a:rPr b="1" i="0" lang="en-US" sz="5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impresión equivocada</a:t>
            </a:r>
            <a:r>
              <a:rPr b="0" i="0" lang="en-US" sz="4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b="0" i="0" lang="en-US" sz="41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la </a:t>
            </a:r>
            <a:r>
              <a:rPr b="0" i="0" lang="en-US" sz="4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mente </a:t>
            </a:r>
            <a:r>
              <a:rPr b="0" i="0" lang="en-US" sz="41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un</a:t>
            </a:r>
            <a:r>
              <a:rPr b="0" i="0" lang="en-US" sz="4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joven</a:t>
            </a:r>
            <a:r>
              <a:rPr b="0" i="0" lang="en-US" sz="41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se hace una marca, no en la arena, sino en la roca perdurable.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/>
          <p:nvPr/>
        </p:nvSpPr>
        <p:spPr>
          <a:xfrm>
            <a:off x="1786937" y="53471"/>
            <a:ext cx="20810125" cy="3132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rial Black"/>
              <a:buNone/>
            </a:pPr>
            <a:r>
              <a:rPr b="0" i="0" lang="en-US" sz="10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Los ojos fijos en Cristo</a:t>
            </a:r>
            <a:endParaRPr/>
          </a:p>
        </p:txBody>
      </p:sp>
      <p:sp>
        <p:nvSpPr>
          <p:cNvPr id="270" name="Google Shape;270;p26"/>
          <p:cNvSpPr txBox="1"/>
          <p:nvPr/>
        </p:nvSpPr>
        <p:spPr>
          <a:xfrm>
            <a:off x="9888229" y="12303908"/>
            <a:ext cx="14136419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—2 Corintios 3:18.—El Camino a Cristo, 72. {1MCP 123.4}</a:t>
            </a:r>
            <a:endParaRPr/>
          </a:p>
        </p:txBody>
      </p:sp>
      <p:sp>
        <p:nvSpPr>
          <p:cNvPr id="271" name="Google Shape;271;p26"/>
          <p:cNvSpPr/>
          <p:nvPr/>
        </p:nvSpPr>
        <p:spPr>
          <a:xfrm>
            <a:off x="1919079" y="3494814"/>
            <a:ext cx="20545842" cy="672637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59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2894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600"/>
              <a:buFont typeface="Times New Roman"/>
              <a:buNone/>
            </a:pPr>
            <a:r>
              <a:rPr b="1" i="0" lang="en-US" sz="7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Cuando Cristo tomó sobre sí</a:t>
            </a:r>
            <a:r>
              <a:rPr b="0" i="0" lang="en-US" sz="6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 </a:t>
            </a:r>
            <a:r>
              <a:rPr b="1" i="0" lang="en-US" sz="7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naturaleza humana, unió</a:t>
            </a:r>
            <a:r>
              <a:rPr b="0" i="0" lang="en-US" sz="6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la </a:t>
            </a:r>
            <a:r>
              <a:rPr b="1" i="0" lang="en-US" sz="7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humanidad consigo mismo </a:t>
            </a:r>
            <a:r>
              <a:rPr b="0" i="0" lang="en-US" sz="6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un</a:t>
            </a:r>
            <a:r>
              <a:rPr b="1" i="0" lang="en-US" sz="7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lazo </a:t>
            </a:r>
            <a:r>
              <a:rPr b="0" i="0" lang="en-US" sz="6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</a:t>
            </a:r>
            <a:r>
              <a:rPr b="1" i="0" lang="en-US" sz="7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amor </a:t>
            </a:r>
            <a:r>
              <a:rPr b="0" i="0" lang="en-US" sz="6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</a:t>
            </a:r>
            <a:r>
              <a:rPr b="1" i="0" lang="en-US" sz="7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jamás romperá poder alguno, salvo</a:t>
            </a:r>
            <a:r>
              <a:rPr b="0" i="0" lang="en-US" sz="6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 </a:t>
            </a:r>
            <a:r>
              <a:rPr b="1" i="0" lang="en-US" sz="7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elección</a:t>
            </a:r>
            <a:r>
              <a:rPr b="0" i="0" lang="en-US" sz="6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del </a:t>
            </a:r>
            <a:r>
              <a:rPr b="1" i="0" lang="en-US" sz="7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hombre mismo. </a:t>
            </a:r>
            <a:endParaRPr/>
          </a:p>
        </p:txBody>
      </p:sp>
      <p:sp>
        <p:nvSpPr>
          <p:cNvPr id="272" name="Google Shape;272;p26"/>
          <p:cNvSpPr txBox="1"/>
          <p:nvPr/>
        </p:nvSpPr>
        <p:spPr>
          <a:xfrm>
            <a:off x="1786937" y="9963654"/>
            <a:ext cx="20810125" cy="165791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"/>
              <a:buNone/>
            </a:pPr>
            <a:r>
              <a:rPr b="0" i="0" lang="en-US" sz="5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Constantemente Satanás nos presenta engaños para inducirnos a romper este lazo, para elegir separarnos de Cristo. 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/>
          <p:nvPr/>
        </p:nvSpPr>
        <p:spPr>
          <a:xfrm>
            <a:off x="278950" y="255760"/>
            <a:ext cx="13005700" cy="140082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 Black"/>
              <a:buNone/>
            </a:pPr>
            <a:r>
              <a:rPr b="0" i="0" lang="en-US" sz="5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Los ojos fijos en Cristo</a:t>
            </a:r>
            <a:endParaRPr/>
          </a:p>
        </p:txBody>
      </p:sp>
      <p:sp>
        <p:nvSpPr>
          <p:cNvPr id="278" name="Google Shape;278;p27"/>
          <p:cNvSpPr txBox="1"/>
          <p:nvPr/>
        </p:nvSpPr>
        <p:spPr>
          <a:xfrm>
            <a:off x="9888229" y="12303908"/>
            <a:ext cx="14136419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—2 Corintios 3:18.—El Camino a Cristo, 72. {1MCP 123.4}</a:t>
            </a:r>
            <a:endParaRPr/>
          </a:p>
        </p:txBody>
      </p:sp>
      <p:sp>
        <p:nvSpPr>
          <p:cNvPr id="279" name="Google Shape;279;p27"/>
          <p:cNvSpPr/>
          <p:nvPr/>
        </p:nvSpPr>
        <p:spPr>
          <a:xfrm>
            <a:off x="4105861" y="2014917"/>
            <a:ext cx="6800671" cy="9761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59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None/>
            </a:pPr>
            <a:r>
              <a:rPr b="1" i="0" lang="en-US" sz="5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Necesitamos</a:t>
            </a:r>
            <a:r>
              <a:rPr b="1" i="0" lang="en-US" sz="51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/>
          </a:p>
        </p:txBody>
      </p:sp>
      <p:sp>
        <p:nvSpPr>
          <p:cNvPr id="280" name="Google Shape;280;p27"/>
          <p:cNvSpPr/>
          <p:nvPr/>
        </p:nvSpPr>
        <p:spPr>
          <a:xfrm>
            <a:off x="2851107" y="3349394"/>
            <a:ext cx="20256586" cy="802944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59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850347" lvl="0" marL="1002747" marR="0" rtl="0" algn="l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80"/>
              <a:buFont typeface="Helvetica Neue"/>
              <a:buChar char="•"/>
            </a:pPr>
            <a:r>
              <a:rPr b="0" i="0" lang="en-US" sz="5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Velar, luchar, orar, </a:t>
            </a:r>
            <a:endParaRPr/>
          </a:p>
          <a:p>
            <a:pPr indent="-850347" lvl="0" marL="1002747" marR="0" rtl="0" algn="l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80"/>
              <a:buFont typeface="Helvetica Neue"/>
              <a:buChar char="•"/>
            </a:pPr>
            <a:r>
              <a:rPr b="0" i="0" lang="en-US" sz="5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Nada pueda inducirnos a elegir otro señor; </a:t>
            </a:r>
            <a:endParaRPr/>
          </a:p>
          <a:p>
            <a:pPr indent="-850347" lvl="0" marL="1002747" marR="0" rtl="0" algn="l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80"/>
              <a:buFont typeface="Helvetica Neue"/>
              <a:buChar char="•"/>
            </a:pPr>
            <a:r>
              <a:rPr b="0" i="0" lang="en-US" sz="5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Tengamos los ojos fijos en Cristo, y</a:t>
            </a:r>
            <a:endParaRPr/>
          </a:p>
          <a:p>
            <a:pPr indent="-850347" lvl="0" marL="1002747" marR="0" rtl="0" algn="l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80"/>
              <a:buFont typeface="Helvetica Neue"/>
              <a:buChar char="•"/>
            </a:pPr>
            <a:r>
              <a:rPr b="0" i="0" lang="en-US" sz="5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Él nos preservará.</a:t>
            </a:r>
            <a:endParaRPr/>
          </a:p>
          <a:p>
            <a:pPr indent="-850347" lvl="0" marL="1002747" marR="0" rtl="0" algn="l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80"/>
              <a:buFont typeface="Helvetica Neue"/>
              <a:buChar char="•"/>
            </a:pPr>
            <a:r>
              <a:rPr b="0" i="0" lang="en-US" sz="5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Mirando a Jesús estamos seguros.</a:t>
            </a:r>
            <a:endParaRPr/>
          </a:p>
          <a:p>
            <a:pPr indent="-850347" lvl="0" marL="1002747" marR="0" rtl="0" algn="l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80"/>
              <a:buFont typeface="Helvetica Neue"/>
              <a:buChar char="•"/>
            </a:pPr>
            <a:r>
              <a:rPr b="0" i="0" lang="en-US" sz="5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Nada puede arrebatarnos de su mano. Mirándolo constantemente.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"/>
          <p:cNvSpPr txBox="1"/>
          <p:nvPr>
            <p:ph idx="4294967295" type="ctrTitle"/>
          </p:nvPr>
        </p:nvSpPr>
        <p:spPr>
          <a:xfrm>
            <a:off x="1778000" y="3657600"/>
            <a:ext cx="20828000" cy="35687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Arial Black"/>
              <a:buNone/>
            </a:pPr>
            <a:r>
              <a:rPr b="0" i="0" lang="en-US" sz="6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“Somos transformados, de gloria en gloria en su misma imagen, por la acción del Espíritu del Señor”</a:t>
            </a:r>
            <a:endParaRPr/>
          </a:p>
        </p:txBody>
      </p:sp>
      <p:sp>
        <p:nvSpPr>
          <p:cNvPr id="286" name="Google Shape;286;p28"/>
          <p:cNvSpPr txBox="1"/>
          <p:nvPr>
            <p:ph idx="4294967295" type="subTitle"/>
          </p:nvPr>
        </p:nvSpPr>
        <p:spPr>
          <a:xfrm>
            <a:off x="2032000" y="9715500"/>
            <a:ext cx="20828000" cy="18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hort Stack"/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9"/>
          <p:cNvSpPr txBox="1"/>
          <p:nvPr/>
        </p:nvSpPr>
        <p:spPr>
          <a:xfrm>
            <a:off x="1604345" y="3225594"/>
            <a:ext cx="21175311" cy="544256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B"/>
              </a:buClr>
              <a:buSzPts val="8300"/>
              <a:buFont typeface="Helvetica Neue"/>
              <a:buNone/>
            </a:pPr>
            <a:r>
              <a:rPr b="1" i="0" lang="en-US" sz="8300" u="none" cap="none" strike="noStrike">
                <a:solidFill>
                  <a:srgbClr val="3A3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b="1" i="0" lang="en-US" sz="8900" u="none" cap="none" strike="noStrike">
                <a:solidFill>
                  <a:srgbClr val="3A3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Somos transformados</a:t>
            </a:r>
            <a:r>
              <a:rPr b="0" i="0" lang="en-US" sz="5700" u="none" cap="none" strike="noStrike">
                <a:solidFill>
                  <a:srgbClr val="3A3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de </a:t>
            </a:r>
            <a:r>
              <a:rPr b="1" i="0" lang="en-US" sz="8900" u="none" cap="none" strike="noStrike">
                <a:solidFill>
                  <a:srgbClr val="3A3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gloria</a:t>
            </a:r>
            <a:r>
              <a:rPr b="0" i="0" lang="en-US" sz="5700" u="none" cap="none" strike="noStrike">
                <a:solidFill>
                  <a:srgbClr val="3A3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 </a:t>
            </a:r>
            <a:r>
              <a:rPr b="1" i="0" lang="en-US" sz="8900" u="none" cap="none" strike="noStrike">
                <a:solidFill>
                  <a:srgbClr val="3A3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gloria</a:t>
            </a:r>
            <a:r>
              <a:rPr b="1" i="0" lang="en-US" sz="8300" u="none" cap="none" strike="noStrike">
                <a:solidFill>
                  <a:srgbClr val="3A3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5700" u="none" cap="none" strike="noStrike">
                <a:solidFill>
                  <a:srgbClr val="3A3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su </a:t>
            </a:r>
            <a:r>
              <a:rPr b="1" i="0" lang="en-US" sz="8900" u="none" cap="none" strike="noStrike">
                <a:solidFill>
                  <a:srgbClr val="3A3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misma imagen</a:t>
            </a:r>
            <a:r>
              <a:rPr b="0" i="0" lang="en-US" sz="5700" u="none" cap="none" strike="noStrike">
                <a:solidFill>
                  <a:srgbClr val="3A3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por la </a:t>
            </a:r>
            <a:r>
              <a:rPr b="1" i="0" lang="en-US" sz="8900" u="none" cap="none" strike="noStrike">
                <a:solidFill>
                  <a:srgbClr val="3A3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acción</a:t>
            </a:r>
            <a:r>
              <a:rPr b="1" i="0" lang="en-US" sz="8300" u="none" cap="none" strike="noStrike">
                <a:solidFill>
                  <a:srgbClr val="3A3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5700" u="none" cap="none" strike="noStrike">
                <a:solidFill>
                  <a:srgbClr val="3A3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 </a:t>
            </a:r>
            <a:r>
              <a:rPr b="1" i="0" lang="en-US" sz="8300" u="none" cap="none" strike="noStrike">
                <a:solidFill>
                  <a:srgbClr val="3A3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Espíritu </a:t>
            </a:r>
            <a:r>
              <a:rPr b="0" i="0" lang="en-US" sz="5700" u="none" cap="none" strike="noStrike">
                <a:solidFill>
                  <a:srgbClr val="3A3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 </a:t>
            </a:r>
            <a:r>
              <a:rPr b="1" i="0" lang="en-US" sz="8300" u="none" cap="none" strike="noStrike">
                <a:solidFill>
                  <a:srgbClr val="3A3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Señor”.</a:t>
            </a:r>
            <a:endParaRPr/>
          </a:p>
        </p:txBody>
      </p:sp>
      <p:sp>
        <p:nvSpPr>
          <p:cNvPr id="292" name="Google Shape;292;p29"/>
          <p:cNvSpPr txBox="1"/>
          <p:nvPr/>
        </p:nvSpPr>
        <p:spPr>
          <a:xfrm>
            <a:off x="17763784" y="9018841"/>
            <a:ext cx="3493949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 Corintios 3:18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3"/>
          <p:cNvGrpSpPr/>
          <p:nvPr/>
        </p:nvGrpSpPr>
        <p:grpSpPr>
          <a:xfrm>
            <a:off x="188011" y="1067631"/>
            <a:ext cx="22166846" cy="12544969"/>
            <a:chOff x="188011" y="1067631"/>
            <a:chExt cx="22166846" cy="12544969"/>
          </a:xfrm>
        </p:grpSpPr>
        <p:pic>
          <p:nvPicPr>
            <p:cNvPr descr="Galería de imágenes" id="74" name="Google Shape;74;p3"/>
            <p:cNvPicPr preferRelativeResize="0"/>
            <p:nvPr/>
          </p:nvPicPr>
          <p:blipFill rotWithShape="1">
            <a:blip r:embed="rId3">
              <a:alphaModFix/>
            </a:blip>
            <a:srcRect b="4306" l="0" r="0" t="4307"/>
            <a:stretch/>
          </p:blipFill>
          <p:spPr>
            <a:xfrm>
              <a:off x="7755325" y="3167654"/>
              <a:ext cx="13893801" cy="90692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alería de imágenes" id="75" name="Google Shape;75;p3"/>
            <p:cNvPicPr preferRelativeResize="0"/>
            <p:nvPr/>
          </p:nvPicPr>
          <p:blipFill rotWithShape="1">
            <a:blip r:embed="rId4">
              <a:alphaModFix/>
            </a:blip>
            <a:srcRect b="0" l="2067" r="2066" t="0"/>
            <a:stretch/>
          </p:blipFill>
          <p:spPr>
            <a:xfrm>
              <a:off x="188011" y="2866207"/>
              <a:ext cx="6678882" cy="4352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3"/>
            <p:cNvSpPr txBox="1"/>
            <p:nvPr/>
          </p:nvSpPr>
          <p:spPr>
            <a:xfrm>
              <a:off x="9492542" y="3936518"/>
              <a:ext cx="5779916" cy="18055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84615"/>
                </a:lnSpc>
                <a:spcBef>
                  <a:spcPts val="0"/>
                </a:spcBef>
                <a:spcAft>
                  <a:spcPts val="0"/>
                </a:spcAft>
                <a:buClr>
                  <a:srgbClr val="A6A6A6"/>
                </a:buClr>
                <a:buSzPts val="5200"/>
                <a:buFont typeface="Arial Rounded"/>
                <a:buNone/>
              </a:pPr>
              <a:r>
                <a:rPr b="1" i="0" lang="en-US" sz="5200" u="none" cap="none" strike="noStrike">
                  <a:solidFill>
                    <a:srgbClr val="A6A6A6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El estudio </a:t>
              </a:r>
              <a:r>
                <a:rPr b="1" i="0" lang="en-US" sz="3900" u="none" cap="none" strike="noStrike">
                  <a:solidFill>
                    <a:srgbClr val="A6A6A6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de</a:t>
              </a:r>
              <a:endParaRPr/>
            </a:p>
            <a:p>
              <a:pPr indent="0" lvl="0" marL="0" marR="0" rtl="0" algn="l">
                <a:lnSpc>
                  <a:spcPct val="84615"/>
                </a:lnSpc>
                <a:spcBef>
                  <a:spcPts val="0"/>
                </a:spcBef>
                <a:spcAft>
                  <a:spcPts val="0"/>
                </a:spcAft>
                <a:buClr>
                  <a:srgbClr val="A6A6A6"/>
                </a:buClr>
                <a:buSzPts val="3900"/>
                <a:buFont typeface="Arial Rounded"/>
                <a:buNone/>
              </a:pPr>
              <a:r>
                <a:rPr b="1" i="0" lang="en-US" sz="3900" u="none" cap="none" strike="noStrike">
                  <a:solidFill>
                    <a:srgbClr val="A6A6A6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la</a:t>
              </a:r>
              <a:r>
                <a:rPr b="1" i="0" lang="en-US" sz="5200" u="none" cap="none" strike="noStrike">
                  <a:solidFill>
                    <a:srgbClr val="A6A6A6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Biblia </a:t>
              </a:r>
              <a:r>
                <a:rPr b="1" i="0" lang="en-US" sz="3900" u="none" cap="none" strike="noStrike">
                  <a:solidFill>
                    <a:srgbClr val="A6A6A6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y</a:t>
              </a:r>
              <a:endParaRPr/>
            </a:p>
            <a:p>
              <a:pPr indent="0" lvl="0" marL="0" marR="0" rtl="0" algn="l">
                <a:lnSpc>
                  <a:spcPct val="84615"/>
                </a:lnSpc>
                <a:spcBef>
                  <a:spcPts val="0"/>
                </a:spcBef>
                <a:spcAft>
                  <a:spcPts val="0"/>
                </a:spcAft>
                <a:buClr>
                  <a:srgbClr val="A6A6A6"/>
                </a:buClr>
                <a:buSzPts val="3900"/>
                <a:buFont typeface="Arial Rounded"/>
                <a:buNone/>
              </a:pPr>
              <a:r>
                <a:rPr b="1" i="0" lang="en-US" sz="3900" u="none" cap="none" strike="noStrike">
                  <a:solidFill>
                    <a:srgbClr val="A6A6A6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la </a:t>
              </a:r>
              <a:r>
                <a:rPr b="1" i="0" lang="en-US" sz="5200" u="none" cap="none" strike="noStrike">
                  <a:solidFill>
                    <a:srgbClr val="A6A6A6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mente</a:t>
              </a:r>
              <a:endParaRPr/>
            </a:p>
          </p:txBody>
        </p:sp>
        <p:sp>
          <p:nvSpPr>
            <p:cNvPr id="77" name="Google Shape;77;p3"/>
            <p:cNvSpPr txBox="1"/>
            <p:nvPr/>
          </p:nvSpPr>
          <p:spPr>
            <a:xfrm>
              <a:off x="16574941" y="4305890"/>
              <a:ext cx="5779916" cy="762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6A6A6"/>
                </a:buClr>
                <a:buSzPts val="5200"/>
                <a:buFont typeface="Arial Rounded"/>
                <a:buNone/>
              </a:pPr>
              <a:r>
                <a:rPr b="1" i="0" lang="en-US" sz="5200" u="none" cap="none" strike="noStrike">
                  <a:solidFill>
                    <a:srgbClr val="A6A6A6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Diligencia</a:t>
              </a:r>
              <a:endParaRPr/>
            </a:p>
          </p:txBody>
        </p:sp>
        <p:sp>
          <p:nvSpPr>
            <p:cNvPr id="78" name="Google Shape;78;p3"/>
            <p:cNvSpPr txBox="1"/>
            <p:nvPr/>
          </p:nvSpPr>
          <p:spPr>
            <a:xfrm>
              <a:off x="16574941" y="7218329"/>
              <a:ext cx="5779916" cy="762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6A6A6"/>
                </a:buClr>
                <a:buSzPts val="5200"/>
                <a:buFont typeface="Arial Rounded"/>
                <a:buNone/>
              </a:pPr>
              <a:r>
                <a:rPr b="1" i="0" lang="en-US" sz="5200" u="none" cap="none" strike="noStrike">
                  <a:solidFill>
                    <a:srgbClr val="A6A6A6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El ejercicio</a:t>
              </a:r>
              <a:endParaRPr/>
            </a:p>
          </p:txBody>
        </p:sp>
        <p:pic>
          <p:nvPicPr>
            <p:cNvPr descr="PortadA MENTEcaracterPer.png" id="79" name="Google Shape;79;p3"/>
            <p:cNvPicPr preferRelativeResize="0"/>
            <p:nvPr/>
          </p:nvPicPr>
          <p:blipFill rotWithShape="1">
            <a:blip r:embed="rId5">
              <a:alphaModFix/>
            </a:blip>
            <a:srcRect b="0" l="0" r="0" t="963"/>
            <a:stretch/>
          </p:blipFill>
          <p:spPr>
            <a:xfrm>
              <a:off x="1344639" y="6648787"/>
              <a:ext cx="4365604" cy="69638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80;p3"/>
            <p:cNvSpPr txBox="1"/>
            <p:nvPr/>
          </p:nvSpPr>
          <p:spPr>
            <a:xfrm>
              <a:off x="7986535" y="4064590"/>
              <a:ext cx="1386212" cy="1244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63D"/>
                </a:buClr>
                <a:buSzPts val="7800"/>
                <a:buFont typeface="Arial Rounded"/>
                <a:buNone/>
              </a:pPr>
              <a:r>
                <a:rPr b="1" i="0" lang="en-US" sz="7800" u="none" cap="none" strike="noStrike">
                  <a:solidFill>
                    <a:srgbClr val="1D163D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11</a:t>
              </a:r>
              <a:endParaRPr/>
            </a:p>
          </p:txBody>
        </p:sp>
        <p:sp>
          <p:nvSpPr>
            <p:cNvPr id="81" name="Google Shape;81;p3"/>
            <p:cNvSpPr txBox="1"/>
            <p:nvPr/>
          </p:nvSpPr>
          <p:spPr>
            <a:xfrm>
              <a:off x="7934755" y="7079981"/>
              <a:ext cx="1489772" cy="1244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63D"/>
                </a:buClr>
                <a:buSzPts val="7800"/>
                <a:buFont typeface="Arial Rounded"/>
                <a:buNone/>
              </a:pPr>
              <a:r>
                <a:rPr b="1" i="0" lang="en-US" sz="7800" u="none" cap="none" strike="noStrike">
                  <a:solidFill>
                    <a:srgbClr val="1D163D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13</a:t>
              </a:r>
              <a:endParaRPr/>
            </a:p>
          </p:txBody>
        </p:sp>
        <p:sp>
          <p:nvSpPr>
            <p:cNvPr id="82" name="Google Shape;82;p3"/>
            <p:cNvSpPr txBox="1"/>
            <p:nvPr/>
          </p:nvSpPr>
          <p:spPr>
            <a:xfrm>
              <a:off x="14906028" y="4064590"/>
              <a:ext cx="1386211" cy="1244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63D"/>
                </a:buClr>
                <a:buSzPts val="7800"/>
                <a:buFont typeface="Arial Rounded"/>
                <a:buNone/>
              </a:pPr>
              <a:r>
                <a:rPr b="1" i="0" lang="en-US" sz="7800" u="none" cap="none" strike="noStrike">
                  <a:solidFill>
                    <a:srgbClr val="1D163D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12</a:t>
              </a:r>
              <a:endParaRPr/>
            </a:p>
          </p:txBody>
        </p:sp>
        <p:sp>
          <p:nvSpPr>
            <p:cNvPr id="83" name="Google Shape;83;p3"/>
            <p:cNvSpPr txBox="1"/>
            <p:nvPr/>
          </p:nvSpPr>
          <p:spPr>
            <a:xfrm>
              <a:off x="13132989" y="9914870"/>
              <a:ext cx="5779916" cy="1371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6A6A6"/>
                </a:buClr>
                <a:buSzPts val="5200"/>
                <a:buFont typeface="Arial Rounded"/>
                <a:buNone/>
              </a:pPr>
              <a:r>
                <a:rPr b="1" i="0" lang="en-US" sz="5200" u="none" cap="none" strike="noStrike">
                  <a:solidFill>
                    <a:srgbClr val="A6A6A6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Factores emocionales</a:t>
              </a:r>
              <a:endParaRPr/>
            </a:p>
          </p:txBody>
        </p:sp>
        <p:sp>
          <p:nvSpPr>
            <p:cNvPr id="84" name="Google Shape;84;p3"/>
            <p:cNvSpPr txBox="1"/>
            <p:nvPr/>
          </p:nvSpPr>
          <p:spPr>
            <a:xfrm>
              <a:off x="11468140" y="9978370"/>
              <a:ext cx="1489772" cy="1244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63D"/>
                </a:buClr>
                <a:buSzPts val="7800"/>
                <a:buFont typeface="Arial Rounded"/>
                <a:buNone/>
              </a:pPr>
              <a:r>
                <a:rPr b="1" i="0" lang="en-US" sz="7800" u="none" cap="none" strike="noStrike">
                  <a:solidFill>
                    <a:srgbClr val="1D163D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15</a:t>
              </a:r>
              <a:endParaRPr/>
            </a:p>
          </p:txBody>
        </p:sp>
        <p:sp>
          <p:nvSpPr>
            <p:cNvPr id="85" name="Google Shape;85;p3"/>
            <p:cNvSpPr txBox="1"/>
            <p:nvPr/>
          </p:nvSpPr>
          <p:spPr>
            <a:xfrm>
              <a:off x="14854248" y="7079981"/>
              <a:ext cx="1489772" cy="1244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63D"/>
                </a:buClr>
                <a:buSzPts val="7800"/>
                <a:buFont typeface="Arial Rounded"/>
                <a:buNone/>
              </a:pPr>
              <a:r>
                <a:rPr b="1" i="0" lang="en-US" sz="7800" u="none" cap="none" strike="noStrike">
                  <a:solidFill>
                    <a:srgbClr val="1D163D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14</a:t>
              </a:r>
              <a:endParaRPr/>
            </a:p>
          </p:txBody>
        </p:sp>
        <p:sp>
          <p:nvSpPr>
            <p:cNvPr id="86" name="Google Shape;86;p3"/>
            <p:cNvSpPr txBox="1"/>
            <p:nvPr/>
          </p:nvSpPr>
          <p:spPr>
            <a:xfrm>
              <a:off x="5883202" y="1067631"/>
              <a:ext cx="16145021" cy="16256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rm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EBEB"/>
                </a:buClr>
                <a:buSzPts val="11200"/>
                <a:buFont typeface="Helvetica Neue"/>
                <a:buNone/>
              </a:pPr>
              <a:r>
                <a:rPr b="1" i="0" lang="en-US" sz="11200" u="none" cap="none" strike="noStrike">
                  <a:solidFill>
                    <a:srgbClr val="EBEBE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Diligencia</a:t>
              </a:r>
              <a:endParaRPr/>
            </a:p>
          </p:txBody>
        </p:sp>
        <p:sp>
          <p:nvSpPr>
            <p:cNvPr id="87" name="Google Shape;87;p3"/>
            <p:cNvSpPr txBox="1"/>
            <p:nvPr/>
          </p:nvSpPr>
          <p:spPr>
            <a:xfrm>
              <a:off x="9492542" y="7142667"/>
              <a:ext cx="5037462" cy="1371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63D"/>
                </a:buClr>
                <a:buSzPts val="5200"/>
                <a:buFont typeface="Arial Rounded"/>
                <a:buNone/>
              </a:pPr>
              <a:r>
                <a:rPr b="1" i="0" lang="en-US" sz="5200" u="none" cap="none" strike="noStrike">
                  <a:solidFill>
                    <a:srgbClr val="1D163D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Alimento</a:t>
              </a:r>
              <a:endParaRPr/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63D"/>
                </a:buClr>
                <a:buSzPts val="3800"/>
                <a:buFont typeface="Arial Rounded"/>
                <a:buNone/>
              </a:pPr>
              <a:r>
                <a:rPr b="1" i="0" lang="en-US" sz="3800" u="none" cap="none" strike="noStrike">
                  <a:solidFill>
                    <a:srgbClr val="1D163D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para la </a:t>
              </a:r>
              <a:r>
                <a:rPr b="1" i="0" lang="en-US" sz="5200" u="none" cap="none" strike="noStrike">
                  <a:solidFill>
                    <a:srgbClr val="1D163D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mente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/>
          <p:nvPr>
            <p:ph idx="4294967295" type="ctrTitle"/>
          </p:nvPr>
        </p:nvSpPr>
        <p:spPr>
          <a:xfrm>
            <a:off x="5600544" y="494521"/>
            <a:ext cx="13632372" cy="2515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200"/>
              <a:buFont typeface="Arial Black"/>
              <a:buNone/>
            </a:pPr>
            <a:r>
              <a:rPr b="0" i="0" lang="en-US" sz="82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Aprovechar</a:t>
            </a:r>
            <a:r>
              <a:rPr b="0" i="0" lang="en-US" sz="4756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0" i="0" lang="en-US" sz="82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los talentos</a:t>
            </a:r>
            <a:endParaRPr/>
          </a:p>
        </p:txBody>
      </p:sp>
      <p:sp>
        <p:nvSpPr>
          <p:cNvPr id="93" name="Google Shape;93;p4"/>
          <p:cNvSpPr txBox="1"/>
          <p:nvPr/>
        </p:nvSpPr>
        <p:spPr>
          <a:xfrm>
            <a:off x="1832923" y="3579904"/>
            <a:ext cx="18736954" cy="106767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Font typeface="Times New Roman"/>
              <a:buNone/>
            </a:pPr>
            <a:r>
              <a:rPr b="0" i="1" lang="en-US" sz="69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educación es la preparación de las:</a:t>
            </a:r>
            <a:endParaRPr/>
          </a:p>
        </p:txBody>
      </p:sp>
      <p:sp>
        <p:nvSpPr>
          <p:cNvPr id="94" name="Google Shape;94;p4"/>
          <p:cNvSpPr txBox="1"/>
          <p:nvPr/>
        </p:nvSpPr>
        <p:spPr>
          <a:xfrm>
            <a:off x="8418202" y="5217802"/>
            <a:ext cx="7547596" cy="3083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812800" lvl="0" marL="977900" marR="0" rtl="0" algn="l">
              <a:lnSpc>
                <a:spcPct val="13389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20"/>
              <a:buFont typeface="Helvetica Neue"/>
              <a:buChar char="•"/>
            </a:pPr>
            <a:r>
              <a:rPr b="1" i="0" lang="en-US" sz="5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Facultades físicas</a:t>
            </a:r>
            <a:endParaRPr/>
          </a:p>
          <a:p>
            <a:pPr indent="-812800" lvl="0" marL="977900" marR="0" rtl="0" algn="l">
              <a:lnSpc>
                <a:spcPct val="13389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20"/>
              <a:buFont typeface="Helvetica Neue"/>
              <a:buChar char="•"/>
            </a:pPr>
            <a:r>
              <a:rPr b="1" i="0" lang="en-US" sz="5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Intelectuales</a:t>
            </a:r>
            <a:endParaRPr/>
          </a:p>
          <a:p>
            <a:pPr indent="-812800" lvl="0" marL="977900" marR="0" rtl="0" algn="l">
              <a:lnSpc>
                <a:spcPct val="13389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20"/>
              <a:buFont typeface="Helvetica Neue"/>
              <a:buChar char="•"/>
            </a:pPr>
            <a:r>
              <a:rPr b="1" i="0" lang="en-US" sz="5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Morales</a:t>
            </a:r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5328939" y="9804400"/>
            <a:ext cx="13726121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Helvetica Neue"/>
              <a:buNone/>
            </a:pPr>
            <a:r>
              <a:rPr b="1" i="0" lang="en-US" sz="5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 el mejor cumplimiento de todos los deberes de la vida.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/>
          <p:nvPr>
            <p:ph idx="4294967295" type="ctrTitle"/>
          </p:nvPr>
        </p:nvSpPr>
        <p:spPr>
          <a:xfrm>
            <a:off x="5600544" y="494521"/>
            <a:ext cx="13632372" cy="2515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200"/>
              <a:buFont typeface="Arial Black"/>
              <a:buNone/>
            </a:pPr>
            <a:r>
              <a:rPr b="0" i="0" lang="en-US" sz="82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Aprovechar</a:t>
            </a:r>
            <a:r>
              <a:rPr b="0" i="0" lang="en-US" sz="4756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0" i="0" lang="en-US" sz="82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los talentos</a:t>
            </a:r>
            <a:endParaRPr/>
          </a:p>
        </p:txBody>
      </p:sp>
      <p:sp>
        <p:nvSpPr>
          <p:cNvPr id="101" name="Google Shape;101;p5"/>
          <p:cNvSpPr txBox="1"/>
          <p:nvPr/>
        </p:nvSpPr>
        <p:spPr>
          <a:xfrm>
            <a:off x="8265802" y="4382081"/>
            <a:ext cx="14375012" cy="2132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812800" lvl="0" marL="977900" marR="0" rtl="0" algn="l">
              <a:lnSpc>
                <a:spcPct val="10259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20"/>
              <a:buFont typeface="Helvetica Neue"/>
              <a:buChar char="•"/>
            </a:pPr>
            <a:r>
              <a:rPr b="1" i="0" lang="en-US" sz="5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</a:t>
            </a:r>
            <a:r>
              <a:rPr b="1" i="0" lang="en-US" sz="7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poder</a:t>
            </a:r>
            <a:r>
              <a:rPr b="1" i="0" lang="en-US" sz="5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b="1" i="0" lang="en-US" sz="7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resistencia</a:t>
            </a:r>
            <a:endParaRPr/>
          </a:p>
          <a:p>
            <a:pPr indent="-812800" lvl="0" marL="977900" marR="0" rtl="0" algn="l">
              <a:lnSpc>
                <a:spcPct val="10259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20"/>
              <a:buFont typeface="Helvetica Neue"/>
              <a:buChar char="•"/>
            </a:pPr>
            <a:r>
              <a:rPr b="1" i="0" lang="en-US" sz="5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</a:t>
            </a:r>
            <a:r>
              <a:rPr b="1" i="0" lang="en-US" sz="7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fuerza</a:t>
            </a:r>
            <a:r>
              <a:rPr b="1" i="0" lang="en-US" sz="5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 </a:t>
            </a:r>
            <a:r>
              <a:rPr b="1" i="0" lang="en-US" sz="7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actividad</a:t>
            </a:r>
            <a:r>
              <a:rPr b="1" i="0" lang="en-US" sz="5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del cerebro</a:t>
            </a:r>
            <a:endParaRPr/>
          </a:p>
        </p:txBody>
      </p:sp>
      <p:sp>
        <p:nvSpPr>
          <p:cNvPr id="102" name="Google Shape;102;p5"/>
          <p:cNvSpPr txBox="1"/>
          <p:nvPr/>
        </p:nvSpPr>
        <p:spPr>
          <a:xfrm>
            <a:off x="9655869" y="8058149"/>
            <a:ext cx="12605347" cy="2806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Helvetica Neue"/>
              <a:buNone/>
            </a:pPr>
            <a:r>
              <a:rPr b="1" i="0" lang="en-US" sz="5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Pueden disminuir o aumentar de acuerdo con la manera en que sean usados.</a:t>
            </a:r>
            <a:endParaRPr/>
          </a:p>
        </p:txBody>
      </p:sp>
      <p:pic>
        <p:nvPicPr>
          <p:cNvPr descr="Galería de imágenes" id="103" name="Google Shape;103;p5"/>
          <p:cNvPicPr preferRelativeResize="0"/>
          <p:nvPr/>
        </p:nvPicPr>
        <p:blipFill rotWithShape="1">
          <a:blip r:embed="rId3">
            <a:alphaModFix/>
          </a:blip>
          <a:srcRect b="5299" l="0" r="0" t="5299"/>
          <a:stretch/>
        </p:blipFill>
        <p:spPr>
          <a:xfrm>
            <a:off x="558425" y="2256897"/>
            <a:ext cx="8191158" cy="1171680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5"/>
          <p:cNvSpPr txBox="1"/>
          <p:nvPr/>
        </p:nvSpPr>
        <p:spPr>
          <a:xfrm>
            <a:off x="11461845" y="11647838"/>
            <a:ext cx="8419910" cy="78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 Light"/>
              <a:buNone/>
            </a:pPr>
            <a:r>
              <a:rPr b="0" i="0" lang="en-US" sz="45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—JT 1:571 (1880). {1MCP 117.1}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/>
          <p:nvPr/>
        </p:nvSpPr>
        <p:spPr>
          <a:xfrm>
            <a:off x="3735579" y="-38879"/>
            <a:ext cx="16912841" cy="2515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100"/>
              <a:buFont typeface="Arial Black"/>
              <a:buNone/>
            </a:pPr>
            <a:r>
              <a:rPr b="0" i="0" lang="en-US" sz="71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Alimento saludable para la mente</a:t>
            </a:r>
            <a:endParaRPr/>
          </a:p>
        </p:txBody>
      </p:sp>
      <p:sp>
        <p:nvSpPr>
          <p:cNvPr id="110" name="Google Shape;110;p6"/>
          <p:cNvSpPr txBox="1"/>
          <p:nvPr/>
        </p:nvSpPr>
        <p:spPr>
          <a:xfrm>
            <a:off x="1306917" y="3210712"/>
            <a:ext cx="13184966" cy="3179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Helvetica Neue"/>
              <a:buNone/>
            </a:pP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</a:t>
            </a:r>
            <a:r>
              <a:rPr b="1" i="0" lang="en-US" sz="8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lectura pura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 </a:t>
            </a:r>
            <a:r>
              <a:rPr b="1" i="0" lang="en-US" sz="8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saludable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será a la mente lo que el alimento saludable es al cuerpo.</a:t>
            </a:r>
            <a:endParaRPr/>
          </a:p>
        </p:txBody>
      </p:sp>
      <p:sp>
        <p:nvSpPr>
          <p:cNvPr id="111" name="Google Shape;111;p6"/>
          <p:cNvSpPr txBox="1"/>
          <p:nvPr/>
        </p:nvSpPr>
        <p:spPr>
          <a:xfrm>
            <a:off x="1362797" y="7778476"/>
            <a:ext cx="11587405" cy="358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Helvetica Neue"/>
              <a:buNone/>
            </a:pP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ese modo llegarán a ser más fuertes para resistir la tentación, formar hábitos correctos y obrar de acuerdo con principios rectos.</a:t>
            </a:r>
            <a:endParaRPr/>
          </a:p>
        </p:txBody>
      </p:sp>
      <p:sp>
        <p:nvSpPr>
          <p:cNvPr id="112" name="Google Shape;112;p6"/>
          <p:cNvSpPr txBox="1"/>
          <p:nvPr/>
        </p:nvSpPr>
        <p:spPr>
          <a:xfrm>
            <a:off x="1353074" y="12168441"/>
            <a:ext cx="13810970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—The RH, 26 de diciembre de 1882; HeHD, 180. {1MCP 117.2}</a:t>
            </a:r>
            <a:endParaRPr/>
          </a:p>
        </p:txBody>
      </p:sp>
      <p:pic>
        <p:nvPicPr>
          <p:cNvPr descr="Galería de imágenes" id="113" name="Google Shape;113;p6"/>
          <p:cNvPicPr preferRelativeResize="0"/>
          <p:nvPr/>
        </p:nvPicPr>
        <p:blipFill rotWithShape="1">
          <a:blip r:embed="rId3">
            <a:alphaModFix/>
          </a:blip>
          <a:srcRect b="0" l="1182" r="1181" t="0"/>
          <a:stretch/>
        </p:blipFill>
        <p:spPr>
          <a:xfrm>
            <a:off x="12990957" y="2375544"/>
            <a:ext cx="12504741" cy="11479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/>
          <p:nvPr/>
        </p:nvSpPr>
        <p:spPr>
          <a:xfrm>
            <a:off x="3735579" y="-38879"/>
            <a:ext cx="16912841" cy="2515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 Black"/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Guardar las avenidas del alma</a:t>
            </a:r>
            <a:endParaRPr/>
          </a:p>
        </p:txBody>
      </p:sp>
      <p:sp>
        <p:nvSpPr>
          <p:cNvPr id="119" name="Google Shape;119;p7"/>
          <p:cNvSpPr txBox="1"/>
          <p:nvPr/>
        </p:nvSpPr>
        <p:spPr>
          <a:xfrm>
            <a:off x="4583517" y="4406579"/>
            <a:ext cx="18770089" cy="734628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1541517" lvl="0" marL="1630417" marR="0" rtl="0" algn="l">
              <a:lnSpc>
                <a:spcPct val="10795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40"/>
              <a:buFont typeface="Helvetica Neue"/>
              <a:buChar char="•"/>
            </a:pPr>
            <a:r>
              <a:rPr b="1" i="0" lang="en-US" sz="8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Abstenerse 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</a:t>
            </a:r>
            <a:r>
              <a:rPr b="1" i="0" lang="en-US" sz="8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leer</a:t>
            </a:r>
            <a:endParaRPr/>
          </a:p>
          <a:p>
            <a:pPr indent="-1541517" lvl="0" marL="1630417" marR="0" rtl="0" algn="l">
              <a:lnSpc>
                <a:spcPct val="10795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40"/>
              <a:buFont typeface="Helvetica Neue"/>
              <a:buChar char="•"/>
            </a:pPr>
            <a:r>
              <a:rPr b="1" i="0" lang="en-US" sz="8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 </a:t>
            </a:r>
            <a:endParaRPr/>
          </a:p>
          <a:p>
            <a:pPr indent="-1541517" lvl="0" marL="1630417" marR="0" rtl="0" algn="l">
              <a:lnSpc>
                <a:spcPct val="10795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40"/>
              <a:buFont typeface="Helvetica Neue"/>
              <a:buChar char="•"/>
            </a:pPr>
            <a:r>
              <a:rPr b="1" i="0" lang="en-US" sz="8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Oír</a:t>
            </a:r>
            <a:endParaRPr/>
          </a:p>
          <a:p>
            <a:pPr indent="-1541517" lvl="0" marL="1630417" marR="0" rtl="0" algn="l">
              <a:lnSpc>
                <a:spcPct val="10795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40"/>
              <a:buFont typeface="Helvetica Neue"/>
              <a:buChar char="•"/>
            </a:pPr>
            <a:r>
              <a:rPr b="1" i="0" lang="en-US" sz="8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Cuanto sugiera pensamientos impuros</a:t>
            </a:r>
            <a:endParaRPr/>
          </a:p>
          <a:p>
            <a:pPr indent="-1541517" lvl="0" marL="1630417" marR="0" rtl="0" algn="l">
              <a:lnSpc>
                <a:spcPct val="10795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40"/>
              <a:buFont typeface="Helvetica Neue"/>
              <a:buChar char="•"/>
            </a:pPr>
            <a:r>
              <a:rPr b="1" i="0" lang="en-US" sz="8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se debe dejar 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 la </a:t>
            </a:r>
            <a:r>
              <a:rPr b="1" i="0" lang="en-US" sz="8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mente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 </a:t>
            </a:r>
            <a:r>
              <a:rPr b="1" i="0" lang="en-US" sz="8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espacie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al </a:t>
            </a:r>
            <a:r>
              <a:rPr b="1" i="0" lang="en-US" sz="8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azar</a:t>
            </a:r>
            <a:endParaRPr/>
          </a:p>
        </p:txBody>
      </p:sp>
      <p:sp>
        <p:nvSpPr>
          <p:cNvPr id="120" name="Google Shape;120;p7"/>
          <p:cNvSpPr txBox="1"/>
          <p:nvPr/>
        </p:nvSpPr>
        <p:spPr>
          <a:xfrm>
            <a:off x="905597" y="2500324"/>
            <a:ext cx="16274796" cy="95727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Helvetica Neue"/>
              <a:buNone/>
            </a:pP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 deben custodiar cuidadosamente:</a:t>
            </a:r>
            <a:endParaRPr/>
          </a:p>
        </p:txBody>
      </p:sp>
      <p:sp>
        <p:nvSpPr>
          <p:cNvPr id="121" name="Google Shape;121;p7"/>
          <p:cNvSpPr txBox="1"/>
          <p:nvPr/>
        </p:nvSpPr>
        <p:spPr>
          <a:xfrm>
            <a:off x="13694489" y="11889041"/>
            <a:ext cx="3707741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— {1MCP 117.3}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/>
          <p:nvPr/>
        </p:nvSpPr>
        <p:spPr>
          <a:xfrm>
            <a:off x="1604345" y="223136"/>
            <a:ext cx="21175311" cy="1089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B"/>
              </a:buClr>
              <a:buSzPts val="8300"/>
              <a:buFont typeface="Helvetica Neue"/>
              <a:buNone/>
            </a:pPr>
            <a:r>
              <a:rPr b="1" i="0" lang="en-US" sz="8300" u="none" cap="none" strike="noStrike">
                <a:solidFill>
                  <a:srgbClr val="3A3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“Por tanto, ceñid los lomos de vuestro entendimiento</a:t>
            </a:r>
            <a:r>
              <a:rPr b="0" i="0" lang="en-US" sz="5800" u="none" cap="none" strike="noStrike">
                <a:solidFill>
                  <a:srgbClr val="3A3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[...] </a:t>
            </a:r>
            <a:r>
              <a:rPr b="1" i="0" lang="en-US" sz="8300" u="none" cap="none" strike="noStrike">
                <a:solidFill>
                  <a:srgbClr val="3A3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os conforméis </a:t>
            </a:r>
            <a:r>
              <a:rPr b="0" i="0" lang="en-US" sz="5800" u="none" cap="none" strike="noStrike">
                <a:solidFill>
                  <a:srgbClr val="3A3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los deseos que antes teníais </a:t>
            </a:r>
            <a:r>
              <a:rPr b="1" i="0" lang="en-US" sz="8300" u="none" cap="none" strike="noStrike">
                <a:solidFill>
                  <a:srgbClr val="3A3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estando en vuestra ignorancia</a:t>
            </a:r>
            <a:r>
              <a:rPr b="0" i="0" lang="en-US" sz="5800" u="none" cap="none" strike="noStrike">
                <a:solidFill>
                  <a:srgbClr val="3A3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 sino como aquel que os llamó es santo, </a:t>
            </a:r>
            <a:r>
              <a:rPr b="1" i="0" lang="en-US" sz="8300" u="none" cap="none" strike="noStrike">
                <a:solidFill>
                  <a:srgbClr val="3A3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sed también vosotros santos</a:t>
            </a:r>
            <a:r>
              <a:rPr b="0" i="0" lang="en-US" sz="5800" u="none" cap="none" strike="noStrike">
                <a:solidFill>
                  <a:srgbClr val="3A3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 toda vuestra manera de vivir”</a:t>
            </a:r>
            <a:endParaRPr/>
          </a:p>
        </p:txBody>
      </p:sp>
      <p:sp>
        <p:nvSpPr>
          <p:cNvPr id="127" name="Google Shape;127;p8"/>
          <p:cNvSpPr txBox="1"/>
          <p:nvPr/>
        </p:nvSpPr>
        <p:spPr>
          <a:xfrm>
            <a:off x="17486531" y="9018841"/>
            <a:ext cx="4048456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—1 Pedro 1:13-15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/>
          <p:nvPr/>
        </p:nvSpPr>
        <p:spPr>
          <a:xfrm>
            <a:off x="1285075" y="6114349"/>
            <a:ext cx="9489300" cy="3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1205345" lvl="0" marL="1205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40"/>
              <a:buFont typeface="Helvetica Neue"/>
              <a:buChar char="•"/>
            </a:pP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</a:t>
            </a:r>
            <a:r>
              <a:rPr b="1" i="0" lang="en-US" sz="8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ferviente oración</a:t>
            </a:r>
            <a:endParaRPr/>
          </a:p>
          <a:p>
            <a:pPr indent="-1828800" lvl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40"/>
              <a:buFont typeface="Helvetica Neue"/>
              <a:buChar char="•"/>
            </a:pPr>
            <a:r>
              <a:rPr b="1" i="0" lang="en-US" sz="8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Vigilancia incesante</a:t>
            </a:r>
            <a:endParaRPr/>
          </a:p>
          <a:p>
            <a:pPr indent="-1828800" lvl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40"/>
              <a:buFont typeface="Helvetica Neue"/>
              <a:buChar char="•"/>
            </a:pPr>
            <a:r>
              <a:rPr b="1" i="0" lang="en-US" sz="8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influencia permanente 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 Espíritu Santo</a:t>
            </a:r>
            <a:endParaRPr b="1" i="0" sz="8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28800" lvl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40"/>
              <a:buFont typeface="Helvetica Neue"/>
              <a:buChar char="•"/>
            </a:pPr>
            <a:r>
              <a:rPr b="1" i="0" lang="en-US" sz="8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Estudiar diligentemente 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Palabra de Dios. </a:t>
            </a:r>
            <a:endParaRPr/>
          </a:p>
        </p:txBody>
      </p:sp>
      <p:sp>
        <p:nvSpPr>
          <p:cNvPr id="133" name="Google Shape;133;p9"/>
          <p:cNvSpPr txBox="1"/>
          <p:nvPr/>
        </p:nvSpPr>
        <p:spPr>
          <a:xfrm>
            <a:off x="1713497" y="10"/>
            <a:ext cx="6448800" cy="14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Helvetica Neue"/>
              <a:buNone/>
            </a:pPr>
            <a:r>
              <a:rPr b="1" i="0" lang="en-US" sz="8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 requiere</a:t>
            </a:r>
            <a:endParaRPr/>
          </a:p>
        </p:txBody>
      </p:sp>
      <p:sp>
        <p:nvSpPr>
          <p:cNvPr id="134" name="Google Shape;134;p9"/>
          <p:cNvSpPr txBox="1"/>
          <p:nvPr/>
        </p:nvSpPr>
        <p:spPr>
          <a:xfrm>
            <a:off x="15645734" y="12701841"/>
            <a:ext cx="7802602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——HPP, 492 (1890). {1MCP 118.1}</a:t>
            </a:r>
            <a:endParaRPr/>
          </a:p>
        </p:txBody>
      </p:sp>
      <p:sp>
        <p:nvSpPr>
          <p:cNvPr id="135" name="Google Shape;135;p9"/>
          <p:cNvSpPr txBox="1"/>
          <p:nvPr/>
        </p:nvSpPr>
        <p:spPr>
          <a:xfrm>
            <a:off x="15140180" y="316721"/>
            <a:ext cx="8813714" cy="1182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 Black"/>
              <a:buNone/>
            </a:pPr>
            <a:r>
              <a:rPr b="0" i="0" lang="en-US" sz="41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Guardar las avenidas del alma</a:t>
            </a:r>
            <a:endParaRPr/>
          </a:p>
        </p:txBody>
      </p:sp>
      <p:pic>
        <p:nvPicPr>
          <p:cNvPr descr="Galería de imágenes" id="136" name="Google Shape;136;p9"/>
          <p:cNvPicPr preferRelativeResize="0"/>
          <p:nvPr/>
        </p:nvPicPr>
        <p:blipFill rotWithShape="1">
          <a:blip r:embed="rId3">
            <a:alphaModFix/>
          </a:blip>
          <a:srcRect b="467" l="0" r="0" t="467"/>
          <a:stretch/>
        </p:blipFill>
        <p:spPr>
          <a:xfrm>
            <a:off x="14524731" y="1256014"/>
            <a:ext cx="10044609" cy="11203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9"/>
          <p:cNvSpPr txBox="1"/>
          <p:nvPr/>
        </p:nvSpPr>
        <p:spPr>
          <a:xfrm>
            <a:off x="1029084" y="10764355"/>
            <a:ext cx="22663053" cy="1711185"/>
          </a:xfrm>
          <a:prstGeom prst="rect">
            <a:avLst/>
          </a:prstGeom>
          <a:gradFill>
            <a:gsLst>
              <a:gs pos="0">
                <a:srgbClr val="BD3324"/>
              </a:gs>
              <a:gs pos="100000">
                <a:srgbClr val="EABBC9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86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Helvetica Neue"/>
              <a:buNone/>
            </a:pP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 atraerá</a:t>
            </a:r>
            <a:r>
              <a:rPr b="0" i="0" lang="en-US" sz="5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mente hacia arriba</a:t>
            </a:r>
            <a:r>
              <a:rPr b="0" i="0" lang="en-US" sz="5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 la 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habituará</a:t>
            </a:r>
            <a:r>
              <a:rPr b="0" i="0" lang="en-US" sz="5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pensar</a:t>
            </a:r>
            <a:endParaRPr/>
          </a:p>
          <a:p>
            <a:pPr indent="0" lvl="0" marL="0" marR="0" rtl="0" algn="ctr">
              <a:lnSpc>
                <a:spcPct val="1086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Helvetica Neue"/>
              <a:buNone/>
            </a:pP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solo </a:t>
            </a:r>
            <a:r>
              <a:rPr b="0" i="0" lang="en-US" sz="5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cosas santas</a:t>
            </a:r>
            <a:r>
              <a:rPr b="0" i="0" lang="en-US" sz="5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</a:t>
            </a:r>
            <a:r>
              <a:rPr b="0" i="0" lang="en-US" sz="5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puras.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