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57" r:id="rId2"/>
    <p:sldId id="339" r:id="rId3"/>
    <p:sldId id="338" r:id="rId4"/>
    <p:sldId id="354" r:id="rId5"/>
    <p:sldId id="340" r:id="rId6"/>
    <p:sldId id="341" r:id="rId7"/>
    <p:sldId id="343" r:id="rId8"/>
    <p:sldId id="356" r:id="rId9"/>
    <p:sldId id="381" r:id="rId10"/>
    <p:sldId id="350" r:id="rId11"/>
    <p:sldId id="358" r:id="rId12"/>
    <p:sldId id="357" r:id="rId13"/>
    <p:sldId id="380" r:id="rId14"/>
    <p:sldId id="384" r:id="rId15"/>
    <p:sldId id="373" r:id="rId16"/>
    <p:sldId id="371" r:id="rId17"/>
    <p:sldId id="367" r:id="rId18"/>
    <p:sldId id="364" r:id="rId19"/>
    <p:sldId id="366" r:id="rId20"/>
    <p:sldId id="385" r:id="rId21"/>
    <p:sldId id="386" r:id="rId22"/>
    <p:sldId id="387" r:id="rId23"/>
    <p:sldId id="388" r:id="rId24"/>
    <p:sldId id="389" r:id="rId25"/>
    <p:sldId id="370" r:id="rId26"/>
    <p:sldId id="390" r:id="rId27"/>
    <p:sldId id="391" r:id="rId28"/>
    <p:sldId id="279" r:id="rId29"/>
    <p:sldId id="382" r:id="rId30"/>
    <p:sldId id="383" r:id="rId31"/>
    <p:sldId id="280" r:id="rId32"/>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86242"/>
  </p:normalViewPr>
  <p:slideViewPr>
    <p:cSldViewPr snapToGrid="0" snapToObjects="1">
      <p:cViewPr varScale="1">
        <p:scale>
          <a:sx n="47" d="100"/>
          <a:sy n="47" d="100"/>
        </p:scale>
        <p:origin x="36" y="4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image" Target="../media/image2.emf"/><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diagrams/_rels/data2.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3.emf"/><Relationship Id="rId7" Type="http://schemas.openxmlformats.org/officeDocument/2006/relationships/image" Target="../media/image12.emf"/><Relationship Id="rId2" Type="http://schemas.openxmlformats.org/officeDocument/2006/relationships/image" Target="../media/image2.emf"/><Relationship Id="rId1" Type="http://schemas.openxmlformats.org/officeDocument/2006/relationships/hyperlink" Target="https://wol.jw.org/es/wol/bc/r4/lp-s/2005045/0/0" TargetMode="Externa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diagrams/_rels/drawing1.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image" Target="../media/image2.emf"/><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diagrams/_rels/drawing2.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3.emf"/><Relationship Id="rId7" Type="http://schemas.openxmlformats.org/officeDocument/2006/relationships/image" Target="../media/image12.emf"/><Relationship Id="rId2" Type="http://schemas.openxmlformats.org/officeDocument/2006/relationships/hyperlink" Target="https://wol.jw.org/es/wol/bc/r4/lp-s/2005045/0/0" TargetMode="External"/><Relationship Id="rId1" Type="http://schemas.openxmlformats.org/officeDocument/2006/relationships/image" Target="../media/image2.emf"/><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SchemeForSuggestions">
  <dgm:title val="Color Scheme for Suggestions"/>
  <dgm:desc val="Color Scheme for Suggestions"/>
  <dgm:catLst>
    <dgm:cat type="Other" pri="2"/>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bg1">
        <a:lumMod val="95000"/>
      </a:schemeClr>
    </dgm:fillClrLst>
    <dgm:linClrLst>
      <a:schemeClr val="bg1">
        <a:lumMod val="95000"/>
      </a:schemeClr>
    </dgm:linClrLst>
    <dgm:effectClrLst/>
    <dgm:txLinClrLst/>
    <dgm:txFillClrLst meth="repeat">
      <a:schemeClr val="tx1">
        <a:lumMod val="75000"/>
        <a:lumOff val="25000"/>
      </a:schemeClr>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89EA63-A75A-C94B-8D04-BD8B107B2F51}" type="doc">
      <dgm:prSet loTypeId="urn:microsoft.com/office/officeart/2008/layout/PictureStrips" loCatId="list" qsTypeId="urn:microsoft.com/office/officeart/2005/8/quickstyle/simple4" qsCatId="simple" csTypeId="urn:microsoft.com/office/officeart/2005/8/colors/accent1_2" csCatId="accent1" phldr="1"/>
      <dgm:spPr/>
      <dgm:t>
        <a:bodyPr/>
        <a:lstStyle/>
        <a:p>
          <a:endParaRPr lang="es-ES_tradnl"/>
        </a:p>
      </dgm:t>
    </dgm:pt>
    <dgm:pt modelId="{CAD8DC23-BF3E-3C47-A540-5210756C877E}">
      <dgm:prSet custT="1"/>
      <dgm:spPr/>
      <dgm:t>
        <a:bodyPr/>
        <a:lstStyle/>
        <a:p>
          <a:pPr rtl="0"/>
          <a:r>
            <a:rPr lang="es-ES_tradnl" sz="2400" dirty="0" smtClean="0"/>
            <a:t>Job (Job 31:31, 32). </a:t>
          </a:r>
          <a:endParaRPr lang="es-ES_tradnl" sz="2400" dirty="0"/>
        </a:p>
      </dgm:t>
    </dgm:pt>
    <dgm:pt modelId="{2FBA9D85-5CE7-2C42-B492-53C13B3ED447}" type="parTrans" cxnId="{2CD2FBCB-973A-FD44-A522-EF28CFDFA766}">
      <dgm:prSet/>
      <dgm:spPr/>
      <dgm:t>
        <a:bodyPr/>
        <a:lstStyle/>
        <a:p>
          <a:endParaRPr lang="es-ES_tradnl" sz="1600"/>
        </a:p>
      </dgm:t>
    </dgm:pt>
    <dgm:pt modelId="{B7A49426-FBFD-FF42-94EC-267F70FF72ED}" type="sibTrans" cxnId="{2CD2FBCB-973A-FD44-A522-EF28CFDFA766}">
      <dgm:prSet/>
      <dgm:spPr/>
      <dgm:t>
        <a:bodyPr/>
        <a:lstStyle/>
        <a:p>
          <a:endParaRPr lang="es-ES_tradnl" sz="1600"/>
        </a:p>
      </dgm:t>
    </dgm:pt>
    <dgm:pt modelId="{6C454984-594B-A546-9DC8-5ECD19F89BB4}">
      <dgm:prSet custT="1"/>
      <dgm:spPr/>
      <dgm:t>
        <a:bodyPr/>
        <a:lstStyle/>
        <a:p>
          <a:pPr rtl="0"/>
          <a:r>
            <a:rPr lang="es-ES_tradnl" sz="2400" dirty="0" smtClean="0"/>
            <a:t>Abrahán y Sara (Génesis. 18:1-3). </a:t>
          </a:r>
          <a:endParaRPr lang="es-ES_tradnl" sz="2400" dirty="0"/>
        </a:p>
      </dgm:t>
    </dgm:pt>
    <dgm:pt modelId="{B175299C-9EE0-2342-B2E9-C3B1F7D72267}" type="parTrans" cxnId="{DD0D8D1E-122F-6A4E-A637-E51EA1EA38BF}">
      <dgm:prSet/>
      <dgm:spPr/>
      <dgm:t>
        <a:bodyPr/>
        <a:lstStyle/>
        <a:p>
          <a:endParaRPr lang="es-ES_tradnl" sz="1600"/>
        </a:p>
      </dgm:t>
    </dgm:pt>
    <dgm:pt modelId="{83DFBC8E-8F96-C14A-A99F-89225EE9217D}" type="sibTrans" cxnId="{DD0D8D1E-122F-6A4E-A637-E51EA1EA38BF}">
      <dgm:prSet/>
      <dgm:spPr/>
      <dgm:t>
        <a:bodyPr/>
        <a:lstStyle/>
        <a:p>
          <a:endParaRPr lang="es-ES_tradnl" sz="1600"/>
        </a:p>
      </dgm:t>
    </dgm:pt>
    <dgm:pt modelId="{968EA3BC-0DED-314E-A1E1-A5F29F6DAFBB}">
      <dgm:prSet custT="1"/>
      <dgm:spPr/>
      <dgm:t>
        <a:bodyPr/>
        <a:lstStyle/>
        <a:p>
          <a:pPr rtl="0"/>
          <a:r>
            <a:rPr lang="hu-HU" sz="2400" dirty="0" smtClean="0"/>
            <a:t>Lot (Génesis19:1-3). </a:t>
          </a:r>
          <a:endParaRPr lang="hu-HU" sz="2400" dirty="0"/>
        </a:p>
      </dgm:t>
    </dgm:pt>
    <dgm:pt modelId="{9C740814-9410-CA4F-AE50-835E7AB136B3}" type="parTrans" cxnId="{F871FED2-C2F3-EA4F-B20F-5835D551CDBF}">
      <dgm:prSet/>
      <dgm:spPr/>
      <dgm:t>
        <a:bodyPr/>
        <a:lstStyle/>
        <a:p>
          <a:endParaRPr lang="es-ES_tradnl" sz="1600"/>
        </a:p>
      </dgm:t>
    </dgm:pt>
    <dgm:pt modelId="{91907035-DEA7-DC49-ABE8-FF1332F543BF}" type="sibTrans" cxnId="{F871FED2-C2F3-EA4F-B20F-5835D551CDBF}">
      <dgm:prSet/>
      <dgm:spPr/>
      <dgm:t>
        <a:bodyPr/>
        <a:lstStyle/>
        <a:p>
          <a:endParaRPr lang="es-ES_tradnl" sz="1600"/>
        </a:p>
      </dgm:t>
    </dgm:pt>
    <dgm:pt modelId="{1AD298AD-1A02-5F4C-A34B-90995BA44BBC}">
      <dgm:prSet custT="1"/>
      <dgm:spPr/>
      <dgm:t>
        <a:bodyPr/>
        <a:lstStyle/>
        <a:p>
          <a:pPr rtl="0"/>
          <a:r>
            <a:rPr lang="es-ES_tradnl" sz="2400" smtClean="0"/>
            <a:t>Los israelitas (Lv. 19:33, 34). </a:t>
          </a:r>
          <a:endParaRPr lang="es-ES_tradnl" sz="2400"/>
        </a:p>
      </dgm:t>
    </dgm:pt>
    <dgm:pt modelId="{C8904741-1DD2-E44A-9B5C-9E5D80CD01FC}" type="parTrans" cxnId="{B2650B75-B1C8-674F-B55A-416CB50DBCEC}">
      <dgm:prSet/>
      <dgm:spPr/>
      <dgm:t>
        <a:bodyPr/>
        <a:lstStyle/>
        <a:p>
          <a:endParaRPr lang="es-ES_tradnl" sz="1600"/>
        </a:p>
      </dgm:t>
    </dgm:pt>
    <dgm:pt modelId="{05ED4F25-C37F-014F-8366-5595E6C41A83}" type="sibTrans" cxnId="{B2650B75-B1C8-674F-B55A-416CB50DBCEC}">
      <dgm:prSet/>
      <dgm:spPr/>
      <dgm:t>
        <a:bodyPr/>
        <a:lstStyle/>
        <a:p>
          <a:endParaRPr lang="es-ES_tradnl" sz="1600"/>
        </a:p>
      </dgm:t>
    </dgm:pt>
    <dgm:pt modelId="{59874248-6367-514E-B5E5-4E846C0DEA03}">
      <dgm:prSet custT="1"/>
      <dgm:spPr/>
      <dgm:t>
        <a:bodyPr/>
        <a:lstStyle/>
        <a:p>
          <a:pPr rtl="0"/>
          <a:r>
            <a:rPr lang="es-ES_tradnl" sz="2400" smtClean="0"/>
            <a:t>Gedeon (Jueces 6:11-24</a:t>
          </a:r>
          <a:endParaRPr lang="es-ES_tradnl" sz="2400"/>
        </a:p>
      </dgm:t>
    </dgm:pt>
    <dgm:pt modelId="{2AA10569-A950-B04C-B86C-E670F6C915DF}" type="parTrans" cxnId="{53A09833-4ACF-2A41-9522-559E3C7AE6F1}">
      <dgm:prSet/>
      <dgm:spPr/>
      <dgm:t>
        <a:bodyPr/>
        <a:lstStyle/>
        <a:p>
          <a:endParaRPr lang="es-ES_tradnl" sz="1600"/>
        </a:p>
      </dgm:t>
    </dgm:pt>
    <dgm:pt modelId="{BF10B2C6-0DCC-7D49-9298-5125E58AFBD7}" type="sibTrans" cxnId="{53A09833-4ACF-2A41-9522-559E3C7AE6F1}">
      <dgm:prSet/>
      <dgm:spPr/>
      <dgm:t>
        <a:bodyPr/>
        <a:lstStyle/>
        <a:p>
          <a:endParaRPr lang="es-ES_tradnl" sz="1600"/>
        </a:p>
      </dgm:t>
    </dgm:pt>
    <dgm:pt modelId="{274DDA31-9562-7847-899E-864E6E330F2D}">
      <dgm:prSet custT="1"/>
      <dgm:spPr/>
      <dgm:t>
        <a:bodyPr/>
        <a:lstStyle/>
        <a:p>
          <a:pPr rtl="0"/>
          <a:r>
            <a:rPr lang="fi-FI" sz="2400" smtClean="0"/>
            <a:t>Manoa (Jueces 13:6-20</a:t>
          </a:r>
          <a:endParaRPr lang="fi-FI" sz="2400"/>
        </a:p>
      </dgm:t>
    </dgm:pt>
    <dgm:pt modelId="{8B721EFC-A748-C14C-B24E-B35FE5A39E9F}" type="parTrans" cxnId="{3AEFC5BE-1A57-674C-9369-F3FC8F192104}">
      <dgm:prSet/>
      <dgm:spPr/>
      <dgm:t>
        <a:bodyPr/>
        <a:lstStyle/>
        <a:p>
          <a:endParaRPr lang="es-ES_tradnl" sz="1600"/>
        </a:p>
      </dgm:t>
    </dgm:pt>
    <dgm:pt modelId="{B5D10E55-67D5-C540-8A62-724F62754787}" type="sibTrans" cxnId="{3AEFC5BE-1A57-674C-9369-F3FC8F192104}">
      <dgm:prSet/>
      <dgm:spPr/>
      <dgm:t>
        <a:bodyPr/>
        <a:lstStyle/>
        <a:p>
          <a:endParaRPr lang="es-ES_tradnl" sz="1600"/>
        </a:p>
      </dgm:t>
    </dgm:pt>
    <dgm:pt modelId="{4AE2665C-541E-DC4F-A965-6D0A9F427593}">
      <dgm:prSet custT="1"/>
      <dgm:spPr/>
      <dgm:t>
        <a:bodyPr/>
        <a:lstStyle/>
        <a:p>
          <a:pPr rtl="0"/>
          <a:r>
            <a:rPr lang="fi-FI" sz="2400" dirty="0" err="1" smtClean="0"/>
            <a:t>Sunamita</a:t>
          </a:r>
          <a:r>
            <a:rPr lang="fi-FI" sz="2400" dirty="0" smtClean="0"/>
            <a:t> </a:t>
          </a:r>
          <a:r>
            <a:rPr lang="fi-FI" sz="2400" dirty="0" err="1" smtClean="0"/>
            <a:t>con</a:t>
          </a:r>
          <a:r>
            <a:rPr lang="fi-FI" sz="2400" dirty="0" smtClean="0"/>
            <a:t> </a:t>
          </a:r>
          <a:r>
            <a:rPr lang="fi-FI" sz="2400" dirty="0" err="1" smtClean="0"/>
            <a:t>Eliseo</a:t>
          </a:r>
          <a:r>
            <a:rPr lang="fi-FI" sz="2400" dirty="0" smtClean="0"/>
            <a:t> 2 R. 4:8-10, 13</a:t>
          </a:r>
          <a:endParaRPr lang="fi-FI" sz="2400" dirty="0"/>
        </a:p>
      </dgm:t>
    </dgm:pt>
    <dgm:pt modelId="{0C057EE5-CB7D-914D-B08C-90723C3E5835}" type="parTrans" cxnId="{40D575FA-DD69-FC49-A497-C53830C207B7}">
      <dgm:prSet/>
      <dgm:spPr/>
      <dgm:t>
        <a:bodyPr/>
        <a:lstStyle/>
        <a:p>
          <a:endParaRPr lang="es-ES_tradnl" sz="1600"/>
        </a:p>
      </dgm:t>
    </dgm:pt>
    <dgm:pt modelId="{C02779B1-5E0E-514E-A0B8-1A9191EBC725}" type="sibTrans" cxnId="{40D575FA-DD69-FC49-A497-C53830C207B7}">
      <dgm:prSet/>
      <dgm:spPr/>
      <dgm:t>
        <a:bodyPr/>
        <a:lstStyle/>
        <a:p>
          <a:endParaRPr lang="es-ES_tradnl" sz="1600"/>
        </a:p>
      </dgm:t>
    </dgm:pt>
    <dgm:pt modelId="{7EAB051A-E337-064D-9EF7-F98AA86444BB}">
      <dgm:prSet custT="1"/>
      <dgm:spPr/>
      <dgm:t>
        <a:bodyPr/>
        <a:lstStyle/>
        <a:p>
          <a:pPr rtl="0"/>
          <a:r>
            <a:rPr lang="fi-FI" sz="2400" dirty="0" smtClean="0"/>
            <a:t>David (2 Sam. 6:19)</a:t>
          </a:r>
          <a:endParaRPr lang="fi-FI" sz="2400" dirty="0"/>
        </a:p>
      </dgm:t>
    </dgm:pt>
    <dgm:pt modelId="{558B9820-7F10-8A46-A69C-F40913DDBB6D}" type="parTrans" cxnId="{B5FDCCF0-3484-B445-9EB0-DC9A4146E503}">
      <dgm:prSet/>
      <dgm:spPr/>
      <dgm:t>
        <a:bodyPr/>
        <a:lstStyle/>
        <a:p>
          <a:endParaRPr lang="es-ES_tradnl" sz="1600"/>
        </a:p>
      </dgm:t>
    </dgm:pt>
    <dgm:pt modelId="{EC9922D2-9657-3C40-964B-CA54979BFCD5}" type="sibTrans" cxnId="{B5FDCCF0-3484-B445-9EB0-DC9A4146E503}">
      <dgm:prSet/>
      <dgm:spPr/>
      <dgm:t>
        <a:bodyPr/>
        <a:lstStyle/>
        <a:p>
          <a:endParaRPr lang="es-ES_tradnl" sz="1600"/>
        </a:p>
      </dgm:t>
    </dgm:pt>
    <dgm:pt modelId="{837D344D-7A5C-6D44-AC92-617671BD9844}" type="pres">
      <dgm:prSet presAssocID="{1189EA63-A75A-C94B-8D04-BD8B107B2F51}" presName="Name0" presStyleCnt="0">
        <dgm:presLayoutVars>
          <dgm:dir/>
          <dgm:resizeHandles val="exact"/>
        </dgm:presLayoutVars>
      </dgm:prSet>
      <dgm:spPr/>
      <dgm:t>
        <a:bodyPr/>
        <a:lstStyle/>
        <a:p>
          <a:endParaRPr lang="es-ES_tradnl"/>
        </a:p>
      </dgm:t>
    </dgm:pt>
    <dgm:pt modelId="{1475844A-6F1B-7740-B851-558E5A69F828}" type="pres">
      <dgm:prSet presAssocID="{CAD8DC23-BF3E-3C47-A540-5210756C877E}" presName="composite" presStyleCnt="0"/>
      <dgm:spPr/>
    </dgm:pt>
    <dgm:pt modelId="{59EBCDD7-D974-574E-A3C2-935AAB9DE134}" type="pres">
      <dgm:prSet presAssocID="{CAD8DC23-BF3E-3C47-A540-5210756C877E}" presName="rect1" presStyleLbl="trAlignAcc1" presStyleIdx="0" presStyleCnt="8">
        <dgm:presLayoutVars>
          <dgm:bulletEnabled val="1"/>
        </dgm:presLayoutVars>
      </dgm:prSet>
      <dgm:spPr/>
      <dgm:t>
        <a:bodyPr/>
        <a:lstStyle/>
        <a:p>
          <a:endParaRPr lang="es-ES_tradnl"/>
        </a:p>
      </dgm:t>
    </dgm:pt>
    <dgm:pt modelId="{BAC414A3-6677-924D-A8B7-64E121663D6E}" type="pres">
      <dgm:prSet presAssocID="{CAD8DC23-BF3E-3C47-A540-5210756C877E}" presName="rect2" presStyleLbl="fgImgPlace1" presStyleIdx="0" presStyleCnt="8"/>
      <dgm:spPr>
        <a:blipFill rotWithShape="1">
          <a:blip xmlns:r="http://schemas.openxmlformats.org/officeDocument/2006/relationships" r:embed="rId1"/>
          <a:stretch>
            <a:fillRect/>
          </a:stretch>
        </a:blipFill>
      </dgm:spPr>
      <dgm:t>
        <a:bodyPr/>
        <a:lstStyle/>
        <a:p>
          <a:endParaRPr lang="es-ES_tradnl"/>
        </a:p>
      </dgm:t>
    </dgm:pt>
    <dgm:pt modelId="{9EE8D89B-5D5F-B640-8172-2D364BDBAAB5}" type="pres">
      <dgm:prSet presAssocID="{B7A49426-FBFD-FF42-94EC-267F70FF72ED}" presName="sibTrans" presStyleCnt="0"/>
      <dgm:spPr/>
    </dgm:pt>
    <dgm:pt modelId="{C5BF3549-469D-6E42-8828-0CCBA221D7A1}" type="pres">
      <dgm:prSet presAssocID="{6C454984-594B-A546-9DC8-5ECD19F89BB4}" presName="composite" presStyleCnt="0"/>
      <dgm:spPr/>
    </dgm:pt>
    <dgm:pt modelId="{B4DF3705-6CC5-FE4F-B34E-8706D49C2286}" type="pres">
      <dgm:prSet presAssocID="{6C454984-594B-A546-9DC8-5ECD19F89BB4}" presName="rect1" presStyleLbl="trAlignAcc1" presStyleIdx="1" presStyleCnt="8">
        <dgm:presLayoutVars>
          <dgm:bulletEnabled val="1"/>
        </dgm:presLayoutVars>
      </dgm:prSet>
      <dgm:spPr/>
      <dgm:t>
        <a:bodyPr/>
        <a:lstStyle/>
        <a:p>
          <a:endParaRPr lang="es-ES_tradnl"/>
        </a:p>
      </dgm:t>
    </dgm:pt>
    <dgm:pt modelId="{1108157A-0812-194C-AF7D-4C6603329533}" type="pres">
      <dgm:prSet presAssocID="{6C454984-594B-A546-9DC8-5ECD19F89BB4}" presName="rect2" presStyleLbl="fgImgPlace1" presStyleIdx="1" presStyleCnt="8"/>
      <dgm:spPr>
        <a:blipFill rotWithShape="1">
          <a:blip xmlns:r="http://schemas.openxmlformats.org/officeDocument/2006/relationships" r:embed="rId2"/>
          <a:stretch>
            <a:fillRect/>
          </a:stretch>
        </a:blipFill>
      </dgm:spPr>
      <dgm:t>
        <a:bodyPr/>
        <a:lstStyle/>
        <a:p>
          <a:endParaRPr lang="es-ES_tradnl"/>
        </a:p>
      </dgm:t>
    </dgm:pt>
    <dgm:pt modelId="{F7559C66-12F9-B647-B480-EE50B45482A6}" type="pres">
      <dgm:prSet presAssocID="{83DFBC8E-8F96-C14A-A99F-89225EE9217D}" presName="sibTrans" presStyleCnt="0"/>
      <dgm:spPr/>
    </dgm:pt>
    <dgm:pt modelId="{3DF3F2A6-F2BE-244D-9147-23A1F46DCCBF}" type="pres">
      <dgm:prSet presAssocID="{968EA3BC-0DED-314E-A1E1-A5F29F6DAFBB}" presName="composite" presStyleCnt="0"/>
      <dgm:spPr/>
    </dgm:pt>
    <dgm:pt modelId="{B374EDEE-770A-3041-91AC-A2DA0C0C7D05}" type="pres">
      <dgm:prSet presAssocID="{968EA3BC-0DED-314E-A1E1-A5F29F6DAFBB}" presName="rect1" presStyleLbl="trAlignAcc1" presStyleIdx="2" presStyleCnt="8">
        <dgm:presLayoutVars>
          <dgm:bulletEnabled val="1"/>
        </dgm:presLayoutVars>
      </dgm:prSet>
      <dgm:spPr/>
      <dgm:t>
        <a:bodyPr/>
        <a:lstStyle/>
        <a:p>
          <a:endParaRPr lang="es-ES_tradnl"/>
        </a:p>
      </dgm:t>
    </dgm:pt>
    <dgm:pt modelId="{76702D65-18CD-6347-AEEC-6F693FEF1A87}" type="pres">
      <dgm:prSet presAssocID="{968EA3BC-0DED-314E-A1E1-A5F29F6DAFBB}" presName="rect2" presStyleLbl="fgImgPlace1" presStyleIdx="2" presStyleCnt="8"/>
      <dgm:spPr>
        <a:blipFill rotWithShape="1">
          <a:blip xmlns:r="http://schemas.openxmlformats.org/officeDocument/2006/relationships" r:embed="rId3"/>
          <a:stretch>
            <a:fillRect/>
          </a:stretch>
        </a:blipFill>
      </dgm:spPr>
      <dgm:t>
        <a:bodyPr/>
        <a:lstStyle/>
        <a:p>
          <a:endParaRPr lang="es-ES_tradnl"/>
        </a:p>
      </dgm:t>
    </dgm:pt>
    <dgm:pt modelId="{B83B3D90-B9F9-DD46-89B0-4C98BEAFD4D9}" type="pres">
      <dgm:prSet presAssocID="{91907035-DEA7-DC49-ABE8-FF1332F543BF}" presName="sibTrans" presStyleCnt="0"/>
      <dgm:spPr/>
    </dgm:pt>
    <dgm:pt modelId="{A7932F2B-3D6A-E347-9C74-C50B370EA15A}" type="pres">
      <dgm:prSet presAssocID="{1AD298AD-1A02-5F4C-A34B-90995BA44BBC}" presName="composite" presStyleCnt="0"/>
      <dgm:spPr/>
    </dgm:pt>
    <dgm:pt modelId="{DA4AFDA8-9D74-E747-BF91-25EB0608EA10}" type="pres">
      <dgm:prSet presAssocID="{1AD298AD-1A02-5F4C-A34B-90995BA44BBC}" presName="rect1" presStyleLbl="trAlignAcc1" presStyleIdx="3" presStyleCnt="8">
        <dgm:presLayoutVars>
          <dgm:bulletEnabled val="1"/>
        </dgm:presLayoutVars>
      </dgm:prSet>
      <dgm:spPr/>
      <dgm:t>
        <a:bodyPr/>
        <a:lstStyle/>
        <a:p>
          <a:endParaRPr lang="es-ES_tradnl"/>
        </a:p>
      </dgm:t>
    </dgm:pt>
    <dgm:pt modelId="{D0860D02-EE30-B740-AF86-A1A522809475}" type="pres">
      <dgm:prSet presAssocID="{1AD298AD-1A02-5F4C-A34B-90995BA44BBC}" presName="rect2" presStyleLbl="fgImgPlace1" presStyleIdx="3" presStyleCnt="8"/>
      <dgm:spPr>
        <a:blipFill rotWithShape="1">
          <a:blip xmlns:r="http://schemas.openxmlformats.org/officeDocument/2006/relationships" r:embed="rId4"/>
          <a:stretch>
            <a:fillRect/>
          </a:stretch>
        </a:blipFill>
      </dgm:spPr>
      <dgm:t>
        <a:bodyPr/>
        <a:lstStyle/>
        <a:p>
          <a:endParaRPr lang="es-ES_tradnl"/>
        </a:p>
      </dgm:t>
    </dgm:pt>
    <dgm:pt modelId="{8DB67BB7-153C-2747-91B1-5522E678D8D8}" type="pres">
      <dgm:prSet presAssocID="{05ED4F25-C37F-014F-8366-5595E6C41A83}" presName="sibTrans" presStyleCnt="0"/>
      <dgm:spPr/>
    </dgm:pt>
    <dgm:pt modelId="{7324A4BE-6E68-674E-9818-D6D214942427}" type="pres">
      <dgm:prSet presAssocID="{59874248-6367-514E-B5E5-4E846C0DEA03}" presName="composite" presStyleCnt="0"/>
      <dgm:spPr/>
    </dgm:pt>
    <dgm:pt modelId="{48E1B592-78E5-BD42-A173-FC0DB99563FE}" type="pres">
      <dgm:prSet presAssocID="{59874248-6367-514E-B5E5-4E846C0DEA03}" presName="rect1" presStyleLbl="trAlignAcc1" presStyleIdx="4" presStyleCnt="8">
        <dgm:presLayoutVars>
          <dgm:bulletEnabled val="1"/>
        </dgm:presLayoutVars>
      </dgm:prSet>
      <dgm:spPr/>
      <dgm:t>
        <a:bodyPr/>
        <a:lstStyle/>
        <a:p>
          <a:endParaRPr lang="es-ES_tradnl"/>
        </a:p>
      </dgm:t>
    </dgm:pt>
    <dgm:pt modelId="{05B45591-412C-1345-9B14-03C730B80E0F}" type="pres">
      <dgm:prSet presAssocID="{59874248-6367-514E-B5E5-4E846C0DEA03}" presName="rect2" presStyleLbl="fgImgPlace1" presStyleIdx="4" presStyleCnt="8"/>
      <dgm:spPr>
        <a:blipFill rotWithShape="1">
          <a:blip xmlns:r="http://schemas.openxmlformats.org/officeDocument/2006/relationships" r:embed="rId5"/>
          <a:stretch>
            <a:fillRect/>
          </a:stretch>
        </a:blipFill>
      </dgm:spPr>
      <dgm:t>
        <a:bodyPr/>
        <a:lstStyle/>
        <a:p>
          <a:endParaRPr lang="es-ES_tradnl"/>
        </a:p>
      </dgm:t>
    </dgm:pt>
    <dgm:pt modelId="{945DD218-0184-354D-97A9-59430912DEC4}" type="pres">
      <dgm:prSet presAssocID="{BF10B2C6-0DCC-7D49-9298-5125E58AFBD7}" presName="sibTrans" presStyleCnt="0"/>
      <dgm:spPr/>
    </dgm:pt>
    <dgm:pt modelId="{1D232958-461D-C14C-9F43-90E583FA35D4}" type="pres">
      <dgm:prSet presAssocID="{274DDA31-9562-7847-899E-864E6E330F2D}" presName="composite" presStyleCnt="0"/>
      <dgm:spPr/>
    </dgm:pt>
    <dgm:pt modelId="{D00D9935-5CEC-4B4B-ACB0-2229AE67020E}" type="pres">
      <dgm:prSet presAssocID="{274DDA31-9562-7847-899E-864E6E330F2D}" presName="rect1" presStyleLbl="trAlignAcc1" presStyleIdx="5" presStyleCnt="8">
        <dgm:presLayoutVars>
          <dgm:bulletEnabled val="1"/>
        </dgm:presLayoutVars>
      </dgm:prSet>
      <dgm:spPr/>
      <dgm:t>
        <a:bodyPr/>
        <a:lstStyle/>
        <a:p>
          <a:endParaRPr lang="es-ES_tradnl"/>
        </a:p>
      </dgm:t>
    </dgm:pt>
    <dgm:pt modelId="{EC6FC19C-266D-2947-8553-93D9A6759B8A}" type="pres">
      <dgm:prSet presAssocID="{274DDA31-9562-7847-899E-864E6E330F2D}" presName="rect2" presStyleLbl="fgImgPlace1" presStyleIdx="5" presStyleCnt="8"/>
      <dgm:spPr>
        <a:blipFill rotWithShape="1">
          <a:blip xmlns:r="http://schemas.openxmlformats.org/officeDocument/2006/relationships" r:embed="rId6"/>
          <a:stretch>
            <a:fillRect/>
          </a:stretch>
        </a:blipFill>
      </dgm:spPr>
      <dgm:t>
        <a:bodyPr/>
        <a:lstStyle/>
        <a:p>
          <a:endParaRPr lang="es-ES_tradnl"/>
        </a:p>
      </dgm:t>
    </dgm:pt>
    <dgm:pt modelId="{078F3824-1246-3D43-BCFD-63E41C0F6E64}" type="pres">
      <dgm:prSet presAssocID="{B5D10E55-67D5-C540-8A62-724F62754787}" presName="sibTrans" presStyleCnt="0"/>
      <dgm:spPr/>
    </dgm:pt>
    <dgm:pt modelId="{C96316B6-33D9-AB46-A898-22BC5D8134B7}" type="pres">
      <dgm:prSet presAssocID="{4AE2665C-541E-DC4F-A965-6D0A9F427593}" presName="composite" presStyleCnt="0"/>
      <dgm:spPr/>
    </dgm:pt>
    <dgm:pt modelId="{188421AD-111E-494E-AF61-695669E555F7}" type="pres">
      <dgm:prSet presAssocID="{4AE2665C-541E-DC4F-A965-6D0A9F427593}" presName="rect1" presStyleLbl="trAlignAcc1" presStyleIdx="6" presStyleCnt="8">
        <dgm:presLayoutVars>
          <dgm:bulletEnabled val="1"/>
        </dgm:presLayoutVars>
      </dgm:prSet>
      <dgm:spPr/>
      <dgm:t>
        <a:bodyPr/>
        <a:lstStyle/>
        <a:p>
          <a:endParaRPr lang="es-ES_tradnl"/>
        </a:p>
      </dgm:t>
    </dgm:pt>
    <dgm:pt modelId="{F98DABF7-D75F-D54A-8D6B-5EBACC4A598E}" type="pres">
      <dgm:prSet presAssocID="{4AE2665C-541E-DC4F-A965-6D0A9F427593}" presName="rect2" presStyleLbl="fgImgPlace1" presStyleIdx="6" presStyleCnt="8"/>
      <dgm:spPr>
        <a:blipFill rotWithShape="1">
          <a:blip xmlns:r="http://schemas.openxmlformats.org/officeDocument/2006/relationships" r:embed="rId7"/>
          <a:stretch>
            <a:fillRect/>
          </a:stretch>
        </a:blipFill>
      </dgm:spPr>
      <dgm:t>
        <a:bodyPr/>
        <a:lstStyle/>
        <a:p>
          <a:endParaRPr lang="es-ES_tradnl"/>
        </a:p>
      </dgm:t>
    </dgm:pt>
    <dgm:pt modelId="{358E0244-A32C-1348-8BAC-7FA4DE648BF3}" type="pres">
      <dgm:prSet presAssocID="{C02779B1-5E0E-514E-A0B8-1A9191EBC725}" presName="sibTrans" presStyleCnt="0"/>
      <dgm:spPr/>
    </dgm:pt>
    <dgm:pt modelId="{5912650C-95F5-E149-9EA3-8639C00B0B35}" type="pres">
      <dgm:prSet presAssocID="{7EAB051A-E337-064D-9EF7-F98AA86444BB}" presName="composite" presStyleCnt="0"/>
      <dgm:spPr/>
    </dgm:pt>
    <dgm:pt modelId="{19CDDB29-0B82-E247-A6C1-4247BFDCD3E9}" type="pres">
      <dgm:prSet presAssocID="{7EAB051A-E337-064D-9EF7-F98AA86444BB}" presName="rect1" presStyleLbl="trAlignAcc1" presStyleIdx="7" presStyleCnt="8">
        <dgm:presLayoutVars>
          <dgm:bulletEnabled val="1"/>
        </dgm:presLayoutVars>
      </dgm:prSet>
      <dgm:spPr/>
      <dgm:t>
        <a:bodyPr/>
        <a:lstStyle/>
        <a:p>
          <a:endParaRPr lang="es-ES_tradnl"/>
        </a:p>
      </dgm:t>
    </dgm:pt>
    <dgm:pt modelId="{ADBBE689-7805-3D49-BCA7-FE2A185398EC}" type="pres">
      <dgm:prSet presAssocID="{7EAB051A-E337-064D-9EF7-F98AA86444BB}" presName="rect2" presStyleLbl="fgImgPlace1" presStyleIdx="7" presStyleCnt="8"/>
      <dgm:spPr>
        <a:blipFill rotWithShape="1">
          <a:blip xmlns:r="http://schemas.openxmlformats.org/officeDocument/2006/relationships" r:embed="rId7"/>
          <a:stretch>
            <a:fillRect/>
          </a:stretch>
        </a:blipFill>
      </dgm:spPr>
      <dgm:t>
        <a:bodyPr/>
        <a:lstStyle/>
        <a:p>
          <a:endParaRPr lang="es-ES_tradnl"/>
        </a:p>
      </dgm:t>
    </dgm:pt>
  </dgm:ptLst>
  <dgm:cxnLst>
    <dgm:cxn modelId="{F871FED2-C2F3-EA4F-B20F-5835D551CDBF}" srcId="{1189EA63-A75A-C94B-8D04-BD8B107B2F51}" destId="{968EA3BC-0DED-314E-A1E1-A5F29F6DAFBB}" srcOrd="2" destOrd="0" parTransId="{9C740814-9410-CA4F-AE50-835E7AB136B3}" sibTransId="{91907035-DEA7-DC49-ABE8-FF1332F543BF}"/>
    <dgm:cxn modelId="{E1FCD57E-F8F1-F240-9D26-901C0DF059F5}" type="presOf" srcId="{4AE2665C-541E-DC4F-A965-6D0A9F427593}" destId="{188421AD-111E-494E-AF61-695669E555F7}" srcOrd="0" destOrd="0" presId="urn:microsoft.com/office/officeart/2008/layout/PictureStrips"/>
    <dgm:cxn modelId="{53A09833-4ACF-2A41-9522-559E3C7AE6F1}" srcId="{1189EA63-A75A-C94B-8D04-BD8B107B2F51}" destId="{59874248-6367-514E-B5E5-4E846C0DEA03}" srcOrd="4" destOrd="0" parTransId="{2AA10569-A950-B04C-B86C-E670F6C915DF}" sibTransId="{BF10B2C6-0DCC-7D49-9298-5125E58AFBD7}"/>
    <dgm:cxn modelId="{BE4C5375-9718-204D-8E00-02257705C676}" type="presOf" srcId="{968EA3BC-0DED-314E-A1E1-A5F29F6DAFBB}" destId="{B374EDEE-770A-3041-91AC-A2DA0C0C7D05}" srcOrd="0" destOrd="0" presId="urn:microsoft.com/office/officeart/2008/layout/PictureStrips"/>
    <dgm:cxn modelId="{3AEFC5BE-1A57-674C-9369-F3FC8F192104}" srcId="{1189EA63-A75A-C94B-8D04-BD8B107B2F51}" destId="{274DDA31-9562-7847-899E-864E6E330F2D}" srcOrd="5" destOrd="0" parTransId="{8B721EFC-A748-C14C-B24E-B35FE5A39E9F}" sibTransId="{B5D10E55-67D5-C540-8A62-724F62754787}"/>
    <dgm:cxn modelId="{B5FDCCF0-3484-B445-9EB0-DC9A4146E503}" srcId="{1189EA63-A75A-C94B-8D04-BD8B107B2F51}" destId="{7EAB051A-E337-064D-9EF7-F98AA86444BB}" srcOrd="7" destOrd="0" parTransId="{558B9820-7F10-8A46-A69C-F40913DDBB6D}" sibTransId="{EC9922D2-9657-3C40-964B-CA54979BFCD5}"/>
    <dgm:cxn modelId="{00039B6F-1FE2-954E-88D3-3F95BBD1F41B}" type="presOf" srcId="{6C454984-594B-A546-9DC8-5ECD19F89BB4}" destId="{B4DF3705-6CC5-FE4F-B34E-8706D49C2286}" srcOrd="0" destOrd="0" presId="urn:microsoft.com/office/officeart/2008/layout/PictureStrips"/>
    <dgm:cxn modelId="{8CEE66F0-BE4C-0246-BC2C-1C8C99F75E65}" type="presOf" srcId="{7EAB051A-E337-064D-9EF7-F98AA86444BB}" destId="{19CDDB29-0B82-E247-A6C1-4247BFDCD3E9}" srcOrd="0" destOrd="0" presId="urn:microsoft.com/office/officeart/2008/layout/PictureStrips"/>
    <dgm:cxn modelId="{9E891620-DBEC-E14A-9116-1DF24C5E6E1F}" type="presOf" srcId="{274DDA31-9562-7847-899E-864E6E330F2D}" destId="{D00D9935-5CEC-4B4B-ACB0-2229AE67020E}" srcOrd="0" destOrd="0" presId="urn:microsoft.com/office/officeart/2008/layout/PictureStrips"/>
    <dgm:cxn modelId="{40D575FA-DD69-FC49-A497-C53830C207B7}" srcId="{1189EA63-A75A-C94B-8D04-BD8B107B2F51}" destId="{4AE2665C-541E-DC4F-A965-6D0A9F427593}" srcOrd="6" destOrd="0" parTransId="{0C057EE5-CB7D-914D-B08C-90723C3E5835}" sibTransId="{C02779B1-5E0E-514E-A0B8-1A9191EBC725}"/>
    <dgm:cxn modelId="{2CD2FBCB-973A-FD44-A522-EF28CFDFA766}" srcId="{1189EA63-A75A-C94B-8D04-BD8B107B2F51}" destId="{CAD8DC23-BF3E-3C47-A540-5210756C877E}" srcOrd="0" destOrd="0" parTransId="{2FBA9D85-5CE7-2C42-B492-53C13B3ED447}" sibTransId="{B7A49426-FBFD-FF42-94EC-267F70FF72ED}"/>
    <dgm:cxn modelId="{95EEBCE3-A327-3848-B2BF-F2B375DD0621}" type="presOf" srcId="{CAD8DC23-BF3E-3C47-A540-5210756C877E}" destId="{59EBCDD7-D974-574E-A3C2-935AAB9DE134}" srcOrd="0" destOrd="0" presId="urn:microsoft.com/office/officeart/2008/layout/PictureStrips"/>
    <dgm:cxn modelId="{51FD8AAB-5830-ED4A-9122-1D0691483D2B}" type="presOf" srcId="{1AD298AD-1A02-5F4C-A34B-90995BA44BBC}" destId="{DA4AFDA8-9D74-E747-BF91-25EB0608EA10}" srcOrd="0" destOrd="0" presId="urn:microsoft.com/office/officeart/2008/layout/PictureStrips"/>
    <dgm:cxn modelId="{DD768D43-FE8A-6146-A6FF-A0A44ED63625}" type="presOf" srcId="{59874248-6367-514E-B5E5-4E846C0DEA03}" destId="{48E1B592-78E5-BD42-A173-FC0DB99563FE}" srcOrd="0" destOrd="0" presId="urn:microsoft.com/office/officeart/2008/layout/PictureStrips"/>
    <dgm:cxn modelId="{91E2053C-847C-9B4A-9C00-C3A88B0B9816}" type="presOf" srcId="{1189EA63-A75A-C94B-8D04-BD8B107B2F51}" destId="{837D344D-7A5C-6D44-AC92-617671BD9844}" srcOrd="0" destOrd="0" presId="urn:microsoft.com/office/officeart/2008/layout/PictureStrips"/>
    <dgm:cxn modelId="{DD0D8D1E-122F-6A4E-A637-E51EA1EA38BF}" srcId="{1189EA63-A75A-C94B-8D04-BD8B107B2F51}" destId="{6C454984-594B-A546-9DC8-5ECD19F89BB4}" srcOrd="1" destOrd="0" parTransId="{B175299C-9EE0-2342-B2E9-C3B1F7D72267}" sibTransId="{83DFBC8E-8F96-C14A-A99F-89225EE9217D}"/>
    <dgm:cxn modelId="{B2650B75-B1C8-674F-B55A-416CB50DBCEC}" srcId="{1189EA63-A75A-C94B-8D04-BD8B107B2F51}" destId="{1AD298AD-1A02-5F4C-A34B-90995BA44BBC}" srcOrd="3" destOrd="0" parTransId="{C8904741-1DD2-E44A-9B5C-9E5D80CD01FC}" sibTransId="{05ED4F25-C37F-014F-8366-5595E6C41A83}"/>
    <dgm:cxn modelId="{F05CFDCE-DE32-374D-BD30-DE00D6AF3536}" type="presParOf" srcId="{837D344D-7A5C-6D44-AC92-617671BD9844}" destId="{1475844A-6F1B-7740-B851-558E5A69F828}" srcOrd="0" destOrd="0" presId="urn:microsoft.com/office/officeart/2008/layout/PictureStrips"/>
    <dgm:cxn modelId="{A621DA08-57DF-544B-BB10-6A37D079936C}" type="presParOf" srcId="{1475844A-6F1B-7740-B851-558E5A69F828}" destId="{59EBCDD7-D974-574E-A3C2-935AAB9DE134}" srcOrd="0" destOrd="0" presId="urn:microsoft.com/office/officeart/2008/layout/PictureStrips"/>
    <dgm:cxn modelId="{3BF73F6B-B6CC-3F49-AFBD-88EAE131E426}" type="presParOf" srcId="{1475844A-6F1B-7740-B851-558E5A69F828}" destId="{BAC414A3-6677-924D-A8B7-64E121663D6E}" srcOrd="1" destOrd="0" presId="urn:microsoft.com/office/officeart/2008/layout/PictureStrips"/>
    <dgm:cxn modelId="{197EB278-A7C9-E34E-9E0B-6D5167C88D6C}" type="presParOf" srcId="{837D344D-7A5C-6D44-AC92-617671BD9844}" destId="{9EE8D89B-5D5F-B640-8172-2D364BDBAAB5}" srcOrd="1" destOrd="0" presId="urn:microsoft.com/office/officeart/2008/layout/PictureStrips"/>
    <dgm:cxn modelId="{8924060D-23B5-5548-BACA-0FB5DCA572DE}" type="presParOf" srcId="{837D344D-7A5C-6D44-AC92-617671BD9844}" destId="{C5BF3549-469D-6E42-8828-0CCBA221D7A1}" srcOrd="2" destOrd="0" presId="urn:microsoft.com/office/officeart/2008/layout/PictureStrips"/>
    <dgm:cxn modelId="{C2913165-ABB9-F84B-8A76-3454FE61688A}" type="presParOf" srcId="{C5BF3549-469D-6E42-8828-0CCBA221D7A1}" destId="{B4DF3705-6CC5-FE4F-B34E-8706D49C2286}" srcOrd="0" destOrd="0" presId="urn:microsoft.com/office/officeart/2008/layout/PictureStrips"/>
    <dgm:cxn modelId="{FF7F690A-729B-3747-8F79-D73B04E30C03}" type="presParOf" srcId="{C5BF3549-469D-6E42-8828-0CCBA221D7A1}" destId="{1108157A-0812-194C-AF7D-4C6603329533}" srcOrd="1" destOrd="0" presId="urn:microsoft.com/office/officeart/2008/layout/PictureStrips"/>
    <dgm:cxn modelId="{318BC104-82AD-244F-A584-24BB9C0D5D43}" type="presParOf" srcId="{837D344D-7A5C-6D44-AC92-617671BD9844}" destId="{F7559C66-12F9-B647-B480-EE50B45482A6}" srcOrd="3" destOrd="0" presId="urn:microsoft.com/office/officeart/2008/layout/PictureStrips"/>
    <dgm:cxn modelId="{FDA2AF8A-76A8-0044-B888-10E62A683F65}" type="presParOf" srcId="{837D344D-7A5C-6D44-AC92-617671BD9844}" destId="{3DF3F2A6-F2BE-244D-9147-23A1F46DCCBF}" srcOrd="4" destOrd="0" presId="urn:microsoft.com/office/officeart/2008/layout/PictureStrips"/>
    <dgm:cxn modelId="{2C8AC4B7-0071-114C-8B5E-0E1B536EE570}" type="presParOf" srcId="{3DF3F2A6-F2BE-244D-9147-23A1F46DCCBF}" destId="{B374EDEE-770A-3041-91AC-A2DA0C0C7D05}" srcOrd="0" destOrd="0" presId="urn:microsoft.com/office/officeart/2008/layout/PictureStrips"/>
    <dgm:cxn modelId="{75C0047A-97F7-BA47-9103-4E7F614634C2}" type="presParOf" srcId="{3DF3F2A6-F2BE-244D-9147-23A1F46DCCBF}" destId="{76702D65-18CD-6347-AEEC-6F693FEF1A87}" srcOrd="1" destOrd="0" presId="urn:microsoft.com/office/officeart/2008/layout/PictureStrips"/>
    <dgm:cxn modelId="{DA1D8734-FAB9-8141-B5E5-A7E3269C4B06}" type="presParOf" srcId="{837D344D-7A5C-6D44-AC92-617671BD9844}" destId="{B83B3D90-B9F9-DD46-89B0-4C98BEAFD4D9}" srcOrd="5" destOrd="0" presId="urn:microsoft.com/office/officeart/2008/layout/PictureStrips"/>
    <dgm:cxn modelId="{5901F2F5-0624-2647-A252-2927E188774B}" type="presParOf" srcId="{837D344D-7A5C-6D44-AC92-617671BD9844}" destId="{A7932F2B-3D6A-E347-9C74-C50B370EA15A}" srcOrd="6" destOrd="0" presId="urn:microsoft.com/office/officeart/2008/layout/PictureStrips"/>
    <dgm:cxn modelId="{C9E7F4DB-7E6C-0E43-A91A-BE8C5ED66F36}" type="presParOf" srcId="{A7932F2B-3D6A-E347-9C74-C50B370EA15A}" destId="{DA4AFDA8-9D74-E747-BF91-25EB0608EA10}" srcOrd="0" destOrd="0" presId="urn:microsoft.com/office/officeart/2008/layout/PictureStrips"/>
    <dgm:cxn modelId="{1F2AAF7D-B2D3-E540-BCFA-D3AA223A805C}" type="presParOf" srcId="{A7932F2B-3D6A-E347-9C74-C50B370EA15A}" destId="{D0860D02-EE30-B740-AF86-A1A522809475}" srcOrd="1" destOrd="0" presId="urn:microsoft.com/office/officeart/2008/layout/PictureStrips"/>
    <dgm:cxn modelId="{93660A90-3EE5-FA46-9BCE-9F42EEE92DE4}" type="presParOf" srcId="{837D344D-7A5C-6D44-AC92-617671BD9844}" destId="{8DB67BB7-153C-2747-91B1-5522E678D8D8}" srcOrd="7" destOrd="0" presId="urn:microsoft.com/office/officeart/2008/layout/PictureStrips"/>
    <dgm:cxn modelId="{11D2CCAE-1FC3-FC4B-A1AE-930020F216F2}" type="presParOf" srcId="{837D344D-7A5C-6D44-AC92-617671BD9844}" destId="{7324A4BE-6E68-674E-9818-D6D214942427}" srcOrd="8" destOrd="0" presId="urn:microsoft.com/office/officeart/2008/layout/PictureStrips"/>
    <dgm:cxn modelId="{33104F00-19EE-3042-91BE-ACE3726536F3}" type="presParOf" srcId="{7324A4BE-6E68-674E-9818-D6D214942427}" destId="{48E1B592-78E5-BD42-A173-FC0DB99563FE}" srcOrd="0" destOrd="0" presId="urn:microsoft.com/office/officeart/2008/layout/PictureStrips"/>
    <dgm:cxn modelId="{39F2E68F-F519-2649-A0E3-476851CB1181}" type="presParOf" srcId="{7324A4BE-6E68-674E-9818-D6D214942427}" destId="{05B45591-412C-1345-9B14-03C730B80E0F}" srcOrd="1" destOrd="0" presId="urn:microsoft.com/office/officeart/2008/layout/PictureStrips"/>
    <dgm:cxn modelId="{C699B6BD-4BB8-F746-AB65-48666AF567BC}" type="presParOf" srcId="{837D344D-7A5C-6D44-AC92-617671BD9844}" destId="{945DD218-0184-354D-97A9-59430912DEC4}" srcOrd="9" destOrd="0" presId="urn:microsoft.com/office/officeart/2008/layout/PictureStrips"/>
    <dgm:cxn modelId="{C9198F7F-BC83-BB43-AEFF-3F62F85AC547}" type="presParOf" srcId="{837D344D-7A5C-6D44-AC92-617671BD9844}" destId="{1D232958-461D-C14C-9F43-90E583FA35D4}" srcOrd="10" destOrd="0" presId="urn:microsoft.com/office/officeart/2008/layout/PictureStrips"/>
    <dgm:cxn modelId="{D4CA0713-D26D-1940-8CEB-8A3817AF13EC}" type="presParOf" srcId="{1D232958-461D-C14C-9F43-90E583FA35D4}" destId="{D00D9935-5CEC-4B4B-ACB0-2229AE67020E}" srcOrd="0" destOrd="0" presId="urn:microsoft.com/office/officeart/2008/layout/PictureStrips"/>
    <dgm:cxn modelId="{905221E7-88F8-5A44-9B88-518CF324C6D4}" type="presParOf" srcId="{1D232958-461D-C14C-9F43-90E583FA35D4}" destId="{EC6FC19C-266D-2947-8553-93D9A6759B8A}" srcOrd="1" destOrd="0" presId="urn:microsoft.com/office/officeart/2008/layout/PictureStrips"/>
    <dgm:cxn modelId="{7ADE84DE-669F-5D46-9B58-80F8E0C10055}" type="presParOf" srcId="{837D344D-7A5C-6D44-AC92-617671BD9844}" destId="{078F3824-1246-3D43-BCFD-63E41C0F6E64}" srcOrd="11" destOrd="0" presId="urn:microsoft.com/office/officeart/2008/layout/PictureStrips"/>
    <dgm:cxn modelId="{4849C42A-BD78-5741-A7A3-C2EA326E1EFE}" type="presParOf" srcId="{837D344D-7A5C-6D44-AC92-617671BD9844}" destId="{C96316B6-33D9-AB46-A898-22BC5D8134B7}" srcOrd="12" destOrd="0" presId="urn:microsoft.com/office/officeart/2008/layout/PictureStrips"/>
    <dgm:cxn modelId="{8BFB8F5A-042F-E14B-913E-2DBC3F44D3FC}" type="presParOf" srcId="{C96316B6-33D9-AB46-A898-22BC5D8134B7}" destId="{188421AD-111E-494E-AF61-695669E555F7}" srcOrd="0" destOrd="0" presId="urn:microsoft.com/office/officeart/2008/layout/PictureStrips"/>
    <dgm:cxn modelId="{20605453-14C3-074E-B38E-78306C78C976}" type="presParOf" srcId="{C96316B6-33D9-AB46-A898-22BC5D8134B7}" destId="{F98DABF7-D75F-D54A-8D6B-5EBACC4A598E}" srcOrd="1" destOrd="0" presId="urn:microsoft.com/office/officeart/2008/layout/PictureStrips"/>
    <dgm:cxn modelId="{63C0CCED-D99B-EF4B-AA9E-873B4F34F6CD}" type="presParOf" srcId="{837D344D-7A5C-6D44-AC92-617671BD9844}" destId="{358E0244-A32C-1348-8BAC-7FA4DE648BF3}" srcOrd="13" destOrd="0" presId="urn:microsoft.com/office/officeart/2008/layout/PictureStrips"/>
    <dgm:cxn modelId="{34B5D7FA-55AF-2C49-A602-9EE238B75205}" type="presParOf" srcId="{837D344D-7A5C-6D44-AC92-617671BD9844}" destId="{5912650C-95F5-E149-9EA3-8639C00B0B35}" srcOrd="14" destOrd="0" presId="urn:microsoft.com/office/officeart/2008/layout/PictureStrips"/>
    <dgm:cxn modelId="{09F4E0EC-11FF-024C-8C87-2445B117041C}" type="presParOf" srcId="{5912650C-95F5-E149-9EA3-8639C00B0B35}" destId="{19CDDB29-0B82-E247-A6C1-4247BFDCD3E9}" srcOrd="0" destOrd="0" presId="urn:microsoft.com/office/officeart/2008/layout/PictureStrips"/>
    <dgm:cxn modelId="{C6969CF4-7D34-074C-9431-6D3DCEEA81DA}" type="presParOf" srcId="{5912650C-95F5-E149-9EA3-8639C00B0B35}" destId="{ADBBE689-7805-3D49-BCA7-FE2A185398EC}"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89EA63-A75A-C94B-8D04-BD8B107B2F51}" type="doc">
      <dgm:prSet loTypeId="urn:microsoft.com/office/officeart/2008/layout/PictureStrips" loCatId="list" qsTypeId="urn:microsoft.com/office/officeart/2005/8/quickstyle/simple4" qsCatId="simple" csTypeId="urn:microsoft.com/office/officeart/2005/8/colors/accent1_2" csCatId="accent1" phldr="1"/>
      <dgm:spPr/>
      <dgm:t>
        <a:bodyPr/>
        <a:lstStyle/>
        <a:p>
          <a:endParaRPr lang="es-ES_tradnl"/>
        </a:p>
      </dgm:t>
    </dgm:pt>
    <dgm:pt modelId="{CAD8DC23-BF3E-3C47-A540-5210756C877E}">
      <dgm:prSet custT="1"/>
      <dgm:spPr/>
      <dgm:t>
        <a:bodyPr/>
        <a:lstStyle/>
        <a:p>
          <a:pPr rtl="0"/>
          <a:r>
            <a:rPr lang="es-ES_tradnl" sz="2400" dirty="0" smtClean="0"/>
            <a:t>Zaqueo (Lucas 19:5-6). </a:t>
          </a:r>
          <a:endParaRPr lang="es-ES_tradnl" sz="2400" dirty="0"/>
        </a:p>
      </dgm:t>
    </dgm:pt>
    <dgm:pt modelId="{2FBA9D85-5CE7-2C42-B492-53C13B3ED447}" type="parTrans" cxnId="{2CD2FBCB-973A-FD44-A522-EF28CFDFA766}">
      <dgm:prSet/>
      <dgm:spPr/>
      <dgm:t>
        <a:bodyPr/>
        <a:lstStyle/>
        <a:p>
          <a:endParaRPr lang="es-ES_tradnl" sz="1400"/>
        </a:p>
      </dgm:t>
    </dgm:pt>
    <dgm:pt modelId="{B7A49426-FBFD-FF42-94EC-267F70FF72ED}" type="sibTrans" cxnId="{2CD2FBCB-973A-FD44-A522-EF28CFDFA766}">
      <dgm:prSet/>
      <dgm:spPr/>
      <dgm:t>
        <a:bodyPr/>
        <a:lstStyle/>
        <a:p>
          <a:endParaRPr lang="es-ES_tradnl" sz="1400"/>
        </a:p>
      </dgm:t>
    </dgm:pt>
    <dgm:pt modelId="{6C454984-594B-A546-9DC8-5ECD19F89BB4}">
      <dgm:prSet custT="1"/>
      <dgm:spPr/>
      <dgm:t>
        <a:bodyPr/>
        <a:lstStyle/>
        <a:p>
          <a:pPr rtl="0"/>
          <a:r>
            <a:rPr lang="es-ES_tradnl" sz="2400" dirty="0" smtClean="0"/>
            <a:t>Lidia (Hechos 16:15) </a:t>
          </a:r>
          <a:endParaRPr lang="es-ES_tradnl" sz="2400" dirty="0"/>
        </a:p>
      </dgm:t>
    </dgm:pt>
    <dgm:pt modelId="{B175299C-9EE0-2342-B2E9-C3B1F7D72267}" type="parTrans" cxnId="{DD0D8D1E-122F-6A4E-A637-E51EA1EA38BF}">
      <dgm:prSet/>
      <dgm:spPr/>
      <dgm:t>
        <a:bodyPr/>
        <a:lstStyle/>
        <a:p>
          <a:endParaRPr lang="es-ES_tradnl" sz="1400"/>
        </a:p>
      </dgm:t>
    </dgm:pt>
    <dgm:pt modelId="{83DFBC8E-8F96-C14A-A99F-89225EE9217D}" type="sibTrans" cxnId="{DD0D8D1E-122F-6A4E-A637-E51EA1EA38BF}">
      <dgm:prSet/>
      <dgm:spPr/>
      <dgm:t>
        <a:bodyPr/>
        <a:lstStyle/>
        <a:p>
          <a:endParaRPr lang="es-ES_tradnl" sz="1400"/>
        </a:p>
      </dgm:t>
    </dgm:pt>
    <dgm:pt modelId="{156A30AB-8CA1-7B48-8CF0-84D9BE29A1A0}">
      <dgm:prSet custT="1"/>
      <dgm:spPr/>
      <dgm:t>
        <a:bodyPr/>
        <a:lstStyle/>
        <a:p>
          <a:pPr rtl="0"/>
          <a:r>
            <a:rPr lang="es-ES_tradnl" sz="2400" dirty="0" smtClean="0"/>
            <a:t>Pablo (He. 13:2). </a:t>
          </a:r>
          <a:endParaRPr lang="es-ES_tradnl" sz="2400" dirty="0"/>
        </a:p>
      </dgm:t>
    </dgm:pt>
    <dgm:pt modelId="{8FB68AAC-7B8E-A544-A581-2DF21815347E}" type="parTrans" cxnId="{43E6D4E4-59D4-3B42-A2A5-DCC1BE2B349A}">
      <dgm:prSet/>
      <dgm:spPr/>
      <dgm:t>
        <a:bodyPr/>
        <a:lstStyle/>
        <a:p>
          <a:endParaRPr lang="es-ES_tradnl" sz="1400"/>
        </a:p>
      </dgm:t>
    </dgm:pt>
    <dgm:pt modelId="{EA0E0AE2-80F4-6444-BFA7-AABF93F8D0C6}" type="sibTrans" cxnId="{43E6D4E4-59D4-3B42-A2A5-DCC1BE2B349A}">
      <dgm:prSet/>
      <dgm:spPr/>
      <dgm:t>
        <a:bodyPr/>
        <a:lstStyle/>
        <a:p>
          <a:endParaRPr lang="es-ES_tradnl" sz="1400"/>
        </a:p>
      </dgm:t>
    </dgm:pt>
    <dgm:pt modelId="{1AD298AD-1A02-5F4C-A34B-90995BA44BBC}">
      <dgm:prSet custT="1"/>
      <dgm:spPr/>
      <dgm:t>
        <a:bodyPr/>
        <a:lstStyle/>
        <a:p>
          <a:pPr rtl="0"/>
          <a:r>
            <a:rPr lang="es-ES_tradnl" sz="2400" dirty="0" smtClean="0"/>
            <a:t>Publio (Hechos 28:7)</a:t>
          </a:r>
          <a:endParaRPr lang="es-ES_tradnl" sz="2400" dirty="0"/>
        </a:p>
      </dgm:t>
    </dgm:pt>
    <dgm:pt modelId="{C8904741-1DD2-E44A-9B5C-9E5D80CD01FC}" type="parTrans" cxnId="{B2650B75-B1C8-674F-B55A-416CB50DBCEC}">
      <dgm:prSet/>
      <dgm:spPr/>
      <dgm:t>
        <a:bodyPr/>
        <a:lstStyle/>
        <a:p>
          <a:endParaRPr lang="es-ES_tradnl" sz="1400"/>
        </a:p>
      </dgm:t>
    </dgm:pt>
    <dgm:pt modelId="{05ED4F25-C37F-014F-8366-5595E6C41A83}" type="sibTrans" cxnId="{B2650B75-B1C8-674F-B55A-416CB50DBCEC}">
      <dgm:prSet/>
      <dgm:spPr/>
      <dgm:t>
        <a:bodyPr/>
        <a:lstStyle/>
        <a:p>
          <a:endParaRPr lang="es-ES_tradnl" sz="1400"/>
        </a:p>
      </dgm:t>
    </dgm:pt>
    <dgm:pt modelId="{D0F28FEF-7F9C-144A-A2F0-5E398C27C5F9}">
      <dgm:prSet custT="1"/>
      <dgm:spPr/>
      <dgm:t>
        <a:bodyPr/>
        <a:lstStyle/>
        <a:p>
          <a:pPr rtl="0"/>
          <a:r>
            <a:rPr lang="es-ES_tradnl" sz="2400" smtClean="0"/>
            <a:t>Simón (Lc. 7:44-46). </a:t>
          </a:r>
          <a:endParaRPr lang="es-ES_tradnl" sz="2400"/>
        </a:p>
      </dgm:t>
    </dgm:pt>
    <dgm:pt modelId="{6616A317-5818-4645-979A-026D5FA4B496}" type="parTrans" cxnId="{0A5C4402-27DB-384E-8F5E-5DB8C3144C32}">
      <dgm:prSet/>
      <dgm:spPr/>
      <dgm:t>
        <a:bodyPr/>
        <a:lstStyle/>
        <a:p>
          <a:endParaRPr lang="es-ES_tradnl" sz="1400"/>
        </a:p>
      </dgm:t>
    </dgm:pt>
    <dgm:pt modelId="{C2A88446-4B54-664A-B835-92464795EA3C}" type="sibTrans" cxnId="{0A5C4402-27DB-384E-8F5E-5DB8C3144C32}">
      <dgm:prSet/>
      <dgm:spPr/>
      <dgm:t>
        <a:bodyPr/>
        <a:lstStyle/>
        <a:p>
          <a:endParaRPr lang="es-ES_tradnl" sz="1400"/>
        </a:p>
      </dgm:t>
    </dgm:pt>
    <dgm:pt modelId="{59874248-6367-514E-B5E5-4E846C0DEA03}">
      <dgm:prSet custT="1"/>
      <dgm:spPr/>
      <dgm:t>
        <a:bodyPr/>
        <a:lstStyle/>
        <a:p>
          <a:pPr rtl="0"/>
          <a:r>
            <a:rPr lang="es-ES_tradnl" sz="2400" dirty="0" smtClean="0"/>
            <a:t>Gayo  (3 </a:t>
          </a:r>
          <a:r>
            <a:rPr lang="es-ES_tradnl" sz="2400" dirty="0" err="1" smtClean="0"/>
            <a:t>Jn</a:t>
          </a:r>
          <a:r>
            <a:rPr lang="es-ES_tradnl" sz="2400" dirty="0" smtClean="0"/>
            <a:t>. 5-6).</a:t>
          </a:r>
          <a:endParaRPr lang="es-ES_tradnl" sz="2400" dirty="0"/>
        </a:p>
      </dgm:t>
    </dgm:pt>
    <dgm:pt modelId="{2AA10569-A950-B04C-B86C-E670F6C915DF}" type="parTrans" cxnId="{53A09833-4ACF-2A41-9522-559E3C7AE6F1}">
      <dgm:prSet/>
      <dgm:spPr/>
      <dgm:t>
        <a:bodyPr/>
        <a:lstStyle/>
        <a:p>
          <a:endParaRPr lang="es-ES_tradnl" sz="1400"/>
        </a:p>
      </dgm:t>
    </dgm:pt>
    <dgm:pt modelId="{BF10B2C6-0DCC-7D49-9298-5125E58AFBD7}" type="sibTrans" cxnId="{53A09833-4ACF-2A41-9522-559E3C7AE6F1}">
      <dgm:prSet/>
      <dgm:spPr/>
      <dgm:t>
        <a:bodyPr/>
        <a:lstStyle/>
        <a:p>
          <a:endParaRPr lang="es-ES_tradnl" sz="1400"/>
        </a:p>
      </dgm:t>
    </dgm:pt>
    <dgm:pt modelId="{9B7FD6FB-0900-CA4C-BB3F-FB342D4013F3}">
      <dgm:prSet custT="1"/>
      <dgm:spPr/>
      <dgm:t>
        <a:bodyPr/>
        <a:lstStyle/>
        <a:p>
          <a:pPr rtl="0"/>
          <a:r>
            <a:rPr lang="es-ES_tradnl" sz="2400" dirty="0" smtClean="0"/>
            <a:t>Febe (</a:t>
          </a:r>
          <a:r>
            <a:rPr lang="es-ES_tradnl" sz="2400" dirty="0" smtClean="0">
              <a:hlinkClick xmlns:r="http://schemas.openxmlformats.org/officeDocument/2006/relationships" r:id="rId1"/>
            </a:rPr>
            <a:t>Romanos 16:1, 2</a:t>
          </a:r>
          <a:r>
            <a:rPr lang="es-ES_tradnl" sz="2400" dirty="0" smtClean="0"/>
            <a:t>). </a:t>
          </a:r>
          <a:endParaRPr lang="es-ES_tradnl" sz="2400" dirty="0"/>
        </a:p>
      </dgm:t>
    </dgm:pt>
    <dgm:pt modelId="{3A0F1D5D-6927-3E4C-8D2B-E091E195D2BB}" type="parTrans" cxnId="{CCCDC11B-D6A7-3B4F-A989-63720F35C7E3}">
      <dgm:prSet/>
      <dgm:spPr/>
      <dgm:t>
        <a:bodyPr/>
        <a:lstStyle/>
        <a:p>
          <a:endParaRPr lang="es-ES_tradnl" sz="1400"/>
        </a:p>
      </dgm:t>
    </dgm:pt>
    <dgm:pt modelId="{09D29458-5183-FF44-AE66-381D965C15AA}" type="sibTrans" cxnId="{CCCDC11B-D6A7-3B4F-A989-63720F35C7E3}">
      <dgm:prSet/>
      <dgm:spPr/>
      <dgm:t>
        <a:bodyPr/>
        <a:lstStyle/>
        <a:p>
          <a:endParaRPr lang="es-ES_tradnl" sz="1400"/>
        </a:p>
      </dgm:t>
    </dgm:pt>
    <dgm:pt modelId="{67326596-5378-3F4C-B364-72FC5046198D}">
      <dgm:prSet custT="1"/>
      <dgm:spPr/>
      <dgm:t>
        <a:bodyPr/>
        <a:lstStyle/>
        <a:p>
          <a:pPr rtl="0"/>
          <a:r>
            <a:rPr lang="es-ES_tradnl" sz="2400" dirty="0" smtClean="0"/>
            <a:t>Filemón  (Fil. 1:7, 22).</a:t>
          </a:r>
          <a:endParaRPr lang="es-ES_tradnl" sz="2400" dirty="0"/>
        </a:p>
      </dgm:t>
    </dgm:pt>
    <dgm:pt modelId="{2FD2B30A-9F7F-7740-A138-CEAF84097578}" type="parTrans" cxnId="{97C75E81-3823-654A-9FEB-8C1B480BCB64}">
      <dgm:prSet/>
      <dgm:spPr/>
      <dgm:t>
        <a:bodyPr/>
        <a:lstStyle/>
        <a:p>
          <a:endParaRPr lang="es-ES_tradnl" sz="1400"/>
        </a:p>
      </dgm:t>
    </dgm:pt>
    <dgm:pt modelId="{BBF72B89-61C2-0E4F-9E7C-72D8E41529B2}" type="sibTrans" cxnId="{97C75E81-3823-654A-9FEB-8C1B480BCB64}">
      <dgm:prSet/>
      <dgm:spPr/>
      <dgm:t>
        <a:bodyPr/>
        <a:lstStyle/>
        <a:p>
          <a:endParaRPr lang="es-ES_tradnl" sz="1400"/>
        </a:p>
      </dgm:t>
    </dgm:pt>
    <dgm:pt modelId="{837D344D-7A5C-6D44-AC92-617671BD9844}" type="pres">
      <dgm:prSet presAssocID="{1189EA63-A75A-C94B-8D04-BD8B107B2F51}" presName="Name0" presStyleCnt="0">
        <dgm:presLayoutVars>
          <dgm:dir/>
          <dgm:resizeHandles val="exact"/>
        </dgm:presLayoutVars>
      </dgm:prSet>
      <dgm:spPr/>
      <dgm:t>
        <a:bodyPr/>
        <a:lstStyle/>
        <a:p>
          <a:endParaRPr lang="es-ES_tradnl"/>
        </a:p>
      </dgm:t>
    </dgm:pt>
    <dgm:pt modelId="{1475844A-6F1B-7740-B851-558E5A69F828}" type="pres">
      <dgm:prSet presAssocID="{CAD8DC23-BF3E-3C47-A540-5210756C877E}" presName="composite" presStyleCnt="0"/>
      <dgm:spPr/>
    </dgm:pt>
    <dgm:pt modelId="{59EBCDD7-D974-574E-A3C2-935AAB9DE134}" type="pres">
      <dgm:prSet presAssocID="{CAD8DC23-BF3E-3C47-A540-5210756C877E}" presName="rect1" presStyleLbl="trAlignAcc1" presStyleIdx="0" presStyleCnt="8">
        <dgm:presLayoutVars>
          <dgm:bulletEnabled val="1"/>
        </dgm:presLayoutVars>
      </dgm:prSet>
      <dgm:spPr/>
      <dgm:t>
        <a:bodyPr/>
        <a:lstStyle/>
        <a:p>
          <a:endParaRPr lang="es-ES_tradnl"/>
        </a:p>
      </dgm:t>
    </dgm:pt>
    <dgm:pt modelId="{BAC414A3-6677-924D-A8B7-64E121663D6E}" type="pres">
      <dgm:prSet presAssocID="{CAD8DC23-BF3E-3C47-A540-5210756C877E}" presName="rect2" presStyleLbl="fgImgPlace1" presStyleIdx="0" presStyleCnt="8"/>
      <dgm:spPr>
        <a:blipFill rotWithShape="1">
          <a:blip xmlns:r="http://schemas.openxmlformats.org/officeDocument/2006/relationships" r:embed="rId2"/>
          <a:stretch>
            <a:fillRect/>
          </a:stretch>
        </a:blipFill>
      </dgm:spPr>
      <dgm:t>
        <a:bodyPr/>
        <a:lstStyle/>
        <a:p>
          <a:endParaRPr lang="es-ES_tradnl"/>
        </a:p>
      </dgm:t>
    </dgm:pt>
    <dgm:pt modelId="{9EE8D89B-5D5F-B640-8172-2D364BDBAAB5}" type="pres">
      <dgm:prSet presAssocID="{B7A49426-FBFD-FF42-94EC-267F70FF72ED}" presName="sibTrans" presStyleCnt="0"/>
      <dgm:spPr/>
    </dgm:pt>
    <dgm:pt modelId="{023FEBDD-4490-824D-BD34-607F981619C0}" type="pres">
      <dgm:prSet presAssocID="{9B7FD6FB-0900-CA4C-BB3F-FB342D4013F3}" presName="composite" presStyleCnt="0"/>
      <dgm:spPr/>
    </dgm:pt>
    <dgm:pt modelId="{6FB01433-5B10-D941-B334-D9DBD6362F17}" type="pres">
      <dgm:prSet presAssocID="{9B7FD6FB-0900-CA4C-BB3F-FB342D4013F3}" presName="rect1" presStyleLbl="trAlignAcc1" presStyleIdx="1" presStyleCnt="8">
        <dgm:presLayoutVars>
          <dgm:bulletEnabled val="1"/>
        </dgm:presLayoutVars>
      </dgm:prSet>
      <dgm:spPr/>
      <dgm:t>
        <a:bodyPr/>
        <a:lstStyle/>
        <a:p>
          <a:endParaRPr lang="es-ES_tradnl"/>
        </a:p>
      </dgm:t>
    </dgm:pt>
    <dgm:pt modelId="{EEB76C77-5709-844E-B47A-F2E1992706BF}" type="pres">
      <dgm:prSet presAssocID="{9B7FD6FB-0900-CA4C-BB3F-FB342D4013F3}" presName="rect2" presStyleLbl="fgImgPlace1" presStyleIdx="1" presStyleCnt="8"/>
      <dgm:spPr>
        <a:blipFill rotWithShape="1">
          <a:blip xmlns:r="http://schemas.openxmlformats.org/officeDocument/2006/relationships" r:embed="rId2"/>
          <a:stretch>
            <a:fillRect/>
          </a:stretch>
        </a:blipFill>
      </dgm:spPr>
      <dgm:t>
        <a:bodyPr/>
        <a:lstStyle/>
        <a:p>
          <a:endParaRPr lang="es-ES_tradnl"/>
        </a:p>
      </dgm:t>
    </dgm:pt>
    <dgm:pt modelId="{25B9AB59-668B-834F-9124-E9E7332951F6}" type="pres">
      <dgm:prSet presAssocID="{09D29458-5183-FF44-AE66-381D965C15AA}" presName="sibTrans" presStyleCnt="0"/>
      <dgm:spPr/>
    </dgm:pt>
    <dgm:pt modelId="{C5BF3549-469D-6E42-8828-0CCBA221D7A1}" type="pres">
      <dgm:prSet presAssocID="{6C454984-594B-A546-9DC8-5ECD19F89BB4}" presName="composite" presStyleCnt="0"/>
      <dgm:spPr/>
    </dgm:pt>
    <dgm:pt modelId="{B4DF3705-6CC5-FE4F-B34E-8706D49C2286}" type="pres">
      <dgm:prSet presAssocID="{6C454984-594B-A546-9DC8-5ECD19F89BB4}" presName="rect1" presStyleLbl="trAlignAcc1" presStyleIdx="2" presStyleCnt="8">
        <dgm:presLayoutVars>
          <dgm:bulletEnabled val="1"/>
        </dgm:presLayoutVars>
      </dgm:prSet>
      <dgm:spPr/>
      <dgm:t>
        <a:bodyPr/>
        <a:lstStyle/>
        <a:p>
          <a:endParaRPr lang="es-ES_tradnl"/>
        </a:p>
      </dgm:t>
    </dgm:pt>
    <dgm:pt modelId="{1108157A-0812-194C-AF7D-4C6603329533}" type="pres">
      <dgm:prSet presAssocID="{6C454984-594B-A546-9DC8-5ECD19F89BB4}" presName="rect2" presStyleLbl="fgImgPlace1" presStyleIdx="2" presStyleCnt="8"/>
      <dgm:spPr>
        <a:blipFill rotWithShape="1">
          <a:blip xmlns:r="http://schemas.openxmlformats.org/officeDocument/2006/relationships" r:embed="rId3"/>
          <a:stretch>
            <a:fillRect/>
          </a:stretch>
        </a:blipFill>
      </dgm:spPr>
      <dgm:t>
        <a:bodyPr/>
        <a:lstStyle/>
        <a:p>
          <a:endParaRPr lang="es-ES_tradnl"/>
        </a:p>
      </dgm:t>
    </dgm:pt>
    <dgm:pt modelId="{F7559C66-12F9-B647-B480-EE50B45482A6}" type="pres">
      <dgm:prSet presAssocID="{83DFBC8E-8F96-C14A-A99F-89225EE9217D}" presName="sibTrans" presStyleCnt="0"/>
      <dgm:spPr/>
    </dgm:pt>
    <dgm:pt modelId="{DDA220E0-6ED2-9744-BEE3-A8390EBDC2B1}" type="pres">
      <dgm:prSet presAssocID="{156A30AB-8CA1-7B48-8CF0-84D9BE29A1A0}" presName="composite" presStyleCnt="0"/>
      <dgm:spPr/>
    </dgm:pt>
    <dgm:pt modelId="{83CE9A15-943C-9F44-BE8D-B5D094C2BDED}" type="pres">
      <dgm:prSet presAssocID="{156A30AB-8CA1-7B48-8CF0-84D9BE29A1A0}" presName="rect1" presStyleLbl="trAlignAcc1" presStyleIdx="3" presStyleCnt="8">
        <dgm:presLayoutVars>
          <dgm:bulletEnabled val="1"/>
        </dgm:presLayoutVars>
      </dgm:prSet>
      <dgm:spPr/>
      <dgm:t>
        <a:bodyPr/>
        <a:lstStyle/>
        <a:p>
          <a:endParaRPr lang="es-ES_tradnl"/>
        </a:p>
      </dgm:t>
    </dgm:pt>
    <dgm:pt modelId="{84A42CC3-B614-0E47-B4FF-FB9ED1AB9B1F}" type="pres">
      <dgm:prSet presAssocID="{156A30AB-8CA1-7B48-8CF0-84D9BE29A1A0}" presName="rect2" presStyleLbl="fgImgPlace1" presStyleIdx="3" presStyleCnt="8"/>
      <dgm:spPr>
        <a:blipFill rotWithShape="1">
          <a:blip xmlns:r="http://schemas.openxmlformats.org/officeDocument/2006/relationships" r:embed="rId4"/>
          <a:stretch>
            <a:fillRect/>
          </a:stretch>
        </a:blipFill>
      </dgm:spPr>
      <dgm:t>
        <a:bodyPr/>
        <a:lstStyle/>
        <a:p>
          <a:endParaRPr lang="es-ES_tradnl"/>
        </a:p>
      </dgm:t>
    </dgm:pt>
    <dgm:pt modelId="{019C8D15-6893-E24D-B384-FA2AE60F7B52}" type="pres">
      <dgm:prSet presAssocID="{EA0E0AE2-80F4-6444-BFA7-AABF93F8D0C6}" presName="sibTrans" presStyleCnt="0"/>
      <dgm:spPr/>
    </dgm:pt>
    <dgm:pt modelId="{A7932F2B-3D6A-E347-9C74-C50B370EA15A}" type="pres">
      <dgm:prSet presAssocID="{1AD298AD-1A02-5F4C-A34B-90995BA44BBC}" presName="composite" presStyleCnt="0"/>
      <dgm:spPr/>
    </dgm:pt>
    <dgm:pt modelId="{DA4AFDA8-9D74-E747-BF91-25EB0608EA10}" type="pres">
      <dgm:prSet presAssocID="{1AD298AD-1A02-5F4C-A34B-90995BA44BBC}" presName="rect1" presStyleLbl="trAlignAcc1" presStyleIdx="4" presStyleCnt="8">
        <dgm:presLayoutVars>
          <dgm:bulletEnabled val="1"/>
        </dgm:presLayoutVars>
      </dgm:prSet>
      <dgm:spPr/>
      <dgm:t>
        <a:bodyPr/>
        <a:lstStyle/>
        <a:p>
          <a:endParaRPr lang="es-ES_tradnl"/>
        </a:p>
      </dgm:t>
    </dgm:pt>
    <dgm:pt modelId="{D0860D02-EE30-B740-AF86-A1A522809475}" type="pres">
      <dgm:prSet presAssocID="{1AD298AD-1A02-5F4C-A34B-90995BA44BBC}" presName="rect2" presStyleLbl="fgImgPlace1" presStyleIdx="4" presStyleCnt="8"/>
      <dgm:spPr>
        <a:blipFill rotWithShape="1">
          <a:blip xmlns:r="http://schemas.openxmlformats.org/officeDocument/2006/relationships" r:embed="rId5"/>
          <a:stretch>
            <a:fillRect/>
          </a:stretch>
        </a:blipFill>
      </dgm:spPr>
      <dgm:t>
        <a:bodyPr/>
        <a:lstStyle/>
        <a:p>
          <a:endParaRPr lang="es-ES_tradnl"/>
        </a:p>
      </dgm:t>
    </dgm:pt>
    <dgm:pt modelId="{8DB67BB7-153C-2747-91B1-5522E678D8D8}" type="pres">
      <dgm:prSet presAssocID="{05ED4F25-C37F-014F-8366-5595E6C41A83}" presName="sibTrans" presStyleCnt="0"/>
      <dgm:spPr/>
    </dgm:pt>
    <dgm:pt modelId="{5257C381-B710-A04A-88E0-72194BB15C56}" type="pres">
      <dgm:prSet presAssocID="{D0F28FEF-7F9C-144A-A2F0-5E398C27C5F9}" presName="composite" presStyleCnt="0"/>
      <dgm:spPr/>
    </dgm:pt>
    <dgm:pt modelId="{4C900704-1F87-F045-AD4E-72525CEF2FA5}" type="pres">
      <dgm:prSet presAssocID="{D0F28FEF-7F9C-144A-A2F0-5E398C27C5F9}" presName="rect1" presStyleLbl="trAlignAcc1" presStyleIdx="5" presStyleCnt="8">
        <dgm:presLayoutVars>
          <dgm:bulletEnabled val="1"/>
        </dgm:presLayoutVars>
      </dgm:prSet>
      <dgm:spPr/>
      <dgm:t>
        <a:bodyPr/>
        <a:lstStyle/>
        <a:p>
          <a:endParaRPr lang="es-ES_tradnl"/>
        </a:p>
      </dgm:t>
    </dgm:pt>
    <dgm:pt modelId="{719F8DC8-2C19-1E49-8D1E-B027A1A7A74D}" type="pres">
      <dgm:prSet presAssocID="{D0F28FEF-7F9C-144A-A2F0-5E398C27C5F9}" presName="rect2" presStyleLbl="fgImgPlace1" presStyleIdx="5" presStyleCnt="8"/>
      <dgm:spPr>
        <a:blipFill rotWithShape="1">
          <a:blip xmlns:r="http://schemas.openxmlformats.org/officeDocument/2006/relationships" r:embed="rId6"/>
          <a:stretch>
            <a:fillRect/>
          </a:stretch>
        </a:blipFill>
      </dgm:spPr>
      <dgm:t>
        <a:bodyPr/>
        <a:lstStyle/>
        <a:p>
          <a:endParaRPr lang="es-ES_tradnl"/>
        </a:p>
      </dgm:t>
    </dgm:pt>
    <dgm:pt modelId="{24F07351-A96C-1447-9C4B-9C60FE30334F}" type="pres">
      <dgm:prSet presAssocID="{C2A88446-4B54-664A-B835-92464795EA3C}" presName="sibTrans" presStyleCnt="0"/>
      <dgm:spPr/>
    </dgm:pt>
    <dgm:pt modelId="{7324A4BE-6E68-674E-9818-D6D214942427}" type="pres">
      <dgm:prSet presAssocID="{59874248-6367-514E-B5E5-4E846C0DEA03}" presName="composite" presStyleCnt="0"/>
      <dgm:spPr/>
    </dgm:pt>
    <dgm:pt modelId="{48E1B592-78E5-BD42-A173-FC0DB99563FE}" type="pres">
      <dgm:prSet presAssocID="{59874248-6367-514E-B5E5-4E846C0DEA03}" presName="rect1" presStyleLbl="trAlignAcc1" presStyleIdx="6" presStyleCnt="8" custScaleX="83932" custScaleY="75372">
        <dgm:presLayoutVars>
          <dgm:bulletEnabled val="1"/>
        </dgm:presLayoutVars>
      </dgm:prSet>
      <dgm:spPr/>
      <dgm:t>
        <a:bodyPr/>
        <a:lstStyle/>
        <a:p>
          <a:endParaRPr lang="es-ES_tradnl"/>
        </a:p>
      </dgm:t>
    </dgm:pt>
    <dgm:pt modelId="{05B45591-412C-1345-9B14-03C730B80E0F}" type="pres">
      <dgm:prSet presAssocID="{59874248-6367-514E-B5E5-4E846C0DEA03}" presName="rect2" presStyleLbl="fgImgPlace1" presStyleIdx="6" presStyleCnt="8"/>
      <dgm:spPr>
        <a:blipFill rotWithShape="1">
          <a:blip xmlns:r="http://schemas.openxmlformats.org/officeDocument/2006/relationships" r:embed="rId7"/>
          <a:stretch>
            <a:fillRect/>
          </a:stretch>
        </a:blipFill>
      </dgm:spPr>
      <dgm:t>
        <a:bodyPr/>
        <a:lstStyle/>
        <a:p>
          <a:endParaRPr lang="es-ES_tradnl"/>
        </a:p>
      </dgm:t>
    </dgm:pt>
    <dgm:pt modelId="{76CF7907-BEBB-2345-8E24-A9BD409A1033}" type="pres">
      <dgm:prSet presAssocID="{BF10B2C6-0DCC-7D49-9298-5125E58AFBD7}" presName="sibTrans" presStyleCnt="0"/>
      <dgm:spPr/>
    </dgm:pt>
    <dgm:pt modelId="{19DF4093-D6BB-1A4E-A6D2-2F10D8CAE81D}" type="pres">
      <dgm:prSet presAssocID="{67326596-5378-3F4C-B364-72FC5046198D}" presName="composite" presStyleCnt="0"/>
      <dgm:spPr/>
    </dgm:pt>
    <dgm:pt modelId="{A0C06DE0-BA49-6A43-B304-1ECB073C49D9}" type="pres">
      <dgm:prSet presAssocID="{67326596-5378-3F4C-B364-72FC5046198D}" presName="rect1" presStyleLbl="trAlignAcc1" presStyleIdx="7" presStyleCnt="8" custScaleX="82756" custScaleY="84489">
        <dgm:presLayoutVars>
          <dgm:bulletEnabled val="1"/>
        </dgm:presLayoutVars>
      </dgm:prSet>
      <dgm:spPr/>
      <dgm:t>
        <a:bodyPr/>
        <a:lstStyle/>
        <a:p>
          <a:endParaRPr lang="es-ES_tradnl"/>
        </a:p>
      </dgm:t>
    </dgm:pt>
    <dgm:pt modelId="{7C404F92-DD12-8346-8D20-8198A180DB26}" type="pres">
      <dgm:prSet presAssocID="{67326596-5378-3F4C-B364-72FC5046198D}" presName="rect2" presStyleLbl="fgImgPlace1" presStyleIdx="7" presStyleCnt="8"/>
      <dgm:spPr>
        <a:blipFill rotWithShape="1">
          <a:blip xmlns:r="http://schemas.openxmlformats.org/officeDocument/2006/relationships" r:embed="rId8"/>
          <a:stretch>
            <a:fillRect/>
          </a:stretch>
        </a:blipFill>
      </dgm:spPr>
      <dgm:t>
        <a:bodyPr/>
        <a:lstStyle/>
        <a:p>
          <a:endParaRPr lang="es-ES_tradnl"/>
        </a:p>
      </dgm:t>
    </dgm:pt>
  </dgm:ptLst>
  <dgm:cxnLst>
    <dgm:cxn modelId="{C068FDB4-4D46-E643-B024-6D3D6A38F5F3}" type="presOf" srcId="{D0F28FEF-7F9C-144A-A2F0-5E398C27C5F9}" destId="{4C900704-1F87-F045-AD4E-72525CEF2FA5}" srcOrd="0" destOrd="0" presId="urn:microsoft.com/office/officeart/2008/layout/PictureStrips"/>
    <dgm:cxn modelId="{43E6D4E4-59D4-3B42-A2A5-DCC1BE2B349A}" srcId="{1189EA63-A75A-C94B-8D04-BD8B107B2F51}" destId="{156A30AB-8CA1-7B48-8CF0-84D9BE29A1A0}" srcOrd="3" destOrd="0" parTransId="{8FB68AAC-7B8E-A544-A581-2DF21815347E}" sibTransId="{EA0E0AE2-80F4-6444-BFA7-AABF93F8D0C6}"/>
    <dgm:cxn modelId="{A92854FB-16D6-9546-B7FA-E3F45C70745F}" type="presOf" srcId="{67326596-5378-3F4C-B364-72FC5046198D}" destId="{A0C06DE0-BA49-6A43-B304-1ECB073C49D9}" srcOrd="0" destOrd="0" presId="urn:microsoft.com/office/officeart/2008/layout/PictureStrips"/>
    <dgm:cxn modelId="{0A5C4402-27DB-384E-8F5E-5DB8C3144C32}" srcId="{1189EA63-A75A-C94B-8D04-BD8B107B2F51}" destId="{D0F28FEF-7F9C-144A-A2F0-5E398C27C5F9}" srcOrd="5" destOrd="0" parTransId="{6616A317-5818-4645-979A-026D5FA4B496}" sibTransId="{C2A88446-4B54-664A-B835-92464795EA3C}"/>
    <dgm:cxn modelId="{0009CAFE-F72A-D344-B165-A01406E3C75C}" type="presOf" srcId="{156A30AB-8CA1-7B48-8CF0-84D9BE29A1A0}" destId="{83CE9A15-943C-9F44-BE8D-B5D094C2BDED}" srcOrd="0" destOrd="0" presId="urn:microsoft.com/office/officeart/2008/layout/PictureStrips"/>
    <dgm:cxn modelId="{5C92BA1A-E2ED-FC49-AA99-409E8C7ADD77}" type="presOf" srcId="{9B7FD6FB-0900-CA4C-BB3F-FB342D4013F3}" destId="{6FB01433-5B10-D941-B334-D9DBD6362F17}" srcOrd="0" destOrd="0" presId="urn:microsoft.com/office/officeart/2008/layout/PictureStrips"/>
    <dgm:cxn modelId="{53A09833-4ACF-2A41-9522-559E3C7AE6F1}" srcId="{1189EA63-A75A-C94B-8D04-BD8B107B2F51}" destId="{59874248-6367-514E-B5E5-4E846C0DEA03}" srcOrd="6" destOrd="0" parTransId="{2AA10569-A950-B04C-B86C-E670F6C915DF}" sibTransId="{BF10B2C6-0DCC-7D49-9298-5125E58AFBD7}"/>
    <dgm:cxn modelId="{572E93A6-5EBE-4B4F-9C4E-1E0B7434CBCB}" type="presOf" srcId="{59874248-6367-514E-B5E5-4E846C0DEA03}" destId="{48E1B592-78E5-BD42-A173-FC0DB99563FE}" srcOrd="0" destOrd="0" presId="urn:microsoft.com/office/officeart/2008/layout/PictureStrips"/>
    <dgm:cxn modelId="{97C75E81-3823-654A-9FEB-8C1B480BCB64}" srcId="{1189EA63-A75A-C94B-8D04-BD8B107B2F51}" destId="{67326596-5378-3F4C-B364-72FC5046198D}" srcOrd="7" destOrd="0" parTransId="{2FD2B30A-9F7F-7740-A138-CEAF84097578}" sibTransId="{BBF72B89-61C2-0E4F-9E7C-72D8E41529B2}"/>
    <dgm:cxn modelId="{D1FE43B3-3AF8-2340-8EC2-9CA0C21746FD}" type="presOf" srcId="{1189EA63-A75A-C94B-8D04-BD8B107B2F51}" destId="{837D344D-7A5C-6D44-AC92-617671BD9844}" srcOrd="0" destOrd="0" presId="urn:microsoft.com/office/officeart/2008/layout/PictureStrips"/>
    <dgm:cxn modelId="{CCCDC11B-D6A7-3B4F-A989-63720F35C7E3}" srcId="{1189EA63-A75A-C94B-8D04-BD8B107B2F51}" destId="{9B7FD6FB-0900-CA4C-BB3F-FB342D4013F3}" srcOrd="1" destOrd="0" parTransId="{3A0F1D5D-6927-3E4C-8D2B-E091E195D2BB}" sibTransId="{09D29458-5183-FF44-AE66-381D965C15AA}"/>
    <dgm:cxn modelId="{16FB1708-07CE-A24F-BF17-4BC06BE1D0B6}" type="presOf" srcId="{CAD8DC23-BF3E-3C47-A540-5210756C877E}" destId="{59EBCDD7-D974-574E-A3C2-935AAB9DE134}" srcOrd="0" destOrd="0" presId="urn:microsoft.com/office/officeart/2008/layout/PictureStrips"/>
    <dgm:cxn modelId="{CC36E42C-330C-5A41-9800-597C7A025240}" type="presOf" srcId="{6C454984-594B-A546-9DC8-5ECD19F89BB4}" destId="{B4DF3705-6CC5-FE4F-B34E-8706D49C2286}" srcOrd="0" destOrd="0" presId="urn:microsoft.com/office/officeart/2008/layout/PictureStrips"/>
    <dgm:cxn modelId="{2CD2FBCB-973A-FD44-A522-EF28CFDFA766}" srcId="{1189EA63-A75A-C94B-8D04-BD8B107B2F51}" destId="{CAD8DC23-BF3E-3C47-A540-5210756C877E}" srcOrd="0" destOrd="0" parTransId="{2FBA9D85-5CE7-2C42-B492-53C13B3ED447}" sibTransId="{B7A49426-FBFD-FF42-94EC-267F70FF72ED}"/>
    <dgm:cxn modelId="{7B138160-AF4E-8D48-8A33-E489140A810C}" type="presOf" srcId="{1AD298AD-1A02-5F4C-A34B-90995BA44BBC}" destId="{DA4AFDA8-9D74-E747-BF91-25EB0608EA10}" srcOrd="0" destOrd="0" presId="urn:microsoft.com/office/officeart/2008/layout/PictureStrips"/>
    <dgm:cxn modelId="{DD0D8D1E-122F-6A4E-A637-E51EA1EA38BF}" srcId="{1189EA63-A75A-C94B-8D04-BD8B107B2F51}" destId="{6C454984-594B-A546-9DC8-5ECD19F89BB4}" srcOrd="2" destOrd="0" parTransId="{B175299C-9EE0-2342-B2E9-C3B1F7D72267}" sibTransId="{83DFBC8E-8F96-C14A-A99F-89225EE9217D}"/>
    <dgm:cxn modelId="{B2650B75-B1C8-674F-B55A-416CB50DBCEC}" srcId="{1189EA63-A75A-C94B-8D04-BD8B107B2F51}" destId="{1AD298AD-1A02-5F4C-A34B-90995BA44BBC}" srcOrd="4" destOrd="0" parTransId="{C8904741-1DD2-E44A-9B5C-9E5D80CD01FC}" sibTransId="{05ED4F25-C37F-014F-8366-5595E6C41A83}"/>
    <dgm:cxn modelId="{7EBC0428-B704-964F-BEEE-FE328D5A5D55}" type="presParOf" srcId="{837D344D-7A5C-6D44-AC92-617671BD9844}" destId="{1475844A-6F1B-7740-B851-558E5A69F828}" srcOrd="0" destOrd="0" presId="urn:microsoft.com/office/officeart/2008/layout/PictureStrips"/>
    <dgm:cxn modelId="{2D843DB6-CE5A-7045-BF95-F91C724320E6}" type="presParOf" srcId="{1475844A-6F1B-7740-B851-558E5A69F828}" destId="{59EBCDD7-D974-574E-A3C2-935AAB9DE134}" srcOrd="0" destOrd="0" presId="urn:microsoft.com/office/officeart/2008/layout/PictureStrips"/>
    <dgm:cxn modelId="{8DC4AA50-ABCF-BB41-A02B-F525ECC57D8C}" type="presParOf" srcId="{1475844A-6F1B-7740-B851-558E5A69F828}" destId="{BAC414A3-6677-924D-A8B7-64E121663D6E}" srcOrd="1" destOrd="0" presId="urn:microsoft.com/office/officeart/2008/layout/PictureStrips"/>
    <dgm:cxn modelId="{34F12B4A-103B-A747-AE63-BD862F819BAE}" type="presParOf" srcId="{837D344D-7A5C-6D44-AC92-617671BD9844}" destId="{9EE8D89B-5D5F-B640-8172-2D364BDBAAB5}" srcOrd="1" destOrd="0" presId="urn:microsoft.com/office/officeart/2008/layout/PictureStrips"/>
    <dgm:cxn modelId="{874524EB-789B-D641-856C-DEC4056FBBCE}" type="presParOf" srcId="{837D344D-7A5C-6D44-AC92-617671BD9844}" destId="{023FEBDD-4490-824D-BD34-607F981619C0}" srcOrd="2" destOrd="0" presId="urn:microsoft.com/office/officeart/2008/layout/PictureStrips"/>
    <dgm:cxn modelId="{D7D7DA0D-AB03-DD4A-A0B3-7D0B18941F52}" type="presParOf" srcId="{023FEBDD-4490-824D-BD34-607F981619C0}" destId="{6FB01433-5B10-D941-B334-D9DBD6362F17}" srcOrd="0" destOrd="0" presId="urn:microsoft.com/office/officeart/2008/layout/PictureStrips"/>
    <dgm:cxn modelId="{D261CF79-10AC-F04B-92AA-5ECF9B369C74}" type="presParOf" srcId="{023FEBDD-4490-824D-BD34-607F981619C0}" destId="{EEB76C77-5709-844E-B47A-F2E1992706BF}" srcOrd="1" destOrd="0" presId="urn:microsoft.com/office/officeart/2008/layout/PictureStrips"/>
    <dgm:cxn modelId="{3CCEA59E-515F-214B-88AC-68C1F706470B}" type="presParOf" srcId="{837D344D-7A5C-6D44-AC92-617671BD9844}" destId="{25B9AB59-668B-834F-9124-E9E7332951F6}" srcOrd="3" destOrd="0" presId="urn:microsoft.com/office/officeart/2008/layout/PictureStrips"/>
    <dgm:cxn modelId="{1C0D42BB-2C87-3E46-98EE-4D365962ED9A}" type="presParOf" srcId="{837D344D-7A5C-6D44-AC92-617671BD9844}" destId="{C5BF3549-469D-6E42-8828-0CCBA221D7A1}" srcOrd="4" destOrd="0" presId="urn:microsoft.com/office/officeart/2008/layout/PictureStrips"/>
    <dgm:cxn modelId="{1842EC98-D712-E24F-A7E0-A44718740896}" type="presParOf" srcId="{C5BF3549-469D-6E42-8828-0CCBA221D7A1}" destId="{B4DF3705-6CC5-FE4F-B34E-8706D49C2286}" srcOrd="0" destOrd="0" presId="urn:microsoft.com/office/officeart/2008/layout/PictureStrips"/>
    <dgm:cxn modelId="{0884FDA9-F34A-644E-97C1-DE73E7790922}" type="presParOf" srcId="{C5BF3549-469D-6E42-8828-0CCBA221D7A1}" destId="{1108157A-0812-194C-AF7D-4C6603329533}" srcOrd="1" destOrd="0" presId="urn:microsoft.com/office/officeart/2008/layout/PictureStrips"/>
    <dgm:cxn modelId="{D379125B-18FA-F849-8DD6-DC874B866C69}" type="presParOf" srcId="{837D344D-7A5C-6D44-AC92-617671BD9844}" destId="{F7559C66-12F9-B647-B480-EE50B45482A6}" srcOrd="5" destOrd="0" presId="urn:microsoft.com/office/officeart/2008/layout/PictureStrips"/>
    <dgm:cxn modelId="{F965A7EC-1FF3-9242-8887-2EDE4067FF70}" type="presParOf" srcId="{837D344D-7A5C-6D44-AC92-617671BD9844}" destId="{DDA220E0-6ED2-9744-BEE3-A8390EBDC2B1}" srcOrd="6" destOrd="0" presId="urn:microsoft.com/office/officeart/2008/layout/PictureStrips"/>
    <dgm:cxn modelId="{4D7C8243-1750-734B-956F-EE79F66F2042}" type="presParOf" srcId="{DDA220E0-6ED2-9744-BEE3-A8390EBDC2B1}" destId="{83CE9A15-943C-9F44-BE8D-B5D094C2BDED}" srcOrd="0" destOrd="0" presId="urn:microsoft.com/office/officeart/2008/layout/PictureStrips"/>
    <dgm:cxn modelId="{709866E2-8942-8E45-B513-453BB24531AF}" type="presParOf" srcId="{DDA220E0-6ED2-9744-BEE3-A8390EBDC2B1}" destId="{84A42CC3-B614-0E47-B4FF-FB9ED1AB9B1F}" srcOrd="1" destOrd="0" presId="urn:microsoft.com/office/officeart/2008/layout/PictureStrips"/>
    <dgm:cxn modelId="{9D80CBC2-B0A1-E246-9BE8-C4E1F1AB7203}" type="presParOf" srcId="{837D344D-7A5C-6D44-AC92-617671BD9844}" destId="{019C8D15-6893-E24D-B384-FA2AE60F7B52}" srcOrd="7" destOrd="0" presId="urn:microsoft.com/office/officeart/2008/layout/PictureStrips"/>
    <dgm:cxn modelId="{D5951F21-820B-584D-B83C-B128B26F5FD0}" type="presParOf" srcId="{837D344D-7A5C-6D44-AC92-617671BD9844}" destId="{A7932F2B-3D6A-E347-9C74-C50B370EA15A}" srcOrd="8" destOrd="0" presId="urn:microsoft.com/office/officeart/2008/layout/PictureStrips"/>
    <dgm:cxn modelId="{E5C7C678-2FC3-874A-A962-D3A95FFF1A42}" type="presParOf" srcId="{A7932F2B-3D6A-E347-9C74-C50B370EA15A}" destId="{DA4AFDA8-9D74-E747-BF91-25EB0608EA10}" srcOrd="0" destOrd="0" presId="urn:microsoft.com/office/officeart/2008/layout/PictureStrips"/>
    <dgm:cxn modelId="{43D0C304-6E7C-C045-A25C-76A8082B177A}" type="presParOf" srcId="{A7932F2B-3D6A-E347-9C74-C50B370EA15A}" destId="{D0860D02-EE30-B740-AF86-A1A522809475}" srcOrd="1" destOrd="0" presId="urn:microsoft.com/office/officeart/2008/layout/PictureStrips"/>
    <dgm:cxn modelId="{1CC393F9-3B39-2945-89D0-9D5E2FF973E9}" type="presParOf" srcId="{837D344D-7A5C-6D44-AC92-617671BD9844}" destId="{8DB67BB7-153C-2747-91B1-5522E678D8D8}" srcOrd="9" destOrd="0" presId="urn:microsoft.com/office/officeart/2008/layout/PictureStrips"/>
    <dgm:cxn modelId="{62478504-FD13-4841-8172-91476B263DF0}" type="presParOf" srcId="{837D344D-7A5C-6D44-AC92-617671BD9844}" destId="{5257C381-B710-A04A-88E0-72194BB15C56}" srcOrd="10" destOrd="0" presId="urn:microsoft.com/office/officeart/2008/layout/PictureStrips"/>
    <dgm:cxn modelId="{517A2BC2-40B7-7C41-B886-BC73D946C3CC}" type="presParOf" srcId="{5257C381-B710-A04A-88E0-72194BB15C56}" destId="{4C900704-1F87-F045-AD4E-72525CEF2FA5}" srcOrd="0" destOrd="0" presId="urn:microsoft.com/office/officeart/2008/layout/PictureStrips"/>
    <dgm:cxn modelId="{DE53FBB1-E126-BF44-8341-64B56407FE95}" type="presParOf" srcId="{5257C381-B710-A04A-88E0-72194BB15C56}" destId="{719F8DC8-2C19-1E49-8D1E-B027A1A7A74D}" srcOrd="1" destOrd="0" presId="urn:microsoft.com/office/officeart/2008/layout/PictureStrips"/>
    <dgm:cxn modelId="{05CACC86-D674-F840-A4DD-6FC49B0040D1}" type="presParOf" srcId="{837D344D-7A5C-6D44-AC92-617671BD9844}" destId="{24F07351-A96C-1447-9C4B-9C60FE30334F}" srcOrd="11" destOrd="0" presId="urn:microsoft.com/office/officeart/2008/layout/PictureStrips"/>
    <dgm:cxn modelId="{854C55EB-EF13-3042-95A5-C10EFBC077BB}" type="presParOf" srcId="{837D344D-7A5C-6D44-AC92-617671BD9844}" destId="{7324A4BE-6E68-674E-9818-D6D214942427}" srcOrd="12" destOrd="0" presId="urn:microsoft.com/office/officeart/2008/layout/PictureStrips"/>
    <dgm:cxn modelId="{7641785D-3C63-D644-9576-C471F2701A27}" type="presParOf" srcId="{7324A4BE-6E68-674E-9818-D6D214942427}" destId="{48E1B592-78E5-BD42-A173-FC0DB99563FE}" srcOrd="0" destOrd="0" presId="urn:microsoft.com/office/officeart/2008/layout/PictureStrips"/>
    <dgm:cxn modelId="{3D4671EE-A963-704E-A35A-DC7A205DD1FD}" type="presParOf" srcId="{7324A4BE-6E68-674E-9818-D6D214942427}" destId="{05B45591-412C-1345-9B14-03C730B80E0F}" srcOrd="1" destOrd="0" presId="urn:microsoft.com/office/officeart/2008/layout/PictureStrips"/>
    <dgm:cxn modelId="{A86AB594-34FD-8C44-85BD-0A3F631D0B36}" type="presParOf" srcId="{837D344D-7A5C-6D44-AC92-617671BD9844}" destId="{76CF7907-BEBB-2345-8E24-A9BD409A1033}" srcOrd="13" destOrd="0" presId="urn:microsoft.com/office/officeart/2008/layout/PictureStrips"/>
    <dgm:cxn modelId="{5569C55D-FC03-A64D-BBF3-4A6F6F81E72F}" type="presParOf" srcId="{837D344D-7A5C-6D44-AC92-617671BD9844}" destId="{19DF4093-D6BB-1A4E-A6D2-2F10D8CAE81D}" srcOrd="14" destOrd="0" presId="urn:microsoft.com/office/officeart/2008/layout/PictureStrips"/>
    <dgm:cxn modelId="{49E2B870-705A-7F4C-98CA-04FCB76BD1F7}" type="presParOf" srcId="{19DF4093-D6BB-1A4E-A6D2-2F10D8CAE81D}" destId="{A0C06DE0-BA49-6A43-B304-1ECB073C49D9}" srcOrd="0" destOrd="0" presId="urn:microsoft.com/office/officeart/2008/layout/PictureStrips"/>
    <dgm:cxn modelId="{ED0B6B68-E421-7A4D-99F2-5B061D2B434A}" type="presParOf" srcId="{19DF4093-D6BB-1A4E-A6D2-2F10D8CAE81D}" destId="{7C404F92-DD12-8346-8D20-8198A180DB26}"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7431C4-3B2A-694D-B289-4324F82E32B1}"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s-ES_tradnl"/>
        </a:p>
      </dgm:t>
    </dgm:pt>
    <dgm:pt modelId="{481783E6-6253-B148-8CC2-03C70E634FAE}">
      <dgm:prSet custT="1"/>
      <dgm:spPr/>
      <dgm:t>
        <a:bodyPr/>
        <a:lstStyle/>
        <a:p>
          <a:pPr rtl="0"/>
          <a:r>
            <a:rPr lang="es-ES_tradnl" sz="2800" dirty="0" smtClean="0"/>
            <a:t>1 Timoteo 3:2</a:t>
          </a:r>
          <a:endParaRPr lang="es-ES_tradnl" sz="2800" dirty="0"/>
        </a:p>
      </dgm:t>
    </dgm:pt>
    <dgm:pt modelId="{7D7E1E69-5367-FF4F-99B5-4EDE73D528F2}" type="parTrans" cxnId="{0AF72687-3B36-AD49-A1C4-93208EFE46E2}">
      <dgm:prSet/>
      <dgm:spPr/>
      <dgm:t>
        <a:bodyPr/>
        <a:lstStyle/>
        <a:p>
          <a:endParaRPr lang="es-ES_tradnl" sz="1400"/>
        </a:p>
      </dgm:t>
    </dgm:pt>
    <dgm:pt modelId="{374816EF-A09A-0041-8883-7B87560A88BB}" type="sibTrans" cxnId="{0AF72687-3B36-AD49-A1C4-93208EFE46E2}">
      <dgm:prSet/>
      <dgm:spPr/>
      <dgm:t>
        <a:bodyPr/>
        <a:lstStyle/>
        <a:p>
          <a:endParaRPr lang="es-ES_tradnl" sz="1400"/>
        </a:p>
      </dgm:t>
    </dgm:pt>
    <dgm:pt modelId="{E432D465-671D-A84D-B809-0C06CF50E249}">
      <dgm:prSet custT="1"/>
      <dgm:spPr/>
      <dgm:t>
        <a:bodyPr/>
        <a:lstStyle/>
        <a:p>
          <a:pPr rtl="0"/>
          <a:r>
            <a:rPr lang="it-IT" sz="2800" dirty="0" smtClean="0"/>
            <a:t>Tito 1:8</a:t>
          </a:r>
          <a:endParaRPr lang="it-IT" sz="2800" dirty="0"/>
        </a:p>
      </dgm:t>
    </dgm:pt>
    <dgm:pt modelId="{DCCB941E-96DB-DD47-84C6-A9F7A6ED8B31}" type="parTrans" cxnId="{61AEB817-CC30-F048-BAF5-CED369CE23E5}">
      <dgm:prSet/>
      <dgm:spPr/>
      <dgm:t>
        <a:bodyPr/>
        <a:lstStyle/>
        <a:p>
          <a:endParaRPr lang="es-ES_tradnl" sz="1400"/>
        </a:p>
      </dgm:t>
    </dgm:pt>
    <dgm:pt modelId="{F66D8DD4-4324-4749-A3A7-8CAA8A7354B6}" type="sibTrans" cxnId="{61AEB817-CC30-F048-BAF5-CED369CE23E5}">
      <dgm:prSet/>
      <dgm:spPr/>
      <dgm:t>
        <a:bodyPr/>
        <a:lstStyle/>
        <a:p>
          <a:endParaRPr lang="es-ES_tradnl" sz="1400"/>
        </a:p>
      </dgm:t>
    </dgm:pt>
    <dgm:pt modelId="{DDF6CA68-5172-0645-9B70-C9C5BBB1A4CE}" type="pres">
      <dgm:prSet presAssocID="{457431C4-3B2A-694D-B289-4324F82E32B1}" presName="diagram" presStyleCnt="0">
        <dgm:presLayoutVars>
          <dgm:dir/>
          <dgm:resizeHandles val="exact"/>
        </dgm:presLayoutVars>
      </dgm:prSet>
      <dgm:spPr/>
      <dgm:t>
        <a:bodyPr/>
        <a:lstStyle/>
        <a:p>
          <a:endParaRPr lang="es-ES_tradnl"/>
        </a:p>
      </dgm:t>
    </dgm:pt>
    <dgm:pt modelId="{9CE95CA6-3632-534C-997D-638FAA5CBC68}" type="pres">
      <dgm:prSet presAssocID="{481783E6-6253-B148-8CC2-03C70E634FAE}" presName="node" presStyleLbl="node1" presStyleIdx="0" presStyleCnt="2" custScaleX="164973">
        <dgm:presLayoutVars>
          <dgm:bulletEnabled val="1"/>
        </dgm:presLayoutVars>
      </dgm:prSet>
      <dgm:spPr/>
      <dgm:t>
        <a:bodyPr/>
        <a:lstStyle/>
        <a:p>
          <a:endParaRPr lang="es-ES_tradnl"/>
        </a:p>
      </dgm:t>
    </dgm:pt>
    <dgm:pt modelId="{B0034663-F7C0-0546-ADFF-E08C5C33DAA0}" type="pres">
      <dgm:prSet presAssocID="{374816EF-A09A-0041-8883-7B87560A88BB}" presName="sibTrans" presStyleCnt="0"/>
      <dgm:spPr/>
    </dgm:pt>
    <dgm:pt modelId="{945C8C0F-3701-C94D-93B6-ED640D74F419}" type="pres">
      <dgm:prSet presAssocID="{E432D465-671D-A84D-B809-0C06CF50E249}" presName="node" presStyleLbl="node1" presStyleIdx="1" presStyleCnt="2" custScaleX="156713">
        <dgm:presLayoutVars>
          <dgm:bulletEnabled val="1"/>
        </dgm:presLayoutVars>
      </dgm:prSet>
      <dgm:spPr/>
      <dgm:t>
        <a:bodyPr/>
        <a:lstStyle/>
        <a:p>
          <a:endParaRPr lang="es-ES_tradnl"/>
        </a:p>
      </dgm:t>
    </dgm:pt>
  </dgm:ptLst>
  <dgm:cxnLst>
    <dgm:cxn modelId="{0AF72687-3B36-AD49-A1C4-93208EFE46E2}" srcId="{457431C4-3B2A-694D-B289-4324F82E32B1}" destId="{481783E6-6253-B148-8CC2-03C70E634FAE}" srcOrd="0" destOrd="0" parTransId="{7D7E1E69-5367-FF4F-99B5-4EDE73D528F2}" sibTransId="{374816EF-A09A-0041-8883-7B87560A88BB}"/>
    <dgm:cxn modelId="{61AEB817-CC30-F048-BAF5-CED369CE23E5}" srcId="{457431C4-3B2A-694D-B289-4324F82E32B1}" destId="{E432D465-671D-A84D-B809-0C06CF50E249}" srcOrd="1" destOrd="0" parTransId="{DCCB941E-96DB-DD47-84C6-A9F7A6ED8B31}" sibTransId="{F66D8DD4-4324-4749-A3A7-8CAA8A7354B6}"/>
    <dgm:cxn modelId="{D3300890-367D-684B-A9A0-7278420B68C9}" type="presOf" srcId="{457431C4-3B2A-694D-B289-4324F82E32B1}" destId="{DDF6CA68-5172-0645-9B70-C9C5BBB1A4CE}" srcOrd="0" destOrd="0" presId="urn:microsoft.com/office/officeart/2005/8/layout/default"/>
    <dgm:cxn modelId="{DC36D25D-4AC7-1349-B2DC-CB68C8239979}" type="presOf" srcId="{481783E6-6253-B148-8CC2-03C70E634FAE}" destId="{9CE95CA6-3632-534C-997D-638FAA5CBC68}" srcOrd="0" destOrd="0" presId="urn:microsoft.com/office/officeart/2005/8/layout/default"/>
    <dgm:cxn modelId="{DFF1D0C5-4026-2B44-8985-D059EF7DB683}" type="presOf" srcId="{E432D465-671D-A84D-B809-0C06CF50E249}" destId="{945C8C0F-3701-C94D-93B6-ED640D74F419}" srcOrd="0" destOrd="0" presId="urn:microsoft.com/office/officeart/2005/8/layout/default"/>
    <dgm:cxn modelId="{0345A7FD-4CCF-EF46-9AF6-6CE564D1D07D}" type="presParOf" srcId="{DDF6CA68-5172-0645-9B70-C9C5BBB1A4CE}" destId="{9CE95CA6-3632-534C-997D-638FAA5CBC68}" srcOrd="0" destOrd="0" presId="urn:microsoft.com/office/officeart/2005/8/layout/default"/>
    <dgm:cxn modelId="{F20723BF-D940-2844-8830-5690692F0A96}" type="presParOf" srcId="{DDF6CA68-5172-0645-9B70-C9C5BBB1A4CE}" destId="{B0034663-F7C0-0546-ADFF-E08C5C33DAA0}" srcOrd="1" destOrd="0" presId="urn:microsoft.com/office/officeart/2005/8/layout/default"/>
    <dgm:cxn modelId="{4C7F4EB7-7448-004B-93AF-104E9339D335}" type="presParOf" srcId="{DDF6CA68-5172-0645-9B70-C9C5BBB1A4CE}" destId="{945C8C0F-3701-C94D-93B6-ED640D74F419}"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67D191-BA67-C947-B5A9-BBDCEF9D9700}"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s-ES_tradnl"/>
        </a:p>
      </dgm:t>
    </dgm:pt>
    <dgm:pt modelId="{D9318239-8171-5944-BD20-8B7C57A1DF66}">
      <dgm:prSet phldrT="[Texto]" custT="1"/>
      <dgm:spPr/>
      <dgm:t>
        <a:bodyPr/>
        <a:lstStyle/>
        <a:p>
          <a:r>
            <a:rPr lang="es-ES_tradnl" sz="1600" dirty="0" smtClean="0"/>
            <a:t>1 PEDRO 4:9</a:t>
          </a:r>
          <a:endParaRPr lang="es-ES_tradnl" sz="1600" dirty="0"/>
        </a:p>
      </dgm:t>
    </dgm:pt>
    <dgm:pt modelId="{E8EC7824-8A19-D640-8DFE-92FDE4E70805}" type="parTrans" cxnId="{001DB74A-9DCB-994F-AD28-81FB6C15533E}">
      <dgm:prSet/>
      <dgm:spPr/>
      <dgm:t>
        <a:bodyPr/>
        <a:lstStyle/>
        <a:p>
          <a:endParaRPr lang="es-ES_tradnl" sz="2800"/>
        </a:p>
      </dgm:t>
    </dgm:pt>
    <dgm:pt modelId="{317DE5A5-1F40-1A44-8D8D-1EDC27ABDD0F}" type="sibTrans" cxnId="{001DB74A-9DCB-994F-AD28-81FB6C15533E}">
      <dgm:prSet/>
      <dgm:spPr/>
      <dgm:t>
        <a:bodyPr/>
        <a:lstStyle/>
        <a:p>
          <a:endParaRPr lang="es-ES_tradnl" sz="2800"/>
        </a:p>
      </dgm:t>
    </dgm:pt>
    <dgm:pt modelId="{7F769533-F53E-DD42-94FF-3671851C0AB0}">
      <dgm:prSet phldrT="[Texto]" custT="1"/>
      <dgm:spPr/>
      <dgm:t>
        <a:bodyPr/>
        <a:lstStyle/>
        <a:p>
          <a:r>
            <a:rPr lang="es-ES_tradnl" sz="1600" dirty="0" smtClean="0"/>
            <a:t>ROMANOS 12:13</a:t>
          </a:r>
          <a:endParaRPr lang="es-ES_tradnl" sz="1600" dirty="0"/>
        </a:p>
      </dgm:t>
    </dgm:pt>
    <dgm:pt modelId="{9651500D-273F-584B-9B95-24BAD6C56F02}" type="parTrans" cxnId="{C3B140A9-E5DD-DA46-9B60-59908BE4B941}">
      <dgm:prSet/>
      <dgm:spPr/>
      <dgm:t>
        <a:bodyPr/>
        <a:lstStyle/>
        <a:p>
          <a:endParaRPr lang="es-ES_tradnl" sz="2800"/>
        </a:p>
      </dgm:t>
    </dgm:pt>
    <dgm:pt modelId="{B67E0130-A2D3-744F-ABB9-8ABE59C53F00}" type="sibTrans" cxnId="{C3B140A9-E5DD-DA46-9B60-59908BE4B941}">
      <dgm:prSet/>
      <dgm:spPr/>
      <dgm:t>
        <a:bodyPr/>
        <a:lstStyle/>
        <a:p>
          <a:endParaRPr lang="es-ES_tradnl" sz="2800"/>
        </a:p>
      </dgm:t>
    </dgm:pt>
    <dgm:pt modelId="{A52DF00E-B4B3-D143-B328-427B1F8BE6B5}">
      <dgm:prSet phldrT="[Texto]" custT="1"/>
      <dgm:spPr/>
      <dgm:t>
        <a:bodyPr/>
        <a:lstStyle/>
        <a:p>
          <a:r>
            <a:rPr lang="es-ES_tradnl" sz="1600" dirty="0" smtClean="0"/>
            <a:t>HEBREOS 13:2</a:t>
          </a:r>
          <a:endParaRPr lang="es-ES_tradnl" sz="1600" dirty="0"/>
        </a:p>
      </dgm:t>
    </dgm:pt>
    <dgm:pt modelId="{15961FBA-8059-5946-A172-678F0CB90A2D}" type="parTrans" cxnId="{18DB4D6D-0F7D-EE44-8ACF-B61567B83975}">
      <dgm:prSet/>
      <dgm:spPr/>
      <dgm:t>
        <a:bodyPr/>
        <a:lstStyle/>
        <a:p>
          <a:endParaRPr lang="es-ES_tradnl" sz="2800"/>
        </a:p>
      </dgm:t>
    </dgm:pt>
    <dgm:pt modelId="{DEE391E0-F0F8-AD4D-93AB-FDC49EC4C187}" type="sibTrans" cxnId="{18DB4D6D-0F7D-EE44-8ACF-B61567B83975}">
      <dgm:prSet/>
      <dgm:spPr/>
      <dgm:t>
        <a:bodyPr/>
        <a:lstStyle/>
        <a:p>
          <a:endParaRPr lang="es-ES_tradnl" sz="2800"/>
        </a:p>
      </dgm:t>
    </dgm:pt>
    <dgm:pt modelId="{912F228F-CC3A-664F-8F42-729F2F8EDC3C}">
      <dgm:prSet custT="1"/>
      <dgm:spPr/>
      <dgm:t>
        <a:bodyPr/>
        <a:lstStyle/>
        <a:p>
          <a:r>
            <a:rPr lang="es-ES_tradnl" sz="1600" dirty="0" smtClean="0"/>
            <a:t>Hospedar sin murmuraciones, sin  quejarse, no a regañadientes. LO mejor es hacerlo con buen actitud.</a:t>
          </a:r>
          <a:endParaRPr lang="es-ES_tradnl" sz="1600" dirty="0"/>
        </a:p>
      </dgm:t>
    </dgm:pt>
    <dgm:pt modelId="{53036960-38CC-334F-8546-0AB8B2727B38}" type="parTrans" cxnId="{69F61F0E-C9FA-1649-84C0-6D327C1C5BA7}">
      <dgm:prSet/>
      <dgm:spPr/>
      <dgm:t>
        <a:bodyPr/>
        <a:lstStyle/>
        <a:p>
          <a:endParaRPr lang="es-ES_tradnl" sz="2800"/>
        </a:p>
      </dgm:t>
    </dgm:pt>
    <dgm:pt modelId="{5D5A3450-A829-6B44-960D-9EB052F0762B}" type="sibTrans" cxnId="{69F61F0E-C9FA-1649-84C0-6D327C1C5BA7}">
      <dgm:prSet/>
      <dgm:spPr/>
      <dgm:t>
        <a:bodyPr/>
        <a:lstStyle/>
        <a:p>
          <a:endParaRPr lang="es-ES_tradnl" sz="2800"/>
        </a:p>
      </dgm:t>
    </dgm:pt>
    <dgm:pt modelId="{CDD283E1-9FA2-7A40-A860-F56E64CCFBC3}">
      <dgm:prSet custT="1"/>
      <dgm:spPr/>
      <dgm:t>
        <a:bodyPr/>
        <a:lstStyle/>
        <a:p>
          <a:r>
            <a:rPr lang="es-ES_tradnl" sz="1600" dirty="0" smtClean="0"/>
            <a:t>Hospedar ayudando a los mas necesitados, siendo solidarios. Brinde abrigo, alimento y Bienestar </a:t>
          </a:r>
          <a:r>
            <a:rPr lang="es-ES_tradnl" sz="1600" dirty="0" err="1" smtClean="0"/>
            <a:t>or</a:t>
          </a:r>
          <a:r>
            <a:rPr lang="es-ES_tradnl" sz="1600" dirty="0" smtClean="0"/>
            <a:t> el tiempo que están en su hogar.</a:t>
          </a:r>
          <a:endParaRPr lang="es-ES_tradnl" sz="1600" dirty="0"/>
        </a:p>
      </dgm:t>
    </dgm:pt>
    <dgm:pt modelId="{147BE888-989F-C44E-9FB9-02CA9E5A140D}" type="parTrans" cxnId="{3359F067-A353-6045-83E8-2E09F0BF0ADB}">
      <dgm:prSet/>
      <dgm:spPr/>
      <dgm:t>
        <a:bodyPr/>
        <a:lstStyle/>
        <a:p>
          <a:endParaRPr lang="es-ES_tradnl" sz="2800"/>
        </a:p>
      </dgm:t>
    </dgm:pt>
    <dgm:pt modelId="{6DD3EB85-5582-484C-BDE5-B33562F96589}" type="sibTrans" cxnId="{3359F067-A353-6045-83E8-2E09F0BF0ADB}">
      <dgm:prSet/>
      <dgm:spPr/>
      <dgm:t>
        <a:bodyPr/>
        <a:lstStyle/>
        <a:p>
          <a:endParaRPr lang="es-ES_tradnl" sz="2800"/>
        </a:p>
      </dgm:t>
    </dgm:pt>
    <dgm:pt modelId="{9AF00493-6798-6B45-8815-DCF2F12DD387}">
      <dgm:prSet custT="1"/>
      <dgm:spPr/>
      <dgm:t>
        <a:bodyPr/>
        <a:lstStyle/>
        <a:p>
          <a:r>
            <a:rPr lang="es-ES_tradnl" sz="1600" dirty="0" smtClean="0"/>
            <a:t>Hospedar sin distinción de personas, acuérdese de los extraños (aunque no sean bautizados) También recuerde hospedar a misioneros que predican el evangelio. Porque algunos pueden hospedar en su casa a Ángeles que les darán Bendiciones.</a:t>
          </a:r>
          <a:endParaRPr lang="es-ES_tradnl" sz="1600" dirty="0"/>
        </a:p>
      </dgm:t>
    </dgm:pt>
    <dgm:pt modelId="{89B7031D-E1ED-2E49-A6C0-389BFAA05B49}" type="parTrans" cxnId="{DCB7001D-B346-7040-BEC4-D7B16087E2B2}">
      <dgm:prSet/>
      <dgm:spPr/>
      <dgm:t>
        <a:bodyPr/>
        <a:lstStyle/>
        <a:p>
          <a:endParaRPr lang="es-ES_tradnl" sz="2800"/>
        </a:p>
      </dgm:t>
    </dgm:pt>
    <dgm:pt modelId="{2DB4C119-4B2B-7349-AAC2-8BF038A3FBAF}" type="sibTrans" cxnId="{DCB7001D-B346-7040-BEC4-D7B16087E2B2}">
      <dgm:prSet/>
      <dgm:spPr/>
      <dgm:t>
        <a:bodyPr/>
        <a:lstStyle/>
        <a:p>
          <a:endParaRPr lang="es-ES_tradnl" sz="2800"/>
        </a:p>
      </dgm:t>
    </dgm:pt>
    <dgm:pt modelId="{9379331D-8E8A-5F47-A8CD-75BD52CDD9BC}">
      <dgm:prSet phldrT="[Texto]" custT="1"/>
      <dgm:spPr/>
      <dgm:t>
        <a:bodyPr/>
        <a:lstStyle/>
        <a:p>
          <a:r>
            <a:rPr lang="es-ES_tradnl" sz="1600" dirty="0" smtClean="0"/>
            <a:t>2 CORINTIOS 9:7</a:t>
          </a:r>
          <a:endParaRPr lang="es-ES_tradnl" sz="1600" dirty="0"/>
        </a:p>
      </dgm:t>
    </dgm:pt>
    <dgm:pt modelId="{64D89A22-6BAB-414D-AC91-B64CE7C0FFE4}" type="parTrans" cxnId="{8274EE3E-56D0-F74B-B91E-5752CCB7DAA6}">
      <dgm:prSet/>
      <dgm:spPr/>
      <dgm:t>
        <a:bodyPr/>
        <a:lstStyle/>
        <a:p>
          <a:endParaRPr lang="es-ES_tradnl" sz="2800"/>
        </a:p>
      </dgm:t>
    </dgm:pt>
    <dgm:pt modelId="{F69FFD97-C829-8B45-8DE6-3BF7D1F4C044}" type="sibTrans" cxnId="{8274EE3E-56D0-F74B-B91E-5752CCB7DAA6}">
      <dgm:prSet/>
      <dgm:spPr/>
      <dgm:t>
        <a:bodyPr/>
        <a:lstStyle/>
        <a:p>
          <a:endParaRPr lang="es-ES_tradnl" sz="2800"/>
        </a:p>
      </dgm:t>
    </dgm:pt>
    <dgm:pt modelId="{E4D15644-BEB4-6D4B-98FC-B24CF89D507B}">
      <dgm:prSet custT="1"/>
      <dgm:spPr/>
      <dgm:t>
        <a:bodyPr/>
        <a:lstStyle/>
        <a:p>
          <a:r>
            <a:rPr lang="es-ES_tradnl" sz="1600" dirty="0" smtClean="0"/>
            <a:t>Hospedar de buena gana, no con tristeza. Dios ama al que da con alegría, sin esperar nada a cambio.</a:t>
          </a:r>
          <a:endParaRPr lang="es-ES_tradnl" sz="1600" dirty="0"/>
        </a:p>
      </dgm:t>
    </dgm:pt>
    <dgm:pt modelId="{8DFF7126-BF1D-F44E-A2C4-E19C05E1E083}" type="parTrans" cxnId="{27459588-2C80-4645-8A6D-0E610527DF07}">
      <dgm:prSet/>
      <dgm:spPr/>
      <dgm:t>
        <a:bodyPr/>
        <a:lstStyle/>
        <a:p>
          <a:endParaRPr lang="es-ES_tradnl" sz="2800"/>
        </a:p>
      </dgm:t>
    </dgm:pt>
    <dgm:pt modelId="{A1176E2B-196C-294E-B979-6F436657FA0D}" type="sibTrans" cxnId="{27459588-2C80-4645-8A6D-0E610527DF07}">
      <dgm:prSet/>
      <dgm:spPr/>
      <dgm:t>
        <a:bodyPr/>
        <a:lstStyle/>
        <a:p>
          <a:endParaRPr lang="es-ES_tradnl" sz="2800"/>
        </a:p>
      </dgm:t>
    </dgm:pt>
    <dgm:pt modelId="{D84E7181-9A75-AE4C-AAFD-191A585ABA5D}">
      <dgm:prSet phldrT="[Texto]" custT="1"/>
      <dgm:spPr/>
      <dgm:t>
        <a:bodyPr/>
        <a:lstStyle/>
        <a:p>
          <a:r>
            <a:rPr lang="es-ES_tradnl" sz="1600" dirty="0" smtClean="0"/>
            <a:t>LUCAS 6:38</a:t>
          </a:r>
          <a:endParaRPr lang="es-ES_tradnl" sz="1600" dirty="0"/>
        </a:p>
      </dgm:t>
    </dgm:pt>
    <dgm:pt modelId="{69D474FE-EB04-CB4B-9E41-6C8D8A1BD70F}" type="parTrans" cxnId="{8B4E475C-FE23-694A-89B4-E0F87659C4D7}">
      <dgm:prSet/>
      <dgm:spPr/>
      <dgm:t>
        <a:bodyPr/>
        <a:lstStyle/>
        <a:p>
          <a:endParaRPr lang="es-ES_tradnl" sz="2800"/>
        </a:p>
      </dgm:t>
    </dgm:pt>
    <dgm:pt modelId="{25B9C6CB-AF33-0F4F-AEE6-ACE089168174}" type="sibTrans" cxnId="{8B4E475C-FE23-694A-89B4-E0F87659C4D7}">
      <dgm:prSet/>
      <dgm:spPr/>
      <dgm:t>
        <a:bodyPr/>
        <a:lstStyle/>
        <a:p>
          <a:endParaRPr lang="es-ES_tradnl" sz="2800"/>
        </a:p>
      </dgm:t>
    </dgm:pt>
    <dgm:pt modelId="{772F86C9-2A51-BA4C-BA65-4CC1AB657EA6}">
      <dgm:prSet custT="1"/>
      <dgm:spPr/>
      <dgm:t>
        <a:bodyPr/>
        <a:lstStyle/>
        <a:p>
          <a:r>
            <a:rPr lang="es-ES_tradnl" sz="1600" dirty="0" smtClean="0"/>
            <a:t>Hospedar a otros producirá que Dios les de en la misma medida.</a:t>
          </a:r>
          <a:endParaRPr lang="es-ES_tradnl" sz="1600" dirty="0"/>
        </a:p>
      </dgm:t>
    </dgm:pt>
    <dgm:pt modelId="{7A4F764B-B649-EB45-8650-C80F6E2EC743}" type="parTrans" cxnId="{2457B641-E691-9E4A-A3F5-A29C479E1E9A}">
      <dgm:prSet/>
      <dgm:spPr/>
      <dgm:t>
        <a:bodyPr/>
        <a:lstStyle/>
        <a:p>
          <a:endParaRPr lang="es-ES_tradnl" sz="2800"/>
        </a:p>
      </dgm:t>
    </dgm:pt>
    <dgm:pt modelId="{BA323DA9-E8BC-C94C-BB62-E4D548722C23}" type="sibTrans" cxnId="{2457B641-E691-9E4A-A3F5-A29C479E1E9A}">
      <dgm:prSet/>
      <dgm:spPr/>
      <dgm:t>
        <a:bodyPr/>
        <a:lstStyle/>
        <a:p>
          <a:endParaRPr lang="es-ES_tradnl" sz="2800"/>
        </a:p>
      </dgm:t>
    </dgm:pt>
    <dgm:pt modelId="{3945A5F9-E51D-F343-9136-D1C482972A1E}" type="pres">
      <dgm:prSet presAssocID="{BC67D191-BA67-C947-B5A9-BBDCEF9D9700}" presName="linear" presStyleCnt="0">
        <dgm:presLayoutVars>
          <dgm:dir/>
          <dgm:animLvl val="lvl"/>
          <dgm:resizeHandles val="exact"/>
        </dgm:presLayoutVars>
      </dgm:prSet>
      <dgm:spPr/>
      <dgm:t>
        <a:bodyPr/>
        <a:lstStyle/>
        <a:p>
          <a:endParaRPr lang="es-ES_tradnl"/>
        </a:p>
      </dgm:t>
    </dgm:pt>
    <dgm:pt modelId="{0592DF93-39DF-6B4A-9C45-0F62C67D680D}" type="pres">
      <dgm:prSet presAssocID="{D9318239-8171-5944-BD20-8B7C57A1DF66}" presName="parentLin" presStyleCnt="0"/>
      <dgm:spPr/>
    </dgm:pt>
    <dgm:pt modelId="{600A820B-8645-7141-997B-C2E7877DA7F6}" type="pres">
      <dgm:prSet presAssocID="{D9318239-8171-5944-BD20-8B7C57A1DF66}" presName="parentLeftMargin" presStyleLbl="node1" presStyleIdx="0" presStyleCnt="5"/>
      <dgm:spPr/>
      <dgm:t>
        <a:bodyPr/>
        <a:lstStyle/>
        <a:p>
          <a:endParaRPr lang="es-ES_tradnl"/>
        </a:p>
      </dgm:t>
    </dgm:pt>
    <dgm:pt modelId="{0E04A460-5A69-C948-B99E-F287966B42A6}" type="pres">
      <dgm:prSet presAssocID="{D9318239-8171-5944-BD20-8B7C57A1DF66}" presName="parentText" presStyleLbl="node1" presStyleIdx="0" presStyleCnt="5">
        <dgm:presLayoutVars>
          <dgm:chMax val="0"/>
          <dgm:bulletEnabled val="1"/>
        </dgm:presLayoutVars>
      </dgm:prSet>
      <dgm:spPr/>
      <dgm:t>
        <a:bodyPr/>
        <a:lstStyle/>
        <a:p>
          <a:endParaRPr lang="es-ES_tradnl"/>
        </a:p>
      </dgm:t>
    </dgm:pt>
    <dgm:pt modelId="{6E7764D0-C342-D940-857E-278EAD189089}" type="pres">
      <dgm:prSet presAssocID="{D9318239-8171-5944-BD20-8B7C57A1DF66}" presName="negativeSpace" presStyleCnt="0"/>
      <dgm:spPr/>
    </dgm:pt>
    <dgm:pt modelId="{DC69C020-452F-9840-B407-B32D94F75364}" type="pres">
      <dgm:prSet presAssocID="{D9318239-8171-5944-BD20-8B7C57A1DF66}" presName="childText" presStyleLbl="conFgAcc1" presStyleIdx="0" presStyleCnt="5">
        <dgm:presLayoutVars>
          <dgm:bulletEnabled val="1"/>
        </dgm:presLayoutVars>
      </dgm:prSet>
      <dgm:spPr/>
      <dgm:t>
        <a:bodyPr/>
        <a:lstStyle/>
        <a:p>
          <a:endParaRPr lang="es-ES_tradnl"/>
        </a:p>
      </dgm:t>
    </dgm:pt>
    <dgm:pt modelId="{91350C67-D122-954A-8159-6B23CB3DC334}" type="pres">
      <dgm:prSet presAssocID="{317DE5A5-1F40-1A44-8D8D-1EDC27ABDD0F}" presName="spaceBetweenRectangles" presStyleCnt="0"/>
      <dgm:spPr/>
    </dgm:pt>
    <dgm:pt modelId="{703154FD-FBF3-B84B-955D-493AFACEA89B}" type="pres">
      <dgm:prSet presAssocID="{7F769533-F53E-DD42-94FF-3671851C0AB0}" presName="parentLin" presStyleCnt="0"/>
      <dgm:spPr/>
    </dgm:pt>
    <dgm:pt modelId="{84AF9C69-5F73-DE4F-9E56-E975F9A984E4}" type="pres">
      <dgm:prSet presAssocID="{7F769533-F53E-DD42-94FF-3671851C0AB0}" presName="parentLeftMargin" presStyleLbl="node1" presStyleIdx="0" presStyleCnt="5"/>
      <dgm:spPr/>
      <dgm:t>
        <a:bodyPr/>
        <a:lstStyle/>
        <a:p>
          <a:endParaRPr lang="es-ES_tradnl"/>
        </a:p>
      </dgm:t>
    </dgm:pt>
    <dgm:pt modelId="{751C0D62-56AA-3C42-A97B-F3D7790AB6CB}" type="pres">
      <dgm:prSet presAssocID="{7F769533-F53E-DD42-94FF-3671851C0AB0}" presName="parentText" presStyleLbl="node1" presStyleIdx="1" presStyleCnt="5">
        <dgm:presLayoutVars>
          <dgm:chMax val="0"/>
          <dgm:bulletEnabled val="1"/>
        </dgm:presLayoutVars>
      </dgm:prSet>
      <dgm:spPr/>
      <dgm:t>
        <a:bodyPr/>
        <a:lstStyle/>
        <a:p>
          <a:endParaRPr lang="es-ES_tradnl"/>
        </a:p>
      </dgm:t>
    </dgm:pt>
    <dgm:pt modelId="{536AD5DE-2385-F348-BDFB-96E863C72749}" type="pres">
      <dgm:prSet presAssocID="{7F769533-F53E-DD42-94FF-3671851C0AB0}" presName="negativeSpace" presStyleCnt="0"/>
      <dgm:spPr/>
    </dgm:pt>
    <dgm:pt modelId="{B8C1EE66-7BB6-8740-AB32-7F35F4C497C5}" type="pres">
      <dgm:prSet presAssocID="{7F769533-F53E-DD42-94FF-3671851C0AB0}" presName="childText" presStyleLbl="conFgAcc1" presStyleIdx="1" presStyleCnt="5">
        <dgm:presLayoutVars>
          <dgm:bulletEnabled val="1"/>
        </dgm:presLayoutVars>
      </dgm:prSet>
      <dgm:spPr/>
      <dgm:t>
        <a:bodyPr/>
        <a:lstStyle/>
        <a:p>
          <a:endParaRPr lang="es-ES_tradnl"/>
        </a:p>
      </dgm:t>
    </dgm:pt>
    <dgm:pt modelId="{28507D9C-89C6-4A44-A049-38CFC6755CEE}" type="pres">
      <dgm:prSet presAssocID="{B67E0130-A2D3-744F-ABB9-8ABE59C53F00}" presName="spaceBetweenRectangles" presStyleCnt="0"/>
      <dgm:spPr/>
    </dgm:pt>
    <dgm:pt modelId="{205374EE-85B6-4949-B2AC-7C6AAB1AEE50}" type="pres">
      <dgm:prSet presAssocID="{A52DF00E-B4B3-D143-B328-427B1F8BE6B5}" presName="parentLin" presStyleCnt="0"/>
      <dgm:spPr/>
    </dgm:pt>
    <dgm:pt modelId="{EAD11D3F-5557-4242-9ED9-38D76759B208}" type="pres">
      <dgm:prSet presAssocID="{A52DF00E-B4B3-D143-B328-427B1F8BE6B5}" presName="parentLeftMargin" presStyleLbl="node1" presStyleIdx="1" presStyleCnt="5"/>
      <dgm:spPr/>
      <dgm:t>
        <a:bodyPr/>
        <a:lstStyle/>
        <a:p>
          <a:endParaRPr lang="es-ES_tradnl"/>
        </a:p>
      </dgm:t>
    </dgm:pt>
    <dgm:pt modelId="{B1195D90-FB05-9F4E-8F1A-932544FBCC11}" type="pres">
      <dgm:prSet presAssocID="{A52DF00E-B4B3-D143-B328-427B1F8BE6B5}" presName="parentText" presStyleLbl="node1" presStyleIdx="2" presStyleCnt="5">
        <dgm:presLayoutVars>
          <dgm:chMax val="0"/>
          <dgm:bulletEnabled val="1"/>
        </dgm:presLayoutVars>
      </dgm:prSet>
      <dgm:spPr/>
      <dgm:t>
        <a:bodyPr/>
        <a:lstStyle/>
        <a:p>
          <a:endParaRPr lang="es-ES_tradnl"/>
        </a:p>
      </dgm:t>
    </dgm:pt>
    <dgm:pt modelId="{58F8E63C-B219-B042-9C97-5ED462AD6955}" type="pres">
      <dgm:prSet presAssocID="{A52DF00E-B4B3-D143-B328-427B1F8BE6B5}" presName="negativeSpace" presStyleCnt="0"/>
      <dgm:spPr/>
    </dgm:pt>
    <dgm:pt modelId="{BC3F92F0-EF0C-0C4B-AA68-92C7C43578A6}" type="pres">
      <dgm:prSet presAssocID="{A52DF00E-B4B3-D143-B328-427B1F8BE6B5}" presName="childText" presStyleLbl="conFgAcc1" presStyleIdx="2" presStyleCnt="5">
        <dgm:presLayoutVars>
          <dgm:bulletEnabled val="1"/>
        </dgm:presLayoutVars>
      </dgm:prSet>
      <dgm:spPr/>
      <dgm:t>
        <a:bodyPr/>
        <a:lstStyle/>
        <a:p>
          <a:endParaRPr lang="es-ES_tradnl"/>
        </a:p>
      </dgm:t>
    </dgm:pt>
    <dgm:pt modelId="{3A490FBD-742E-0842-B977-709A57E8B784}" type="pres">
      <dgm:prSet presAssocID="{DEE391E0-F0F8-AD4D-93AB-FDC49EC4C187}" presName="spaceBetweenRectangles" presStyleCnt="0"/>
      <dgm:spPr/>
    </dgm:pt>
    <dgm:pt modelId="{8D5A9B20-D506-504E-90CB-B3061CCE299F}" type="pres">
      <dgm:prSet presAssocID="{9379331D-8E8A-5F47-A8CD-75BD52CDD9BC}" presName="parentLin" presStyleCnt="0"/>
      <dgm:spPr/>
    </dgm:pt>
    <dgm:pt modelId="{343BDD11-AB3C-C442-B941-5BE7B2448DF4}" type="pres">
      <dgm:prSet presAssocID="{9379331D-8E8A-5F47-A8CD-75BD52CDD9BC}" presName="parentLeftMargin" presStyleLbl="node1" presStyleIdx="2" presStyleCnt="5"/>
      <dgm:spPr/>
      <dgm:t>
        <a:bodyPr/>
        <a:lstStyle/>
        <a:p>
          <a:endParaRPr lang="es-ES_tradnl"/>
        </a:p>
      </dgm:t>
    </dgm:pt>
    <dgm:pt modelId="{A83118E6-6B38-7E4A-9600-0C683FF7B759}" type="pres">
      <dgm:prSet presAssocID="{9379331D-8E8A-5F47-A8CD-75BD52CDD9BC}" presName="parentText" presStyleLbl="node1" presStyleIdx="3" presStyleCnt="5">
        <dgm:presLayoutVars>
          <dgm:chMax val="0"/>
          <dgm:bulletEnabled val="1"/>
        </dgm:presLayoutVars>
      </dgm:prSet>
      <dgm:spPr/>
      <dgm:t>
        <a:bodyPr/>
        <a:lstStyle/>
        <a:p>
          <a:endParaRPr lang="es-ES_tradnl"/>
        </a:p>
      </dgm:t>
    </dgm:pt>
    <dgm:pt modelId="{2E88FD57-F8A3-7048-B0BA-A66985D34901}" type="pres">
      <dgm:prSet presAssocID="{9379331D-8E8A-5F47-A8CD-75BD52CDD9BC}" presName="negativeSpace" presStyleCnt="0"/>
      <dgm:spPr/>
    </dgm:pt>
    <dgm:pt modelId="{76A3651A-4D16-0E4C-B187-D4710B2EF875}" type="pres">
      <dgm:prSet presAssocID="{9379331D-8E8A-5F47-A8CD-75BD52CDD9BC}" presName="childText" presStyleLbl="conFgAcc1" presStyleIdx="3" presStyleCnt="5">
        <dgm:presLayoutVars>
          <dgm:bulletEnabled val="1"/>
        </dgm:presLayoutVars>
      </dgm:prSet>
      <dgm:spPr/>
      <dgm:t>
        <a:bodyPr/>
        <a:lstStyle/>
        <a:p>
          <a:endParaRPr lang="es-ES_tradnl"/>
        </a:p>
      </dgm:t>
    </dgm:pt>
    <dgm:pt modelId="{775ECEFE-A62E-9D4E-8425-F618579D0F7A}" type="pres">
      <dgm:prSet presAssocID="{F69FFD97-C829-8B45-8DE6-3BF7D1F4C044}" presName="spaceBetweenRectangles" presStyleCnt="0"/>
      <dgm:spPr/>
    </dgm:pt>
    <dgm:pt modelId="{2E88366C-D946-8C40-A008-7DD06B8238EC}" type="pres">
      <dgm:prSet presAssocID="{D84E7181-9A75-AE4C-AAFD-191A585ABA5D}" presName="parentLin" presStyleCnt="0"/>
      <dgm:spPr/>
    </dgm:pt>
    <dgm:pt modelId="{03C92332-8A0D-EB47-A566-8B165BA05F8D}" type="pres">
      <dgm:prSet presAssocID="{D84E7181-9A75-AE4C-AAFD-191A585ABA5D}" presName="parentLeftMargin" presStyleLbl="node1" presStyleIdx="3" presStyleCnt="5"/>
      <dgm:spPr/>
      <dgm:t>
        <a:bodyPr/>
        <a:lstStyle/>
        <a:p>
          <a:endParaRPr lang="es-ES_tradnl"/>
        </a:p>
      </dgm:t>
    </dgm:pt>
    <dgm:pt modelId="{A7D48719-ABC3-D24C-B3C1-DE3B45192EC2}" type="pres">
      <dgm:prSet presAssocID="{D84E7181-9A75-AE4C-AAFD-191A585ABA5D}" presName="parentText" presStyleLbl="node1" presStyleIdx="4" presStyleCnt="5">
        <dgm:presLayoutVars>
          <dgm:chMax val="0"/>
          <dgm:bulletEnabled val="1"/>
        </dgm:presLayoutVars>
      </dgm:prSet>
      <dgm:spPr/>
      <dgm:t>
        <a:bodyPr/>
        <a:lstStyle/>
        <a:p>
          <a:endParaRPr lang="es-ES_tradnl"/>
        </a:p>
      </dgm:t>
    </dgm:pt>
    <dgm:pt modelId="{BEF1F41A-CC89-EF45-9101-61DB14692781}" type="pres">
      <dgm:prSet presAssocID="{D84E7181-9A75-AE4C-AAFD-191A585ABA5D}" presName="negativeSpace" presStyleCnt="0"/>
      <dgm:spPr/>
    </dgm:pt>
    <dgm:pt modelId="{F82C18E2-1B76-AC44-AEB5-704A78CA465A}" type="pres">
      <dgm:prSet presAssocID="{D84E7181-9A75-AE4C-AAFD-191A585ABA5D}" presName="childText" presStyleLbl="conFgAcc1" presStyleIdx="4" presStyleCnt="5">
        <dgm:presLayoutVars>
          <dgm:bulletEnabled val="1"/>
        </dgm:presLayoutVars>
      </dgm:prSet>
      <dgm:spPr/>
      <dgm:t>
        <a:bodyPr/>
        <a:lstStyle/>
        <a:p>
          <a:endParaRPr lang="es-ES_tradnl"/>
        </a:p>
      </dgm:t>
    </dgm:pt>
  </dgm:ptLst>
  <dgm:cxnLst>
    <dgm:cxn modelId="{59127768-8978-7B49-862B-97773B162E40}" type="presOf" srcId="{772F86C9-2A51-BA4C-BA65-4CC1AB657EA6}" destId="{F82C18E2-1B76-AC44-AEB5-704A78CA465A}" srcOrd="0" destOrd="0" presId="urn:microsoft.com/office/officeart/2005/8/layout/list1"/>
    <dgm:cxn modelId="{18DB4D6D-0F7D-EE44-8ACF-B61567B83975}" srcId="{BC67D191-BA67-C947-B5A9-BBDCEF9D9700}" destId="{A52DF00E-B4B3-D143-B328-427B1F8BE6B5}" srcOrd="2" destOrd="0" parTransId="{15961FBA-8059-5946-A172-678F0CB90A2D}" sibTransId="{DEE391E0-F0F8-AD4D-93AB-FDC49EC4C187}"/>
    <dgm:cxn modelId="{D3457C76-6D53-CA4C-8620-4B931536D770}" type="presOf" srcId="{9379331D-8E8A-5F47-A8CD-75BD52CDD9BC}" destId="{343BDD11-AB3C-C442-B941-5BE7B2448DF4}" srcOrd="0" destOrd="0" presId="urn:microsoft.com/office/officeart/2005/8/layout/list1"/>
    <dgm:cxn modelId="{FA1E901B-ED21-B940-87B1-089B7113A178}" type="presOf" srcId="{D84E7181-9A75-AE4C-AAFD-191A585ABA5D}" destId="{03C92332-8A0D-EB47-A566-8B165BA05F8D}" srcOrd="0" destOrd="0" presId="urn:microsoft.com/office/officeart/2005/8/layout/list1"/>
    <dgm:cxn modelId="{4FCFFF61-00F5-FF45-B43E-30004448B9F3}" type="presOf" srcId="{A52DF00E-B4B3-D143-B328-427B1F8BE6B5}" destId="{B1195D90-FB05-9F4E-8F1A-932544FBCC11}" srcOrd="1" destOrd="0" presId="urn:microsoft.com/office/officeart/2005/8/layout/list1"/>
    <dgm:cxn modelId="{001DB74A-9DCB-994F-AD28-81FB6C15533E}" srcId="{BC67D191-BA67-C947-B5A9-BBDCEF9D9700}" destId="{D9318239-8171-5944-BD20-8B7C57A1DF66}" srcOrd="0" destOrd="0" parTransId="{E8EC7824-8A19-D640-8DFE-92FDE4E70805}" sibTransId="{317DE5A5-1F40-1A44-8D8D-1EDC27ABDD0F}"/>
    <dgm:cxn modelId="{AB233C72-008F-DA47-A6F7-4C163C658F37}" type="presOf" srcId="{BC67D191-BA67-C947-B5A9-BBDCEF9D9700}" destId="{3945A5F9-E51D-F343-9136-D1C482972A1E}" srcOrd="0" destOrd="0" presId="urn:microsoft.com/office/officeart/2005/8/layout/list1"/>
    <dgm:cxn modelId="{8274EE3E-56D0-F74B-B91E-5752CCB7DAA6}" srcId="{BC67D191-BA67-C947-B5A9-BBDCEF9D9700}" destId="{9379331D-8E8A-5F47-A8CD-75BD52CDD9BC}" srcOrd="3" destOrd="0" parTransId="{64D89A22-6BAB-414D-AC91-B64CE7C0FFE4}" sibTransId="{F69FFD97-C829-8B45-8DE6-3BF7D1F4C044}"/>
    <dgm:cxn modelId="{8B4E475C-FE23-694A-89B4-E0F87659C4D7}" srcId="{BC67D191-BA67-C947-B5A9-BBDCEF9D9700}" destId="{D84E7181-9A75-AE4C-AAFD-191A585ABA5D}" srcOrd="4" destOrd="0" parTransId="{69D474FE-EB04-CB4B-9E41-6C8D8A1BD70F}" sibTransId="{25B9C6CB-AF33-0F4F-AEE6-ACE089168174}"/>
    <dgm:cxn modelId="{69F61F0E-C9FA-1649-84C0-6D327C1C5BA7}" srcId="{D9318239-8171-5944-BD20-8B7C57A1DF66}" destId="{912F228F-CC3A-664F-8F42-729F2F8EDC3C}" srcOrd="0" destOrd="0" parTransId="{53036960-38CC-334F-8546-0AB8B2727B38}" sibTransId="{5D5A3450-A829-6B44-960D-9EB052F0762B}"/>
    <dgm:cxn modelId="{3359F067-A353-6045-83E8-2E09F0BF0ADB}" srcId="{7F769533-F53E-DD42-94FF-3671851C0AB0}" destId="{CDD283E1-9FA2-7A40-A860-F56E64CCFBC3}" srcOrd="0" destOrd="0" parTransId="{147BE888-989F-C44E-9FB9-02CA9E5A140D}" sibTransId="{6DD3EB85-5582-484C-BDE5-B33562F96589}"/>
    <dgm:cxn modelId="{2457B641-E691-9E4A-A3F5-A29C479E1E9A}" srcId="{D84E7181-9A75-AE4C-AAFD-191A585ABA5D}" destId="{772F86C9-2A51-BA4C-BA65-4CC1AB657EA6}" srcOrd="0" destOrd="0" parTransId="{7A4F764B-B649-EB45-8650-C80F6E2EC743}" sibTransId="{BA323DA9-E8BC-C94C-BB62-E4D548722C23}"/>
    <dgm:cxn modelId="{7C5AABC5-1CD0-7A4A-9C2A-D6FC358E86AB}" type="presOf" srcId="{9AF00493-6798-6B45-8815-DCF2F12DD387}" destId="{BC3F92F0-EF0C-0C4B-AA68-92C7C43578A6}" srcOrd="0" destOrd="0" presId="urn:microsoft.com/office/officeart/2005/8/layout/list1"/>
    <dgm:cxn modelId="{78200A91-4503-4840-8BEF-6DA6A7FCF526}" type="presOf" srcId="{D9318239-8171-5944-BD20-8B7C57A1DF66}" destId="{600A820B-8645-7141-997B-C2E7877DA7F6}" srcOrd="0" destOrd="0" presId="urn:microsoft.com/office/officeart/2005/8/layout/list1"/>
    <dgm:cxn modelId="{DB65B769-28C4-F749-AFB2-64196CD877E6}" type="presOf" srcId="{912F228F-CC3A-664F-8F42-729F2F8EDC3C}" destId="{DC69C020-452F-9840-B407-B32D94F75364}" srcOrd="0" destOrd="0" presId="urn:microsoft.com/office/officeart/2005/8/layout/list1"/>
    <dgm:cxn modelId="{36ADDE30-521A-8F4D-96FF-99D92D8DF3C8}" type="presOf" srcId="{D84E7181-9A75-AE4C-AAFD-191A585ABA5D}" destId="{A7D48719-ABC3-D24C-B3C1-DE3B45192EC2}" srcOrd="1" destOrd="0" presId="urn:microsoft.com/office/officeart/2005/8/layout/list1"/>
    <dgm:cxn modelId="{99C4D401-C2FA-5143-918C-DCE581CB7DBA}" type="presOf" srcId="{A52DF00E-B4B3-D143-B328-427B1F8BE6B5}" destId="{EAD11D3F-5557-4242-9ED9-38D76759B208}" srcOrd="0" destOrd="0" presId="urn:microsoft.com/office/officeart/2005/8/layout/list1"/>
    <dgm:cxn modelId="{1200FB06-4FB3-AC40-B0BF-FA05E97E0B55}" type="presOf" srcId="{D9318239-8171-5944-BD20-8B7C57A1DF66}" destId="{0E04A460-5A69-C948-B99E-F287966B42A6}" srcOrd="1" destOrd="0" presId="urn:microsoft.com/office/officeart/2005/8/layout/list1"/>
    <dgm:cxn modelId="{5D957FBB-15D4-D740-9877-D157683D5F92}" type="presOf" srcId="{9379331D-8E8A-5F47-A8CD-75BD52CDD9BC}" destId="{A83118E6-6B38-7E4A-9600-0C683FF7B759}" srcOrd="1" destOrd="0" presId="urn:microsoft.com/office/officeart/2005/8/layout/list1"/>
    <dgm:cxn modelId="{DCB7001D-B346-7040-BEC4-D7B16087E2B2}" srcId="{A52DF00E-B4B3-D143-B328-427B1F8BE6B5}" destId="{9AF00493-6798-6B45-8815-DCF2F12DD387}" srcOrd="0" destOrd="0" parTransId="{89B7031D-E1ED-2E49-A6C0-389BFAA05B49}" sibTransId="{2DB4C119-4B2B-7349-AAC2-8BF038A3FBAF}"/>
    <dgm:cxn modelId="{92474C29-4772-2F41-8FD3-7386A1C739D3}" type="presOf" srcId="{E4D15644-BEB4-6D4B-98FC-B24CF89D507B}" destId="{76A3651A-4D16-0E4C-B187-D4710B2EF875}" srcOrd="0" destOrd="0" presId="urn:microsoft.com/office/officeart/2005/8/layout/list1"/>
    <dgm:cxn modelId="{0B65EA40-08BF-FA40-BBD7-DC86D87EB6DA}" type="presOf" srcId="{7F769533-F53E-DD42-94FF-3671851C0AB0}" destId="{751C0D62-56AA-3C42-A97B-F3D7790AB6CB}" srcOrd="1" destOrd="0" presId="urn:microsoft.com/office/officeart/2005/8/layout/list1"/>
    <dgm:cxn modelId="{789CF615-2061-3347-8A9A-31A99DE7A029}" type="presOf" srcId="{CDD283E1-9FA2-7A40-A860-F56E64CCFBC3}" destId="{B8C1EE66-7BB6-8740-AB32-7F35F4C497C5}" srcOrd="0" destOrd="0" presId="urn:microsoft.com/office/officeart/2005/8/layout/list1"/>
    <dgm:cxn modelId="{C3B140A9-E5DD-DA46-9B60-59908BE4B941}" srcId="{BC67D191-BA67-C947-B5A9-BBDCEF9D9700}" destId="{7F769533-F53E-DD42-94FF-3671851C0AB0}" srcOrd="1" destOrd="0" parTransId="{9651500D-273F-584B-9B95-24BAD6C56F02}" sibTransId="{B67E0130-A2D3-744F-ABB9-8ABE59C53F00}"/>
    <dgm:cxn modelId="{27459588-2C80-4645-8A6D-0E610527DF07}" srcId="{9379331D-8E8A-5F47-A8CD-75BD52CDD9BC}" destId="{E4D15644-BEB4-6D4B-98FC-B24CF89D507B}" srcOrd="0" destOrd="0" parTransId="{8DFF7126-BF1D-F44E-A2C4-E19C05E1E083}" sibTransId="{A1176E2B-196C-294E-B979-6F436657FA0D}"/>
    <dgm:cxn modelId="{502DEDE1-BB23-FC4A-82C3-8827406B5D36}" type="presOf" srcId="{7F769533-F53E-DD42-94FF-3671851C0AB0}" destId="{84AF9C69-5F73-DE4F-9E56-E975F9A984E4}" srcOrd="0" destOrd="0" presId="urn:microsoft.com/office/officeart/2005/8/layout/list1"/>
    <dgm:cxn modelId="{EE5F0B17-68A8-D745-9411-1D859CD72CA1}" type="presParOf" srcId="{3945A5F9-E51D-F343-9136-D1C482972A1E}" destId="{0592DF93-39DF-6B4A-9C45-0F62C67D680D}" srcOrd="0" destOrd="0" presId="urn:microsoft.com/office/officeart/2005/8/layout/list1"/>
    <dgm:cxn modelId="{8EE207D2-7674-D142-B80D-47791358CD85}" type="presParOf" srcId="{0592DF93-39DF-6B4A-9C45-0F62C67D680D}" destId="{600A820B-8645-7141-997B-C2E7877DA7F6}" srcOrd="0" destOrd="0" presId="urn:microsoft.com/office/officeart/2005/8/layout/list1"/>
    <dgm:cxn modelId="{BB581D45-F25C-8D47-AE1C-AFC80BA84700}" type="presParOf" srcId="{0592DF93-39DF-6B4A-9C45-0F62C67D680D}" destId="{0E04A460-5A69-C948-B99E-F287966B42A6}" srcOrd="1" destOrd="0" presId="urn:microsoft.com/office/officeart/2005/8/layout/list1"/>
    <dgm:cxn modelId="{C638A34E-7518-6546-AA70-2B4A428D03CF}" type="presParOf" srcId="{3945A5F9-E51D-F343-9136-D1C482972A1E}" destId="{6E7764D0-C342-D940-857E-278EAD189089}" srcOrd="1" destOrd="0" presId="urn:microsoft.com/office/officeart/2005/8/layout/list1"/>
    <dgm:cxn modelId="{11E6B5AC-B294-DD4E-9CB3-553BCEA07C4F}" type="presParOf" srcId="{3945A5F9-E51D-F343-9136-D1C482972A1E}" destId="{DC69C020-452F-9840-B407-B32D94F75364}" srcOrd="2" destOrd="0" presId="urn:microsoft.com/office/officeart/2005/8/layout/list1"/>
    <dgm:cxn modelId="{B24E6922-8A83-7A49-915A-C19F561CD4BB}" type="presParOf" srcId="{3945A5F9-E51D-F343-9136-D1C482972A1E}" destId="{91350C67-D122-954A-8159-6B23CB3DC334}" srcOrd="3" destOrd="0" presId="urn:microsoft.com/office/officeart/2005/8/layout/list1"/>
    <dgm:cxn modelId="{3B248FE4-BFDD-AE48-A38B-B280DF45735B}" type="presParOf" srcId="{3945A5F9-E51D-F343-9136-D1C482972A1E}" destId="{703154FD-FBF3-B84B-955D-493AFACEA89B}" srcOrd="4" destOrd="0" presId="urn:microsoft.com/office/officeart/2005/8/layout/list1"/>
    <dgm:cxn modelId="{6D95BBF6-EB73-9044-8699-4B57C536367A}" type="presParOf" srcId="{703154FD-FBF3-B84B-955D-493AFACEA89B}" destId="{84AF9C69-5F73-DE4F-9E56-E975F9A984E4}" srcOrd="0" destOrd="0" presId="urn:microsoft.com/office/officeart/2005/8/layout/list1"/>
    <dgm:cxn modelId="{84C78D13-BCF0-C640-969B-F2EE6C15E681}" type="presParOf" srcId="{703154FD-FBF3-B84B-955D-493AFACEA89B}" destId="{751C0D62-56AA-3C42-A97B-F3D7790AB6CB}" srcOrd="1" destOrd="0" presId="urn:microsoft.com/office/officeart/2005/8/layout/list1"/>
    <dgm:cxn modelId="{B1D9D0F1-2EB2-EF49-B0C7-7D240A7A8AB3}" type="presParOf" srcId="{3945A5F9-E51D-F343-9136-D1C482972A1E}" destId="{536AD5DE-2385-F348-BDFB-96E863C72749}" srcOrd="5" destOrd="0" presId="urn:microsoft.com/office/officeart/2005/8/layout/list1"/>
    <dgm:cxn modelId="{91AAD67F-05AB-2342-B5C7-BFDF409833F7}" type="presParOf" srcId="{3945A5F9-E51D-F343-9136-D1C482972A1E}" destId="{B8C1EE66-7BB6-8740-AB32-7F35F4C497C5}" srcOrd="6" destOrd="0" presId="urn:microsoft.com/office/officeart/2005/8/layout/list1"/>
    <dgm:cxn modelId="{29B2E91C-0DB2-D247-B05C-E8FBA65F0458}" type="presParOf" srcId="{3945A5F9-E51D-F343-9136-D1C482972A1E}" destId="{28507D9C-89C6-4A44-A049-38CFC6755CEE}" srcOrd="7" destOrd="0" presId="urn:microsoft.com/office/officeart/2005/8/layout/list1"/>
    <dgm:cxn modelId="{2C787E32-BC9C-9B45-99F2-54947134FA17}" type="presParOf" srcId="{3945A5F9-E51D-F343-9136-D1C482972A1E}" destId="{205374EE-85B6-4949-B2AC-7C6AAB1AEE50}" srcOrd="8" destOrd="0" presId="urn:microsoft.com/office/officeart/2005/8/layout/list1"/>
    <dgm:cxn modelId="{D0314200-E471-6C4E-BC4C-F646F34C40A9}" type="presParOf" srcId="{205374EE-85B6-4949-B2AC-7C6AAB1AEE50}" destId="{EAD11D3F-5557-4242-9ED9-38D76759B208}" srcOrd="0" destOrd="0" presId="urn:microsoft.com/office/officeart/2005/8/layout/list1"/>
    <dgm:cxn modelId="{E9F7B5DC-6024-FD49-8521-62A2257BE9C6}" type="presParOf" srcId="{205374EE-85B6-4949-B2AC-7C6AAB1AEE50}" destId="{B1195D90-FB05-9F4E-8F1A-932544FBCC11}" srcOrd="1" destOrd="0" presId="urn:microsoft.com/office/officeart/2005/8/layout/list1"/>
    <dgm:cxn modelId="{BD397FF8-6FE1-2F48-843F-D3581CE8DD32}" type="presParOf" srcId="{3945A5F9-E51D-F343-9136-D1C482972A1E}" destId="{58F8E63C-B219-B042-9C97-5ED462AD6955}" srcOrd="9" destOrd="0" presId="urn:microsoft.com/office/officeart/2005/8/layout/list1"/>
    <dgm:cxn modelId="{04B2D807-8783-164B-97AE-6DA40BB1E31D}" type="presParOf" srcId="{3945A5F9-E51D-F343-9136-D1C482972A1E}" destId="{BC3F92F0-EF0C-0C4B-AA68-92C7C43578A6}" srcOrd="10" destOrd="0" presId="urn:microsoft.com/office/officeart/2005/8/layout/list1"/>
    <dgm:cxn modelId="{14F13E42-45B9-B949-A74C-858D6EACB49F}" type="presParOf" srcId="{3945A5F9-E51D-F343-9136-D1C482972A1E}" destId="{3A490FBD-742E-0842-B977-709A57E8B784}" srcOrd="11" destOrd="0" presId="urn:microsoft.com/office/officeart/2005/8/layout/list1"/>
    <dgm:cxn modelId="{A770222A-9C9C-D84E-8EDA-9D1B5B2E9017}" type="presParOf" srcId="{3945A5F9-E51D-F343-9136-D1C482972A1E}" destId="{8D5A9B20-D506-504E-90CB-B3061CCE299F}" srcOrd="12" destOrd="0" presId="urn:microsoft.com/office/officeart/2005/8/layout/list1"/>
    <dgm:cxn modelId="{4C787315-D7DB-1A41-A664-8FEDF1144EE1}" type="presParOf" srcId="{8D5A9B20-D506-504E-90CB-B3061CCE299F}" destId="{343BDD11-AB3C-C442-B941-5BE7B2448DF4}" srcOrd="0" destOrd="0" presId="urn:microsoft.com/office/officeart/2005/8/layout/list1"/>
    <dgm:cxn modelId="{2606D2B6-A19A-9640-B341-8F3AA35C74D6}" type="presParOf" srcId="{8D5A9B20-D506-504E-90CB-B3061CCE299F}" destId="{A83118E6-6B38-7E4A-9600-0C683FF7B759}" srcOrd="1" destOrd="0" presId="urn:microsoft.com/office/officeart/2005/8/layout/list1"/>
    <dgm:cxn modelId="{9C6A9E89-50A5-244A-BD7E-6C37ED3D68DD}" type="presParOf" srcId="{3945A5F9-E51D-F343-9136-D1C482972A1E}" destId="{2E88FD57-F8A3-7048-B0BA-A66985D34901}" srcOrd="13" destOrd="0" presId="urn:microsoft.com/office/officeart/2005/8/layout/list1"/>
    <dgm:cxn modelId="{254D5353-E569-5F48-AF86-2987D404CFFA}" type="presParOf" srcId="{3945A5F9-E51D-F343-9136-D1C482972A1E}" destId="{76A3651A-4D16-0E4C-B187-D4710B2EF875}" srcOrd="14" destOrd="0" presId="urn:microsoft.com/office/officeart/2005/8/layout/list1"/>
    <dgm:cxn modelId="{64AEDBF0-2D69-1049-AD35-8DB48668473E}" type="presParOf" srcId="{3945A5F9-E51D-F343-9136-D1C482972A1E}" destId="{775ECEFE-A62E-9D4E-8425-F618579D0F7A}" srcOrd="15" destOrd="0" presId="urn:microsoft.com/office/officeart/2005/8/layout/list1"/>
    <dgm:cxn modelId="{339B16F4-B0DB-F542-A5BB-565572149D53}" type="presParOf" srcId="{3945A5F9-E51D-F343-9136-D1C482972A1E}" destId="{2E88366C-D946-8C40-A008-7DD06B8238EC}" srcOrd="16" destOrd="0" presId="urn:microsoft.com/office/officeart/2005/8/layout/list1"/>
    <dgm:cxn modelId="{F64625FC-B6BA-A241-B926-D1B48F87A8F9}" type="presParOf" srcId="{2E88366C-D946-8C40-A008-7DD06B8238EC}" destId="{03C92332-8A0D-EB47-A566-8B165BA05F8D}" srcOrd="0" destOrd="0" presId="urn:microsoft.com/office/officeart/2005/8/layout/list1"/>
    <dgm:cxn modelId="{69E65D3B-63EA-0B48-9BFC-F64E021D7DBC}" type="presParOf" srcId="{2E88366C-D946-8C40-A008-7DD06B8238EC}" destId="{A7D48719-ABC3-D24C-B3C1-DE3B45192EC2}" srcOrd="1" destOrd="0" presId="urn:microsoft.com/office/officeart/2005/8/layout/list1"/>
    <dgm:cxn modelId="{7ACF4BEA-8C37-C341-85D8-6EF8862205A6}" type="presParOf" srcId="{3945A5F9-E51D-F343-9136-D1C482972A1E}" destId="{BEF1F41A-CC89-EF45-9101-61DB14692781}" srcOrd="17" destOrd="0" presId="urn:microsoft.com/office/officeart/2005/8/layout/list1"/>
    <dgm:cxn modelId="{6E27C7C8-5A71-5948-94D2-78B979EAB17C}" type="presParOf" srcId="{3945A5F9-E51D-F343-9136-D1C482972A1E}" destId="{F82C18E2-1B76-AC44-AEB5-704A78CA465A}"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762A94-FF08-4CA9-BBF8-F96AC5994400}" type="doc">
      <dgm:prSet loTypeId="urn:microsoft.com/office/officeart/2016/7/layout/LinearArrowProcessNumbered" loCatId="process" qsTypeId="urn:microsoft.com/office/officeart/2005/8/quickstyle/simple1" qsCatId="simple" csTypeId="urn:microsoft.com/office/officeart/2005/8/colors/ColorSchemeForSuggestions" csCatId="other" phldr="1"/>
      <dgm:spPr/>
      <dgm:t>
        <a:bodyPr/>
        <a:lstStyle/>
        <a:p>
          <a:endParaRPr lang="en-US"/>
        </a:p>
      </dgm:t>
    </dgm:pt>
    <dgm:pt modelId="{8DC03B75-C619-4609-BD6B-E408B7866BC0}">
      <dgm:prSet/>
      <dgm:spPr/>
      <dgm:t>
        <a:bodyPr/>
        <a:lstStyle/>
        <a:p>
          <a:r>
            <a:rPr lang="es-CO" dirty="0" smtClean="0"/>
            <a:t>-Ser puntual y responsable. </a:t>
          </a:r>
          <a:r>
            <a:rPr lang="es-ES_tradnl" b="1" dirty="0" smtClean="0"/>
            <a:t>Llegar 30 minutos antes de la programación. </a:t>
          </a:r>
          <a:r>
            <a:rPr lang="es-ES_tradnl" dirty="0" smtClean="0"/>
            <a:t>Llegar antes que los hermanos y amigos para recibirlos, demuestra organización e interés, pues el recepcionista es el anfitrión de la programación. </a:t>
          </a:r>
        </a:p>
        <a:p>
          <a:r>
            <a:rPr lang="es-CO" dirty="0" smtClean="0"/>
            <a:t>-Conocer la Programación para mencioanrla en la Bienvenida.</a:t>
          </a:r>
        </a:p>
        <a:p>
          <a:r>
            <a:rPr lang="es-CO" dirty="0" smtClean="0"/>
            <a:t>-Conocer la iglesia, para indicar el baño, asientos y lugar para niños.</a:t>
          </a:r>
        </a:p>
        <a:p>
          <a:r>
            <a:rPr lang="es-CO" dirty="0" smtClean="0"/>
            <a:t>C-oncoer a los lideres y miembros de igllesia para saludarlos con respeto.</a:t>
          </a:r>
        </a:p>
        <a:p>
          <a:r>
            <a:rPr lang="es-CO" b="0" dirty="0" smtClean="0"/>
            <a:t>-Ser amables con adultos mayores, niños, personas con capacidades diferentes. Los que llegan con vestuario diferente.</a:t>
          </a:r>
          <a:endParaRPr lang="en-US" b="0" dirty="0"/>
        </a:p>
      </dgm:t>
    </dgm:pt>
    <dgm:pt modelId="{0362324E-153F-4298-B443-8B2C6D1FBBFB}" type="parTrans" cxnId="{0940A039-917E-458C-AE63-93BEACF65C2D}">
      <dgm:prSet/>
      <dgm:spPr/>
      <dgm:t>
        <a:bodyPr/>
        <a:lstStyle/>
        <a:p>
          <a:endParaRPr lang="en-US"/>
        </a:p>
      </dgm:t>
    </dgm:pt>
    <dgm:pt modelId="{82EDAF44-2E3B-43F9-9512-D263354C42B5}" type="sibTrans" cxnId="{0940A039-917E-458C-AE63-93BEACF65C2D}">
      <dgm:prSet phldrT="1" phldr="0"/>
      <dgm:spPr/>
      <dgm:t>
        <a:bodyPr/>
        <a:lstStyle/>
        <a:p>
          <a:r>
            <a:rPr lang="en-US"/>
            <a:t>1</a:t>
          </a:r>
        </a:p>
      </dgm:t>
    </dgm:pt>
    <dgm:pt modelId="{44E66A1E-3FF2-498A-9C6B-20A70F50EDB9}">
      <dgm:prSet/>
      <dgm:spPr/>
      <dgm:t>
        <a:bodyPr/>
        <a:lstStyle/>
        <a:p>
          <a:pPr algn="just"/>
          <a:r>
            <a:rPr lang="es-CO" dirty="0" smtClean="0"/>
            <a:t>-Deben asignarseles labores a las diaconisas, de acuerdo a sus habilidades.</a:t>
          </a:r>
          <a:br>
            <a:rPr lang="es-CO" dirty="0" smtClean="0"/>
          </a:br>
          <a:r>
            <a:rPr lang="es-CO" dirty="0" smtClean="0"/>
            <a:t>- La coordinadora debe guiar y vigilar la asignación de tareas.</a:t>
          </a:r>
          <a:br>
            <a:rPr lang="es-CO" dirty="0" smtClean="0"/>
          </a:br>
          <a:r>
            <a:rPr lang="es-CO" dirty="0" smtClean="0"/>
            <a:t>- Deben haber reemplazos listos, para cuando se presenten casos: “ausencia, enfermedad, trabajo, emergencia,vacaciones etc.</a:t>
          </a:r>
        </a:p>
        <a:p>
          <a:pPr algn="just"/>
          <a:r>
            <a:rPr lang="es-CO" dirty="0" smtClean="0"/>
            <a:t>- De la Bienvenida sin prisa, ni impaciencia, asi mismo recuerde despedir a las personas con cariño y sin prisa.</a:t>
          </a:r>
        </a:p>
        <a:p>
          <a:pPr algn="just"/>
          <a:r>
            <a:rPr lang="es-CO" dirty="0" smtClean="0"/>
            <a:t>Coordine prestar Biblia e Himnario.</a:t>
          </a:r>
        </a:p>
        <a:p>
          <a:pPr algn="just"/>
          <a:r>
            <a:rPr lang="es-CO" dirty="0" smtClean="0"/>
            <a:t>NO haga comentarios negaticos, no exprese chismes ni comentarios negativos.</a:t>
          </a:r>
        </a:p>
        <a:p>
          <a:pPr algn="just"/>
          <a:endParaRPr lang="en-US" dirty="0"/>
        </a:p>
      </dgm:t>
    </dgm:pt>
    <dgm:pt modelId="{B74618C3-BEC1-4D3B-8F89-AB833C15D353}" type="parTrans" cxnId="{6F70E221-A6BF-48EA-AC61-E4591519D24F}">
      <dgm:prSet/>
      <dgm:spPr/>
      <dgm:t>
        <a:bodyPr/>
        <a:lstStyle/>
        <a:p>
          <a:endParaRPr lang="en-US"/>
        </a:p>
      </dgm:t>
    </dgm:pt>
    <dgm:pt modelId="{B4CE08FB-2E9C-4C7E-B612-65BD0F050545}" type="sibTrans" cxnId="{6F70E221-A6BF-48EA-AC61-E4591519D24F}">
      <dgm:prSet phldrT="2" phldr="0"/>
      <dgm:spPr/>
      <dgm:t>
        <a:bodyPr/>
        <a:lstStyle/>
        <a:p>
          <a:r>
            <a:rPr lang="en-US"/>
            <a:t>2</a:t>
          </a:r>
        </a:p>
      </dgm:t>
    </dgm:pt>
    <dgm:pt modelId="{367E38A4-EC6D-4A56-A676-6CB44811F3F3}">
      <dgm:prSet/>
      <dgm:spPr/>
      <dgm:t>
        <a:bodyPr/>
        <a:lstStyle/>
        <a:p>
          <a:r>
            <a:rPr lang="es-CO" dirty="0" smtClean="0"/>
            <a:t>- Las diaconisas deben vigilar que se haga una lista de los miembros ausentes, con el registro de la escuela sabtica.</a:t>
          </a:r>
        </a:p>
        <a:p>
          <a:r>
            <a:rPr lang="es-CO" dirty="0" smtClean="0"/>
            <a:t>Es importante permitir que las personas elijan su lugar de sentarse con libertad. NO hay que presionar a nadie. Debe ser muy discreta.</a:t>
          </a:r>
        </a:p>
        <a:p>
          <a:r>
            <a:rPr lang="es-CO" dirty="0" smtClean="0"/>
            <a:t>No cuente sus necesidades, no pida dinero a las visitas por necesidades personales.</a:t>
          </a:r>
          <a:br>
            <a:rPr lang="es-CO" dirty="0" smtClean="0"/>
          </a:br>
          <a:endParaRPr lang="en-US" dirty="0"/>
        </a:p>
      </dgm:t>
    </dgm:pt>
    <dgm:pt modelId="{DD45FFE2-4D92-4730-8285-7834B11C56E4}" type="parTrans" cxnId="{C189CCA3-CDE0-4B30-8817-D87081B7FFF6}">
      <dgm:prSet/>
      <dgm:spPr/>
      <dgm:t>
        <a:bodyPr/>
        <a:lstStyle/>
        <a:p>
          <a:endParaRPr lang="en-US"/>
        </a:p>
      </dgm:t>
    </dgm:pt>
    <dgm:pt modelId="{C47C494D-CAD7-459D-8A68-A28257BE3FD0}" type="sibTrans" cxnId="{C189CCA3-CDE0-4B30-8817-D87081B7FFF6}">
      <dgm:prSet phldrT="3" phldr="0"/>
      <dgm:spPr/>
      <dgm:t>
        <a:bodyPr/>
        <a:lstStyle/>
        <a:p>
          <a:r>
            <a:rPr lang="en-US"/>
            <a:t>3</a:t>
          </a:r>
        </a:p>
      </dgm:t>
    </dgm:pt>
    <dgm:pt modelId="{D1878A90-C951-154B-9C67-99A5F8FD20C4}" type="pres">
      <dgm:prSet presAssocID="{F1762A94-FF08-4CA9-BBF8-F96AC5994400}" presName="linearFlow" presStyleCnt="0">
        <dgm:presLayoutVars>
          <dgm:dir/>
          <dgm:animLvl val="lvl"/>
          <dgm:resizeHandles val="exact"/>
        </dgm:presLayoutVars>
      </dgm:prSet>
      <dgm:spPr/>
      <dgm:t>
        <a:bodyPr/>
        <a:lstStyle/>
        <a:p>
          <a:endParaRPr lang="es-ES_tradnl"/>
        </a:p>
      </dgm:t>
    </dgm:pt>
    <dgm:pt modelId="{E4499C92-3CA4-DC4C-B49A-04B5D34B7B2F}" type="pres">
      <dgm:prSet presAssocID="{8DC03B75-C619-4609-BD6B-E408B7866BC0}" presName="compositeNode" presStyleCnt="0"/>
      <dgm:spPr/>
    </dgm:pt>
    <dgm:pt modelId="{A1F54630-E2AA-984A-B725-6FBAE7D27089}" type="pres">
      <dgm:prSet presAssocID="{8DC03B75-C619-4609-BD6B-E408B7866BC0}" presName="parTx" presStyleLbl="node1" presStyleIdx="0" presStyleCnt="0">
        <dgm:presLayoutVars>
          <dgm:chMax val="0"/>
          <dgm:chPref val="0"/>
          <dgm:bulletEnabled val="1"/>
        </dgm:presLayoutVars>
      </dgm:prSet>
      <dgm:spPr/>
    </dgm:pt>
    <dgm:pt modelId="{5E526507-9BC1-F040-A7BE-63D51B6F70D0}" type="pres">
      <dgm:prSet presAssocID="{8DC03B75-C619-4609-BD6B-E408B7866BC0}" presName="parSh" presStyleCnt="0"/>
      <dgm:spPr/>
    </dgm:pt>
    <dgm:pt modelId="{94FA93EB-4ECC-7B43-86B4-5E9F3663A796}" type="pres">
      <dgm:prSet presAssocID="{8DC03B75-C619-4609-BD6B-E408B7866BC0}" presName="lineNode" presStyleLbl="alignAccFollowNode1" presStyleIdx="0" presStyleCnt="9"/>
      <dgm:spPr/>
    </dgm:pt>
    <dgm:pt modelId="{79374A20-3D9D-694F-BDE4-AFB5BCD043C6}" type="pres">
      <dgm:prSet presAssocID="{8DC03B75-C619-4609-BD6B-E408B7866BC0}" presName="lineArrowNode" presStyleLbl="alignAccFollowNode1" presStyleIdx="1" presStyleCnt="9"/>
      <dgm:spPr/>
    </dgm:pt>
    <dgm:pt modelId="{CC804373-1466-5B46-915A-4D060B4A3FED}" type="pres">
      <dgm:prSet presAssocID="{82EDAF44-2E3B-43F9-9512-D263354C42B5}" presName="sibTransNodeCircle" presStyleLbl="alignNode1" presStyleIdx="0" presStyleCnt="3">
        <dgm:presLayoutVars>
          <dgm:chMax val="0"/>
          <dgm:bulletEnabled/>
        </dgm:presLayoutVars>
      </dgm:prSet>
      <dgm:spPr/>
      <dgm:t>
        <a:bodyPr/>
        <a:lstStyle/>
        <a:p>
          <a:endParaRPr lang="es-ES_tradnl"/>
        </a:p>
      </dgm:t>
    </dgm:pt>
    <dgm:pt modelId="{C37CC3BE-4724-6C44-B5D3-475D6F4EA5B8}" type="pres">
      <dgm:prSet presAssocID="{82EDAF44-2E3B-43F9-9512-D263354C42B5}" presName="spacerBetweenCircleAndCallout" presStyleCnt="0">
        <dgm:presLayoutVars/>
      </dgm:prSet>
      <dgm:spPr/>
    </dgm:pt>
    <dgm:pt modelId="{C99706A3-C879-6C43-8282-8B1188BA3ECD}" type="pres">
      <dgm:prSet presAssocID="{8DC03B75-C619-4609-BD6B-E408B7866BC0}" presName="nodeText" presStyleLbl="alignAccFollowNode1" presStyleIdx="2" presStyleCnt="9">
        <dgm:presLayoutVars>
          <dgm:bulletEnabled val="1"/>
        </dgm:presLayoutVars>
      </dgm:prSet>
      <dgm:spPr/>
      <dgm:t>
        <a:bodyPr/>
        <a:lstStyle/>
        <a:p>
          <a:endParaRPr lang="es-ES_tradnl"/>
        </a:p>
      </dgm:t>
    </dgm:pt>
    <dgm:pt modelId="{37732DBD-CC34-B048-B2EC-1425FC4E15F7}" type="pres">
      <dgm:prSet presAssocID="{82EDAF44-2E3B-43F9-9512-D263354C42B5}" presName="sibTransComposite" presStyleCnt="0"/>
      <dgm:spPr/>
    </dgm:pt>
    <dgm:pt modelId="{CA6203E8-28BA-0E40-A3A7-286B343A1BB8}" type="pres">
      <dgm:prSet presAssocID="{44E66A1E-3FF2-498A-9C6B-20A70F50EDB9}" presName="compositeNode" presStyleCnt="0"/>
      <dgm:spPr/>
    </dgm:pt>
    <dgm:pt modelId="{3407C38F-57EB-8D41-9E5D-63251C9AE1EF}" type="pres">
      <dgm:prSet presAssocID="{44E66A1E-3FF2-498A-9C6B-20A70F50EDB9}" presName="parTx" presStyleLbl="node1" presStyleIdx="0" presStyleCnt="0">
        <dgm:presLayoutVars>
          <dgm:chMax val="0"/>
          <dgm:chPref val="0"/>
          <dgm:bulletEnabled val="1"/>
        </dgm:presLayoutVars>
      </dgm:prSet>
      <dgm:spPr/>
    </dgm:pt>
    <dgm:pt modelId="{4FEE3D62-45EE-C248-BF1F-EF17E7E18B7F}" type="pres">
      <dgm:prSet presAssocID="{44E66A1E-3FF2-498A-9C6B-20A70F50EDB9}" presName="parSh" presStyleCnt="0"/>
      <dgm:spPr/>
    </dgm:pt>
    <dgm:pt modelId="{566C947C-9AF2-1D48-A14C-73B2276FA106}" type="pres">
      <dgm:prSet presAssocID="{44E66A1E-3FF2-498A-9C6B-20A70F50EDB9}" presName="lineNode" presStyleLbl="alignAccFollowNode1" presStyleIdx="3" presStyleCnt="9"/>
      <dgm:spPr/>
    </dgm:pt>
    <dgm:pt modelId="{DAEECAE2-8D4C-9549-B45A-5B73C43F3C12}" type="pres">
      <dgm:prSet presAssocID="{44E66A1E-3FF2-498A-9C6B-20A70F50EDB9}" presName="lineArrowNode" presStyleLbl="alignAccFollowNode1" presStyleIdx="4" presStyleCnt="9"/>
      <dgm:spPr/>
    </dgm:pt>
    <dgm:pt modelId="{3A82B919-5D54-8649-8609-7EEA85AF80B9}" type="pres">
      <dgm:prSet presAssocID="{B4CE08FB-2E9C-4C7E-B612-65BD0F050545}" presName="sibTransNodeCircle" presStyleLbl="alignNode1" presStyleIdx="1" presStyleCnt="3">
        <dgm:presLayoutVars>
          <dgm:chMax val="0"/>
          <dgm:bulletEnabled/>
        </dgm:presLayoutVars>
      </dgm:prSet>
      <dgm:spPr/>
      <dgm:t>
        <a:bodyPr/>
        <a:lstStyle/>
        <a:p>
          <a:endParaRPr lang="es-ES_tradnl"/>
        </a:p>
      </dgm:t>
    </dgm:pt>
    <dgm:pt modelId="{A5411DC3-D0AD-4D4F-9E4D-33CC943B5B35}" type="pres">
      <dgm:prSet presAssocID="{B4CE08FB-2E9C-4C7E-B612-65BD0F050545}" presName="spacerBetweenCircleAndCallout" presStyleCnt="0">
        <dgm:presLayoutVars/>
      </dgm:prSet>
      <dgm:spPr/>
    </dgm:pt>
    <dgm:pt modelId="{985E0FC3-E1CB-8846-8244-74B5AE07028C}" type="pres">
      <dgm:prSet presAssocID="{44E66A1E-3FF2-498A-9C6B-20A70F50EDB9}" presName="nodeText" presStyleLbl="alignAccFollowNode1" presStyleIdx="5" presStyleCnt="9">
        <dgm:presLayoutVars>
          <dgm:bulletEnabled val="1"/>
        </dgm:presLayoutVars>
      </dgm:prSet>
      <dgm:spPr/>
      <dgm:t>
        <a:bodyPr/>
        <a:lstStyle/>
        <a:p>
          <a:endParaRPr lang="es-ES_tradnl"/>
        </a:p>
      </dgm:t>
    </dgm:pt>
    <dgm:pt modelId="{5B7388C6-9072-3548-90C4-4F0381630CDD}" type="pres">
      <dgm:prSet presAssocID="{B4CE08FB-2E9C-4C7E-B612-65BD0F050545}" presName="sibTransComposite" presStyleCnt="0"/>
      <dgm:spPr/>
    </dgm:pt>
    <dgm:pt modelId="{5B1AD22A-1223-A744-905E-E371AC5309E4}" type="pres">
      <dgm:prSet presAssocID="{367E38A4-EC6D-4A56-A676-6CB44811F3F3}" presName="compositeNode" presStyleCnt="0"/>
      <dgm:spPr/>
    </dgm:pt>
    <dgm:pt modelId="{1B26F558-5AD3-1E48-B80D-54F6D8092001}" type="pres">
      <dgm:prSet presAssocID="{367E38A4-EC6D-4A56-A676-6CB44811F3F3}" presName="parTx" presStyleLbl="node1" presStyleIdx="0" presStyleCnt="0">
        <dgm:presLayoutVars>
          <dgm:chMax val="0"/>
          <dgm:chPref val="0"/>
          <dgm:bulletEnabled val="1"/>
        </dgm:presLayoutVars>
      </dgm:prSet>
      <dgm:spPr/>
    </dgm:pt>
    <dgm:pt modelId="{E07DCAEC-4B29-4B45-8D72-84E6FCA8FB22}" type="pres">
      <dgm:prSet presAssocID="{367E38A4-EC6D-4A56-A676-6CB44811F3F3}" presName="parSh" presStyleCnt="0"/>
      <dgm:spPr/>
    </dgm:pt>
    <dgm:pt modelId="{8F824C17-B4FC-114B-9DCC-BF183F02282C}" type="pres">
      <dgm:prSet presAssocID="{367E38A4-EC6D-4A56-A676-6CB44811F3F3}" presName="lineNode" presStyleLbl="alignAccFollowNode1" presStyleIdx="6" presStyleCnt="9"/>
      <dgm:spPr/>
    </dgm:pt>
    <dgm:pt modelId="{F20F4655-D082-B746-9819-321876A9F185}" type="pres">
      <dgm:prSet presAssocID="{367E38A4-EC6D-4A56-A676-6CB44811F3F3}" presName="lineArrowNode" presStyleLbl="alignAccFollowNode1" presStyleIdx="7" presStyleCnt="9"/>
      <dgm:spPr/>
    </dgm:pt>
    <dgm:pt modelId="{70A1E3F0-5437-5D44-9416-5576E1CE78E5}" type="pres">
      <dgm:prSet presAssocID="{C47C494D-CAD7-459D-8A68-A28257BE3FD0}" presName="sibTransNodeCircle" presStyleLbl="alignNode1" presStyleIdx="2" presStyleCnt="3">
        <dgm:presLayoutVars>
          <dgm:chMax val="0"/>
          <dgm:bulletEnabled/>
        </dgm:presLayoutVars>
      </dgm:prSet>
      <dgm:spPr/>
      <dgm:t>
        <a:bodyPr/>
        <a:lstStyle/>
        <a:p>
          <a:endParaRPr lang="es-ES_tradnl"/>
        </a:p>
      </dgm:t>
    </dgm:pt>
    <dgm:pt modelId="{0587A01C-5008-9B49-8783-A5284A255EC0}" type="pres">
      <dgm:prSet presAssocID="{C47C494D-CAD7-459D-8A68-A28257BE3FD0}" presName="spacerBetweenCircleAndCallout" presStyleCnt="0">
        <dgm:presLayoutVars/>
      </dgm:prSet>
      <dgm:spPr/>
    </dgm:pt>
    <dgm:pt modelId="{7E2FCCF5-DF5E-8044-9974-721763F398A2}" type="pres">
      <dgm:prSet presAssocID="{367E38A4-EC6D-4A56-A676-6CB44811F3F3}" presName="nodeText" presStyleLbl="alignAccFollowNode1" presStyleIdx="8" presStyleCnt="9">
        <dgm:presLayoutVars>
          <dgm:bulletEnabled val="1"/>
        </dgm:presLayoutVars>
      </dgm:prSet>
      <dgm:spPr/>
      <dgm:t>
        <a:bodyPr/>
        <a:lstStyle/>
        <a:p>
          <a:endParaRPr lang="es-ES_tradnl"/>
        </a:p>
      </dgm:t>
    </dgm:pt>
  </dgm:ptLst>
  <dgm:cxnLst>
    <dgm:cxn modelId="{6F70E221-A6BF-48EA-AC61-E4591519D24F}" srcId="{F1762A94-FF08-4CA9-BBF8-F96AC5994400}" destId="{44E66A1E-3FF2-498A-9C6B-20A70F50EDB9}" srcOrd="1" destOrd="0" parTransId="{B74618C3-BEC1-4D3B-8F89-AB833C15D353}" sibTransId="{B4CE08FB-2E9C-4C7E-B612-65BD0F050545}"/>
    <dgm:cxn modelId="{CF4117C7-CCA5-2843-A2D6-E6420468F910}" type="presOf" srcId="{44E66A1E-3FF2-498A-9C6B-20A70F50EDB9}" destId="{985E0FC3-E1CB-8846-8244-74B5AE07028C}" srcOrd="0" destOrd="0" presId="urn:microsoft.com/office/officeart/2016/7/layout/LinearArrowProcessNumbered"/>
    <dgm:cxn modelId="{C189CCA3-CDE0-4B30-8817-D87081B7FFF6}" srcId="{F1762A94-FF08-4CA9-BBF8-F96AC5994400}" destId="{367E38A4-EC6D-4A56-A676-6CB44811F3F3}" srcOrd="2" destOrd="0" parTransId="{DD45FFE2-4D92-4730-8285-7834B11C56E4}" sibTransId="{C47C494D-CAD7-459D-8A68-A28257BE3FD0}"/>
    <dgm:cxn modelId="{0940A039-917E-458C-AE63-93BEACF65C2D}" srcId="{F1762A94-FF08-4CA9-BBF8-F96AC5994400}" destId="{8DC03B75-C619-4609-BD6B-E408B7866BC0}" srcOrd="0" destOrd="0" parTransId="{0362324E-153F-4298-B443-8B2C6D1FBBFB}" sibTransId="{82EDAF44-2E3B-43F9-9512-D263354C42B5}"/>
    <dgm:cxn modelId="{A7300459-F477-C34E-AD52-6C5A1F82E513}" type="presOf" srcId="{F1762A94-FF08-4CA9-BBF8-F96AC5994400}" destId="{D1878A90-C951-154B-9C67-99A5F8FD20C4}" srcOrd="0" destOrd="0" presId="urn:microsoft.com/office/officeart/2016/7/layout/LinearArrowProcessNumbered"/>
    <dgm:cxn modelId="{1D88BC21-9CEF-D144-ACDF-AAB5535059FE}" type="presOf" srcId="{82EDAF44-2E3B-43F9-9512-D263354C42B5}" destId="{CC804373-1466-5B46-915A-4D060B4A3FED}" srcOrd="0" destOrd="0" presId="urn:microsoft.com/office/officeart/2016/7/layout/LinearArrowProcessNumbered"/>
    <dgm:cxn modelId="{C1BE9191-0258-4840-B9A7-CD6C5A93D98A}" type="presOf" srcId="{B4CE08FB-2E9C-4C7E-B612-65BD0F050545}" destId="{3A82B919-5D54-8649-8609-7EEA85AF80B9}" srcOrd="0" destOrd="0" presId="urn:microsoft.com/office/officeart/2016/7/layout/LinearArrowProcessNumbered"/>
    <dgm:cxn modelId="{F038FDF7-5ED4-7244-A236-84F34226E8BD}" type="presOf" srcId="{C47C494D-CAD7-459D-8A68-A28257BE3FD0}" destId="{70A1E3F0-5437-5D44-9416-5576E1CE78E5}" srcOrd="0" destOrd="0" presId="urn:microsoft.com/office/officeart/2016/7/layout/LinearArrowProcessNumbered"/>
    <dgm:cxn modelId="{8D956BAA-8612-2643-B344-4960215A9269}" type="presOf" srcId="{367E38A4-EC6D-4A56-A676-6CB44811F3F3}" destId="{7E2FCCF5-DF5E-8044-9974-721763F398A2}" srcOrd="0" destOrd="0" presId="urn:microsoft.com/office/officeart/2016/7/layout/LinearArrowProcessNumbered"/>
    <dgm:cxn modelId="{6A83D189-2DCC-FB43-8DDE-9209A2119BC0}" type="presOf" srcId="{8DC03B75-C619-4609-BD6B-E408B7866BC0}" destId="{C99706A3-C879-6C43-8282-8B1188BA3ECD}" srcOrd="0" destOrd="0" presId="urn:microsoft.com/office/officeart/2016/7/layout/LinearArrowProcessNumbered"/>
    <dgm:cxn modelId="{AC6BF891-8DF2-1F4C-A839-6D37B8C1369A}" type="presParOf" srcId="{D1878A90-C951-154B-9C67-99A5F8FD20C4}" destId="{E4499C92-3CA4-DC4C-B49A-04B5D34B7B2F}" srcOrd="0" destOrd="0" presId="urn:microsoft.com/office/officeart/2016/7/layout/LinearArrowProcessNumbered"/>
    <dgm:cxn modelId="{AD0621E8-758F-9842-B64B-341067890281}" type="presParOf" srcId="{E4499C92-3CA4-DC4C-B49A-04B5D34B7B2F}" destId="{A1F54630-E2AA-984A-B725-6FBAE7D27089}" srcOrd="0" destOrd="0" presId="urn:microsoft.com/office/officeart/2016/7/layout/LinearArrowProcessNumbered"/>
    <dgm:cxn modelId="{D96295E7-4249-8643-8777-32B0AE162E63}" type="presParOf" srcId="{E4499C92-3CA4-DC4C-B49A-04B5D34B7B2F}" destId="{5E526507-9BC1-F040-A7BE-63D51B6F70D0}" srcOrd="1" destOrd="0" presId="urn:microsoft.com/office/officeart/2016/7/layout/LinearArrowProcessNumbered"/>
    <dgm:cxn modelId="{E1FC501F-4E3B-D64B-BAEB-5C28750B2908}" type="presParOf" srcId="{5E526507-9BC1-F040-A7BE-63D51B6F70D0}" destId="{94FA93EB-4ECC-7B43-86B4-5E9F3663A796}" srcOrd="0" destOrd="0" presId="urn:microsoft.com/office/officeart/2016/7/layout/LinearArrowProcessNumbered"/>
    <dgm:cxn modelId="{E1CF8EAB-010B-FF4A-A5B8-095A288FC67B}" type="presParOf" srcId="{5E526507-9BC1-F040-A7BE-63D51B6F70D0}" destId="{79374A20-3D9D-694F-BDE4-AFB5BCD043C6}" srcOrd="1" destOrd="0" presId="urn:microsoft.com/office/officeart/2016/7/layout/LinearArrowProcessNumbered"/>
    <dgm:cxn modelId="{568B432B-1EE0-B84B-81C5-E7FF860BC33A}" type="presParOf" srcId="{5E526507-9BC1-F040-A7BE-63D51B6F70D0}" destId="{CC804373-1466-5B46-915A-4D060B4A3FED}" srcOrd="2" destOrd="0" presId="urn:microsoft.com/office/officeart/2016/7/layout/LinearArrowProcessNumbered"/>
    <dgm:cxn modelId="{BC24A5AC-4117-9341-B02D-8CBB0F0A3692}" type="presParOf" srcId="{5E526507-9BC1-F040-A7BE-63D51B6F70D0}" destId="{C37CC3BE-4724-6C44-B5D3-475D6F4EA5B8}" srcOrd="3" destOrd="0" presId="urn:microsoft.com/office/officeart/2016/7/layout/LinearArrowProcessNumbered"/>
    <dgm:cxn modelId="{13170A7B-F102-8842-9A0E-E4EEC17BAD54}" type="presParOf" srcId="{E4499C92-3CA4-DC4C-B49A-04B5D34B7B2F}" destId="{C99706A3-C879-6C43-8282-8B1188BA3ECD}" srcOrd="2" destOrd="0" presId="urn:microsoft.com/office/officeart/2016/7/layout/LinearArrowProcessNumbered"/>
    <dgm:cxn modelId="{898ED1DC-2A47-EF4D-A44E-89F19F187E9F}" type="presParOf" srcId="{D1878A90-C951-154B-9C67-99A5F8FD20C4}" destId="{37732DBD-CC34-B048-B2EC-1425FC4E15F7}" srcOrd="1" destOrd="0" presId="urn:microsoft.com/office/officeart/2016/7/layout/LinearArrowProcessNumbered"/>
    <dgm:cxn modelId="{5C0C962E-7C61-F746-B4C4-3F07390803EA}" type="presParOf" srcId="{D1878A90-C951-154B-9C67-99A5F8FD20C4}" destId="{CA6203E8-28BA-0E40-A3A7-286B343A1BB8}" srcOrd="2" destOrd="0" presId="urn:microsoft.com/office/officeart/2016/7/layout/LinearArrowProcessNumbered"/>
    <dgm:cxn modelId="{33477C6B-A29A-EF4F-8CEE-752923235453}" type="presParOf" srcId="{CA6203E8-28BA-0E40-A3A7-286B343A1BB8}" destId="{3407C38F-57EB-8D41-9E5D-63251C9AE1EF}" srcOrd="0" destOrd="0" presId="urn:microsoft.com/office/officeart/2016/7/layout/LinearArrowProcessNumbered"/>
    <dgm:cxn modelId="{C9E95476-3853-DA4D-8892-D31AD9719644}" type="presParOf" srcId="{CA6203E8-28BA-0E40-A3A7-286B343A1BB8}" destId="{4FEE3D62-45EE-C248-BF1F-EF17E7E18B7F}" srcOrd="1" destOrd="0" presId="urn:microsoft.com/office/officeart/2016/7/layout/LinearArrowProcessNumbered"/>
    <dgm:cxn modelId="{F28A44A8-C0CE-194F-8DC6-3277AABDC18A}" type="presParOf" srcId="{4FEE3D62-45EE-C248-BF1F-EF17E7E18B7F}" destId="{566C947C-9AF2-1D48-A14C-73B2276FA106}" srcOrd="0" destOrd="0" presId="urn:microsoft.com/office/officeart/2016/7/layout/LinearArrowProcessNumbered"/>
    <dgm:cxn modelId="{D25B537C-D76A-934C-8150-FDF7CFBED9A9}" type="presParOf" srcId="{4FEE3D62-45EE-C248-BF1F-EF17E7E18B7F}" destId="{DAEECAE2-8D4C-9549-B45A-5B73C43F3C12}" srcOrd="1" destOrd="0" presId="urn:microsoft.com/office/officeart/2016/7/layout/LinearArrowProcessNumbered"/>
    <dgm:cxn modelId="{05B182D9-5E8B-6046-B305-F09297F50143}" type="presParOf" srcId="{4FEE3D62-45EE-C248-BF1F-EF17E7E18B7F}" destId="{3A82B919-5D54-8649-8609-7EEA85AF80B9}" srcOrd="2" destOrd="0" presId="urn:microsoft.com/office/officeart/2016/7/layout/LinearArrowProcessNumbered"/>
    <dgm:cxn modelId="{B18C6A6C-07A7-CB45-ADBC-B6AF6BFE16A5}" type="presParOf" srcId="{4FEE3D62-45EE-C248-BF1F-EF17E7E18B7F}" destId="{A5411DC3-D0AD-4D4F-9E4D-33CC943B5B35}" srcOrd="3" destOrd="0" presId="urn:microsoft.com/office/officeart/2016/7/layout/LinearArrowProcessNumbered"/>
    <dgm:cxn modelId="{6D697CE9-7598-EE48-A6ED-E27CB2A91802}" type="presParOf" srcId="{CA6203E8-28BA-0E40-A3A7-286B343A1BB8}" destId="{985E0FC3-E1CB-8846-8244-74B5AE07028C}" srcOrd="2" destOrd="0" presId="urn:microsoft.com/office/officeart/2016/7/layout/LinearArrowProcessNumbered"/>
    <dgm:cxn modelId="{96BAD877-25D5-A445-8A60-CF2B25A4DFC4}" type="presParOf" srcId="{D1878A90-C951-154B-9C67-99A5F8FD20C4}" destId="{5B7388C6-9072-3548-90C4-4F0381630CDD}" srcOrd="3" destOrd="0" presId="urn:microsoft.com/office/officeart/2016/7/layout/LinearArrowProcessNumbered"/>
    <dgm:cxn modelId="{A350098A-4FB2-4141-8BF6-ED51349B74DA}" type="presParOf" srcId="{D1878A90-C951-154B-9C67-99A5F8FD20C4}" destId="{5B1AD22A-1223-A744-905E-E371AC5309E4}" srcOrd="4" destOrd="0" presId="urn:microsoft.com/office/officeart/2016/7/layout/LinearArrowProcessNumbered"/>
    <dgm:cxn modelId="{714CC998-DB4E-4748-B405-6F98BEEA32CC}" type="presParOf" srcId="{5B1AD22A-1223-A744-905E-E371AC5309E4}" destId="{1B26F558-5AD3-1E48-B80D-54F6D8092001}" srcOrd="0" destOrd="0" presId="urn:microsoft.com/office/officeart/2016/7/layout/LinearArrowProcessNumbered"/>
    <dgm:cxn modelId="{66836C17-2EA1-254B-AB62-1D895F3F9739}" type="presParOf" srcId="{5B1AD22A-1223-A744-905E-E371AC5309E4}" destId="{E07DCAEC-4B29-4B45-8D72-84E6FCA8FB22}" srcOrd="1" destOrd="0" presId="urn:microsoft.com/office/officeart/2016/7/layout/LinearArrowProcessNumbered"/>
    <dgm:cxn modelId="{1F7F8943-9D8E-5947-91AE-22F40B1DCB08}" type="presParOf" srcId="{E07DCAEC-4B29-4B45-8D72-84E6FCA8FB22}" destId="{8F824C17-B4FC-114B-9DCC-BF183F02282C}" srcOrd="0" destOrd="0" presId="urn:microsoft.com/office/officeart/2016/7/layout/LinearArrowProcessNumbered"/>
    <dgm:cxn modelId="{E03E7E19-C7B5-2D41-8EBF-3C463984A9F3}" type="presParOf" srcId="{E07DCAEC-4B29-4B45-8D72-84E6FCA8FB22}" destId="{F20F4655-D082-B746-9819-321876A9F185}" srcOrd="1" destOrd="0" presId="urn:microsoft.com/office/officeart/2016/7/layout/LinearArrowProcessNumbered"/>
    <dgm:cxn modelId="{EDA225B4-40FF-E448-8288-EB73480312E3}" type="presParOf" srcId="{E07DCAEC-4B29-4B45-8D72-84E6FCA8FB22}" destId="{70A1E3F0-5437-5D44-9416-5576E1CE78E5}" srcOrd="2" destOrd="0" presId="urn:microsoft.com/office/officeart/2016/7/layout/LinearArrowProcessNumbered"/>
    <dgm:cxn modelId="{27517085-1D11-1C41-8161-5FD0195B4DDF}" type="presParOf" srcId="{E07DCAEC-4B29-4B45-8D72-84E6FCA8FB22}" destId="{0587A01C-5008-9B49-8783-A5284A255EC0}" srcOrd="3" destOrd="0" presId="urn:microsoft.com/office/officeart/2016/7/layout/LinearArrowProcessNumbered"/>
    <dgm:cxn modelId="{1FC56886-9365-C442-9FEF-1DC42C55A9B7}" type="presParOf" srcId="{5B1AD22A-1223-A744-905E-E371AC5309E4}" destId="{7E2FCCF5-DF5E-8044-9974-721763F398A2}"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F40886-0851-9C41-B086-B926F5D5A6D5}"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s-ES_tradnl"/>
        </a:p>
      </dgm:t>
    </dgm:pt>
    <dgm:pt modelId="{1BFAD0C3-2F2B-9C4E-8988-3709BA59911E}">
      <dgm:prSet phldrT="[Texto]"/>
      <dgm:spPr/>
      <dgm:t>
        <a:bodyPr/>
        <a:lstStyle/>
        <a:p>
          <a:r>
            <a:rPr lang="es-ES" b="1" dirty="0" smtClean="0">
              <a:latin typeface="Calibri" pitchFamily="34" charset="0"/>
              <a:cs typeface="Calibri" pitchFamily="34" charset="0"/>
            </a:rPr>
            <a:t>Sam </a:t>
          </a:r>
          <a:r>
            <a:rPr lang="es-ES" b="1" dirty="0" err="1" smtClean="0">
              <a:latin typeface="Calibri" pitchFamily="34" charset="0"/>
              <a:cs typeface="Calibri" pitchFamily="34" charset="0"/>
            </a:rPr>
            <a:t>Walton</a:t>
          </a:r>
          <a:r>
            <a:rPr lang="es-ES" b="1" dirty="0" smtClean="0">
              <a:latin typeface="Calibri" pitchFamily="34" charset="0"/>
              <a:cs typeface="Calibri" pitchFamily="34" charset="0"/>
            </a:rPr>
            <a:t> </a:t>
          </a:r>
          <a:endParaRPr lang="es-ES_tradnl" dirty="0"/>
        </a:p>
      </dgm:t>
    </dgm:pt>
    <dgm:pt modelId="{E7F7E20B-C98D-AF4B-B998-D52072639B8E}" type="parTrans" cxnId="{C77BDBAE-8AEA-EC47-BE83-348531CC890E}">
      <dgm:prSet/>
      <dgm:spPr/>
      <dgm:t>
        <a:bodyPr/>
        <a:lstStyle/>
        <a:p>
          <a:endParaRPr lang="es-ES_tradnl"/>
        </a:p>
      </dgm:t>
    </dgm:pt>
    <dgm:pt modelId="{465914DC-E87F-AD4C-AD67-F987DDB65F63}" type="sibTrans" cxnId="{C77BDBAE-8AEA-EC47-BE83-348531CC890E}">
      <dgm:prSet/>
      <dgm:spPr/>
      <dgm:t>
        <a:bodyPr/>
        <a:lstStyle/>
        <a:p>
          <a:endParaRPr lang="es-ES_tradnl"/>
        </a:p>
      </dgm:t>
    </dgm:pt>
    <dgm:pt modelId="{F44B8811-555F-E94E-A536-63382DAE0DC4}">
      <dgm:prSet phldrT="[Texto]"/>
      <dgm:spPr/>
      <dgm:t>
        <a:bodyPr/>
        <a:lstStyle/>
        <a:p>
          <a:r>
            <a:rPr lang="es-ES" b="1" dirty="0" smtClean="0">
              <a:solidFill>
                <a:schemeClr val="bg1"/>
              </a:solidFill>
              <a:latin typeface="Calibri" pitchFamily="34" charset="0"/>
            </a:rPr>
            <a:t>Su estrategia consistía en 3 puntos:</a:t>
          </a:r>
          <a:endParaRPr lang="es-ES_tradnl" dirty="0">
            <a:solidFill>
              <a:schemeClr val="bg1"/>
            </a:solidFill>
          </a:endParaRPr>
        </a:p>
      </dgm:t>
    </dgm:pt>
    <dgm:pt modelId="{D8D4DBF4-D4DF-2F45-B1F0-2F9B0B7A37F3}" type="parTrans" cxnId="{B466E518-2F76-454C-B8E9-F36FCC78019F}">
      <dgm:prSet/>
      <dgm:spPr/>
      <dgm:t>
        <a:bodyPr/>
        <a:lstStyle/>
        <a:p>
          <a:endParaRPr lang="es-ES_tradnl"/>
        </a:p>
      </dgm:t>
    </dgm:pt>
    <dgm:pt modelId="{297301DE-D364-5B4B-85D6-D2204AA46559}" type="sibTrans" cxnId="{B466E518-2F76-454C-B8E9-F36FCC78019F}">
      <dgm:prSet/>
      <dgm:spPr/>
      <dgm:t>
        <a:bodyPr/>
        <a:lstStyle/>
        <a:p>
          <a:endParaRPr lang="es-ES_tradnl"/>
        </a:p>
      </dgm:t>
    </dgm:pt>
    <dgm:pt modelId="{2DA3767E-BD72-AF47-9169-3123D37E9E72}">
      <dgm:prSet phldrT="[Texto]"/>
      <dgm:spPr/>
      <dgm:t>
        <a:bodyPr/>
        <a:lstStyle/>
        <a:p>
          <a:r>
            <a:rPr lang="es-ES" b="1" dirty="0" smtClean="0">
              <a:solidFill>
                <a:schemeClr val="bg1"/>
              </a:solidFill>
              <a:latin typeface="Calibri" pitchFamily="34" charset="0"/>
            </a:rPr>
            <a:t>La regla de  sus vendedores era: </a:t>
          </a:r>
          <a:endParaRPr lang="es-ES_tradnl" dirty="0">
            <a:solidFill>
              <a:schemeClr val="bg1"/>
            </a:solidFill>
          </a:endParaRPr>
        </a:p>
      </dgm:t>
    </dgm:pt>
    <dgm:pt modelId="{623144B6-1468-6942-9B11-B5980A13C1C8}" type="parTrans" cxnId="{CAB7BF39-D485-5043-93B7-139173A40DE5}">
      <dgm:prSet/>
      <dgm:spPr/>
      <dgm:t>
        <a:bodyPr/>
        <a:lstStyle/>
        <a:p>
          <a:endParaRPr lang="es-ES_tradnl"/>
        </a:p>
      </dgm:t>
    </dgm:pt>
    <dgm:pt modelId="{1D722F3C-2002-8E4F-AC6C-7FB783A174FA}" type="sibTrans" cxnId="{CAB7BF39-D485-5043-93B7-139173A40DE5}">
      <dgm:prSet/>
      <dgm:spPr/>
      <dgm:t>
        <a:bodyPr/>
        <a:lstStyle/>
        <a:p>
          <a:endParaRPr lang="es-ES_tradnl"/>
        </a:p>
      </dgm:t>
    </dgm:pt>
    <dgm:pt modelId="{168E2CEB-C2E6-054E-9CC1-72D8B97A2597}">
      <dgm:prSet/>
      <dgm:spPr/>
      <dgm:t>
        <a:bodyPr/>
        <a:lstStyle/>
        <a:p>
          <a:r>
            <a:rPr lang="es-ES" b="1" smtClean="0">
              <a:latin typeface="Calibri" pitchFamily="34" charset="0"/>
              <a:cs typeface="Calibri" pitchFamily="34" charset="0"/>
            </a:rPr>
            <a:t>Transformó los hábitos de compras de las personas comunes, al crear las redes Wal-Mart, en los Estados Unidos. </a:t>
          </a:r>
          <a:endParaRPr lang="es-ES_tradnl"/>
        </a:p>
      </dgm:t>
    </dgm:pt>
    <dgm:pt modelId="{9DA7CF16-29A8-3942-9026-C70134006607}" type="parTrans" cxnId="{E7D2BE86-1A74-004B-8A88-5F5336935020}">
      <dgm:prSet/>
      <dgm:spPr/>
      <dgm:t>
        <a:bodyPr/>
        <a:lstStyle/>
        <a:p>
          <a:endParaRPr lang="es-ES_tradnl"/>
        </a:p>
      </dgm:t>
    </dgm:pt>
    <dgm:pt modelId="{6FF57206-2A42-7846-9427-F61E2AA2B896}" type="sibTrans" cxnId="{E7D2BE86-1A74-004B-8A88-5F5336935020}">
      <dgm:prSet/>
      <dgm:spPr/>
      <dgm:t>
        <a:bodyPr/>
        <a:lstStyle/>
        <a:p>
          <a:endParaRPr lang="es-ES_tradnl"/>
        </a:p>
      </dgm:t>
    </dgm:pt>
    <dgm:pt modelId="{B72BB00F-FE57-DA48-837E-AE097281AA5B}">
      <dgm:prSet/>
      <dgm:spPr/>
      <dgm:t>
        <a:bodyPr/>
        <a:lstStyle/>
        <a:p>
          <a:r>
            <a:rPr lang="es-ES" b="1" smtClean="0">
              <a:latin typeface="Calibri" pitchFamily="34" charset="0"/>
              <a:cs typeface="Calibri" pitchFamily="34" charset="0"/>
            </a:rPr>
            <a:t>Calidad a un bajo precio.</a:t>
          </a:r>
          <a:endParaRPr lang="es-ES_tradnl"/>
        </a:p>
      </dgm:t>
    </dgm:pt>
    <dgm:pt modelId="{D7475894-8855-2C42-A2C6-1AE8CB89C654}" type="parTrans" cxnId="{4F9DF180-664E-964B-819C-24ABE8830233}">
      <dgm:prSet/>
      <dgm:spPr/>
      <dgm:t>
        <a:bodyPr/>
        <a:lstStyle/>
        <a:p>
          <a:endParaRPr lang="es-ES_tradnl"/>
        </a:p>
      </dgm:t>
    </dgm:pt>
    <dgm:pt modelId="{988F4C88-8A03-2B45-9C24-0B17C6401424}" type="sibTrans" cxnId="{4F9DF180-664E-964B-819C-24ABE8830233}">
      <dgm:prSet/>
      <dgm:spPr/>
      <dgm:t>
        <a:bodyPr/>
        <a:lstStyle/>
        <a:p>
          <a:endParaRPr lang="es-ES_tradnl"/>
        </a:p>
      </dgm:t>
    </dgm:pt>
    <dgm:pt modelId="{9F2BC4C3-C6D4-F84D-9FE0-8D28AF748256}">
      <dgm:prSet/>
      <dgm:spPr/>
      <dgm:t>
        <a:bodyPr/>
        <a:lstStyle/>
        <a:p>
          <a:r>
            <a:rPr lang="es-ES" b="1" smtClean="0">
              <a:latin typeface="Calibri" pitchFamily="34" charset="0"/>
              <a:cs typeface="Calibri" pitchFamily="34" charset="0"/>
            </a:rPr>
            <a:t>Calidad a un bajo precio.</a:t>
          </a:r>
          <a:endParaRPr lang="es-ES" b="1" dirty="0" smtClean="0">
            <a:latin typeface="Calibri" pitchFamily="34" charset="0"/>
            <a:cs typeface="Calibri" pitchFamily="34" charset="0"/>
          </a:endParaRPr>
        </a:p>
      </dgm:t>
    </dgm:pt>
    <dgm:pt modelId="{E361C14C-996D-264C-A1D4-40C4C0514F59}" type="parTrans" cxnId="{461CFD54-C944-174D-9CEC-F4B3DF9176F6}">
      <dgm:prSet/>
      <dgm:spPr/>
      <dgm:t>
        <a:bodyPr/>
        <a:lstStyle/>
        <a:p>
          <a:endParaRPr lang="es-ES_tradnl"/>
        </a:p>
      </dgm:t>
    </dgm:pt>
    <dgm:pt modelId="{461CEA92-92E9-AB45-B1C8-9EC80A6F8591}" type="sibTrans" cxnId="{461CFD54-C944-174D-9CEC-F4B3DF9176F6}">
      <dgm:prSet/>
      <dgm:spPr/>
      <dgm:t>
        <a:bodyPr/>
        <a:lstStyle/>
        <a:p>
          <a:endParaRPr lang="es-ES_tradnl"/>
        </a:p>
      </dgm:t>
    </dgm:pt>
    <dgm:pt modelId="{57E02A08-48D3-064A-8527-D16573EF3C84}">
      <dgm:prSet/>
      <dgm:spPr/>
      <dgm:t>
        <a:bodyPr/>
        <a:lstStyle/>
        <a:p>
          <a:r>
            <a:rPr lang="es-ES" b="1" smtClean="0">
              <a:latin typeface="Calibri" pitchFamily="34" charset="0"/>
              <a:cs typeface="Calibri" pitchFamily="34" charset="0"/>
            </a:rPr>
            <a:t>Recepción amigable</a:t>
          </a:r>
          <a:endParaRPr lang="es-ES" b="1" dirty="0">
            <a:latin typeface="Calibri" pitchFamily="34" charset="0"/>
            <a:cs typeface="Calibri" pitchFamily="34" charset="0"/>
          </a:endParaRPr>
        </a:p>
      </dgm:t>
    </dgm:pt>
    <dgm:pt modelId="{4DFD8DE2-0DF1-3544-A1E0-E1B6DF7C4AAB}" type="parTrans" cxnId="{B0848AE8-823E-A44D-AD3B-6F93099AB657}">
      <dgm:prSet/>
      <dgm:spPr/>
      <dgm:t>
        <a:bodyPr/>
        <a:lstStyle/>
        <a:p>
          <a:endParaRPr lang="es-ES_tradnl"/>
        </a:p>
      </dgm:t>
    </dgm:pt>
    <dgm:pt modelId="{158F644F-F293-D043-BAA5-4F9C73F6078A}" type="sibTrans" cxnId="{B0848AE8-823E-A44D-AD3B-6F93099AB657}">
      <dgm:prSet/>
      <dgm:spPr/>
      <dgm:t>
        <a:bodyPr/>
        <a:lstStyle/>
        <a:p>
          <a:endParaRPr lang="es-ES_tradnl"/>
        </a:p>
      </dgm:t>
    </dgm:pt>
    <dgm:pt modelId="{277731FB-F32D-3C46-8A48-8D2A56997B4D}">
      <dgm:prSet/>
      <dgm:spPr/>
      <dgm:t>
        <a:bodyPr/>
        <a:lstStyle/>
        <a:p>
          <a:r>
            <a:rPr lang="es-ES" b="1" i="1" smtClean="0">
              <a:latin typeface="Calibri" pitchFamily="34" charset="0"/>
            </a:rPr>
            <a:t>“De hoy  en adelante, cada cliente que se acerque  a mí, no importa lo que esté haciendo, iré, lo miraré a los ojos, sonreiré y lo saludaré con un </a:t>
          </a:r>
          <a:r>
            <a:rPr lang="en-US" b="1" i="1" smtClean="0">
              <a:latin typeface="Calibri" pitchFamily="34" charset="0"/>
            </a:rPr>
            <a:t>¡</a:t>
          </a:r>
          <a:r>
            <a:rPr lang="es-ES" b="1" i="1" smtClean="0">
              <a:latin typeface="Calibri" pitchFamily="34" charset="0"/>
            </a:rPr>
            <a:t>Buenos Días! o </a:t>
          </a:r>
          <a:r>
            <a:rPr lang="en-US" b="1" i="1" smtClean="0">
              <a:latin typeface="Calibri" pitchFamily="34" charset="0"/>
            </a:rPr>
            <a:t>¡</a:t>
          </a:r>
          <a:r>
            <a:rPr lang="es-ES" b="1" i="1" smtClean="0">
              <a:latin typeface="Calibri" pitchFamily="34" charset="0"/>
            </a:rPr>
            <a:t>Buenas tardes! o </a:t>
          </a:r>
          <a:r>
            <a:rPr lang="en-US" b="1" i="1" smtClean="0">
              <a:latin typeface="Calibri" pitchFamily="34" charset="0"/>
            </a:rPr>
            <a:t>¿</a:t>
          </a:r>
          <a:r>
            <a:rPr lang="es-ES" b="1" i="1" smtClean="0">
              <a:latin typeface="Calibri" pitchFamily="34" charset="0"/>
            </a:rPr>
            <a:t>Qué puedo hacer  para ayudarlo?”</a:t>
          </a:r>
          <a:endParaRPr lang="es-ES_tradnl"/>
        </a:p>
      </dgm:t>
    </dgm:pt>
    <dgm:pt modelId="{B862405E-7D52-BE4B-BD5A-C3003472A0FC}" type="parTrans" cxnId="{96918E2E-2012-D042-B129-8DEAA00D9AA7}">
      <dgm:prSet/>
      <dgm:spPr/>
      <dgm:t>
        <a:bodyPr/>
        <a:lstStyle/>
        <a:p>
          <a:endParaRPr lang="es-ES_tradnl"/>
        </a:p>
      </dgm:t>
    </dgm:pt>
    <dgm:pt modelId="{23126AC0-19D5-674A-91A4-DF79CD72AC2B}" type="sibTrans" cxnId="{96918E2E-2012-D042-B129-8DEAA00D9AA7}">
      <dgm:prSet/>
      <dgm:spPr/>
      <dgm:t>
        <a:bodyPr/>
        <a:lstStyle/>
        <a:p>
          <a:endParaRPr lang="es-ES_tradnl"/>
        </a:p>
      </dgm:t>
    </dgm:pt>
    <dgm:pt modelId="{DD0279E1-749E-E14A-A992-5F794A699897}" type="pres">
      <dgm:prSet presAssocID="{B1F40886-0851-9C41-B086-B926F5D5A6D5}" presName="linear" presStyleCnt="0">
        <dgm:presLayoutVars>
          <dgm:dir/>
          <dgm:animLvl val="lvl"/>
          <dgm:resizeHandles val="exact"/>
        </dgm:presLayoutVars>
      </dgm:prSet>
      <dgm:spPr/>
      <dgm:t>
        <a:bodyPr/>
        <a:lstStyle/>
        <a:p>
          <a:endParaRPr lang="es-ES_tradnl"/>
        </a:p>
      </dgm:t>
    </dgm:pt>
    <dgm:pt modelId="{45DBCC38-6190-FD42-AFDE-EEA33AC54262}" type="pres">
      <dgm:prSet presAssocID="{1BFAD0C3-2F2B-9C4E-8988-3709BA59911E}" presName="parentLin" presStyleCnt="0"/>
      <dgm:spPr/>
    </dgm:pt>
    <dgm:pt modelId="{B1CB786F-9807-5B4B-998A-3BB86C9A61D3}" type="pres">
      <dgm:prSet presAssocID="{1BFAD0C3-2F2B-9C4E-8988-3709BA59911E}" presName="parentLeftMargin" presStyleLbl="node1" presStyleIdx="0" presStyleCnt="3"/>
      <dgm:spPr/>
      <dgm:t>
        <a:bodyPr/>
        <a:lstStyle/>
        <a:p>
          <a:endParaRPr lang="es-ES_tradnl"/>
        </a:p>
      </dgm:t>
    </dgm:pt>
    <dgm:pt modelId="{B41000D2-6F2E-AB48-BC95-4FA1451279CA}" type="pres">
      <dgm:prSet presAssocID="{1BFAD0C3-2F2B-9C4E-8988-3709BA59911E}" presName="parentText" presStyleLbl="node1" presStyleIdx="0" presStyleCnt="3" custLinFactNeighborX="-13700" custLinFactNeighborY="-9604">
        <dgm:presLayoutVars>
          <dgm:chMax val="0"/>
          <dgm:bulletEnabled val="1"/>
        </dgm:presLayoutVars>
      </dgm:prSet>
      <dgm:spPr/>
      <dgm:t>
        <a:bodyPr/>
        <a:lstStyle/>
        <a:p>
          <a:endParaRPr lang="es-ES_tradnl"/>
        </a:p>
      </dgm:t>
    </dgm:pt>
    <dgm:pt modelId="{C9E01941-4545-6B48-84D3-16F22082BAA3}" type="pres">
      <dgm:prSet presAssocID="{1BFAD0C3-2F2B-9C4E-8988-3709BA59911E}" presName="negativeSpace" presStyleCnt="0"/>
      <dgm:spPr/>
    </dgm:pt>
    <dgm:pt modelId="{FB7EDC60-F6F4-3547-BF25-B7D336DB4018}" type="pres">
      <dgm:prSet presAssocID="{1BFAD0C3-2F2B-9C4E-8988-3709BA59911E}" presName="childText" presStyleLbl="conFgAcc1" presStyleIdx="0" presStyleCnt="3">
        <dgm:presLayoutVars>
          <dgm:bulletEnabled val="1"/>
        </dgm:presLayoutVars>
      </dgm:prSet>
      <dgm:spPr/>
      <dgm:t>
        <a:bodyPr/>
        <a:lstStyle/>
        <a:p>
          <a:endParaRPr lang="es-ES_tradnl"/>
        </a:p>
      </dgm:t>
    </dgm:pt>
    <dgm:pt modelId="{874AC046-2BA2-1A47-A35A-9CB409124CBE}" type="pres">
      <dgm:prSet presAssocID="{465914DC-E87F-AD4C-AD67-F987DDB65F63}" presName="spaceBetweenRectangles" presStyleCnt="0"/>
      <dgm:spPr/>
    </dgm:pt>
    <dgm:pt modelId="{1E2872F5-18D8-6344-BE9B-976B9976FEC4}" type="pres">
      <dgm:prSet presAssocID="{F44B8811-555F-E94E-A536-63382DAE0DC4}" presName="parentLin" presStyleCnt="0"/>
      <dgm:spPr/>
    </dgm:pt>
    <dgm:pt modelId="{3A1BF8EF-D4B9-3345-AA78-74058CF63E02}" type="pres">
      <dgm:prSet presAssocID="{F44B8811-555F-E94E-A536-63382DAE0DC4}" presName="parentLeftMargin" presStyleLbl="node1" presStyleIdx="0" presStyleCnt="3"/>
      <dgm:spPr/>
      <dgm:t>
        <a:bodyPr/>
        <a:lstStyle/>
        <a:p>
          <a:endParaRPr lang="es-ES_tradnl"/>
        </a:p>
      </dgm:t>
    </dgm:pt>
    <dgm:pt modelId="{22DB9BD4-44D1-B247-BC87-F5E0EF4AE17F}" type="pres">
      <dgm:prSet presAssocID="{F44B8811-555F-E94E-A536-63382DAE0DC4}" presName="parentText" presStyleLbl="node1" presStyleIdx="1" presStyleCnt="3">
        <dgm:presLayoutVars>
          <dgm:chMax val="0"/>
          <dgm:bulletEnabled val="1"/>
        </dgm:presLayoutVars>
      </dgm:prSet>
      <dgm:spPr/>
      <dgm:t>
        <a:bodyPr/>
        <a:lstStyle/>
        <a:p>
          <a:endParaRPr lang="es-ES_tradnl"/>
        </a:p>
      </dgm:t>
    </dgm:pt>
    <dgm:pt modelId="{2103ECE5-4BA9-914C-96EE-D580980AB9F1}" type="pres">
      <dgm:prSet presAssocID="{F44B8811-555F-E94E-A536-63382DAE0DC4}" presName="negativeSpace" presStyleCnt="0"/>
      <dgm:spPr/>
    </dgm:pt>
    <dgm:pt modelId="{26EC7FBD-618F-AF46-BD6A-F907A2130C18}" type="pres">
      <dgm:prSet presAssocID="{F44B8811-555F-E94E-A536-63382DAE0DC4}" presName="childText" presStyleLbl="conFgAcc1" presStyleIdx="1" presStyleCnt="3">
        <dgm:presLayoutVars>
          <dgm:bulletEnabled val="1"/>
        </dgm:presLayoutVars>
      </dgm:prSet>
      <dgm:spPr/>
      <dgm:t>
        <a:bodyPr/>
        <a:lstStyle/>
        <a:p>
          <a:endParaRPr lang="es-ES_tradnl"/>
        </a:p>
      </dgm:t>
    </dgm:pt>
    <dgm:pt modelId="{EA0B5105-84F7-E04F-B5ED-00DDCCCC8EFF}" type="pres">
      <dgm:prSet presAssocID="{297301DE-D364-5B4B-85D6-D2204AA46559}" presName="spaceBetweenRectangles" presStyleCnt="0"/>
      <dgm:spPr/>
    </dgm:pt>
    <dgm:pt modelId="{60914C49-E599-6843-BBB7-51313D1A217C}" type="pres">
      <dgm:prSet presAssocID="{2DA3767E-BD72-AF47-9169-3123D37E9E72}" presName="parentLin" presStyleCnt="0"/>
      <dgm:spPr/>
    </dgm:pt>
    <dgm:pt modelId="{9D5ECA5B-BFC0-684E-B0CB-7FB9D7D63C6C}" type="pres">
      <dgm:prSet presAssocID="{2DA3767E-BD72-AF47-9169-3123D37E9E72}" presName="parentLeftMargin" presStyleLbl="node1" presStyleIdx="1" presStyleCnt="3"/>
      <dgm:spPr/>
      <dgm:t>
        <a:bodyPr/>
        <a:lstStyle/>
        <a:p>
          <a:endParaRPr lang="es-ES_tradnl"/>
        </a:p>
      </dgm:t>
    </dgm:pt>
    <dgm:pt modelId="{CE62EF98-D8E1-6649-B8BD-8D64F6730895}" type="pres">
      <dgm:prSet presAssocID="{2DA3767E-BD72-AF47-9169-3123D37E9E72}" presName="parentText" presStyleLbl="node1" presStyleIdx="2" presStyleCnt="3">
        <dgm:presLayoutVars>
          <dgm:chMax val="0"/>
          <dgm:bulletEnabled val="1"/>
        </dgm:presLayoutVars>
      </dgm:prSet>
      <dgm:spPr/>
      <dgm:t>
        <a:bodyPr/>
        <a:lstStyle/>
        <a:p>
          <a:endParaRPr lang="es-ES_tradnl"/>
        </a:p>
      </dgm:t>
    </dgm:pt>
    <dgm:pt modelId="{17928A2D-1C3A-C34A-9586-3E08D2E5C257}" type="pres">
      <dgm:prSet presAssocID="{2DA3767E-BD72-AF47-9169-3123D37E9E72}" presName="negativeSpace" presStyleCnt="0"/>
      <dgm:spPr/>
    </dgm:pt>
    <dgm:pt modelId="{C0AD21FB-956A-E34B-86D1-6FA94208A028}" type="pres">
      <dgm:prSet presAssocID="{2DA3767E-BD72-AF47-9169-3123D37E9E72}" presName="childText" presStyleLbl="conFgAcc1" presStyleIdx="2" presStyleCnt="3">
        <dgm:presLayoutVars>
          <dgm:bulletEnabled val="1"/>
        </dgm:presLayoutVars>
      </dgm:prSet>
      <dgm:spPr/>
      <dgm:t>
        <a:bodyPr/>
        <a:lstStyle/>
        <a:p>
          <a:endParaRPr lang="es-ES_tradnl"/>
        </a:p>
      </dgm:t>
    </dgm:pt>
  </dgm:ptLst>
  <dgm:cxnLst>
    <dgm:cxn modelId="{9CE0E77E-9581-464D-B370-747718FE664D}" type="presOf" srcId="{2DA3767E-BD72-AF47-9169-3123D37E9E72}" destId="{9D5ECA5B-BFC0-684E-B0CB-7FB9D7D63C6C}" srcOrd="0" destOrd="0" presId="urn:microsoft.com/office/officeart/2005/8/layout/list1"/>
    <dgm:cxn modelId="{E06AE08D-0827-644B-9431-7F7EE56549FE}" type="presOf" srcId="{1BFAD0C3-2F2B-9C4E-8988-3709BA59911E}" destId="{B41000D2-6F2E-AB48-BC95-4FA1451279CA}" srcOrd="1" destOrd="0" presId="urn:microsoft.com/office/officeart/2005/8/layout/list1"/>
    <dgm:cxn modelId="{96918E2E-2012-D042-B129-8DEAA00D9AA7}" srcId="{2DA3767E-BD72-AF47-9169-3123D37E9E72}" destId="{277731FB-F32D-3C46-8A48-8D2A56997B4D}" srcOrd="0" destOrd="0" parTransId="{B862405E-7D52-BE4B-BD5A-C3003472A0FC}" sibTransId="{23126AC0-19D5-674A-91A4-DF79CD72AC2B}"/>
    <dgm:cxn modelId="{760A3721-7D27-0C40-862A-BC3A3DF49920}" type="presOf" srcId="{1BFAD0C3-2F2B-9C4E-8988-3709BA59911E}" destId="{B1CB786F-9807-5B4B-998A-3BB86C9A61D3}" srcOrd="0" destOrd="0" presId="urn:microsoft.com/office/officeart/2005/8/layout/list1"/>
    <dgm:cxn modelId="{CC01300C-0556-9048-8EEA-3461A02D9092}" type="presOf" srcId="{B1F40886-0851-9C41-B086-B926F5D5A6D5}" destId="{DD0279E1-749E-E14A-A992-5F794A699897}" srcOrd="0" destOrd="0" presId="urn:microsoft.com/office/officeart/2005/8/layout/list1"/>
    <dgm:cxn modelId="{A96B936D-8558-754B-9FFE-731123C24CCB}" type="presOf" srcId="{57E02A08-48D3-064A-8527-D16573EF3C84}" destId="{26EC7FBD-618F-AF46-BD6A-F907A2130C18}" srcOrd="0" destOrd="2" presId="urn:microsoft.com/office/officeart/2005/8/layout/list1"/>
    <dgm:cxn modelId="{26475E03-4AAB-2448-8F6B-371F229AB8BA}" type="presOf" srcId="{9F2BC4C3-C6D4-F84D-9FE0-8D28AF748256}" destId="{26EC7FBD-618F-AF46-BD6A-F907A2130C18}" srcOrd="0" destOrd="1" presId="urn:microsoft.com/office/officeart/2005/8/layout/list1"/>
    <dgm:cxn modelId="{1D0375A4-16C3-BF40-8D0B-89B27439EF41}" type="presOf" srcId="{F44B8811-555F-E94E-A536-63382DAE0DC4}" destId="{3A1BF8EF-D4B9-3345-AA78-74058CF63E02}" srcOrd="0" destOrd="0" presId="urn:microsoft.com/office/officeart/2005/8/layout/list1"/>
    <dgm:cxn modelId="{C77BDBAE-8AEA-EC47-BE83-348531CC890E}" srcId="{B1F40886-0851-9C41-B086-B926F5D5A6D5}" destId="{1BFAD0C3-2F2B-9C4E-8988-3709BA59911E}" srcOrd="0" destOrd="0" parTransId="{E7F7E20B-C98D-AF4B-B998-D52072639B8E}" sibTransId="{465914DC-E87F-AD4C-AD67-F987DDB65F63}"/>
    <dgm:cxn modelId="{E7E5A0C0-4BF5-774D-BCFD-D35541134B34}" type="presOf" srcId="{F44B8811-555F-E94E-A536-63382DAE0DC4}" destId="{22DB9BD4-44D1-B247-BC87-F5E0EF4AE17F}" srcOrd="1" destOrd="0" presId="urn:microsoft.com/office/officeart/2005/8/layout/list1"/>
    <dgm:cxn modelId="{B0848AE8-823E-A44D-AD3B-6F93099AB657}" srcId="{F44B8811-555F-E94E-A536-63382DAE0DC4}" destId="{57E02A08-48D3-064A-8527-D16573EF3C84}" srcOrd="2" destOrd="0" parTransId="{4DFD8DE2-0DF1-3544-A1E0-E1B6DF7C4AAB}" sibTransId="{158F644F-F293-D043-BAA5-4F9C73F6078A}"/>
    <dgm:cxn modelId="{761A438A-B0AF-D049-BC63-C9042D25E250}" type="presOf" srcId="{B72BB00F-FE57-DA48-837E-AE097281AA5B}" destId="{26EC7FBD-618F-AF46-BD6A-F907A2130C18}" srcOrd="0" destOrd="0" presId="urn:microsoft.com/office/officeart/2005/8/layout/list1"/>
    <dgm:cxn modelId="{14809AEE-F546-234F-8CA7-C6172F4112DE}" type="presOf" srcId="{277731FB-F32D-3C46-8A48-8D2A56997B4D}" destId="{C0AD21FB-956A-E34B-86D1-6FA94208A028}" srcOrd="0" destOrd="0" presId="urn:microsoft.com/office/officeart/2005/8/layout/list1"/>
    <dgm:cxn modelId="{B8EC2C28-A0FC-0E4B-9A38-D4D3B572AC01}" type="presOf" srcId="{168E2CEB-C2E6-054E-9CC1-72D8B97A2597}" destId="{FB7EDC60-F6F4-3547-BF25-B7D336DB4018}" srcOrd="0" destOrd="0" presId="urn:microsoft.com/office/officeart/2005/8/layout/list1"/>
    <dgm:cxn modelId="{251522DD-63F2-E540-BC5C-52649CAF0A96}" type="presOf" srcId="{2DA3767E-BD72-AF47-9169-3123D37E9E72}" destId="{CE62EF98-D8E1-6649-B8BD-8D64F6730895}" srcOrd="1" destOrd="0" presId="urn:microsoft.com/office/officeart/2005/8/layout/list1"/>
    <dgm:cxn modelId="{4F9DF180-664E-964B-819C-24ABE8830233}" srcId="{F44B8811-555F-E94E-A536-63382DAE0DC4}" destId="{B72BB00F-FE57-DA48-837E-AE097281AA5B}" srcOrd="0" destOrd="0" parTransId="{D7475894-8855-2C42-A2C6-1AE8CB89C654}" sibTransId="{988F4C88-8A03-2B45-9C24-0B17C6401424}"/>
    <dgm:cxn modelId="{461CFD54-C944-174D-9CEC-F4B3DF9176F6}" srcId="{F44B8811-555F-E94E-A536-63382DAE0DC4}" destId="{9F2BC4C3-C6D4-F84D-9FE0-8D28AF748256}" srcOrd="1" destOrd="0" parTransId="{E361C14C-996D-264C-A1D4-40C4C0514F59}" sibTransId="{461CEA92-92E9-AB45-B1C8-9EC80A6F8591}"/>
    <dgm:cxn modelId="{E7D2BE86-1A74-004B-8A88-5F5336935020}" srcId="{1BFAD0C3-2F2B-9C4E-8988-3709BA59911E}" destId="{168E2CEB-C2E6-054E-9CC1-72D8B97A2597}" srcOrd="0" destOrd="0" parTransId="{9DA7CF16-29A8-3942-9026-C70134006607}" sibTransId="{6FF57206-2A42-7846-9427-F61E2AA2B896}"/>
    <dgm:cxn modelId="{CAB7BF39-D485-5043-93B7-139173A40DE5}" srcId="{B1F40886-0851-9C41-B086-B926F5D5A6D5}" destId="{2DA3767E-BD72-AF47-9169-3123D37E9E72}" srcOrd="2" destOrd="0" parTransId="{623144B6-1468-6942-9B11-B5980A13C1C8}" sibTransId="{1D722F3C-2002-8E4F-AC6C-7FB783A174FA}"/>
    <dgm:cxn modelId="{B466E518-2F76-454C-B8E9-F36FCC78019F}" srcId="{B1F40886-0851-9C41-B086-B926F5D5A6D5}" destId="{F44B8811-555F-E94E-A536-63382DAE0DC4}" srcOrd="1" destOrd="0" parTransId="{D8D4DBF4-D4DF-2F45-B1F0-2F9B0B7A37F3}" sibTransId="{297301DE-D364-5B4B-85D6-D2204AA46559}"/>
    <dgm:cxn modelId="{AB4C6142-6D57-6D4A-AE49-6C2EE21D90CE}" type="presParOf" srcId="{DD0279E1-749E-E14A-A992-5F794A699897}" destId="{45DBCC38-6190-FD42-AFDE-EEA33AC54262}" srcOrd="0" destOrd="0" presId="urn:microsoft.com/office/officeart/2005/8/layout/list1"/>
    <dgm:cxn modelId="{D7B7A989-06BD-DB48-BC75-5AD7A4F3CCE2}" type="presParOf" srcId="{45DBCC38-6190-FD42-AFDE-EEA33AC54262}" destId="{B1CB786F-9807-5B4B-998A-3BB86C9A61D3}" srcOrd="0" destOrd="0" presId="urn:microsoft.com/office/officeart/2005/8/layout/list1"/>
    <dgm:cxn modelId="{24CF9FFD-2FB7-D940-82B9-645D658ED636}" type="presParOf" srcId="{45DBCC38-6190-FD42-AFDE-EEA33AC54262}" destId="{B41000D2-6F2E-AB48-BC95-4FA1451279CA}" srcOrd="1" destOrd="0" presId="urn:microsoft.com/office/officeart/2005/8/layout/list1"/>
    <dgm:cxn modelId="{3E22C5CB-CFE4-8848-8C9F-F5C1C5E44CE9}" type="presParOf" srcId="{DD0279E1-749E-E14A-A992-5F794A699897}" destId="{C9E01941-4545-6B48-84D3-16F22082BAA3}" srcOrd="1" destOrd="0" presId="urn:microsoft.com/office/officeart/2005/8/layout/list1"/>
    <dgm:cxn modelId="{8B0F049A-4DD5-D447-A047-5B57365CD7BD}" type="presParOf" srcId="{DD0279E1-749E-E14A-A992-5F794A699897}" destId="{FB7EDC60-F6F4-3547-BF25-B7D336DB4018}" srcOrd="2" destOrd="0" presId="urn:microsoft.com/office/officeart/2005/8/layout/list1"/>
    <dgm:cxn modelId="{2B4CDA3A-238B-9140-BC4D-A7F3D6D6D879}" type="presParOf" srcId="{DD0279E1-749E-E14A-A992-5F794A699897}" destId="{874AC046-2BA2-1A47-A35A-9CB409124CBE}" srcOrd="3" destOrd="0" presId="urn:microsoft.com/office/officeart/2005/8/layout/list1"/>
    <dgm:cxn modelId="{89835C75-A228-1949-A16A-C1C8581CA3CC}" type="presParOf" srcId="{DD0279E1-749E-E14A-A992-5F794A699897}" destId="{1E2872F5-18D8-6344-BE9B-976B9976FEC4}" srcOrd="4" destOrd="0" presId="urn:microsoft.com/office/officeart/2005/8/layout/list1"/>
    <dgm:cxn modelId="{0081E102-7FDD-434A-B1EE-906C56BFFA67}" type="presParOf" srcId="{1E2872F5-18D8-6344-BE9B-976B9976FEC4}" destId="{3A1BF8EF-D4B9-3345-AA78-74058CF63E02}" srcOrd="0" destOrd="0" presId="urn:microsoft.com/office/officeart/2005/8/layout/list1"/>
    <dgm:cxn modelId="{06B9C8D3-4DDC-474E-BDCF-2726F6CC8C26}" type="presParOf" srcId="{1E2872F5-18D8-6344-BE9B-976B9976FEC4}" destId="{22DB9BD4-44D1-B247-BC87-F5E0EF4AE17F}" srcOrd="1" destOrd="0" presId="urn:microsoft.com/office/officeart/2005/8/layout/list1"/>
    <dgm:cxn modelId="{70E6A6AB-4791-2046-B1EE-D59BF3F4E383}" type="presParOf" srcId="{DD0279E1-749E-E14A-A992-5F794A699897}" destId="{2103ECE5-4BA9-914C-96EE-D580980AB9F1}" srcOrd="5" destOrd="0" presId="urn:microsoft.com/office/officeart/2005/8/layout/list1"/>
    <dgm:cxn modelId="{02710FF7-E0F7-B640-B2C1-A3AE952B2FC1}" type="presParOf" srcId="{DD0279E1-749E-E14A-A992-5F794A699897}" destId="{26EC7FBD-618F-AF46-BD6A-F907A2130C18}" srcOrd="6" destOrd="0" presId="urn:microsoft.com/office/officeart/2005/8/layout/list1"/>
    <dgm:cxn modelId="{F0B74249-F13B-B540-99E9-49FE8DFDE89B}" type="presParOf" srcId="{DD0279E1-749E-E14A-A992-5F794A699897}" destId="{EA0B5105-84F7-E04F-B5ED-00DDCCCC8EFF}" srcOrd="7" destOrd="0" presId="urn:microsoft.com/office/officeart/2005/8/layout/list1"/>
    <dgm:cxn modelId="{38ECE558-E8EC-FD40-9DAB-51F2BC451C8B}" type="presParOf" srcId="{DD0279E1-749E-E14A-A992-5F794A699897}" destId="{60914C49-E599-6843-BBB7-51313D1A217C}" srcOrd="8" destOrd="0" presId="urn:microsoft.com/office/officeart/2005/8/layout/list1"/>
    <dgm:cxn modelId="{F9BFBBCD-301D-034A-8415-3CF2107C0665}" type="presParOf" srcId="{60914C49-E599-6843-BBB7-51313D1A217C}" destId="{9D5ECA5B-BFC0-684E-B0CB-7FB9D7D63C6C}" srcOrd="0" destOrd="0" presId="urn:microsoft.com/office/officeart/2005/8/layout/list1"/>
    <dgm:cxn modelId="{8DE54BB0-FA43-E740-A9A1-494DC512ECB3}" type="presParOf" srcId="{60914C49-E599-6843-BBB7-51313D1A217C}" destId="{CE62EF98-D8E1-6649-B8BD-8D64F6730895}" srcOrd="1" destOrd="0" presId="urn:microsoft.com/office/officeart/2005/8/layout/list1"/>
    <dgm:cxn modelId="{020E1CD5-5689-4B45-A895-FF054789D3E9}" type="presParOf" srcId="{DD0279E1-749E-E14A-A992-5F794A699897}" destId="{17928A2D-1C3A-C34A-9586-3E08D2E5C257}" srcOrd="9" destOrd="0" presId="urn:microsoft.com/office/officeart/2005/8/layout/list1"/>
    <dgm:cxn modelId="{6F362748-30B4-884B-B665-11AAC58DE450}" type="presParOf" srcId="{DD0279E1-749E-E14A-A992-5F794A699897}" destId="{C0AD21FB-956A-E34B-86D1-6FA94208A02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BCDD7-D974-574E-A3C2-935AAB9DE134}">
      <dsp:nvSpPr>
        <dsp:cNvPr id="0" name=""/>
        <dsp:cNvSpPr/>
      </dsp:nvSpPr>
      <dsp:spPr>
        <a:xfrm>
          <a:off x="156237" y="511873"/>
          <a:ext cx="3684366" cy="11513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9858" tIns="91440" rIns="91440" bIns="91440" numCol="1" spcCol="1270" anchor="ctr" anchorCtr="0">
          <a:noAutofit/>
        </a:bodyPr>
        <a:lstStyle/>
        <a:p>
          <a:pPr lvl="0" algn="l" defTabSz="1066800" rtl="0">
            <a:lnSpc>
              <a:spcPct val="90000"/>
            </a:lnSpc>
            <a:spcBef>
              <a:spcPct val="0"/>
            </a:spcBef>
            <a:spcAft>
              <a:spcPct val="35000"/>
            </a:spcAft>
          </a:pPr>
          <a:r>
            <a:rPr lang="es-ES_tradnl" sz="2400" kern="1200" dirty="0" smtClean="0"/>
            <a:t>Job (Job 31:31, 32). </a:t>
          </a:r>
          <a:endParaRPr lang="es-ES_tradnl" sz="2400" kern="1200" dirty="0"/>
        </a:p>
      </dsp:txBody>
      <dsp:txXfrm>
        <a:off x="156237" y="511873"/>
        <a:ext cx="3684366" cy="1151364"/>
      </dsp:txXfrm>
    </dsp:sp>
    <dsp:sp modelId="{BAC414A3-6677-924D-A8B7-64E121663D6E}">
      <dsp:nvSpPr>
        <dsp:cNvPr id="0" name=""/>
        <dsp:cNvSpPr/>
      </dsp:nvSpPr>
      <dsp:spPr>
        <a:xfrm>
          <a:off x="2722" y="345565"/>
          <a:ext cx="805955" cy="1208932"/>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2">
          <a:scrgbClr r="0" g="0" b="0"/>
        </a:effectRef>
        <a:fontRef idx="minor"/>
      </dsp:style>
    </dsp:sp>
    <dsp:sp modelId="{B4DF3705-6CC5-FE4F-B34E-8706D49C2286}">
      <dsp:nvSpPr>
        <dsp:cNvPr id="0" name=""/>
        <dsp:cNvSpPr/>
      </dsp:nvSpPr>
      <dsp:spPr>
        <a:xfrm>
          <a:off x="4153235" y="511873"/>
          <a:ext cx="3684366" cy="11513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9858" tIns="91440" rIns="91440" bIns="91440" numCol="1" spcCol="1270" anchor="ctr" anchorCtr="0">
          <a:noAutofit/>
        </a:bodyPr>
        <a:lstStyle/>
        <a:p>
          <a:pPr lvl="0" algn="l" defTabSz="1066800" rtl="0">
            <a:lnSpc>
              <a:spcPct val="90000"/>
            </a:lnSpc>
            <a:spcBef>
              <a:spcPct val="0"/>
            </a:spcBef>
            <a:spcAft>
              <a:spcPct val="35000"/>
            </a:spcAft>
          </a:pPr>
          <a:r>
            <a:rPr lang="es-ES_tradnl" sz="2400" kern="1200" dirty="0" smtClean="0"/>
            <a:t>Abrahán y Sara (Génesis. 18:1-3). </a:t>
          </a:r>
          <a:endParaRPr lang="es-ES_tradnl" sz="2400" kern="1200" dirty="0"/>
        </a:p>
      </dsp:txBody>
      <dsp:txXfrm>
        <a:off x="4153235" y="511873"/>
        <a:ext cx="3684366" cy="1151364"/>
      </dsp:txXfrm>
    </dsp:sp>
    <dsp:sp modelId="{1108157A-0812-194C-AF7D-4C6603329533}">
      <dsp:nvSpPr>
        <dsp:cNvPr id="0" name=""/>
        <dsp:cNvSpPr/>
      </dsp:nvSpPr>
      <dsp:spPr>
        <a:xfrm>
          <a:off x="3999720" y="345565"/>
          <a:ext cx="805955" cy="1208932"/>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2">
          <a:scrgbClr r="0" g="0" b="0"/>
        </a:effectRef>
        <a:fontRef idx="minor"/>
      </dsp:style>
    </dsp:sp>
    <dsp:sp modelId="{B374EDEE-770A-3041-91AC-A2DA0C0C7D05}">
      <dsp:nvSpPr>
        <dsp:cNvPr id="0" name=""/>
        <dsp:cNvSpPr/>
      </dsp:nvSpPr>
      <dsp:spPr>
        <a:xfrm>
          <a:off x="8150233" y="511873"/>
          <a:ext cx="3684366" cy="11513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9858" tIns="91440" rIns="91440" bIns="91440" numCol="1" spcCol="1270" anchor="ctr" anchorCtr="0">
          <a:noAutofit/>
        </a:bodyPr>
        <a:lstStyle/>
        <a:p>
          <a:pPr lvl="0" algn="l" defTabSz="1066800" rtl="0">
            <a:lnSpc>
              <a:spcPct val="90000"/>
            </a:lnSpc>
            <a:spcBef>
              <a:spcPct val="0"/>
            </a:spcBef>
            <a:spcAft>
              <a:spcPct val="35000"/>
            </a:spcAft>
          </a:pPr>
          <a:r>
            <a:rPr lang="hu-HU" sz="2400" kern="1200" dirty="0" smtClean="0"/>
            <a:t>Lot (Génesis19:1-3). </a:t>
          </a:r>
          <a:endParaRPr lang="hu-HU" sz="2400" kern="1200" dirty="0"/>
        </a:p>
      </dsp:txBody>
      <dsp:txXfrm>
        <a:off x="8150233" y="511873"/>
        <a:ext cx="3684366" cy="1151364"/>
      </dsp:txXfrm>
    </dsp:sp>
    <dsp:sp modelId="{76702D65-18CD-6347-AEEC-6F693FEF1A87}">
      <dsp:nvSpPr>
        <dsp:cNvPr id="0" name=""/>
        <dsp:cNvSpPr/>
      </dsp:nvSpPr>
      <dsp:spPr>
        <a:xfrm>
          <a:off x="7996718" y="345565"/>
          <a:ext cx="805955" cy="1208932"/>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2">
          <a:scrgbClr r="0" g="0" b="0"/>
        </a:effectRef>
        <a:fontRef idx="minor"/>
      </dsp:style>
    </dsp:sp>
    <dsp:sp modelId="{DA4AFDA8-9D74-E747-BF91-25EB0608EA10}">
      <dsp:nvSpPr>
        <dsp:cNvPr id="0" name=""/>
        <dsp:cNvSpPr/>
      </dsp:nvSpPr>
      <dsp:spPr>
        <a:xfrm>
          <a:off x="156237" y="1961313"/>
          <a:ext cx="3684366" cy="11513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9858" tIns="91440" rIns="91440" bIns="91440" numCol="1" spcCol="1270" anchor="ctr" anchorCtr="0">
          <a:noAutofit/>
        </a:bodyPr>
        <a:lstStyle/>
        <a:p>
          <a:pPr lvl="0" algn="l" defTabSz="1066800" rtl="0">
            <a:lnSpc>
              <a:spcPct val="90000"/>
            </a:lnSpc>
            <a:spcBef>
              <a:spcPct val="0"/>
            </a:spcBef>
            <a:spcAft>
              <a:spcPct val="35000"/>
            </a:spcAft>
          </a:pPr>
          <a:r>
            <a:rPr lang="es-ES_tradnl" sz="2400" kern="1200" smtClean="0"/>
            <a:t>Los israelitas (Lv. 19:33, 34). </a:t>
          </a:r>
          <a:endParaRPr lang="es-ES_tradnl" sz="2400" kern="1200"/>
        </a:p>
      </dsp:txBody>
      <dsp:txXfrm>
        <a:off x="156237" y="1961313"/>
        <a:ext cx="3684366" cy="1151364"/>
      </dsp:txXfrm>
    </dsp:sp>
    <dsp:sp modelId="{D0860D02-EE30-B740-AF86-A1A522809475}">
      <dsp:nvSpPr>
        <dsp:cNvPr id="0" name=""/>
        <dsp:cNvSpPr/>
      </dsp:nvSpPr>
      <dsp:spPr>
        <a:xfrm>
          <a:off x="2722" y="1795005"/>
          <a:ext cx="805955" cy="1208932"/>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2">
          <a:scrgbClr r="0" g="0" b="0"/>
        </a:effectRef>
        <a:fontRef idx="minor"/>
      </dsp:style>
    </dsp:sp>
    <dsp:sp modelId="{48E1B592-78E5-BD42-A173-FC0DB99563FE}">
      <dsp:nvSpPr>
        <dsp:cNvPr id="0" name=""/>
        <dsp:cNvSpPr/>
      </dsp:nvSpPr>
      <dsp:spPr>
        <a:xfrm>
          <a:off x="4153235" y="1961313"/>
          <a:ext cx="3684366" cy="11513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9858" tIns="91440" rIns="91440" bIns="91440" numCol="1" spcCol="1270" anchor="ctr" anchorCtr="0">
          <a:noAutofit/>
        </a:bodyPr>
        <a:lstStyle/>
        <a:p>
          <a:pPr lvl="0" algn="l" defTabSz="1066800" rtl="0">
            <a:lnSpc>
              <a:spcPct val="90000"/>
            </a:lnSpc>
            <a:spcBef>
              <a:spcPct val="0"/>
            </a:spcBef>
            <a:spcAft>
              <a:spcPct val="35000"/>
            </a:spcAft>
          </a:pPr>
          <a:r>
            <a:rPr lang="es-ES_tradnl" sz="2400" kern="1200" smtClean="0"/>
            <a:t>Gedeon (Jueces 6:11-24</a:t>
          </a:r>
          <a:endParaRPr lang="es-ES_tradnl" sz="2400" kern="1200"/>
        </a:p>
      </dsp:txBody>
      <dsp:txXfrm>
        <a:off x="4153235" y="1961313"/>
        <a:ext cx="3684366" cy="1151364"/>
      </dsp:txXfrm>
    </dsp:sp>
    <dsp:sp modelId="{05B45591-412C-1345-9B14-03C730B80E0F}">
      <dsp:nvSpPr>
        <dsp:cNvPr id="0" name=""/>
        <dsp:cNvSpPr/>
      </dsp:nvSpPr>
      <dsp:spPr>
        <a:xfrm>
          <a:off x="3999720" y="1795005"/>
          <a:ext cx="805955" cy="1208932"/>
        </a:xfrm>
        <a:prstGeom prst="rect">
          <a:avLst/>
        </a:prstGeom>
        <a:blipFill rotWithShape="1">
          <a:blip xmlns:r="http://schemas.openxmlformats.org/officeDocument/2006/relationships" r:embed="rId5"/>
          <a:stretch>
            <a:fillRect/>
          </a:stretch>
        </a:blipFill>
        <a:ln>
          <a:noFill/>
        </a:ln>
        <a:effectLst/>
      </dsp:spPr>
      <dsp:style>
        <a:lnRef idx="0">
          <a:scrgbClr r="0" g="0" b="0"/>
        </a:lnRef>
        <a:fillRef idx="1">
          <a:scrgbClr r="0" g="0" b="0"/>
        </a:fillRef>
        <a:effectRef idx="2">
          <a:scrgbClr r="0" g="0" b="0"/>
        </a:effectRef>
        <a:fontRef idx="minor"/>
      </dsp:style>
    </dsp:sp>
    <dsp:sp modelId="{D00D9935-5CEC-4B4B-ACB0-2229AE67020E}">
      <dsp:nvSpPr>
        <dsp:cNvPr id="0" name=""/>
        <dsp:cNvSpPr/>
      </dsp:nvSpPr>
      <dsp:spPr>
        <a:xfrm>
          <a:off x="8150233" y="1961313"/>
          <a:ext cx="3684366" cy="11513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9858" tIns="91440" rIns="91440" bIns="91440" numCol="1" spcCol="1270" anchor="ctr" anchorCtr="0">
          <a:noAutofit/>
        </a:bodyPr>
        <a:lstStyle/>
        <a:p>
          <a:pPr lvl="0" algn="l" defTabSz="1066800" rtl="0">
            <a:lnSpc>
              <a:spcPct val="90000"/>
            </a:lnSpc>
            <a:spcBef>
              <a:spcPct val="0"/>
            </a:spcBef>
            <a:spcAft>
              <a:spcPct val="35000"/>
            </a:spcAft>
          </a:pPr>
          <a:r>
            <a:rPr lang="fi-FI" sz="2400" kern="1200" smtClean="0"/>
            <a:t>Manoa (Jueces 13:6-20</a:t>
          </a:r>
          <a:endParaRPr lang="fi-FI" sz="2400" kern="1200"/>
        </a:p>
      </dsp:txBody>
      <dsp:txXfrm>
        <a:off x="8150233" y="1961313"/>
        <a:ext cx="3684366" cy="1151364"/>
      </dsp:txXfrm>
    </dsp:sp>
    <dsp:sp modelId="{EC6FC19C-266D-2947-8553-93D9A6759B8A}">
      <dsp:nvSpPr>
        <dsp:cNvPr id="0" name=""/>
        <dsp:cNvSpPr/>
      </dsp:nvSpPr>
      <dsp:spPr>
        <a:xfrm>
          <a:off x="7996718" y="1795005"/>
          <a:ext cx="805955" cy="1208932"/>
        </a:xfrm>
        <a:prstGeom prst="rect">
          <a:avLst/>
        </a:prstGeom>
        <a:blipFill rotWithShape="1">
          <a:blip xmlns:r="http://schemas.openxmlformats.org/officeDocument/2006/relationships" r:embed="rId6"/>
          <a:stretch>
            <a:fillRect/>
          </a:stretch>
        </a:blipFill>
        <a:ln>
          <a:noFill/>
        </a:ln>
        <a:effectLst/>
      </dsp:spPr>
      <dsp:style>
        <a:lnRef idx="0">
          <a:scrgbClr r="0" g="0" b="0"/>
        </a:lnRef>
        <a:fillRef idx="1">
          <a:scrgbClr r="0" g="0" b="0"/>
        </a:fillRef>
        <a:effectRef idx="2">
          <a:scrgbClr r="0" g="0" b="0"/>
        </a:effectRef>
        <a:fontRef idx="minor"/>
      </dsp:style>
    </dsp:sp>
    <dsp:sp modelId="{188421AD-111E-494E-AF61-695669E555F7}">
      <dsp:nvSpPr>
        <dsp:cNvPr id="0" name=""/>
        <dsp:cNvSpPr/>
      </dsp:nvSpPr>
      <dsp:spPr>
        <a:xfrm>
          <a:off x="2154736" y="3410753"/>
          <a:ext cx="3684366" cy="11513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9858" tIns="91440" rIns="91440" bIns="91440" numCol="1" spcCol="1270" anchor="ctr" anchorCtr="0">
          <a:noAutofit/>
        </a:bodyPr>
        <a:lstStyle/>
        <a:p>
          <a:pPr lvl="0" algn="l" defTabSz="1066800" rtl="0">
            <a:lnSpc>
              <a:spcPct val="90000"/>
            </a:lnSpc>
            <a:spcBef>
              <a:spcPct val="0"/>
            </a:spcBef>
            <a:spcAft>
              <a:spcPct val="35000"/>
            </a:spcAft>
          </a:pPr>
          <a:r>
            <a:rPr lang="fi-FI" sz="2400" kern="1200" dirty="0" err="1" smtClean="0"/>
            <a:t>Sunamita</a:t>
          </a:r>
          <a:r>
            <a:rPr lang="fi-FI" sz="2400" kern="1200" dirty="0" smtClean="0"/>
            <a:t> </a:t>
          </a:r>
          <a:r>
            <a:rPr lang="fi-FI" sz="2400" kern="1200" dirty="0" err="1" smtClean="0"/>
            <a:t>con</a:t>
          </a:r>
          <a:r>
            <a:rPr lang="fi-FI" sz="2400" kern="1200" dirty="0" smtClean="0"/>
            <a:t> </a:t>
          </a:r>
          <a:r>
            <a:rPr lang="fi-FI" sz="2400" kern="1200" dirty="0" err="1" smtClean="0"/>
            <a:t>Eliseo</a:t>
          </a:r>
          <a:r>
            <a:rPr lang="fi-FI" sz="2400" kern="1200" dirty="0" smtClean="0"/>
            <a:t> 2 R. 4:8-10, 13</a:t>
          </a:r>
          <a:endParaRPr lang="fi-FI" sz="2400" kern="1200" dirty="0"/>
        </a:p>
      </dsp:txBody>
      <dsp:txXfrm>
        <a:off x="2154736" y="3410753"/>
        <a:ext cx="3684366" cy="1151364"/>
      </dsp:txXfrm>
    </dsp:sp>
    <dsp:sp modelId="{F98DABF7-D75F-D54A-8D6B-5EBACC4A598E}">
      <dsp:nvSpPr>
        <dsp:cNvPr id="0" name=""/>
        <dsp:cNvSpPr/>
      </dsp:nvSpPr>
      <dsp:spPr>
        <a:xfrm>
          <a:off x="2001221" y="3244445"/>
          <a:ext cx="805955" cy="1208932"/>
        </a:xfrm>
        <a:prstGeom prst="rect">
          <a:avLst/>
        </a:prstGeom>
        <a:blipFill rotWithShape="1">
          <a:blip xmlns:r="http://schemas.openxmlformats.org/officeDocument/2006/relationships" r:embed="rId7"/>
          <a:stretch>
            <a:fillRect/>
          </a:stretch>
        </a:blipFill>
        <a:ln>
          <a:noFill/>
        </a:ln>
        <a:effectLst/>
      </dsp:spPr>
      <dsp:style>
        <a:lnRef idx="0">
          <a:scrgbClr r="0" g="0" b="0"/>
        </a:lnRef>
        <a:fillRef idx="1">
          <a:scrgbClr r="0" g="0" b="0"/>
        </a:fillRef>
        <a:effectRef idx="2">
          <a:scrgbClr r="0" g="0" b="0"/>
        </a:effectRef>
        <a:fontRef idx="minor"/>
      </dsp:style>
    </dsp:sp>
    <dsp:sp modelId="{19CDDB29-0B82-E247-A6C1-4247BFDCD3E9}">
      <dsp:nvSpPr>
        <dsp:cNvPr id="0" name=""/>
        <dsp:cNvSpPr/>
      </dsp:nvSpPr>
      <dsp:spPr>
        <a:xfrm>
          <a:off x="6151734" y="3410753"/>
          <a:ext cx="3684366" cy="11513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9858" tIns="91440" rIns="91440" bIns="91440" numCol="1" spcCol="1270" anchor="ctr" anchorCtr="0">
          <a:noAutofit/>
        </a:bodyPr>
        <a:lstStyle/>
        <a:p>
          <a:pPr lvl="0" algn="l" defTabSz="1066800" rtl="0">
            <a:lnSpc>
              <a:spcPct val="90000"/>
            </a:lnSpc>
            <a:spcBef>
              <a:spcPct val="0"/>
            </a:spcBef>
            <a:spcAft>
              <a:spcPct val="35000"/>
            </a:spcAft>
          </a:pPr>
          <a:r>
            <a:rPr lang="fi-FI" sz="2400" kern="1200" dirty="0" smtClean="0"/>
            <a:t>David (2 Sam. 6:19)</a:t>
          </a:r>
          <a:endParaRPr lang="fi-FI" sz="2400" kern="1200" dirty="0"/>
        </a:p>
      </dsp:txBody>
      <dsp:txXfrm>
        <a:off x="6151734" y="3410753"/>
        <a:ext cx="3684366" cy="1151364"/>
      </dsp:txXfrm>
    </dsp:sp>
    <dsp:sp modelId="{ADBBE689-7805-3D49-BCA7-FE2A185398EC}">
      <dsp:nvSpPr>
        <dsp:cNvPr id="0" name=""/>
        <dsp:cNvSpPr/>
      </dsp:nvSpPr>
      <dsp:spPr>
        <a:xfrm>
          <a:off x="5998219" y="3244445"/>
          <a:ext cx="805955" cy="1208932"/>
        </a:xfrm>
        <a:prstGeom prst="rect">
          <a:avLst/>
        </a:prstGeom>
        <a:blipFill rotWithShape="1">
          <a:blip xmlns:r="http://schemas.openxmlformats.org/officeDocument/2006/relationships" r:embed="rId7"/>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BCDD7-D974-574E-A3C2-935AAB9DE134}">
      <dsp:nvSpPr>
        <dsp:cNvPr id="0" name=""/>
        <dsp:cNvSpPr/>
      </dsp:nvSpPr>
      <dsp:spPr>
        <a:xfrm>
          <a:off x="156237" y="556520"/>
          <a:ext cx="3684366" cy="11513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9858" tIns="91440" rIns="91440" bIns="91440" numCol="1" spcCol="1270" anchor="ctr" anchorCtr="0">
          <a:noAutofit/>
        </a:bodyPr>
        <a:lstStyle/>
        <a:p>
          <a:pPr lvl="0" algn="l" defTabSz="1066800" rtl="0">
            <a:lnSpc>
              <a:spcPct val="90000"/>
            </a:lnSpc>
            <a:spcBef>
              <a:spcPct val="0"/>
            </a:spcBef>
            <a:spcAft>
              <a:spcPct val="35000"/>
            </a:spcAft>
          </a:pPr>
          <a:r>
            <a:rPr lang="es-ES_tradnl" sz="2400" kern="1200" dirty="0" smtClean="0"/>
            <a:t>Zaqueo (Lucas 19:5-6). </a:t>
          </a:r>
          <a:endParaRPr lang="es-ES_tradnl" sz="2400" kern="1200" dirty="0"/>
        </a:p>
      </dsp:txBody>
      <dsp:txXfrm>
        <a:off x="156237" y="556520"/>
        <a:ext cx="3684366" cy="1151364"/>
      </dsp:txXfrm>
    </dsp:sp>
    <dsp:sp modelId="{BAC414A3-6677-924D-A8B7-64E121663D6E}">
      <dsp:nvSpPr>
        <dsp:cNvPr id="0" name=""/>
        <dsp:cNvSpPr/>
      </dsp:nvSpPr>
      <dsp:spPr>
        <a:xfrm>
          <a:off x="2722" y="390212"/>
          <a:ext cx="805955" cy="1208932"/>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2">
          <a:scrgbClr r="0" g="0" b="0"/>
        </a:effectRef>
        <a:fontRef idx="minor"/>
      </dsp:style>
    </dsp:sp>
    <dsp:sp modelId="{6FB01433-5B10-D941-B334-D9DBD6362F17}">
      <dsp:nvSpPr>
        <dsp:cNvPr id="0" name=""/>
        <dsp:cNvSpPr/>
      </dsp:nvSpPr>
      <dsp:spPr>
        <a:xfrm>
          <a:off x="4153235" y="556520"/>
          <a:ext cx="3684366" cy="11513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9858" tIns="91440" rIns="91440" bIns="91440" numCol="1" spcCol="1270" anchor="ctr" anchorCtr="0">
          <a:noAutofit/>
        </a:bodyPr>
        <a:lstStyle/>
        <a:p>
          <a:pPr lvl="0" algn="l" defTabSz="1066800" rtl="0">
            <a:lnSpc>
              <a:spcPct val="90000"/>
            </a:lnSpc>
            <a:spcBef>
              <a:spcPct val="0"/>
            </a:spcBef>
            <a:spcAft>
              <a:spcPct val="35000"/>
            </a:spcAft>
          </a:pPr>
          <a:r>
            <a:rPr lang="es-ES_tradnl" sz="2400" kern="1200" dirty="0" smtClean="0"/>
            <a:t>Febe (</a:t>
          </a:r>
          <a:r>
            <a:rPr lang="es-ES_tradnl" sz="2400" kern="1200" dirty="0" smtClean="0">
              <a:hlinkClick xmlns:r="http://schemas.openxmlformats.org/officeDocument/2006/relationships" r:id="rId2"/>
            </a:rPr>
            <a:t>Romanos 16:1, 2</a:t>
          </a:r>
          <a:r>
            <a:rPr lang="es-ES_tradnl" sz="2400" kern="1200" dirty="0" smtClean="0"/>
            <a:t>). </a:t>
          </a:r>
          <a:endParaRPr lang="es-ES_tradnl" sz="2400" kern="1200" dirty="0"/>
        </a:p>
      </dsp:txBody>
      <dsp:txXfrm>
        <a:off x="4153235" y="556520"/>
        <a:ext cx="3684366" cy="1151364"/>
      </dsp:txXfrm>
    </dsp:sp>
    <dsp:sp modelId="{EEB76C77-5709-844E-B47A-F2E1992706BF}">
      <dsp:nvSpPr>
        <dsp:cNvPr id="0" name=""/>
        <dsp:cNvSpPr/>
      </dsp:nvSpPr>
      <dsp:spPr>
        <a:xfrm>
          <a:off x="3999720" y="390212"/>
          <a:ext cx="805955" cy="1208932"/>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2">
          <a:scrgbClr r="0" g="0" b="0"/>
        </a:effectRef>
        <a:fontRef idx="minor"/>
      </dsp:style>
    </dsp:sp>
    <dsp:sp modelId="{B4DF3705-6CC5-FE4F-B34E-8706D49C2286}">
      <dsp:nvSpPr>
        <dsp:cNvPr id="0" name=""/>
        <dsp:cNvSpPr/>
      </dsp:nvSpPr>
      <dsp:spPr>
        <a:xfrm>
          <a:off x="8150233" y="556520"/>
          <a:ext cx="3684366" cy="11513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9858" tIns="91440" rIns="91440" bIns="91440" numCol="1" spcCol="1270" anchor="ctr" anchorCtr="0">
          <a:noAutofit/>
        </a:bodyPr>
        <a:lstStyle/>
        <a:p>
          <a:pPr lvl="0" algn="l" defTabSz="1066800" rtl="0">
            <a:lnSpc>
              <a:spcPct val="90000"/>
            </a:lnSpc>
            <a:spcBef>
              <a:spcPct val="0"/>
            </a:spcBef>
            <a:spcAft>
              <a:spcPct val="35000"/>
            </a:spcAft>
          </a:pPr>
          <a:r>
            <a:rPr lang="es-ES_tradnl" sz="2400" kern="1200" dirty="0" smtClean="0"/>
            <a:t>Lidia (Hechos 16:15) </a:t>
          </a:r>
          <a:endParaRPr lang="es-ES_tradnl" sz="2400" kern="1200" dirty="0"/>
        </a:p>
      </dsp:txBody>
      <dsp:txXfrm>
        <a:off x="8150233" y="556520"/>
        <a:ext cx="3684366" cy="1151364"/>
      </dsp:txXfrm>
    </dsp:sp>
    <dsp:sp modelId="{1108157A-0812-194C-AF7D-4C6603329533}">
      <dsp:nvSpPr>
        <dsp:cNvPr id="0" name=""/>
        <dsp:cNvSpPr/>
      </dsp:nvSpPr>
      <dsp:spPr>
        <a:xfrm>
          <a:off x="7996718" y="390212"/>
          <a:ext cx="805955" cy="1208932"/>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2">
          <a:scrgbClr r="0" g="0" b="0"/>
        </a:effectRef>
        <a:fontRef idx="minor"/>
      </dsp:style>
    </dsp:sp>
    <dsp:sp modelId="{83CE9A15-943C-9F44-BE8D-B5D094C2BDED}">
      <dsp:nvSpPr>
        <dsp:cNvPr id="0" name=""/>
        <dsp:cNvSpPr/>
      </dsp:nvSpPr>
      <dsp:spPr>
        <a:xfrm>
          <a:off x="156237" y="2005960"/>
          <a:ext cx="3684366" cy="11513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9858" tIns="91440" rIns="91440" bIns="91440" numCol="1" spcCol="1270" anchor="ctr" anchorCtr="0">
          <a:noAutofit/>
        </a:bodyPr>
        <a:lstStyle/>
        <a:p>
          <a:pPr lvl="0" algn="l" defTabSz="1066800" rtl="0">
            <a:lnSpc>
              <a:spcPct val="90000"/>
            </a:lnSpc>
            <a:spcBef>
              <a:spcPct val="0"/>
            </a:spcBef>
            <a:spcAft>
              <a:spcPct val="35000"/>
            </a:spcAft>
          </a:pPr>
          <a:r>
            <a:rPr lang="es-ES_tradnl" sz="2400" kern="1200" dirty="0" smtClean="0"/>
            <a:t>Pablo (He. 13:2). </a:t>
          </a:r>
          <a:endParaRPr lang="es-ES_tradnl" sz="2400" kern="1200" dirty="0"/>
        </a:p>
      </dsp:txBody>
      <dsp:txXfrm>
        <a:off x="156237" y="2005960"/>
        <a:ext cx="3684366" cy="1151364"/>
      </dsp:txXfrm>
    </dsp:sp>
    <dsp:sp modelId="{84A42CC3-B614-0E47-B4FF-FB9ED1AB9B1F}">
      <dsp:nvSpPr>
        <dsp:cNvPr id="0" name=""/>
        <dsp:cNvSpPr/>
      </dsp:nvSpPr>
      <dsp:spPr>
        <a:xfrm>
          <a:off x="2722" y="1839652"/>
          <a:ext cx="805955" cy="1208932"/>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2">
          <a:scrgbClr r="0" g="0" b="0"/>
        </a:effectRef>
        <a:fontRef idx="minor"/>
      </dsp:style>
    </dsp:sp>
    <dsp:sp modelId="{DA4AFDA8-9D74-E747-BF91-25EB0608EA10}">
      <dsp:nvSpPr>
        <dsp:cNvPr id="0" name=""/>
        <dsp:cNvSpPr/>
      </dsp:nvSpPr>
      <dsp:spPr>
        <a:xfrm>
          <a:off x="4153235" y="2005960"/>
          <a:ext cx="3684366" cy="11513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9858" tIns="91440" rIns="91440" bIns="91440" numCol="1" spcCol="1270" anchor="ctr" anchorCtr="0">
          <a:noAutofit/>
        </a:bodyPr>
        <a:lstStyle/>
        <a:p>
          <a:pPr lvl="0" algn="l" defTabSz="1066800" rtl="0">
            <a:lnSpc>
              <a:spcPct val="90000"/>
            </a:lnSpc>
            <a:spcBef>
              <a:spcPct val="0"/>
            </a:spcBef>
            <a:spcAft>
              <a:spcPct val="35000"/>
            </a:spcAft>
          </a:pPr>
          <a:r>
            <a:rPr lang="es-ES_tradnl" sz="2400" kern="1200" dirty="0" smtClean="0"/>
            <a:t>Publio (Hechos 28:7)</a:t>
          </a:r>
          <a:endParaRPr lang="es-ES_tradnl" sz="2400" kern="1200" dirty="0"/>
        </a:p>
      </dsp:txBody>
      <dsp:txXfrm>
        <a:off x="4153235" y="2005960"/>
        <a:ext cx="3684366" cy="1151364"/>
      </dsp:txXfrm>
    </dsp:sp>
    <dsp:sp modelId="{D0860D02-EE30-B740-AF86-A1A522809475}">
      <dsp:nvSpPr>
        <dsp:cNvPr id="0" name=""/>
        <dsp:cNvSpPr/>
      </dsp:nvSpPr>
      <dsp:spPr>
        <a:xfrm>
          <a:off x="3999720" y="1839652"/>
          <a:ext cx="805955" cy="1208932"/>
        </a:xfrm>
        <a:prstGeom prst="rect">
          <a:avLst/>
        </a:prstGeom>
        <a:blipFill rotWithShape="1">
          <a:blip xmlns:r="http://schemas.openxmlformats.org/officeDocument/2006/relationships" r:embed="rId5"/>
          <a:stretch>
            <a:fillRect/>
          </a:stretch>
        </a:blipFill>
        <a:ln>
          <a:noFill/>
        </a:ln>
        <a:effectLst/>
      </dsp:spPr>
      <dsp:style>
        <a:lnRef idx="0">
          <a:scrgbClr r="0" g="0" b="0"/>
        </a:lnRef>
        <a:fillRef idx="1">
          <a:scrgbClr r="0" g="0" b="0"/>
        </a:fillRef>
        <a:effectRef idx="2">
          <a:scrgbClr r="0" g="0" b="0"/>
        </a:effectRef>
        <a:fontRef idx="minor"/>
      </dsp:style>
    </dsp:sp>
    <dsp:sp modelId="{4C900704-1F87-F045-AD4E-72525CEF2FA5}">
      <dsp:nvSpPr>
        <dsp:cNvPr id="0" name=""/>
        <dsp:cNvSpPr/>
      </dsp:nvSpPr>
      <dsp:spPr>
        <a:xfrm>
          <a:off x="8150233" y="2005960"/>
          <a:ext cx="3684366" cy="115136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9858" tIns="91440" rIns="91440" bIns="91440" numCol="1" spcCol="1270" anchor="ctr" anchorCtr="0">
          <a:noAutofit/>
        </a:bodyPr>
        <a:lstStyle/>
        <a:p>
          <a:pPr lvl="0" algn="l" defTabSz="1066800" rtl="0">
            <a:lnSpc>
              <a:spcPct val="90000"/>
            </a:lnSpc>
            <a:spcBef>
              <a:spcPct val="0"/>
            </a:spcBef>
            <a:spcAft>
              <a:spcPct val="35000"/>
            </a:spcAft>
          </a:pPr>
          <a:r>
            <a:rPr lang="es-ES_tradnl" sz="2400" kern="1200" smtClean="0"/>
            <a:t>Simón (Lc. 7:44-46). </a:t>
          </a:r>
          <a:endParaRPr lang="es-ES_tradnl" sz="2400" kern="1200"/>
        </a:p>
      </dsp:txBody>
      <dsp:txXfrm>
        <a:off x="8150233" y="2005960"/>
        <a:ext cx="3684366" cy="1151364"/>
      </dsp:txXfrm>
    </dsp:sp>
    <dsp:sp modelId="{719F8DC8-2C19-1E49-8D1E-B027A1A7A74D}">
      <dsp:nvSpPr>
        <dsp:cNvPr id="0" name=""/>
        <dsp:cNvSpPr/>
      </dsp:nvSpPr>
      <dsp:spPr>
        <a:xfrm>
          <a:off x="7996718" y="1839652"/>
          <a:ext cx="805955" cy="1208932"/>
        </a:xfrm>
        <a:prstGeom prst="rect">
          <a:avLst/>
        </a:prstGeom>
        <a:blipFill rotWithShape="1">
          <a:blip xmlns:r="http://schemas.openxmlformats.org/officeDocument/2006/relationships" r:embed="rId6"/>
          <a:stretch>
            <a:fillRect/>
          </a:stretch>
        </a:blipFill>
        <a:ln>
          <a:noFill/>
        </a:ln>
        <a:effectLst/>
      </dsp:spPr>
      <dsp:style>
        <a:lnRef idx="0">
          <a:scrgbClr r="0" g="0" b="0"/>
        </a:lnRef>
        <a:fillRef idx="1">
          <a:scrgbClr r="0" g="0" b="0"/>
        </a:fillRef>
        <a:effectRef idx="2">
          <a:scrgbClr r="0" g="0" b="0"/>
        </a:effectRef>
        <a:fontRef idx="minor"/>
      </dsp:style>
    </dsp:sp>
    <dsp:sp modelId="{48E1B592-78E5-BD42-A173-FC0DB99563FE}">
      <dsp:nvSpPr>
        <dsp:cNvPr id="0" name=""/>
        <dsp:cNvSpPr/>
      </dsp:nvSpPr>
      <dsp:spPr>
        <a:xfrm>
          <a:off x="2757572" y="3606902"/>
          <a:ext cx="3092362" cy="86780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9858" tIns="91440" rIns="91440" bIns="91440" numCol="1" spcCol="1270" anchor="ctr" anchorCtr="0">
          <a:noAutofit/>
        </a:bodyPr>
        <a:lstStyle/>
        <a:p>
          <a:pPr lvl="0" algn="l" defTabSz="1066800" rtl="0">
            <a:lnSpc>
              <a:spcPct val="90000"/>
            </a:lnSpc>
            <a:spcBef>
              <a:spcPct val="0"/>
            </a:spcBef>
            <a:spcAft>
              <a:spcPct val="35000"/>
            </a:spcAft>
          </a:pPr>
          <a:r>
            <a:rPr lang="es-ES_tradnl" sz="2400" kern="1200" dirty="0" smtClean="0"/>
            <a:t>Gayo  (3 </a:t>
          </a:r>
          <a:r>
            <a:rPr lang="es-ES_tradnl" sz="2400" kern="1200" dirty="0" err="1" smtClean="0"/>
            <a:t>Jn</a:t>
          </a:r>
          <a:r>
            <a:rPr lang="es-ES_tradnl" sz="2400" kern="1200" dirty="0" smtClean="0"/>
            <a:t>. 5-6).</a:t>
          </a:r>
          <a:endParaRPr lang="es-ES_tradnl" sz="2400" kern="1200" dirty="0"/>
        </a:p>
      </dsp:txBody>
      <dsp:txXfrm>
        <a:off x="2757572" y="3606902"/>
        <a:ext cx="3092362" cy="867806"/>
      </dsp:txXfrm>
    </dsp:sp>
    <dsp:sp modelId="{05B45591-412C-1345-9B14-03C730B80E0F}">
      <dsp:nvSpPr>
        <dsp:cNvPr id="0" name=""/>
        <dsp:cNvSpPr/>
      </dsp:nvSpPr>
      <dsp:spPr>
        <a:xfrm>
          <a:off x="2308055" y="3298815"/>
          <a:ext cx="805955" cy="1208932"/>
        </a:xfrm>
        <a:prstGeom prst="rect">
          <a:avLst/>
        </a:prstGeom>
        <a:blipFill rotWithShape="1">
          <a:blip xmlns:r="http://schemas.openxmlformats.org/officeDocument/2006/relationships" r:embed="rId7"/>
          <a:stretch>
            <a:fillRect/>
          </a:stretch>
        </a:blipFill>
        <a:ln>
          <a:noFill/>
        </a:ln>
        <a:effectLst/>
      </dsp:spPr>
      <dsp:style>
        <a:lnRef idx="0">
          <a:scrgbClr r="0" g="0" b="0"/>
        </a:lnRef>
        <a:fillRef idx="1">
          <a:scrgbClr r="0" g="0" b="0"/>
        </a:fillRef>
        <a:effectRef idx="2">
          <a:scrgbClr r="0" g="0" b="0"/>
        </a:effectRef>
        <a:fontRef idx="minor"/>
      </dsp:style>
    </dsp:sp>
    <dsp:sp modelId="{A0C06DE0-BA49-6A43-B304-1ECB073C49D9}">
      <dsp:nvSpPr>
        <dsp:cNvPr id="0" name=""/>
        <dsp:cNvSpPr/>
      </dsp:nvSpPr>
      <dsp:spPr>
        <a:xfrm>
          <a:off x="6480232" y="3544694"/>
          <a:ext cx="3049034" cy="972776"/>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79858" tIns="91440" rIns="91440" bIns="91440" numCol="1" spcCol="1270" anchor="ctr" anchorCtr="0">
          <a:noAutofit/>
        </a:bodyPr>
        <a:lstStyle/>
        <a:p>
          <a:pPr lvl="0" algn="l" defTabSz="1066800" rtl="0">
            <a:lnSpc>
              <a:spcPct val="90000"/>
            </a:lnSpc>
            <a:spcBef>
              <a:spcPct val="0"/>
            </a:spcBef>
            <a:spcAft>
              <a:spcPct val="35000"/>
            </a:spcAft>
          </a:pPr>
          <a:r>
            <a:rPr lang="es-ES_tradnl" sz="2400" kern="1200" dirty="0" smtClean="0"/>
            <a:t>Filemón  (Fil. 1:7, 22).</a:t>
          </a:r>
          <a:endParaRPr lang="es-ES_tradnl" sz="2400" kern="1200" dirty="0"/>
        </a:p>
      </dsp:txBody>
      <dsp:txXfrm>
        <a:off x="6480232" y="3544694"/>
        <a:ext cx="3049034" cy="972776"/>
      </dsp:txXfrm>
    </dsp:sp>
    <dsp:sp modelId="{7C404F92-DD12-8346-8D20-8198A180DB26}">
      <dsp:nvSpPr>
        <dsp:cNvPr id="0" name=""/>
        <dsp:cNvSpPr/>
      </dsp:nvSpPr>
      <dsp:spPr>
        <a:xfrm>
          <a:off x="6009051" y="3289092"/>
          <a:ext cx="805955" cy="1208932"/>
        </a:xfrm>
        <a:prstGeom prst="rect">
          <a:avLst/>
        </a:prstGeom>
        <a:blipFill rotWithShape="1">
          <a:blip xmlns:r="http://schemas.openxmlformats.org/officeDocument/2006/relationships" r:embed="rId8"/>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95CA6-3632-534C-997D-638FAA5CBC68}">
      <dsp:nvSpPr>
        <dsp:cNvPr id="0" name=""/>
        <dsp:cNvSpPr/>
      </dsp:nvSpPr>
      <dsp:spPr>
        <a:xfrm>
          <a:off x="770349" y="40"/>
          <a:ext cx="3005333" cy="109302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s-ES_tradnl" sz="2800" kern="1200" dirty="0" smtClean="0"/>
            <a:t>1 Timoteo 3:2</a:t>
          </a:r>
          <a:endParaRPr lang="es-ES_tradnl" sz="2800" kern="1200" dirty="0"/>
        </a:p>
      </dsp:txBody>
      <dsp:txXfrm>
        <a:off x="770349" y="40"/>
        <a:ext cx="3005333" cy="1093027"/>
      </dsp:txXfrm>
    </dsp:sp>
    <dsp:sp modelId="{945C8C0F-3701-C94D-93B6-ED640D74F419}">
      <dsp:nvSpPr>
        <dsp:cNvPr id="0" name=""/>
        <dsp:cNvSpPr/>
      </dsp:nvSpPr>
      <dsp:spPr>
        <a:xfrm>
          <a:off x="3957854" y="40"/>
          <a:ext cx="2854860" cy="109302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it-IT" sz="2800" kern="1200" dirty="0" smtClean="0"/>
            <a:t>Tito 1:8</a:t>
          </a:r>
          <a:endParaRPr lang="it-IT" sz="2800" kern="1200" dirty="0"/>
        </a:p>
      </dsp:txBody>
      <dsp:txXfrm>
        <a:off x="3957854" y="40"/>
        <a:ext cx="2854860" cy="10930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9C020-452F-9840-B407-B32D94F75364}">
      <dsp:nvSpPr>
        <dsp:cNvPr id="0" name=""/>
        <dsp:cNvSpPr/>
      </dsp:nvSpPr>
      <dsp:spPr>
        <a:xfrm>
          <a:off x="0" y="189087"/>
          <a:ext cx="7291833" cy="751275"/>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5927" tIns="187452" rIns="565927" bIns="113792" numCol="1" spcCol="1270" anchor="t" anchorCtr="0">
          <a:noAutofit/>
        </a:bodyPr>
        <a:lstStyle/>
        <a:p>
          <a:pPr marL="171450" lvl="1" indent="-171450" algn="l" defTabSz="711200">
            <a:lnSpc>
              <a:spcPct val="90000"/>
            </a:lnSpc>
            <a:spcBef>
              <a:spcPct val="0"/>
            </a:spcBef>
            <a:spcAft>
              <a:spcPct val="15000"/>
            </a:spcAft>
            <a:buChar char="••"/>
          </a:pPr>
          <a:r>
            <a:rPr lang="es-ES_tradnl" sz="1600" kern="1200" dirty="0" smtClean="0"/>
            <a:t>Hospedar sin murmuraciones, sin  quejarse, no a regañadientes. LO mejor es hacerlo con buen actitud.</a:t>
          </a:r>
          <a:endParaRPr lang="es-ES_tradnl" sz="1600" kern="1200" dirty="0"/>
        </a:p>
      </dsp:txBody>
      <dsp:txXfrm>
        <a:off x="0" y="189087"/>
        <a:ext cx="7291833" cy="751275"/>
      </dsp:txXfrm>
    </dsp:sp>
    <dsp:sp modelId="{0E04A460-5A69-C948-B99E-F287966B42A6}">
      <dsp:nvSpPr>
        <dsp:cNvPr id="0" name=""/>
        <dsp:cNvSpPr/>
      </dsp:nvSpPr>
      <dsp:spPr>
        <a:xfrm>
          <a:off x="364591" y="56247"/>
          <a:ext cx="5104283" cy="2656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930" tIns="0" rIns="192930" bIns="0" numCol="1" spcCol="1270" anchor="ctr" anchorCtr="0">
          <a:noAutofit/>
        </a:bodyPr>
        <a:lstStyle/>
        <a:p>
          <a:pPr lvl="0" algn="l" defTabSz="711200">
            <a:lnSpc>
              <a:spcPct val="90000"/>
            </a:lnSpc>
            <a:spcBef>
              <a:spcPct val="0"/>
            </a:spcBef>
            <a:spcAft>
              <a:spcPct val="35000"/>
            </a:spcAft>
          </a:pPr>
          <a:r>
            <a:rPr lang="es-ES_tradnl" sz="1600" kern="1200" dirty="0" smtClean="0"/>
            <a:t>1 PEDRO 4:9</a:t>
          </a:r>
          <a:endParaRPr lang="es-ES_tradnl" sz="1600" kern="1200" dirty="0"/>
        </a:p>
      </dsp:txBody>
      <dsp:txXfrm>
        <a:off x="377560" y="69216"/>
        <a:ext cx="5078345" cy="239742"/>
      </dsp:txXfrm>
    </dsp:sp>
    <dsp:sp modelId="{B8C1EE66-7BB6-8740-AB32-7F35F4C497C5}">
      <dsp:nvSpPr>
        <dsp:cNvPr id="0" name=""/>
        <dsp:cNvSpPr/>
      </dsp:nvSpPr>
      <dsp:spPr>
        <a:xfrm>
          <a:off x="0" y="1121802"/>
          <a:ext cx="7291833" cy="751275"/>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5927" tIns="187452" rIns="565927" bIns="113792" numCol="1" spcCol="1270" anchor="t" anchorCtr="0">
          <a:noAutofit/>
        </a:bodyPr>
        <a:lstStyle/>
        <a:p>
          <a:pPr marL="171450" lvl="1" indent="-171450" algn="l" defTabSz="711200">
            <a:lnSpc>
              <a:spcPct val="90000"/>
            </a:lnSpc>
            <a:spcBef>
              <a:spcPct val="0"/>
            </a:spcBef>
            <a:spcAft>
              <a:spcPct val="15000"/>
            </a:spcAft>
            <a:buChar char="••"/>
          </a:pPr>
          <a:r>
            <a:rPr lang="es-ES_tradnl" sz="1600" kern="1200" dirty="0" smtClean="0"/>
            <a:t>Hospedar ayudando a los mas necesitados, siendo solidarios. Brinde abrigo, alimento y Bienestar </a:t>
          </a:r>
          <a:r>
            <a:rPr lang="es-ES_tradnl" sz="1600" kern="1200" dirty="0" err="1" smtClean="0"/>
            <a:t>or</a:t>
          </a:r>
          <a:r>
            <a:rPr lang="es-ES_tradnl" sz="1600" kern="1200" dirty="0" smtClean="0"/>
            <a:t> el tiempo que están en su hogar.</a:t>
          </a:r>
          <a:endParaRPr lang="es-ES_tradnl" sz="1600" kern="1200" dirty="0"/>
        </a:p>
      </dsp:txBody>
      <dsp:txXfrm>
        <a:off x="0" y="1121802"/>
        <a:ext cx="7291833" cy="751275"/>
      </dsp:txXfrm>
    </dsp:sp>
    <dsp:sp modelId="{751C0D62-56AA-3C42-A97B-F3D7790AB6CB}">
      <dsp:nvSpPr>
        <dsp:cNvPr id="0" name=""/>
        <dsp:cNvSpPr/>
      </dsp:nvSpPr>
      <dsp:spPr>
        <a:xfrm>
          <a:off x="364591" y="988962"/>
          <a:ext cx="5104283" cy="2656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930" tIns="0" rIns="192930" bIns="0" numCol="1" spcCol="1270" anchor="ctr" anchorCtr="0">
          <a:noAutofit/>
        </a:bodyPr>
        <a:lstStyle/>
        <a:p>
          <a:pPr lvl="0" algn="l" defTabSz="711200">
            <a:lnSpc>
              <a:spcPct val="90000"/>
            </a:lnSpc>
            <a:spcBef>
              <a:spcPct val="0"/>
            </a:spcBef>
            <a:spcAft>
              <a:spcPct val="35000"/>
            </a:spcAft>
          </a:pPr>
          <a:r>
            <a:rPr lang="es-ES_tradnl" sz="1600" kern="1200" dirty="0" smtClean="0"/>
            <a:t>ROMANOS 12:13</a:t>
          </a:r>
          <a:endParaRPr lang="es-ES_tradnl" sz="1600" kern="1200" dirty="0"/>
        </a:p>
      </dsp:txBody>
      <dsp:txXfrm>
        <a:off x="377560" y="1001931"/>
        <a:ext cx="5078345" cy="239742"/>
      </dsp:txXfrm>
    </dsp:sp>
    <dsp:sp modelId="{BC3F92F0-EF0C-0C4B-AA68-92C7C43578A6}">
      <dsp:nvSpPr>
        <dsp:cNvPr id="0" name=""/>
        <dsp:cNvSpPr/>
      </dsp:nvSpPr>
      <dsp:spPr>
        <a:xfrm>
          <a:off x="0" y="2054517"/>
          <a:ext cx="7291833" cy="121905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5927" tIns="187452" rIns="565927" bIns="113792" numCol="1" spcCol="1270" anchor="t" anchorCtr="0">
          <a:noAutofit/>
        </a:bodyPr>
        <a:lstStyle/>
        <a:p>
          <a:pPr marL="171450" lvl="1" indent="-171450" algn="l" defTabSz="711200">
            <a:lnSpc>
              <a:spcPct val="90000"/>
            </a:lnSpc>
            <a:spcBef>
              <a:spcPct val="0"/>
            </a:spcBef>
            <a:spcAft>
              <a:spcPct val="15000"/>
            </a:spcAft>
            <a:buChar char="••"/>
          </a:pPr>
          <a:r>
            <a:rPr lang="es-ES_tradnl" sz="1600" kern="1200" dirty="0" smtClean="0"/>
            <a:t>Hospedar sin distinción de personas, acuérdese de los extraños (aunque no sean bautizados) También recuerde hospedar a misioneros que predican el evangelio. Porque algunos pueden hospedar en su casa a Ángeles que les darán Bendiciones.</a:t>
          </a:r>
          <a:endParaRPr lang="es-ES_tradnl" sz="1600" kern="1200" dirty="0"/>
        </a:p>
      </dsp:txBody>
      <dsp:txXfrm>
        <a:off x="0" y="2054517"/>
        <a:ext cx="7291833" cy="1219050"/>
      </dsp:txXfrm>
    </dsp:sp>
    <dsp:sp modelId="{B1195D90-FB05-9F4E-8F1A-932544FBCC11}">
      <dsp:nvSpPr>
        <dsp:cNvPr id="0" name=""/>
        <dsp:cNvSpPr/>
      </dsp:nvSpPr>
      <dsp:spPr>
        <a:xfrm>
          <a:off x="364591" y="1921677"/>
          <a:ext cx="5104283" cy="2656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930" tIns="0" rIns="192930" bIns="0" numCol="1" spcCol="1270" anchor="ctr" anchorCtr="0">
          <a:noAutofit/>
        </a:bodyPr>
        <a:lstStyle/>
        <a:p>
          <a:pPr lvl="0" algn="l" defTabSz="711200">
            <a:lnSpc>
              <a:spcPct val="90000"/>
            </a:lnSpc>
            <a:spcBef>
              <a:spcPct val="0"/>
            </a:spcBef>
            <a:spcAft>
              <a:spcPct val="35000"/>
            </a:spcAft>
          </a:pPr>
          <a:r>
            <a:rPr lang="es-ES_tradnl" sz="1600" kern="1200" dirty="0" smtClean="0"/>
            <a:t>HEBREOS 13:2</a:t>
          </a:r>
          <a:endParaRPr lang="es-ES_tradnl" sz="1600" kern="1200" dirty="0"/>
        </a:p>
      </dsp:txBody>
      <dsp:txXfrm>
        <a:off x="377560" y="1934646"/>
        <a:ext cx="5078345" cy="239742"/>
      </dsp:txXfrm>
    </dsp:sp>
    <dsp:sp modelId="{76A3651A-4D16-0E4C-B187-D4710B2EF875}">
      <dsp:nvSpPr>
        <dsp:cNvPr id="0" name=""/>
        <dsp:cNvSpPr/>
      </dsp:nvSpPr>
      <dsp:spPr>
        <a:xfrm>
          <a:off x="0" y="3455007"/>
          <a:ext cx="7291833" cy="751275"/>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5927" tIns="187452" rIns="565927" bIns="113792" numCol="1" spcCol="1270" anchor="t" anchorCtr="0">
          <a:noAutofit/>
        </a:bodyPr>
        <a:lstStyle/>
        <a:p>
          <a:pPr marL="171450" lvl="1" indent="-171450" algn="l" defTabSz="711200">
            <a:lnSpc>
              <a:spcPct val="90000"/>
            </a:lnSpc>
            <a:spcBef>
              <a:spcPct val="0"/>
            </a:spcBef>
            <a:spcAft>
              <a:spcPct val="15000"/>
            </a:spcAft>
            <a:buChar char="••"/>
          </a:pPr>
          <a:r>
            <a:rPr lang="es-ES_tradnl" sz="1600" kern="1200" dirty="0" smtClean="0"/>
            <a:t>Hospedar de buena gana, no con tristeza. Dios ama al que da con alegría, sin esperar nada a cambio.</a:t>
          </a:r>
          <a:endParaRPr lang="es-ES_tradnl" sz="1600" kern="1200" dirty="0"/>
        </a:p>
      </dsp:txBody>
      <dsp:txXfrm>
        <a:off x="0" y="3455007"/>
        <a:ext cx="7291833" cy="751275"/>
      </dsp:txXfrm>
    </dsp:sp>
    <dsp:sp modelId="{A83118E6-6B38-7E4A-9600-0C683FF7B759}">
      <dsp:nvSpPr>
        <dsp:cNvPr id="0" name=""/>
        <dsp:cNvSpPr/>
      </dsp:nvSpPr>
      <dsp:spPr>
        <a:xfrm>
          <a:off x="364591" y="3322167"/>
          <a:ext cx="5104283" cy="2656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930" tIns="0" rIns="192930" bIns="0" numCol="1" spcCol="1270" anchor="ctr" anchorCtr="0">
          <a:noAutofit/>
        </a:bodyPr>
        <a:lstStyle/>
        <a:p>
          <a:pPr lvl="0" algn="l" defTabSz="711200">
            <a:lnSpc>
              <a:spcPct val="90000"/>
            </a:lnSpc>
            <a:spcBef>
              <a:spcPct val="0"/>
            </a:spcBef>
            <a:spcAft>
              <a:spcPct val="35000"/>
            </a:spcAft>
          </a:pPr>
          <a:r>
            <a:rPr lang="es-ES_tradnl" sz="1600" kern="1200" dirty="0" smtClean="0"/>
            <a:t>2 CORINTIOS 9:7</a:t>
          </a:r>
          <a:endParaRPr lang="es-ES_tradnl" sz="1600" kern="1200" dirty="0"/>
        </a:p>
      </dsp:txBody>
      <dsp:txXfrm>
        <a:off x="377560" y="3335136"/>
        <a:ext cx="5078345" cy="239742"/>
      </dsp:txXfrm>
    </dsp:sp>
    <dsp:sp modelId="{F82C18E2-1B76-AC44-AEB5-704A78CA465A}">
      <dsp:nvSpPr>
        <dsp:cNvPr id="0" name=""/>
        <dsp:cNvSpPr/>
      </dsp:nvSpPr>
      <dsp:spPr>
        <a:xfrm>
          <a:off x="0" y="4387722"/>
          <a:ext cx="7291833" cy="524475"/>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65927" tIns="187452" rIns="565927" bIns="113792" numCol="1" spcCol="1270" anchor="t" anchorCtr="0">
          <a:noAutofit/>
        </a:bodyPr>
        <a:lstStyle/>
        <a:p>
          <a:pPr marL="171450" lvl="1" indent="-171450" algn="l" defTabSz="711200">
            <a:lnSpc>
              <a:spcPct val="90000"/>
            </a:lnSpc>
            <a:spcBef>
              <a:spcPct val="0"/>
            </a:spcBef>
            <a:spcAft>
              <a:spcPct val="15000"/>
            </a:spcAft>
            <a:buChar char="••"/>
          </a:pPr>
          <a:r>
            <a:rPr lang="es-ES_tradnl" sz="1600" kern="1200" dirty="0" smtClean="0"/>
            <a:t>Hospedar a otros producirá que Dios les de en la misma medida.</a:t>
          </a:r>
          <a:endParaRPr lang="es-ES_tradnl" sz="1600" kern="1200" dirty="0"/>
        </a:p>
      </dsp:txBody>
      <dsp:txXfrm>
        <a:off x="0" y="4387722"/>
        <a:ext cx="7291833" cy="524475"/>
      </dsp:txXfrm>
    </dsp:sp>
    <dsp:sp modelId="{A7D48719-ABC3-D24C-B3C1-DE3B45192EC2}">
      <dsp:nvSpPr>
        <dsp:cNvPr id="0" name=""/>
        <dsp:cNvSpPr/>
      </dsp:nvSpPr>
      <dsp:spPr>
        <a:xfrm>
          <a:off x="364591" y="4254882"/>
          <a:ext cx="5104283" cy="2656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2930" tIns="0" rIns="192930" bIns="0" numCol="1" spcCol="1270" anchor="ctr" anchorCtr="0">
          <a:noAutofit/>
        </a:bodyPr>
        <a:lstStyle/>
        <a:p>
          <a:pPr lvl="0" algn="l" defTabSz="711200">
            <a:lnSpc>
              <a:spcPct val="90000"/>
            </a:lnSpc>
            <a:spcBef>
              <a:spcPct val="0"/>
            </a:spcBef>
            <a:spcAft>
              <a:spcPct val="35000"/>
            </a:spcAft>
          </a:pPr>
          <a:r>
            <a:rPr lang="es-ES_tradnl" sz="1600" kern="1200" dirty="0" smtClean="0"/>
            <a:t>LUCAS 6:38</a:t>
          </a:r>
          <a:endParaRPr lang="es-ES_tradnl" sz="1600" kern="1200" dirty="0"/>
        </a:p>
      </dsp:txBody>
      <dsp:txXfrm>
        <a:off x="377560" y="4267851"/>
        <a:ext cx="5078345" cy="2397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93EB-4ECC-7B43-86B4-5E9F3663A796}">
      <dsp:nvSpPr>
        <dsp:cNvPr id="0" name=""/>
        <dsp:cNvSpPr/>
      </dsp:nvSpPr>
      <dsp:spPr>
        <a:xfrm>
          <a:off x="1967182" y="760286"/>
          <a:ext cx="1569144"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9374A20-3D9D-694F-BDE4-AFB5BCD043C6}">
      <dsp:nvSpPr>
        <dsp:cNvPr id="0" name=""/>
        <dsp:cNvSpPr/>
      </dsp:nvSpPr>
      <dsp:spPr>
        <a:xfrm>
          <a:off x="3630474" y="642385"/>
          <a:ext cx="180451" cy="300619"/>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804373-1466-5B46-915A-4D060B4A3FED}">
      <dsp:nvSpPr>
        <dsp:cNvPr id="0" name=""/>
        <dsp:cNvSpPr/>
      </dsp:nvSpPr>
      <dsp:spPr>
        <a:xfrm>
          <a:off x="1010717" y="0"/>
          <a:ext cx="1520643" cy="15206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09" tIns="59009" rIns="59009" bIns="59009" numCol="1" spcCol="1270" anchor="ctr" anchorCtr="0">
          <a:noAutofit/>
        </a:bodyPr>
        <a:lstStyle/>
        <a:p>
          <a:pPr lvl="0" algn="ctr" defTabSz="2667000">
            <a:lnSpc>
              <a:spcPct val="90000"/>
            </a:lnSpc>
            <a:spcBef>
              <a:spcPct val="0"/>
            </a:spcBef>
            <a:spcAft>
              <a:spcPct val="35000"/>
            </a:spcAft>
          </a:pPr>
          <a:r>
            <a:rPr lang="en-US" sz="6000" kern="1200"/>
            <a:t>1</a:t>
          </a:r>
        </a:p>
      </dsp:txBody>
      <dsp:txXfrm>
        <a:off x="1233410" y="222693"/>
        <a:ext cx="1075257" cy="1075257"/>
      </dsp:txXfrm>
    </dsp:sp>
    <dsp:sp modelId="{C99706A3-C879-6C43-8282-8B1188BA3ECD}">
      <dsp:nvSpPr>
        <dsp:cNvPr id="0" name=""/>
        <dsp:cNvSpPr/>
      </dsp:nvSpPr>
      <dsp:spPr>
        <a:xfrm>
          <a:off x="5751" y="1684800"/>
          <a:ext cx="3530574" cy="3164695"/>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8496" tIns="165100" rIns="278496" bIns="165100" numCol="1" spcCol="1270" anchor="t" anchorCtr="0">
          <a:noAutofit/>
        </a:bodyPr>
        <a:lstStyle/>
        <a:p>
          <a:pPr lvl="0" algn="l" defTabSz="488950">
            <a:lnSpc>
              <a:spcPct val="90000"/>
            </a:lnSpc>
            <a:spcBef>
              <a:spcPct val="0"/>
            </a:spcBef>
            <a:spcAft>
              <a:spcPct val="35000"/>
            </a:spcAft>
          </a:pPr>
          <a:r>
            <a:rPr lang="es-CO" sz="1100" kern="1200" dirty="0" smtClean="0"/>
            <a:t>-Ser puntual y responsable. </a:t>
          </a:r>
          <a:r>
            <a:rPr lang="es-ES_tradnl" sz="1100" b="1" kern="1200" dirty="0" smtClean="0"/>
            <a:t>Llegar 30 minutos antes de la programación. </a:t>
          </a:r>
          <a:r>
            <a:rPr lang="es-ES_tradnl" sz="1100" kern="1200" dirty="0" smtClean="0"/>
            <a:t>Llegar antes que los hermanos y amigos para recibirlos, demuestra organización e interés, pues el recepcionista es el anfitrión de la programación. </a:t>
          </a:r>
        </a:p>
        <a:p>
          <a:pPr lvl="0" algn="l" defTabSz="488950">
            <a:lnSpc>
              <a:spcPct val="90000"/>
            </a:lnSpc>
            <a:spcBef>
              <a:spcPct val="0"/>
            </a:spcBef>
            <a:spcAft>
              <a:spcPct val="35000"/>
            </a:spcAft>
          </a:pPr>
          <a:r>
            <a:rPr lang="es-CO" sz="1100" kern="1200" dirty="0" smtClean="0"/>
            <a:t>-Conocer la Programación para mencioanrla en la Bienvenida.</a:t>
          </a:r>
        </a:p>
        <a:p>
          <a:pPr lvl="0" algn="l" defTabSz="488950">
            <a:lnSpc>
              <a:spcPct val="90000"/>
            </a:lnSpc>
            <a:spcBef>
              <a:spcPct val="0"/>
            </a:spcBef>
            <a:spcAft>
              <a:spcPct val="35000"/>
            </a:spcAft>
          </a:pPr>
          <a:r>
            <a:rPr lang="es-CO" sz="1100" kern="1200" dirty="0" smtClean="0"/>
            <a:t>-Conocer la iglesia, para indicar el baño, asientos y lugar para niños.</a:t>
          </a:r>
        </a:p>
        <a:p>
          <a:pPr lvl="0" algn="l" defTabSz="488950">
            <a:lnSpc>
              <a:spcPct val="90000"/>
            </a:lnSpc>
            <a:spcBef>
              <a:spcPct val="0"/>
            </a:spcBef>
            <a:spcAft>
              <a:spcPct val="35000"/>
            </a:spcAft>
          </a:pPr>
          <a:r>
            <a:rPr lang="es-CO" sz="1100" kern="1200" dirty="0" smtClean="0"/>
            <a:t>C-oncoer a los lideres y miembros de igllesia para saludarlos con respeto.</a:t>
          </a:r>
        </a:p>
        <a:p>
          <a:pPr lvl="0" algn="l" defTabSz="488950">
            <a:lnSpc>
              <a:spcPct val="90000"/>
            </a:lnSpc>
            <a:spcBef>
              <a:spcPct val="0"/>
            </a:spcBef>
            <a:spcAft>
              <a:spcPct val="35000"/>
            </a:spcAft>
          </a:pPr>
          <a:r>
            <a:rPr lang="es-CO" sz="1100" b="0" kern="1200" dirty="0" smtClean="0"/>
            <a:t>-Ser amables con adultos mayores, niños, personas con capacidades diferentes. Los que llegan con vestuario diferente.</a:t>
          </a:r>
          <a:endParaRPr lang="en-US" sz="1100" b="0" kern="1200" dirty="0"/>
        </a:p>
      </dsp:txBody>
      <dsp:txXfrm>
        <a:off x="5751" y="2317739"/>
        <a:ext cx="3530574" cy="2531756"/>
      </dsp:txXfrm>
    </dsp:sp>
    <dsp:sp modelId="{566C947C-9AF2-1D48-A14C-73B2276FA106}">
      <dsp:nvSpPr>
        <dsp:cNvPr id="0" name=""/>
        <dsp:cNvSpPr/>
      </dsp:nvSpPr>
      <dsp:spPr>
        <a:xfrm>
          <a:off x="3928612" y="759634"/>
          <a:ext cx="3530574" cy="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AEECAE2-8D4C-9549-B45A-5B73C43F3C12}">
      <dsp:nvSpPr>
        <dsp:cNvPr id="0" name=""/>
        <dsp:cNvSpPr/>
      </dsp:nvSpPr>
      <dsp:spPr>
        <a:xfrm>
          <a:off x="7553335" y="641734"/>
          <a:ext cx="180451" cy="303004"/>
        </a:xfrm>
        <a:prstGeom prst="chevron">
          <a:avLst>
            <a:gd name="adj" fmla="val 9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82B919-5D54-8649-8609-7EEA85AF80B9}">
      <dsp:nvSpPr>
        <dsp:cNvPr id="0" name=""/>
        <dsp:cNvSpPr/>
      </dsp:nvSpPr>
      <dsp:spPr>
        <a:xfrm>
          <a:off x="4934228" y="0"/>
          <a:ext cx="1519341" cy="151934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959" tIns="58959" rIns="58959" bIns="58959" numCol="1" spcCol="1270" anchor="ctr" anchorCtr="0">
          <a:noAutofit/>
        </a:bodyPr>
        <a:lstStyle/>
        <a:p>
          <a:pPr lvl="0" algn="ctr" defTabSz="2667000">
            <a:lnSpc>
              <a:spcPct val="90000"/>
            </a:lnSpc>
            <a:spcBef>
              <a:spcPct val="0"/>
            </a:spcBef>
            <a:spcAft>
              <a:spcPct val="35000"/>
            </a:spcAft>
          </a:pPr>
          <a:r>
            <a:rPr lang="en-US" sz="6000" kern="1200"/>
            <a:t>2</a:t>
          </a:r>
        </a:p>
      </dsp:txBody>
      <dsp:txXfrm>
        <a:off x="5156730" y="222502"/>
        <a:ext cx="1074337" cy="1074337"/>
      </dsp:txXfrm>
    </dsp:sp>
    <dsp:sp modelId="{985E0FC3-E1CB-8846-8244-74B5AE07028C}">
      <dsp:nvSpPr>
        <dsp:cNvPr id="0" name=""/>
        <dsp:cNvSpPr/>
      </dsp:nvSpPr>
      <dsp:spPr>
        <a:xfrm>
          <a:off x="3928612" y="1684800"/>
          <a:ext cx="3530574" cy="3164695"/>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8496" tIns="165100" rIns="278496" bIns="165100" numCol="1" spcCol="1270" anchor="t" anchorCtr="0">
          <a:noAutofit/>
        </a:bodyPr>
        <a:lstStyle/>
        <a:p>
          <a:pPr lvl="0" algn="just" defTabSz="488950">
            <a:lnSpc>
              <a:spcPct val="90000"/>
            </a:lnSpc>
            <a:spcBef>
              <a:spcPct val="0"/>
            </a:spcBef>
            <a:spcAft>
              <a:spcPct val="35000"/>
            </a:spcAft>
          </a:pPr>
          <a:r>
            <a:rPr lang="es-CO" sz="1100" kern="1200" dirty="0" smtClean="0"/>
            <a:t>-Deben asignarseles labores a las diaconisas, de acuerdo a sus habilidades.</a:t>
          </a:r>
          <a:br>
            <a:rPr lang="es-CO" sz="1100" kern="1200" dirty="0" smtClean="0"/>
          </a:br>
          <a:r>
            <a:rPr lang="es-CO" sz="1100" kern="1200" dirty="0" smtClean="0"/>
            <a:t>- La coordinadora debe guiar y vigilar la asignación de tareas.</a:t>
          </a:r>
          <a:br>
            <a:rPr lang="es-CO" sz="1100" kern="1200" dirty="0" smtClean="0"/>
          </a:br>
          <a:r>
            <a:rPr lang="es-CO" sz="1100" kern="1200" dirty="0" smtClean="0"/>
            <a:t>- Deben haber reemplazos listos, para cuando se presenten casos: “ausencia, enfermedad, trabajo, emergencia,vacaciones etc.</a:t>
          </a:r>
        </a:p>
        <a:p>
          <a:pPr lvl="0" algn="just" defTabSz="488950">
            <a:lnSpc>
              <a:spcPct val="90000"/>
            </a:lnSpc>
            <a:spcBef>
              <a:spcPct val="0"/>
            </a:spcBef>
            <a:spcAft>
              <a:spcPct val="35000"/>
            </a:spcAft>
          </a:pPr>
          <a:r>
            <a:rPr lang="es-CO" sz="1100" kern="1200" dirty="0" smtClean="0"/>
            <a:t>- De la Bienvenida sin prisa, ni impaciencia, asi mismo recuerde despedir a las personas con cariño y sin prisa.</a:t>
          </a:r>
        </a:p>
        <a:p>
          <a:pPr lvl="0" algn="just" defTabSz="488950">
            <a:lnSpc>
              <a:spcPct val="90000"/>
            </a:lnSpc>
            <a:spcBef>
              <a:spcPct val="0"/>
            </a:spcBef>
            <a:spcAft>
              <a:spcPct val="35000"/>
            </a:spcAft>
          </a:pPr>
          <a:r>
            <a:rPr lang="es-CO" sz="1100" kern="1200" dirty="0" smtClean="0"/>
            <a:t>Coordine prestar Biblia e Himnario.</a:t>
          </a:r>
        </a:p>
        <a:p>
          <a:pPr lvl="0" algn="just" defTabSz="488950">
            <a:lnSpc>
              <a:spcPct val="90000"/>
            </a:lnSpc>
            <a:spcBef>
              <a:spcPct val="0"/>
            </a:spcBef>
            <a:spcAft>
              <a:spcPct val="35000"/>
            </a:spcAft>
          </a:pPr>
          <a:r>
            <a:rPr lang="es-CO" sz="1100" kern="1200" dirty="0" smtClean="0"/>
            <a:t>NO haga comentarios negaticos, no exprese chismes ni comentarios negativos.</a:t>
          </a:r>
        </a:p>
        <a:p>
          <a:pPr lvl="0" algn="just" defTabSz="488950">
            <a:lnSpc>
              <a:spcPct val="90000"/>
            </a:lnSpc>
            <a:spcBef>
              <a:spcPct val="0"/>
            </a:spcBef>
            <a:spcAft>
              <a:spcPct val="35000"/>
            </a:spcAft>
          </a:pPr>
          <a:endParaRPr lang="en-US" sz="1100" kern="1200" dirty="0"/>
        </a:p>
      </dsp:txBody>
      <dsp:txXfrm>
        <a:off x="3928612" y="2317739"/>
        <a:ext cx="3530574" cy="2531756"/>
      </dsp:txXfrm>
    </dsp:sp>
    <dsp:sp modelId="{8F824C17-B4FC-114B-9DCC-BF183F02282C}">
      <dsp:nvSpPr>
        <dsp:cNvPr id="0" name=""/>
        <dsp:cNvSpPr/>
      </dsp:nvSpPr>
      <dsp:spPr>
        <a:xfrm>
          <a:off x="7851472" y="766977"/>
          <a:ext cx="1765287" cy="6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A1E3F0-5437-5D44-9416-5576E1CE78E5}">
      <dsp:nvSpPr>
        <dsp:cNvPr id="0" name=""/>
        <dsp:cNvSpPr/>
      </dsp:nvSpPr>
      <dsp:spPr>
        <a:xfrm>
          <a:off x="8857088" y="7339"/>
          <a:ext cx="1519341" cy="151934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959" tIns="58959" rIns="58959" bIns="58959" numCol="1" spcCol="1270" anchor="ctr" anchorCtr="0">
          <a:noAutofit/>
        </a:bodyPr>
        <a:lstStyle/>
        <a:p>
          <a:pPr lvl="0" algn="ctr" defTabSz="2667000">
            <a:lnSpc>
              <a:spcPct val="90000"/>
            </a:lnSpc>
            <a:spcBef>
              <a:spcPct val="0"/>
            </a:spcBef>
            <a:spcAft>
              <a:spcPct val="35000"/>
            </a:spcAft>
          </a:pPr>
          <a:r>
            <a:rPr lang="en-US" sz="6000" kern="1200"/>
            <a:t>3</a:t>
          </a:r>
        </a:p>
      </dsp:txBody>
      <dsp:txXfrm>
        <a:off x="9079590" y="229841"/>
        <a:ext cx="1074337" cy="1074337"/>
      </dsp:txXfrm>
    </dsp:sp>
    <dsp:sp modelId="{7E2FCCF5-DF5E-8044-9974-721763F398A2}">
      <dsp:nvSpPr>
        <dsp:cNvPr id="0" name=""/>
        <dsp:cNvSpPr/>
      </dsp:nvSpPr>
      <dsp:spPr>
        <a:xfrm>
          <a:off x="7851472" y="1684800"/>
          <a:ext cx="3530574" cy="3164695"/>
        </a:xfrm>
        <a:prstGeom prst="upArrowCallout">
          <a:avLst>
            <a:gd name="adj1" fmla="val 50000"/>
            <a:gd name="adj2" fmla="val 20000"/>
            <a:gd name="adj3" fmla="val 20000"/>
            <a:gd name="adj4" fmla="val 10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8496" tIns="165100" rIns="278496" bIns="165100" numCol="1" spcCol="1270" anchor="t" anchorCtr="0">
          <a:noAutofit/>
        </a:bodyPr>
        <a:lstStyle/>
        <a:p>
          <a:pPr lvl="0" algn="l" defTabSz="488950">
            <a:lnSpc>
              <a:spcPct val="90000"/>
            </a:lnSpc>
            <a:spcBef>
              <a:spcPct val="0"/>
            </a:spcBef>
            <a:spcAft>
              <a:spcPct val="35000"/>
            </a:spcAft>
          </a:pPr>
          <a:r>
            <a:rPr lang="es-CO" sz="1100" kern="1200" dirty="0" smtClean="0"/>
            <a:t>- Las diaconisas deben vigilar que se haga una lista de los miembros ausentes, con el registro de la escuela sabtica.</a:t>
          </a:r>
        </a:p>
        <a:p>
          <a:pPr lvl="0" algn="l" defTabSz="488950">
            <a:lnSpc>
              <a:spcPct val="90000"/>
            </a:lnSpc>
            <a:spcBef>
              <a:spcPct val="0"/>
            </a:spcBef>
            <a:spcAft>
              <a:spcPct val="35000"/>
            </a:spcAft>
          </a:pPr>
          <a:r>
            <a:rPr lang="es-CO" sz="1100" kern="1200" dirty="0" smtClean="0"/>
            <a:t>Es importante permitir que las personas elijan su lugar de sentarse con libertad. NO hay que presionar a nadie. Debe ser muy discreta.</a:t>
          </a:r>
        </a:p>
        <a:p>
          <a:pPr lvl="0" algn="l" defTabSz="488950">
            <a:lnSpc>
              <a:spcPct val="90000"/>
            </a:lnSpc>
            <a:spcBef>
              <a:spcPct val="0"/>
            </a:spcBef>
            <a:spcAft>
              <a:spcPct val="35000"/>
            </a:spcAft>
          </a:pPr>
          <a:r>
            <a:rPr lang="es-CO" sz="1100" kern="1200" dirty="0" smtClean="0"/>
            <a:t>No cuente sus necesidades, no pida dinero a las visitas por necesidades personales.</a:t>
          </a:r>
          <a:br>
            <a:rPr lang="es-CO" sz="1100" kern="1200" dirty="0" smtClean="0"/>
          </a:br>
          <a:endParaRPr lang="en-US" sz="1100" kern="1200" dirty="0"/>
        </a:p>
      </dsp:txBody>
      <dsp:txXfrm>
        <a:off x="7851472" y="2317739"/>
        <a:ext cx="3530574" cy="25317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7EDC60-F6F4-3547-BF25-B7D336DB4018}">
      <dsp:nvSpPr>
        <dsp:cNvPr id="0" name=""/>
        <dsp:cNvSpPr/>
      </dsp:nvSpPr>
      <dsp:spPr>
        <a:xfrm>
          <a:off x="0" y="351900"/>
          <a:ext cx="6347262" cy="14175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2618" tIns="416560" rIns="492618" bIns="142240" numCol="1" spcCol="1270" anchor="t" anchorCtr="0">
          <a:noAutofit/>
        </a:bodyPr>
        <a:lstStyle/>
        <a:p>
          <a:pPr marL="228600" lvl="1" indent="-228600" algn="l" defTabSz="889000">
            <a:lnSpc>
              <a:spcPct val="90000"/>
            </a:lnSpc>
            <a:spcBef>
              <a:spcPct val="0"/>
            </a:spcBef>
            <a:spcAft>
              <a:spcPct val="15000"/>
            </a:spcAft>
            <a:buChar char="••"/>
          </a:pPr>
          <a:r>
            <a:rPr lang="es-ES" sz="2000" b="1" kern="1200" smtClean="0">
              <a:latin typeface="Calibri" pitchFamily="34" charset="0"/>
              <a:cs typeface="Calibri" pitchFamily="34" charset="0"/>
            </a:rPr>
            <a:t>Transformó los hábitos de compras de las personas comunes, al crear las redes Wal-Mart, en los Estados Unidos. </a:t>
          </a:r>
          <a:endParaRPr lang="es-ES_tradnl" sz="2000" kern="1200"/>
        </a:p>
      </dsp:txBody>
      <dsp:txXfrm>
        <a:off x="0" y="351900"/>
        <a:ext cx="6347262" cy="1417500"/>
      </dsp:txXfrm>
    </dsp:sp>
    <dsp:sp modelId="{B41000D2-6F2E-AB48-BC95-4FA1451279CA}">
      <dsp:nvSpPr>
        <dsp:cNvPr id="0" name=""/>
        <dsp:cNvSpPr/>
      </dsp:nvSpPr>
      <dsp:spPr>
        <a:xfrm>
          <a:off x="273884" y="0"/>
          <a:ext cx="4443083" cy="5904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938" tIns="0" rIns="167938" bIns="0" numCol="1" spcCol="1270" anchor="ctr" anchorCtr="0">
          <a:noAutofit/>
        </a:bodyPr>
        <a:lstStyle/>
        <a:p>
          <a:pPr lvl="0" algn="l" defTabSz="889000">
            <a:lnSpc>
              <a:spcPct val="90000"/>
            </a:lnSpc>
            <a:spcBef>
              <a:spcPct val="0"/>
            </a:spcBef>
            <a:spcAft>
              <a:spcPct val="35000"/>
            </a:spcAft>
          </a:pPr>
          <a:r>
            <a:rPr lang="es-ES" sz="2000" b="1" kern="1200" dirty="0" smtClean="0">
              <a:latin typeface="Calibri" pitchFamily="34" charset="0"/>
              <a:cs typeface="Calibri" pitchFamily="34" charset="0"/>
            </a:rPr>
            <a:t>Sam </a:t>
          </a:r>
          <a:r>
            <a:rPr lang="es-ES" sz="2000" b="1" kern="1200" dirty="0" err="1" smtClean="0">
              <a:latin typeface="Calibri" pitchFamily="34" charset="0"/>
              <a:cs typeface="Calibri" pitchFamily="34" charset="0"/>
            </a:rPr>
            <a:t>Walton</a:t>
          </a:r>
          <a:r>
            <a:rPr lang="es-ES" sz="2000" b="1" kern="1200" dirty="0" smtClean="0">
              <a:latin typeface="Calibri" pitchFamily="34" charset="0"/>
              <a:cs typeface="Calibri" pitchFamily="34" charset="0"/>
            </a:rPr>
            <a:t> </a:t>
          </a:r>
          <a:endParaRPr lang="es-ES_tradnl" sz="2000" kern="1200" dirty="0"/>
        </a:p>
      </dsp:txBody>
      <dsp:txXfrm>
        <a:off x="302705" y="28821"/>
        <a:ext cx="4385441" cy="532758"/>
      </dsp:txXfrm>
    </dsp:sp>
    <dsp:sp modelId="{26EC7FBD-618F-AF46-BD6A-F907A2130C18}">
      <dsp:nvSpPr>
        <dsp:cNvPr id="0" name=""/>
        <dsp:cNvSpPr/>
      </dsp:nvSpPr>
      <dsp:spPr>
        <a:xfrm>
          <a:off x="0" y="2172600"/>
          <a:ext cx="6347262" cy="1512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2618" tIns="416560" rIns="492618" bIns="142240" numCol="1" spcCol="1270" anchor="t" anchorCtr="0">
          <a:noAutofit/>
        </a:bodyPr>
        <a:lstStyle/>
        <a:p>
          <a:pPr marL="228600" lvl="1" indent="-228600" algn="l" defTabSz="889000">
            <a:lnSpc>
              <a:spcPct val="90000"/>
            </a:lnSpc>
            <a:spcBef>
              <a:spcPct val="0"/>
            </a:spcBef>
            <a:spcAft>
              <a:spcPct val="15000"/>
            </a:spcAft>
            <a:buChar char="••"/>
          </a:pPr>
          <a:r>
            <a:rPr lang="es-ES" sz="2000" b="1" kern="1200" smtClean="0">
              <a:latin typeface="Calibri" pitchFamily="34" charset="0"/>
              <a:cs typeface="Calibri" pitchFamily="34" charset="0"/>
            </a:rPr>
            <a:t>Calidad a un bajo precio.</a:t>
          </a:r>
          <a:endParaRPr lang="es-ES_tradnl" sz="2000" kern="1200"/>
        </a:p>
        <a:p>
          <a:pPr marL="228600" lvl="1" indent="-228600" algn="l" defTabSz="889000">
            <a:lnSpc>
              <a:spcPct val="90000"/>
            </a:lnSpc>
            <a:spcBef>
              <a:spcPct val="0"/>
            </a:spcBef>
            <a:spcAft>
              <a:spcPct val="15000"/>
            </a:spcAft>
            <a:buChar char="••"/>
          </a:pPr>
          <a:r>
            <a:rPr lang="es-ES" sz="2000" b="1" kern="1200" smtClean="0">
              <a:latin typeface="Calibri" pitchFamily="34" charset="0"/>
              <a:cs typeface="Calibri" pitchFamily="34" charset="0"/>
            </a:rPr>
            <a:t>Calidad a un bajo precio.</a:t>
          </a:r>
          <a:endParaRPr lang="es-ES" sz="2000" b="1" kern="1200" dirty="0" smtClean="0">
            <a:latin typeface="Calibri" pitchFamily="34" charset="0"/>
            <a:cs typeface="Calibri" pitchFamily="34" charset="0"/>
          </a:endParaRPr>
        </a:p>
        <a:p>
          <a:pPr marL="228600" lvl="1" indent="-228600" algn="l" defTabSz="889000">
            <a:lnSpc>
              <a:spcPct val="90000"/>
            </a:lnSpc>
            <a:spcBef>
              <a:spcPct val="0"/>
            </a:spcBef>
            <a:spcAft>
              <a:spcPct val="15000"/>
            </a:spcAft>
            <a:buChar char="••"/>
          </a:pPr>
          <a:r>
            <a:rPr lang="es-ES" sz="2000" b="1" kern="1200" smtClean="0">
              <a:latin typeface="Calibri" pitchFamily="34" charset="0"/>
              <a:cs typeface="Calibri" pitchFamily="34" charset="0"/>
            </a:rPr>
            <a:t>Recepción amigable</a:t>
          </a:r>
          <a:endParaRPr lang="es-ES" sz="2000" b="1" kern="1200" dirty="0">
            <a:latin typeface="Calibri" pitchFamily="34" charset="0"/>
            <a:cs typeface="Calibri" pitchFamily="34" charset="0"/>
          </a:endParaRPr>
        </a:p>
      </dsp:txBody>
      <dsp:txXfrm>
        <a:off x="0" y="2172600"/>
        <a:ext cx="6347262" cy="1512000"/>
      </dsp:txXfrm>
    </dsp:sp>
    <dsp:sp modelId="{22DB9BD4-44D1-B247-BC87-F5E0EF4AE17F}">
      <dsp:nvSpPr>
        <dsp:cNvPr id="0" name=""/>
        <dsp:cNvSpPr/>
      </dsp:nvSpPr>
      <dsp:spPr>
        <a:xfrm>
          <a:off x="317363" y="1877400"/>
          <a:ext cx="4443083" cy="5904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938" tIns="0" rIns="167938" bIns="0" numCol="1" spcCol="1270" anchor="ctr" anchorCtr="0">
          <a:noAutofit/>
        </a:bodyPr>
        <a:lstStyle/>
        <a:p>
          <a:pPr lvl="0" algn="l" defTabSz="889000">
            <a:lnSpc>
              <a:spcPct val="90000"/>
            </a:lnSpc>
            <a:spcBef>
              <a:spcPct val="0"/>
            </a:spcBef>
            <a:spcAft>
              <a:spcPct val="35000"/>
            </a:spcAft>
          </a:pPr>
          <a:r>
            <a:rPr lang="es-ES" sz="2000" b="1" kern="1200" dirty="0" smtClean="0">
              <a:solidFill>
                <a:schemeClr val="bg1"/>
              </a:solidFill>
              <a:latin typeface="Calibri" pitchFamily="34" charset="0"/>
            </a:rPr>
            <a:t>Su estrategia consistía en 3 puntos:</a:t>
          </a:r>
          <a:endParaRPr lang="es-ES_tradnl" sz="2000" kern="1200" dirty="0">
            <a:solidFill>
              <a:schemeClr val="bg1"/>
            </a:solidFill>
          </a:endParaRPr>
        </a:p>
      </dsp:txBody>
      <dsp:txXfrm>
        <a:off x="346184" y="1906221"/>
        <a:ext cx="4385441" cy="532758"/>
      </dsp:txXfrm>
    </dsp:sp>
    <dsp:sp modelId="{C0AD21FB-956A-E34B-86D1-6FA94208A028}">
      <dsp:nvSpPr>
        <dsp:cNvPr id="0" name=""/>
        <dsp:cNvSpPr/>
      </dsp:nvSpPr>
      <dsp:spPr>
        <a:xfrm>
          <a:off x="0" y="4087801"/>
          <a:ext cx="6347262" cy="19845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2618" tIns="416560" rIns="492618" bIns="142240" numCol="1" spcCol="1270" anchor="t" anchorCtr="0">
          <a:noAutofit/>
        </a:bodyPr>
        <a:lstStyle/>
        <a:p>
          <a:pPr marL="228600" lvl="1" indent="-228600" algn="l" defTabSz="889000">
            <a:lnSpc>
              <a:spcPct val="90000"/>
            </a:lnSpc>
            <a:spcBef>
              <a:spcPct val="0"/>
            </a:spcBef>
            <a:spcAft>
              <a:spcPct val="15000"/>
            </a:spcAft>
            <a:buChar char="••"/>
          </a:pPr>
          <a:r>
            <a:rPr lang="es-ES" sz="2000" b="1" i="1" kern="1200" smtClean="0">
              <a:latin typeface="Calibri" pitchFamily="34" charset="0"/>
            </a:rPr>
            <a:t>“De hoy  en adelante, cada cliente que se acerque  a mí, no importa lo que esté haciendo, iré, lo miraré a los ojos, sonreiré y lo saludaré con un </a:t>
          </a:r>
          <a:r>
            <a:rPr lang="en-US" sz="2000" b="1" i="1" kern="1200" smtClean="0">
              <a:latin typeface="Calibri" pitchFamily="34" charset="0"/>
            </a:rPr>
            <a:t>¡</a:t>
          </a:r>
          <a:r>
            <a:rPr lang="es-ES" sz="2000" b="1" i="1" kern="1200" smtClean="0">
              <a:latin typeface="Calibri" pitchFamily="34" charset="0"/>
            </a:rPr>
            <a:t>Buenos Días! o </a:t>
          </a:r>
          <a:r>
            <a:rPr lang="en-US" sz="2000" b="1" i="1" kern="1200" smtClean="0">
              <a:latin typeface="Calibri" pitchFamily="34" charset="0"/>
            </a:rPr>
            <a:t>¡</a:t>
          </a:r>
          <a:r>
            <a:rPr lang="es-ES" sz="2000" b="1" i="1" kern="1200" smtClean="0">
              <a:latin typeface="Calibri" pitchFamily="34" charset="0"/>
            </a:rPr>
            <a:t>Buenas tardes! o </a:t>
          </a:r>
          <a:r>
            <a:rPr lang="en-US" sz="2000" b="1" i="1" kern="1200" smtClean="0">
              <a:latin typeface="Calibri" pitchFamily="34" charset="0"/>
            </a:rPr>
            <a:t>¿</a:t>
          </a:r>
          <a:r>
            <a:rPr lang="es-ES" sz="2000" b="1" i="1" kern="1200" smtClean="0">
              <a:latin typeface="Calibri" pitchFamily="34" charset="0"/>
            </a:rPr>
            <a:t>Qué puedo hacer  para ayudarlo?”</a:t>
          </a:r>
          <a:endParaRPr lang="es-ES_tradnl" sz="2000" kern="1200"/>
        </a:p>
      </dsp:txBody>
      <dsp:txXfrm>
        <a:off x="0" y="4087801"/>
        <a:ext cx="6347262" cy="1984500"/>
      </dsp:txXfrm>
    </dsp:sp>
    <dsp:sp modelId="{CE62EF98-D8E1-6649-B8BD-8D64F6730895}">
      <dsp:nvSpPr>
        <dsp:cNvPr id="0" name=""/>
        <dsp:cNvSpPr/>
      </dsp:nvSpPr>
      <dsp:spPr>
        <a:xfrm>
          <a:off x="317363" y="3792601"/>
          <a:ext cx="4443083" cy="5904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938" tIns="0" rIns="167938" bIns="0" numCol="1" spcCol="1270" anchor="ctr" anchorCtr="0">
          <a:noAutofit/>
        </a:bodyPr>
        <a:lstStyle/>
        <a:p>
          <a:pPr lvl="0" algn="l" defTabSz="889000">
            <a:lnSpc>
              <a:spcPct val="90000"/>
            </a:lnSpc>
            <a:spcBef>
              <a:spcPct val="0"/>
            </a:spcBef>
            <a:spcAft>
              <a:spcPct val="35000"/>
            </a:spcAft>
          </a:pPr>
          <a:r>
            <a:rPr lang="es-ES" sz="2000" b="1" kern="1200" dirty="0" smtClean="0">
              <a:solidFill>
                <a:schemeClr val="bg1"/>
              </a:solidFill>
              <a:latin typeface="Calibri" pitchFamily="34" charset="0"/>
            </a:rPr>
            <a:t>La regla de  sus vendedores era: </a:t>
          </a:r>
          <a:endParaRPr lang="es-ES_tradnl" sz="2000" kern="1200" dirty="0">
            <a:solidFill>
              <a:schemeClr val="bg1"/>
            </a:solidFill>
          </a:endParaRPr>
        </a:p>
      </dsp:txBody>
      <dsp:txXfrm>
        <a:off x="346184" y="3821422"/>
        <a:ext cx="4385441" cy="532758"/>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7A3EBF-7B3E-E347-AC0A-1CC064B10253}" type="datetimeFigureOut">
              <a:rPr lang="es-ES_tradnl" smtClean="0"/>
              <a:t>27/02/2020</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BFFBA8-842C-964C-A3EC-7ADCF6F1604A}" type="slidenum">
              <a:rPr lang="es-ES_tradnl" smtClean="0"/>
              <a:t>‹#›</a:t>
            </a:fld>
            <a:endParaRPr lang="es-ES_tradnl"/>
          </a:p>
        </p:txBody>
      </p:sp>
    </p:spTree>
    <p:extLst>
      <p:ext uri="{BB962C8B-B14F-4D97-AF65-F5344CB8AC3E}">
        <p14:creationId xmlns:p14="http://schemas.microsoft.com/office/powerpoint/2010/main" val="1560944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88BFFBA8-842C-964C-A3EC-7ADCF6F1604A}" type="slidenum">
              <a:rPr lang="es-ES_tradnl" smtClean="0"/>
              <a:t>3</a:t>
            </a:fld>
            <a:endParaRPr lang="es-ES_tradnl"/>
          </a:p>
        </p:txBody>
      </p:sp>
    </p:spTree>
    <p:extLst>
      <p:ext uri="{BB962C8B-B14F-4D97-AF65-F5344CB8AC3E}">
        <p14:creationId xmlns:p14="http://schemas.microsoft.com/office/powerpoint/2010/main" val="492150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sz="1200" dirty="0" smtClean="0"/>
          </a:p>
          <a:p>
            <a:endParaRPr lang="es-ES_tradnl" dirty="0"/>
          </a:p>
        </p:txBody>
      </p:sp>
      <p:sp>
        <p:nvSpPr>
          <p:cNvPr id="4" name="Marcador de número de diapositiva 3"/>
          <p:cNvSpPr>
            <a:spLocks noGrp="1"/>
          </p:cNvSpPr>
          <p:nvPr>
            <p:ph type="sldNum" sz="quarter" idx="10"/>
          </p:nvPr>
        </p:nvSpPr>
        <p:spPr/>
        <p:txBody>
          <a:bodyPr/>
          <a:lstStyle/>
          <a:p>
            <a:fld id="{88BFFBA8-842C-964C-A3EC-7ADCF6F1604A}" type="slidenum">
              <a:rPr lang="es-ES_tradnl" smtClean="0"/>
              <a:t>10</a:t>
            </a:fld>
            <a:endParaRPr lang="es-ES_tradnl"/>
          </a:p>
        </p:txBody>
      </p:sp>
    </p:spTree>
    <p:extLst>
      <p:ext uri="{BB962C8B-B14F-4D97-AF65-F5344CB8AC3E}">
        <p14:creationId xmlns:p14="http://schemas.microsoft.com/office/powerpoint/2010/main" val="353159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_tradnl" smtClean="0"/>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_tradnl"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441B92F1-647A-B04B-8754-543A91F5F501}" type="datetimeFigureOut">
              <a:rPr lang="es-ES_tradnl" smtClean="0"/>
              <a:t>27/02/2020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B8C2B8BA-F704-B749-AB8A-7E02A432752F}" type="slidenum">
              <a:rPr lang="es-ES_tradnl" smtClean="0"/>
              <a:t>‹#›</a:t>
            </a:fld>
            <a:endParaRPr lang="es-ES_tradnl"/>
          </a:p>
        </p:txBody>
      </p:sp>
    </p:spTree>
    <p:extLst>
      <p:ext uri="{BB962C8B-B14F-4D97-AF65-F5344CB8AC3E}">
        <p14:creationId xmlns:p14="http://schemas.microsoft.com/office/powerpoint/2010/main" val="127837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441B92F1-647A-B04B-8754-543A91F5F501}" type="datetimeFigureOut">
              <a:rPr lang="es-ES_tradnl" smtClean="0"/>
              <a:t>27/02/2020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B8C2B8BA-F704-B749-AB8A-7E02A432752F}" type="slidenum">
              <a:rPr lang="es-ES_tradnl" smtClean="0"/>
              <a:t>‹#›</a:t>
            </a:fld>
            <a:endParaRPr lang="es-ES_tradnl"/>
          </a:p>
        </p:txBody>
      </p:sp>
    </p:spTree>
    <p:extLst>
      <p:ext uri="{BB962C8B-B14F-4D97-AF65-F5344CB8AC3E}">
        <p14:creationId xmlns:p14="http://schemas.microsoft.com/office/powerpoint/2010/main" val="2123565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_tradnl" smtClean="0"/>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441B92F1-647A-B04B-8754-543A91F5F501}" type="datetimeFigureOut">
              <a:rPr lang="es-ES_tradnl" smtClean="0"/>
              <a:t>27/02/2020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B8C2B8BA-F704-B749-AB8A-7E02A432752F}" type="slidenum">
              <a:rPr lang="es-ES_tradnl" smtClean="0"/>
              <a:t>‹#›</a:t>
            </a:fld>
            <a:endParaRPr lang="es-ES_tradnl"/>
          </a:p>
        </p:txBody>
      </p:sp>
    </p:spTree>
    <p:extLst>
      <p:ext uri="{BB962C8B-B14F-4D97-AF65-F5344CB8AC3E}">
        <p14:creationId xmlns:p14="http://schemas.microsoft.com/office/powerpoint/2010/main" val="1733234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10"/>
          </p:nvPr>
        </p:nvSpPr>
        <p:spPr/>
        <p:txBody>
          <a:bodyPr/>
          <a:lstStyle/>
          <a:p>
            <a:fld id="{441B92F1-647A-B04B-8754-543A91F5F501}" type="datetimeFigureOut">
              <a:rPr lang="es-ES_tradnl" smtClean="0"/>
              <a:t>27/02/2020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B8C2B8BA-F704-B749-AB8A-7E02A432752F}" type="slidenum">
              <a:rPr lang="es-ES_tradnl" smtClean="0"/>
              <a:t>‹#›</a:t>
            </a:fld>
            <a:endParaRPr lang="es-ES_tradnl"/>
          </a:p>
        </p:txBody>
      </p:sp>
    </p:spTree>
    <p:extLst>
      <p:ext uri="{BB962C8B-B14F-4D97-AF65-F5344CB8AC3E}">
        <p14:creationId xmlns:p14="http://schemas.microsoft.com/office/powerpoint/2010/main" val="1084375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_tradnl" smtClean="0"/>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441B92F1-647A-B04B-8754-543A91F5F501}" type="datetimeFigureOut">
              <a:rPr lang="es-ES_tradnl" smtClean="0"/>
              <a:t>27/02/2020</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B8C2B8BA-F704-B749-AB8A-7E02A432752F}" type="slidenum">
              <a:rPr lang="es-ES_tradnl" smtClean="0"/>
              <a:t>‹#›</a:t>
            </a:fld>
            <a:endParaRPr lang="es-ES_tradnl"/>
          </a:p>
        </p:txBody>
      </p:sp>
    </p:spTree>
    <p:extLst>
      <p:ext uri="{BB962C8B-B14F-4D97-AF65-F5344CB8AC3E}">
        <p14:creationId xmlns:p14="http://schemas.microsoft.com/office/powerpoint/2010/main" val="1548026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fecha 4"/>
          <p:cNvSpPr>
            <a:spLocks noGrp="1"/>
          </p:cNvSpPr>
          <p:nvPr>
            <p:ph type="dt" sz="half" idx="10"/>
          </p:nvPr>
        </p:nvSpPr>
        <p:spPr/>
        <p:txBody>
          <a:bodyPr/>
          <a:lstStyle/>
          <a:p>
            <a:fld id="{441B92F1-647A-B04B-8754-543A91F5F501}" type="datetimeFigureOut">
              <a:rPr lang="es-ES_tradnl" smtClean="0"/>
              <a:t>27/02/2020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B8C2B8BA-F704-B749-AB8A-7E02A432752F}" type="slidenum">
              <a:rPr lang="es-ES_tradnl" smtClean="0"/>
              <a:t>‹#›</a:t>
            </a:fld>
            <a:endParaRPr lang="es-ES_tradnl"/>
          </a:p>
        </p:txBody>
      </p:sp>
    </p:spTree>
    <p:extLst>
      <p:ext uri="{BB962C8B-B14F-4D97-AF65-F5344CB8AC3E}">
        <p14:creationId xmlns:p14="http://schemas.microsoft.com/office/powerpoint/2010/main" val="92322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_tradnl" smtClean="0"/>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7" name="Marcador de fecha 6"/>
          <p:cNvSpPr>
            <a:spLocks noGrp="1"/>
          </p:cNvSpPr>
          <p:nvPr>
            <p:ph type="dt" sz="half" idx="10"/>
          </p:nvPr>
        </p:nvSpPr>
        <p:spPr/>
        <p:txBody>
          <a:bodyPr/>
          <a:lstStyle/>
          <a:p>
            <a:fld id="{441B92F1-647A-B04B-8754-543A91F5F501}" type="datetimeFigureOut">
              <a:rPr lang="es-ES_tradnl" smtClean="0"/>
              <a:t>27/02/2020</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B8C2B8BA-F704-B749-AB8A-7E02A432752F}" type="slidenum">
              <a:rPr lang="es-ES_tradnl" smtClean="0"/>
              <a:t>‹#›</a:t>
            </a:fld>
            <a:endParaRPr lang="es-ES_tradnl"/>
          </a:p>
        </p:txBody>
      </p:sp>
    </p:spTree>
    <p:extLst>
      <p:ext uri="{BB962C8B-B14F-4D97-AF65-F5344CB8AC3E}">
        <p14:creationId xmlns:p14="http://schemas.microsoft.com/office/powerpoint/2010/main" val="1000703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_tradnl"/>
          </a:p>
        </p:txBody>
      </p:sp>
      <p:sp>
        <p:nvSpPr>
          <p:cNvPr id="3" name="Marcador de fecha 2"/>
          <p:cNvSpPr>
            <a:spLocks noGrp="1"/>
          </p:cNvSpPr>
          <p:nvPr>
            <p:ph type="dt" sz="half" idx="10"/>
          </p:nvPr>
        </p:nvSpPr>
        <p:spPr/>
        <p:txBody>
          <a:bodyPr/>
          <a:lstStyle/>
          <a:p>
            <a:fld id="{441B92F1-647A-B04B-8754-543A91F5F501}" type="datetimeFigureOut">
              <a:rPr lang="es-ES_tradnl" smtClean="0"/>
              <a:t>27/02/2020</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B8C2B8BA-F704-B749-AB8A-7E02A432752F}" type="slidenum">
              <a:rPr lang="es-ES_tradnl" smtClean="0"/>
              <a:t>‹#›</a:t>
            </a:fld>
            <a:endParaRPr lang="es-ES_tradnl"/>
          </a:p>
        </p:txBody>
      </p:sp>
    </p:spTree>
    <p:extLst>
      <p:ext uri="{BB962C8B-B14F-4D97-AF65-F5344CB8AC3E}">
        <p14:creationId xmlns:p14="http://schemas.microsoft.com/office/powerpoint/2010/main" val="1874578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1B92F1-647A-B04B-8754-543A91F5F501}" type="datetimeFigureOut">
              <a:rPr lang="es-ES_tradnl" smtClean="0"/>
              <a:t>27/02/2020</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B8C2B8BA-F704-B749-AB8A-7E02A432752F}" type="slidenum">
              <a:rPr lang="es-ES_tradnl" smtClean="0"/>
              <a:t>‹#›</a:t>
            </a:fld>
            <a:endParaRPr lang="es-ES_tradnl"/>
          </a:p>
        </p:txBody>
      </p:sp>
    </p:spTree>
    <p:extLst>
      <p:ext uri="{BB962C8B-B14F-4D97-AF65-F5344CB8AC3E}">
        <p14:creationId xmlns:p14="http://schemas.microsoft.com/office/powerpoint/2010/main" val="314701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441B92F1-647A-B04B-8754-543A91F5F501}" type="datetimeFigureOut">
              <a:rPr lang="es-ES_tradnl" smtClean="0"/>
              <a:t>27/02/2020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B8C2B8BA-F704-B749-AB8A-7E02A432752F}" type="slidenum">
              <a:rPr lang="es-ES_tradnl" smtClean="0"/>
              <a:t>‹#›</a:t>
            </a:fld>
            <a:endParaRPr lang="es-ES_tradnl"/>
          </a:p>
        </p:txBody>
      </p:sp>
    </p:spTree>
    <p:extLst>
      <p:ext uri="{BB962C8B-B14F-4D97-AF65-F5344CB8AC3E}">
        <p14:creationId xmlns:p14="http://schemas.microsoft.com/office/powerpoint/2010/main" val="2082430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_tradnl" smtClean="0"/>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441B92F1-647A-B04B-8754-543A91F5F501}" type="datetimeFigureOut">
              <a:rPr lang="es-ES_tradnl" smtClean="0"/>
              <a:t>27/02/2020</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B8C2B8BA-F704-B749-AB8A-7E02A432752F}" type="slidenum">
              <a:rPr lang="es-ES_tradnl" smtClean="0"/>
              <a:t>‹#›</a:t>
            </a:fld>
            <a:endParaRPr lang="es-ES_tradnl"/>
          </a:p>
        </p:txBody>
      </p:sp>
    </p:spTree>
    <p:extLst>
      <p:ext uri="{BB962C8B-B14F-4D97-AF65-F5344CB8AC3E}">
        <p14:creationId xmlns:p14="http://schemas.microsoft.com/office/powerpoint/2010/main" val="1866636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_tradnl" smtClean="0"/>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1B92F1-647A-B04B-8754-543A91F5F501}" type="datetimeFigureOut">
              <a:rPr lang="es-ES_tradnl" smtClean="0"/>
              <a:t>27/02/2020</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C2B8BA-F704-B749-AB8A-7E02A432752F}" type="slidenum">
              <a:rPr lang="es-ES_tradnl" smtClean="0"/>
              <a:t>‹#›</a:t>
            </a:fld>
            <a:endParaRPr lang="es-ES_tradnl"/>
          </a:p>
        </p:txBody>
      </p:sp>
    </p:spTree>
    <p:extLst>
      <p:ext uri="{BB962C8B-B14F-4D97-AF65-F5344CB8AC3E}">
        <p14:creationId xmlns:p14="http://schemas.microsoft.com/office/powerpoint/2010/main" val="2051916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png"/><Relationship Id="rId7" Type="http://schemas.openxmlformats.org/officeDocument/2006/relationships/diagramColors" Target="../diagrams/colors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ol.jw.org/es/wol/bc/r4/lp-s/1200002091/3/1" TargetMode="External"/><Relationship Id="rId3" Type="http://schemas.openxmlformats.org/officeDocument/2006/relationships/hyperlink" Target="https://wol.jw.org/es/wol/bc/r4/lp-s/1200002091/0/0" TargetMode="External"/><Relationship Id="rId7" Type="http://schemas.openxmlformats.org/officeDocument/2006/relationships/hyperlink" Target="https://wol.jw.org/es/wol/bc/r4/lp-s/1200002091/3/0" TargetMode="External"/><Relationship Id="rId12" Type="http://schemas.openxmlformats.org/officeDocument/2006/relationships/hyperlink" Target="https://wol.jw.org/es/wol/bc/r4/lp-s/1200002091/44/0"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ol.jw.org/es/wol/bc/r4/lp-s/1200002091/2/1" TargetMode="External"/><Relationship Id="rId11" Type="http://schemas.openxmlformats.org/officeDocument/2006/relationships/hyperlink" Target="https://wol.jw.org/es/wol/bc/r4/lp-s/1200002091/43/0" TargetMode="External"/><Relationship Id="rId5" Type="http://schemas.openxmlformats.org/officeDocument/2006/relationships/hyperlink" Target="https://wol.jw.org/es/wol/bc/r4/lp-s/1200002091/2/0" TargetMode="External"/><Relationship Id="rId10" Type="http://schemas.openxmlformats.org/officeDocument/2006/relationships/hyperlink" Target="https://wol.jw.org/es/wol/bc/r4/lp-s/1200002091/13/0" TargetMode="External"/><Relationship Id="rId4" Type="http://schemas.openxmlformats.org/officeDocument/2006/relationships/hyperlink" Target="https://wol.jw.org/es/wol/bc/r4/lp-s/1200002091/1/0" TargetMode="External"/><Relationship Id="rId9" Type="http://schemas.openxmlformats.org/officeDocument/2006/relationships/hyperlink" Target="https://wol.jw.org/es/wol/bc/r4/lp-s/1200002091/5/0"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ol.jw.org/es/wol/bc/r4/lp-s/1200002091/18/1" TargetMode="External"/><Relationship Id="rId3" Type="http://schemas.openxmlformats.org/officeDocument/2006/relationships/hyperlink" Target="https://wol.jw.org/es/wol/bc/r4/lp-s/1200002091/19/0" TargetMode="External"/><Relationship Id="rId7" Type="http://schemas.openxmlformats.org/officeDocument/2006/relationships/hyperlink" Target="https://wol.jw.org/es/wol/bc/r4/lp-s/1200002091/18/0"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ol.jw.org/es/wol/bc/r4/lp-s/1200002091/35/0" TargetMode="External"/><Relationship Id="rId5" Type="http://schemas.openxmlformats.org/officeDocument/2006/relationships/hyperlink" Target="https://wol.jw.org/es/wol/bc/r4/lp-s/1200002091/34/0" TargetMode="External"/><Relationship Id="rId10" Type="http://schemas.openxmlformats.org/officeDocument/2006/relationships/hyperlink" Target="https://wol.jw.org/es/wol/bc/r4/lp-s/1200002091/18/3" TargetMode="External"/><Relationship Id="rId4" Type="http://schemas.openxmlformats.org/officeDocument/2006/relationships/hyperlink" Target="https://wol.jw.org/es/wol/bc/r4/lp-s/1200002091/19/1" TargetMode="External"/><Relationship Id="rId9" Type="http://schemas.openxmlformats.org/officeDocument/2006/relationships/hyperlink" Target="https://wol.jw.org/es/wol/bc/r4/lp-s/1200002091/18/2"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ol.jw.org/es/wol/bc/r4/lp-s/1200002091/31/0" TargetMode="External"/><Relationship Id="rId3" Type="http://schemas.openxmlformats.org/officeDocument/2006/relationships/hyperlink" Target="https://wol.jw.org/es/wol/bc/r4/lp-s/1200002091/22/0" TargetMode="External"/><Relationship Id="rId7" Type="http://schemas.openxmlformats.org/officeDocument/2006/relationships/hyperlink" Target="https://wol.jw.org/es/wol/bc/r4/lp-s/1200002091/30/0"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wol.jw.org/es/wol/bc/r4/lp-s/1200002091/29/0" TargetMode="External"/><Relationship Id="rId5" Type="http://schemas.openxmlformats.org/officeDocument/2006/relationships/hyperlink" Target="https://wol.jw.org/es/wol/bc/r4/lp-s/1200002091/28/1" TargetMode="External"/><Relationship Id="rId4" Type="http://schemas.openxmlformats.org/officeDocument/2006/relationships/hyperlink" Target="https://wol.jw.org/es/wol/bc/r4/lp-s/1200002091/28/0" TargetMode="Externa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0"/>
            <a:ext cx="12162924" cy="6874433"/>
          </a:xfrm>
          <a:prstGeom prst="rect">
            <a:avLst/>
          </a:prstGeom>
        </p:spPr>
      </p:pic>
      <p:sp>
        <p:nvSpPr>
          <p:cNvPr id="11" name="Subtítulo 2"/>
          <p:cNvSpPr txBox="1">
            <a:spLocks/>
          </p:cNvSpPr>
          <p:nvPr/>
        </p:nvSpPr>
        <p:spPr>
          <a:xfrm>
            <a:off x="3307080" y="5866674"/>
            <a:ext cx="9144000" cy="10640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s-ES_tradnl" sz="4400" dirty="0" smtClean="0">
                <a:ln w="0"/>
                <a:effectLst>
                  <a:outerShdw blurRad="38100" dist="19050" dir="2700000" algn="tl" rotWithShape="0">
                    <a:schemeClr val="dk1">
                      <a:alpha val="40000"/>
                    </a:schemeClr>
                  </a:outerShdw>
                </a:effectLst>
                <a:latin typeface="Brush Script MT" charset="0"/>
                <a:ea typeface="Brush Script MT" charset="0"/>
                <a:cs typeface="Brush Script MT" charset="0"/>
              </a:rPr>
              <a:t>Gloria de Ruiz</a:t>
            </a:r>
          </a:p>
        </p:txBody>
      </p:sp>
      <p:sp>
        <p:nvSpPr>
          <p:cNvPr id="5" name="TextBox 4"/>
          <p:cNvSpPr txBox="1"/>
          <p:nvPr/>
        </p:nvSpPr>
        <p:spPr>
          <a:xfrm>
            <a:off x="4328160" y="1325880"/>
            <a:ext cx="6141720" cy="1938992"/>
          </a:xfrm>
          <a:prstGeom prst="rect">
            <a:avLst/>
          </a:prstGeom>
          <a:noFill/>
        </p:spPr>
        <p:txBody>
          <a:bodyPr wrap="square" rtlCol="0">
            <a:spAutoFit/>
          </a:bodyPr>
          <a:lstStyle/>
          <a:p>
            <a:pPr algn="ctr"/>
            <a:r>
              <a:rPr lang="en-US" sz="6000" b="1" dirty="0" err="1" smtClean="0"/>
              <a:t>Hospitalidad</a:t>
            </a:r>
            <a:r>
              <a:rPr lang="en-US" sz="6000" b="1" dirty="0" smtClean="0"/>
              <a:t> </a:t>
            </a:r>
            <a:r>
              <a:rPr lang="en-US" sz="6000" b="1" dirty="0" err="1" smtClean="0"/>
              <a:t>en</a:t>
            </a:r>
            <a:r>
              <a:rPr lang="en-US" sz="6000" b="1" dirty="0" smtClean="0"/>
              <a:t> la casa de Dios </a:t>
            </a:r>
            <a:endParaRPr lang="en-US" sz="6000" b="1" dirty="0"/>
          </a:p>
        </p:txBody>
      </p:sp>
    </p:spTree>
    <p:extLst>
      <p:ext uri="{BB962C8B-B14F-4D97-AF65-F5344CB8AC3E}">
        <p14:creationId xmlns:p14="http://schemas.microsoft.com/office/powerpoint/2010/main" val="2459192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sp useBgFill="1">
        <p:nvSpPr>
          <p:cNvPr id="10" name="Rectangle 9">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Arrow Connector 11">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93776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a:xfrm>
            <a:off x="79247" y="2823701"/>
            <a:ext cx="6774320" cy="3527079"/>
          </a:xfrm>
        </p:spPr>
        <p:txBody>
          <a:bodyPr vert="horz" lIns="91440" tIns="45720" rIns="91440" bIns="45720" rtlCol="0" anchor="t">
            <a:noAutofit/>
          </a:bodyPr>
          <a:lstStyle/>
          <a:p>
            <a:r>
              <a:rPr lang="es-ES_tradnl" sz="4800" dirty="0" smtClean="0"/>
              <a:t/>
            </a:r>
            <a:br>
              <a:rPr lang="es-ES_tradnl" sz="4800" dirty="0" smtClean="0"/>
            </a:br>
            <a:endParaRPr lang="es-ES_tradnl" sz="4800" dirty="0"/>
          </a:p>
        </p:txBody>
      </p:sp>
      <p:sp>
        <p:nvSpPr>
          <p:cNvPr id="9" name="Título 1"/>
          <p:cNvSpPr txBox="1">
            <a:spLocks/>
          </p:cNvSpPr>
          <p:nvPr/>
        </p:nvSpPr>
        <p:spPr>
          <a:xfrm>
            <a:off x="2330334" y="216874"/>
            <a:ext cx="7531332" cy="12861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3600" dirty="0" smtClean="0">
                <a:latin typeface="Abadi MT Condensed Extra Bold" charset="0"/>
                <a:ea typeface="Abadi MT Condensed Extra Bold" charset="0"/>
                <a:cs typeface="Abadi MT Condensed Extra Bold" charset="0"/>
              </a:rPr>
              <a:t>PARA SER HOSPITALARIA LA DIACONISA DEBE: </a:t>
            </a:r>
            <a:endParaRPr lang="es-ES_tradnl" sz="3600" dirty="0">
              <a:latin typeface="Abadi MT Condensed Extra Bold" charset="0"/>
              <a:ea typeface="Abadi MT Condensed Extra Bold" charset="0"/>
              <a:cs typeface="Abadi MT Condensed Extra Bold" charset="0"/>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7792" t="71068"/>
          <a:stretch/>
        </p:blipFill>
        <p:spPr>
          <a:xfrm>
            <a:off x="3409406" y="4885509"/>
            <a:ext cx="8782594" cy="1988924"/>
          </a:xfrm>
          <a:prstGeom prst="rect">
            <a:avLst/>
          </a:prstGeom>
        </p:spPr>
      </p:pic>
      <p:graphicFrame>
        <p:nvGraphicFramePr>
          <p:cNvPr id="4" name="Diagrama 3"/>
          <p:cNvGraphicFramePr/>
          <p:nvPr>
            <p:extLst>
              <p:ext uri="{D42A27DB-BD31-4B8C-83A1-F6EECF244321}">
                <p14:modId xmlns:p14="http://schemas.microsoft.com/office/powerpoint/2010/main" val="1705089834"/>
              </p:ext>
            </p:extLst>
          </p:nvPr>
        </p:nvGraphicFramePr>
        <p:xfrm>
          <a:off x="435956" y="1632236"/>
          <a:ext cx="7291833" cy="49684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890874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0"/>
            <a:ext cx="12162924" cy="6874433"/>
          </a:xfrm>
          <a:prstGeom prst="rect">
            <a:avLst/>
          </a:prstGeom>
        </p:spPr>
      </p:pic>
      <p:cxnSp>
        <p:nvCxnSpPr>
          <p:cNvPr id="9" name="Straight Connector 8">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a:xfrm>
            <a:off x="3858962" y="757644"/>
            <a:ext cx="7531332" cy="1286160"/>
          </a:xfrm>
        </p:spPr>
        <p:txBody>
          <a:bodyPr anchor="b">
            <a:noAutofit/>
          </a:bodyPr>
          <a:lstStyle/>
          <a:p>
            <a:pPr algn="ctr"/>
            <a:r>
              <a:rPr lang="es-ES_tradnl" sz="3600" dirty="0" smtClean="0">
                <a:latin typeface="Abadi MT Condensed Extra Bold" charset="0"/>
                <a:ea typeface="Abadi MT Condensed Extra Bold" charset="0"/>
                <a:cs typeface="Abadi MT Condensed Extra Bold" charset="0"/>
              </a:rPr>
              <a:t>CONSEJOS PARA UNA DIACONISA HOSPITALARIA</a:t>
            </a:r>
            <a:endParaRPr lang="es-ES_tradnl" sz="3600" dirty="0">
              <a:latin typeface="Abadi MT Condensed Extra Bold" charset="0"/>
              <a:ea typeface="Abadi MT Condensed Extra Bold" charset="0"/>
              <a:cs typeface="Abadi MT Condensed Extra Bold" charset="0"/>
            </a:endParaRPr>
          </a:p>
        </p:txBody>
      </p:sp>
      <p:sp>
        <p:nvSpPr>
          <p:cNvPr id="3" name="Rectangle 2"/>
          <p:cNvSpPr/>
          <p:nvPr/>
        </p:nvSpPr>
        <p:spPr>
          <a:xfrm>
            <a:off x="4937760" y="1972491"/>
            <a:ext cx="6656515" cy="378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1"/>
          <p:cNvSpPr txBox="1">
            <a:spLocks/>
          </p:cNvSpPr>
          <p:nvPr/>
        </p:nvSpPr>
        <p:spPr>
          <a:xfrm>
            <a:off x="3168337" y="3662283"/>
            <a:ext cx="8425938" cy="12861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85800" indent="-685800" algn="just">
              <a:buFont typeface="Arial" charset="0"/>
              <a:buChar char="•"/>
            </a:pPr>
            <a:r>
              <a:rPr lang="es-ES_tradnl" sz="1800" b="1" dirty="0"/>
              <a:t>Recopila y guarda recetas sencillas y de bajo costo para los postres y comidas.</a:t>
            </a:r>
          </a:p>
          <a:p>
            <a:pPr marL="685800" indent="-685800" algn="just">
              <a:buFont typeface="Arial" charset="0"/>
              <a:buChar char="•"/>
            </a:pPr>
            <a:r>
              <a:rPr lang="es-ES_tradnl" sz="1800" b="1" dirty="0"/>
              <a:t>Haz una lista de personas que serían alentadas por tu hospitalidad.</a:t>
            </a:r>
          </a:p>
          <a:p>
            <a:pPr marL="685800" indent="-685800" algn="just">
              <a:buFont typeface="Arial" charset="0"/>
              <a:buChar char="•"/>
            </a:pPr>
            <a:r>
              <a:rPr lang="es-ES_tradnl" sz="1800" b="1" dirty="0"/>
              <a:t>Haz un plan para invitar a tus primeros huéspedes pronto</a:t>
            </a:r>
            <a:r>
              <a:rPr lang="es-ES_tradnl" sz="1800" b="1" dirty="0" smtClean="0"/>
              <a:t>. (Hermanos recién bautizados, visitas, ex adventistas)</a:t>
            </a:r>
            <a:endParaRPr lang="es-ES_tradnl" sz="1800" b="1" dirty="0"/>
          </a:p>
          <a:p>
            <a:pPr marL="685800" indent="-685800" algn="just">
              <a:buFont typeface="Arial" charset="0"/>
              <a:buChar char="•"/>
            </a:pPr>
            <a:r>
              <a:rPr lang="es-ES_tradnl" sz="1800" b="1" dirty="0"/>
              <a:t>Comienza fácil: invitar espontáneamente a alguien a tu casa después de la iglesia el sábado, es una gran forma de empezar.</a:t>
            </a:r>
          </a:p>
          <a:p>
            <a:pPr marL="685800" indent="-685800" algn="just">
              <a:buFont typeface="Arial" charset="0"/>
              <a:buChar char="•"/>
            </a:pPr>
            <a:r>
              <a:rPr lang="es-ES_tradnl" sz="1800" b="1" dirty="0"/>
              <a:t>Ora para que Dios, nuestro acogedor, te dé gozo.</a:t>
            </a:r>
          </a:p>
          <a:p>
            <a:pPr marL="685800" indent="-685800" algn="just">
              <a:buFont typeface="Arial" charset="0"/>
              <a:buChar char="•"/>
            </a:pPr>
            <a:r>
              <a:rPr lang="es-ES_tradnl" sz="1800" b="1" dirty="0"/>
              <a:t>Proponte nutrir tu corazón con una hospitalidad bíblica que comunica con sinceridad: “Vuelve pronto</a:t>
            </a:r>
            <a:r>
              <a:rPr lang="es-ES_tradnl" sz="1800" b="1" dirty="0" smtClean="0"/>
              <a:t>”.</a:t>
            </a:r>
          </a:p>
          <a:p>
            <a:pPr marL="685800" indent="-685800" algn="just">
              <a:buFont typeface="Arial" charset="0"/>
              <a:buChar char="•"/>
            </a:pPr>
            <a:r>
              <a:rPr lang="es-ES_tradnl" sz="1800" b="1" dirty="0" smtClean="0"/>
              <a:t>Durante la visita recuerde exaltar el nombre de Dios y tener conversaciones edificantes, no destructivas. Se un testimonio de Bendición</a:t>
            </a:r>
            <a:endParaRPr lang="es-ES_tradnl" sz="1800" b="1" dirty="0"/>
          </a:p>
        </p:txBody>
      </p:sp>
    </p:spTree>
    <p:extLst>
      <p:ext uri="{BB962C8B-B14F-4D97-AF65-F5344CB8AC3E}">
        <p14:creationId xmlns:p14="http://schemas.microsoft.com/office/powerpoint/2010/main" val="21225798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0"/>
            <a:ext cx="12162924" cy="6874433"/>
          </a:xfrm>
          <a:prstGeom prst="rect">
            <a:avLst/>
          </a:prstGeom>
        </p:spPr>
      </p:pic>
      <p:cxnSp>
        <p:nvCxnSpPr>
          <p:cNvPr id="9" name="Straight Connector 8">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a:xfrm>
            <a:off x="3800438" y="285054"/>
            <a:ext cx="7531332" cy="675202"/>
          </a:xfrm>
        </p:spPr>
        <p:txBody>
          <a:bodyPr anchor="b">
            <a:noAutofit/>
          </a:bodyPr>
          <a:lstStyle/>
          <a:p>
            <a:pPr algn="ctr"/>
            <a:r>
              <a:rPr lang="es-ES_tradnl" sz="3600" dirty="0" smtClean="0">
                <a:latin typeface="Abadi MT Condensed Extra Bold" charset="0"/>
                <a:ea typeface="Abadi MT Condensed Extra Bold" charset="0"/>
                <a:cs typeface="Abadi MT Condensed Extra Bold" charset="0"/>
              </a:rPr>
              <a:t>IGLESIA HOSPITALARIA</a:t>
            </a:r>
            <a:endParaRPr lang="es-ES_tradnl" sz="3600" dirty="0">
              <a:latin typeface="Abadi MT Condensed Extra Bold" charset="0"/>
              <a:ea typeface="Abadi MT Condensed Extra Bold" charset="0"/>
              <a:cs typeface="Abadi MT Condensed Extra Bold" charset="0"/>
            </a:endParaRPr>
          </a:p>
        </p:txBody>
      </p:sp>
      <p:sp>
        <p:nvSpPr>
          <p:cNvPr id="3" name="Rectangle 2"/>
          <p:cNvSpPr/>
          <p:nvPr/>
        </p:nvSpPr>
        <p:spPr>
          <a:xfrm>
            <a:off x="5080934" y="1972491"/>
            <a:ext cx="6309360" cy="418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rcador de contenido 2"/>
          <p:cNvSpPr>
            <a:spLocks noGrp="1"/>
          </p:cNvSpPr>
          <p:nvPr>
            <p:ph idx="1"/>
          </p:nvPr>
        </p:nvSpPr>
        <p:spPr>
          <a:xfrm>
            <a:off x="3218882" y="1245309"/>
            <a:ext cx="8694444" cy="4742883"/>
          </a:xfrm>
        </p:spPr>
        <p:txBody>
          <a:bodyPr>
            <a:noAutofit/>
          </a:bodyPr>
          <a:lstStyle/>
          <a:p>
            <a:pPr algn="just"/>
            <a:r>
              <a:rPr lang="es-ES_tradnl" sz="1800" dirty="0" smtClean="0"/>
              <a:t>¿</a:t>
            </a:r>
            <a:r>
              <a:rPr lang="es-ES_tradnl" sz="1800" dirty="0"/>
              <a:t>Te gustaría visitar a una iglesia donde no conoces a nadie y nadie te saluda? Ciertamente no volverías. </a:t>
            </a:r>
          </a:p>
          <a:p>
            <a:pPr algn="just"/>
            <a:r>
              <a:rPr lang="es-ES_tradnl" sz="1800" dirty="0" smtClean="0"/>
              <a:t>No </a:t>
            </a:r>
            <a:r>
              <a:rPr lang="es-ES_tradnl" sz="1800" dirty="0"/>
              <a:t>tenemos que esperar </a:t>
            </a:r>
            <a:r>
              <a:rPr lang="es-ES_tradnl" sz="1800" dirty="0" smtClean="0"/>
              <a:t>un día de fraternidad </a:t>
            </a:r>
            <a:r>
              <a:rPr lang="es-ES_tradnl" sz="1800" dirty="0"/>
              <a:t>oficial para compartir con los hermanos. </a:t>
            </a:r>
          </a:p>
          <a:p>
            <a:pPr algn="just"/>
            <a:r>
              <a:rPr lang="es-ES_tradnl" sz="1800" dirty="0"/>
              <a:t>La iglesia hospitalaria no se limita a compartir lo material con extraños, sino que también comparte el evangelio. Preocupados por el bienestar espiritual de los demás, sus miembros asumen una actitud amistosa y dialogan de asuntos espirituales. </a:t>
            </a:r>
            <a:endParaRPr lang="es-ES_tradnl" sz="1800" dirty="0" smtClean="0"/>
          </a:p>
          <a:p>
            <a:pPr algn="just"/>
            <a:r>
              <a:rPr lang="es-ES" sz="1800" dirty="0">
                <a:latin typeface="Calibri" pitchFamily="34" charset="0"/>
              </a:rPr>
              <a:t>Una Iglesia cálida y  un recepcionista cordial, van tan unidos como el púlpito y un buen sermón</a:t>
            </a:r>
            <a:r>
              <a:rPr lang="es-ES" sz="1800" dirty="0" smtClean="0">
                <a:latin typeface="Calibri" pitchFamily="34" charset="0"/>
              </a:rPr>
              <a:t>.</a:t>
            </a:r>
            <a:endParaRPr lang="es-ES_tradnl" sz="1800" dirty="0" smtClean="0"/>
          </a:p>
          <a:p>
            <a:pPr algn="just"/>
            <a:r>
              <a:rPr lang="es-ES_tradnl" sz="1800" dirty="0" smtClean="0"/>
              <a:t>Practicando </a:t>
            </a:r>
            <a:r>
              <a:rPr lang="es-ES_tradnl" sz="1800" dirty="0"/>
              <a:t>la hospitalidad espiritual</a:t>
            </a:r>
            <a:r>
              <a:rPr lang="es-ES_tradnl" sz="1800" dirty="0" smtClean="0"/>
              <a:t>, se coordina invitar </a:t>
            </a:r>
            <a:r>
              <a:rPr lang="es-ES_tradnl" sz="1800" dirty="0"/>
              <a:t>a extraños a acompañarlos a la iglesia y los allí presentes salen a recibir a las visitas con un apretón de manos, un beso o un "¡Dios te bendiga! ¡Qué bueno que nos haya visitado</a:t>
            </a:r>
            <a:r>
              <a:rPr lang="es-ES_tradnl" sz="1800" dirty="0" smtClean="0"/>
              <a:t>!". Luego se invita a acompañarnos a comer dentro de la iglesia o en algún hogar preparado.</a:t>
            </a:r>
            <a:endParaRPr lang="es-ES_tradnl" sz="1800" dirty="0"/>
          </a:p>
          <a:p>
            <a:pPr algn="just"/>
            <a:endParaRPr lang="es-ES_tradnl" sz="1800" dirty="0"/>
          </a:p>
          <a:p>
            <a:pPr algn="just"/>
            <a:endParaRPr lang="es-ES_tradnl" sz="1800" dirty="0"/>
          </a:p>
          <a:p>
            <a:pPr algn="just"/>
            <a:endParaRPr lang="es-ES_tradnl" sz="1800" dirty="0"/>
          </a:p>
        </p:txBody>
      </p:sp>
    </p:spTree>
    <p:extLst>
      <p:ext uri="{BB962C8B-B14F-4D97-AF65-F5344CB8AC3E}">
        <p14:creationId xmlns:p14="http://schemas.microsoft.com/office/powerpoint/2010/main" val="145903511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0"/>
            <a:ext cx="12162924" cy="6874433"/>
          </a:xfrm>
          <a:prstGeom prst="rect">
            <a:avLst/>
          </a:prstGeom>
        </p:spPr>
      </p:pic>
      <p:cxnSp>
        <p:nvCxnSpPr>
          <p:cNvPr id="9" name="Straight Connector 8">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a:xfrm>
            <a:off x="3858962" y="44471"/>
            <a:ext cx="7531332" cy="886724"/>
          </a:xfrm>
        </p:spPr>
        <p:txBody>
          <a:bodyPr anchor="b">
            <a:noAutofit/>
          </a:bodyPr>
          <a:lstStyle/>
          <a:p>
            <a:pPr algn="ctr"/>
            <a:r>
              <a:rPr lang="es-ES_tradnl" sz="4000" dirty="0" smtClean="0">
                <a:latin typeface="Abadi MT Condensed Extra Bold" charset="0"/>
                <a:ea typeface="Abadi MT Condensed Extra Bold" charset="0"/>
                <a:cs typeface="Abadi MT Condensed Extra Bold" charset="0"/>
              </a:rPr>
              <a:t>IGLESIA HOSPITALARIA</a:t>
            </a:r>
            <a:endParaRPr lang="es-ES_tradnl" sz="4000" dirty="0">
              <a:latin typeface="Abadi MT Condensed Extra Bold" charset="0"/>
              <a:ea typeface="Abadi MT Condensed Extra Bold" charset="0"/>
              <a:cs typeface="Abadi MT Condensed Extra Bold" charset="0"/>
            </a:endParaRPr>
          </a:p>
        </p:txBody>
      </p:sp>
      <p:sp>
        <p:nvSpPr>
          <p:cNvPr id="3" name="Rectangle 2"/>
          <p:cNvSpPr/>
          <p:nvPr/>
        </p:nvSpPr>
        <p:spPr>
          <a:xfrm>
            <a:off x="5080934" y="1933303"/>
            <a:ext cx="6309360" cy="460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rcador de contenido 2"/>
          <p:cNvSpPr>
            <a:spLocks noGrp="1"/>
          </p:cNvSpPr>
          <p:nvPr>
            <p:ph idx="1"/>
          </p:nvPr>
        </p:nvSpPr>
        <p:spPr>
          <a:xfrm>
            <a:off x="3062135" y="1087711"/>
            <a:ext cx="8968755" cy="4464004"/>
          </a:xfrm>
          <a:noFill/>
        </p:spPr>
        <p:txBody>
          <a:bodyPr>
            <a:noAutofit/>
          </a:bodyPr>
          <a:lstStyle/>
          <a:p>
            <a:r>
              <a:rPr lang="es-ES_tradnl" sz="1800" dirty="0" smtClean="0"/>
              <a:t>La </a:t>
            </a:r>
            <a:r>
              <a:rPr lang="es-ES_tradnl" sz="1800" dirty="0"/>
              <a:t>iglesia también debe ser receptiva y estar preparada para recibir nuevos amigos, y mirarlos como futuros miembros. La iglesia debe ser un lugar de restauración. Un ambiente de reposo de la lucha semanal. Un lugar donde el amor y la aceptación pueden verse y sentirse. </a:t>
            </a:r>
          </a:p>
          <a:p>
            <a:r>
              <a:rPr lang="es-ES_tradnl" sz="1800" dirty="0" smtClean="0"/>
              <a:t> </a:t>
            </a:r>
            <a:r>
              <a:rPr lang="es-ES_tradnl" sz="1800" dirty="0"/>
              <a:t>El espacio físico de la iglesia debe estar limpio por dentro y por fuera. El templo debe ser ventilado, tener una temperatura agradable y decoración adecuada (cortinas, flores, etc.) </a:t>
            </a:r>
          </a:p>
          <a:p>
            <a:r>
              <a:rPr lang="es-ES_tradnl" sz="1800" dirty="0" smtClean="0"/>
              <a:t>El </a:t>
            </a:r>
            <a:r>
              <a:rPr lang="es-ES_tradnl" sz="1800" dirty="0"/>
              <a:t>pastor también debe saludar a las visitas y a las familias de la iglesia antes del inicio de las reuniones. </a:t>
            </a:r>
          </a:p>
          <a:p>
            <a:r>
              <a:rPr lang="es-ES_tradnl" sz="1800" dirty="0" smtClean="0"/>
              <a:t>La </a:t>
            </a:r>
            <a:r>
              <a:rPr lang="es-ES_tradnl" sz="1800" dirty="0"/>
              <a:t>reverencia en la iglesia </a:t>
            </a:r>
            <a:r>
              <a:rPr lang="es-ES_tradnl" sz="1800" dirty="0" smtClean="0"/>
              <a:t>creara </a:t>
            </a:r>
            <a:r>
              <a:rPr lang="es-ES_tradnl" sz="1800" dirty="0"/>
              <a:t>un ambiente receptivo. </a:t>
            </a:r>
          </a:p>
          <a:p>
            <a:r>
              <a:rPr lang="es-ES_tradnl" sz="1800" dirty="0" smtClean="0"/>
              <a:t>Los </a:t>
            </a:r>
            <a:r>
              <a:rPr lang="es-ES_tradnl" sz="1800" dirty="0"/>
              <a:t>miembros deben ejercer simpatía e interés personal por los nuevos amigos que vienen a las reuniones. Deben ayudarlos a manejar la Biblia y el himnario y saludarlos, son gestos simples e imprescindibles para que se sientan bien en nuestro medio. </a:t>
            </a:r>
            <a:endParaRPr lang="es-ES_tradnl" sz="1800" dirty="0" smtClean="0"/>
          </a:p>
          <a:p>
            <a:r>
              <a:rPr lang="es-ES_tradnl" sz="1800" dirty="0" smtClean="0"/>
              <a:t> </a:t>
            </a:r>
            <a:r>
              <a:rPr lang="es-ES_tradnl" sz="1800" dirty="0"/>
              <a:t>El lenguaje debe ser claro, de fácil comprensión para que llegue al corazón. Es necesario evitar expresiones desconocidas para nuestros amigos visitantes. </a:t>
            </a:r>
          </a:p>
        </p:txBody>
      </p:sp>
    </p:spTree>
    <p:extLst>
      <p:ext uri="{BB962C8B-B14F-4D97-AF65-F5344CB8AC3E}">
        <p14:creationId xmlns:p14="http://schemas.microsoft.com/office/powerpoint/2010/main" val="4961927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0"/>
            <a:ext cx="12162924" cy="6874433"/>
          </a:xfrm>
          <a:prstGeom prst="rect">
            <a:avLst/>
          </a:prstGeom>
        </p:spPr>
      </p:pic>
      <p:sp>
        <p:nvSpPr>
          <p:cNvPr id="2" name="Rectangle 1"/>
          <p:cNvSpPr/>
          <p:nvPr/>
        </p:nvSpPr>
        <p:spPr>
          <a:xfrm>
            <a:off x="4249783" y="1167175"/>
            <a:ext cx="7049588" cy="2677656"/>
          </a:xfrm>
          <a:prstGeom prst="rect">
            <a:avLst/>
          </a:prstGeom>
        </p:spPr>
        <p:txBody>
          <a:bodyPr wrap="square">
            <a:spAutoFit/>
          </a:bodyPr>
          <a:lstStyle/>
          <a:p>
            <a:pPr algn="ctr"/>
            <a:r>
              <a:rPr lang="es-ES_tradnl" sz="2400" b="1" dirty="0"/>
              <a:t>Todas las iglesias deben cultivar un espíritu de hospitalidad. No hay nada que sea tan mortífero para la vida espiritual de la iglesia como una atmósfera fría y formal, que excluya la hospitalidad y el compañerismo cristianos. Especialmente debe hacerse esto en relación con el momento del servicio de adoración. </a:t>
            </a:r>
            <a:r>
              <a:rPr lang="es-ES_tradnl" sz="1400" dirty="0"/>
              <a:t>Manual de Iglesia. Pag.117</a:t>
            </a:r>
            <a:endParaRPr lang="es-ES_tradnl" sz="1600" dirty="0"/>
          </a:p>
        </p:txBody>
      </p:sp>
    </p:spTree>
    <p:extLst>
      <p:ext uri="{BB962C8B-B14F-4D97-AF65-F5344CB8AC3E}">
        <p14:creationId xmlns:p14="http://schemas.microsoft.com/office/powerpoint/2010/main" val="3299281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0"/>
            <a:ext cx="12162924" cy="6874433"/>
          </a:xfrm>
          <a:prstGeom prst="rect">
            <a:avLst/>
          </a:prstGeom>
        </p:spPr>
      </p:pic>
      <p:sp>
        <p:nvSpPr>
          <p:cNvPr id="3" name="Marcador de contenido 2"/>
          <p:cNvSpPr>
            <a:spLocks noGrp="1"/>
          </p:cNvSpPr>
          <p:nvPr>
            <p:ph idx="1"/>
          </p:nvPr>
        </p:nvSpPr>
        <p:spPr>
          <a:xfrm>
            <a:off x="3425571" y="840289"/>
            <a:ext cx="7939115" cy="5193854"/>
          </a:xfrm>
        </p:spPr>
        <p:txBody>
          <a:bodyPr>
            <a:noAutofit/>
          </a:bodyPr>
          <a:lstStyle/>
          <a:p>
            <a:pPr marL="0" indent="0" algn="ctr">
              <a:buNone/>
            </a:pPr>
            <a:r>
              <a:rPr lang="es-ES" sz="3600" b="1" dirty="0" smtClean="0"/>
              <a:t>“</a:t>
            </a:r>
            <a:r>
              <a:rPr lang="es-ES" sz="3600" b="1" dirty="0" smtClean="0">
                <a:latin typeface="Calibri" pitchFamily="34" charset="0"/>
              </a:rPr>
              <a:t>Si </a:t>
            </a:r>
            <a:r>
              <a:rPr lang="es-ES" sz="3600" b="1" dirty="0">
                <a:latin typeface="Calibri" pitchFamily="34" charset="0"/>
              </a:rPr>
              <a:t>quisiéramos humillarnos ante Dios, ser amables, corteses y compasivos, se producirían cien conversiones  a la verdad allí donde se produce una ahora</a:t>
            </a:r>
            <a:r>
              <a:rPr lang="es-ES" sz="3600" b="1" dirty="0" smtClean="0">
                <a:latin typeface="Calibri" pitchFamily="34" charset="0"/>
              </a:rPr>
              <a:t>.” </a:t>
            </a:r>
          </a:p>
          <a:p>
            <a:pPr marL="0" indent="0" algn="ctr">
              <a:buNone/>
            </a:pPr>
            <a:endParaRPr lang="es-ES" sz="3600" b="1" dirty="0">
              <a:latin typeface="Calibri" pitchFamily="34" charset="0"/>
            </a:endParaRPr>
          </a:p>
          <a:p>
            <a:pPr marL="0" indent="0" algn="ctr">
              <a:buNone/>
            </a:pPr>
            <a:r>
              <a:rPr lang="es-ES" sz="1600" dirty="0" smtClean="0">
                <a:latin typeface="Calibri" pitchFamily="34" charset="0"/>
              </a:rPr>
              <a:t>El </a:t>
            </a:r>
            <a:r>
              <a:rPr lang="es-ES" sz="1600" dirty="0">
                <a:latin typeface="Calibri" pitchFamily="34" charset="0"/>
              </a:rPr>
              <a:t>Ministerio de la Bondad, p. 91</a:t>
            </a:r>
          </a:p>
          <a:p>
            <a:pPr marL="0" indent="0" algn="just">
              <a:buNone/>
            </a:pPr>
            <a:endParaRPr lang="es-ES" sz="4800" dirty="0"/>
          </a:p>
          <a:p>
            <a:pPr marL="0" indent="0" algn="just">
              <a:buNone/>
            </a:pPr>
            <a:endParaRPr lang="es-ES_tradnl" sz="4800" b="1" dirty="0"/>
          </a:p>
        </p:txBody>
      </p:sp>
    </p:spTree>
    <p:extLst>
      <p:ext uri="{BB962C8B-B14F-4D97-AF65-F5344CB8AC3E}">
        <p14:creationId xmlns:p14="http://schemas.microsoft.com/office/powerpoint/2010/main" val="7175033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0"/>
            <a:ext cx="12162924" cy="6874433"/>
          </a:xfrm>
          <a:prstGeom prst="rect">
            <a:avLst/>
          </a:prstGeom>
        </p:spPr>
      </p:pic>
      <p:sp>
        <p:nvSpPr>
          <p:cNvPr id="3" name="Marcador de contenido 2"/>
          <p:cNvSpPr>
            <a:spLocks noGrp="1"/>
          </p:cNvSpPr>
          <p:nvPr>
            <p:ph idx="1"/>
          </p:nvPr>
        </p:nvSpPr>
        <p:spPr>
          <a:xfrm>
            <a:off x="3592285" y="674044"/>
            <a:ext cx="7942218" cy="5193854"/>
          </a:xfrm>
        </p:spPr>
        <p:txBody>
          <a:bodyPr>
            <a:noAutofit/>
          </a:bodyPr>
          <a:lstStyle/>
          <a:p>
            <a:pPr marL="0" indent="0" algn="ctr">
              <a:spcBef>
                <a:spcPct val="20000"/>
              </a:spcBef>
              <a:buNone/>
              <a:defRPr/>
            </a:pPr>
            <a:r>
              <a:rPr lang="es-ES" b="1" dirty="0"/>
              <a:t>“Hay que </a:t>
            </a:r>
            <a:r>
              <a:rPr lang="es-ES" b="1" u="sng" dirty="0"/>
              <a:t>tratar con paciencia y ternura </a:t>
            </a:r>
            <a:r>
              <a:rPr lang="es-ES" b="1" dirty="0"/>
              <a:t>a los recién llegados a la fe, y los miembros más antiguos de la Iglesia tienen el deber de encontrar la forma de proporcionar ayuda, simpatía e instrucción para los que han salido de otras iglesias por amor a la verdad, y que en esta forma se han separado de la obra pastoral a la que habían estado acostumbrados</a:t>
            </a:r>
            <a:r>
              <a:rPr lang="es-ES" b="1" dirty="0" smtClean="0"/>
              <a:t>”.</a:t>
            </a:r>
          </a:p>
          <a:p>
            <a:pPr marL="0" indent="0" algn="ctr">
              <a:spcBef>
                <a:spcPct val="20000"/>
              </a:spcBef>
              <a:buNone/>
              <a:defRPr/>
            </a:pPr>
            <a:endParaRPr lang="es-ES" b="1" dirty="0"/>
          </a:p>
          <a:p>
            <a:pPr marL="0" indent="0" algn="ctr">
              <a:spcBef>
                <a:spcPct val="20000"/>
              </a:spcBef>
              <a:buNone/>
              <a:defRPr/>
            </a:pPr>
            <a:r>
              <a:rPr lang="es-ES" b="1" dirty="0" smtClean="0"/>
              <a:t> </a:t>
            </a:r>
            <a:r>
              <a:rPr lang="es-ES" sz="1400" dirty="0"/>
              <a:t>(El evangelismo, 258)</a:t>
            </a:r>
          </a:p>
          <a:p>
            <a:pPr marL="0" indent="0" algn="just">
              <a:buNone/>
            </a:pPr>
            <a:endParaRPr lang="es-ES" sz="3600" dirty="0"/>
          </a:p>
          <a:p>
            <a:pPr marL="0" indent="0" algn="just">
              <a:buNone/>
            </a:pPr>
            <a:endParaRPr lang="es-ES_tradnl" sz="3600" b="1" dirty="0"/>
          </a:p>
        </p:txBody>
      </p:sp>
    </p:spTree>
    <p:extLst>
      <p:ext uri="{BB962C8B-B14F-4D97-AF65-F5344CB8AC3E}">
        <p14:creationId xmlns:p14="http://schemas.microsoft.com/office/powerpoint/2010/main" val="17937794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0"/>
            <a:ext cx="12162924" cy="6874433"/>
          </a:xfrm>
          <a:prstGeom prst="rect">
            <a:avLst/>
          </a:prstGeom>
        </p:spPr>
      </p:pic>
      <p:sp>
        <p:nvSpPr>
          <p:cNvPr id="3" name="Marcador de contenido 2"/>
          <p:cNvSpPr>
            <a:spLocks noGrp="1"/>
          </p:cNvSpPr>
          <p:nvPr>
            <p:ph idx="1"/>
          </p:nvPr>
        </p:nvSpPr>
        <p:spPr>
          <a:xfrm>
            <a:off x="3709851" y="1000616"/>
            <a:ext cx="8229600" cy="5193854"/>
          </a:xfrm>
        </p:spPr>
        <p:txBody>
          <a:bodyPr>
            <a:noAutofit/>
          </a:bodyPr>
          <a:lstStyle/>
          <a:p>
            <a:pPr marL="0" indent="0" algn="ctr">
              <a:spcBef>
                <a:spcPct val="20000"/>
              </a:spcBef>
              <a:buNone/>
              <a:defRPr/>
            </a:pPr>
            <a:r>
              <a:rPr lang="es-ES" b="1" dirty="0"/>
              <a:t>“Después que las personas se han convertido a la verdad, </a:t>
            </a:r>
            <a:r>
              <a:rPr lang="es-ES" b="1" u="sng" dirty="0"/>
              <a:t>es necesario cuidarlas</a:t>
            </a:r>
            <a:r>
              <a:rPr lang="es-ES" b="1" dirty="0"/>
              <a:t>...muchos recién convertidos necesitan cuidados, atención vigilante, ayuda y estímulo.  No se les debe dejar solos, a merced de las más poderosas tentaciones de Satanás; necesitan ser educados con respecto a sus deberes; hay que tratarlos bondadosamente, conducirlos, visitarlos y orar con ellos”. </a:t>
            </a:r>
            <a:endParaRPr lang="es-ES" b="1" dirty="0" smtClean="0"/>
          </a:p>
          <a:p>
            <a:pPr marL="0" indent="0" algn="ctr">
              <a:spcBef>
                <a:spcPct val="20000"/>
              </a:spcBef>
              <a:buNone/>
              <a:defRPr/>
            </a:pPr>
            <a:r>
              <a:rPr lang="es-ES" sz="2400" b="1" dirty="0" smtClean="0"/>
              <a:t> </a:t>
            </a:r>
            <a:r>
              <a:rPr lang="es-ES" sz="1200" dirty="0" smtClean="0"/>
              <a:t>(</a:t>
            </a:r>
            <a:r>
              <a:rPr lang="es-ES" sz="1200" dirty="0"/>
              <a:t>El evangelismo, 258)</a:t>
            </a:r>
          </a:p>
          <a:p>
            <a:pPr marL="0" indent="0" algn="just">
              <a:buNone/>
            </a:pPr>
            <a:endParaRPr lang="es-ES" sz="3600" dirty="0"/>
          </a:p>
          <a:p>
            <a:pPr marL="0" indent="0" algn="just">
              <a:buNone/>
            </a:pPr>
            <a:endParaRPr lang="es-ES_tradnl" sz="3600" b="1" dirty="0"/>
          </a:p>
        </p:txBody>
      </p:sp>
    </p:spTree>
    <p:extLst>
      <p:ext uri="{BB962C8B-B14F-4D97-AF65-F5344CB8AC3E}">
        <p14:creationId xmlns:p14="http://schemas.microsoft.com/office/powerpoint/2010/main" val="101954176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0"/>
            <a:ext cx="12162924" cy="6874433"/>
          </a:xfrm>
          <a:prstGeom prst="rect">
            <a:avLst/>
          </a:prstGeom>
        </p:spPr>
      </p:pic>
      <p:cxnSp>
        <p:nvCxnSpPr>
          <p:cNvPr id="9" name="Straight Connector 8">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a:xfrm>
            <a:off x="2834640" y="57534"/>
            <a:ext cx="9357360" cy="1286160"/>
          </a:xfrm>
        </p:spPr>
        <p:txBody>
          <a:bodyPr anchor="b">
            <a:noAutofit/>
          </a:bodyPr>
          <a:lstStyle/>
          <a:p>
            <a:pPr algn="ctr"/>
            <a:r>
              <a:rPr lang="es-ES_tradnl" sz="3600" dirty="0" smtClean="0">
                <a:latin typeface="Abadi MT Condensed Extra Bold" charset="0"/>
                <a:ea typeface="Abadi MT Condensed Extra Bold" charset="0"/>
                <a:cs typeface="Abadi MT Condensed Extra Bold" charset="0"/>
              </a:rPr>
              <a:t>MINISTERIO DE RECEPCIÓN</a:t>
            </a:r>
            <a:br>
              <a:rPr lang="es-ES_tradnl" sz="3600" dirty="0" smtClean="0">
                <a:latin typeface="Abadi MT Condensed Extra Bold" charset="0"/>
                <a:ea typeface="Abadi MT Condensed Extra Bold" charset="0"/>
                <a:cs typeface="Abadi MT Condensed Extra Bold" charset="0"/>
              </a:rPr>
            </a:br>
            <a:r>
              <a:rPr lang="es-ES_tradnl" sz="3600" dirty="0" smtClean="0">
                <a:latin typeface="Abadi MT Condensed Extra Bold" charset="0"/>
                <a:ea typeface="Abadi MT Condensed Extra Bold" charset="0"/>
                <a:cs typeface="Abadi MT Condensed Extra Bold" charset="0"/>
              </a:rPr>
              <a:t>Salmos 84:1, 10</a:t>
            </a:r>
            <a:endParaRPr lang="es-ES_tradnl" sz="3600" dirty="0">
              <a:latin typeface="Abadi MT Condensed Extra Bold" charset="0"/>
              <a:ea typeface="Abadi MT Condensed Extra Bold" charset="0"/>
              <a:cs typeface="Abadi MT Condensed Extra Bold" charset="0"/>
            </a:endParaRPr>
          </a:p>
        </p:txBody>
      </p:sp>
      <p:sp>
        <p:nvSpPr>
          <p:cNvPr id="4" name="Rectangle 3"/>
          <p:cNvSpPr/>
          <p:nvPr/>
        </p:nvSpPr>
        <p:spPr>
          <a:xfrm>
            <a:off x="4976949" y="1933394"/>
            <a:ext cx="6531428" cy="3857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rcador de contenido 2"/>
          <p:cNvSpPr>
            <a:spLocks noGrp="1"/>
          </p:cNvSpPr>
          <p:nvPr>
            <p:ph idx="1"/>
          </p:nvPr>
        </p:nvSpPr>
        <p:spPr>
          <a:xfrm>
            <a:off x="3243151" y="1421537"/>
            <a:ext cx="8800803" cy="4351338"/>
          </a:xfrm>
        </p:spPr>
        <p:txBody>
          <a:bodyPr>
            <a:noAutofit/>
          </a:bodyPr>
          <a:lstStyle/>
          <a:p>
            <a:pPr algn="just"/>
            <a:r>
              <a:rPr lang="es-ES_tradnl" sz="1700" dirty="0" smtClean="0"/>
              <a:t>El ministerio de Recepción consiste en lograr que las personas que lleguen a la iglesia, sientan que es mejor estar en la Casa de Dios, que fuera de ella.</a:t>
            </a:r>
          </a:p>
          <a:p>
            <a:pPr algn="just"/>
            <a:r>
              <a:rPr lang="es-ES_tradnl" sz="1700" dirty="0" smtClean="0"/>
              <a:t>En la antigüedad este ministerio lo tenían los porteros de la iglesia. </a:t>
            </a:r>
            <a:r>
              <a:rPr lang="es-ES_tradnl" sz="1700" dirty="0" err="1" smtClean="0"/>
              <a:t>Salún</a:t>
            </a:r>
            <a:r>
              <a:rPr lang="es-ES_tradnl" sz="1700" dirty="0" smtClean="0"/>
              <a:t> de la familia de Core por 4 generaciones tuvieron este privilegio, encomendado por Dios. </a:t>
            </a:r>
            <a:r>
              <a:rPr lang="es-ES_tradnl" sz="1700" b="1" dirty="0" smtClean="0"/>
              <a:t>1 Crónicas 9:19</a:t>
            </a:r>
          </a:p>
          <a:p>
            <a:pPr algn="just"/>
            <a:r>
              <a:rPr lang="es-ES_tradnl" sz="1700" dirty="0" smtClean="0"/>
              <a:t>Es un estilo de Vida que consiste en Recibir a las personas en la entrada de la iglesia, haciendo sentir especiales a todos por igual. </a:t>
            </a:r>
            <a:r>
              <a:rPr lang="es-ES_tradnl" sz="1700" b="1" dirty="0" smtClean="0"/>
              <a:t>Romanos 15:7</a:t>
            </a:r>
          </a:p>
          <a:p>
            <a:pPr algn="just"/>
            <a:r>
              <a:rPr lang="es-ES_tradnl" sz="1700" dirty="0" smtClean="0"/>
              <a:t>Es uno de los ministerios a cargo de las Diaconisas.  Este ministerio incluye:  </a:t>
            </a:r>
            <a:r>
              <a:rPr lang="es-ES_tradnl" sz="1700" dirty="0"/>
              <a:t>Dar bienvenida a miembros, visitas y ayudarles a entrar </a:t>
            </a:r>
            <a:r>
              <a:rPr lang="es-ES_tradnl" sz="1700" dirty="0" smtClean="0"/>
              <a:t>y encontrar asiento.</a:t>
            </a:r>
          </a:p>
          <a:p>
            <a:pPr algn="just"/>
            <a:r>
              <a:rPr lang="es-ES_tradnl" sz="1700" dirty="0" smtClean="0"/>
              <a:t> </a:t>
            </a:r>
            <a:r>
              <a:rPr lang="es-ES_tradnl" sz="1700" dirty="0"/>
              <a:t>A pesar de que todos estén comprometidos, recibiendo bien a los visitantes, debe seleccionarse un equipo para actuar específicamente en este ministerio, con representantes de los diferentes segmentos de la iglesia. </a:t>
            </a:r>
          </a:p>
          <a:p>
            <a:pPr algn="just"/>
            <a:r>
              <a:rPr lang="es-ES_tradnl" sz="1700" dirty="0"/>
              <a:t>Así como la iglesia no puede funcionar sin tener la Escuela Sabática, el culto divino y las otras reuniones oficiales, tampoco puede funcionar sin tener un Ministerio de Recepción organizado y activo.</a:t>
            </a:r>
          </a:p>
          <a:p>
            <a:pPr algn="just"/>
            <a:endParaRPr lang="es-ES_tradnl" sz="1700" dirty="0"/>
          </a:p>
          <a:p>
            <a:pPr algn="just"/>
            <a:endParaRPr lang="es-ES_tradnl" sz="1700" dirty="0"/>
          </a:p>
          <a:p>
            <a:pPr algn="just"/>
            <a:endParaRPr lang="es-ES_tradnl" sz="1700" dirty="0"/>
          </a:p>
          <a:p>
            <a:pPr algn="just"/>
            <a:endParaRPr lang="es-ES_tradnl" sz="1700" dirty="0"/>
          </a:p>
        </p:txBody>
      </p:sp>
    </p:spTree>
    <p:extLst>
      <p:ext uri="{BB962C8B-B14F-4D97-AF65-F5344CB8AC3E}">
        <p14:creationId xmlns:p14="http://schemas.microsoft.com/office/powerpoint/2010/main" val="10257558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0370" t="71068"/>
          <a:stretch/>
        </p:blipFill>
        <p:spPr>
          <a:xfrm>
            <a:off x="3722914" y="4885509"/>
            <a:ext cx="8469086" cy="1988924"/>
          </a:xfrm>
          <a:prstGeom prst="rect">
            <a:avLst/>
          </a:prstGeom>
        </p:spPr>
      </p:pic>
      <p:sp>
        <p:nvSpPr>
          <p:cNvPr id="2" name="Título 1"/>
          <p:cNvSpPr>
            <a:spLocks noGrp="1"/>
          </p:cNvSpPr>
          <p:nvPr>
            <p:ph type="title"/>
          </p:nvPr>
        </p:nvSpPr>
        <p:spPr>
          <a:xfrm>
            <a:off x="384048" y="365125"/>
            <a:ext cx="11207496" cy="1325563"/>
          </a:xfrm>
        </p:spPr>
        <p:txBody>
          <a:bodyPr>
            <a:normAutofit fontScale="90000"/>
          </a:bodyPr>
          <a:lstStyle/>
          <a:p>
            <a:pPr lvl="0" algn="ctr"/>
            <a:r>
              <a:rPr lang="es-ES_tradnl" sz="3600" b="1" dirty="0" smtClean="0">
                <a:latin typeface="Abadi MT Condensed Extra Bold" charset="0"/>
                <a:ea typeface="Abadi MT Condensed Extra Bold" charset="0"/>
                <a:cs typeface="Abadi MT Condensed Extra Bold" charset="0"/>
              </a:rPr>
              <a:t>La Diaconisa </a:t>
            </a:r>
            <a:r>
              <a:rPr lang="es-ES_tradnl" sz="3600" b="1" smtClean="0">
                <a:latin typeface="Abadi MT Condensed Extra Bold" charset="0"/>
                <a:ea typeface="Abadi MT Condensed Extra Bold" charset="0"/>
                <a:cs typeface="Abadi MT Condensed Extra Bold" charset="0"/>
              </a:rPr>
              <a:t>que coordine el ministerio de recepción deberá:</a:t>
            </a:r>
            <a:br>
              <a:rPr lang="es-ES_tradnl" sz="3600" b="1" smtClean="0">
                <a:latin typeface="Abadi MT Condensed Extra Bold" charset="0"/>
                <a:ea typeface="Abadi MT Condensed Extra Bold" charset="0"/>
                <a:cs typeface="Abadi MT Condensed Extra Bold" charset="0"/>
              </a:rPr>
            </a:br>
            <a:r>
              <a:rPr lang="es-CO" sz="2000" b="1" dirty="0" smtClean="0"/>
              <a:t>DAR </a:t>
            </a:r>
            <a:r>
              <a:rPr lang="es-CO" sz="2000" b="1" dirty="0"/>
              <a:t>LA MEJOR IMPRESIÓN DEL AMOR DE CRISTO A QUIENES NOS VISITAN Y A LOS MIEMBROS DE LA IGLESIA.</a:t>
            </a:r>
            <a:r>
              <a:rPr lang="es-CO" sz="3600" b="1" dirty="0"/>
              <a:t/>
            </a:r>
            <a:br>
              <a:rPr lang="es-CO" sz="3600" b="1" dirty="0"/>
            </a:br>
            <a:endParaRPr lang="es-ES_tradnl" sz="3600" b="1" dirty="0">
              <a:latin typeface="Abadi MT Condensed Extra Bold" charset="0"/>
              <a:ea typeface="Abadi MT Condensed Extra Bold" charset="0"/>
              <a:cs typeface="Abadi MT Condensed Extra Bold" charset="0"/>
            </a:endParaRPr>
          </a:p>
        </p:txBody>
      </p:sp>
      <p:graphicFrame>
        <p:nvGraphicFramePr>
          <p:cNvPr id="5" name="Marcador de contenido 2"/>
          <p:cNvGraphicFramePr>
            <a:graphicFrameLocks noGrp="1"/>
          </p:cNvGraphicFramePr>
          <p:nvPr>
            <p:ph idx="1"/>
            <p:extLst>
              <p:ext uri="{D42A27DB-BD31-4B8C-83A1-F6EECF244321}">
                <p14:modId xmlns:p14="http://schemas.microsoft.com/office/powerpoint/2010/main" val="1347414990"/>
              </p:ext>
            </p:extLst>
          </p:nvPr>
        </p:nvGraphicFramePr>
        <p:xfrm>
          <a:off x="237743" y="1825624"/>
          <a:ext cx="11780085" cy="4849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717017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0"/>
            <a:ext cx="12162924" cy="6874433"/>
          </a:xfrm>
          <a:prstGeom prst="rect">
            <a:avLst/>
          </a:prstGeom>
        </p:spPr>
      </p:pic>
      <p:cxnSp>
        <p:nvCxnSpPr>
          <p:cNvPr id="9" name="Straight Connector 8">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a:xfrm>
            <a:off x="3463761" y="633879"/>
            <a:ext cx="8528858" cy="1286160"/>
          </a:xfrm>
        </p:spPr>
        <p:txBody>
          <a:bodyPr anchor="b">
            <a:noAutofit/>
          </a:bodyPr>
          <a:lstStyle/>
          <a:p>
            <a:pPr algn="ctr"/>
            <a:r>
              <a:rPr lang="es-ES_tradnl" sz="4000" dirty="0" smtClean="0">
                <a:latin typeface="Abadi MT Condensed Extra Bold" charset="0"/>
                <a:ea typeface="Abadi MT Condensed Extra Bold" charset="0"/>
                <a:cs typeface="Abadi MT Condensed Extra Bold" charset="0"/>
              </a:rPr>
              <a:t>¿Qué </a:t>
            </a:r>
            <a:r>
              <a:rPr lang="es-ES_tradnl" sz="4000" dirty="0">
                <a:latin typeface="Abadi MT Condensed Extra Bold" charset="0"/>
                <a:ea typeface="Abadi MT Condensed Extra Bold" charset="0"/>
                <a:cs typeface="Abadi MT Condensed Extra Bold" charset="0"/>
              </a:rPr>
              <a:t>imágenes mentales surgen cuando </a:t>
            </a:r>
            <a:r>
              <a:rPr lang="es-ES_tradnl" sz="4000" dirty="0" smtClean="0">
                <a:latin typeface="Abadi MT Condensed Extra Bold" charset="0"/>
                <a:ea typeface="Abadi MT Condensed Extra Bold" charset="0"/>
                <a:cs typeface="Abadi MT Condensed Extra Bold" charset="0"/>
              </a:rPr>
              <a:t>piensas en </a:t>
            </a:r>
            <a:r>
              <a:rPr lang="es-ES_tradnl" sz="4000" dirty="0">
                <a:latin typeface="Abadi MT Condensed Extra Bold" charset="0"/>
                <a:ea typeface="Abadi MT Condensed Extra Bold" charset="0"/>
                <a:cs typeface="Abadi MT Condensed Extra Bold" charset="0"/>
              </a:rPr>
              <a:t>la hospitalidad?</a:t>
            </a:r>
          </a:p>
        </p:txBody>
      </p:sp>
      <p:sp>
        <p:nvSpPr>
          <p:cNvPr id="4" name="Rectangle 3"/>
          <p:cNvSpPr/>
          <p:nvPr/>
        </p:nvSpPr>
        <p:spPr>
          <a:xfrm>
            <a:off x="5080934" y="1937771"/>
            <a:ext cx="6479695" cy="223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arcador de contenido 2"/>
          <p:cNvSpPr>
            <a:spLocks noGrp="1"/>
          </p:cNvSpPr>
          <p:nvPr>
            <p:ph idx="1"/>
          </p:nvPr>
        </p:nvSpPr>
        <p:spPr>
          <a:xfrm>
            <a:off x="3359259" y="2024920"/>
            <a:ext cx="8537899" cy="4419599"/>
          </a:xfrm>
        </p:spPr>
        <p:txBody>
          <a:bodyPr>
            <a:noAutofit/>
          </a:bodyPr>
          <a:lstStyle/>
          <a:p>
            <a:pPr marL="0" indent="0" algn="just">
              <a:buNone/>
            </a:pPr>
            <a:r>
              <a:rPr lang="es-ES_tradnl" sz="1800" dirty="0" smtClean="0"/>
              <a:t>Para </a:t>
            </a:r>
            <a:r>
              <a:rPr lang="es-ES_tradnl" sz="1800" dirty="0"/>
              <a:t>muchos, las imágenes que surgen </a:t>
            </a:r>
            <a:r>
              <a:rPr lang="es-ES_tradnl" sz="1800" dirty="0" smtClean="0"/>
              <a:t>son: </a:t>
            </a:r>
            <a:r>
              <a:rPr lang="es-ES_tradnl" sz="1800" dirty="0"/>
              <a:t>una casa inmaculada, un menú gourmet, una mesa exquisitamente </a:t>
            </a:r>
            <a:r>
              <a:rPr lang="es-ES_tradnl" sz="1800" dirty="0" smtClean="0"/>
              <a:t>preparada, vajilla nueva, manteles finos, casa recién pintada, todo limpio y ordenado... </a:t>
            </a:r>
            <a:r>
              <a:rPr lang="es-ES_tradnl" sz="1800" dirty="0"/>
              <a:t>Si bien </a:t>
            </a:r>
            <a:r>
              <a:rPr lang="es-ES_tradnl" sz="1800" dirty="0" smtClean="0"/>
              <a:t>estas </a:t>
            </a:r>
            <a:r>
              <a:rPr lang="es-ES_tradnl" sz="1800" dirty="0"/>
              <a:t>imágenes podrían aplicarse a la </a:t>
            </a:r>
            <a:r>
              <a:rPr lang="es-ES_tradnl" sz="1800" dirty="0" smtClean="0"/>
              <a:t>hospitalidad, </a:t>
            </a:r>
            <a:r>
              <a:rPr lang="es-ES_tradnl" sz="1800" dirty="0"/>
              <a:t>realmente representan </a:t>
            </a:r>
            <a:r>
              <a:rPr lang="es-ES_tradnl" sz="1800" dirty="0" smtClean="0"/>
              <a:t>una </a:t>
            </a:r>
            <a:r>
              <a:rPr lang="es-ES_tradnl" sz="1800" u="sng" dirty="0" smtClean="0"/>
              <a:t>distracción y obstáculo </a:t>
            </a:r>
            <a:r>
              <a:rPr lang="es-ES_tradnl" sz="1800" dirty="0" smtClean="0"/>
              <a:t>para no practicar la hospitalidad.</a:t>
            </a:r>
            <a:endParaRPr lang="es-ES_tradnl" sz="1800" dirty="0"/>
          </a:p>
          <a:p>
            <a:pPr marL="0" indent="0" algn="just">
              <a:buNone/>
            </a:pPr>
            <a:r>
              <a:rPr lang="es-ES_tradnl" sz="1800" dirty="0"/>
              <a:t>En los hogares orientales se </a:t>
            </a:r>
            <a:r>
              <a:rPr lang="es-ES_tradnl" sz="1800" dirty="0" smtClean="0"/>
              <a:t>practicaba </a:t>
            </a:r>
            <a:r>
              <a:rPr lang="es-ES_tradnl" sz="1800" dirty="0"/>
              <a:t>la hospitalidad, </a:t>
            </a:r>
            <a:r>
              <a:rPr lang="es-ES_tradnl" sz="1800" dirty="0" smtClean="0"/>
              <a:t>en tiendas de campaña y se ofrecía a forasteros </a:t>
            </a:r>
            <a:r>
              <a:rPr lang="es-ES_tradnl" sz="1800" dirty="0"/>
              <a:t>desconocidos. El huésped </a:t>
            </a:r>
            <a:r>
              <a:rPr lang="es-ES_tradnl" sz="1800" dirty="0" smtClean="0"/>
              <a:t>gozaba de la </a:t>
            </a:r>
            <a:r>
              <a:rPr lang="es-ES_tradnl" sz="1800" dirty="0"/>
              <a:t>hospitalidad </a:t>
            </a:r>
            <a:r>
              <a:rPr lang="es-ES_tradnl" sz="1800" dirty="0" smtClean="0"/>
              <a:t>sin importar el lugar, ni tener la obligación </a:t>
            </a:r>
            <a:r>
              <a:rPr lang="es-ES_tradnl" sz="1800" dirty="0"/>
              <a:t>de pago.</a:t>
            </a:r>
          </a:p>
          <a:p>
            <a:pPr marL="0" indent="0" algn="just">
              <a:buNone/>
            </a:pPr>
            <a:r>
              <a:rPr lang="es-ES_tradnl" sz="1800" dirty="0"/>
              <a:t>Cuando la hospitalidad se describe en las Escrituras, no hay instrucciones con respecto a la decoración del hogar, menú, o </a:t>
            </a:r>
            <a:r>
              <a:rPr lang="es-ES_tradnl" sz="1800" dirty="0" smtClean="0"/>
              <a:t>la etiqueta en </a:t>
            </a:r>
            <a:r>
              <a:rPr lang="es-ES_tradnl" sz="1800" dirty="0"/>
              <a:t>acomodar la </a:t>
            </a:r>
            <a:r>
              <a:rPr lang="es-ES_tradnl" sz="1800" dirty="0" smtClean="0"/>
              <a:t>mesa. Así que esas imágenes mentales que obstaculizan la Hospitalidad deben ser modificadas.</a:t>
            </a:r>
            <a:endParaRPr lang="es-ES_tradnl" sz="1800" dirty="0"/>
          </a:p>
        </p:txBody>
      </p:sp>
    </p:spTree>
    <p:extLst>
      <p:ext uri="{BB962C8B-B14F-4D97-AF65-F5344CB8AC3E}">
        <p14:creationId xmlns:p14="http://schemas.microsoft.com/office/powerpoint/2010/main" val="16395933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16433"/>
            <a:ext cx="12162924" cy="6874433"/>
          </a:xfrm>
          <a:prstGeom prst="rect">
            <a:avLst/>
          </a:prstGeom>
        </p:spPr>
      </p:pic>
      <p:sp>
        <p:nvSpPr>
          <p:cNvPr id="2" name="Rectangle 1"/>
          <p:cNvSpPr/>
          <p:nvPr/>
        </p:nvSpPr>
        <p:spPr>
          <a:xfrm>
            <a:off x="4355025" y="644826"/>
            <a:ext cx="5759718" cy="769441"/>
          </a:xfrm>
          <a:prstGeom prst="rect">
            <a:avLst/>
          </a:prstGeom>
        </p:spPr>
        <p:txBody>
          <a:bodyPr wrap="none">
            <a:spAutoFit/>
          </a:bodyPr>
          <a:lstStyle/>
          <a:p>
            <a:r>
              <a:rPr lang="en-US" sz="4400" dirty="0">
                <a:latin typeface="Abadi MT Condensed Extra Bold" charset="0"/>
                <a:ea typeface="Abadi MT Condensed Extra Bold" charset="0"/>
                <a:cs typeface="Abadi MT Condensed Extra Bold" charset="0"/>
              </a:rPr>
              <a:t>EJEMPLO DE PABLO</a:t>
            </a:r>
            <a:endParaRPr lang="en-US" sz="4400" dirty="0"/>
          </a:p>
        </p:txBody>
      </p:sp>
      <p:sp>
        <p:nvSpPr>
          <p:cNvPr id="3" name="Rectangle 2"/>
          <p:cNvSpPr/>
          <p:nvPr/>
        </p:nvSpPr>
        <p:spPr>
          <a:xfrm>
            <a:off x="3832511" y="1748955"/>
            <a:ext cx="7479924" cy="2631490"/>
          </a:xfrm>
          <a:prstGeom prst="rect">
            <a:avLst/>
          </a:prstGeom>
        </p:spPr>
        <p:txBody>
          <a:bodyPr wrap="square">
            <a:spAutoFit/>
          </a:bodyPr>
          <a:lstStyle/>
          <a:p>
            <a:pPr algn="ctr">
              <a:spcAft>
                <a:spcPts val="600"/>
              </a:spcAft>
            </a:pPr>
            <a:r>
              <a:rPr lang="pt-BR" sz="3200" b="1" dirty="0">
                <a:latin typeface="Calibri" pitchFamily="34" charset="0"/>
              </a:rPr>
              <a:t>“</a:t>
            </a:r>
            <a:r>
              <a:rPr lang="es-ES" sz="3200" b="1" dirty="0">
                <a:latin typeface="Calibri" pitchFamily="34" charset="0"/>
              </a:rPr>
              <a:t>Y los naturales nos trataron con no poca  humanidad; porque encendiendo un fuego, nos recibieron a todos, a causa de la lluvia que caía, y del frío.” </a:t>
            </a:r>
          </a:p>
          <a:p>
            <a:pPr algn="ctr">
              <a:spcAft>
                <a:spcPts val="600"/>
              </a:spcAft>
            </a:pPr>
            <a:r>
              <a:rPr lang="es-ES" sz="3200" b="1" dirty="0">
                <a:latin typeface="Calibri" pitchFamily="34" charset="0"/>
              </a:rPr>
              <a:t> Hechos 28:2 .</a:t>
            </a:r>
          </a:p>
        </p:txBody>
      </p:sp>
    </p:spTree>
    <p:extLst>
      <p:ext uri="{BB962C8B-B14F-4D97-AF65-F5344CB8AC3E}">
        <p14:creationId xmlns:p14="http://schemas.microsoft.com/office/powerpoint/2010/main" val="3041953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16433"/>
            <a:ext cx="12162924" cy="6874433"/>
          </a:xfrm>
          <a:prstGeom prst="rect">
            <a:avLst/>
          </a:prstGeom>
        </p:spPr>
      </p:pic>
      <p:sp>
        <p:nvSpPr>
          <p:cNvPr id="3" name="Título 1"/>
          <p:cNvSpPr txBox="1">
            <a:spLocks/>
          </p:cNvSpPr>
          <p:nvPr/>
        </p:nvSpPr>
        <p:spPr>
          <a:xfrm>
            <a:off x="3461657" y="350825"/>
            <a:ext cx="8255726" cy="1287732"/>
          </a:xfrm>
          <a:prstGeom prst="rect">
            <a:avLst/>
          </a:prstGeom>
        </p:spPr>
        <p:txBody>
          <a:bodyPr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3600" dirty="0" smtClean="0">
                <a:latin typeface="Abadi MT Condensed Extra Bold" charset="0"/>
                <a:ea typeface="Abadi MT Condensed Extra Bold" charset="0"/>
                <a:cs typeface="Abadi MT Condensed Extra Bold" charset="0"/>
              </a:rPr>
              <a:t>SALUDO FRATERNAL</a:t>
            </a:r>
            <a:br>
              <a:rPr lang="es-ES_tradnl" sz="3600" dirty="0" smtClean="0">
                <a:latin typeface="Abadi MT Condensed Extra Bold" charset="0"/>
                <a:ea typeface="Abadi MT Condensed Extra Bold" charset="0"/>
                <a:cs typeface="Abadi MT Condensed Extra Bold" charset="0"/>
              </a:rPr>
            </a:br>
            <a:r>
              <a:rPr lang="es-ES_tradnl" sz="3600" dirty="0" smtClean="0">
                <a:latin typeface="Abadi MT Condensed Extra Bold" charset="0"/>
                <a:ea typeface="Abadi MT Condensed Extra Bold" charset="0"/>
                <a:cs typeface="Abadi MT Condensed Extra Bold" charset="0"/>
              </a:rPr>
              <a:t>Romanos 12:10, 16:6</a:t>
            </a:r>
            <a:endParaRPr lang="es-ES_tradnl" sz="3600" dirty="0">
              <a:latin typeface="Abadi MT Condensed Extra Bold" charset="0"/>
              <a:ea typeface="Abadi MT Condensed Extra Bold" charset="0"/>
              <a:cs typeface="Abadi MT Condensed Extra Bold" charset="0"/>
            </a:endParaRPr>
          </a:p>
        </p:txBody>
      </p:sp>
      <p:sp>
        <p:nvSpPr>
          <p:cNvPr id="4" name="Rectangle 3"/>
          <p:cNvSpPr/>
          <p:nvPr/>
        </p:nvSpPr>
        <p:spPr>
          <a:xfrm>
            <a:off x="3230879" y="1638557"/>
            <a:ext cx="8238309" cy="3877985"/>
          </a:xfrm>
          <a:prstGeom prst="rect">
            <a:avLst/>
          </a:prstGeom>
        </p:spPr>
        <p:txBody>
          <a:bodyPr wrap="square">
            <a:spAutoFit/>
          </a:bodyPr>
          <a:lstStyle/>
          <a:p>
            <a:pPr marL="171450" indent="-171450">
              <a:buFont typeface="Arial" charset="0"/>
              <a:buChar char="•"/>
            </a:pPr>
            <a:r>
              <a:rPr lang="pt-BR" sz="1600" b="1" i="1" dirty="0"/>
              <a:t>“</a:t>
            </a:r>
            <a:r>
              <a:rPr lang="es-ES" sz="1600" b="1" dirty="0"/>
              <a:t>Usted es importante para mí.”  </a:t>
            </a:r>
          </a:p>
          <a:p>
            <a:pPr marL="171450" indent="-171450">
              <a:buFont typeface="Arial" charset="0"/>
              <a:buChar char="•"/>
            </a:pPr>
            <a:r>
              <a:rPr lang="es-ES" sz="1600" b="1" dirty="0"/>
              <a:t>“Estoy feliz de verlo aquí.” </a:t>
            </a:r>
          </a:p>
          <a:p>
            <a:pPr marL="171450" indent="-171450">
              <a:buFont typeface="Arial" charset="0"/>
              <a:buChar char="•"/>
            </a:pPr>
            <a:r>
              <a:rPr lang="es-ES" sz="1600" b="1" dirty="0"/>
              <a:t>“Quiero  que se sienta bienvenido.”</a:t>
            </a:r>
          </a:p>
          <a:p>
            <a:pPr marL="171450" indent="-171450">
              <a:buFont typeface="Arial" charset="0"/>
              <a:buChar char="•"/>
            </a:pPr>
            <a:r>
              <a:rPr lang="es-ES_tradnl" sz="1600" b="1" dirty="0"/>
              <a:t>¡Buen día! </a:t>
            </a:r>
          </a:p>
          <a:p>
            <a:pPr marL="171450" indent="-171450">
              <a:buFont typeface="Arial" charset="0"/>
              <a:buChar char="•"/>
            </a:pPr>
            <a:r>
              <a:rPr lang="es-ES_tradnl" sz="1600" b="1" dirty="0"/>
              <a:t>¡Buenas Tardes! </a:t>
            </a:r>
          </a:p>
          <a:p>
            <a:pPr marL="171450" indent="-171450">
              <a:buFont typeface="Arial" charset="0"/>
              <a:buChar char="•"/>
            </a:pPr>
            <a:r>
              <a:rPr lang="es-ES_tradnl" sz="1600" b="1" dirty="0"/>
              <a:t>¡Buenas Noches! </a:t>
            </a:r>
          </a:p>
          <a:p>
            <a:pPr marL="171450" indent="-171450">
              <a:buFont typeface="Arial" charset="0"/>
              <a:buChar char="•"/>
            </a:pPr>
            <a:r>
              <a:rPr lang="es-ES_tradnl" sz="1600" b="1" dirty="0"/>
              <a:t>¡Bienvenido/a! </a:t>
            </a:r>
          </a:p>
          <a:p>
            <a:pPr marL="171450" indent="-171450">
              <a:buFont typeface="Arial" charset="0"/>
              <a:buChar char="•"/>
            </a:pPr>
            <a:r>
              <a:rPr lang="es-ES_tradnl" sz="1600" b="1" dirty="0"/>
              <a:t>Mi nombre es... </a:t>
            </a:r>
          </a:p>
          <a:p>
            <a:pPr marL="171450" indent="-171450">
              <a:buFont typeface="Arial" charset="0"/>
              <a:buChar char="•"/>
            </a:pPr>
            <a:r>
              <a:rPr lang="es-ES_tradnl" sz="1600" b="1" dirty="0"/>
              <a:t>¿Cuál es su nombre? </a:t>
            </a:r>
          </a:p>
          <a:p>
            <a:pPr marL="171450" indent="-171450">
              <a:buFont typeface="Arial" charset="0"/>
              <a:buChar char="•"/>
            </a:pPr>
            <a:r>
              <a:rPr lang="es-ES_tradnl" sz="1600" b="1" dirty="0"/>
              <a:t>¿De dónde viene usted? </a:t>
            </a:r>
          </a:p>
          <a:p>
            <a:pPr marL="171450" indent="-171450">
              <a:buFont typeface="Arial" charset="0"/>
              <a:buChar char="•"/>
            </a:pPr>
            <a:r>
              <a:rPr lang="es-ES_tradnl" sz="1600" b="1" dirty="0"/>
              <a:t>Por favor, podría llenar... podría acompañarme... </a:t>
            </a:r>
          </a:p>
          <a:p>
            <a:pPr marL="171450" indent="-171450">
              <a:buFont typeface="Arial" charset="0"/>
              <a:buChar char="•"/>
            </a:pPr>
            <a:r>
              <a:rPr lang="es-ES_tradnl" sz="1600" b="1" dirty="0"/>
              <a:t>¡Tenga la bondad! </a:t>
            </a:r>
          </a:p>
          <a:p>
            <a:pPr marL="171450" indent="-171450">
              <a:buFont typeface="Arial" charset="0"/>
              <a:buChar char="•"/>
            </a:pPr>
            <a:r>
              <a:rPr lang="es-ES_tradnl" sz="1600" b="1" dirty="0"/>
              <a:t>Voy a buscar un lugar para que se siente. </a:t>
            </a:r>
          </a:p>
          <a:p>
            <a:pPr marL="171450" indent="-171450">
              <a:buFont typeface="Arial" charset="0"/>
              <a:buChar char="•"/>
            </a:pPr>
            <a:r>
              <a:rPr lang="es-ES_tradnl" sz="1600" b="1" dirty="0"/>
              <a:t>Estoy a su disposición para lo que necesite. </a:t>
            </a:r>
          </a:p>
          <a:p>
            <a:pPr marL="171450" indent="-171450">
              <a:buFont typeface="Arial" charset="0"/>
              <a:buChar char="•"/>
            </a:pPr>
            <a:r>
              <a:rPr lang="es-ES_tradnl" sz="1600" b="1" dirty="0"/>
              <a:t>Regrese nuevamente. Tendremos mucho gusto en recibirlo</a:t>
            </a:r>
            <a:r>
              <a:rPr lang="es-ES_tradnl" b="1" dirty="0"/>
              <a:t>.</a:t>
            </a:r>
          </a:p>
        </p:txBody>
      </p:sp>
    </p:spTree>
    <p:extLst>
      <p:ext uri="{BB962C8B-B14F-4D97-AF65-F5344CB8AC3E}">
        <p14:creationId xmlns:p14="http://schemas.microsoft.com/office/powerpoint/2010/main" val="698309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16433"/>
            <a:ext cx="12162924" cy="6874433"/>
          </a:xfrm>
          <a:prstGeom prst="rect">
            <a:avLst/>
          </a:prstGeom>
        </p:spPr>
      </p:pic>
      <p:sp>
        <p:nvSpPr>
          <p:cNvPr id="4" name="Título 1"/>
          <p:cNvSpPr txBox="1">
            <a:spLocks/>
          </p:cNvSpPr>
          <p:nvPr/>
        </p:nvSpPr>
        <p:spPr>
          <a:xfrm>
            <a:off x="3752742" y="250245"/>
            <a:ext cx="9074983" cy="907995"/>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sz="4800" dirty="0" smtClean="0">
                <a:latin typeface="Abadi MT Condensed Extra Bold" charset="0"/>
                <a:ea typeface="Abadi MT Condensed Extra Bold" charset="0"/>
                <a:cs typeface="Abadi MT Condensed Extra Bold" charset="0"/>
              </a:rPr>
              <a:t>SALUDO FRATERNAL</a:t>
            </a:r>
            <a:endParaRPr lang="es-ES_tradnl" sz="4800" dirty="0">
              <a:latin typeface="Abadi MT Condensed Extra Bold" charset="0"/>
              <a:ea typeface="Abadi MT Condensed Extra Bold" charset="0"/>
              <a:cs typeface="Abadi MT Condensed Extra Bold" charset="0"/>
            </a:endParaRPr>
          </a:p>
        </p:txBody>
      </p:sp>
      <p:sp>
        <p:nvSpPr>
          <p:cNvPr id="5" name="Rectangle 4"/>
          <p:cNvSpPr/>
          <p:nvPr/>
        </p:nvSpPr>
        <p:spPr>
          <a:xfrm>
            <a:off x="3048000" y="1158240"/>
            <a:ext cx="8865326" cy="3785652"/>
          </a:xfrm>
          <a:prstGeom prst="rect">
            <a:avLst/>
          </a:prstGeom>
        </p:spPr>
        <p:txBody>
          <a:bodyPr wrap="square">
            <a:spAutoFit/>
          </a:bodyPr>
          <a:lstStyle/>
          <a:p>
            <a:pPr marL="285750" indent="-285750" algn="just">
              <a:buFont typeface="Arial" charset="0"/>
              <a:buChar char="•"/>
            </a:pPr>
            <a:r>
              <a:rPr lang="es-ES_tradnl" sz="1600" b="1" dirty="0">
                <a:latin typeface="Times" charset="0"/>
              </a:rPr>
              <a:t>Saludar correctamente es muy sencillo, pero muy importante. Establecer en ese momento un contacto físico, por más formal que sea, es siempre expresivo... </a:t>
            </a:r>
            <a:r>
              <a:rPr lang="es-ES" sz="1600" b="1" dirty="0">
                <a:latin typeface="Times" charset="0"/>
              </a:rPr>
              <a:t>Hay propiedades curativas  en el toque. Psicólogos han escrito sobre la importancia del abrazo y del contacto, como terapias modernas.</a:t>
            </a:r>
            <a:endParaRPr lang="es-ES_tradnl" sz="1600" b="1" dirty="0">
              <a:latin typeface="Times" charset="0"/>
            </a:endParaRPr>
          </a:p>
          <a:p>
            <a:pPr marL="285750" indent="-285750" algn="just">
              <a:buFont typeface="Arial" charset="0"/>
              <a:buChar char="•"/>
            </a:pPr>
            <a:r>
              <a:rPr lang="es-ES_tradnl" sz="1600" b="1" dirty="0">
                <a:latin typeface="Times" charset="0"/>
              </a:rPr>
              <a:t>¿Quién saluda primero? Actualmente, la iniciativa cabe a aquel que vea primero al otro: SENCILLO. </a:t>
            </a:r>
            <a:endParaRPr lang="es-ES_tradnl" sz="1600" b="1" dirty="0"/>
          </a:p>
          <a:p>
            <a:pPr marL="285750" indent="-285750" algn="just">
              <a:buFont typeface="Arial" charset="0"/>
              <a:buChar char="•"/>
            </a:pPr>
            <a:r>
              <a:rPr lang="es-ES_tradnl" sz="1600" b="1" dirty="0"/>
              <a:t>¿Quién extiende la mano? No extender la mano a alguien que está en el hospital, sobre todo al enfermo, ni en restaurante cuando la persona está comiendo... </a:t>
            </a:r>
          </a:p>
          <a:p>
            <a:pPr marL="285750" indent="-285750" algn="just">
              <a:buFont typeface="Arial" charset="0"/>
              <a:buChar char="•"/>
            </a:pPr>
            <a:r>
              <a:rPr lang="es-ES_tradnl" sz="1600" b="1" dirty="0"/>
              <a:t>Siempre la mujer. Los abrazos y besos son para los amigos. </a:t>
            </a:r>
          </a:p>
          <a:p>
            <a:pPr marL="285750" indent="-285750" algn="just">
              <a:buFont typeface="Arial" charset="0"/>
              <a:buChar char="•"/>
            </a:pPr>
            <a:r>
              <a:rPr lang="es-ES_tradnl" sz="1600" b="1" dirty="0"/>
              <a:t>Es de mucha descortesía rehusar una mano extendida. </a:t>
            </a:r>
          </a:p>
          <a:p>
            <a:pPr marL="285750" indent="-285750" algn="just">
              <a:buFont typeface="Arial" charset="0"/>
              <a:buChar char="•"/>
            </a:pPr>
            <a:r>
              <a:rPr lang="es-ES_tradnl" sz="1600" b="1" dirty="0"/>
              <a:t>Tomar cuidado con palmadas en la espalda. </a:t>
            </a:r>
          </a:p>
          <a:p>
            <a:pPr marL="285750" indent="-285750" algn="just">
              <a:buFont typeface="Arial" charset="0"/>
              <a:buChar char="•"/>
            </a:pPr>
            <a:r>
              <a:rPr lang="es-ES_tradnl" sz="1600" b="1" dirty="0"/>
              <a:t>El apretón de manos. Ni suave ni indiferente, ni demasiado fuerte. Tocar la mano ligeramente puede significar timidez, excesiva reserva o poca atención. Apretar muy fuerte y sacudiendo, demuestra cierta vulgaridad. </a:t>
            </a:r>
          </a:p>
          <a:p>
            <a:pPr marL="285750" indent="-285750" algn="just">
              <a:buFont typeface="Arial" charset="0"/>
              <a:buChar char="•"/>
            </a:pPr>
            <a:r>
              <a:rPr lang="es-ES_tradnl" sz="1600" b="1" dirty="0"/>
              <a:t>Al saludar repita el nombre de la persona que esta saludando. </a:t>
            </a:r>
          </a:p>
        </p:txBody>
      </p:sp>
    </p:spTree>
    <p:extLst>
      <p:ext uri="{BB962C8B-B14F-4D97-AF65-F5344CB8AC3E}">
        <p14:creationId xmlns:p14="http://schemas.microsoft.com/office/powerpoint/2010/main" val="6594651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16433"/>
            <a:ext cx="12162924" cy="6874433"/>
          </a:xfrm>
          <a:prstGeom prst="rect">
            <a:avLst/>
          </a:prstGeom>
        </p:spPr>
      </p:pic>
      <p:sp>
        <p:nvSpPr>
          <p:cNvPr id="3" name="Rectangle 2"/>
          <p:cNvSpPr/>
          <p:nvPr/>
        </p:nvSpPr>
        <p:spPr>
          <a:xfrm>
            <a:off x="5858143" y="349124"/>
            <a:ext cx="3375668" cy="523220"/>
          </a:xfrm>
          <a:prstGeom prst="rect">
            <a:avLst/>
          </a:prstGeom>
        </p:spPr>
        <p:txBody>
          <a:bodyPr wrap="none">
            <a:spAutoFit/>
          </a:bodyPr>
          <a:lstStyle/>
          <a:p>
            <a:r>
              <a:rPr lang="es-ES_tradnl" sz="2800" dirty="0">
                <a:solidFill>
                  <a:srgbClr val="C00000"/>
                </a:solidFill>
                <a:latin typeface="Abadi MT Condensed Extra Bold" charset="0"/>
                <a:ea typeface="Abadi MT Condensed Extra Bold" charset="0"/>
                <a:cs typeface="Abadi MT Condensed Extra Bold" charset="0"/>
              </a:rPr>
              <a:t>NUNCA</a:t>
            </a:r>
            <a:r>
              <a:rPr lang="es-ES_tradnl" sz="2800" dirty="0">
                <a:latin typeface="Abadi MT Condensed Extra Bold" charset="0"/>
                <a:ea typeface="Abadi MT Condensed Extra Bold" charset="0"/>
                <a:cs typeface="Abadi MT Condensed Extra Bold" charset="0"/>
              </a:rPr>
              <a:t> - SIEMPRE</a:t>
            </a:r>
            <a:endParaRPr lang="en-US" sz="2800" dirty="0"/>
          </a:p>
        </p:txBody>
      </p:sp>
      <p:sp>
        <p:nvSpPr>
          <p:cNvPr id="4" name="Rectangle 3"/>
          <p:cNvSpPr/>
          <p:nvPr/>
        </p:nvSpPr>
        <p:spPr>
          <a:xfrm>
            <a:off x="3106783" y="902740"/>
            <a:ext cx="8878389" cy="4524315"/>
          </a:xfrm>
          <a:prstGeom prst="rect">
            <a:avLst/>
          </a:prstGeom>
        </p:spPr>
        <p:txBody>
          <a:bodyPr wrap="square">
            <a:spAutoFit/>
          </a:bodyPr>
          <a:lstStyle/>
          <a:p>
            <a:pPr marL="285750" indent="-285750" algn="just">
              <a:buFont typeface="Arial" charset="0"/>
              <a:buChar char="•"/>
            </a:pPr>
            <a:r>
              <a:rPr lang="es-ES_tradnl" b="1" dirty="0">
                <a:solidFill>
                  <a:srgbClr val="C00000"/>
                </a:solidFill>
              </a:rPr>
              <a:t>No decir nunca:  </a:t>
            </a:r>
            <a:r>
              <a:rPr lang="es-ES_tradnl" b="1" i="1" dirty="0">
                <a:solidFill>
                  <a:srgbClr val="C00000"/>
                </a:solidFill>
              </a:rPr>
              <a:t>“ Vamos a conocer a las visitas. Colóquense de pie porque queremos conocerlos.” (Esto es discriminación ). </a:t>
            </a:r>
            <a:endParaRPr lang="es-ES_tradnl" b="1" dirty="0">
              <a:solidFill>
                <a:srgbClr val="C00000"/>
              </a:solidFill>
            </a:endParaRPr>
          </a:p>
          <a:p>
            <a:pPr marL="285750" indent="-285750" algn="just">
              <a:buFont typeface="Arial" charset="0"/>
              <a:buChar char="•"/>
            </a:pPr>
            <a:r>
              <a:rPr lang="es-ES_tradnl" b="1" dirty="0"/>
              <a:t>Decir siempre:  </a:t>
            </a:r>
            <a:r>
              <a:rPr lang="es-ES_tradnl" b="1" i="1" dirty="0"/>
              <a:t>“Estamos felices con la presencia de nuestros amigos. Ellos son... (Decir los nombres y pedir que la iglesia los salude). </a:t>
            </a:r>
            <a:endParaRPr lang="es-ES_tradnl" b="1" dirty="0"/>
          </a:p>
          <a:p>
            <a:pPr marL="285750" indent="-285750" algn="just">
              <a:buFont typeface="Arial" charset="0"/>
              <a:buChar char="•"/>
            </a:pPr>
            <a:r>
              <a:rPr lang="es-ES_tradnl" b="1" dirty="0">
                <a:solidFill>
                  <a:srgbClr val="C00000"/>
                </a:solidFill>
              </a:rPr>
              <a:t>No decir nunca:  </a:t>
            </a:r>
            <a:r>
              <a:rPr lang="es-ES_tradnl" b="1" i="1" dirty="0">
                <a:solidFill>
                  <a:srgbClr val="C00000"/>
                </a:solidFill>
              </a:rPr>
              <a:t>“¿Cuántos no son adventistas? Levanten la mano. Queremos entregarles una tarjeta.” (Estamos excluyéndolos.). </a:t>
            </a:r>
            <a:endParaRPr lang="es-ES_tradnl" b="1" dirty="0">
              <a:solidFill>
                <a:srgbClr val="C00000"/>
              </a:solidFill>
            </a:endParaRPr>
          </a:p>
          <a:p>
            <a:pPr marL="285750" indent="-285750" algn="just">
              <a:buFont typeface="Arial" charset="0"/>
              <a:buChar char="•"/>
            </a:pPr>
            <a:r>
              <a:rPr lang="es-ES_tradnl" b="1" dirty="0"/>
              <a:t>Decir Siempre:  “</a:t>
            </a:r>
            <a:r>
              <a:rPr lang="es-ES_tradnl" b="1" i="1" dirty="0"/>
              <a:t>Recibimos con alegría a los amigos que vienen por primera vez y con mucho cariño, les deseamos las bendiciones de Dios y le ofrecemos nuestro aprecio.” </a:t>
            </a:r>
            <a:r>
              <a:rPr lang="es-ES_tradnl" b="1" dirty="0"/>
              <a:t>… </a:t>
            </a:r>
          </a:p>
          <a:p>
            <a:pPr marL="285750" indent="-285750" algn="just">
              <a:buFont typeface="Arial" charset="0"/>
              <a:buChar char="•"/>
            </a:pPr>
            <a:r>
              <a:rPr lang="es-ES_tradnl" b="1" i="1" dirty="0"/>
              <a:t>En la reunión siguiente: “Es un placer volver a ver a nuestros amigos que estuvieron en la reunión pasada. Notamos que se están sintiendo como en casa y esto nos alegra mucho. Les damos la bienvenida a todos.. .” </a:t>
            </a:r>
            <a:endParaRPr lang="es-ES_tradnl" b="1" dirty="0"/>
          </a:p>
          <a:p>
            <a:pPr marL="285750" indent="-285750" algn="just">
              <a:buFont typeface="Arial" charset="0"/>
              <a:buChar char="•"/>
            </a:pPr>
            <a:r>
              <a:rPr lang="es-ES_tradnl" b="1" dirty="0">
                <a:solidFill>
                  <a:srgbClr val="C00000"/>
                </a:solidFill>
              </a:rPr>
              <a:t>No decir nunca :  </a:t>
            </a:r>
            <a:r>
              <a:rPr lang="es-ES_tradnl" b="1" i="1" dirty="0">
                <a:solidFill>
                  <a:srgbClr val="C00000"/>
                </a:solidFill>
              </a:rPr>
              <a:t>“Lamentablemente somos pocos, pero vamos a comenzar el programa igualmente”. (Damos la idea de que las personas presentes no son importantes). </a:t>
            </a:r>
            <a:endParaRPr lang="es-ES_tradnl" b="1" dirty="0">
              <a:solidFill>
                <a:srgbClr val="C00000"/>
              </a:solidFill>
            </a:endParaRPr>
          </a:p>
          <a:p>
            <a:pPr marL="285750" indent="-285750" algn="just">
              <a:buFont typeface="Arial" charset="0"/>
              <a:buChar char="•"/>
            </a:pPr>
            <a:r>
              <a:rPr lang="es-ES_tradnl" b="1" dirty="0"/>
              <a:t>Decir Siempre:  “</a:t>
            </a:r>
            <a:r>
              <a:rPr lang="es-ES_tradnl" b="1" i="1" dirty="0"/>
              <a:t>Qué bueno que llegó puntualmente para el inicio del programa. Vamos a expresar nuestra alegría cantando alabanzas. (Hablar siempre con emoción como si la iglesia estuviese llena). </a:t>
            </a:r>
            <a:endParaRPr lang="es-ES_tradnl" b="1" dirty="0"/>
          </a:p>
        </p:txBody>
      </p:sp>
    </p:spTree>
    <p:extLst>
      <p:ext uri="{BB962C8B-B14F-4D97-AF65-F5344CB8AC3E}">
        <p14:creationId xmlns:p14="http://schemas.microsoft.com/office/powerpoint/2010/main" val="37484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30" y="-16433"/>
            <a:ext cx="12162924" cy="6874433"/>
          </a:xfrm>
          <a:prstGeom prst="rect">
            <a:avLst/>
          </a:prstGeom>
        </p:spPr>
      </p:pic>
      <p:sp>
        <p:nvSpPr>
          <p:cNvPr id="2" name="Rectángulo 3"/>
          <p:cNvSpPr/>
          <p:nvPr/>
        </p:nvSpPr>
        <p:spPr>
          <a:xfrm>
            <a:off x="3366484" y="-322150"/>
            <a:ext cx="8590383" cy="6940361"/>
          </a:xfrm>
          <a:prstGeom prst="rect">
            <a:avLst/>
          </a:prstGeom>
        </p:spPr>
        <p:txBody>
          <a:bodyPr wrap="square">
            <a:spAutoFit/>
          </a:bodyPr>
          <a:lstStyle/>
          <a:p>
            <a:pPr>
              <a:spcAft>
                <a:spcPts val="600"/>
              </a:spcAft>
            </a:pPr>
            <a:r>
              <a:rPr lang="es-ES_tradnl" sz="1400" dirty="0">
                <a:latin typeface="Times" charset="0"/>
              </a:rPr>
              <a:t/>
            </a:r>
            <a:br>
              <a:rPr lang="es-ES_tradnl" sz="1400" dirty="0">
                <a:latin typeface="Times" charset="0"/>
              </a:rPr>
            </a:br>
            <a:endParaRPr lang="es-ES_tradnl" sz="1400" dirty="0">
              <a:latin typeface="Times" charset="0"/>
            </a:endParaRPr>
          </a:p>
          <a:p>
            <a:pPr algn="just">
              <a:spcAft>
                <a:spcPts val="600"/>
              </a:spcAft>
            </a:pPr>
            <a:r>
              <a:rPr lang="es-ES_tradnl" sz="1400" dirty="0" smtClean="0">
                <a:latin typeface="Times" charset="0"/>
              </a:rPr>
              <a:t>Managua 15 de Enero del 2018</a:t>
            </a:r>
            <a:endParaRPr lang="es-ES_tradnl" sz="1400" dirty="0">
              <a:latin typeface="Times" charset="0"/>
            </a:endParaRPr>
          </a:p>
          <a:p>
            <a:pPr algn="ctr">
              <a:spcAft>
                <a:spcPts val="600"/>
              </a:spcAft>
            </a:pPr>
            <a:r>
              <a:rPr lang="es-ES_tradnl" sz="1400" b="1" dirty="0">
                <a:latin typeface="Times" charset="0"/>
              </a:rPr>
              <a:t>“Yo me alegré con los que me decían: </a:t>
            </a:r>
          </a:p>
          <a:p>
            <a:pPr algn="ctr">
              <a:spcAft>
                <a:spcPts val="600"/>
              </a:spcAft>
            </a:pPr>
            <a:r>
              <a:rPr lang="es-ES_tradnl" sz="1400" b="1" dirty="0">
                <a:latin typeface="Times" charset="0"/>
              </a:rPr>
              <a:t>a la casa de Jehová iremos.” Salmo 122:1 . </a:t>
            </a:r>
          </a:p>
          <a:p>
            <a:pPr algn="just">
              <a:spcAft>
                <a:spcPts val="600"/>
              </a:spcAft>
            </a:pPr>
            <a:r>
              <a:rPr lang="es-ES_tradnl" sz="1400" dirty="0">
                <a:latin typeface="Times" charset="0"/>
              </a:rPr>
              <a:t>Apreciado amigo: </a:t>
            </a:r>
          </a:p>
          <a:p>
            <a:pPr algn="just">
              <a:spcAft>
                <a:spcPts val="600"/>
              </a:spcAft>
            </a:pPr>
            <a:r>
              <a:rPr lang="es-ES_tradnl" sz="1400" dirty="0">
                <a:latin typeface="Times" charset="0"/>
              </a:rPr>
              <a:t>Estuvimos muy felices y honrados con su presencia en nuestra iglesia el (fecha). Estamos seguros de que fue el inicio de una nueva amistad: nosotros, usted y Dios. </a:t>
            </a:r>
          </a:p>
          <a:p>
            <a:pPr algn="just">
              <a:spcAft>
                <a:spcPts val="600"/>
              </a:spcAft>
            </a:pPr>
            <a:endParaRPr lang="es-ES_tradnl" sz="1400" dirty="0" smtClean="0">
              <a:latin typeface="Times" charset="0"/>
            </a:endParaRPr>
          </a:p>
          <a:p>
            <a:pPr algn="just">
              <a:spcAft>
                <a:spcPts val="600"/>
              </a:spcAft>
            </a:pPr>
            <a:r>
              <a:rPr lang="es-ES_tradnl" sz="1400" dirty="0" smtClean="0">
                <a:latin typeface="Times" charset="0"/>
              </a:rPr>
              <a:t>Venga </a:t>
            </a:r>
            <a:r>
              <a:rPr lang="es-ES_tradnl" sz="1400" dirty="0">
                <a:latin typeface="Times" charset="0"/>
              </a:rPr>
              <a:t>a visitarnos nuevamente. Nos reunimos todos los sábados, domingos y miércoles para cantar, estudiar la palabra de Dios, fortalecer nuestra fe, renovar nuestra esperanza, recibir nuevas bendiciones y hacer nuevos amigos. </a:t>
            </a:r>
            <a:r>
              <a:rPr lang="es-ES_tradnl" sz="1400" dirty="0" smtClean="0">
                <a:latin typeface="Times" charset="0"/>
              </a:rPr>
              <a:t> Será </a:t>
            </a:r>
            <a:r>
              <a:rPr lang="es-ES_tradnl" sz="1400" dirty="0">
                <a:latin typeface="Times" charset="0"/>
              </a:rPr>
              <a:t>un placer recibirlo con su familia. </a:t>
            </a:r>
          </a:p>
          <a:p>
            <a:pPr algn="just">
              <a:spcAft>
                <a:spcPts val="600"/>
              </a:spcAft>
            </a:pPr>
            <a:endParaRPr lang="es-ES_tradnl" sz="1400" dirty="0" smtClean="0">
              <a:latin typeface="Times" charset="0"/>
            </a:endParaRPr>
          </a:p>
          <a:p>
            <a:pPr algn="just">
              <a:spcAft>
                <a:spcPts val="600"/>
              </a:spcAft>
            </a:pPr>
            <a:r>
              <a:rPr lang="es-ES_tradnl" sz="1400" dirty="0" smtClean="0">
                <a:latin typeface="Times" charset="0"/>
              </a:rPr>
              <a:t>Usted </a:t>
            </a:r>
            <a:r>
              <a:rPr lang="es-ES_tradnl" sz="1400" dirty="0">
                <a:latin typeface="Times" charset="0"/>
              </a:rPr>
              <a:t>es muy especial para Dios y para nosotros, por eso oramos por usted constantemente. </a:t>
            </a:r>
            <a:r>
              <a:rPr lang="es-ES_tradnl" sz="1400" dirty="0" smtClean="0">
                <a:latin typeface="Times" charset="0"/>
              </a:rPr>
              <a:t> ¡</a:t>
            </a:r>
            <a:r>
              <a:rPr lang="es-ES_tradnl" sz="1400" dirty="0">
                <a:latin typeface="Times" charset="0"/>
              </a:rPr>
              <a:t>Fue muy agradable conocerlo! </a:t>
            </a:r>
            <a:r>
              <a:rPr lang="es-ES_tradnl" sz="1400" dirty="0" smtClean="0">
                <a:latin typeface="Times" charset="0"/>
              </a:rPr>
              <a:t> Esperamos </a:t>
            </a:r>
            <a:r>
              <a:rPr lang="es-ES_tradnl" sz="1400" dirty="0">
                <a:latin typeface="Times" charset="0"/>
              </a:rPr>
              <a:t>con alegría un nuevo encuentro. </a:t>
            </a:r>
          </a:p>
          <a:p>
            <a:pPr>
              <a:spcAft>
                <a:spcPts val="600"/>
              </a:spcAft>
            </a:pPr>
            <a:endParaRPr lang="es-ES_tradnl" sz="1400" dirty="0" smtClean="0">
              <a:latin typeface="Times" charset="0"/>
            </a:endParaRPr>
          </a:p>
          <a:p>
            <a:pPr>
              <a:spcAft>
                <a:spcPts val="600"/>
              </a:spcAft>
            </a:pPr>
            <a:r>
              <a:rPr lang="es-ES_tradnl" sz="1400" dirty="0" smtClean="0">
                <a:latin typeface="Times" charset="0"/>
              </a:rPr>
              <a:t>Sus </a:t>
            </a:r>
            <a:r>
              <a:rPr lang="es-ES_tradnl" sz="1400" dirty="0">
                <a:latin typeface="Times" charset="0"/>
              </a:rPr>
              <a:t>amigos de la </a:t>
            </a:r>
            <a:r>
              <a:rPr lang="es-ES_tradnl" sz="1400" dirty="0" smtClean="0">
                <a:latin typeface="Times" charset="0"/>
              </a:rPr>
              <a:t> Iglesia </a:t>
            </a:r>
            <a:r>
              <a:rPr lang="es-ES_tradnl" sz="1400" dirty="0">
                <a:latin typeface="Times" charset="0"/>
              </a:rPr>
              <a:t>Adventista del Séptimo Día (lugar) </a:t>
            </a:r>
          </a:p>
          <a:p>
            <a:pPr>
              <a:spcAft>
                <a:spcPts val="600"/>
              </a:spcAft>
            </a:pPr>
            <a:r>
              <a:rPr lang="es-ES_tradnl" sz="1400" i="1" dirty="0">
                <a:latin typeface="Times" charset="0"/>
              </a:rPr>
              <a:t>“Jehová te bendiga y te guarde</a:t>
            </a:r>
            <a:r>
              <a:rPr lang="es-ES_tradnl" sz="1400" dirty="0">
                <a:latin typeface="Times" charset="0"/>
              </a:rPr>
              <a:t>.” Números 6: 24 </a:t>
            </a:r>
          </a:p>
          <a:p>
            <a:pPr>
              <a:spcAft>
                <a:spcPts val="600"/>
              </a:spcAft>
            </a:pPr>
            <a:r>
              <a:rPr lang="es-ES_tradnl" sz="1400" dirty="0">
                <a:latin typeface="Times" charset="0"/>
              </a:rPr>
              <a:t>Iglesia Adventista del Séptimo Día </a:t>
            </a:r>
          </a:p>
          <a:p>
            <a:pPr>
              <a:spcAft>
                <a:spcPts val="600"/>
              </a:spcAft>
            </a:pPr>
            <a:r>
              <a:rPr lang="es-ES_tradnl" sz="1400" dirty="0">
                <a:latin typeface="Times" charset="0"/>
              </a:rPr>
              <a:t>Ciudad </a:t>
            </a:r>
            <a:r>
              <a:rPr lang="es-ES_tradnl" sz="1400" dirty="0" smtClean="0">
                <a:latin typeface="Times" charset="0"/>
              </a:rPr>
              <a:t> Calle</a:t>
            </a:r>
            <a:r>
              <a:rPr lang="es-ES_tradnl" sz="1400" dirty="0">
                <a:latin typeface="Times" charset="0"/>
              </a:rPr>
              <a:t>, </a:t>
            </a:r>
            <a:r>
              <a:rPr lang="es-ES_tradnl" sz="1400" dirty="0" err="1">
                <a:latin typeface="Times" charset="0"/>
              </a:rPr>
              <a:t>Barr</a:t>
            </a:r>
            <a:r>
              <a:rPr lang="es-ES_tradnl" sz="1400" dirty="0">
                <a:latin typeface="Times" charset="0"/>
              </a:rPr>
              <a:t> </a:t>
            </a:r>
            <a:r>
              <a:rPr lang="es-ES_tradnl" sz="1400" dirty="0" err="1">
                <a:latin typeface="Times" charset="0"/>
              </a:rPr>
              <a:t>io</a:t>
            </a:r>
            <a:r>
              <a:rPr lang="es-ES_tradnl" sz="1400" dirty="0">
                <a:latin typeface="Times" charset="0"/>
              </a:rPr>
              <a:t> </a:t>
            </a:r>
          </a:p>
          <a:p>
            <a:pPr>
              <a:spcAft>
                <a:spcPts val="600"/>
              </a:spcAft>
            </a:pPr>
            <a:r>
              <a:rPr lang="es-ES_tradnl" sz="1400" dirty="0">
                <a:latin typeface="Times" charset="0"/>
              </a:rPr>
              <a:t>Teléfono </a:t>
            </a:r>
          </a:p>
          <a:p>
            <a:pPr>
              <a:spcAft>
                <a:spcPts val="600"/>
              </a:spcAft>
            </a:pPr>
            <a:r>
              <a:rPr lang="es-ES_tradnl" sz="1400" b="1" dirty="0">
                <a:latin typeface="Times" charset="0"/>
              </a:rPr>
              <a:t>Días de Reuniones: </a:t>
            </a:r>
          </a:p>
          <a:p>
            <a:pPr>
              <a:spcAft>
                <a:spcPts val="600"/>
              </a:spcAft>
            </a:pPr>
            <a:r>
              <a:rPr lang="es-ES_tradnl" sz="1400" b="1" dirty="0">
                <a:latin typeface="Times" charset="0"/>
              </a:rPr>
              <a:t>Sábados: ___:___ y ____:____ </a:t>
            </a:r>
          </a:p>
          <a:p>
            <a:pPr>
              <a:spcAft>
                <a:spcPts val="600"/>
              </a:spcAft>
            </a:pPr>
            <a:r>
              <a:rPr lang="es-ES_tradnl" sz="1400" b="1" dirty="0">
                <a:latin typeface="Times" charset="0"/>
              </a:rPr>
              <a:t>Domingos: ___:___ </a:t>
            </a:r>
          </a:p>
          <a:p>
            <a:pPr>
              <a:spcAft>
                <a:spcPts val="600"/>
              </a:spcAft>
            </a:pPr>
            <a:r>
              <a:rPr lang="es-ES_tradnl" sz="1400" b="1" dirty="0">
                <a:latin typeface="Times" charset="0"/>
              </a:rPr>
              <a:t>Miércoles: ___:___ </a:t>
            </a:r>
            <a:endParaRPr lang="es-ES_tradnl" sz="1400" b="1" dirty="0">
              <a:effectLst/>
              <a:latin typeface="Times" charset="0"/>
            </a:endParaRPr>
          </a:p>
        </p:txBody>
      </p:sp>
    </p:spTree>
    <p:extLst>
      <p:ext uri="{BB962C8B-B14F-4D97-AF65-F5344CB8AC3E}">
        <p14:creationId xmlns:p14="http://schemas.microsoft.com/office/powerpoint/2010/main" val="618627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0"/>
            <a:ext cx="12162924" cy="6874433"/>
          </a:xfrm>
          <a:prstGeom prst="rect">
            <a:avLst/>
          </a:prstGeom>
        </p:spPr>
      </p:pic>
      <p:sp>
        <p:nvSpPr>
          <p:cNvPr id="3" name="Marcador de contenido 2"/>
          <p:cNvSpPr>
            <a:spLocks noGrp="1"/>
          </p:cNvSpPr>
          <p:nvPr>
            <p:ph idx="1"/>
          </p:nvPr>
        </p:nvSpPr>
        <p:spPr>
          <a:xfrm>
            <a:off x="5952744" y="4257928"/>
            <a:ext cx="5809488" cy="4351338"/>
          </a:xfrm>
        </p:spPr>
        <p:txBody>
          <a:bodyPr>
            <a:normAutofit/>
          </a:bodyPr>
          <a:lstStyle/>
          <a:p>
            <a:pPr marL="0" indent="0" algn="just">
              <a:buNone/>
              <a:defRPr/>
            </a:pPr>
            <a:endParaRPr lang="es-ES" sz="2400" b="1" dirty="0">
              <a:latin typeface="Calibri" pitchFamily="34" charset="0"/>
              <a:cs typeface="Calibri" pitchFamily="34" charset="0"/>
            </a:endParaRPr>
          </a:p>
          <a:p>
            <a:pPr marL="0" indent="0" algn="just">
              <a:buNone/>
            </a:pPr>
            <a:endParaRPr lang="es-ES" sz="2400" b="1" dirty="0">
              <a:latin typeface="Calibri" pitchFamily="34" charset="0"/>
              <a:cs typeface="Calibri" pitchFamily="34" charset="0"/>
            </a:endParaRPr>
          </a:p>
          <a:p>
            <a:pPr marL="0" indent="0" algn="just">
              <a:buNone/>
            </a:pPr>
            <a:endParaRPr lang="es-ES_tradnl" sz="2400" b="1" dirty="0"/>
          </a:p>
        </p:txBody>
      </p:sp>
      <p:graphicFrame>
        <p:nvGraphicFramePr>
          <p:cNvPr id="6" name="Diagrama 5"/>
          <p:cNvGraphicFramePr/>
          <p:nvPr>
            <p:extLst>
              <p:ext uri="{D42A27DB-BD31-4B8C-83A1-F6EECF244321}">
                <p14:modId xmlns:p14="http://schemas.microsoft.com/office/powerpoint/2010/main" val="1986779267"/>
              </p:ext>
            </p:extLst>
          </p:nvPr>
        </p:nvGraphicFramePr>
        <p:xfrm>
          <a:off x="3471237" y="171027"/>
          <a:ext cx="6347262" cy="61290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511934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0"/>
            <a:ext cx="12162924" cy="6874433"/>
          </a:xfrm>
          <a:prstGeom prst="rect">
            <a:avLst/>
          </a:prstGeom>
        </p:spPr>
      </p:pic>
      <p:sp>
        <p:nvSpPr>
          <p:cNvPr id="3" name="Rectangle 2"/>
          <p:cNvSpPr/>
          <p:nvPr/>
        </p:nvSpPr>
        <p:spPr>
          <a:xfrm>
            <a:off x="6314980" y="3962791"/>
            <a:ext cx="1965603" cy="400110"/>
          </a:xfrm>
          <a:prstGeom prst="rect">
            <a:avLst/>
          </a:prstGeom>
        </p:spPr>
        <p:txBody>
          <a:bodyPr wrap="none">
            <a:spAutoFit/>
          </a:bodyPr>
          <a:lstStyle/>
          <a:p>
            <a:pPr algn="ctr"/>
            <a:r>
              <a:rPr lang="es-ES_tradnl" sz="2000" dirty="0">
                <a:latin typeface="Abadi MT Condensed Extra Bold" charset="0"/>
                <a:ea typeface="Abadi MT Condensed Extra Bold" charset="0"/>
                <a:cs typeface="Abadi MT Condensed Extra Bold" charset="0"/>
              </a:rPr>
              <a:t>SALMOS 122:1</a:t>
            </a:r>
          </a:p>
        </p:txBody>
      </p:sp>
      <p:sp>
        <p:nvSpPr>
          <p:cNvPr id="4" name="Rectangle 3"/>
          <p:cNvSpPr/>
          <p:nvPr/>
        </p:nvSpPr>
        <p:spPr>
          <a:xfrm>
            <a:off x="4419600" y="1202099"/>
            <a:ext cx="6096000" cy="2554545"/>
          </a:xfrm>
          <a:prstGeom prst="rect">
            <a:avLst/>
          </a:prstGeom>
        </p:spPr>
        <p:txBody>
          <a:bodyPr>
            <a:spAutoFit/>
          </a:bodyPr>
          <a:lstStyle/>
          <a:p>
            <a:pPr algn="ctr"/>
            <a:r>
              <a:rPr lang="es-ES_tradnl" sz="4000" dirty="0">
                <a:latin typeface="Abadi MT Condensed Extra Bold" charset="0"/>
                <a:ea typeface="Abadi MT Condensed Extra Bold" charset="0"/>
                <a:cs typeface="Abadi MT Condensed Extra Bold" charset="0"/>
              </a:rPr>
              <a:t>“Yo me alegré con los que me decían: </a:t>
            </a:r>
          </a:p>
          <a:p>
            <a:pPr algn="ctr"/>
            <a:r>
              <a:rPr lang="es-ES_tradnl" sz="4000" dirty="0">
                <a:latin typeface="Abadi MT Condensed Extra Bold" charset="0"/>
                <a:ea typeface="Abadi MT Condensed Extra Bold" charset="0"/>
                <a:cs typeface="Abadi MT Condensed Extra Bold" charset="0"/>
              </a:rPr>
              <a:t>a la casa de Jehová iremos.” </a:t>
            </a:r>
            <a:endParaRPr lang="en-US" sz="4000" dirty="0"/>
          </a:p>
        </p:txBody>
      </p:sp>
    </p:spTree>
    <p:extLst>
      <p:ext uri="{BB962C8B-B14F-4D97-AF65-F5344CB8AC3E}">
        <p14:creationId xmlns:p14="http://schemas.microsoft.com/office/powerpoint/2010/main" val="12205147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0"/>
            <a:ext cx="12162924" cy="6874433"/>
          </a:xfrm>
          <a:prstGeom prst="rect">
            <a:avLst/>
          </a:prstGeom>
        </p:spPr>
      </p:pic>
      <p:sp>
        <p:nvSpPr>
          <p:cNvPr id="3" name="Rectangle 2"/>
          <p:cNvSpPr/>
          <p:nvPr/>
        </p:nvSpPr>
        <p:spPr>
          <a:xfrm>
            <a:off x="6416772" y="4197923"/>
            <a:ext cx="1762021" cy="369332"/>
          </a:xfrm>
          <a:prstGeom prst="rect">
            <a:avLst/>
          </a:prstGeom>
        </p:spPr>
        <p:txBody>
          <a:bodyPr wrap="none">
            <a:spAutoFit/>
          </a:bodyPr>
          <a:lstStyle/>
          <a:p>
            <a:pPr algn="ctr"/>
            <a:r>
              <a:rPr lang="es-ES_tradnl" b="1" dirty="0">
                <a:latin typeface="Abadi MT Condensed Extra Bold" charset="0"/>
                <a:ea typeface="Abadi MT Condensed Extra Bold" charset="0"/>
                <a:cs typeface="Abadi MT Condensed Extra Bold" charset="0"/>
              </a:rPr>
              <a:t>Romanos 15:7</a:t>
            </a:r>
          </a:p>
        </p:txBody>
      </p:sp>
      <p:sp>
        <p:nvSpPr>
          <p:cNvPr id="4" name="Rectangle 3"/>
          <p:cNvSpPr/>
          <p:nvPr/>
        </p:nvSpPr>
        <p:spPr>
          <a:xfrm>
            <a:off x="4249782" y="1507536"/>
            <a:ext cx="6096000" cy="2308324"/>
          </a:xfrm>
          <a:prstGeom prst="rect">
            <a:avLst/>
          </a:prstGeom>
        </p:spPr>
        <p:txBody>
          <a:bodyPr>
            <a:spAutoFit/>
          </a:bodyPr>
          <a:lstStyle/>
          <a:p>
            <a:pPr algn="ctr"/>
            <a:r>
              <a:rPr lang="es-ES_tradnl" sz="3600" b="1" dirty="0">
                <a:latin typeface="Abadi MT Condensed Extra Bold" charset="0"/>
                <a:ea typeface="Abadi MT Condensed Extra Bold" charset="0"/>
                <a:cs typeface="Abadi MT Condensed Extra Bold" charset="0"/>
              </a:rPr>
              <a:t>“Por tanto recíbanse unos a otros como también Cristo nos recibió, para la gloria de Dios”</a:t>
            </a:r>
          </a:p>
        </p:txBody>
      </p:sp>
    </p:spTree>
    <p:extLst>
      <p:ext uri="{BB962C8B-B14F-4D97-AF65-F5344CB8AC3E}">
        <p14:creationId xmlns:p14="http://schemas.microsoft.com/office/powerpoint/2010/main" val="25122504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0"/>
            <a:ext cx="12162924" cy="6874433"/>
          </a:xfrm>
          <a:prstGeom prst="rect">
            <a:avLst/>
          </a:prstGeom>
        </p:spPr>
      </p:pic>
      <p:sp>
        <p:nvSpPr>
          <p:cNvPr id="2" name="Rectángulo 1"/>
          <p:cNvSpPr/>
          <p:nvPr/>
        </p:nvSpPr>
        <p:spPr>
          <a:xfrm>
            <a:off x="3230880" y="570835"/>
            <a:ext cx="8638032" cy="4924425"/>
          </a:xfrm>
          <a:prstGeom prst="rect">
            <a:avLst/>
          </a:prstGeom>
        </p:spPr>
        <p:txBody>
          <a:bodyPr wrap="square">
            <a:spAutoFit/>
          </a:bodyPr>
          <a:lstStyle/>
          <a:p>
            <a:pPr algn="ctr"/>
            <a:r>
              <a:rPr lang="es-ES_tradnl" sz="5400" dirty="0" smtClean="0">
                <a:latin typeface="Abadi MT Condensed Extra Bold" charset="0"/>
                <a:ea typeface="Abadi MT Condensed Extra Bold" charset="0"/>
                <a:cs typeface="Abadi MT Condensed Extra Bold" charset="0"/>
              </a:rPr>
              <a:t>La Diaconisa</a:t>
            </a:r>
            <a:r>
              <a:rPr lang="es-ES_tradnl" sz="5400" dirty="0">
                <a:latin typeface="Abadi MT Condensed Extra Bold" charset="0"/>
                <a:ea typeface="Abadi MT Condensed Extra Bold" charset="0"/>
                <a:cs typeface="Abadi MT Condensed Extra Bold" charset="0"/>
              </a:rPr>
              <a:t> </a:t>
            </a:r>
            <a:r>
              <a:rPr lang="es-ES_tradnl" sz="5400" dirty="0" smtClean="0">
                <a:latin typeface="Abadi MT Condensed Extra Bold" charset="0"/>
                <a:ea typeface="Abadi MT Condensed Extra Bold" charset="0"/>
                <a:cs typeface="Abadi MT Condensed Extra Bold" charset="0"/>
              </a:rPr>
              <a:t>Hospitalaria </a:t>
            </a:r>
            <a:r>
              <a:rPr lang="es-ES_tradnl" sz="4000" dirty="0">
                <a:latin typeface="Abadi MT Condensed Extra Bold" charset="0"/>
                <a:ea typeface="Abadi MT Condensed Extra Bold" charset="0"/>
                <a:cs typeface="Abadi MT Condensed Extra Bold" charset="0"/>
              </a:rPr>
              <a:t/>
            </a:r>
            <a:br>
              <a:rPr lang="es-ES_tradnl" sz="4000" dirty="0">
                <a:latin typeface="Abadi MT Condensed Extra Bold" charset="0"/>
                <a:ea typeface="Abadi MT Condensed Extra Bold" charset="0"/>
                <a:cs typeface="Abadi MT Condensed Extra Bold" charset="0"/>
              </a:rPr>
            </a:br>
            <a:endParaRPr lang="es-ES_tradnl" sz="4000" dirty="0">
              <a:latin typeface="Abadi MT Condensed Extra Bold" charset="0"/>
              <a:ea typeface="Abadi MT Condensed Extra Bold" charset="0"/>
              <a:cs typeface="Abadi MT Condensed Extra Bold" charset="0"/>
            </a:endParaRPr>
          </a:p>
          <a:p>
            <a:pPr algn="ctr"/>
            <a:r>
              <a:rPr lang="es-ES_tradnl" sz="3600" dirty="0">
                <a:latin typeface="Abadi MT Condensed Extra Bold" charset="0"/>
                <a:ea typeface="Abadi MT Condensed Extra Bold" charset="0"/>
                <a:cs typeface="Abadi MT Condensed Extra Bold" charset="0"/>
              </a:rPr>
              <a:t>Nuestras palabras quedarán en la mente y en el corazón de las personas. Si nuestras actitudes fueren bondadosas, amables y sinceras, abrirán las puertas para que sientan deseos de regresar.</a:t>
            </a:r>
          </a:p>
          <a:p>
            <a:pPr algn="ctr"/>
            <a:endParaRPr lang="es-ES_tradnl" sz="4000" dirty="0" smtClean="0">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75760874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0"/>
            <a:ext cx="12162924" cy="6874433"/>
          </a:xfrm>
          <a:prstGeom prst="rect">
            <a:avLst/>
          </a:prstGeom>
        </p:spPr>
      </p:pic>
      <p:sp>
        <p:nvSpPr>
          <p:cNvPr id="3" name="Marcador de contenido 2"/>
          <p:cNvSpPr>
            <a:spLocks noGrp="1"/>
          </p:cNvSpPr>
          <p:nvPr>
            <p:ph idx="1"/>
          </p:nvPr>
        </p:nvSpPr>
        <p:spPr>
          <a:xfrm>
            <a:off x="3631474" y="1510067"/>
            <a:ext cx="7800703" cy="3009682"/>
          </a:xfrm>
        </p:spPr>
        <p:txBody>
          <a:bodyPr>
            <a:noAutofit/>
          </a:bodyPr>
          <a:lstStyle/>
          <a:p>
            <a:pPr marL="0" indent="0" algn="just">
              <a:buNone/>
            </a:pPr>
            <a:r>
              <a:rPr lang="es-CO" sz="3200" i="1" dirty="0">
                <a:latin typeface="Candara" pitchFamily="34" charset="0"/>
              </a:rPr>
              <a:t>“Los que por amor de Cristo alojan y alimentan a sus hermanos, haciendo lo mejor que puedan para que la visita sea provechosa para los huéspedes como para sí mismos, son anotados en el cielo como dignos de bendiciones especiales</a:t>
            </a:r>
            <a:r>
              <a:rPr lang="es-CO" sz="3200" i="1" dirty="0" smtClean="0">
                <a:latin typeface="Candara" pitchFamily="34" charset="0"/>
              </a:rPr>
              <a:t>”. </a:t>
            </a:r>
            <a:r>
              <a:rPr lang="es-CO" sz="2400" dirty="0" smtClean="0"/>
              <a:t>4TS</a:t>
            </a:r>
            <a:r>
              <a:rPr lang="es-CO" sz="2400" dirty="0"/>
              <a:t>. </a:t>
            </a:r>
            <a:r>
              <a:rPr lang="es-CO" sz="2400" dirty="0" smtClean="0"/>
              <a:t>364</a:t>
            </a:r>
          </a:p>
          <a:p>
            <a:pPr marL="0" indent="0" algn="just">
              <a:buNone/>
            </a:pPr>
            <a:endParaRPr lang="es-CO" sz="3200" dirty="0" smtClean="0"/>
          </a:p>
        </p:txBody>
      </p:sp>
    </p:spTree>
    <p:extLst>
      <p:ext uri="{BB962C8B-B14F-4D97-AF65-F5344CB8AC3E}">
        <p14:creationId xmlns:p14="http://schemas.microsoft.com/office/powerpoint/2010/main" val="5905837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9457" y="309141"/>
            <a:ext cx="10515600" cy="1325563"/>
          </a:xfrm>
        </p:spPr>
        <p:txBody>
          <a:bodyPr>
            <a:noAutofit/>
          </a:bodyPr>
          <a:lstStyle/>
          <a:p>
            <a:pPr algn="ctr"/>
            <a:r>
              <a:rPr lang="es-ES_tradnl" sz="4800" dirty="0" smtClean="0">
                <a:latin typeface="Abadi MT Condensed Extra Bold" charset="0"/>
                <a:ea typeface="Abadi MT Condensed Extra Bold" charset="0"/>
                <a:cs typeface="Abadi MT Condensed Extra Bold" charset="0"/>
              </a:rPr>
              <a:t>HOSPITALIDAD BÍBLICA </a:t>
            </a:r>
            <a:r>
              <a:rPr lang="es-ES_tradnl" sz="3200" dirty="0" smtClean="0">
                <a:latin typeface="Abadi MT Condensed Extra Bold" charset="0"/>
                <a:ea typeface="Abadi MT Condensed Extra Bold" charset="0"/>
                <a:cs typeface="Abadi MT Condensed Extra Bold" charset="0"/>
              </a:rPr>
              <a:t/>
            </a:r>
            <a:br>
              <a:rPr lang="es-ES_tradnl" sz="3200" dirty="0" smtClean="0">
                <a:latin typeface="Abadi MT Condensed Extra Bold" charset="0"/>
                <a:ea typeface="Abadi MT Condensed Extra Bold" charset="0"/>
                <a:cs typeface="Abadi MT Condensed Extra Bold" charset="0"/>
              </a:rPr>
            </a:br>
            <a:r>
              <a:rPr lang="es-ES_tradnl" sz="3200" dirty="0" smtClean="0">
                <a:latin typeface="Abadi MT Condensed Extra Bold" charset="0"/>
                <a:ea typeface="Abadi MT Condensed Extra Bold" charset="0"/>
                <a:cs typeface="Abadi MT Condensed Extra Bold" charset="0"/>
              </a:rPr>
              <a:t>Antiguo Testamento</a:t>
            </a:r>
            <a:endParaRPr lang="es-ES_tradnl" sz="3200" dirty="0">
              <a:latin typeface="Abadi MT Condensed Extra Bold" charset="0"/>
              <a:ea typeface="Abadi MT Condensed Extra Bold" charset="0"/>
              <a:cs typeface="Abadi MT Condensed Extra Bold"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6933" t="71448"/>
          <a:stretch/>
        </p:blipFill>
        <p:spPr>
          <a:xfrm>
            <a:off x="3304902" y="4911634"/>
            <a:ext cx="8887097" cy="1962799"/>
          </a:xfrm>
          <a:prstGeom prst="rect">
            <a:avLst/>
          </a:prstGeom>
        </p:spPr>
      </p:pic>
      <p:graphicFrame>
        <p:nvGraphicFramePr>
          <p:cNvPr id="4" name="Marcador de contenido 3"/>
          <p:cNvGraphicFramePr>
            <a:graphicFrameLocks noGrp="1"/>
          </p:cNvGraphicFramePr>
          <p:nvPr>
            <p:ph idx="1"/>
            <p:extLst>
              <p:ext uri="{D42A27DB-BD31-4B8C-83A1-F6EECF244321}">
                <p14:modId xmlns:p14="http://schemas.microsoft.com/office/powerpoint/2010/main" val="675033125"/>
              </p:ext>
            </p:extLst>
          </p:nvPr>
        </p:nvGraphicFramePr>
        <p:xfrm>
          <a:off x="224048" y="1326061"/>
          <a:ext cx="11837322" cy="49076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0999939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16433"/>
            <a:ext cx="12162924" cy="6874433"/>
          </a:xfrm>
          <a:prstGeom prst="rect">
            <a:avLst/>
          </a:prstGeom>
        </p:spPr>
      </p:pic>
      <p:sp>
        <p:nvSpPr>
          <p:cNvPr id="3" name="Marcador de contenido 2"/>
          <p:cNvSpPr>
            <a:spLocks noGrp="1"/>
          </p:cNvSpPr>
          <p:nvPr>
            <p:ph idx="1"/>
          </p:nvPr>
        </p:nvSpPr>
        <p:spPr>
          <a:xfrm>
            <a:off x="3265715" y="465038"/>
            <a:ext cx="8569234" cy="5193854"/>
          </a:xfrm>
        </p:spPr>
        <p:txBody>
          <a:bodyPr>
            <a:noAutofit/>
          </a:bodyPr>
          <a:lstStyle/>
          <a:p>
            <a:pPr marL="0" indent="0" algn="just">
              <a:buNone/>
            </a:pPr>
            <a:r>
              <a:rPr lang="es-CO" sz="3600" dirty="0" smtClean="0">
                <a:latin typeface="Palatino" charset="0"/>
                <a:ea typeface="Palatino" charset="0"/>
                <a:cs typeface="Palatino" charset="0"/>
              </a:rPr>
              <a:t>“</a:t>
            </a:r>
            <a:r>
              <a:rPr lang="es-CO" sz="3600" dirty="0">
                <a:latin typeface="Palatino" charset="0"/>
                <a:ea typeface="Palatino" charset="0"/>
                <a:cs typeface="Palatino" charset="0"/>
              </a:rPr>
              <a:t>Se necesitan mujeres de principios firmes y caracteres decididos, mujeres que crean que realmente estamos viviendo en los últimos días y que poseemos el solemne mensaje final de amonestación que debemos presentar al mundo”.  </a:t>
            </a:r>
          </a:p>
          <a:p>
            <a:pPr marL="0" indent="0" algn="just">
              <a:buNone/>
            </a:pPr>
            <a:r>
              <a:rPr lang="es-CO" dirty="0">
                <a:latin typeface="Palatino" charset="0"/>
                <a:ea typeface="Palatino" charset="0"/>
                <a:cs typeface="Palatino" charset="0"/>
              </a:rPr>
              <a:t> </a:t>
            </a:r>
            <a:r>
              <a:rPr lang="es-CO" sz="1600" dirty="0">
                <a:latin typeface="Palatino" charset="0"/>
                <a:ea typeface="Palatino" charset="0"/>
                <a:cs typeface="Palatino" charset="0"/>
              </a:rPr>
              <a:t>The Review and Herald, 19 de diciembre de 1878</a:t>
            </a:r>
            <a:r>
              <a:rPr lang="es-ES" sz="1600" dirty="0">
                <a:latin typeface="Palatino" charset="0"/>
                <a:ea typeface="Palatino" charset="0"/>
                <a:cs typeface="Palatino" charset="0"/>
              </a:rPr>
              <a:t>.</a:t>
            </a:r>
            <a:endParaRPr lang="es-CO" sz="1600" dirty="0">
              <a:latin typeface="Palatino" charset="0"/>
              <a:ea typeface="Palatino" charset="0"/>
              <a:cs typeface="Palatino" charset="0"/>
            </a:endParaRPr>
          </a:p>
          <a:p>
            <a:pPr marL="0" indent="0" algn="just">
              <a:buNone/>
            </a:pPr>
            <a:endParaRPr lang="es-CO" sz="4000" dirty="0"/>
          </a:p>
          <a:p>
            <a:pPr marL="0" indent="0" algn="just">
              <a:buNone/>
            </a:pPr>
            <a:endParaRPr lang="es-ES_tradnl" sz="4800" b="1" dirty="0"/>
          </a:p>
        </p:txBody>
      </p:sp>
    </p:spTree>
    <p:extLst>
      <p:ext uri="{BB962C8B-B14F-4D97-AF65-F5344CB8AC3E}">
        <p14:creationId xmlns:p14="http://schemas.microsoft.com/office/powerpoint/2010/main" val="6693615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0"/>
            <a:ext cx="12162924" cy="6874433"/>
          </a:xfrm>
          <a:prstGeom prst="rect">
            <a:avLst/>
          </a:prstGeom>
        </p:spPr>
      </p:pic>
      <p:sp>
        <p:nvSpPr>
          <p:cNvPr id="6" name="Título 2"/>
          <p:cNvSpPr txBox="1">
            <a:spLocks/>
          </p:cNvSpPr>
          <p:nvPr/>
        </p:nvSpPr>
        <p:spPr>
          <a:xfrm>
            <a:off x="3362490" y="2281666"/>
            <a:ext cx="8058128"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6600" spc="-150" dirty="0" smtClean="0">
                <a:effectLst>
                  <a:glow rad="101600">
                    <a:schemeClr val="bg1">
                      <a:alpha val="60000"/>
                    </a:schemeClr>
                  </a:glow>
                </a:effectLst>
                <a:latin typeface="Abadi MT Condensed Extra Bold" charset="0"/>
                <a:ea typeface="Abadi MT Condensed Extra Bold" charset="0"/>
                <a:cs typeface="Abadi MT Condensed Extra Bold" charset="0"/>
              </a:rPr>
              <a:t>DIOS TE BENDIGA!</a:t>
            </a:r>
            <a:endParaRPr lang="es-ES_tradnl" sz="6600" spc="-150" dirty="0">
              <a:effectLst>
                <a:glow rad="101600">
                  <a:schemeClr val="bg1">
                    <a:alpha val="60000"/>
                  </a:schemeClr>
                </a:glow>
              </a:effectLst>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4925791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7470" t="71258"/>
          <a:stretch/>
        </p:blipFill>
        <p:spPr>
          <a:xfrm>
            <a:off x="3370216" y="4898572"/>
            <a:ext cx="8821783" cy="1975862"/>
          </a:xfrm>
          <a:prstGeom prst="rect">
            <a:avLst/>
          </a:prstGeom>
        </p:spPr>
      </p:pic>
      <p:sp>
        <p:nvSpPr>
          <p:cNvPr id="2" name="Título 1"/>
          <p:cNvSpPr>
            <a:spLocks noGrp="1"/>
          </p:cNvSpPr>
          <p:nvPr>
            <p:ph type="title"/>
          </p:nvPr>
        </p:nvSpPr>
        <p:spPr/>
        <p:txBody>
          <a:bodyPr>
            <a:noAutofit/>
          </a:bodyPr>
          <a:lstStyle/>
          <a:p>
            <a:pPr algn="ctr"/>
            <a:r>
              <a:rPr lang="es-ES_tradnl" sz="5400" dirty="0" smtClean="0">
                <a:latin typeface="Abadi MT Condensed Extra Bold" charset="0"/>
                <a:ea typeface="Abadi MT Condensed Extra Bold" charset="0"/>
                <a:cs typeface="Abadi MT Condensed Extra Bold" charset="0"/>
              </a:rPr>
              <a:t>HOSPITALIDAD BÍBLICA </a:t>
            </a:r>
            <a:r>
              <a:rPr lang="es-ES_tradnl" sz="3600" dirty="0" smtClean="0">
                <a:latin typeface="Abadi MT Condensed Extra Bold" charset="0"/>
                <a:ea typeface="Abadi MT Condensed Extra Bold" charset="0"/>
                <a:cs typeface="Abadi MT Condensed Extra Bold" charset="0"/>
              </a:rPr>
              <a:t/>
            </a:r>
            <a:br>
              <a:rPr lang="es-ES_tradnl" sz="3600" dirty="0" smtClean="0">
                <a:latin typeface="Abadi MT Condensed Extra Bold" charset="0"/>
                <a:ea typeface="Abadi MT Condensed Extra Bold" charset="0"/>
                <a:cs typeface="Abadi MT Condensed Extra Bold" charset="0"/>
              </a:rPr>
            </a:br>
            <a:r>
              <a:rPr lang="es-ES_tradnl" sz="3200" dirty="0" smtClean="0">
                <a:latin typeface="Abadi MT Condensed Extra Bold" charset="0"/>
                <a:ea typeface="Abadi MT Condensed Extra Bold" charset="0"/>
                <a:cs typeface="Abadi MT Condensed Extra Bold" charset="0"/>
              </a:rPr>
              <a:t>Nuevo Testamento</a:t>
            </a:r>
            <a:endParaRPr lang="es-ES_tradnl" sz="3200" dirty="0">
              <a:latin typeface="Abadi MT Condensed Extra Bold" charset="0"/>
              <a:ea typeface="Abadi MT Condensed Extra Bold" charset="0"/>
              <a:cs typeface="Abadi MT Condensed Extra Bold" charset="0"/>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769124937"/>
              </p:ext>
            </p:extLst>
          </p:nvPr>
        </p:nvGraphicFramePr>
        <p:xfrm>
          <a:off x="177339" y="1485990"/>
          <a:ext cx="11837322" cy="4907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93067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16433"/>
            <a:ext cx="12162924" cy="6874433"/>
          </a:xfrm>
          <a:prstGeom prst="rect">
            <a:avLst/>
          </a:prstGeom>
        </p:spPr>
      </p:pic>
      <p:cxnSp>
        <p:nvCxnSpPr>
          <p:cNvPr id="9" name="Straight Connector 8">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a:xfrm>
            <a:off x="2677886" y="0"/>
            <a:ext cx="9323394" cy="1286160"/>
          </a:xfrm>
        </p:spPr>
        <p:txBody>
          <a:bodyPr anchor="b">
            <a:noAutofit/>
          </a:bodyPr>
          <a:lstStyle/>
          <a:p>
            <a:pPr algn="ctr"/>
            <a:r>
              <a:rPr lang="es-ES_tradnl" sz="4800" dirty="0" smtClean="0">
                <a:latin typeface="Abadi MT Condensed Extra Bold" charset="0"/>
                <a:ea typeface="Abadi MT Condensed Extra Bold" charset="0"/>
                <a:cs typeface="Abadi MT Condensed Extra Bold" charset="0"/>
              </a:rPr>
              <a:t>DEFINICIÓN HOSPITALIDAD</a:t>
            </a:r>
            <a:endParaRPr lang="es-ES_tradnl" sz="4800" dirty="0">
              <a:latin typeface="Abadi MT Condensed Extra Bold" charset="0"/>
              <a:ea typeface="Abadi MT Condensed Extra Bold" charset="0"/>
              <a:cs typeface="Abadi MT Condensed Extra Bold" charset="0"/>
            </a:endParaRPr>
          </a:p>
        </p:txBody>
      </p:sp>
      <p:sp>
        <p:nvSpPr>
          <p:cNvPr id="3" name="Rectangle 2"/>
          <p:cNvSpPr/>
          <p:nvPr/>
        </p:nvSpPr>
        <p:spPr>
          <a:xfrm>
            <a:off x="5080934" y="1998617"/>
            <a:ext cx="6427443" cy="162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arcador de contenido 2"/>
          <p:cNvSpPr>
            <a:spLocks noGrp="1"/>
          </p:cNvSpPr>
          <p:nvPr>
            <p:ph idx="1"/>
          </p:nvPr>
        </p:nvSpPr>
        <p:spPr>
          <a:xfrm>
            <a:off x="3404317" y="1497747"/>
            <a:ext cx="8300003" cy="4683440"/>
          </a:xfrm>
        </p:spPr>
        <p:txBody>
          <a:bodyPr>
            <a:noAutofit/>
          </a:bodyPr>
          <a:lstStyle/>
          <a:p>
            <a:pPr algn="just"/>
            <a:r>
              <a:rPr lang="es-ES_tradnl" sz="1600" dirty="0" smtClean="0"/>
              <a:t>Es la </a:t>
            </a:r>
            <a:r>
              <a:rPr lang="es-ES_tradnl" sz="1600" dirty="0"/>
              <a:t>virtud que se ejercita con </a:t>
            </a:r>
            <a:r>
              <a:rPr lang="es-ES_tradnl" sz="1600" dirty="0" smtClean="0"/>
              <a:t>peregrinos y </a:t>
            </a:r>
            <a:r>
              <a:rPr lang="es-ES_tradnl" sz="1600" dirty="0"/>
              <a:t>desvalidos, recogiéndolos y prestándoles la debida asistencia a sus necesidades”. </a:t>
            </a:r>
            <a:r>
              <a:rPr lang="es-ES_tradnl" sz="1600" dirty="0" smtClean="0"/>
              <a:t>Es la </a:t>
            </a:r>
            <a:r>
              <a:rPr lang="es-ES_tradnl" sz="1500" dirty="0"/>
              <a:t>c</a:t>
            </a:r>
            <a:r>
              <a:rPr lang="es-ES_tradnl" sz="1500" dirty="0" smtClean="0"/>
              <a:t>ualidad </a:t>
            </a:r>
            <a:r>
              <a:rPr lang="es-ES_tradnl" sz="1500" dirty="0"/>
              <a:t>de acoger y agasajar con amabilidad y generosidad a los invitados o a los extraños. “Hospitalidad” se traduce del griego </a:t>
            </a:r>
            <a:r>
              <a:rPr lang="es-ES_tradnl" sz="1600" dirty="0"/>
              <a:t> </a:t>
            </a:r>
            <a:r>
              <a:rPr lang="es-ES_tradnl" sz="1600" dirty="0" smtClean="0"/>
              <a:t>“</a:t>
            </a:r>
            <a:r>
              <a:rPr lang="es-ES_tradnl" sz="1600" b="1" dirty="0" err="1" smtClean="0"/>
              <a:t>filoxenía</a:t>
            </a:r>
            <a:r>
              <a:rPr lang="es-ES_tradnl" sz="1600" dirty="0" smtClean="0"/>
              <a:t>” </a:t>
            </a:r>
            <a:r>
              <a:rPr lang="es-ES_tradnl" sz="1600" dirty="0"/>
              <a:t>quiere decir: </a:t>
            </a:r>
            <a:r>
              <a:rPr lang="es-ES_tradnl" sz="1600" b="1" dirty="0"/>
              <a:t>A</a:t>
            </a:r>
            <a:r>
              <a:rPr lang="es-ES_tradnl" sz="1600" b="1" dirty="0" smtClean="0"/>
              <a:t>mor (</a:t>
            </a:r>
            <a:r>
              <a:rPr lang="es-ES_tradnl" sz="1600" b="1" dirty="0"/>
              <a:t>afecto o </a:t>
            </a:r>
            <a:r>
              <a:rPr lang="es-ES_tradnl" sz="1600" b="1" dirty="0" smtClean="0"/>
              <a:t>bondad) hacia </a:t>
            </a:r>
            <a:r>
              <a:rPr lang="es-ES_tradnl" sz="1600" b="1" dirty="0"/>
              <a:t>los </a:t>
            </a:r>
            <a:r>
              <a:rPr lang="es-ES_tradnl" sz="1600" b="1" dirty="0" smtClean="0"/>
              <a:t>extranjeros.</a:t>
            </a:r>
            <a:r>
              <a:rPr lang="es-ES_tradnl" sz="1600" dirty="0" smtClean="0"/>
              <a:t> </a:t>
            </a:r>
            <a:r>
              <a:rPr lang="es-ES_tradnl" sz="1500" i="1" dirty="0"/>
              <a:t> </a:t>
            </a:r>
            <a:r>
              <a:rPr lang="es-ES_tradnl" sz="1600" dirty="0" smtClean="0"/>
              <a:t>La hospitalidad no </a:t>
            </a:r>
            <a:r>
              <a:rPr lang="es-ES_tradnl" sz="1600" dirty="0"/>
              <a:t>es simplemente pasar el rato con nuestros mejores </a:t>
            </a:r>
            <a:r>
              <a:rPr lang="es-ES_tradnl" sz="1600" dirty="0" smtClean="0"/>
              <a:t>amigos, sino que involucra acoger </a:t>
            </a:r>
            <a:r>
              <a:rPr lang="es-ES_tradnl" sz="1600" dirty="0"/>
              <a:t>y agasajar con amabilidad y generosidad a los </a:t>
            </a:r>
            <a:r>
              <a:rPr lang="es-ES_tradnl" sz="1600" dirty="0" smtClean="0"/>
              <a:t>visitantes haciéndolos sentir Señores de la Casa.</a:t>
            </a:r>
            <a:endParaRPr lang="es-ES_tradnl" sz="1500" i="1" dirty="0" smtClean="0"/>
          </a:p>
          <a:p>
            <a:pPr algn="just"/>
            <a:r>
              <a:rPr lang="es-ES_tradnl" sz="1500" dirty="0" smtClean="0"/>
              <a:t>En los tiempos antiguos la hospitalidad incluía cuidar </a:t>
            </a:r>
            <a:r>
              <a:rPr lang="es-ES_tradnl" sz="1500" dirty="0"/>
              <a:t>de los que estaban de viaje </a:t>
            </a:r>
            <a:r>
              <a:rPr lang="es-ES_tradnl" sz="1500" dirty="0" smtClean="0"/>
              <a:t>y </a:t>
            </a:r>
            <a:r>
              <a:rPr lang="es-ES_tradnl" sz="1500" dirty="0"/>
              <a:t>se trataba al visitante con mucha gentileza, sin importar que fuera un extraño, un amigo, un pariente o un </a:t>
            </a:r>
            <a:r>
              <a:rPr lang="es-ES_tradnl" sz="1500" dirty="0" smtClean="0"/>
              <a:t>invitado y tampoco se esperaba pago por la gentileza.</a:t>
            </a:r>
            <a:endParaRPr lang="es-ES_tradnl" sz="1500" dirty="0"/>
          </a:p>
          <a:p>
            <a:pPr algn="just"/>
            <a:r>
              <a:rPr lang="es-ES_tradnl" sz="1500" dirty="0"/>
              <a:t>De los relatos de la Biblia aprendemos </a:t>
            </a:r>
            <a:r>
              <a:rPr lang="es-ES_tradnl" sz="1500" dirty="0" smtClean="0"/>
              <a:t>que la hospitalidad incluye: Saludo afectuoso (beso). </a:t>
            </a:r>
            <a:r>
              <a:rPr lang="es-ES_tradnl" sz="1500" dirty="0"/>
              <a:t>(</a:t>
            </a:r>
            <a:r>
              <a:rPr lang="es-ES_tradnl" sz="1500" dirty="0">
                <a:hlinkClick r:id="rId3"/>
              </a:rPr>
              <a:t>Gé 29:13, 14</a:t>
            </a:r>
            <a:r>
              <a:rPr lang="es-ES_tradnl" sz="1500" dirty="0"/>
              <a:t>.) </a:t>
            </a:r>
            <a:r>
              <a:rPr lang="es-ES_tradnl" sz="1500" dirty="0" smtClean="0"/>
              <a:t>Lavar </a:t>
            </a:r>
            <a:r>
              <a:rPr lang="es-ES_tradnl" sz="1500" dirty="0"/>
              <a:t>los pies (</a:t>
            </a:r>
            <a:r>
              <a:rPr lang="es-ES_tradnl" sz="1500" dirty="0">
                <a:hlinkClick r:id="rId4"/>
              </a:rPr>
              <a:t>Gé 18:4</a:t>
            </a:r>
            <a:r>
              <a:rPr lang="es-ES_tradnl" sz="1500" dirty="0" smtClean="0"/>
              <a:t>), Alimentar </a:t>
            </a:r>
            <a:r>
              <a:rPr lang="es-ES_tradnl" sz="1500" dirty="0"/>
              <a:t>y </a:t>
            </a:r>
            <a:r>
              <a:rPr lang="es-ES_tradnl" sz="1500" dirty="0" smtClean="0"/>
              <a:t>atender </a:t>
            </a:r>
            <a:r>
              <a:rPr lang="es-ES_tradnl" sz="1500" dirty="0"/>
              <a:t>a sus animales. (</a:t>
            </a:r>
            <a:r>
              <a:rPr lang="es-ES_tradnl" sz="1500" dirty="0">
                <a:hlinkClick r:id="rId5"/>
              </a:rPr>
              <a:t>Gé 24:15-25,</a:t>
            </a:r>
            <a:r>
              <a:rPr lang="es-ES_tradnl" sz="1500" dirty="0">
                <a:hlinkClick r:id="rId6"/>
              </a:rPr>
              <a:t> 29-33</a:t>
            </a:r>
            <a:r>
              <a:rPr lang="es-ES_tradnl" sz="1500" dirty="0"/>
              <a:t>.) </a:t>
            </a:r>
            <a:r>
              <a:rPr lang="es-ES_tradnl" sz="1500" dirty="0" smtClean="0"/>
              <a:t>Se podía quedar a </a:t>
            </a:r>
            <a:r>
              <a:rPr lang="es-ES_tradnl" sz="1500" dirty="0"/>
              <a:t>pasar la noche o a veces incluso varios días (</a:t>
            </a:r>
            <a:r>
              <a:rPr lang="es-ES_tradnl" sz="1500" dirty="0">
                <a:hlinkClick r:id="rId7"/>
              </a:rPr>
              <a:t>Gé 24:54;</a:t>
            </a:r>
            <a:r>
              <a:rPr lang="es-ES_tradnl" sz="1500" dirty="0">
                <a:hlinkClick r:id="rId8"/>
              </a:rPr>
              <a:t> 19:2, 3</a:t>
            </a:r>
            <a:r>
              <a:rPr lang="es-ES_tradnl" sz="1500" dirty="0"/>
              <a:t>), </a:t>
            </a:r>
            <a:r>
              <a:rPr lang="es-ES_tradnl" sz="1500" dirty="0" smtClean="0"/>
              <a:t>Al marcharse se </a:t>
            </a:r>
            <a:r>
              <a:rPr lang="es-ES_tradnl" sz="1500" dirty="0"/>
              <a:t>le acompañaba parte del camino. (</a:t>
            </a:r>
            <a:r>
              <a:rPr lang="es-ES_tradnl" sz="1500" dirty="0">
                <a:hlinkClick r:id="rId9"/>
              </a:rPr>
              <a:t>Gé 18:16</a:t>
            </a:r>
            <a:r>
              <a:rPr lang="es-ES_tradnl" sz="1500" dirty="0" smtClean="0"/>
              <a:t>.) Se podía preparar un lugar especial como la </a:t>
            </a:r>
            <a:r>
              <a:rPr lang="es-ES_tradnl" sz="1500" dirty="0"/>
              <a:t>mujer importante de </a:t>
            </a:r>
            <a:r>
              <a:rPr lang="es-ES_tradnl" sz="1500" dirty="0" err="1"/>
              <a:t>Sunem</a:t>
            </a:r>
            <a:r>
              <a:rPr lang="es-ES_tradnl" sz="1500" dirty="0"/>
              <a:t> mostró hospitalidad a </a:t>
            </a:r>
            <a:r>
              <a:rPr lang="es-ES_tradnl" sz="1500" dirty="0" smtClean="0"/>
              <a:t>Eliseo (</a:t>
            </a:r>
            <a:r>
              <a:rPr lang="es-ES_tradnl" sz="1500" dirty="0" smtClean="0">
                <a:hlinkClick r:id="rId10"/>
              </a:rPr>
              <a:t>2Re 4:8-11</a:t>
            </a:r>
            <a:r>
              <a:rPr lang="es-ES_tradnl" sz="1500" dirty="0" smtClean="0"/>
              <a:t>)</a:t>
            </a:r>
            <a:endParaRPr lang="es-ES_tradnl" sz="1500" dirty="0"/>
          </a:p>
          <a:p>
            <a:pPr algn="just"/>
            <a:r>
              <a:rPr lang="es-ES_tradnl" sz="1500" b="1" i="1" dirty="0" smtClean="0"/>
              <a:t>La </a:t>
            </a:r>
            <a:r>
              <a:rPr lang="es-ES_tradnl" sz="1500" dirty="0" smtClean="0"/>
              <a:t>hospitalidad </a:t>
            </a:r>
            <a:r>
              <a:rPr lang="es-ES_tradnl" sz="1500" dirty="0"/>
              <a:t>bíblica </a:t>
            </a:r>
            <a:r>
              <a:rPr lang="es-ES_tradnl" sz="1500" dirty="0" smtClean="0"/>
              <a:t>en </a:t>
            </a:r>
            <a:r>
              <a:rPr lang="es-ES_tradnl" sz="1500" dirty="0"/>
              <a:t>la mayoría de las ocasiones la mostraban siervos de Jehová. </a:t>
            </a:r>
            <a:r>
              <a:rPr lang="es-ES_tradnl" sz="1500" dirty="0" smtClean="0"/>
              <a:t>Sin embargo muchos la practicaban como </a:t>
            </a:r>
            <a:r>
              <a:rPr lang="es-ES_tradnl" sz="1600" dirty="0" smtClean="0"/>
              <a:t>las </a:t>
            </a:r>
            <a:r>
              <a:rPr lang="es-ES_tradnl" sz="1600" dirty="0"/>
              <a:t>prostitutas </a:t>
            </a:r>
            <a:r>
              <a:rPr lang="es-ES_tradnl" sz="1600" dirty="0" smtClean="0"/>
              <a:t>como </a:t>
            </a:r>
            <a:r>
              <a:rPr lang="es-ES_tradnl" sz="1600" dirty="0" err="1" smtClean="0"/>
              <a:t>Rahab</a:t>
            </a:r>
            <a:r>
              <a:rPr lang="es-ES_tradnl" sz="1600" dirty="0"/>
              <a:t>, </a:t>
            </a:r>
            <a:r>
              <a:rPr lang="es-ES_tradnl" sz="1600" dirty="0" smtClean="0"/>
              <a:t>que alojó </a:t>
            </a:r>
            <a:r>
              <a:rPr lang="es-ES_tradnl" sz="1600" dirty="0"/>
              <a:t>a los dos espías que envió Josué, y les mostró bondad y </a:t>
            </a:r>
            <a:r>
              <a:rPr lang="es-ES_tradnl" sz="1600" dirty="0" smtClean="0"/>
              <a:t>hospitalidad. </a:t>
            </a:r>
            <a:r>
              <a:rPr lang="es-ES_tradnl" sz="1600" dirty="0"/>
              <a:t>(</a:t>
            </a:r>
            <a:r>
              <a:rPr lang="es-ES_tradnl" sz="1600" dirty="0">
                <a:hlinkClick r:id="rId11"/>
              </a:rPr>
              <a:t>Jos 2:1-13</a:t>
            </a:r>
            <a:r>
              <a:rPr lang="es-ES_tradnl" sz="1600" dirty="0"/>
              <a:t>.) </a:t>
            </a:r>
            <a:r>
              <a:rPr lang="es-ES_tradnl" sz="1600" dirty="0" smtClean="0"/>
              <a:t>y Sansón </a:t>
            </a:r>
            <a:r>
              <a:rPr lang="es-ES_tradnl" sz="1600" dirty="0"/>
              <a:t>se alojó en casa de una prostituta en Gaza hasta </a:t>
            </a:r>
            <a:r>
              <a:rPr lang="es-ES_tradnl" sz="1600" dirty="0" smtClean="0"/>
              <a:t>medianoche. </a:t>
            </a:r>
            <a:r>
              <a:rPr lang="es-ES_tradnl" sz="1600" dirty="0"/>
              <a:t>(</a:t>
            </a:r>
            <a:r>
              <a:rPr lang="es-ES_tradnl" sz="1600" dirty="0">
                <a:hlinkClick r:id="rId12"/>
              </a:rPr>
              <a:t>Jue 16:1-3</a:t>
            </a:r>
            <a:r>
              <a:rPr lang="es-ES_tradnl" sz="1600" dirty="0"/>
              <a:t>.) </a:t>
            </a:r>
            <a:endParaRPr lang="es-ES_tradnl" sz="1500" dirty="0" smtClean="0"/>
          </a:p>
        </p:txBody>
      </p:sp>
    </p:spTree>
    <p:extLst>
      <p:ext uri="{BB962C8B-B14F-4D97-AF65-F5344CB8AC3E}">
        <p14:creationId xmlns:p14="http://schemas.microsoft.com/office/powerpoint/2010/main" val="183144752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33"/>
            <a:ext cx="12162924" cy="6874433"/>
          </a:xfrm>
          <a:prstGeom prst="rect">
            <a:avLst/>
          </a:prstGeom>
        </p:spPr>
      </p:pic>
      <p:cxnSp>
        <p:nvCxnSpPr>
          <p:cNvPr id="9" name="Straight Connector 8">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a:xfrm>
            <a:off x="2844930" y="-62769"/>
            <a:ext cx="9930543" cy="1286160"/>
          </a:xfrm>
        </p:spPr>
        <p:txBody>
          <a:bodyPr anchor="b">
            <a:noAutofit/>
          </a:bodyPr>
          <a:lstStyle/>
          <a:p>
            <a:pPr algn="ctr"/>
            <a:r>
              <a:rPr lang="es-ES_tradnl" dirty="0" smtClean="0">
                <a:latin typeface="Abadi MT Condensed Extra Bold" charset="0"/>
                <a:ea typeface="Abadi MT Condensed Extra Bold" charset="0"/>
                <a:cs typeface="Abadi MT Condensed Extra Bold" charset="0"/>
              </a:rPr>
              <a:t>JESÚS Y LA HOSPITALIDAD</a:t>
            </a:r>
            <a:endParaRPr lang="es-ES_tradnl" dirty="0">
              <a:latin typeface="Abadi MT Condensed Extra Bold" charset="0"/>
              <a:ea typeface="Abadi MT Condensed Extra Bold" charset="0"/>
              <a:cs typeface="Abadi MT Condensed Extra Bold" charset="0"/>
            </a:endParaRPr>
          </a:p>
        </p:txBody>
      </p:sp>
      <p:sp>
        <p:nvSpPr>
          <p:cNvPr id="3" name="Rectangle 2"/>
          <p:cNvSpPr/>
          <p:nvPr/>
        </p:nvSpPr>
        <p:spPr>
          <a:xfrm>
            <a:off x="4877492" y="2011680"/>
            <a:ext cx="6643948" cy="1878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arcador de contenido 2"/>
          <p:cNvSpPr>
            <a:spLocks noGrp="1"/>
          </p:cNvSpPr>
          <p:nvPr>
            <p:ph idx="1"/>
          </p:nvPr>
        </p:nvSpPr>
        <p:spPr>
          <a:xfrm>
            <a:off x="3257697" y="1486154"/>
            <a:ext cx="8760131" cy="4351338"/>
          </a:xfrm>
        </p:spPr>
        <p:txBody>
          <a:bodyPr>
            <a:noAutofit/>
          </a:bodyPr>
          <a:lstStyle/>
          <a:p>
            <a:pPr algn="just"/>
            <a:r>
              <a:rPr lang="es-ES_tradnl" sz="1800" dirty="0"/>
              <a:t>Jesús mismo “no [tenía] dónde recostar la cabeza”, </a:t>
            </a:r>
            <a:r>
              <a:rPr lang="es-ES_tradnl" sz="1800" dirty="0" err="1" smtClean="0"/>
              <a:t>asi</a:t>
            </a:r>
            <a:r>
              <a:rPr lang="es-ES_tradnl" sz="1800" dirty="0" smtClean="0"/>
              <a:t> que Jesús recibió hospitalidad de varias personas: se hospedó </a:t>
            </a:r>
            <a:r>
              <a:rPr lang="es-ES_tradnl" sz="1800" dirty="0"/>
              <a:t>en los hogares de las personas que le reconocieron como enviado de Dios. (</a:t>
            </a:r>
            <a:r>
              <a:rPr lang="es-ES_tradnl" sz="1800" dirty="0">
                <a:hlinkClick r:id="rId3"/>
              </a:rPr>
              <a:t>Mt 8:20;</a:t>
            </a:r>
            <a:r>
              <a:rPr lang="es-ES_tradnl" sz="1800" dirty="0">
                <a:hlinkClick r:id="rId4"/>
              </a:rPr>
              <a:t> Lu 10:38</a:t>
            </a:r>
            <a:r>
              <a:rPr lang="es-ES_tradnl" sz="1800" dirty="0" smtClean="0"/>
              <a:t>.). </a:t>
            </a:r>
            <a:r>
              <a:rPr lang="es-ES_tradnl" sz="1800" dirty="0"/>
              <a:t>Mateo Leví preparó un banquete para Jesús debido al aprecio que sentía por su obra. El que Mateo utilizara su casa de este modo hospitalario hizo posible que los recaudadores de impuestos y otros conocidos suyos pudieran recibir un testimonio. (</a:t>
            </a:r>
            <a:r>
              <a:rPr lang="es-ES_tradnl" sz="1800" dirty="0">
                <a:hlinkClick r:id="rId5"/>
              </a:rPr>
              <a:t>Lu 5:27-39</a:t>
            </a:r>
            <a:r>
              <a:rPr lang="es-ES_tradnl" sz="1800" dirty="0"/>
              <a:t>.). </a:t>
            </a:r>
            <a:r>
              <a:rPr lang="es-ES_tradnl" sz="1800" dirty="0" smtClean="0"/>
              <a:t>Y Zaqueo </a:t>
            </a:r>
            <a:r>
              <a:rPr lang="es-ES_tradnl" sz="1800" dirty="0"/>
              <a:t>recibió hospitalariamente a Jesús , fue bendecido con creces, pues este le dijo: “Este día ha venido la salvación a esta casa”. (</a:t>
            </a:r>
            <a:r>
              <a:rPr lang="es-ES_tradnl" sz="1800" dirty="0">
                <a:hlinkClick r:id="rId6"/>
              </a:rPr>
              <a:t>Lu 19:5-10</a:t>
            </a:r>
            <a:r>
              <a:rPr lang="es-ES_tradnl" sz="1800" dirty="0" smtClean="0"/>
              <a:t>.)</a:t>
            </a:r>
          </a:p>
          <a:p>
            <a:pPr algn="just"/>
            <a:r>
              <a:rPr lang="es-ES_tradnl" sz="1800" dirty="0"/>
              <a:t>También sabemos que Jesús solía hospedarse en Betania con sus amigos Marta, María y Lázaro (Lucas 10:38;Juan 11:1,5,18).Y parece ser que cuando estaba en </a:t>
            </a:r>
            <a:r>
              <a:rPr lang="es-ES_tradnl" sz="1800" dirty="0" err="1"/>
              <a:t>Capernaum</a:t>
            </a:r>
            <a:r>
              <a:rPr lang="es-ES_tradnl" sz="1800" dirty="0"/>
              <a:t>, se alojaba en casa de Simón Pedro (Marcos 1:21,29-35</a:t>
            </a:r>
            <a:r>
              <a:rPr lang="es-ES_tradnl" sz="1800" dirty="0" smtClean="0"/>
              <a:t>).</a:t>
            </a:r>
            <a:endParaRPr lang="es-ES_tradnl" sz="1800" dirty="0"/>
          </a:p>
          <a:p>
            <a:pPr algn="just"/>
            <a:r>
              <a:rPr lang="es-ES_tradnl" sz="1800" b="1" i="1" dirty="0"/>
              <a:t> </a:t>
            </a:r>
            <a:r>
              <a:rPr lang="es-ES_tradnl" sz="1800" dirty="0"/>
              <a:t>Cuando el Señor Jesucristo envió a los doce, y después a los setenta, les dijo que se les recibiría con hospitalidad en los hogares de los que apreciaran las buenas nuevas que predicaban. (</a:t>
            </a:r>
            <a:r>
              <a:rPr lang="es-ES_tradnl" sz="1800" dirty="0">
                <a:hlinkClick r:id="rId7"/>
              </a:rPr>
              <a:t>Mt 10:5, 6,</a:t>
            </a:r>
            <a:r>
              <a:rPr lang="es-ES_tradnl" sz="1800" dirty="0">
                <a:hlinkClick r:id="rId8"/>
              </a:rPr>
              <a:t>11-13;</a:t>
            </a:r>
            <a:r>
              <a:rPr lang="es-ES_tradnl" sz="1800" dirty="0">
                <a:hlinkClick r:id="rId9"/>
              </a:rPr>
              <a:t> Lu 10:1,</a:t>
            </a:r>
            <a:r>
              <a:rPr lang="es-ES_tradnl" sz="1800" dirty="0">
                <a:hlinkClick r:id="rId10"/>
              </a:rPr>
              <a:t> 5-9</a:t>
            </a:r>
            <a:r>
              <a:rPr lang="es-ES_tradnl" sz="1800" dirty="0"/>
              <a:t>.) </a:t>
            </a:r>
            <a:endParaRPr lang="es-ES_tradnl" sz="1800" dirty="0" smtClean="0"/>
          </a:p>
          <a:p>
            <a:pPr algn="just"/>
            <a:endParaRPr lang="es-ES_tradnl" sz="1800" dirty="0"/>
          </a:p>
        </p:txBody>
      </p:sp>
    </p:spTree>
    <p:extLst>
      <p:ext uri="{BB962C8B-B14F-4D97-AF65-F5344CB8AC3E}">
        <p14:creationId xmlns:p14="http://schemas.microsoft.com/office/powerpoint/2010/main" val="20820080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16433"/>
            <a:ext cx="12162924" cy="6874433"/>
          </a:xfrm>
          <a:prstGeom prst="rect">
            <a:avLst/>
          </a:prstGeom>
        </p:spPr>
      </p:pic>
      <p:sp>
        <p:nvSpPr>
          <p:cNvPr id="2" name="Título 1"/>
          <p:cNvSpPr>
            <a:spLocks noGrp="1"/>
          </p:cNvSpPr>
          <p:nvPr>
            <p:ph type="title"/>
          </p:nvPr>
        </p:nvSpPr>
        <p:spPr>
          <a:xfrm>
            <a:off x="2896299" y="-16433"/>
            <a:ext cx="9290040" cy="1676603"/>
          </a:xfrm>
        </p:spPr>
        <p:txBody>
          <a:bodyPr>
            <a:noAutofit/>
          </a:bodyPr>
          <a:lstStyle/>
          <a:p>
            <a:pPr algn="ctr"/>
            <a:r>
              <a:rPr lang="es-ES_tradnl" sz="3600" dirty="0">
                <a:latin typeface="Abadi MT Condensed Extra Bold" charset="0"/>
                <a:ea typeface="Abadi MT Condensed Extra Bold" charset="0"/>
                <a:cs typeface="Abadi MT Condensed Extra Bold" charset="0"/>
              </a:rPr>
              <a:t>LA HOSPITALIDAD ENTRE CRISTIANOS</a:t>
            </a:r>
          </a:p>
        </p:txBody>
      </p:sp>
      <p:sp>
        <p:nvSpPr>
          <p:cNvPr id="7" name="Marcador de contenido 2"/>
          <p:cNvSpPr>
            <a:spLocks noGrp="1"/>
          </p:cNvSpPr>
          <p:nvPr>
            <p:ph idx="1"/>
          </p:nvPr>
        </p:nvSpPr>
        <p:spPr>
          <a:xfrm>
            <a:off x="3396342" y="1890666"/>
            <a:ext cx="8556172" cy="4736838"/>
          </a:xfrm>
        </p:spPr>
        <p:txBody>
          <a:bodyPr>
            <a:normAutofit/>
          </a:bodyPr>
          <a:lstStyle/>
          <a:p>
            <a:pPr algn="just"/>
            <a:r>
              <a:rPr lang="es-ES_tradnl" sz="1600" b="1" dirty="0"/>
              <a:t>La hospitalidad genuina, procedente del corazón, es una marca identificadora del verdadero cristianismo. Después del derramamiento del espíritu santo en el día del Pentecostés, muchos nuevos conversos permanecieron en Jerusalén para aprender más acerca de las buenas nuevas del Reino y los cristianos que vivían en Jerusalén les mostraron hospitalidad, recibiéndolos en sus hogares. (</a:t>
            </a:r>
            <a:r>
              <a:rPr lang="es-ES_tradnl" sz="1600" b="1" dirty="0">
                <a:hlinkClick r:id="rId3"/>
              </a:rPr>
              <a:t>Hch 2:42-46</a:t>
            </a:r>
            <a:r>
              <a:rPr lang="es-ES_tradnl" sz="1600" b="1" dirty="0"/>
              <a:t>.) </a:t>
            </a:r>
          </a:p>
          <a:p>
            <a:pPr algn="just"/>
            <a:r>
              <a:rPr lang="es-ES_tradnl" sz="1600" b="1" dirty="0"/>
              <a:t>La hospitalidad era una de las cualidades importantes que se requerían para ser líder de las congregaciones cristianas. (</a:t>
            </a:r>
            <a:r>
              <a:rPr lang="es-ES_tradnl" sz="1600" b="1" dirty="0">
                <a:hlinkClick r:id="rId4"/>
              </a:rPr>
              <a:t>1Ti 3:2;</a:t>
            </a:r>
            <a:r>
              <a:rPr lang="es-ES_tradnl" sz="1600" b="1" dirty="0">
                <a:hlinkClick r:id="rId5"/>
              </a:rPr>
              <a:t> Tit 1:7, 8</a:t>
            </a:r>
            <a:r>
              <a:rPr lang="es-ES_tradnl" sz="1600" b="1" dirty="0"/>
              <a:t>.) Pablo también dijo a Timoteo, (</a:t>
            </a:r>
            <a:r>
              <a:rPr lang="es-ES_tradnl" sz="1600" b="1" dirty="0">
                <a:hlinkClick r:id="rId6"/>
              </a:rPr>
              <a:t>1Ti 5:9, 10</a:t>
            </a:r>
            <a:r>
              <a:rPr lang="es-ES_tradnl" sz="1600" b="1" dirty="0"/>
              <a:t>.) Lidia fue una de esas mujeres, que se destacó por su hospitalidad, pues Lucas dice de ella: “Sencillamente nos obligó a aceptar”. (</a:t>
            </a:r>
            <a:r>
              <a:rPr lang="es-ES_tradnl" sz="1600" b="1" dirty="0">
                <a:hlinkClick r:id="rId7"/>
              </a:rPr>
              <a:t>Hch 16:14, 15</a:t>
            </a:r>
            <a:r>
              <a:rPr lang="es-ES_tradnl" sz="1600" b="1" dirty="0"/>
              <a:t>.)</a:t>
            </a:r>
            <a:r>
              <a:rPr lang="es-ES_tradnl" sz="1600" b="1" i="1" dirty="0"/>
              <a:t> </a:t>
            </a:r>
            <a:r>
              <a:rPr lang="es-ES_tradnl" sz="1600" b="1" dirty="0"/>
              <a:t>El discípulo Santiago dice que la hospitalidad es una obra fundamental que demuestra nuestra fe. (</a:t>
            </a:r>
            <a:r>
              <a:rPr lang="es-ES_tradnl" sz="1600" b="1" dirty="0">
                <a:hlinkClick r:id="rId8"/>
              </a:rPr>
              <a:t>Snt 2:14-17</a:t>
            </a:r>
            <a:r>
              <a:rPr lang="es-ES_tradnl" sz="1600" b="1" dirty="0" smtClean="0"/>
              <a:t>.)</a:t>
            </a:r>
            <a:endParaRPr lang="es-ES_tradnl" sz="1600" b="1" dirty="0"/>
          </a:p>
        </p:txBody>
      </p:sp>
    </p:spTree>
    <p:extLst>
      <p:ext uri="{BB962C8B-B14F-4D97-AF65-F5344CB8AC3E}">
        <p14:creationId xmlns:p14="http://schemas.microsoft.com/office/powerpoint/2010/main" val="158172074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0"/>
            <a:ext cx="12162924" cy="6874433"/>
          </a:xfrm>
          <a:prstGeom prst="rect">
            <a:avLst/>
          </a:prstGeom>
        </p:spPr>
      </p:pic>
      <p:cxnSp>
        <p:nvCxnSpPr>
          <p:cNvPr id="9" name="Straight Connector 8">
            <a:extLst>
              <a:ext uri="{FF2B5EF4-FFF2-40B4-BE49-F238E27FC236}">
                <a16:creationId xmlns:a16="http://schemas.microsoft.com/office/drawing/2014/main" id="{A7F400EE-A8A5-48AF-B4D6-291B52C6F0B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ítulo 1"/>
          <p:cNvSpPr>
            <a:spLocks noGrp="1"/>
          </p:cNvSpPr>
          <p:nvPr>
            <p:ph type="title"/>
          </p:nvPr>
        </p:nvSpPr>
        <p:spPr>
          <a:xfrm>
            <a:off x="2868157" y="-172799"/>
            <a:ext cx="9605554" cy="1286160"/>
          </a:xfrm>
        </p:spPr>
        <p:txBody>
          <a:bodyPr anchor="b">
            <a:noAutofit/>
          </a:bodyPr>
          <a:lstStyle/>
          <a:p>
            <a:pPr algn="ctr"/>
            <a:r>
              <a:rPr lang="es-ES_tradnl" sz="2800" b="1" dirty="0" smtClean="0">
                <a:latin typeface="Abadi MT Condensed Extra Bold" charset="0"/>
                <a:ea typeface="Abadi MT Condensed Extra Bold" charset="0"/>
                <a:cs typeface="Abadi MT Condensed Extra Bold" charset="0"/>
              </a:rPr>
              <a:t>LA HOSPITALIDAD ES EL AMOR EN PRACTICA</a:t>
            </a:r>
            <a:endParaRPr lang="es-ES_tradnl" sz="2800" b="1" dirty="0">
              <a:latin typeface="Abadi MT Condensed Extra Bold" charset="0"/>
              <a:ea typeface="Abadi MT Condensed Extra Bold" charset="0"/>
              <a:cs typeface="Abadi MT Condensed Extra Bold" charset="0"/>
            </a:endParaRPr>
          </a:p>
        </p:txBody>
      </p:sp>
      <p:graphicFrame>
        <p:nvGraphicFramePr>
          <p:cNvPr id="3" name="Diagrama 2"/>
          <p:cNvGraphicFramePr/>
          <p:nvPr>
            <p:extLst>
              <p:ext uri="{D42A27DB-BD31-4B8C-83A1-F6EECF244321}">
                <p14:modId xmlns:p14="http://schemas.microsoft.com/office/powerpoint/2010/main" val="3942307408"/>
              </p:ext>
            </p:extLst>
          </p:nvPr>
        </p:nvGraphicFramePr>
        <p:xfrm>
          <a:off x="3977047" y="3782173"/>
          <a:ext cx="7583064" cy="1093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5080934" y="1998617"/>
            <a:ext cx="6309360" cy="2481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ítulo 1"/>
          <p:cNvSpPr txBox="1">
            <a:spLocks/>
          </p:cNvSpPr>
          <p:nvPr/>
        </p:nvSpPr>
        <p:spPr>
          <a:xfrm>
            <a:off x="3370217" y="2488987"/>
            <a:ext cx="8366303" cy="12861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sz="1800" dirty="0">
                <a:latin typeface="Abadi MT Condensed Extra Bold" charset="0"/>
                <a:ea typeface="Abadi MT Condensed Extra Bold" charset="0"/>
                <a:cs typeface="Abadi MT Condensed Extra Bold" charset="0"/>
              </a:rPr>
              <a:t>La hospitalidad hacia </a:t>
            </a:r>
            <a:r>
              <a:rPr lang="es-ES_tradnl" sz="1800" dirty="0" smtClean="0">
                <a:latin typeface="Abadi MT Condensed Extra Bold" charset="0"/>
                <a:ea typeface="Abadi MT Condensed Extra Bold" charset="0"/>
                <a:cs typeface="Abadi MT Condensed Extra Bold" charset="0"/>
              </a:rPr>
              <a:t>creyentes y los que no lo son, </a:t>
            </a:r>
            <a:r>
              <a:rPr lang="es-ES_tradnl" sz="1800" dirty="0">
                <a:latin typeface="Abadi MT Condensed Extra Bold" charset="0"/>
                <a:ea typeface="Abadi MT Condensed Extra Bold" charset="0"/>
                <a:cs typeface="Abadi MT Condensed Extra Bold" charset="0"/>
              </a:rPr>
              <a:t>es una práctica elocuente del amor de </a:t>
            </a:r>
            <a:r>
              <a:rPr lang="es-ES_tradnl" sz="1800" dirty="0" smtClean="0">
                <a:latin typeface="Abadi MT Condensed Extra Bold" charset="0"/>
                <a:ea typeface="Abadi MT Condensed Extra Bold" charset="0"/>
                <a:cs typeface="Abadi MT Condensed Extra Bold" charset="0"/>
              </a:rPr>
              <a:t>Dios. Ya que el prójimo es el objeto </a:t>
            </a:r>
            <a:r>
              <a:rPr lang="es-ES_tradnl" sz="1800" dirty="0">
                <a:latin typeface="Abadi MT Condensed Extra Bold" charset="0"/>
                <a:ea typeface="Abadi MT Condensed Extra Bold" charset="0"/>
                <a:cs typeface="Abadi MT Condensed Extra Bold" charset="0"/>
              </a:rPr>
              <a:t>de nuestro amor. “Porque toda la ley en esta palabra se cumple: Amarás a tu prójimo como a ti mismo”. (Gálatas 5:14). </a:t>
            </a:r>
            <a:endParaRPr lang="es-ES_tradnl" sz="1800" dirty="0" smtClean="0">
              <a:latin typeface="Abadi MT Condensed Extra Bold" charset="0"/>
              <a:ea typeface="Abadi MT Condensed Extra Bold" charset="0"/>
              <a:cs typeface="Abadi MT Condensed Extra Bold" charset="0"/>
            </a:endParaRPr>
          </a:p>
          <a:p>
            <a:pPr algn="ctr"/>
            <a:endParaRPr lang="es-ES_tradnl" sz="1800" dirty="0" smtClean="0">
              <a:latin typeface="Abadi MT Condensed Extra Bold" charset="0"/>
              <a:ea typeface="Abadi MT Condensed Extra Bold" charset="0"/>
              <a:cs typeface="Abadi MT Condensed Extra Bold" charset="0"/>
            </a:endParaRPr>
          </a:p>
          <a:p>
            <a:pPr algn="ctr"/>
            <a:r>
              <a:rPr lang="es-ES_tradnl" sz="1800" dirty="0" smtClean="0">
                <a:latin typeface="Abadi MT Condensed Extra Bold" charset="0"/>
                <a:ea typeface="Abadi MT Condensed Extra Bold" charset="0"/>
                <a:cs typeface="Abadi MT Condensed Extra Bold" charset="0"/>
              </a:rPr>
              <a:t>Entre las cualidades que debe tener una Diaconisa Líder de la Iglesia incluye ser “HOSPITALARIA”</a:t>
            </a:r>
          </a:p>
          <a:p>
            <a:pPr algn="ctr"/>
            <a:endParaRPr lang="es-ES_tradnl" sz="2900" dirty="0">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3328022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 y="-16433"/>
            <a:ext cx="12162924" cy="6874433"/>
          </a:xfrm>
          <a:prstGeom prst="rect">
            <a:avLst/>
          </a:prstGeom>
        </p:spPr>
      </p:pic>
      <p:sp>
        <p:nvSpPr>
          <p:cNvPr id="3" name="Marcador de contenido 2"/>
          <p:cNvSpPr>
            <a:spLocks noGrp="1"/>
          </p:cNvSpPr>
          <p:nvPr>
            <p:ph idx="1"/>
          </p:nvPr>
        </p:nvSpPr>
        <p:spPr>
          <a:xfrm>
            <a:off x="4493624" y="1505122"/>
            <a:ext cx="6681058" cy="2726608"/>
          </a:xfrm>
        </p:spPr>
        <p:txBody>
          <a:bodyPr>
            <a:noAutofit/>
          </a:bodyPr>
          <a:lstStyle/>
          <a:p>
            <a:pPr marL="0" indent="0" algn="ctr">
              <a:buNone/>
            </a:pPr>
            <a:r>
              <a:rPr lang="es-ES" b="1" dirty="0" smtClean="0"/>
              <a:t>“</a:t>
            </a:r>
            <a:r>
              <a:rPr lang="es-ES_tradnl" b="1" dirty="0"/>
              <a:t>La primera impresión es la que permanece y la manera como las personas son tratadas va a definir si volverán o no. Por este motivo, “con la simpatía de Cristo hemos de tratar de despertar su interés en los grandes asuntos de la vida eterna.” </a:t>
            </a:r>
            <a:r>
              <a:rPr lang="es-ES_tradnl" sz="1400" b="1" dirty="0"/>
              <a:t>SC, pág. </a:t>
            </a:r>
            <a:r>
              <a:rPr lang="es-ES_tradnl" sz="1400" b="1" dirty="0" smtClean="0"/>
              <a:t>147</a:t>
            </a:r>
            <a:endParaRPr lang="es-ES_tradnl" sz="1400" b="1" dirty="0"/>
          </a:p>
        </p:txBody>
      </p:sp>
    </p:spTree>
    <p:extLst>
      <p:ext uri="{BB962C8B-B14F-4D97-AF65-F5344CB8AC3E}">
        <p14:creationId xmlns:p14="http://schemas.microsoft.com/office/powerpoint/2010/main" val="1130971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1692</TotalTime>
  <Words>1925</Words>
  <Application>Microsoft Office PowerPoint</Application>
  <PresentationFormat>Widescreen</PresentationFormat>
  <Paragraphs>189</Paragraphs>
  <Slides>31</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Abadi MT Condensed Extra Bold</vt:lpstr>
      <vt:lpstr>Arial</vt:lpstr>
      <vt:lpstr>Brush Script MT</vt:lpstr>
      <vt:lpstr>Calibri</vt:lpstr>
      <vt:lpstr>Calibri Light</vt:lpstr>
      <vt:lpstr>Candara</vt:lpstr>
      <vt:lpstr>Palatino</vt:lpstr>
      <vt:lpstr>Times</vt:lpstr>
      <vt:lpstr>Tema de Office</vt:lpstr>
      <vt:lpstr>PowerPoint Presentation</vt:lpstr>
      <vt:lpstr>¿Qué imágenes mentales surgen cuando piensas en la hospitalidad?</vt:lpstr>
      <vt:lpstr>HOSPITALIDAD BÍBLICA  Antiguo Testamento</vt:lpstr>
      <vt:lpstr>HOSPITALIDAD BÍBLICA  Nuevo Testamento</vt:lpstr>
      <vt:lpstr>DEFINICIÓN HOSPITALIDAD</vt:lpstr>
      <vt:lpstr>JESÚS Y LA HOSPITALIDAD</vt:lpstr>
      <vt:lpstr>LA HOSPITALIDAD ENTRE CRISTIANOS</vt:lpstr>
      <vt:lpstr>LA HOSPITALIDAD ES EL AMOR EN PRACTICA</vt:lpstr>
      <vt:lpstr>PowerPoint Presentation</vt:lpstr>
      <vt:lpstr> </vt:lpstr>
      <vt:lpstr>CONSEJOS PARA UNA DIACONISA HOSPITALARIA</vt:lpstr>
      <vt:lpstr>IGLESIA HOSPITALARIA</vt:lpstr>
      <vt:lpstr>IGLESIA HOSPITALARIA</vt:lpstr>
      <vt:lpstr>PowerPoint Presentation</vt:lpstr>
      <vt:lpstr>PowerPoint Presentation</vt:lpstr>
      <vt:lpstr>PowerPoint Presentation</vt:lpstr>
      <vt:lpstr>PowerPoint Presentation</vt:lpstr>
      <vt:lpstr>MINISTERIO DE RECEPCIÓN Salmos 84:1, 10</vt:lpstr>
      <vt:lpstr>La Diaconisa que coordine el ministerio de recepción deberá: DAR LA MEJOR IMPRESIÓN DEL AMOR DE CRISTO A QUIENES NOS VISITAN Y A LOS MIEMBROS DE LA IGLESIA.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HOSPITALIDAD</dc:title>
  <dc:creator>Gloria Ruiz</dc:creator>
  <cp:lastModifiedBy>Meriviana Ferreyra</cp:lastModifiedBy>
  <cp:revision>80</cp:revision>
  <dcterms:created xsi:type="dcterms:W3CDTF">2017-09-06T15:13:38Z</dcterms:created>
  <dcterms:modified xsi:type="dcterms:W3CDTF">2020-02-27T14:28:44Z</dcterms:modified>
</cp:coreProperties>
</file>