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20"/>
  </p:notesMasterIdLst>
  <p:sldIdLst>
    <p:sldId id="268" r:id="rId2"/>
    <p:sldId id="269" r:id="rId3"/>
    <p:sldId id="303" r:id="rId4"/>
    <p:sldId id="304" r:id="rId5"/>
    <p:sldId id="305" r:id="rId6"/>
    <p:sldId id="306" r:id="rId7"/>
    <p:sldId id="307" r:id="rId8"/>
    <p:sldId id="308" r:id="rId9"/>
    <p:sldId id="309" r:id="rId10"/>
    <p:sldId id="310" r:id="rId11"/>
    <p:sldId id="311" r:id="rId12"/>
    <p:sldId id="312" r:id="rId13"/>
    <p:sldId id="313" r:id="rId14"/>
    <p:sldId id="301" r:id="rId15"/>
    <p:sldId id="314" r:id="rId16"/>
    <p:sldId id="316" r:id="rId17"/>
    <p:sldId id="315" r:id="rId18"/>
    <p:sldId id="302" r:id="rId1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CC"/>
    <a:srgbClr val="FFCC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40" autoAdjust="0"/>
    <p:restoredTop sz="97128" autoAdjust="0"/>
  </p:normalViewPr>
  <p:slideViewPr>
    <p:cSldViewPr>
      <p:cViewPr varScale="1">
        <p:scale>
          <a:sx n="70" d="100"/>
          <a:sy n="70" d="100"/>
        </p:scale>
        <p:origin x="1380"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ltLang="es-CO"/>
          </a:p>
        </p:txBody>
      </p:sp>
      <p:sp>
        <p:nvSpPr>
          <p:cNvPr id="6147"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es-CO"/>
          </a:p>
        </p:txBody>
      </p:sp>
      <p:sp>
        <p:nvSpPr>
          <p:cNvPr id="6148"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149"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s-CO" smtClean="0"/>
              <a:t>Click to edit Master text styles</a:t>
            </a:r>
          </a:p>
          <a:p>
            <a:pPr lvl="1"/>
            <a:r>
              <a:rPr lang="en-US" altLang="es-CO" smtClean="0"/>
              <a:t>Second level</a:t>
            </a:r>
          </a:p>
          <a:p>
            <a:pPr lvl="2"/>
            <a:r>
              <a:rPr lang="en-US" altLang="es-CO" smtClean="0"/>
              <a:t>Third level</a:t>
            </a:r>
          </a:p>
          <a:p>
            <a:pPr lvl="3"/>
            <a:r>
              <a:rPr lang="en-US" altLang="es-CO" smtClean="0"/>
              <a:t>Fourth level</a:t>
            </a:r>
          </a:p>
          <a:p>
            <a:pPr lvl="4"/>
            <a:r>
              <a:rPr lang="en-US" altLang="es-CO" smtClean="0"/>
              <a:t>Fifth level</a:t>
            </a:r>
          </a:p>
        </p:txBody>
      </p:sp>
      <p:sp>
        <p:nvSpPr>
          <p:cNvPr id="6150"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ltLang="es-CO"/>
          </a:p>
        </p:txBody>
      </p:sp>
      <p:sp>
        <p:nvSpPr>
          <p:cNvPr id="6151"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B4B5F38D-5012-468C-8986-9DEC852FF032}" type="slidenum">
              <a:rPr lang="en-US" altLang="es-CO"/>
              <a:pPr/>
              <a:t>‹Nº›</a:t>
            </a:fld>
            <a:endParaRPr lang="en-US" altLang="es-CO"/>
          </a:p>
        </p:txBody>
      </p:sp>
    </p:spTree>
    <p:extLst>
      <p:ext uri="{BB962C8B-B14F-4D97-AF65-F5344CB8AC3E}">
        <p14:creationId xmlns:p14="http://schemas.microsoft.com/office/powerpoint/2010/main" val="260850532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233474" name="Rectangle 2"/>
          <p:cNvSpPr>
            <a:spLocks noGrp="1" noChangeArrowheads="1"/>
          </p:cNvSpPr>
          <p:nvPr>
            <p:ph type="ctrTitle"/>
          </p:nvPr>
        </p:nvSpPr>
        <p:spPr>
          <a:xfrm>
            <a:off x="914400" y="1524000"/>
            <a:ext cx="7623175" cy="1752600"/>
          </a:xfrm>
        </p:spPr>
        <p:txBody>
          <a:bodyPr/>
          <a:lstStyle>
            <a:lvl1pPr>
              <a:defRPr sz="5000"/>
            </a:lvl1pPr>
          </a:lstStyle>
          <a:p>
            <a:pPr lvl="0"/>
            <a:r>
              <a:rPr lang="en-US" altLang="en-US" noProof="0" smtClean="0"/>
              <a:t>Click to edit Master title style</a:t>
            </a:r>
          </a:p>
        </p:txBody>
      </p:sp>
      <p:sp>
        <p:nvSpPr>
          <p:cNvPr id="233475" name="Rectangle 3"/>
          <p:cNvSpPr>
            <a:spLocks noGrp="1" noChangeArrowheads="1"/>
          </p:cNvSpPr>
          <p:nvPr>
            <p:ph type="subTitle" idx="1"/>
          </p:nvPr>
        </p:nvSpPr>
        <p:spPr>
          <a:xfrm>
            <a:off x="1981200" y="3962400"/>
            <a:ext cx="6553200" cy="1752600"/>
          </a:xfrm>
        </p:spPr>
        <p:txBody>
          <a:bodyPr/>
          <a:lstStyle>
            <a:lvl1pPr marL="0" indent="0">
              <a:buFont typeface="Wingdings" panose="05000000000000000000" pitchFamily="2" charset="2"/>
              <a:buNone/>
              <a:defRPr sz="2800"/>
            </a:lvl1pPr>
          </a:lstStyle>
          <a:p>
            <a:pPr lvl="0"/>
            <a:r>
              <a:rPr lang="en-US" altLang="en-US" noProof="0" smtClean="0"/>
              <a:t>Click to edit Master subtitle style</a:t>
            </a:r>
          </a:p>
        </p:txBody>
      </p:sp>
      <p:sp>
        <p:nvSpPr>
          <p:cNvPr id="233476" name="Rectangle 4"/>
          <p:cNvSpPr>
            <a:spLocks noGrp="1" noChangeArrowheads="1"/>
          </p:cNvSpPr>
          <p:nvPr>
            <p:ph type="dt" sz="half" idx="2"/>
          </p:nvPr>
        </p:nvSpPr>
        <p:spPr/>
        <p:txBody>
          <a:bodyPr/>
          <a:lstStyle>
            <a:lvl1pPr>
              <a:defRPr/>
            </a:lvl1pPr>
          </a:lstStyle>
          <a:p>
            <a:endParaRPr lang="en-US" altLang="en-US"/>
          </a:p>
        </p:txBody>
      </p:sp>
      <p:sp>
        <p:nvSpPr>
          <p:cNvPr id="233477" name="Rectangle 5"/>
          <p:cNvSpPr>
            <a:spLocks noGrp="1" noChangeArrowheads="1"/>
          </p:cNvSpPr>
          <p:nvPr>
            <p:ph type="ftr" sz="quarter" idx="3"/>
          </p:nvPr>
        </p:nvSpPr>
        <p:spPr>
          <a:xfrm>
            <a:off x="3124200" y="6243638"/>
            <a:ext cx="2895600" cy="457200"/>
          </a:xfrm>
        </p:spPr>
        <p:txBody>
          <a:bodyPr/>
          <a:lstStyle>
            <a:lvl1pPr>
              <a:defRPr/>
            </a:lvl1pPr>
          </a:lstStyle>
          <a:p>
            <a:endParaRPr lang="en-US" altLang="en-US"/>
          </a:p>
        </p:txBody>
      </p:sp>
      <p:sp>
        <p:nvSpPr>
          <p:cNvPr id="233478" name="Rectangle 6"/>
          <p:cNvSpPr>
            <a:spLocks noGrp="1" noChangeArrowheads="1"/>
          </p:cNvSpPr>
          <p:nvPr>
            <p:ph type="sldNum" sz="quarter" idx="4"/>
          </p:nvPr>
        </p:nvSpPr>
        <p:spPr/>
        <p:txBody>
          <a:bodyPr/>
          <a:lstStyle>
            <a:lvl1pPr>
              <a:defRPr/>
            </a:lvl1pPr>
          </a:lstStyle>
          <a:p>
            <a:fld id="{40F32F9C-39DC-444C-9043-AACC7BDF27B6}" type="slidenum">
              <a:rPr lang="en-US" altLang="en-US"/>
              <a:pPr/>
              <a:t>‹Nº›</a:t>
            </a:fld>
            <a:endParaRPr lang="en-US" altLang="en-US"/>
          </a:p>
        </p:txBody>
      </p:sp>
      <p:sp>
        <p:nvSpPr>
          <p:cNvPr id="233479" name="Freeform 7"/>
          <p:cNvSpPr>
            <a:spLocks noChangeArrowheads="1"/>
          </p:cNvSpPr>
          <p:nvPr/>
        </p:nvSpPr>
        <p:spPr bwMode="auto">
          <a:xfrm>
            <a:off x="609600" y="1219200"/>
            <a:ext cx="7924800" cy="914400"/>
          </a:xfrm>
          <a:custGeom>
            <a:avLst/>
            <a:gdLst>
              <a:gd name="T0" fmla="*/ 0 w 1000"/>
              <a:gd name="T1" fmla="*/ 1000 h 1000"/>
              <a:gd name="T2" fmla="*/ 0 w 1000"/>
              <a:gd name="T3" fmla="*/ 0 h 1000"/>
              <a:gd name="T4" fmla="*/ 1000 w 1000"/>
              <a:gd name="T5" fmla="*/ 0 h 1000"/>
            </a:gdLst>
            <a:ahLst/>
            <a:cxnLst>
              <a:cxn ang="0">
                <a:pos x="T0" y="T1"/>
              </a:cxn>
              <a:cxn ang="0">
                <a:pos x="T2" y="T3"/>
              </a:cxn>
              <a:cxn ang="0">
                <a:pos x="T4" y="T5"/>
              </a:cxn>
            </a:cxnLst>
            <a:rect l="0" t="0" r="r" b="b"/>
            <a:pathLst>
              <a:path w="1000" h="1000">
                <a:moveTo>
                  <a:pt x="0" y="1000"/>
                </a:moveTo>
                <a:lnTo>
                  <a:pt x="0" y="0"/>
                </a:lnTo>
                <a:lnTo>
                  <a:pt x="1000" y="0"/>
                </a:lnTo>
              </a:path>
            </a:pathLst>
          </a:custGeom>
          <a:noFill/>
          <a:ln w="25400" cap="flat" cmpd="sng">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s-CO"/>
          </a:p>
        </p:txBody>
      </p:sp>
      <p:sp>
        <p:nvSpPr>
          <p:cNvPr id="233480" name="Line 8"/>
          <p:cNvSpPr>
            <a:spLocks noChangeShapeType="1"/>
          </p:cNvSpPr>
          <p:nvPr/>
        </p:nvSpPr>
        <p:spPr bwMode="auto">
          <a:xfrm>
            <a:off x="1981200" y="3962400"/>
            <a:ext cx="6511925" cy="0"/>
          </a:xfrm>
          <a:prstGeom prst="line">
            <a:avLst/>
          </a:prstGeom>
          <a:noFill/>
          <a:ln w="19050">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O"/>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O"/>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fecha 3"/>
          <p:cNvSpPr>
            <a:spLocks noGrp="1"/>
          </p:cNvSpPr>
          <p:nvPr>
            <p:ph type="dt" sz="half" idx="10"/>
          </p:nvPr>
        </p:nvSpPr>
        <p:spPr/>
        <p:txBody>
          <a:bodyPr/>
          <a:lstStyle>
            <a:lvl1pPr>
              <a:defRPr/>
            </a:lvl1pPr>
          </a:lstStyle>
          <a:p>
            <a:endParaRPr lang="en-US" altLang="en-US"/>
          </a:p>
        </p:txBody>
      </p:sp>
      <p:sp>
        <p:nvSpPr>
          <p:cNvPr id="5" name="Marcador de pie de página 4"/>
          <p:cNvSpPr>
            <a:spLocks noGrp="1"/>
          </p:cNvSpPr>
          <p:nvPr>
            <p:ph type="ftr" sz="quarter" idx="11"/>
          </p:nvPr>
        </p:nvSpPr>
        <p:spPr/>
        <p:txBody>
          <a:bodyPr/>
          <a:lstStyle>
            <a:lvl1pPr>
              <a:defRPr/>
            </a:lvl1pPr>
          </a:lstStyle>
          <a:p>
            <a:endParaRPr lang="en-US" altLang="en-US"/>
          </a:p>
        </p:txBody>
      </p:sp>
      <p:sp>
        <p:nvSpPr>
          <p:cNvPr id="6" name="Marcador de número de diapositiva 5"/>
          <p:cNvSpPr>
            <a:spLocks noGrp="1"/>
          </p:cNvSpPr>
          <p:nvPr>
            <p:ph type="sldNum" sz="quarter" idx="12"/>
          </p:nvPr>
        </p:nvSpPr>
        <p:spPr/>
        <p:txBody>
          <a:bodyPr/>
          <a:lstStyle>
            <a:lvl1pPr>
              <a:defRPr/>
            </a:lvl1pPr>
          </a:lstStyle>
          <a:p>
            <a:fld id="{56F5187B-3145-4022-8A5C-7114CC4B73DE}" type="slidenum">
              <a:rPr lang="en-US" altLang="en-US"/>
              <a:pPr/>
              <a:t>‹Nº›</a:t>
            </a:fld>
            <a:endParaRPr lang="en-US" altLang="en-US"/>
          </a:p>
        </p:txBody>
      </p:sp>
    </p:spTree>
    <p:extLst>
      <p:ext uri="{BB962C8B-B14F-4D97-AF65-F5344CB8AC3E}">
        <p14:creationId xmlns:p14="http://schemas.microsoft.com/office/powerpoint/2010/main" val="26020379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7813"/>
            <a:ext cx="2057400" cy="5853112"/>
          </a:xfrm>
        </p:spPr>
        <p:txBody>
          <a:bodyPr vert="eaVert"/>
          <a:lstStyle/>
          <a:p>
            <a:r>
              <a:rPr lang="es-ES" smtClean="0"/>
              <a:t>Haga clic para modificar el estilo de título del patrón</a:t>
            </a:r>
            <a:endParaRPr lang="es-CO"/>
          </a:p>
        </p:txBody>
      </p:sp>
      <p:sp>
        <p:nvSpPr>
          <p:cNvPr id="3" name="Marcador de texto vertical 2"/>
          <p:cNvSpPr>
            <a:spLocks noGrp="1"/>
          </p:cNvSpPr>
          <p:nvPr>
            <p:ph type="body" orient="vert" idx="1"/>
          </p:nvPr>
        </p:nvSpPr>
        <p:spPr>
          <a:xfrm>
            <a:off x="457200" y="277813"/>
            <a:ext cx="6019800" cy="5853112"/>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fecha 3"/>
          <p:cNvSpPr>
            <a:spLocks noGrp="1"/>
          </p:cNvSpPr>
          <p:nvPr>
            <p:ph type="dt" sz="half" idx="10"/>
          </p:nvPr>
        </p:nvSpPr>
        <p:spPr/>
        <p:txBody>
          <a:bodyPr/>
          <a:lstStyle>
            <a:lvl1pPr>
              <a:defRPr/>
            </a:lvl1pPr>
          </a:lstStyle>
          <a:p>
            <a:endParaRPr lang="en-US" altLang="en-US"/>
          </a:p>
        </p:txBody>
      </p:sp>
      <p:sp>
        <p:nvSpPr>
          <p:cNvPr id="5" name="Marcador de pie de página 4"/>
          <p:cNvSpPr>
            <a:spLocks noGrp="1"/>
          </p:cNvSpPr>
          <p:nvPr>
            <p:ph type="ftr" sz="quarter" idx="11"/>
          </p:nvPr>
        </p:nvSpPr>
        <p:spPr/>
        <p:txBody>
          <a:bodyPr/>
          <a:lstStyle>
            <a:lvl1pPr>
              <a:defRPr/>
            </a:lvl1pPr>
          </a:lstStyle>
          <a:p>
            <a:endParaRPr lang="en-US" altLang="en-US"/>
          </a:p>
        </p:txBody>
      </p:sp>
      <p:sp>
        <p:nvSpPr>
          <p:cNvPr id="6" name="Marcador de número de diapositiva 5"/>
          <p:cNvSpPr>
            <a:spLocks noGrp="1"/>
          </p:cNvSpPr>
          <p:nvPr>
            <p:ph type="sldNum" sz="quarter" idx="12"/>
          </p:nvPr>
        </p:nvSpPr>
        <p:spPr/>
        <p:txBody>
          <a:bodyPr/>
          <a:lstStyle>
            <a:lvl1pPr>
              <a:defRPr/>
            </a:lvl1pPr>
          </a:lstStyle>
          <a:p>
            <a:fld id="{BC9E5446-244D-484E-8C4A-1EFF53746729}" type="slidenum">
              <a:rPr lang="en-US" altLang="en-US"/>
              <a:pPr/>
              <a:t>‹Nº›</a:t>
            </a:fld>
            <a:endParaRPr lang="en-US" altLang="en-US"/>
          </a:p>
        </p:txBody>
      </p:sp>
    </p:spTree>
    <p:extLst>
      <p:ext uri="{BB962C8B-B14F-4D97-AF65-F5344CB8AC3E}">
        <p14:creationId xmlns:p14="http://schemas.microsoft.com/office/powerpoint/2010/main" val="21077935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ítulo, texto y 2 objetos">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7813"/>
            <a:ext cx="8229600" cy="1139825"/>
          </a:xfrm>
        </p:spPr>
        <p:txBody>
          <a:bodyPr/>
          <a:lstStyle/>
          <a:p>
            <a:r>
              <a:rPr lang="es-ES" smtClean="0"/>
              <a:t>Haga clic para modificar el estilo de título del patrón</a:t>
            </a:r>
            <a:endParaRPr lang="es-CO"/>
          </a:p>
        </p:txBody>
      </p:sp>
      <p:sp>
        <p:nvSpPr>
          <p:cNvPr id="3" name="Marcador de texto 2"/>
          <p:cNvSpPr>
            <a:spLocks noGrp="1"/>
          </p:cNvSpPr>
          <p:nvPr>
            <p:ph type="body" sz="half" idx="1"/>
          </p:nvPr>
        </p:nvSpPr>
        <p:spPr>
          <a:xfrm>
            <a:off x="457200" y="1600200"/>
            <a:ext cx="4038600" cy="4530725"/>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contenido 3"/>
          <p:cNvSpPr>
            <a:spLocks noGrp="1"/>
          </p:cNvSpPr>
          <p:nvPr>
            <p:ph sz="quarter" idx="2"/>
          </p:nvPr>
        </p:nvSpPr>
        <p:spPr>
          <a:xfrm>
            <a:off x="4648200" y="1600200"/>
            <a:ext cx="4038600" cy="2189163"/>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Marcador de contenido 4"/>
          <p:cNvSpPr>
            <a:spLocks noGrp="1"/>
          </p:cNvSpPr>
          <p:nvPr>
            <p:ph sz="quarter" idx="3"/>
          </p:nvPr>
        </p:nvSpPr>
        <p:spPr>
          <a:xfrm>
            <a:off x="4648200" y="3941763"/>
            <a:ext cx="4038600" cy="2189162"/>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6" name="Marcador de fecha 5"/>
          <p:cNvSpPr>
            <a:spLocks noGrp="1"/>
          </p:cNvSpPr>
          <p:nvPr>
            <p:ph type="dt" sz="half" idx="10"/>
          </p:nvPr>
        </p:nvSpPr>
        <p:spPr>
          <a:xfrm>
            <a:off x="457200" y="6243638"/>
            <a:ext cx="2133600" cy="457200"/>
          </a:xfrm>
        </p:spPr>
        <p:txBody>
          <a:bodyPr/>
          <a:lstStyle>
            <a:lvl1pPr>
              <a:defRPr/>
            </a:lvl1pPr>
          </a:lstStyle>
          <a:p>
            <a:endParaRPr lang="en-US" altLang="en-US"/>
          </a:p>
        </p:txBody>
      </p:sp>
      <p:sp>
        <p:nvSpPr>
          <p:cNvPr id="7" name="Marcador de pie de página 6"/>
          <p:cNvSpPr>
            <a:spLocks noGrp="1"/>
          </p:cNvSpPr>
          <p:nvPr>
            <p:ph type="ftr" sz="quarter" idx="11"/>
          </p:nvPr>
        </p:nvSpPr>
        <p:spPr>
          <a:xfrm>
            <a:off x="3124200" y="6248400"/>
            <a:ext cx="2895600" cy="457200"/>
          </a:xfrm>
        </p:spPr>
        <p:txBody>
          <a:bodyPr/>
          <a:lstStyle>
            <a:lvl1pPr>
              <a:defRPr/>
            </a:lvl1pPr>
          </a:lstStyle>
          <a:p>
            <a:endParaRPr lang="en-US" altLang="en-US"/>
          </a:p>
        </p:txBody>
      </p:sp>
      <p:sp>
        <p:nvSpPr>
          <p:cNvPr id="8" name="Marcador de número de diapositiva 7"/>
          <p:cNvSpPr>
            <a:spLocks noGrp="1"/>
          </p:cNvSpPr>
          <p:nvPr>
            <p:ph type="sldNum" sz="quarter" idx="12"/>
          </p:nvPr>
        </p:nvSpPr>
        <p:spPr>
          <a:xfrm>
            <a:off x="6553200" y="6243638"/>
            <a:ext cx="2133600" cy="457200"/>
          </a:xfrm>
        </p:spPr>
        <p:txBody>
          <a:bodyPr/>
          <a:lstStyle>
            <a:lvl1pPr>
              <a:defRPr/>
            </a:lvl1pPr>
          </a:lstStyle>
          <a:p>
            <a:fld id="{68622680-C220-4B9F-AFDE-8701D4F27F82}" type="slidenum">
              <a:rPr lang="en-US" altLang="en-US"/>
              <a:pPr/>
              <a:t>‹Nº›</a:t>
            </a:fld>
            <a:endParaRPr lang="en-US" altLang="en-US"/>
          </a:p>
        </p:txBody>
      </p:sp>
    </p:spTree>
    <p:extLst>
      <p:ext uri="{BB962C8B-B14F-4D97-AF65-F5344CB8AC3E}">
        <p14:creationId xmlns:p14="http://schemas.microsoft.com/office/powerpoint/2010/main" val="11834885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O"/>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fecha 3"/>
          <p:cNvSpPr>
            <a:spLocks noGrp="1"/>
          </p:cNvSpPr>
          <p:nvPr>
            <p:ph type="dt" sz="half" idx="10"/>
          </p:nvPr>
        </p:nvSpPr>
        <p:spPr/>
        <p:txBody>
          <a:bodyPr/>
          <a:lstStyle>
            <a:lvl1pPr>
              <a:defRPr/>
            </a:lvl1pPr>
          </a:lstStyle>
          <a:p>
            <a:endParaRPr lang="en-US" altLang="en-US"/>
          </a:p>
        </p:txBody>
      </p:sp>
      <p:sp>
        <p:nvSpPr>
          <p:cNvPr id="5" name="Marcador de pie de página 4"/>
          <p:cNvSpPr>
            <a:spLocks noGrp="1"/>
          </p:cNvSpPr>
          <p:nvPr>
            <p:ph type="ftr" sz="quarter" idx="11"/>
          </p:nvPr>
        </p:nvSpPr>
        <p:spPr/>
        <p:txBody>
          <a:bodyPr/>
          <a:lstStyle>
            <a:lvl1pPr>
              <a:defRPr/>
            </a:lvl1pPr>
          </a:lstStyle>
          <a:p>
            <a:endParaRPr lang="en-US" altLang="en-US"/>
          </a:p>
        </p:txBody>
      </p:sp>
      <p:sp>
        <p:nvSpPr>
          <p:cNvPr id="6" name="Marcador de número de diapositiva 5"/>
          <p:cNvSpPr>
            <a:spLocks noGrp="1"/>
          </p:cNvSpPr>
          <p:nvPr>
            <p:ph type="sldNum" sz="quarter" idx="12"/>
          </p:nvPr>
        </p:nvSpPr>
        <p:spPr/>
        <p:txBody>
          <a:bodyPr/>
          <a:lstStyle>
            <a:lvl1pPr>
              <a:defRPr/>
            </a:lvl1pPr>
          </a:lstStyle>
          <a:p>
            <a:fld id="{8B73CB75-7992-4F77-8EFA-A38A04C00407}" type="slidenum">
              <a:rPr lang="en-US" altLang="en-US"/>
              <a:pPr/>
              <a:t>‹Nº›</a:t>
            </a:fld>
            <a:endParaRPr lang="en-US" altLang="en-US"/>
          </a:p>
        </p:txBody>
      </p:sp>
    </p:spTree>
    <p:extLst>
      <p:ext uri="{BB962C8B-B14F-4D97-AF65-F5344CB8AC3E}">
        <p14:creationId xmlns:p14="http://schemas.microsoft.com/office/powerpoint/2010/main" val="4585711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623888" y="1709738"/>
            <a:ext cx="7886700" cy="2852737"/>
          </a:xfrm>
        </p:spPr>
        <p:txBody>
          <a:bodyPr anchor="b"/>
          <a:lstStyle>
            <a:lvl1pPr>
              <a:defRPr sz="6000"/>
            </a:lvl1pPr>
          </a:lstStyle>
          <a:p>
            <a:r>
              <a:rPr lang="es-ES" smtClean="0"/>
              <a:t>Haga clic para modificar el estilo de título del patrón</a:t>
            </a:r>
            <a:endParaRPr lang="es-CO"/>
          </a:p>
        </p:txBody>
      </p:sp>
      <p:sp>
        <p:nvSpPr>
          <p:cNvPr id="3" name="Marcador de texto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lvl1pPr>
              <a:defRPr/>
            </a:lvl1pPr>
          </a:lstStyle>
          <a:p>
            <a:endParaRPr lang="en-US" altLang="en-US"/>
          </a:p>
        </p:txBody>
      </p:sp>
      <p:sp>
        <p:nvSpPr>
          <p:cNvPr id="5" name="Marcador de pie de página 4"/>
          <p:cNvSpPr>
            <a:spLocks noGrp="1"/>
          </p:cNvSpPr>
          <p:nvPr>
            <p:ph type="ftr" sz="quarter" idx="11"/>
          </p:nvPr>
        </p:nvSpPr>
        <p:spPr/>
        <p:txBody>
          <a:bodyPr/>
          <a:lstStyle>
            <a:lvl1pPr>
              <a:defRPr/>
            </a:lvl1pPr>
          </a:lstStyle>
          <a:p>
            <a:endParaRPr lang="en-US" altLang="en-US"/>
          </a:p>
        </p:txBody>
      </p:sp>
      <p:sp>
        <p:nvSpPr>
          <p:cNvPr id="6" name="Marcador de número de diapositiva 5"/>
          <p:cNvSpPr>
            <a:spLocks noGrp="1"/>
          </p:cNvSpPr>
          <p:nvPr>
            <p:ph type="sldNum" sz="quarter" idx="12"/>
          </p:nvPr>
        </p:nvSpPr>
        <p:spPr/>
        <p:txBody>
          <a:bodyPr/>
          <a:lstStyle>
            <a:lvl1pPr>
              <a:defRPr/>
            </a:lvl1pPr>
          </a:lstStyle>
          <a:p>
            <a:fld id="{A79A9A38-1FAC-4764-B49F-7904D3D4E7F0}" type="slidenum">
              <a:rPr lang="en-US" altLang="en-US"/>
              <a:pPr/>
              <a:t>‹Nº›</a:t>
            </a:fld>
            <a:endParaRPr lang="en-US" altLang="en-US"/>
          </a:p>
        </p:txBody>
      </p:sp>
    </p:spTree>
    <p:extLst>
      <p:ext uri="{BB962C8B-B14F-4D97-AF65-F5344CB8AC3E}">
        <p14:creationId xmlns:p14="http://schemas.microsoft.com/office/powerpoint/2010/main" val="41729435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O"/>
          </a:p>
        </p:txBody>
      </p:sp>
      <p:sp>
        <p:nvSpPr>
          <p:cNvPr id="3" name="Marcador de contenido 2"/>
          <p:cNvSpPr>
            <a:spLocks noGrp="1"/>
          </p:cNvSpPr>
          <p:nvPr>
            <p:ph sz="half" idx="1"/>
          </p:nvPr>
        </p:nvSpPr>
        <p:spPr>
          <a:xfrm>
            <a:off x="457200" y="1600200"/>
            <a:ext cx="4038600" cy="4530725"/>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contenido 3"/>
          <p:cNvSpPr>
            <a:spLocks noGrp="1"/>
          </p:cNvSpPr>
          <p:nvPr>
            <p:ph sz="half" idx="2"/>
          </p:nvPr>
        </p:nvSpPr>
        <p:spPr>
          <a:xfrm>
            <a:off x="4648200" y="1600200"/>
            <a:ext cx="4038600" cy="4530725"/>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Marcador de fecha 4"/>
          <p:cNvSpPr>
            <a:spLocks noGrp="1"/>
          </p:cNvSpPr>
          <p:nvPr>
            <p:ph type="dt" sz="half" idx="10"/>
          </p:nvPr>
        </p:nvSpPr>
        <p:spPr/>
        <p:txBody>
          <a:bodyPr/>
          <a:lstStyle>
            <a:lvl1pPr>
              <a:defRPr/>
            </a:lvl1pPr>
          </a:lstStyle>
          <a:p>
            <a:endParaRPr lang="en-US" altLang="en-US"/>
          </a:p>
        </p:txBody>
      </p:sp>
      <p:sp>
        <p:nvSpPr>
          <p:cNvPr id="6" name="Marcador de pie de página 5"/>
          <p:cNvSpPr>
            <a:spLocks noGrp="1"/>
          </p:cNvSpPr>
          <p:nvPr>
            <p:ph type="ftr" sz="quarter" idx="11"/>
          </p:nvPr>
        </p:nvSpPr>
        <p:spPr/>
        <p:txBody>
          <a:bodyPr/>
          <a:lstStyle>
            <a:lvl1pPr>
              <a:defRPr/>
            </a:lvl1pPr>
          </a:lstStyle>
          <a:p>
            <a:endParaRPr lang="en-US" altLang="en-US"/>
          </a:p>
        </p:txBody>
      </p:sp>
      <p:sp>
        <p:nvSpPr>
          <p:cNvPr id="7" name="Marcador de número de diapositiva 6"/>
          <p:cNvSpPr>
            <a:spLocks noGrp="1"/>
          </p:cNvSpPr>
          <p:nvPr>
            <p:ph type="sldNum" sz="quarter" idx="12"/>
          </p:nvPr>
        </p:nvSpPr>
        <p:spPr/>
        <p:txBody>
          <a:bodyPr/>
          <a:lstStyle>
            <a:lvl1pPr>
              <a:defRPr/>
            </a:lvl1pPr>
          </a:lstStyle>
          <a:p>
            <a:fld id="{4DCDA62C-7531-4000-B601-A841F60598B1}" type="slidenum">
              <a:rPr lang="en-US" altLang="en-US"/>
              <a:pPr/>
              <a:t>‹Nº›</a:t>
            </a:fld>
            <a:endParaRPr lang="en-US" altLang="en-US"/>
          </a:p>
        </p:txBody>
      </p:sp>
    </p:spTree>
    <p:extLst>
      <p:ext uri="{BB962C8B-B14F-4D97-AF65-F5344CB8AC3E}">
        <p14:creationId xmlns:p14="http://schemas.microsoft.com/office/powerpoint/2010/main" val="29117434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630238" y="365125"/>
            <a:ext cx="7886700" cy="1325563"/>
          </a:xfrm>
        </p:spPr>
        <p:txBody>
          <a:bodyPr/>
          <a:lstStyle/>
          <a:p>
            <a:r>
              <a:rPr lang="es-ES" smtClean="0"/>
              <a:t>Haga clic para modificar el estilo de título del patrón</a:t>
            </a:r>
            <a:endParaRPr lang="es-CO"/>
          </a:p>
        </p:txBody>
      </p:sp>
      <p:sp>
        <p:nvSpPr>
          <p:cNvPr id="3" name="Marcador de texto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630238" y="2505075"/>
            <a:ext cx="386873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Marcador de texto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4629150" y="2505075"/>
            <a:ext cx="38877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7" name="Marcador de fecha 6"/>
          <p:cNvSpPr>
            <a:spLocks noGrp="1"/>
          </p:cNvSpPr>
          <p:nvPr>
            <p:ph type="dt" sz="half" idx="10"/>
          </p:nvPr>
        </p:nvSpPr>
        <p:spPr/>
        <p:txBody>
          <a:bodyPr/>
          <a:lstStyle>
            <a:lvl1pPr>
              <a:defRPr/>
            </a:lvl1pPr>
          </a:lstStyle>
          <a:p>
            <a:endParaRPr lang="en-US" altLang="en-US"/>
          </a:p>
        </p:txBody>
      </p:sp>
      <p:sp>
        <p:nvSpPr>
          <p:cNvPr id="8" name="Marcador de pie de página 7"/>
          <p:cNvSpPr>
            <a:spLocks noGrp="1"/>
          </p:cNvSpPr>
          <p:nvPr>
            <p:ph type="ftr" sz="quarter" idx="11"/>
          </p:nvPr>
        </p:nvSpPr>
        <p:spPr/>
        <p:txBody>
          <a:bodyPr/>
          <a:lstStyle>
            <a:lvl1pPr>
              <a:defRPr/>
            </a:lvl1pPr>
          </a:lstStyle>
          <a:p>
            <a:endParaRPr lang="en-US" altLang="en-US"/>
          </a:p>
        </p:txBody>
      </p:sp>
      <p:sp>
        <p:nvSpPr>
          <p:cNvPr id="9" name="Marcador de número de diapositiva 8"/>
          <p:cNvSpPr>
            <a:spLocks noGrp="1"/>
          </p:cNvSpPr>
          <p:nvPr>
            <p:ph type="sldNum" sz="quarter" idx="12"/>
          </p:nvPr>
        </p:nvSpPr>
        <p:spPr/>
        <p:txBody>
          <a:bodyPr/>
          <a:lstStyle>
            <a:lvl1pPr>
              <a:defRPr/>
            </a:lvl1pPr>
          </a:lstStyle>
          <a:p>
            <a:fld id="{0973FACB-D2E2-462C-807D-AB1B8C557296}" type="slidenum">
              <a:rPr lang="en-US" altLang="en-US"/>
              <a:pPr/>
              <a:t>‹Nº›</a:t>
            </a:fld>
            <a:endParaRPr lang="en-US" altLang="en-US"/>
          </a:p>
        </p:txBody>
      </p:sp>
    </p:spTree>
    <p:extLst>
      <p:ext uri="{BB962C8B-B14F-4D97-AF65-F5344CB8AC3E}">
        <p14:creationId xmlns:p14="http://schemas.microsoft.com/office/powerpoint/2010/main" val="17056201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O"/>
          </a:p>
        </p:txBody>
      </p:sp>
      <p:sp>
        <p:nvSpPr>
          <p:cNvPr id="3" name="Marcador de fecha 2"/>
          <p:cNvSpPr>
            <a:spLocks noGrp="1"/>
          </p:cNvSpPr>
          <p:nvPr>
            <p:ph type="dt" sz="half" idx="10"/>
          </p:nvPr>
        </p:nvSpPr>
        <p:spPr/>
        <p:txBody>
          <a:bodyPr/>
          <a:lstStyle>
            <a:lvl1pPr>
              <a:defRPr/>
            </a:lvl1pPr>
          </a:lstStyle>
          <a:p>
            <a:endParaRPr lang="en-US" altLang="en-US"/>
          </a:p>
        </p:txBody>
      </p:sp>
      <p:sp>
        <p:nvSpPr>
          <p:cNvPr id="4" name="Marcador de pie de página 3"/>
          <p:cNvSpPr>
            <a:spLocks noGrp="1"/>
          </p:cNvSpPr>
          <p:nvPr>
            <p:ph type="ftr" sz="quarter" idx="11"/>
          </p:nvPr>
        </p:nvSpPr>
        <p:spPr/>
        <p:txBody>
          <a:bodyPr/>
          <a:lstStyle>
            <a:lvl1pPr>
              <a:defRPr/>
            </a:lvl1pPr>
          </a:lstStyle>
          <a:p>
            <a:endParaRPr lang="en-US" altLang="en-US"/>
          </a:p>
        </p:txBody>
      </p:sp>
      <p:sp>
        <p:nvSpPr>
          <p:cNvPr id="5" name="Marcador de número de diapositiva 4"/>
          <p:cNvSpPr>
            <a:spLocks noGrp="1"/>
          </p:cNvSpPr>
          <p:nvPr>
            <p:ph type="sldNum" sz="quarter" idx="12"/>
          </p:nvPr>
        </p:nvSpPr>
        <p:spPr/>
        <p:txBody>
          <a:bodyPr/>
          <a:lstStyle>
            <a:lvl1pPr>
              <a:defRPr/>
            </a:lvl1pPr>
          </a:lstStyle>
          <a:p>
            <a:fld id="{7153909E-D90C-4EAD-9D2D-A2364A760CE8}" type="slidenum">
              <a:rPr lang="en-US" altLang="en-US"/>
              <a:pPr/>
              <a:t>‹Nº›</a:t>
            </a:fld>
            <a:endParaRPr lang="en-US" altLang="en-US"/>
          </a:p>
        </p:txBody>
      </p:sp>
    </p:spTree>
    <p:extLst>
      <p:ext uri="{BB962C8B-B14F-4D97-AF65-F5344CB8AC3E}">
        <p14:creationId xmlns:p14="http://schemas.microsoft.com/office/powerpoint/2010/main" val="20130334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lvl1pPr>
              <a:defRPr/>
            </a:lvl1pPr>
          </a:lstStyle>
          <a:p>
            <a:endParaRPr lang="en-US" altLang="en-US"/>
          </a:p>
        </p:txBody>
      </p:sp>
      <p:sp>
        <p:nvSpPr>
          <p:cNvPr id="3" name="Marcador de pie de página 2"/>
          <p:cNvSpPr>
            <a:spLocks noGrp="1"/>
          </p:cNvSpPr>
          <p:nvPr>
            <p:ph type="ftr" sz="quarter" idx="11"/>
          </p:nvPr>
        </p:nvSpPr>
        <p:spPr/>
        <p:txBody>
          <a:bodyPr/>
          <a:lstStyle>
            <a:lvl1pPr>
              <a:defRPr/>
            </a:lvl1pPr>
          </a:lstStyle>
          <a:p>
            <a:endParaRPr lang="en-US" altLang="en-US"/>
          </a:p>
        </p:txBody>
      </p:sp>
      <p:sp>
        <p:nvSpPr>
          <p:cNvPr id="4" name="Marcador de número de diapositiva 3"/>
          <p:cNvSpPr>
            <a:spLocks noGrp="1"/>
          </p:cNvSpPr>
          <p:nvPr>
            <p:ph type="sldNum" sz="quarter" idx="12"/>
          </p:nvPr>
        </p:nvSpPr>
        <p:spPr/>
        <p:txBody>
          <a:bodyPr/>
          <a:lstStyle>
            <a:lvl1pPr>
              <a:defRPr/>
            </a:lvl1pPr>
          </a:lstStyle>
          <a:p>
            <a:fld id="{0B0BF1C3-E200-4AD5-BD78-DFCFFB75B344}" type="slidenum">
              <a:rPr lang="en-US" altLang="en-US"/>
              <a:pPr/>
              <a:t>‹Nº›</a:t>
            </a:fld>
            <a:endParaRPr lang="en-US" altLang="en-US"/>
          </a:p>
        </p:txBody>
      </p:sp>
    </p:spTree>
    <p:extLst>
      <p:ext uri="{BB962C8B-B14F-4D97-AF65-F5344CB8AC3E}">
        <p14:creationId xmlns:p14="http://schemas.microsoft.com/office/powerpoint/2010/main" val="42197118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630238" y="457200"/>
            <a:ext cx="2949575" cy="1600200"/>
          </a:xfrm>
        </p:spPr>
        <p:txBody>
          <a:bodyPr anchor="b"/>
          <a:lstStyle>
            <a:lvl1pPr>
              <a:defRPr sz="3200"/>
            </a:lvl1pPr>
          </a:lstStyle>
          <a:p>
            <a:r>
              <a:rPr lang="es-ES" smtClean="0"/>
              <a:t>Haga clic para modificar el estilo de título del patrón</a:t>
            </a:r>
            <a:endParaRPr lang="es-CO"/>
          </a:p>
        </p:txBody>
      </p:sp>
      <p:sp>
        <p:nvSpPr>
          <p:cNvPr id="3" name="Marcador de contenido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tex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lvl1pPr>
              <a:defRPr/>
            </a:lvl1pPr>
          </a:lstStyle>
          <a:p>
            <a:endParaRPr lang="en-US" altLang="en-US"/>
          </a:p>
        </p:txBody>
      </p:sp>
      <p:sp>
        <p:nvSpPr>
          <p:cNvPr id="6" name="Marcador de pie de página 5"/>
          <p:cNvSpPr>
            <a:spLocks noGrp="1"/>
          </p:cNvSpPr>
          <p:nvPr>
            <p:ph type="ftr" sz="quarter" idx="11"/>
          </p:nvPr>
        </p:nvSpPr>
        <p:spPr/>
        <p:txBody>
          <a:bodyPr/>
          <a:lstStyle>
            <a:lvl1pPr>
              <a:defRPr/>
            </a:lvl1pPr>
          </a:lstStyle>
          <a:p>
            <a:endParaRPr lang="en-US" altLang="en-US"/>
          </a:p>
        </p:txBody>
      </p:sp>
      <p:sp>
        <p:nvSpPr>
          <p:cNvPr id="7" name="Marcador de número de diapositiva 6"/>
          <p:cNvSpPr>
            <a:spLocks noGrp="1"/>
          </p:cNvSpPr>
          <p:nvPr>
            <p:ph type="sldNum" sz="quarter" idx="12"/>
          </p:nvPr>
        </p:nvSpPr>
        <p:spPr/>
        <p:txBody>
          <a:bodyPr/>
          <a:lstStyle>
            <a:lvl1pPr>
              <a:defRPr/>
            </a:lvl1pPr>
          </a:lstStyle>
          <a:p>
            <a:fld id="{6F0187AF-FBB8-486B-BB13-818DE9C18093}" type="slidenum">
              <a:rPr lang="en-US" altLang="en-US"/>
              <a:pPr/>
              <a:t>‹Nº›</a:t>
            </a:fld>
            <a:endParaRPr lang="en-US" altLang="en-US"/>
          </a:p>
        </p:txBody>
      </p:sp>
    </p:spTree>
    <p:extLst>
      <p:ext uri="{BB962C8B-B14F-4D97-AF65-F5344CB8AC3E}">
        <p14:creationId xmlns:p14="http://schemas.microsoft.com/office/powerpoint/2010/main" val="14687556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630238" y="457200"/>
            <a:ext cx="2949575" cy="1600200"/>
          </a:xfrm>
        </p:spPr>
        <p:txBody>
          <a:bodyPr anchor="b"/>
          <a:lstStyle>
            <a:lvl1pPr>
              <a:defRPr sz="3200"/>
            </a:lvl1pPr>
          </a:lstStyle>
          <a:p>
            <a:r>
              <a:rPr lang="es-ES" smtClean="0"/>
              <a:t>Haga clic para modificar el estilo de título del patrón</a:t>
            </a:r>
            <a:endParaRPr lang="es-CO"/>
          </a:p>
        </p:txBody>
      </p:sp>
      <p:sp>
        <p:nvSpPr>
          <p:cNvPr id="3" name="Marcador de posición de imagen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Marcador de tex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lvl1pPr>
              <a:defRPr/>
            </a:lvl1pPr>
          </a:lstStyle>
          <a:p>
            <a:endParaRPr lang="en-US" altLang="en-US"/>
          </a:p>
        </p:txBody>
      </p:sp>
      <p:sp>
        <p:nvSpPr>
          <p:cNvPr id="6" name="Marcador de pie de página 5"/>
          <p:cNvSpPr>
            <a:spLocks noGrp="1"/>
          </p:cNvSpPr>
          <p:nvPr>
            <p:ph type="ftr" sz="quarter" idx="11"/>
          </p:nvPr>
        </p:nvSpPr>
        <p:spPr/>
        <p:txBody>
          <a:bodyPr/>
          <a:lstStyle>
            <a:lvl1pPr>
              <a:defRPr/>
            </a:lvl1pPr>
          </a:lstStyle>
          <a:p>
            <a:endParaRPr lang="en-US" altLang="en-US"/>
          </a:p>
        </p:txBody>
      </p:sp>
      <p:sp>
        <p:nvSpPr>
          <p:cNvPr id="7" name="Marcador de número de diapositiva 6"/>
          <p:cNvSpPr>
            <a:spLocks noGrp="1"/>
          </p:cNvSpPr>
          <p:nvPr>
            <p:ph type="sldNum" sz="quarter" idx="12"/>
          </p:nvPr>
        </p:nvSpPr>
        <p:spPr/>
        <p:txBody>
          <a:bodyPr/>
          <a:lstStyle>
            <a:lvl1pPr>
              <a:defRPr/>
            </a:lvl1pPr>
          </a:lstStyle>
          <a:p>
            <a:fld id="{E2B41EFD-18BA-47EE-8EDF-FABF106864BD}" type="slidenum">
              <a:rPr lang="en-US" altLang="en-US"/>
              <a:pPr/>
              <a:t>‹Nº›</a:t>
            </a:fld>
            <a:endParaRPr lang="en-US" altLang="en-US"/>
          </a:p>
        </p:txBody>
      </p:sp>
    </p:spTree>
    <p:extLst>
      <p:ext uri="{BB962C8B-B14F-4D97-AF65-F5344CB8AC3E}">
        <p14:creationId xmlns:p14="http://schemas.microsoft.com/office/powerpoint/2010/main" val="38868226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2450" name="Rectangle 2"/>
          <p:cNvSpPr>
            <a:spLocks noGrp="1" noChangeArrowheads="1"/>
          </p:cNvSpPr>
          <p:nvPr>
            <p:ph type="title"/>
          </p:nvPr>
        </p:nvSpPr>
        <p:spPr bwMode="auto">
          <a:xfrm>
            <a:off x="457200" y="277813"/>
            <a:ext cx="8229600"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title style</a:t>
            </a:r>
          </a:p>
        </p:txBody>
      </p:sp>
      <p:sp>
        <p:nvSpPr>
          <p:cNvPr id="232451" name="Rectangle 3"/>
          <p:cNvSpPr>
            <a:spLocks noGrp="1" noChangeArrowheads="1"/>
          </p:cNvSpPr>
          <p:nvPr>
            <p:ph type="body" idx="1"/>
          </p:nvPr>
        </p:nvSpPr>
        <p:spPr bwMode="auto">
          <a:xfrm>
            <a:off x="457200" y="1600200"/>
            <a:ext cx="82296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32452" name="Rectangle 4"/>
          <p:cNvSpPr>
            <a:spLocks noGrp="1" noChangeArrowheads="1"/>
          </p:cNvSpPr>
          <p:nvPr>
            <p:ph type="dt" sz="half" idx="2"/>
          </p:nvPr>
        </p:nvSpPr>
        <p:spPr bwMode="auto">
          <a:xfrm>
            <a:off x="457200" y="6243638"/>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mj-lt"/>
              </a:defRPr>
            </a:lvl1pPr>
          </a:lstStyle>
          <a:p>
            <a:endParaRPr lang="en-US" altLang="en-US"/>
          </a:p>
        </p:txBody>
      </p:sp>
      <p:sp>
        <p:nvSpPr>
          <p:cNvPr id="232453"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200">
                <a:latin typeface="+mj-lt"/>
              </a:defRPr>
            </a:lvl1pPr>
          </a:lstStyle>
          <a:p>
            <a:endParaRPr lang="en-US" altLang="en-US"/>
          </a:p>
        </p:txBody>
      </p:sp>
      <p:sp>
        <p:nvSpPr>
          <p:cNvPr id="232454" name="Rectangle 6"/>
          <p:cNvSpPr>
            <a:spLocks noGrp="1" noChangeArrowheads="1"/>
          </p:cNvSpPr>
          <p:nvPr>
            <p:ph type="sldNum" sz="quarter" idx="4"/>
          </p:nvPr>
        </p:nvSpPr>
        <p:spPr bwMode="auto">
          <a:xfrm>
            <a:off x="6553200" y="6243638"/>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mj-lt"/>
              </a:defRPr>
            </a:lvl1pPr>
          </a:lstStyle>
          <a:p>
            <a:fld id="{EA267DF7-22AD-4372-9E5D-CE22DEE2C219}" type="slidenum">
              <a:rPr lang="en-US" altLang="en-US"/>
              <a:pPr/>
              <a:t>‹Nº›</a:t>
            </a:fld>
            <a:endParaRPr lang="en-US" altLang="en-US"/>
          </a:p>
        </p:txBody>
      </p:sp>
      <p:sp>
        <p:nvSpPr>
          <p:cNvPr id="232455" name="Freeform 7"/>
          <p:cNvSpPr>
            <a:spLocks noChangeArrowheads="1"/>
          </p:cNvSpPr>
          <p:nvPr/>
        </p:nvSpPr>
        <p:spPr bwMode="auto">
          <a:xfrm>
            <a:off x="381000" y="228600"/>
            <a:ext cx="8229600" cy="609600"/>
          </a:xfrm>
          <a:custGeom>
            <a:avLst/>
            <a:gdLst>
              <a:gd name="T0" fmla="*/ 0 w 1000"/>
              <a:gd name="T1" fmla="*/ 1000 h 1000"/>
              <a:gd name="T2" fmla="*/ 0 w 1000"/>
              <a:gd name="T3" fmla="*/ 0 h 1000"/>
              <a:gd name="T4" fmla="*/ 1000 w 1000"/>
              <a:gd name="T5" fmla="*/ 0 h 1000"/>
            </a:gdLst>
            <a:ahLst/>
            <a:cxnLst>
              <a:cxn ang="0">
                <a:pos x="T0" y="T1"/>
              </a:cxn>
              <a:cxn ang="0">
                <a:pos x="T2" y="T3"/>
              </a:cxn>
              <a:cxn ang="0">
                <a:pos x="T4" y="T5"/>
              </a:cxn>
            </a:cxnLst>
            <a:rect l="0" t="0" r="r" b="b"/>
            <a:pathLst>
              <a:path w="1000" h="1000">
                <a:moveTo>
                  <a:pt x="0" y="1000"/>
                </a:moveTo>
                <a:lnTo>
                  <a:pt x="0" y="0"/>
                </a:lnTo>
                <a:lnTo>
                  <a:pt x="1000" y="0"/>
                </a:lnTo>
              </a:path>
            </a:pathLst>
          </a:custGeom>
          <a:noFill/>
          <a:ln w="19050" cap="flat" cmpd="sng">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s-CO"/>
          </a:p>
        </p:txBody>
      </p:sp>
      <p:sp>
        <p:nvSpPr>
          <p:cNvPr id="232456" name="Line 8"/>
          <p:cNvSpPr>
            <a:spLocks noChangeShapeType="1"/>
          </p:cNvSpPr>
          <p:nvPr/>
        </p:nvSpPr>
        <p:spPr bwMode="auto">
          <a:xfrm>
            <a:off x="457200" y="6172200"/>
            <a:ext cx="8229600" cy="0"/>
          </a:xfrm>
          <a:prstGeom prst="line">
            <a:avLst/>
          </a:prstGeom>
          <a:noFill/>
          <a:ln w="19050">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O"/>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 id="2147483768" r:id="rId12"/>
  </p:sldLayoutIdLst>
  <p:timing>
    <p:tnLst>
      <p:par>
        <p:cTn id="1" dur="indefinite" restart="never" nodeType="tmRoot"/>
      </p:par>
    </p:tnLst>
  </p:timing>
  <p:txStyles>
    <p:titleStyle>
      <a:lvl1pPr algn="l" rtl="0" fontAlgn="base">
        <a:spcBef>
          <a:spcPct val="0"/>
        </a:spcBef>
        <a:spcAft>
          <a:spcPct val="0"/>
        </a:spcAft>
        <a:defRPr sz="4200" kern="1200">
          <a:solidFill>
            <a:schemeClr val="tx2"/>
          </a:solidFill>
          <a:latin typeface="+mj-lt"/>
          <a:ea typeface="+mj-ea"/>
          <a:cs typeface="+mj-cs"/>
        </a:defRPr>
      </a:lvl1pPr>
      <a:lvl2pPr algn="l" rtl="0" fontAlgn="base">
        <a:spcBef>
          <a:spcPct val="0"/>
        </a:spcBef>
        <a:spcAft>
          <a:spcPct val="0"/>
        </a:spcAft>
        <a:defRPr sz="4200">
          <a:solidFill>
            <a:schemeClr val="tx2"/>
          </a:solidFill>
          <a:latin typeface="Garamond" panose="02020404030301010803" pitchFamily="18" charset="0"/>
        </a:defRPr>
      </a:lvl2pPr>
      <a:lvl3pPr algn="l" rtl="0" fontAlgn="base">
        <a:spcBef>
          <a:spcPct val="0"/>
        </a:spcBef>
        <a:spcAft>
          <a:spcPct val="0"/>
        </a:spcAft>
        <a:defRPr sz="4200">
          <a:solidFill>
            <a:schemeClr val="tx2"/>
          </a:solidFill>
          <a:latin typeface="Garamond" panose="02020404030301010803" pitchFamily="18" charset="0"/>
        </a:defRPr>
      </a:lvl3pPr>
      <a:lvl4pPr algn="l" rtl="0" fontAlgn="base">
        <a:spcBef>
          <a:spcPct val="0"/>
        </a:spcBef>
        <a:spcAft>
          <a:spcPct val="0"/>
        </a:spcAft>
        <a:defRPr sz="4200">
          <a:solidFill>
            <a:schemeClr val="tx2"/>
          </a:solidFill>
          <a:latin typeface="Garamond" panose="02020404030301010803" pitchFamily="18" charset="0"/>
        </a:defRPr>
      </a:lvl4pPr>
      <a:lvl5pPr algn="l" rtl="0" fontAlgn="base">
        <a:spcBef>
          <a:spcPct val="0"/>
        </a:spcBef>
        <a:spcAft>
          <a:spcPct val="0"/>
        </a:spcAft>
        <a:defRPr sz="4200">
          <a:solidFill>
            <a:schemeClr val="tx2"/>
          </a:solidFill>
          <a:latin typeface="Garamond" panose="02020404030301010803" pitchFamily="18" charset="0"/>
        </a:defRPr>
      </a:lvl5pPr>
      <a:lvl6pPr marL="457200" algn="l" rtl="0" fontAlgn="base">
        <a:spcBef>
          <a:spcPct val="0"/>
        </a:spcBef>
        <a:spcAft>
          <a:spcPct val="0"/>
        </a:spcAft>
        <a:defRPr sz="4200">
          <a:solidFill>
            <a:schemeClr val="tx2"/>
          </a:solidFill>
          <a:latin typeface="Garamond" panose="02020404030301010803" pitchFamily="18" charset="0"/>
        </a:defRPr>
      </a:lvl6pPr>
      <a:lvl7pPr marL="914400" algn="l" rtl="0" fontAlgn="base">
        <a:spcBef>
          <a:spcPct val="0"/>
        </a:spcBef>
        <a:spcAft>
          <a:spcPct val="0"/>
        </a:spcAft>
        <a:defRPr sz="4200">
          <a:solidFill>
            <a:schemeClr val="tx2"/>
          </a:solidFill>
          <a:latin typeface="Garamond" panose="02020404030301010803" pitchFamily="18" charset="0"/>
        </a:defRPr>
      </a:lvl7pPr>
      <a:lvl8pPr marL="1371600" algn="l" rtl="0" fontAlgn="base">
        <a:spcBef>
          <a:spcPct val="0"/>
        </a:spcBef>
        <a:spcAft>
          <a:spcPct val="0"/>
        </a:spcAft>
        <a:defRPr sz="4200">
          <a:solidFill>
            <a:schemeClr val="tx2"/>
          </a:solidFill>
          <a:latin typeface="Garamond" panose="02020404030301010803" pitchFamily="18" charset="0"/>
        </a:defRPr>
      </a:lvl8pPr>
      <a:lvl9pPr marL="1828800" algn="l" rtl="0" fontAlgn="base">
        <a:spcBef>
          <a:spcPct val="0"/>
        </a:spcBef>
        <a:spcAft>
          <a:spcPct val="0"/>
        </a:spcAft>
        <a:defRPr sz="4200">
          <a:solidFill>
            <a:schemeClr val="tx2"/>
          </a:solidFill>
          <a:latin typeface="Garamond" panose="02020404030301010803" pitchFamily="18" charset="0"/>
        </a:defRPr>
      </a:lvl9pPr>
    </p:titleStyle>
    <p:bodyStyle>
      <a:lvl1pPr marL="342900" indent="-342900" algn="l" rtl="0" fontAlgn="base">
        <a:spcBef>
          <a:spcPct val="20000"/>
        </a:spcBef>
        <a:spcAft>
          <a:spcPct val="0"/>
        </a:spcAft>
        <a:buClr>
          <a:schemeClr val="accent1"/>
        </a:buClr>
        <a:buSzPct val="65000"/>
        <a:buFont typeface="Wingdings" panose="05000000000000000000" pitchFamily="2" charset="2"/>
        <a:buChar char="n"/>
        <a:defRPr sz="3000" kern="1200">
          <a:solidFill>
            <a:schemeClr val="tx1"/>
          </a:solidFill>
          <a:latin typeface="+mn-lt"/>
          <a:ea typeface="+mn-ea"/>
          <a:cs typeface="+mn-cs"/>
        </a:defRPr>
      </a:lvl1pPr>
      <a:lvl2pPr marL="669925" indent="-325438" algn="l" rtl="0" fontAlgn="base">
        <a:spcBef>
          <a:spcPct val="20000"/>
        </a:spcBef>
        <a:spcAft>
          <a:spcPct val="0"/>
        </a:spcAft>
        <a:buClr>
          <a:schemeClr val="accent2"/>
        </a:buClr>
        <a:buSzPct val="60000"/>
        <a:buFont typeface="Wingdings" panose="05000000000000000000" pitchFamily="2" charset="2"/>
        <a:buChar char="q"/>
        <a:defRPr sz="2600" kern="1200">
          <a:solidFill>
            <a:schemeClr val="tx1"/>
          </a:solidFill>
          <a:latin typeface="+mn-lt"/>
          <a:ea typeface="+mn-ea"/>
          <a:cs typeface="+mn-cs"/>
        </a:defRPr>
      </a:lvl2pPr>
      <a:lvl3pPr marL="1022350" indent="-350838" algn="l" rtl="0" fontAlgn="base">
        <a:spcBef>
          <a:spcPct val="20000"/>
        </a:spcBef>
        <a:spcAft>
          <a:spcPct val="0"/>
        </a:spcAft>
        <a:buClr>
          <a:schemeClr val="accent1"/>
        </a:buClr>
        <a:buSzPct val="65000"/>
        <a:buFont typeface="Wingdings" panose="05000000000000000000" pitchFamily="2" charset="2"/>
        <a:buChar char="n"/>
        <a:defRPr sz="2200" kern="1200">
          <a:solidFill>
            <a:schemeClr val="tx1"/>
          </a:solidFill>
          <a:latin typeface="+mn-lt"/>
          <a:ea typeface="+mn-ea"/>
          <a:cs typeface="+mn-cs"/>
        </a:defRPr>
      </a:lvl3pPr>
      <a:lvl4pPr marL="1339850" indent="-315913" algn="l" rtl="0" fontAlgn="base">
        <a:spcBef>
          <a:spcPct val="20000"/>
        </a:spcBef>
        <a:spcAft>
          <a:spcPct val="0"/>
        </a:spcAft>
        <a:buClr>
          <a:schemeClr val="accent2"/>
        </a:buClr>
        <a:buSzPct val="70000"/>
        <a:buFont typeface="Wingdings" panose="05000000000000000000" pitchFamily="2" charset="2"/>
        <a:buChar char="q"/>
        <a:defRPr sz="2000" kern="1200">
          <a:solidFill>
            <a:schemeClr val="tx1"/>
          </a:solidFill>
          <a:latin typeface="+mn-lt"/>
          <a:ea typeface="+mn-ea"/>
          <a:cs typeface="+mn-cs"/>
        </a:defRPr>
      </a:lvl4pPr>
      <a:lvl5pPr marL="1681163" indent="-339725" algn="l" rtl="0" fontAlgn="base">
        <a:spcBef>
          <a:spcPct val="20000"/>
        </a:spcBef>
        <a:spcAft>
          <a:spcPct val="0"/>
        </a:spcAft>
        <a:buClr>
          <a:schemeClr val="accent1"/>
        </a:buClr>
        <a:buSzPct val="75000"/>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IBSJ@ibsj.org"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6" name="Rectangle 4"/>
          <p:cNvSpPr>
            <a:spLocks noGrp="1" noChangeArrowheads="1"/>
          </p:cNvSpPr>
          <p:nvPr>
            <p:ph type="ctrTitle"/>
          </p:nvPr>
        </p:nvSpPr>
        <p:spPr/>
        <p:txBody>
          <a:bodyPr/>
          <a:lstStyle/>
          <a:p>
            <a:r>
              <a:rPr lang="en-US" altLang="es-CO"/>
              <a:t>Introducción al </a:t>
            </a:r>
            <a:br>
              <a:rPr lang="en-US" altLang="es-CO"/>
            </a:br>
            <a:r>
              <a:rPr lang="en-US" altLang="es-CO"/>
              <a:t>Nuevo Testamento</a:t>
            </a:r>
          </a:p>
        </p:txBody>
      </p:sp>
      <p:sp>
        <p:nvSpPr>
          <p:cNvPr id="38917" name="Rectangle 5"/>
          <p:cNvSpPr>
            <a:spLocks noGrp="1" noChangeArrowheads="1"/>
          </p:cNvSpPr>
          <p:nvPr>
            <p:ph type="subTitle" idx="1"/>
          </p:nvPr>
        </p:nvSpPr>
        <p:spPr/>
        <p:txBody>
          <a:bodyPr/>
          <a:lstStyle/>
          <a:p>
            <a:r>
              <a:rPr lang="en-US" altLang="es-CO"/>
              <a:t>Síntesis del Nuevo Testamento</a:t>
            </a:r>
          </a:p>
          <a:p>
            <a:r>
              <a:rPr lang="en-US" altLang="es-CO" sz="2000"/>
              <a:t>Arturo Pérez</a:t>
            </a:r>
          </a:p>
          <a:p>
            <a:r>
              <a:rPr lang="en-US" altLang="es-CO" sz="2000">
                <a:hlinkClick r:id="rId2"/>
              </a:rPr>
              <a:t>IBSJ@ibsj.org</a:t>
            </a:r>
            <a:r>
              <a:rPr lang="en-US" altLang="es-CO"/>
              <a:t> </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4" name="Rectangle 2"/>
          <p:cNvSpPr>
            <a:spLocks noGrp="1" noChangeArrowheads="1"/>
          </p:cNvSpPr>
          <p:nvPr>
            <p:ph type="title"/>
          </p:nvPr>
        </p:nvSpPr>
        <p:spPr/>
        <p:txBody>
          <a:bodyPr/>
          <a:lstStyle/>
          <a:p>
            <a:r>
              <a:rPr lang="en-US" altLang="es-CO" sz="3400"/>
              <a:t>Contenido del Nuevo Testamento</a:t>
            </a:r>
            <a:br>
              <a:rPr lang="en-US" altLang="es-CO" sz="3400"/>
            </a:br>
            <a:r>
              <a:rPr lang="en-US" altLang="es-CO" sz="3800"/>
              <a:t>Literatura “Apocalíptica”</a:t>
            </a:r>
          </a:p>
        </p:txBody>
      </p:sp>
      <p:sp>
        <p:nvSpPr>
          <p:cNvPr id="243715" name="Rectangle 3"/>
          <p:cNvSpPr>
            <a:spLocks noGrp="1" noChangeArrowheads="1"/>
          </p:cNvSpPr>
          <p:nvPr>
            <p:ph type="body" idx="1"/>
          </p:nvPr>
        </p:nvSpPr>
        <p:spPr/>
        <p:txBody>
          <a:bodyPr/>
          <a:lstStyle/>
          <a:p>
            <a:r>
              <a:rPr lang="en-US" altLang="es-CO" b="1"/>
              <a:t>Apocalipsis</a:t>
            </a:r>
            <a:r>
              <a:rPr lang="en-US" altLang="es-CO"/>
              <a:t>: “Revelación”, es una carta larga o libro corto escrito a las iglesias de Asia Menor por el Apóstol Juan, alrededor del 95 d.C. El mensaje expone la victoria final de Jesucristo y su Iglesia sobre el diablo y sus ayudantes.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8" name="Rectangle 2"/>
          <p:cNvSpPr>
            <a:spLocks noGrp="1" noChangeArrowheads="1"/>
          </p:cNvSpPr>
          <p:nvPr>
            <p:ph type="title"/>
          </p:nvPr>
        </p:nvSpPr>
        <p:spPr/>
        <p:txBody>
          <a:bodyPr/>
          <a:lstStyle/>
          <a:p>
            <a:r>
              <a:rPr lang="en-US" altLang="es-CO" sz="3800"/>
              <a:t>Clasificación de los libros del NT</a:t>
            </a:r>
            <a:br>
              <a:rPr lang="en-US" altLang="es-CO" sz="3800"/>
            </a:br>
            <a:r>
              <a:rPr lang="en-US" altLang="es-CO" sz="3800"/>
              <a:t>Por su carácter literario</a:t>
            </a:r>
          </a:p>
        </p:txBody>
      </p:sp>
      <p:sp>
        <p:nvSpPr>
          <p:cNvPr id="244739" name="Rectangle 3"/>
          <p:cNvSpPr>
            <a:spLocks noGrp="1" noChangeArrowheads="1"/>
          </p:cNvSpPr>
          <p:nvPr>
            <p:ph type="body" idx="1"/>
          </p:nvPr>
        </p:nvSpPr>
        <p:spPr/>
        <p:txBody>
          <a:bodyPr/>
          <a:lstStyle/>
          <a:p>
            <a:r>
              <a:rPr lang="en-US" altLang="es-CO"/>
              <a:t>Históricos: Los evangelios y Hechos.</a:t>
            </a:r>
          </a:p>
          <a:p>
            <a:r>
              <a:rPr lang="en-US" altLang="es-CO"/>
              <a:t>Epístolas Doctrinales: </a:t>
            </a:r>
          </a:p>
          <a:p>
            <a:pPr lvl="1"/>
            <a:r>
              <a:rPr lang="es-ES_tradnl" altLang="es-CO" i="1"/>
              <a:t>Romanos, 1&amp;2Corintios, Gálatas, Efesios, Filipenses, Colosenses, 1&amp;2Tesalonicenses, Hebreos, Santiago, 1&amp;2Pedro, Judas, 1Juan</a:t>
            </a:r>
            <a:r>
              <a:rPr lang="es-ES_tradnl" altLang="es-CO"/>
              <a:t>.</a:t>
            </a:r>
          </a:p>
          <a:p>
            <a:r>
              <a:rPr lang="es-ES_tradnl" altLang="es-CO"/>
              <a:t>Cartas Personales:</a:t>
            </a:r>
          </a:p>
          <a:p>
            <a:pPr lvl="1"/>
            <a:r>
              <a:rPr lang="es-ES_tradnl" altLang="es-CO" i="1"/>
              <a:t>1&amp;2Timoteo, Tito, Filemón, 2&amp;3Juan</a:t>
            </a:r>
            <a:r>
              <a:rPr lang="en-US" altLang="es-CO"/>
              <a:t> </a:t>
            </a:r>
          </a:p>
          <a:p>
            <a:r>
              <a:rPr lang="en-US" altLang="es-CO"/>
              <a:t>Profético o Apocalíptico:</a:t>
            </a:r>
          </a:p>
          <a:p>
            <a:pPr lvl="1"/>
            <a:r>
              <a:rPr lang="en-US" altLang="es-CO" i="1"/>
              <a:t>Apocalipsis</a:t>
            </a:r>
            <a:r>
              <a:rPr lang="en-US" altLang="es-CO"/>
              <a:t>.</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45888" name="Group 128"/>
          <p:cNvGraphicFramePr>
            <a:graphicFrameLocks noGrp="1"/>
          </p:cNvGraphicFramePr>
          <p:nvPr/>
        </p:nvGraphicFramePr>
        <p:xfrm>
          <a:off x="3429000" y="304800"/>
          <a:ext cx="5257800" cy="5791202"/>
        </p:xfrm>
        <a:graphic>
          <a:graphicData uri="http://schemas.openxmlformats.org/drawingml/2006/table">
            <a:tbl>
              <a:tblPr/>
              <a:tblGrid>
                <a:gridCol w="2349500"/>
                <a:gridCol w="2908300"/>
              </a:tblGrid>
              <a:tr h="333375">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_tradnl" altLang="es-CO" sz="1000" b="1"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Autor</a:t>
                      </a:r>
                      <a:endParaRPr kumimoji="0" lang="es-ES_tradnl" altLang="es-CO" sz="18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_tradnl" altLang="es-CO" sz="1000" b="1"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Libro</a:t>
                      </a:r>
                      <a:endParaRPr kumimoji="0" lang="es-ES_tradnl" altLang="es-CO" sz="18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34963">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_tradnl" altLang="es-CO" sz="10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Mateo</a:t>
                      </a:r>
                      <a:endParaRPr kumimoji="0" lang="es-ES_tradnl" altLang="es-CO" sz="18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_tradnl" altLang="es-CO" sz="1000" b="0" i="1"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Evangelio según Mateo</a:t>
                      </a:r>
                      <a:endParaRPr kumimoji="0" lang="es-ES_tradnl" altLang="es-CO" sz="18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34963">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_tradnl" altLang="es-CO" sz="10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Marcos</a:t>
                      </a:r>
                      <a:endParaRPr kumimoji="0" lang="es-ES_tradnl" altLang="es-CO" sz="18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_tradnl" altLang="es-CO" sz="1000" b="0" i="1"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Marcos</a:t>
                      </a:r>
                      <a:endParaRPr kumimoji="0" lang="es-ES_tradnl" altLang="es-CO" sz="18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41338">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_tradnl" altLang="es-CO" sz="10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Lucas</a:t>
                      </a:r>
                      <a:endParaRPr kumimoji="0" lang="es-ES_tradnl" altLang="es-CO" sz="18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_tradnl" altLang="es-CO" sz="1000" b="0" i="1"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Lucas</a:t>
                      </a:r>
                      <a:endParaRPr kumimoji="0" lang="en-US" altLang="es-CO" sz="10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_tradnl" altLang="es-CO" sz="1000" b="0" i="1"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Hechos de los apóstoles</a:t>
                      </a:r>
                      <a:endParaRPr kumimoji="0" lang="es-ES_tradnl" altLang="es-CO" sz="18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168400">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_tradnl" altLang="es-CO" sz="10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Juan</a:t>
                      </a:r>
                      <a:endParaRPr kumimoji="0" lang="es-ES_tradnl" altLang="es-CO" sz="18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_tradnl" altLang="es-CO" sz="1000" b="0" i="1"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Evangelio según Juan</a:t>
                      </a:r>
                      <a:endParaRPr kumimoji="0" lang="en-US" altLang="es-CO" sz="10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_tradnl" altLang="es-CO" sz="1000" b="0" i="1"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1Juan</a:t>
                      </a:r>
                      <a:endParaRPr kumimoji="0" lang="en-US" altLang="es-CO" sz="10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_tradnl" altLang="es-CO" sz="1000" b="0" i="1"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2Juan</a:t>
                      </a:r>
                      <a:endParaRPr kumimoji="0" lang="en-US" altLang="es-CO" sz="10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_tradnl" altLang="es-CO" sz="1000" b="0" i="1"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3Juan</a:t>
                      </a:r>
                      <a:endParaRPr kumimoji="0" lang="en-US" altLang="es-CO" sz="10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_tradnl" altLang="es-CO" sz="1000" b="0" i="1"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Apocalipsis</a:t>
                      </a:r>
                      <a:endParaRPr kumimoji="0" lang="es-ES_tradnl" altLang="es-CO" sz="18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33375">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_tradnl" altLang="es-CO" sz="10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Santiago</a:t>
                      </a:r>
                      <a:endParaRPr kumimoji="0" lang="es-ES_tradnl" altLang="es-CO" sz="18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_tradnl" altLang="es-CO" sz="1000" b="0" i="1"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Santiago</a:t>
                      </a:r>
                      <a:endParaRPr kumimoji="0" lang="es-ES_tradnl" altLang="es-CO" sz="18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36550">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_tradnl" altLang="es-CO" sz="10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Judas</a:t>
                      </a:r>
                      <a:endParaRPr kumimoji="0" lang="es-ES_tradnl" altLang="es-CO" sz="18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_tradnl" altLang="es-CO" sz="1000" b="0" i="1"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Judas</a:t>
                      </a:r>
                      <a:endParaRPr kumimoji="0" lang="es-ES_tradnl" altLang="es-CO" sz="18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739900">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_tradnl" altLang="es-CO" sz="10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Pablo</a:t>
                      </a:r>
                      <a:endParaRPr kumimoji="0" lang="es-ES_tradnl" altLang="es-CO" sz="18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_tradnl" altLang="es-CO" sz="1000" b="0" i="1"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Romanos</a:t>
                      </a:r>
                      <a:endParaRPr kumimoji="0" lang="en-US" altLang="es-CO" sz="10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_tradnl" altLang="es-CO" sz="1000" b="0" i="1"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1&amp;2 Corintios</a:t>
                      </a:r>
                      <a:endParaRPr kumimoji="0" lang="en-US" altLang="es-CO" sz="10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_tradnl" altLang="es-CO" sz="1000" b="0" i="1"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Gálatas</a:t>
                      </a:r>
                      <a:endParaRPr kumimoji="0" lang="en-US" altLang="es-CO" sz="10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_tradnl" altLang="es-CO" sz="1000" b="0" i="1"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Efesios</a:t>
                      </a:r>
                      <a:endParaRPr kumimoji="0" lang="en-US" altLang="es-CO" sz="10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_tradnl" altLang="es-CO" sz="1000" b="0" i="1"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Filipenses</a:t>
                      </a:r>
                      <a:endParaRPr kumimoji="0" lang="en-US" altLang="es-CO" sz="10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_tradnl" altLang="es-CO" sz="1000" b="0" i="1"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Colosenses</a:t>
                      </a:r>
                      <a:endParaRPr kumimoji="0" lang="en-US" altLang="es-CO" sz="10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_tradnl" altLang="es-CO" sz="1000" b="0" i="1"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1&amp;2 Tesalonicenses</a:t>
                      </a:r>
                      <a:endParaRPr kumimoji="0" lang="en-US" altLang="es-CO" sz="10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_tradnl" altLang="es-CO" sz="1000" b="0" i="1"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1&amp;2 Timoteo</a:t>
                      </a:r>
                      <a:endParaRPr kumimoji="0" lang="en-US" altLang="es-CO" sz="10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_tradnl" altLang="es-CO" sz="1000" b="0" i="1"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Tito</a:t>
                      </a:r>
                      <a:endParaRPr kumimoji="0" lang="en-US" altLang="es-CO" sz="10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_tradnl" altLang="es-CO" sz="1000" b="0" i="1"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Filemón</a:t>
                      </a:r>
                      <a:endParaRPr kumimoji="0" lang="es-ES_tradnl" altLang="es-CO" sz="18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34963">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_tradnl" altLang="es-CO" sz="10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a:t>
                      </a:r>
                      <a:endParaRPr kumimoji="0" lang="es-ES_tradnl" altLang="es-CO" sz="18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_tradnl" altLang="es-CO" sz="1000" b="0" i="1"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Hebreos</a:t>
                      </a:r>
                      <a:endParaRPr kumimoji="0" lang="es-ES_tradnl" altLang="es-CO" sz="18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33375">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_tradnl" altLang="es-CO" sz="10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Pedro</a:t>
                      </a:r>
                      <a:endParaRPr kumimoji="0" lang="es-ES_tradnl" altLang="es-CO" sz="18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_tradnl" altLang="es-CO" sz="1000" b="0" i="1"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1&amp;2 Pedro</a:t>
                      </a:r>
                      <a:endParaRPr kumimoji="0" lang="es-ES_tradnl" altLang="es-CO" sz="18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245886" name="Rectangle 126"/>
          <p:cNvSpPr>
            <a:spLocks noChangeArrowheads="1"/>
          </p:cNvSpPr>
          <p:nvPr/>
        </p:nvSpPr>
        <p:spPr bwMode="auto">
          <a:xfrm>
            <a:off x="304800" y="2133600"/>
            <a:ext cx="2819400"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4200">
                <a:solidFill>
                  <a:schemeClr val="tx2"/>
                </a:solidFill>
                <a:latin typeface="Garamond" panose="02020404030301010803" pitchFamily="18" charset="0"/>
              </a:defRPr>
            </a:lvl1pPr>
            <a:lvl2pPr>
              <a:defRPr sz="4200">
                <a:solidFill>
                  <a:schemeClr val="tx2"/>
                </a:solidFill>
                <a:latin typeface="Garamond" panose="02020404030301010803" pitchFamily="18" charset="0"/>
              </a:defRPr>
            </a:lvl2pPr>
            <a:lvl3pPr>
              <a:defRPr sz="4200">
                <a:solidFill>
                  <a:schemeClr val="tx2"/>
                </a:solidFill>
                <a:latin typeface="Garamond" panose="02020404030301010803" pitchFamily="18" charset="0"/>
              </a:defRPr>
            </a:lvl3pPr>
            <a:lvl4pPr>
              <a:defRPr sz="4200">
                <a:solidFill>
                  <a:schemeClr val="tx2"/>
                </a:solidFill>
                <a:latin typeface="Garamond" panose="02020404030301010803" pitchFamily="18" charset="0"/>
              </a:defRPr>
            </a:lvl4pPr>
            <a:lvl5pPr>
              <a:defRPr sz="4200">
                <a:solidFill>
                  <a:schemeClr val="tx2"/>
                </a:solidFill>
                <a:latin typeface="Garamond" panose="02020404030301010803" pitchFamily="18" charset="0"/>
              </a:defRPr>
            </a:lvl5pPr>
            <a:lvl6pPr marL="457200" fontAlgn="base">
              <a:spcBef>
                <a:spcPct val="0"/>
              </a:spcBef>
              <a:spcAft>
                <a:spcPct val="0"/>
              </a:spcAft>
              <a:defRPr sz="4200">
                <a:solidFill>
                  <a:schemeClr val="tx2"/>
                </a:solidFill>
                <a:latin typeface="Garamond" panose="02020404030301010803" pitchFamily="18" charset="0"/>
              </a:defRPr>
            </a:lvl6pPr>
            <a:lvl7pPr marL="914400" fontAlgn="base">
              <a:spcBef>
                <a:spcPct val="0"/>
              </a:spcBef>
              <a:spcAft>
                <a:spcPct val="0"/>
              </a:spcAft>
              <a:defRPr sz="4200">
                <a:solidFill>
                  <a:schemeClr val="tx2"/>
                </a:solidFill>
                <a:latin typeface="Garamond" panose="02020404030301010803" pitchFamily="18" charset="0"/>
              </a:defRPr>
            </a:lvl7pPr>
            <a:lvl8pPr marL="1371600" fontAlgn="base">
              <a:spcBef>
                <a:spcPct val="0"/>
              </a:spcBef>
              <a:spcAft>
                <a:spcPct val="0"/>
              </a:spcAft>
              <a:defRPr sz="4200">
                <a:solidFill>
                  <a:schemeClr val="tx2"/>
                </a:solidFill>
                <a:latin typeface="Garamond" panose="02020404030301010803" pitchFamily="18" charset="0"/>
              </a:defRPr>
            </a:lvl8pPr>
            <a:lvl9pPr marL="1828800" fontAlgn="base">
              <a:spcBef>
                <a:spcPct val="0"/>
              </a:spcBef>
              <a:spcAft>
                <a:spcPct val="0"/>
              </a:spcAft>
              <a:defRPr sz="4200">
                <a:solidFill>
                  <a:schemeClr val="tx2"/>
                </a:solidFill>
                <a:latin typeface="Garamond" panose="02020404030301010803" pitchFamily="18" charset="0"/>
              </a:defRPr>
            </a:lvl9pPr>
          </a:lstStyle>
          <a:p>
            <a:r>
              <a:rPr lang="en-US" altLang="es-CO" sz="3000"/>
              <a:t>Clasificación de los libros del NT</a:t>
            </a:r>
            <a:br>
              <a:rPr lang="en-US" altLang="es-CO" sz="3000"/>
            </a:br>
            <a:r>
              <a:rPr lang="en-US" altLang="es-CO" sz="3000"/>
              <a:t>Por su Autor</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47090" name="Group 306"/>
          <p:cNvGraphicFramePr>
            <a:graphicFrameLocks noGrp="1"/>
          </p:cNvGraphicFramePr>
          <p:nvPr/>
        </p:nvGraphicFramePr>
        <p:xfrm>
          <a:off x="2590800" y="241300"/>
          <a:ext cx="6080125" cy="5979795"/>
        </p:xfrm>
        <a:graphic>
          <a:graphicData uri="http://schemas.openxmlformats.org/drawingml/2006/table">
            <a:tbl>
              <a:tblPr/>
              <a:tblGrid>
                <a:gridCol w="982663"/>
                <a:gridCol w="800100"/>
                <a:gridCol w="1943100"/>
                <a:gridCol w="1143000"/>
                <a:gridCol w="1211262"/>
              </a:tblGrid>
              <a:tr h="225425">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_tradnl" altLang="es-CO" sz="900" b="1"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Período</a:t>
                      </a:r>
                      <a:endParaRPr kumimoji="0" lang="es-ES_tradnl" altLang="es-CO" sz="18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_tradnl" altLang="es-CO" sz="900" b="1"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Fecha</a:t>
                      </a:r>
                      <a:endParaRPr kumimoji="0" lang="es-ES_tradnl" altLang="es-CO" sz="18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_tradnl" altLang="es-CO" sz="900" b="1"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Acontecimiento</a:t>
                      </a:r>
                      <a:endParaRPr kumimoji="0" lang="es-ES_tradnl" altLang="es-CO" sz="18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_tradnl" altLang="es-CO" sz="900" b="1"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Historia</a:t>
                      </a:r>
                      <a:endParaRPr kumimoji="0" lang="es-ES_tradnl" altLang="es-CO" sz="18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_tradnl" altLang="es-CO" sz="900" b="1"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Publicación</a:t>
                      </a:r>
                      <a:endParaRPr kumimoji="0" lang="es-ES_tradnl" altLang="es-CO" sz="18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047750">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Iniciación</a:t>
                      </a:r>
                      <a:endParaRPr kumimoji="0" lang="en-US" altLang="es-CO" sz="10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6 a.C. </a:t>
                      </a:r>
                      <a:endParaRPr kumimoji="0" lang="en-US" altLang="es-CO" sz="10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al 30 DC.</a:t>
                      </a:r>
                      <a:endParaRPr kumimoji="0" lang="es-ES_tradnl" altLang="es-CO" sz="18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6 a.C.</a:t>
                      </a:r>
                      <a:endParaRPr kumimoji="0" lang="en-US" altLang="es-CO" sz="10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4 a.C.</a:t>
                      </a:r>
                      <a:endParaRPr kumimoji="0" lang="en-US" altLang="es-CO" sz="10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27 DC</a:t>
                      </a:r>
                      <a:endParaRPr kumimoji="0" lang="en-US" altLang="es-CO" sz="10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30 DC</a:t>
                      </a:r>
                      <a:endParaRPr kumimoji="0" lang="es-ES_tradnl" altLang="es-CO" sz="18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Nacimiento de Jesús</a:t>
                      </a:r>
                      <a:endParaRPr kumimoji="0" lang="en-US" altLang="es-CO" sz="10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Muerte de Herodes El Grande.</a:t>
                      </a:r>
                      <a:endParaRPr kumimoji="0" lang="en-US" altLang="es-CO" sz="10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Bautismo de Jesús</a:t>
                      </a:r>
                      <a:endParaRPr kumimoji="0" lang="en-US" altLang="es-CO" sz="10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Crucifixión de Jesús</a:t>
                      </a:r>
                      <a:endParaRPr kumimoji="0" lang="es-ES_tradnl" altLang="es-CO" sz="18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s-CO" sz="10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endParaRPr kumimoji="0" lang="en-US" altLang="es-CO" sz="10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Mateo/Lucas</a:t>
                      </a:r>
                      <a:endParaRPr kumimoji="0" lang="en-US" altLang="es-CO" sz="10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endParaRPr kumimoji="0" lang="en-US" altLang="es-CO" sz="10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Marcos &amp;</a:t>
                      </a:r>
                      <a:endParaRPr kumimoji="0" lang="en-US" altLang="es-CO" sz="10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Juan</a:t>
                      </a:r>
                      <a:endParaRPr kumimoji="0" lang="en-US" altLang="es-CO" sz="10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endParaRPr kumimoji="0" lang="es-CO" altLang="es-CO" sz="2600" b="0"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730375">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Expansión</a:t>
                      </a:r>
                      <a:endParaRPr kumimoji="0" lang="en-US" altLang="es-CO" sz="10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30 – 60 DC</a:t>
                      </a:r>
                      <a:endParaRPr kumimoji="0" lang="es-ES_tradnl" altLang="es-CO" sz="18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31-33 DC</a:t>
                      </a:r>
                      <a:endParaRPr kumimoji="0" lang="en-US" altLang="es-CO" sz="10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45 DC</a:t>
                      </a:r>
                      <a:endParaRPr kumimoji="0" lang="en-US" altLang="es-CO" sz="10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49 DC</a:t>
                      </a:r>
                      <a:endParaRPr kumimoji="0" lang="en-US" altLang="es-CO" sz="10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52 DC</a:t>
                      </a:r>
                      <a:endParaRPr kumimoji="0" lang="en-US" altLang="es-CO" sz="10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54 DC</a:t>
                      </a:r>
                      <a:endParaRPr kumimoji="0" lang="en-US" altLang="es-CO" sz="10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55 DC</a:t>
                      </a:r>
                      <a:endParaRPr kumimoji="0" lang="en-US" altLang="es-CO" sz="10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56 DC</a:t>
                      </a:r>
                      <a:endParaRPr kumimoji="0" lang="en-US" altLang="es-CO" sz="10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58 DC</a:t>
                      </a:r>
                    </a:p>
                    <a:p>
                      <a:pPr marL="0" marR="0" lvl="0" indent="0" algn="l" defTabSz="914400" rtl="0" eaLnBrk="0" fontAlgn="base" latinLnBrk="0" hangingPunct="0">
                        <a:lnSpc>
                          <a:spcPct val="100000"/>
                        </a:lnSpc>
                        <a:spcBef>
                          <a:spcPct val="0"/>
                        </a:spcBef>
                        <a:spcAft>
                          <a:spcPct val="0"/>
                        </a:spcAft>
                        <a:buClrTx/>
                        <a:buSzTx/>
                        <a:buFontTx/>
                        <a:buNone/>
                        <a:tabLst/>
                      </a:pPr>
                      <a:r>
                        <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60 DC</a:t>
                      </a:r>
                      <a:endParaRPr kumimoji="0" lang="es-ES_tradnl" altLang="es-CO" sz="18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Conversión de Pablo</a:t>
                      </a:r>
                      <a:endParaRPr kumimoji="0" lang="en-US" altLang="es-CO" sz="10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Concilio de Jerusalén</a:t>
                      </a:r>
                      <a:endParaRPr kumimoji="0" lang="en-US" altLang="es-CO" sz="10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Dos años de prisión de Pablo en Jerusalén y Cesarea</a:t>
                      </a:r>
                      <a:endParaRPr kumimoji="0" lang="es-ES_tradnl" altLang="es-CO" sz="18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s-CO" sz="10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Hechos </a:t>
                      </a:r>
                      <a:endParaRPr kumimoji="0" lang="en-US" altLang="es-CO" sz="10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endParaRPr kumimoji="0" lang="en-US" altLang="es-CO" sz="10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Epístolas de</a:t>
                      </a:r>
                      <a:endParaRPr kumimoji="0" lang="en-US" altLang="es-CO" sz="10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Pablo</a:t>
                      </a:r>
                      <a:endParaRPr kumimoji="0" lang="en-US" altLang="es-CO" sz="10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endParaRPr kumimoji="0" lang="en-US" altLang="es-CO" sz="10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endParaRPr kumimoji="0" lang="es-ES_tradnl" altLang="es-CO" sz="18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Santiago</a:t>
                      </a:r>
                      <a:endParaRPr kumimoji="0" lang="en-US" altLang="es-CO" sz="10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Gálatas </a:t>
                      </a:r>
                      <a:endParaRPr kumimoji="0" lang="en-US" altLang="es-CO" sz="10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1&amp;2 Tesalonis.</a:t>
                      </a:r>
                      <a:endParaRPr kumimoji="0" lang="en-US" altLang="es-CO" sz="10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1Corintios</a:t>
                      </a:r>
                      <a:endParaRPr kumimoji="0" lang="en-US" altLang="es-CO" sz="10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2Corintios</a:t>
                      </a:r>
                      <a:endParaRPr kumimoji="0" lang="en-US" altLang="es-CO" sz="10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Romanos</a:t>
                      </a:r>
                      <a:endParaRPr kumimoji="0" lang="en-US" altLang="es-CO" sz="10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Marcos</a:t>
                      </a:r>
                      <a:endParaRPr kumimoji="0" lang="en-US" altLang="es-CO" sz="10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657475">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Consolidación</a:t>
                      </a:r>
                      <a:endParaRPr kumimoji="0" lang="en-US" altLang="es-CO" sz="10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60 – 100 DC</a:t>
                      </a:r>
                      <a:endParaRPr kumimoji="0" lang="es-ES_tradnl" altLang="es-CO" sz="18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60-61 DC</a:t>
                      </a:r>
                    </a:p>
                    <a:p>
                      <a:pPr marL="0" marR="0" lvl="0" indent="0" algn="l" defTabSz="914400" rtl="0" eaLnBrk="1" fontAlgn="base" latinLnBrk="0" hangingPunct="1">
                        <a:lnSpc>
                          <a:spcPct val="100000"/>
                        </a:lnSpc>
                        <a:spcBef>
                          <a:spcPct val="0"/>
                        </a:spcBef>
                        <a:spcAft>
                          <a:spcPct val="0"/>
                        </a:spcAft>
                        <a:buClrTx/>
                        <a:buSzTx/>
                        <a:buFontTx/>
                        <a:buNone/>
                        <a:tabLst/>
                      </a:pPr>
                      <a:r>
                        <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61-63 DC</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63-65 DC</a:t>
                      </a:r>
                    </a:p>
                    <a:p>
                      <a:pPr marL="0" marR="0" lvl="0" indent="0" algn="l" defTabSz="914400" rtl="0" eaLnBrk="1" fontAlgn="base" latinLnBrk="0" hangingPunct="1">
                        <a:lnSpc>
                          <a:spcPct val="100000"/>
                        </a:lnSpc>
                        <a:spcBef>
                          <a:spcPct val="0"/>
                        </a:spcBef>
                        <a:spcAft>
                          <a:spcPct val="0"/>
                        </a:spcAft>
                        <a:buClrTx/>
                        <a:buSzTx/>
                        <a:buFontTx/>
                        <a:buNone/>
                        <a:tabLst/>
                      </a:pPr>
                      <a:r>
                        <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66-67 DC</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s-CO" sz="10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68 DC</a:t>
                      </a:r>
                      <a:endParaRPr kumimoji="0" lang="en-US" altLang="es-CO" sz="10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70 DC</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s-CO" sz="10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85 DC</a:t>
                      </a:r>
                    </a:p>
                    <a:p>
                      <a:pPr marL="0" marR="0" lvl="0" indent="0" algn="l" defTabSz="914400" rtl="0" eaLnBrk="0" fontAlgn="base" latinLnBrk="0" hangingPunct="0">
                        <a:lnSpc>
                          <a:spcPct val="100000"/>
                        </a:lnSpc>
                        <a:spcBef>
                          <a:spcPct val="0"/>
                        </a:spcBef>
                        <a:spcAft>
                          <a:spcPct val="0"/>
                        </a:spcAft>
                        <a:buClrTx/>
                        <a:buSzTx/>
                        <a:buFontTx/>
                        <a:buNone/>
                        <a:tabLst/>
                      </a:pPr>
                      <a:r>
                        <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95 DC</a:t>
                      </a:r>
                      <a:endParaRPr kumimoji="0" lang="es-ES_tradnl" altLang="es-CO" sz="18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Viaje de Pablo a Roma</a:t>
                      </a:r>
                    </a:p>
                    <a:p>
                      <a:pPr marL="0" marR="0" lvl="0" indent="0" algn="l" defTabSz="914400" rtl="0" eaLnBrk="1" fontAlgn="base" latinLnBrk="0" hangingPunct="1">
                        <a:lnSpc>
                          <a:spcPct val="100000"/>
                        </a:lnSpc>
                        <a:spcBef>
                          <a:spcPct val="0"/>
                        </a:spcBef>
                        <a:spcAft>
                          <a:spcPct val="0"/>
                        </a:spcAft>
                        <a:buClrTx/>
                        <a:buSzTx/>
                        <a:buFontTx/>
                        <a:buNone/>
                        <a:tabLst/>
                      </a:pPr>
                      <a:r>
                        <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Prisión en Roma</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Arresto domiciliario en Roma</a:t>
                      </a:r>
                    </a:p>
                    <a:p>
                      <a:pPr marL="0" marR="0" lvl="0" indent="0" algn="l" defTabSz="914400" rtl="0" eaLnBrk="1" fontAlgn="base" latinLnBrk="0" hangingPunct="1">
                        <a:lnSpc>
                          <a:spcPct val="100000"/>
                        </a:lnSpc>
                        <a:spcBef>
                          <a:spcPct val="0"/>
                        </a:spcBef>
                        <a:spcAft>
                          <a:spcPct val="0"/>
                        </a:spcAft>
                        <a:buClrTx/>
                        <a:buSzTx/>
                        <a:buFontTx/>
                        <a:buNone/>
                        <a:tabLst/>
                      </a:pPr>
                      <a:r>
                        <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Segundo encarcelamiento de Pablo en Roma</a:t>
                      </a:r>
                      <a:endParaRPr kumimoji="0" lang="en-US" altLang="es-CO" sz="10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Destrucción de Jerusalén</a:t>
                      </a:r>
                      <a:endParaRPr kumimoji="0" lang="es-ES_tradnl" altLang="es-CO" sz="18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endParaRPr kumimoji="0" lang="en-US" altLang="es-CO" sz="10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endParaRPr kumimoji="0" lang="en-US" altLang="es-CO" sz="10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endParaRPr kumimoji="0" lang="en-US" altLang="es-CO" sz="10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endParaRPr kumimoji="0" lang="en-US" altLang="es-CO" sz="10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Epístolas</a:t>
                      </a:r>
                      <a:endParaRPr kumimoji="0" lang="en-US" altLang="es-CO" sz="10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Generales</a:t>
                      </a:r>
                      <a:endParaRPr kumimoji="0" lang="en-US" altLang="es-CO" sz="10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endParaRPr kumimoji="0" lang="en-US" altLang="es-CO" sz="10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endParaRPr kumimoji="0" lang="en-US" altLang="es-CO" sz="10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endParaRPr kumimoji="0" lang="en-US" altLang="es-CO" sz="10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endParaRPr kumimoji="0" lang="en-US" altLang="es-CO" sz="10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 Apocalipsis</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Colosenses</a:t>
                      </a:r>
                      <a:endParaRPr kumimoji="0" lang="en-US" altLang="es-CO" sz="10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Filemón</a:t>
                      </a:r>
                      <a:endParaRPr kumimoji="0" lang="en-US" altLang="es-CO" sz="10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Efesios</a:t>
                      </a:r>
                      <a:endParaRPr kumimoji="0" lang="en-US" altLang="es-CO" sz="10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Filpenses</a:t>
                      </a:r>
                      <a:endParaRPr kumimoji="0" lang="en-US" altLang="es-CO" sz="10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_tradnl"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Mateo</a:t>
                      </a:r>
                      <a:endParaRPr kumimoji="0" lang="en-US" altLang="es-CO" sz="10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t-BR"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Lucas</a:t>
                      </a:r>
                      <a:endParaRPr kumimoji="0" lang="en-US" altLang="es-CO" sz="10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t-BR"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Hechos</a:t>
                      </a:r>
                      <a:endParaRPr kumimoji="0" lang="en-US" altLang="es-CO" sz="10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t-BR"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1Timoteo</a:t>
                      </a:r>
                      <a:endParaRPr kumimoji="0" lang="en-US" altLang="es-CO" sz="10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t-BR"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Tito</a:t>
                      </a:r>
                      <a:endParaRPr kumimoji="0" lang="en-US" altLang="es-CO" sz="10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t-BR"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1Pedro</a:t>
                      </a:r>
                      <a:endParaRPr kumimoji="0" lang="en-US" altLang="es-CO" sz="10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t-BR"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2Timoteo</a:t>
                      </a:r>
                      <a:endParaRPr kumimoji="0" lang="en-US" altLang="es-CO" sz="10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t-BR"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2Pedro</a:t>
                      </a:r>
                      <a:endParaRPr kumimoji="0" lang="en-US" altLang="es-CO" sz="10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t-BR"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Hebreos </a:t>
                      </a:r>
                      <a:endParaRPr kumimoji="0" lang="en-US" altLang="es-CO" sz="10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Judas</a:t>
                      </a:r>
                      <a:endParaRPr kumimoji="0" lang="en-US" altLang="es-CO" sz="10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ES"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1,2,3 Juan</a:t>
                      </a:r>
                      <a:endParaRPr kumimoji="0" lang="en-US" altLang="es-CO" sz="10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Juan</a:t>
                      </a:r>
                      <a:endParaRPr kumimoji="0" lang="en-US" altLang="es-CO" sz="10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CO" sz="9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Apocalipsis</a:t>
                      </a:r>
                      <a:endParaRPr kumimoji="0" lang="es-ES" altLang="es-CO" sz="18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247048" name="Rectangle 264"/>
          <p:cNvSpPr>
            <a:spLocks noChangeArrowheads="1"/>
          </p:cNvSpPr>
          <p:nvPr/>
        </p:nvSpPr>
        <p:spPr bwMode="auto">
          <a:xfrm>
            <a:off x="304800" y="2133600"/>
            <a:ext cx="2819400"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4200">
                <a:solidFill>
                  <a:schemeClr val="tx2"/>
                </a:solidFill>
                <a:latin typeface="Garamond" panose="02020404030301010803" pitchFamily="18" charset="0"/>
              </a:defRPr>
            </a:lvl1pPr>
            <a:lvl2pPr>
              <a:defRPr sz="4200">
                <a:solidFill>
                  <a:schemeClr val="tx2"/>
                </a:solidFill>
                <a:latin typeface="Garamond" panose="02020404030301010803" pitchFamily="18" charset="0"/>
              </a:defRPr>
            </a:lvl2pPr>
            <a:lvl3pPr>
              <a:defRPr sz="4200">
                <a:solidFill>
                  <a:schemeClr val="tx2"/>
                </a:solidFill>
                <a:latin typeface="Garamond" panose="02020404030301010803" pitchFamily="18" charset="0"/>
              </a:defRPr>
            </a:lvl3pPr>
            <a:lvl4pPr>
              <a:defRPr sz="4200">
                <a:solidFill>
                  <a:schemeClr val="tx2"/>
                </a:solidFill>
                <a:latin typeface="Garamond" panose="02020404030301010803" pitchFamily="18" charset="0"/>
              </a:defRPr>
            </a:lvl4pPr>
            <a:lvl5pPr>
              <a:defRPr sz="4200">
                <a:solidFill>
                  <a:schemeClr val="tx2"/>
                </a:solidFill>
                <a:latin typeface="Garamond" panose="02020404030301010803" pitchFamily="18" charset="0"/>
              </a:defRPr>
            </a:lvl5pPr>
            <a:lvl6pPr marL="457200" fontAlgn="base">
              <a:spcBef>
                <a:spcPct val="0"/>
              </a:spcBef>
              <a:spcAft>
                <a:spcPct val="0"/>
              </a:spcAft>
              <a:defRPr sz="4200">
                <a:solidFill>
                  <a:schemeClr val="tx2"/>
                </a:solidFill>
                <a:latin typeface="Garamond" panose="02020404030301010803" pitchFamily="18" charset="0"/>
              </a:defRPr>
            </a:lvl6pPr>
            <a:lvl7pPr marL="914400" fontAlgn="base">
              <a:spcBef>
                <a:spcPct val="0"/>
              </a:spcBef>
              <a:spcAft>
                <a:spcPct val="0"/>
              </a:spcAft>
              <a:defRPr sz="4200">
                <a:solidFill>
                  <a:schemeClr val="tx2"/>
                </a:solidFill>
                <a:latin typeface="Garamond" panose="02020404030301010803" pitchFamily="18" charset="0"/>
              </a:defRPr>
            </a:lvl7pPr>
            <a:lvl8pPr marL="1371600" fontAlgn="base">
              <a:spcBef>
                <a:spcPct val="0"/>
              </a:spcBef>
              <a:spcAft>
                <a:spcPct val="0"/>
              </a:spcAft>
              <a:defRPr sz="4200">
                <a:solidFill>
                  <a:schemeClr val="tx2"/>
                </a:solidFill>
                <a:latin typeface="Garamond" panose="02020404030301010803" pitchFamily="18" charset="0"/>
              </a:defRPr>
            </a:lvl8pPr>
            <a:lvl9pPr marL="1828800" fontAlgn="base">
              <a:spcBef>
                <a:spcPct val="0"/>
              </a:spcBef>
              <a:spcAft>
                <a:spcPct val="0"/>
              </a:spcAft>
              <a:defRPr sz="4200">
                <a:solidFill>
                  <a:schemeClr val="tx2"/>
                </a:solidFill>
                <a:latin typeface="Garamond" panose="02020404030301010803" pitchFamily="18" charset="0"/>
              </a:defRPr>
            </a:lvl9pPr>
          </a:lstStyle>
          <a:p>
            <a:r>
              <a:rPr lang="en-US" altLang="es-CO" sz="3000"/>
              <a:t>Clasificación </a:t>
            </a:r>
            <a:br>
              <a:rPr lang="en-US" altLang="es-CO" sz="3000"/>
            </a:br>
            <a:r>
              <a:rPr lang="en-US" altLang="es-CO" sz="3000"/>
              <a:t>Por Períodos</a:t>
            </a:r>
          </a:p>
        </p:txBody>
      </p:sp>
      <p:sp>
        <p:nvSpPr>
          <p:cNvPr id="247051" name="AutoShape 267"/>
          <p:cNvSpPr>
            <a:spLocks/>
          </p:cNvSpPr>
          <p:nvPr/>
        </p:nvSpPr>
        <p:spPr bwMode="auto">
          <a:xfrm>
            <a:off x="6400800" y="609600"/>
            <a:ext cx="76200" cy="914400"/>
          </a:xfrm>
          <a:prstGeom prst="rightBrace">
            <a:avLst>
              <a:gd name="adj1" fmla="val 100000"/>
              <a:gd name="adj2" fmla="val 50000"/>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O"/>
          </a:p>
        </p:txBody>
      </p:sp>
      <p:sp>
        <p:nvSpPr>
          <p:cNvPr id="247056" name="AutoShape 272"/>
          <p:cNvSpPr>
            <a:spLocks/>
          </p:cNvSpPr>
          <p:nvPr/>
        </p:nvSpPr>
        <p:spPr bwMode="auto">
          <a:xfrm>
            <a:off x="6553200" y="2362200"/>
            <a:ext cx="76200" cy="2819400"/>
          </a:xfrm>
          <a:prstGeom prst="rightBrace">
            <a:avLst>
              <a:gd name="adj1" fmla="val 308333"/>
              <a:gd name="adj2" fmla="val 50000"/>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O"/>
          </a:p>
        </p:txBody>
      </p:sp>
      <p:sp>
        <p:nvSpPr>
          <p:cNvPr id="247057" name="AutoShape 273"/>
          <p:cNvSpPr>
            <a:spLocks/>
          </p:cNvSpPr>
          <p:nvPr/>
        </p:nvSpPr>
        <p:spPr bwMode="auto">
          <a:xfrm>
            <a:off x="6400800" y="1676400"/>
            <a:ext cx="76200" cy="1600200"/>
          </a:xfrm>
          <a:prstGeom prst="rightBrace">
            <a:avLst>
              <a:gd name="adj1" fmla="val 175000"/>
              <a:gd name="adj2" fmla="val 50000"/>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O"/>
          </a:p>
        </p:txBody>
      </p:sp>
      <p:sp>
        <p:nvSpPr>
          <p:cNvPr id="247081" name="AutoShape 297"/>
          <p:cNvSpPr>
            <a:spLocks/>
          </p:cNvSpPr>
          <p:nvPr/>
        </p:nvSpPr>
        <p:spPr bwMode="auto">
          <a:xfrm>
            <a:off x="6629400" y="4572000"/>
            <a:ext cx="76200" cy="1447800"/>
          </a:xfrm>
          <a:prstGeom prst="rightBrace">
            <a:avLst>
              <a:gd name="adj1" fmla="val 158333"/>
              <a:gd name="adj2" fmla="val 50000"/>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O"/>
          </a:p>
        </p:txBody>
      </p:sp>
      <p:sp>
        <p:nvSpPr>
          <p:cNvPr id="247087" name="AutoShape 303"/>
          <p:cNvSpPr>
            <a:spLocks/>
          </p:cNvSpPr>
          <p:nvPr/>
        </p:nvSpPr>
        <p:spPr bwMode="auto">
          <a:xfrm>
            <a:off x="6527800" y="1282700"/>
            <a:ext cx="76200" cy="228600"/>
          </a:xfrm>
          <a:prstGeom prst="rightBrace">
            <a:avLst>
              <a:gd name="adj1" fmla="val 25000"/>
              <a:gd name="adj2" fmla="val 50000"/>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O"/>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1869" name="Group 141"/>
          <p:cNvGrpSpPr>
            <a:grpSpLocks/>
          </p:cNvGrpSpPr>
          <p:nvPr/>
        </p:nvGrpSpPr>
        <p:grpSpPr bwMode="auto">
          <a:xfrm>
            <a:off x="0" y="0"/>
            <a:ext cx="9144000" cy="6858000"/>
            <a:chOff x="0" y="0"/>
            <a:chExt cx="5760" cy="4320"/>
          </a:xfrm>
        </p:grpSpPr>
        <p:sp>
          <p:nvSpPr>
            <p:cNvPr id="201757" name="Rectangle 29"/>
            <p:cNvSpPr>
              <a:spLocks noChangeArrowheads="1"/>
            </p:cNvSpPr>
            <p:nvPr/>
          </p:nvSpPr>
          <p:spPr bwMode="auto">
            <a:xfrm>
              <a:off x="0" y="0"/>
              <a:ext cx="5760" cy="432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s-CO" altLang="es-CO" sz="1000"/>
            </a:p>
          </p:txBody>
        </p:sp>
        <p:grpSp>
          <p:nvGrpSpPr>
            <p:cNvPr id="201754" name="Group 26"/>
            <p:cNvGrpSpPr>
              <a:grpSpLocks/>
            </p:cNvGrpSpPr>
            <p:nvPr/>
          </p:nvGrpSpPr>
          <p:grpSpPr bwMode="auto">
            <a:xfrm>
              <a:off x="336" y="480"/>
              <a:ext cx="5088" cy="3456"/>
              <a:chOff x="336" y="192"/>
              <a:chExt cx="5088" cy="3456"/>
            </a:xfrm>
          </p:grpSpPr>
          <p:sp>
            <p:nvSpPr>
              <p:cNvPr id="201732" name="Line 4"/>
              <p:cNvSpPr>
                <a:spLocks noChangeShapeType="1"/>
              </p:cNvSpPr>
              <p:nvPr/>
            </p:nvSpPr>
            <p:spPr bwMode="auto">
              <a:xfrm flipV="1">
                <a:off x="336" y="192"/>
                <a:ext cx="0" cy="3456"/>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O"/>
              </a:p>
            </p:txBody>
          </p:sp>
          <p:sp>
            <p:nvSpPr>
              <p:cNvPr id="201733" name="Line 5"/>
              <p:cNvSpPr>
                <a:spLocks noChangeShapeType="1"/>
              </p:cNvSpPr>
              <p:nvPr/>
            </p:nvSpPr>
            <p:spPr bwMode="auto">
              <a:xfrm flipV="1">
                <a:off x="576" y="192"/>
                <a:ext cx="0" cy="3456"/>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O"/>
              </a:p>
            </p:txBody>
          </p:sp>
          <p:sp>
            <p:nvSpPr>
              <p:cNvPr id="201734" name="Line 6"/>
              <p:cNvSpPr>
                <a:spLocks noChangeShapeType="1"/>
              </p:cNvSpPr>
              <p:nvPr/>
            </p:nvSpPr>
            <p:spPr bwMode="auto">
              <a:xfrm flipV="1">
                <a:off x="816" y="192"/>
                <a:ext cx="0" cy="3456"/>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O"/>
              </a:p>
            </p:txBody>
          </p:sp>
          <p:sp>
            <p:nvSpPr>
              <p:cNvPr id="201735" name="Line 7"/>
              <p:cNvSpPr>
                <a:spLocks noChangeShapeType="1"/>
              </p:cNvSpPr>
              <p:nvPr/>
            </p:nvSpPr>
            <p:spPr bwMode="auto">
              <a:xfrm flipV="1">
                <a:off x="1056" y="192"/>
                <a:ext cx="0" cy="3456"/>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O"/>
              </a:p>
            </p:txBody>
          </p:sp>
          <p:sp>
            <p:nvSpPr>
              <p:cNvPr id="201736" name="Line 8"/>
              <p:cNvSpPr>
                <a:spLocks noChangeShapeType="1"/>
              </p:cNvSpPr>
              <p:nvPr/>
            </p:nvSpPr>
            <p:spPr bwMode="auto">
              <a:xfrm flipV="1">
                <a:off x="1296" y="192"/>
                <a:ext cx="0" cy="3456"/>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O"/>
              </a:p>
            </p:txBody>
          </p:sp>
          <p:sp>
            <p:nvSpPr>
              <p:cNvPr id="201737" name="Line 9"/>
              <p:cNvSpPr>
                <a:spLocks noChangeShapeType="1"/>
              </p:cNvSpPr>
              <p:nvPr/>
            </p:nvSpPr>
            <p:spPr bwMode="auto">
              <a:xfrm flipV="1">
                <a:off x="1584" y="192"/>
                <a:ext cx="0" cy="3456"/>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O"/>
              </a:p>
            </p:txBody>
          </p:sp>
          <p:sp>
            <p:nvSpPr>
              <p:cNvPr id="201738" name="Line 10"/>
              <p:cNvSpPr>
                <a:spLocks noChangeShapeType="1"/>
              </p:cNvSpPr>
              <p:nvPr/>
            </p:nvSpPr>
            <p:spPr bwMode="auto">
              <a:xfrm flipV="1">
                <a:off x="1824" y="192"/>
                <a:ext cx="0" cy="3456"/>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O"/>
              </a:p>
            </p:txBody>
          </p:sp>
          <p:sp>
            <p:nvSpPr>
              <p:cNvPr id="201739" name="Line 11"/>
              <p:cNvSpPr>
                <a:spLocks noChangeShapeType="1"/>
              </p:cNvSpPr>
              <p:nvPr/>
            </p:nvSpPr>
            <p:spPr bwMode="auto">
              <a:xfrm flipV="1">
                <a:off x="2064" y="192"/>
                <a:ext cx="0" cy="3456"/>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O"/>
              </a:p>
            </p:txBody>
          </p:sp>
          <p:sp>
            <p:nvSpPr>
              <p:cNvPr id="201740" name="Line 12"/>
              <p:cNvSpPr>
                <a:spLocks noChangeShapeType="1"/>
              </p:cNvSpPr>
              <p:nvPr/>
            </p:nvSpPr>
            <p:spPr bwMode="auto">
              <a:xfrm flipV="1">
                <a:off x="2304" y="192"/>
                <a:ext cx="0" cy="3456"/>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O"/>
              </a:p>
            </p:txBody>
          </p:sp>
          <p:sp>
            <p:nvSpPr>
              <p:cNvPr id="201741" name="Line 13"/>
              <p:cNvSpPr>
                <a:spLocks noChangeShapeType="1"/>
              </p:cNvSpPr>
              <p:nvPr/>
            </p:nvSpPr>
            <p:spPr bwMode="auto">
              <a:xfrm flipV="1">
                <a:off x="2544" y="192"/>
                <a:ext cx="0" cy="3456"/>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O"/>
              </a:p>
            </p:txBody>
          </p:sp>
          <p:sp>
            <p:nvSpPr>
              <p:cNvPr id="201742" name="Line 14"/>
              <p:cNvSpPr>
                <a:spLocks noChangeShapeType="1"/>
              </p:cNvSpPr>
              <p:nvPr/>
            </p:nvSpPr>
            <p:spPr bwMode="auto">
              <a:xfrm flipV="1">
                <a:off x="2784" y="192"/>
                <a:ext cx="0" cy="3456"/>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O"/>
              </a:p>
            </p:txBody>
          </p:sp>
          <p:sp>
            <p:nvSpPr>
              <p:cNvPr id="201743" name="Line 15"/>
              <p:cNvSpPr>
                <a:spLocks noChangeShapeType="1"/>
              </p:cNvSpPr>
              <p:nvPr/>
            </p:nvSpPr>
            <p:spPr bwMode="auto">
              <a:xfrm flipV="1">
                <a:off x="3024" y="192"/>
                <a:ext cx="0" cy="3456"/>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O"/>
              </a:p>
            </p:txBody>
          </p:sp>
          <p:sp>
            <p:nvSpPr>
              <p:cNvPr id="201744" name="Line 16"/>
              <p:cNvSpPr>
                <a:spLocks noChangeShapeType="1"/>
              </p:cNvSpPr>
              <p:nvPr/>
            </p:nvSpPr>
            <p:spPr bwMode="auto">
              <a:xfrm flipV="1">
                <a:off x="3264" y="192"/>
                <a:ext cx="0" cy="3456"/>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O"/>
              </a:p>
            </p:txBody>
          </p:sp>
          <p:sp>
            <p:nvSpPr>
              <p:cNvPr id="201745" name="Line 17"/>
              <p:cNvSpPr>
                <a:spLocks noChangeShapeType="1"/>
              </p:cNvSpPr>
              <p:nvPr/>
            </p:nvSpPr>
            <p:spPr bwMode="auto">
              <a:xfrm flipV="1">
                <a:off x="3504" y="192"/>
                <a:ext cx="0" cy="3456"/>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O"/>
              </a:p>
            </p:txBody>
          </p:sp>
          <p:sp>
            <p:nvSpPr>
              <p:cNvPr id="201746" name="Line 18"/>
              <p:cNvSpPr>
                <a:spLocks noChangeShapeType="1"/>
              </p:cNvSpPr>
              <p:nvPr/>
            </p:nvSpPr>
            <p:spPr bwMode="auto">
              <a:xfrm flipV="1">
                <a:off x="3744" y="192"/>
                <a:ext cx="0" cy="3456"/>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O"/>
              </a:p>
            </p:txBody>
          </p:sp>
          <p:sp>
            <p:nvSpPr>
              <p:cNvPr id="201747" name="Line 19"/>
              <p:cNvSpPr>
                <a:spLocks noChangeShapeType="1"/>
              </p:cNvSpPr>
              <p:nvPr/>
            </p:nvSpPr>
            <p:spPr bwMode="auto">
              <a:xfrm flipV="1">
                <a:off x="3984" y="192"/>
                <a:ext cx="0" cy="3456"/>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O"/>
              </a:p>
            </p:txBody>
          </p:sp>
          <p:sp>
            <p:nvSpPr>
              <p:cNvPr id="201748" name="Line 20"/>
              <p:cNvSpPr>
                <a:spLocks noChangeShapeType="1"/>
              </p:cNvSpPr>
              <p:nvPr/>
            </p:nvSpPr>
            <p:spPr bwMode="auto">
              <a:xfrm flipV="1">
                <a:off x="4224" y="192"/>
                <a:ext cx="0" cy="3456"/>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O"/>
              </a:p>
            </p:txBody>
          </p:sp>
          <p:sp>
            <p:nvSpPr>
              <p:cNvPr id="201749" name="Line 21"/>
              <p:cNvSpPr>
                <a:spLocks noChangeShapeType="1"/>
              </p:cNvSpPr>
              <p:nvPr/>
            </p:nvSpPr>
            <p:spPr bwMode="auto">
              <a:xfrm flipV="1">
                <a:off x="4464" y="192"/>
                <a:ext cx="0" cy="3456"/>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O"/>
              </a:p>
            </p:txBody>
          </p:sp>
          <p:sp>
            <p:nvSpPr>
              <p:cNvPr id="201750" name="Line 22"/>
              <p:cNvSpPr>
                <a:spLocks noChangeShapeType="1"/>
              </p:cNvSpPr>
              <p:nvPr/>
            </p:nvSpPr>
            <p:spPr bwMode="auto">
              <a:xfrm flipV="1">
                <a:off x="4704" y="192"/>
                <a:ext cx="0" cy="3456"/>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O"/>
              </a:p>
            </p:txBody>
          </p:sp>
          <p:sp>
            <p:nvSpPr>
              <p:cNvPr id="201751" name="Line 23"/>
              <p:cNvSpPr>
                <a:spLocks noChangeShapeType="1"/>
              </p:cNvSpPr>
              <p:nvPr/>
            </p:nvSpPr>
            <p:spPr bwMode="auto">
              <a:xfrm flipV="1">
                <a:off x="4944" y="192"/>
                <a:ext cx="0" cy="3456"/>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O"/>
              </a:p>
            </p:txBody>
          </p:sp>
          <p:sp>
            <p:nvSpPr>
              <p:cNvPr id="201752" name="Line 24"/>
              <p:cNvSpPr>
                <a:spLocks noChangeShapeType="1"/>
              </p:cNvSpPr>
              <p:nvPr/>
            </p:nvSpPr>
            <p:spPr bwMode="auto">
              <a:xfrm flipV="1">
                <a:off x="5184" y="192"/>
                <a:ext cx="0" cy="3456"/>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O"/>
              </a:p>
            </p:txBody>
          </p:sp>
          <p:sp>
            <p:nvSpPr>
              <p:cNvPr id="201753" name="Line 25"/>
              <p:cNvSpPr>
                <a:spLocks noChangeShapeType="1"/>
              </p:cNvSpPr>
              <p:nvPr/>
            </p:nvSpPr>
            <p:spPr bwMode="auto">
              <a:xfrm flipV="1">
                <a:off x="5424" y="192"/>
                <a:ext cx="0" cy="3456"/>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O"/>
              </a:p>
            </p:txBody>
          </p:sp>
        </p:grpSp>
        <p:sp>
          <p:nvSpPr>
            <p:cNvPr id="201755" name="Text Box 27"/>
            <p:cNvSpPr txBox="1">
              <a:spLocks noChangeArrowheads="1"/>
            </p:cNvSpPr>
            <p:nvPr/>
          </p:nvSpPr>
          <p:spPr bwMode="auto">
            <a:xfrm>
              <a:off x="240" y="3984"/>
              <a:ext cx="5300" cy="1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s-CO" sz="900"/>
                <a:t> -5         1          5          10        15          20       25        30         35        40        45       50         55        60       65         70        75       80         85       90         95      100</a:t>
              </a:r>
            </a:p>
          </p:txBody>
        </p:sp>
        <p:sp>
          <p:nvSpPr>
            <p:cNvPr id="201782" name="Text Box 54"/>
            <p:cNvSpPr txBox="1">
              <a:spLocks noChangeArrowheads="1"/>
            </p:cNvSpPr>
            <p:nvPr/>
          </p:nvSpPr>
          <p:spPr bwMode="auto">
            <a:xfrm>
              <a:off x="240" y="288"/>
              <a:ext cx="5304" cy="1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s-CO" sz="900"/>
                <a:t>- 5 AC  1  DC    5          10        15          20       25        30         35        40        45       50         55        60       65         70        75       80         85       90         95      100</a:t>
              </a:r>
            </a:p>
          </p:txBody>
        </p:sp>
        <p:sp>
          <p:nvSpPr>
            <p:cNvPr id="201784" name="Rectangle 56"/>
            <p:cNvSpPr>
              <a:spLocks noChangeArrowheads="1"/>
            </p:cNvSpPr>
            <p:nvPr/>
          </p:nvSpPr>
          <p:spPr bwMode="auto">
            <a:xfrm>
              <a:off x="144" y="2064"/>
              <a:ext cx="5280" cy="624"/>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s-CO" altLang="es-CO"/>
            </a:p>
          </p:txBody>
        </p:sp>
        <p:sp>
          <p:nvSpPr>
            <p:cNvPr id="201785" name="Text Box 57"/>
            <p:cNvSpPr txBox="1">
              <a:spLocks noChangeArrowheads="1"/>
            </p:cNvSpPr>
            <p:nvPr/>
          </p:nvSpPr>
          <p:spPr bwMode="auto">
            <a:xfrm>
              <a:off x="240" y="576"/>
              <a:ext cx="816" cy="4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panose="020B0604020202020204" pitchFamily="34" charset="0"/>
                </a:defRPr>
              </a:lvl1pPr>
              <a:lvl2pPr marL="800100" indent="-342900">
                <a:defRPr>
                  <a:solidFill>
                    <a:schemeClr val="tx1"/>
                  </a:solidFill>
                  <a:latin typeface="Arial" panose="020B0604020202020204" pitchFamily="34" charset="0"/>
                </a:defRPr>
              </a:lvl2pPr>
              <a:lvl3pPr marL="1257300" indent="-342900">
                <a:defRPr>
                  <a:solidFill>
                    <a:schemeClr val="tx1"/>
                  </a:solidFill>
                  <a:latin typeface="Arial" panose="020B0604020202020204" pitchFamily="34" charset="0"/>
                </a:defRPr>
              </a:lvl3pPr>
              <a:lvl4pPr marL="1714500" indent="-342900">
                <a:defRPr>
                  <a:solidFill>
                    <a:schemeClr val="tx1"/>
                  </a:solidFill>
                  <a:latin typeface="Arial" panose="020B0604020202020204" pitchFamily="34" charset="0"/>
                </a:defRPr>
              </a:lvl4pPr>
              <a:lvl5pPr marL="2171700" indent="-342900">
                <a:defRPr>
                  <a:solidFill>
                    <a:schemeClr val="tx1"/>
                  </a:solidFill>
                  <a:latin typeface="Arial" panose="020B0604020202020204" pitchFamily="34" charset="0"/>
                </a:defRPr>
              </a:lvl5pPr>
              <a:lvl6pPr marL="2628900" indent="-342900" fontAlgn="base">
                <a:spcBef>
                  <a:spcPct val="0"/>
                </a:spcBef>
                <a:spcAft>
                  <a:spcPct val="0"/>
                </a:spcAft>
                <a:defRPr>
                  <a:solidFill>
                    <a:schemeClr val="tx1"/>
                  </a:solidFill>
                  <a:latin typeface="Arial" panose="020B0604020202020204" pitchFamily="34" charset="0"/>
                </a:defRPr>
              </a:lvl6pPr>
              <a:lvl7pPr marL="3086100" indent="-342900" fontAlgn="base">
                <a:spcBef>
                  <a:spcPct val="0"/>
                </a:spcBef>
                <a:spcAft>
                  <a:spcPct val="0"/>
                </a:spcAft>
                <a:defRPr>
                  <a:solidFill>
                    <a:schemeClr val="tx1"/>
                  </a:solidFill>
                  <a:latin typeface="Arial" panose="020B0604020202020204" pitchFamily="34" charset="0"/>
                </a:defRPr>
              </a:lvl7pPr>
              <a:lvl8pPr marL="3543300" indent="-342900" fontAlgn="base">
                <a:spcBef>
                  <a:spcPct val="0"/>
                </a:spcBef>
                <a:spcAft>
                  <a:spcPct val="0"/>
                </a:spcAft>
                <a:defRPr>
                  <a:solidFill>
                    <a:schemeClr val="tx1"/>
                  </a:solidFill>
                  <a:latin typeface="Arial" panose="020B0604020202020204" pitchFamily="34" charset="0"/>
                </a:defRPr>
              </a:lvl8pPr>
              <a:lvl9pPr marL="4000500" indent="-342900" fontAlgn="base">
                <a:spcBef>
                  <a:spcPct val="0"/>
                </a:spcBef>
                <a:spcAft>
                  <a:spcPct val="0"/>
                </a:spcAft>
                <a:defRPr>
                  <a:solidFill>
                    <a:schemeClr val="tx1"/>
                  </a:solidFill>
                  <a:latin typeface="Arial" panose="020B0604020202020204" pitchFamily="34" charset="0"/>
                </a:defRPr>
              </a:lvl9pPr>
            </a:lstStyle>
            <a:p>
              <a:r>
                <a:rPr lang="en-US" altLang="es-CO" sz="1400"/>
                <a:t>* </a:t>
              </a:r>
            </a:p>
            <a:p>
              <a:r>
                <a:rPr lang="en-US" altLang="es-CO" sz="1400"/>
                <a:t> Nacimiento</a:t>
              </a:r>
            </a:p>
            <a:p>
              <a:r>
                <a:rPr lang="en-US" altLang="es-CO" sz="1400"/>
                <a:t>de Jesús</a:t>
              </a:r>
            </a:p>
          </p:txBody>
        </p:sp>
        <p:sp>
          <p:nvSpPr>
            <p:cNvPr id="201786" name="Text Box 58"/>
            <p:cNvSpPr txBox="1">
              <a:spLocks noChangeArrowheads="1"/>
            </p:cNvSpPr>
            <p:nvPr/>
          </p:nvSpPr>
          <p:spPr bwMode="auto">
            <a:xfrm>
              <a:off x="950" y="469"/>
              <a:ext cx="656" cy="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s-CO" sz="1000"/>
                <a:t>| </a:t>
              </a:r>
            </a:p>
            <a:p>
              <a:r>
                <a:rPr lang="en-US" altLang="es-CO" sz="1000"/>
                <a:t>Visita al templo</a:t>
              </a:r>
            </a:p>
            <a:p>
              <a:r>
                <a:rPr lang="en-US" altLang="es-CO" sz="1000"/>
                <a:t>Edad 12 años</a:t>
              </a:r>
            </a:p>
          </p:txBody>
        </p:sp>
        <p:sp>
          <p:nvSpPr>
            <p:cNvPr id="201790" name="Arc 62"/>
            <p:cNvSpPr>
              <a:spLocks/>
            </p:cNvSpPr>
            <p:nvPr/>
          </p:nvSpPr>
          <p:spPr bwMode="auto">
            <a:xfrm rot="1999980" flipV="1">
              <a:off x="1838" y="473"/>
              <a:ext cx="206" cy="149"/>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0"/>
                  </a:moveTo>
                  <a:cubicBezTo>
                    <a:pt x="11929" y="0"/>
                    <a:pt x="21600" y="9670"/>
                    <a:pt x="21600" y="21600"/>
                  </a:cubicBezTo>
                </a:path>
                <a:path w="21600" h="21600" stroke="0" extrusionOk="0">
                  <a:moveTo>
                    <a:pt x="0" y="0"/>
                  </a:moveTo>
                  <a:cubicBezTo>
                    <a:pt x="11929" y="0"/>
                    <a:pt x="21600" y="9670"/>
                    <a:pt x="21600" y="21600"/>
                  </a:cubicBezTo>
                  <a:lnTo>
                    <a:pt x="0" y="21600"/>
                  </a:lnTo>
                  <a:close/>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O"/>
            </a:p>
          </p:txBody>
        </p:sp>
        <p:sp>
          <p:nvSpPr>
            <p:cNvPr id="201791" name="Text Box 63"/>
            <p:cNvSpPr txBox="1">
              <a:spLocks noChangeArrowheads="1"/>
            </p:cNvSpPr>
            <p:nvPr/>
          </p:nvSpPr>
          <p:spPr bwMode="auto">
            <a:xfrm>
              <a:off x="1728" y="576"/>
              <a:ext cx="720" cy="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s-CO" sz="1000" b="1"/>
                <a:t>Ministerio Público</a:t>
              </a:r>
            </a:p>
            <a:p>
              <a:r>
                <a:rPr lang="en-US" altLang="es-CO" sz="1000" b="1"/>
                <a:t>De Jesús</a:t>
              </a:r>
            </a:p>
          </p:txBody>
        </p:sp>
        <p:sp>
          <p:nvSpPr>
            <p:cNvPr id="201792" name="Line 64"/>
            <p:cNvSpPr>
              <a:spLocks noChangeShapeType="1"/>
            </p:cNvSpPr>
            <p:nvPr/>
          </p:nvSpPr>
          <p:spPr bwMode="auto">
            <a:xfrm>
              <a:off x="2208" y="576"/>
              <a:ext cx="148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O"/>
            </a:p>
          </p:txBody>
        </p:sp>
        <p:sp>
          <p:nvSpPr>
            <p:cNvPr id="201793" name="Line 65"/>
            <p:cNvSpPr>
              <a:spLocks noChangeShapeType="1"/>
            </p:cNvSpPr>
            <p:nvPr/>
          </p:nvSpPr>
          <p:spPr bwMode="auto">
            <a:xfrm flipH="1" flipV="1">
              <a:off x="2064" y="528"/>
              <a:ext cx="144" cy="4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O"/>
            </a:p>
          </p:txBody>
        </p:sp>
        <p:sp>
          <p:nvSpPr>
            <p:cNvPr id="201794" name="Line 66"/>
            <p:cNvSpPr>
              <a:spLocks noChangeShapeType="1"/>
            </p:cNvSpPr>
            <p:nvPr/>
          </p:nvSpPr>
          <p:spPr bwMode="auto">
            <a:xfrm flipV="1">
              <a:off x="3696" y="528"/>
              <a:ext cx="192" cy="4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O"/>
            </a:p>
          </p:txBody>
        </p:sp>
        <p:sp>
          <p:nvSpPr>
            <p:cNvPr id="201796" name="Text Box 68"/>
            <p:cNvSpPr txBox="1">
              <a:spLocks noChangeArrowheads="1"/>
            </p:cNvSpPr>
            <p:nvPr/>
          </p:nvSpPr>
          <p:spPr bwMode="auto">
            <a:xfrm>
              <a:off x="2208" y="576"/>
              <a:ext cx="1632"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s-CO" sz="1000"/>
                <a:t>Ministerio apostólico; especialmente Pablo</a:t>
              </a:r>
            </a:p>
          </p:txBody>
        </p:sp>
        <p:sp>
          <p:nvSpPr>
            <p:cNvPr id="201797" name="Text Box 69"/>
            <p:cNvSpPr txBox="1">
              <a:spLocks noChangeArrowheads="1"/>
            </p:cNvSpPr>
            <p:nvPr/>
          </p:nvSpPr>
          <p:spPr bwMode="auto">
            <a:xfrm>
              <a:off x="4896" y="432"/>
              <a:ext cx="580" cy="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n-US" altLang="es-CO" sz="1000"/>
                <a:t>| </a:t>
              </a:r>
            </a:p>
            <a:p>
              <a:pPr algn="ctr"/>
              <a:r>
                <a:rPr lang="en-US" altLang="es-CO" sz="1000"/>
                <a:t>Juan exiliado</a:t>
              </a:r>
            </a:p>
            <a:p>
              <a:pPr algn="ctr"/>
              <a:r>
                <a:rPr lang="en-US" altLang="es-CO" sz="1000"/>
                <a:t>En Patmos</a:t>
              </a:r>
            </a:p>
          </p:txBody>
        </p:sp>
        <p:sp>
          <p:nvSpPr>
            <p:cNvPr id="201798" name="Text Box 70"/>
            <p:cNvSpPr txBox="1">
              <a:spLocks noChangeArrowheads="1"/>
            </p:cNvSpPr>
            <p:nvPr/>
          </p:nvSpPr>
          <p:spPr bwMode="auto">
            <a:xfrm>
              <a:off x="240" y="1152"/>
              <a:ext cx="518"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s-CO" sz="1000"/>
                <a:t>Sumos </a:t>
              </a:r>
            </a:p>
            <a:p>
              <a:r>
                <a:rPr lang="en-US" altLang="es-CO" sz="1000"/>
                <a:t>Sacerdotes</a:t>
              </a:r>
            </a:p>
          </p:txBody>
        </p:sp>
        <p:sp>
          <p:nvSpPr>
            <p:cNvPr id="201799" name="Text Box 71"/>
            <p:cNvSpPr txBox="1">
              <a:spLocks noChangeArrowheads="1"/>
            </p:cNvSpPr>
            <p:nvPr/>
          </p:nvSpPr>
          <p:spPr bwMode="auto">
            <a:xfrm>
              <a:off x="864" y="1104"/>
              <a:ext cx="297"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s-CO" sz="1000"/>
                <a:t>Anás</a:t>
              </a:r>
            </a:p>
          </p:txBody>
        </p:sp>
        <p:sp>
          <p:nvSpPr>
            <p:cNvPr id="201800" name="Text Box 72"/>
            <p:cNvSpPr txBox="1">
              <a:spLocks noChangeArrowheads="1"/>
            </p:cNvSpPr>
            <p:nvPr/>
          </p:nvSpPr>
          <p:spPr bwMode="auto">
            <a:xfrm>
              <a:off x="1488" y="1200"/>
              <a:ext cx="586"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s-CO" sz="1000"/>
                <a:t>(José) Caifás</a:t>
              </a:r>
            </a:p>
          </p:txBody>
        </p:sp>
        <p:sp>
          <p:nvSpPr>
            <p:cNvPr id="201801" name="Text Box 73"/>
            <p:cNvSpPr txBox="1">
              <a:spLocks noChangeArrowheads="1"/>
            </p:cNvSpPr>
            <p:nvPr/>
          </p:nvSpPr>
          <p:spPr bwMode="auto">
            <a:xfrm>
              <a:off x="2832" y="1200"/>
              <a:ext cx="680"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s-CO" sz="1000"/>
                <a:t>Anán o Ananías</a:t>
              </a:r>
            </a:p>
          </p:txBody>
        </p:sp>
        <p:sp>
          <p:nvSpPr>
            <p:cNvPr id="201802" name="Line 74"/>
            <p:cNvSpPr>
              <a:spLocks noChangeShapeType="1"/>
            </p:cNvSpPr>
            <p:nvPr/>
          </p:nvSpPr>
          <p:spPr bwMode="auto">
            <a:xfrm>
              <a:off x="2880" y="1344"/>
              <a:ext cx="576" cy="0"/>
            </a:xfrm>
            <a:prstGeom prst="line">
              <a:avLst/>
            </a:prstGeom>
            <a:noFill/>
            <a:ln w="19050">
              <a:solidFill>
                <a:schemeClr val="tx1"/>
              </a:solidFill>
              <a:round/>
              <a:headEnd type="diamond" w="med" len="med"/>
              <a:tailEnd type="diamond"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O"/>
            </a:p>
          </p:txBody>
        </p:sp>
        <p:sp>
          <p:nvSpPr>
            <p:cNvPr id="201803" name="Line 75"/>
            <p:cNvSpPr>
              <a:spLocks noChangeShapeType="1"/>
            </p:cNvSpPr>
            <p:nvPr/>
          </p:nvSpPr>
          <p:spPr bwMode="auto">
            <a:xfrm>
              <a:off x="1344" y="1344"/>
              <a:ext cx="816" cy="0"/>
            </a:xfrm>
            <a:prstGeom prst="line">
              <a:avLst/>
            </a:prstGeom>
            <a:noFill/>
            <a:ln w="19050">
              <a:solidFill>
                <a:schemeClr val="tx1"/>
              </a:solidFill>
              <a:round/>
              <a:headEnd type="diamond" w="med" len="med"/>
              <a:tailEnd type="diamond"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O"/>
            </a:p>
          </p:txBody>
        </p:sp>
        <p:sp>
          <p:nvSpPr>
            <p:cNvPr id="201804" name="Line 76"/>
            <p:cNvSpPr>
              <a:spLocks noChangeShapeType="1"/>
            </p:cNvSpPr>
            <p:nvPr/>
          </p:nvSpPr>
          <p:spPr bwMode="auto">
            <a:xfrm>
              <a:off x="720" y="1248"/>
              <a:ext cx="528" cy="0"/>
            </a:xfrm>
            <a:prstGeom prst="line">
              <a:avLst/>
            </a:prstGeom>
            <a:noFill/>
            <a:ln w="19050">
              <a:solidFill>
                <a:schemeClr val="tx1"/>
              </a:solidFill>
              <a:round/>
              <a:headEnd type="diamond" w="med" len="med"/>
              <a:tailEnd type="diamond"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O"/>
            </a:p>
          </p:txBody>
        </p:sp>
        <p:sp>
          <p:nvSpPr>
            <p:cNvPr id="201805" name="Rectangle 77"/>
            <p:cNvSpPr>
              <a:spLocks noChangeArrowheads="1"/>
            </p:cNvSpPr>
            <p:nvPr/>
          </p:nvSpPr>
          <p:spPr bwMode="auto">
            <a:xfrm>
              <a:off x="144" y="2064"/>
              <a:ext cx="240" cy="624"/>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O"/>
            </a:p>
          </p:txBody>
        </p:sp>
        <p:sp>
          <p:nvSpPr>
            <p:cNvPr id="201806" name="Text Box 78"/>
            <p:cNvSpPr txBox="1">
              <a:spLocks noChangeArrowheads="1"/>
            </p:cNvSpPr>
            <p:nvPr/>
          </p:nvSpPr>
          <p:spPr bwMode="auto">
            <a:xfrm>
              <a:off x="0" y="1632"/>
              <a:ext cx="460" cy="4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n-US" altLang="es-CO" sz="1000"/>
                <a:t>Herodes</a:t>
              </a:r>
            </a:p>
            <a:p>
              <a:pPr algn="ctr"/>
              <a:r>
                <a:rPr lang="en-US" altLang="es-CO" sz="1000"/>
                <a:t>El </a:t>
              </a:r>
            </a:p>
            <a:p>
              <a:pPr algn="ctr"/>
              <a:r>
                <a:rPr lang="en-US" altLang="es-CO" sz="1000"/>
                <a:t>Grande</a:t>
              </a:r>
            </a:p>
            <a:p>
              <a:pPr algn="ctr"/>
              <a:r>
                <a:rPr lang="en-US" altLang="es-CO" sz="1000"/>
                <a:t>37 – 4 aC</a:t>
              </a:r>
            </a:p>
          </p:txBody>
        </p:sp>
        <p:sp>
          <p:nvSpPr>
            <p:cNvPr id="201808" name="Rectangle 80"/>
            <p:cNvSpPr>
              <a:spLocks noChangeArrowheads="1"/>
            </p:cNvSpPr>
            <p:nvPr/>
          </p:nvSpPr>
          <p:spPr bwMode="auto">
            <a:xfrm>
              <a:off x="864" y="2064"/>
              <a:ext cx="1728" cy="288"/>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O" altLang="es-CO" sz="1000"/>
            </a:p>
          </p:txBody>
        </p:sp>
        <p:sp>
          <p:nvSpPr>
            <p:cNvPr id="201809" name="Rectangle 81"/>
            <p:cNvSpPr>
              <a:spLocks noChangeArrowheads="1"/>
            </p:cNvSpPr>
            <p:nvPr/>
          </p:nvSpPr>
          <p:spPr bwMode="auto">
            <a:xfrm>
              <a:off x="384" y="2352"/>
              <a:ext cx="2160" cy="144"/>
            </a:xfrm>
            <a:prstGeom prst="rect">
              <a:avLst/>
            </a:prstGeom>
            <a:solidFill>
              <a:srgbClr val="FFCC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s-CO" sz="1000" b="1"/>
                <a:t>Herodes Antipas</a:t>
              </a:r>
              <a:r>
                <a:rPr lang="en-US" altLang="es-CO" sz="1000"/>
                <a:t> Tetrarca Galilea y Perea</a:t>
              </a:r>
            </a:p>
          </p:txBody>
        </p:sp>
        <p:sp>
          <p:nvSpPr>
            <p:cNvPr id="201810" name="Rectangle 82"/>
            <p:cNvSpPr>
              <a:spLocks noChangeArrowheads="1"/>
            </p:cNvSpPr>
            <p:nvPr/>
          </p:nvSpPr>
          <p:spPr bwMode="auto">
            <a:xfrm>
              <a:off x="384" y="2496"/>
              <a:ext cx="1872" cy="192"/>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s-CO" sz="1000" b="1"/>
                <a:t>Herodes Felipe</a:t>
              </a:r>
              <a:r>
                <a:rPr lang="en-US" altLang="es-CO" sz="1000"/>
                <a:t> Tetrarca Gaulanite, Batanea, </a:t>
              </a:r>
            </a:p>
            <a:p>
              <a:r>
                <a:rPr lang="en-US" altLang="es-CO" sz="1000"/>
                <a:t>Traconite y Auraníte, y del distrito de Pancas </a:t>
              </a:r>
            </a:p>
          </p:txBody>
        </p:sp>
        <p:sp>
          <p:nvSpPr>
            <p:cNvPr id="201811" name="Rectangle 83"/>
            <p:cNvSpPr>
              <a:spLocks noChangeArrowheads="1"/>
            </p:cNvSpPr>
            <p:nvPr/>
          </p:nvSpPr>
          <p:spPr bwMode="auto">
            <a:xfrm>
              <a:off x="2736" y="2352"/>
              <a:ext cx="2688" cy="336"/>
            </a:xfrm>
            <a:prstGeom prst="rect">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s-CO" sz="1000"/>
                <a:t>      Rey Herodes Agripa II</a:t>
              </a:r>
            </a:p>
          </p:txBody>
        </p:sp>
        <p:sp>
          <p:nvSpPr>
            <p:cNvPr id="201813" name="Text Box 85"/>
            <p:cNvSpPr txBox="1">
              <a:spLocks noChangeArrowheads="1"/>
            </p:cNvSpPr>
            <p:nvPr/>
          </p:nvSpPr>
          <p:spPr bwMode="auto">
            <a:xfrm>
              <a:off x="2448" y="2400"/>
              <a:ext cx="336" cy="2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a:r>
                <a:rPr lang="en-US" altLang="es-CO" sz="800">
                  <a:latin typeface="Times New Roman" panose="02020603050405020304" pitchFamily="18" charset="0"/>
                </a:rPr>
                <a:t>Rey</a:t>
              </a:r>
            </a:p>
            <a:p>
              <a:pPr algn="r"/>
              <a:r>
                <a:rPr lang="en-US" altLang="es-CO" sz="800">
                  <a:latin typeface="Times New Roman" panose="02020603050405020304" pitchFamily="18" charset="0"/>
                </a:rPr>
                <a:t>Herodes</a:t>
              </a:r>
            </a:p>
            <a:p>
              <a:pPr algn="r"/>
              <a:r>
                <a:rPr lang="en-US" altLang="es-CO" sz="800">
                  <a:latin typeface="Times New Roman" panose="02020603050405020304" pitchFamily="18" charset="0"/>
                </a:rPr>
                <a:t>Agripa</a:t>
              </a:r>
            </a:p>
          </p:txBody>
        </p:sp>
        <p:sp>
          <p:nvSpPr>
            <p:cNvPr id="201814" name="Rectangle 86"/>
            <p:cNvSpPr>
              <a:spLocks noChangeArrowheads="1"/>
            </p:cNvSpPr>
            <p:nvPr/>
          </p:nvSpPr>
          <p:spPr bwMode="auto">
            <a:xfrm>
              <a:off x="2736" y="2064"/>
              <a:ext cx="1008" cy="288"/>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s-CO" altLang="es-CO"/>
            </a:p>
          </p:txBody>
        </p:sp>
        <p:sp>
          <p:nvSpPr>
            <p:cNvPr id="201815" name="Rectangle 87"/>
            <p:cNvSpPr>
              <a:spLocks noChangeArrowheads="1"/>
            </p:cNvSpPr>
            <p:nvPr/>
          </p:nvSpPr>
          <p:spPr bwMode="auto">
            <a:xfrm>
              <a:off x="3120" y="2064"/>
              <a:ext cx="336" cy="96"/>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s-CO" sz="1000"/>
                <a:t>Felix</a:t>
              </a:r>
            </a:p>
          </p:txBody>
        </p:sp>
        <p:sp>
          <p:nvSpPr>
            <p:cNvPr id="201816" name="Rectangle 88"/>
            <p:cNvSpPr>
              <a:spLocks noChangeArrowheads="1"/>
            </p:cNvSpPr>
            <p:nvPr/>
          </p:nvSpPr>
          <p:spPr bwMode="auto">
            <a:xfrm>
              <a:off x="3456" y="2064"/>
              <a:ext cx="144" cy="96"/>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O"/>
            </a:p>
          </p:txBody>
        </p:sp>
        <p:sp>
          <p:nvSpPr>
            <p:cNvPr id="201818" name="Line 90"/>
            <p:cNvSpPr>
              <a:spLocks noChangeShapeType="1"/>
            </p:cNvSpPr>
            <p:nvPr/>
          </p:nvSpPr>
          <p:spPr bwMode="auto">
            <a:xfrm flipV="1">
              <a:off x="3504" y="1968"/>
              <a:ext cx="0" cy="14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O"/>
            </a:p>
          </p:txBody>
        </p:sp>
        <p:sp>
          <p:nvSpPr>
            <p:cNvPr id="201819" name="Text Box 91"/>
            <p:cNvSpPr txBox="1">
              <a:spLocks noChangeArrowheads="1"/>
            </p:cNvSpPr>
            <p:nvPr/>
          </p:nvSpPr>
          <p:spPr bwMode="auto">
            <a:xfrm>
              <a:off x="3350" y="1861"/>
              <a:ext cx="315"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s-CO" sz="1000"/>
                <a:t>Festo</a:t>
              </a:r>
            </a:p>
          </p:txBody>
        </p:sp>
        <p:sp>
          <p:nvSpPr>
            <p:cNvPr id="201820" name="Rectangle 92"/>
            <p:cNvSpPr>
              <a:spLocks noChangeArrowheads="1"/>
            </p:cNvSpPr>
            <p:nvPr/>
          </p:nvSpPr>
          <p:spPr bwMode="auto">
            <a:xfrm>
              <a:off x="3984" y="2064"/>
              <a:ext cx="1440" cy="28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s-CO" sz="1000"/>
                <a:t>Jerusalén ocupada por tropas romanas</a:t>
              </a:r>
            </a:p>
          </p:txBody>
        </p:sp>
        <p:sp>
          <p:nvSpPr>
            <p:cNvPr id="201821" name="Rectangle 93"/>
            <p:cNvSpPr>
              <a:spLocks noChangeArrowheads="1"/>
            </p:cNvSpPr>
            <p:nvPr/>
          </p:nvSpPr>
          <p:spPr bwMode="auto">
            <a:xfrm>
              <a:off x="3744" y="2064"/>
              <a:ext cx="240" cy="28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s-CO" sz="1000"/>
                <a:t>Guerra</a:t>
              </a:r>
            </a:p>
            <a:p>
              <a:pPr algn="ctr"/>
              <a:r>
                <a:rPr lang="en-US" altLang="es-CO" sz="1000"/>
                <a:t>Judía</a:t>
              </a:r>
            </a:p>
          </p:txBody>
        </p:sp>
        <p:sp>
          <p:nvSpPr>
            <p:cNvPr id="201822" name="Line 94"/>
            <p:cNvSpPr>
              <a:spLocks noChangeShapeType="1"/>
            </p:cNvSpPr>
            <p:nvPr/>
          </p:nvSpPr>
          <p:spPr bwMode="auto">
            <a:xfrm flipV="1">
              <a:off x="3984" y="1728"/>
              <a:ext cx="0" cy="624"/>
            </a:xfrm>
            <a:prstGeom prst="line">
              <a:avLst/>
            </a:prstGeom>
            <a:noFill/>
            <a:ln w="254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O"/>
            </a:p>
          </p:txBody>
        </p:sp>
        <p:sp>
          <p:nvSpPr>
            <p:cNvPr id="201823" name="Text Box 95"/>
            <p:cNvSpPr txBox="1">
              <a:spLocks noChangeArrowheads="1"/>
            </p:cNvSpPr>
            <p:nvPr/>
          </p:nvSpPr>
          <p:spPr bwMode="auto">
            <a:xfrm>
              <a:off x="3552" y="1584"/>
              <a:ext cx="1014"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s-CO" sz="1000"/>
                <a:t>Destrucción de Jerusalén</a:t>
              </a:r>
            </a:p>
          </p:txBody>
        </p:sp>
        <p:sp>
          <p:nvSpPr>
            <p:cNvPr id="201825" name="Line 97"/>
            <p:cNvSpPr>
              <a:spLocks noChangeShapeType="1"/>
            </p:cNvSpPr>
            <p:nvPr/>
          </p:nvSpPr>
          <p:spPr bwMode="auto">
            <a:xfrm>
              <a:off x="2928" y="2592"/>
              <a:ext cx="24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O"/>
            </a:p>
          </p:txBody>
        </p:sp>
        <p:sp>
          <p:nvSpPr>
            <p:cNvPr id="201827" name="Text Box 99"/>
            <p:cNvSpPr txBox="1">
              <a:spLocks noChangeArrowheads="1"/>
            </p:cNvSpPr>
            <p:nvPr/>
          </p:nvSpPr>
          <p:spPr bwMode="auto">
            <a:xfrm>
              <a:off x="864" y="2208"/>
              <a:ext cx="1728"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s-CO" sz="1000"/>
                <a:t>Coponio; Valerio Grato</a:t>
              </a:r>
              <a:r>
                <a:rPr lang="en-US" altLang="es-CO" sz="1000" b="1"/>
                <a:t>;   Pilato       </a:t>
              </a:r>
              <a:r>
                <a:rPr lang="en-US" altLang="es-CO" sz="1000"/>
                <a:t>Marcelo</a:t>
              </a:r>
              <a:r>
                <a:rPr lang="en-US" altLang="es-CO" sz="1000" b="1"/>
                <a:t>     </a:t>
              </a:r>
            </a:p>
          </p:txBody>
        </p:sp>
        <p:sp>
          <p:nvSpPr>
            <p:cNvPr id="201828" name="Text Box 100"/>
            <p:cNvSpPr txBox="1">
              <a:spLocks noChangeArrowheads="1"/>
            </p:cNvSpPr>
            <p:nvPr/>
          </p:nvSpPr>
          <p:spPr bwMode="auto">
            <a:xfrm>
              <a:off x="864" y="2064"/>
              <a:ext cx="1728"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s-CO" sz="1000"/>
                <a:t>Judea: provincia romana bajo </a:t>
              </a:r>
              <a:r>
                <a:rPr lang="en-US" altLang="es-CO" sz="1000" b="1" i="1"/>
                <a:t>procuradores</a:t>
              </a:r>
            </a:p>
          </p:txBody>
        </p:sp>
        <p:sp>
          <p:nvSpPr>
            <p:cNvPr id="201830" name="Text Box 102"/>
            <p:cNvSpPr txBox="1">
              <a:spLocks noChangeArrowheads="1"/>
            </p:cNvSpPr>
            <p:nvPr/>
          </p:nvSpPr>
          <p:spPr bwMode="auto">
            <a:xfrm>
              <a:off x="2736" y="2208"/>
              <a:ext cx="634"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s-CO" sz="1000" b="1" i="1"/>
                <a:t>Procuradores</a:t>
              </a:r>
            </a:p>
          </p:txBody>
        </p:sp>
        <p:sp>
          <p:nvSpPr>
            <p:cNvPr id="201831" name="Line 103"/>
            <p:cNvSpPr>
              <a:spLocks noChangeShapeType="1"/>
            </p:cNvSpPr>
            <p:nvPr/>
          </p:nvSpPr>
          <p:spPr bwMode="auto">
            <a:xfrm>
              <a:off x="240" y="3360"/>
              <a:ext cx="96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O"/>
            </a:p>
          </p:txBody>
        </p:sp>
        <p:sp>
          <p:nvSpPr>
            <p:cNvPr id="201832" name="Rectangle 104"/>
            <p:cNvSpPr>
              <a:spLocks noChangeArrowheads="1"/>
            </p:cNvSpPr>
            <p:nvPr/>
          </p:nvSpPr>
          <p:spPr bwMode="auto">
            <a:xfrm>
              <a:off x="1104" y="3264"/>
              <a:ext cx="144" cy="96"/>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CO"/>
            </a:p>
          </p:txBody>
        </p:sp>
        <p:sp>
          <p:nvSpPr>
            <p:cNvPr id="201833" name="Line 105"/>
            <p:cNvSpPr>
              <a:spLocks noChangeShapeType="1"/>
            </p:cNvSpPr>
            <p:nvPr/>
          </p:nvSpPr>
          <p:spPr bwMode="auto">
            <a:xfrm>
              <a:off x="1104" y="3264"/>
              <a:ext cx="1296"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O"/>
            </a:p>
          </p:txBody>
        </p:sp>
        <p:sp>
          <p:nvSpPr>
            <p:cNvPr id="201834" name="Text Box 106"/>
            <p:cNvSpPr txBox="1">
              <a:spLocks noChangeArrowheads="1"/>
            </p:cNvSpPr>
            <p:nvPr/>
          </p:nvSpPr>
          <p:spPr bwMode="auto">
            <a:xfrm>
              <a:off x="240" y="3216"/>
              <a:ext cx="884"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s-CO" sz="1000" b="1"/>
                <a:t>(Octavio) AUGUSTO</a:t>
              </a:r>
            </a:p>
          </p:txBody>
        </p:sp>
        <p:sp>
          <p:nvSpPr>
            <p:cNvPr id="201835" name="Text Box 107"/>
            <p:cNvSpPr txBox="1">
              <a:spLocks noChangeArrowheads="1"/>
            </p:cNvSpPr>
            <p:nvPr/>
          </p:nvSpPr>
          <p:spPr bwMode="auto">
            <a:xfrm>
              <a:off x="960" y="3360"/>
              <a:ext cx="466" cy="1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s-CO" sz="800"/>
                <a:t>Corregencia</a:t>
              </a:r>
            </a:p>
          </p:txBody>
        </p:sp>
        <p:sp>
          <p:nvSpPr>
            <p:cNvPr id="201836" name="Text Box 108"/>
            <p:cNvSpPr txBox="1">
              <a:spLocks noChangeArrowheads="1"/>
            </p:cNvSpPr>
            <p:nvPr/>
          </p:nvSpPr>
          <p:spPr bwMode="auto">
            <a:xfrm>
              <a:off x="1152" y="3120"/>
              <a:ext cx="440"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s-CO" sz="1000" b="1"/>
                <a:t>TIBERIO</a:t>
              </a:r>
            </a:p>
          </p:txBody>
        </p:sp>
        <p:sp>
          <p:nvSpPr>
            <p:cNvPr id="201837" name="Line 109"/>
            <p:cNvSpPr>
              <a:spLocks noChangeShapeType="1"/>
            </p:cNvSpPr>
            <p:nvPr/>
          </p:nvSpPr>
          <p:spPr bwMode="auto">
            <a:xfrm>
              <a:off x="2400" y="3360"/>
              <a:ext cx="24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O"/>
            </a:p>
          </p:txBody>
        </p:sp>
        <p:sp>
          <p:nvSpPr>
            <p:cNvPr id="201838" name="Text Box 110"/>
            <p:cNvSpPr txBox="1">
              <a:spLocks noChangeArrowheads="1"/>
            </p:cNvSpPr>
            <p:nvPr/>
          </p:nvSpPr>
          <p:spPr bwMode="auto">
            <a:xfrm>
              <a:off x="2304" y="3360"/>
              <a:ext cx="426"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s-CO" sz="1000" b="1"/>
                <a:t>Calígula</a:t>
              </a:r>
            </a:p>
          </p:txBody>
        </p:sp>
        <p:sp>
          <p:nvSpPr>
            <p:cNvPr id="201839" name="Line 111"/>
            <p:cNvSpPr>
              <a:spLocks noChangeShapeType="1"/>
            </p:cNvSpPr>
            <p:nvPr/>
          </p:nvSpPr>
          <p:spPr bwMode="auto">
            <a:xfrm>
              <a:off x="2640" y="3264"/>
              <a:ext cx="576"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O"/>
            </a:p>
          </p:txBody>
        </p:sp>
        <p:sp>
          <p:nvSpPr>
            <p:cNvPr id="201840" name="Text Box 112"/>
            <p:cNvSpPr txBox="1">
              <a:spLocks noChangeArrowheads="1"/>
            </p:cNvSpPr>
            <p:nvPr/>
          </p:nvSpPr>
          <p:spPr bwMode="auto">
            <a:xfrm>
              <a:off x="2640" y="3120"/>
              <a:ext cx="481"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s-CO" sz="1000" b="1"/>
                <a:t>CLAUDIO</a:t>
              </a:r>
            </a:p>
          </p:txBody>
        </p:sp>
        <p:sp>
          <p:nvSpPr>
            <p:cNvPr id="201841" name="Line 113"/>
            <p:cNvSpPr>
              <a:spLocks noChangeShapeType="1"/>
            </p:cNvSpPr>
            <p:nvPr/>
          </p:nvSpPr>
          <p:spPr bwMode="auto">
            <a:xfrm>
              <a:off x="3216" y="3360"/>
              <a:ext cx="624"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O"/>
            </a:p>
          </p:txBody>
        </p:sp>
        <p:sp>
          <p:nvSpPr>
            <p:cNvPr id="201842" name="Text Box 114"/>
            <p:cNvSpPr txBox="1">
              <a:spLocks noChangeArrowheads="1"/>
            </p:cNvSpPr>
            <p:nvPr/>
          </p:nvSpPr>
          <p:spPr bwMode="auto">
            <a:xfrm>
              <a:off x="3312" y="3216"/>
              <a:ext cx="405"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s-CO" sz="1000" b="1"/>
                <a:t>NERÓN</a:t>
              </a:r>
            </a:p>
          </p:txBody>
        </p:sp>
        <p:sp>
          <p:nvSpPr>
            <p:cNvPr id="201843" name="Text Box 115"/>
            <p:cNvSpPr txBox="1">
              <a:spLocks noChangeArrowheads="1"/>
            </p:cNvSpPr>
            <p:nvPr/>
          </p:nvSpPr>
          <p:spPr bwMode="auto">
            <a:xfrm>
              <a:off x="3456" y="3360"/>
              <a:ext cx="586" cy="3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s-CO" sz="900" i="1"/>
                <a:t>1era persecución Cristiana</a:t>
              </a:r>
            </a:p>
          </p:txBody>
        </p:sp>
        <p:sp>
          <p:nvSpPr>
            <p:cNvPr id="201844" name="Line 116"/>
            <p:cNvSpPr>
              <a:spLocks noChangeShapeType="1"/>
            </p:cNvSpPr>
            <p:nvPr/>
          </p:nvSpPr>
          <p:spPr bwMode="auto">
            <a:xfrm>
              <a:off x="3888" y="3264"/>
              <a:ext cx="48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O"/>
            </a:p>
          </p:txBody>
        </p:sp>
        <p:sp>
          <p:nvSpPr>
            <p:cNvPr id="201845" name="Text Box 117"/>
            <p:cNvSpPr txBox="1">
              <a:spLocks noChangeArrowheads="1"/>
            </p:cNvSpPr>
            <p:nvPr/>
          </p:nvSpPr>
          <p:spPr bwMode="auto">
            <a:xfrm>
              <a:off x="3878" y="3109"/>
              <a:ext cx="558"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s-CO" sz="1000" b="1"/>
                <a:t>Vespasiano</a:t>
              </a:r>
            </a:p>
          </p:txBody>
        </p:sp>
        <p:sp>
          <p:nvSpPr>
            <p:cNvPr id="201846" name="Line 118"/>
            <p:cNvSpPr>
              <a:spLocks noChangeShapeType="1"/>
            </p:cNvSpPr>
            <p:nvPr/>
          </p:nvSpPr>
          <p:spPr bwMode="auto">
            <a:xfrm>
              <a:off x="4368" y="3360"/>
              <a:ext cx="19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O"/>
            </a:p>
          </p:txBody>
        </p:sp>
        <p:sp>
          <p:nvSpPr>
            <p:cNvPr id="201847" name="Text Box 119"/>
            <p:cNvSpPr txBox="1">
              <a:spLocks noChangeArrowheads="1"/>
            </p:cNvSpPr>
            <p:nvPr/>
          </p:nvSpPr>
          <p:spPr bwMode="auto">
            <a:xfrm>
              <a:off x="4320" y="3360"/>
              <a:ext cx="263"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s-CO" sz="1000" b="1"/>
                <a:t>Tito</a:t>
              </a:r>
            </a:p>
          </p:txBody>
        </p:sp>
        <p:sp>
          <p:nvSpPr>
            <p:cNvPr id="201848" name="Line 120"/>
            <p:cNvSpPr>
              <a:spLocks noChangeShapeType="1"/>
            </p:cNvSpPr>
            <p:nvPr/>
          </p:nvSpPr>
          <p:spPr bwMode="auto">
            <a:xfrm>
              <a:off x="4560" y="3264"/>
              <a:ext cx="6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O"/>
            </a:p>
          </p:txBody>
        </p:sp>
        <p:sp>
          <p:nvSpPr>
            <p:cNvPr id="201849" name="Text Box 121"/>
            <p:cNvSpPr txBox="1">
              <a:spLocks noChangeArrowheads="1"/>
            </p:cNvSpPr>
            <p:nvPr/>
          </p:nvSpPr>
          <p:spPr bwMode="auto">
            <a:xfrm>
              <a:off x="4560" y="3120"/>
              <a:ext cx="546"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s-CO" sz="1000" b="1"/>
                <a:t> Domiciano</a:t>
              </a:r>
            </a:p>
          </p:txBody>
        </p:sp>
        <p:sp>
          <p:nvSpPr>
            <p:cNvPr id="201850" name="Text Box 122"/>
            <p:cNvSpPr txBox="1">
              <a:spLocks noChangeArrowheads="1"/>
            </p:cNvSpPr>
            <p:nvPr/>
          </p:nvSpPr>
          <p:spPr bwMode="auto">
            <a:xfrm>
              <a:off x="4704" y="3264"/>
              <a:ext cx="528" cy="3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a:r>
                <a:rPr lang="en-US" altLang="es-CO" sz="900" i="1"/>
                <a:t>2da persecución Cristiana</a:t>
              </a:r>
            </a:p>
          </p:txBody>
        </p:sp>
        <p:sp>
          <p:nvSpPr>
            <p:cNvPr id="201851" name="Line 123"/>
            <p:cNvSpPr>
              <a:spLocks noChangeShapeType="1"/>
            </p:cNvSpPr>
            <p:nvPr/>
          </p:nvSpPr>
          <p:spPr bwMode="auto">
            <a:xfrm>
              <a:off x="5232" y="3120"/>
              <a:ext cx="96"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O"/>
            </a:p>
          </p:txBody>
        </p:sp>
        <p:sp>
          <p:nvSpPr>
            <p:cNvPr id="201852" name="Text Box 124"/>
            <p:cNvSpPr txBox="1">
              <a:spLocks noChangeArrowheads="1"/>
            </p:cNvSpPr>
            <p:nvPr/>
          </p:nvSpPr>
          <p:spPr bwMode="auto">
            <a:xfrm>
              <a:off x="5040" y="2976"/>
              <a:ext cx="359"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s-CO" sz="1000" b="1"/>
                <a:t> Nerva</a:t>
              </a:r>
            </a:p>
          </p:txBody>
        </p:sp>
        <p:sp>
          <p:nvSpPr>
            <p:cNvPr id="201853" name="Line 125"/>
            <p:cNvSpPr>
              <a:spLocks noChangeShapeType="1"/>
            </p:cNvSpPr>
            <p:nvPr/>
          </p:nvSpPr>
          <p:spPr bwMode="auto">
            <a:xfrm>
              <a:off x="5328" y="3264"/>
              <a:ext cx="144"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O"/>
            </a:p>
          </p:txBody>
        </p:sp>
        <p:sp>
          <p:nvSpPr>
            <p:cNvPr id="201854" name="Text Box 126"/>
            <p:cNvSpPr txBox="1">
              <a:spLocks noChangeArrowheads="1"/>
            </p:cNvSpPr>
            <p:nvPr/>
          </p:nvSpPr>
          <p:spPr bwMode="auto">
            <a:xfrm>
              <a:off x="5232" y="3120"/>
              <a:ext cx="426"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s-CO" sz="1000" b="1"/>
                <a:t> Trajano</a:t>
              </a:r>
            </a:p>
          </p:txBody>
        </p:sp>
        <p:sp>
          <p:nvSpPr>
            <p:cNvPr id="201855" name="Text Box 127"/>
            <p:cNvSpPr txBox="1">
              <a:spLocks noChangeArrowheads="1"/>
            </p:cNvSpPr>
            <p:nvPr/>
          </p:nvSpPr>
          <p:spPr bwMode="auto">
            <a:xfrm>
              <a:off x="5040" y="3552"/>
              <a:ext cx="528" cy="3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a:r>
                <a:rPr lang="en-US" altLang="es-CO" sz="900" i="1"/>
                <a:t>3era persecución Cristiana</a:t>
              </a:r>
            </a:p>
          </p:txBody>
        </p:sp>
        <p:sp>
          <p:nvSpPr>
            <p:cNvPr id="201856" name="Line 128"/>
            <p:cNvSpPr>
              <a:spLocks noChangeShapeType="1"/>
            </p:cNvSpPr>
            <p:nvPr/>
          </p:nvSpPr>
          <p:spPr bwMode="auto">
            <a:xfrm>
              <a:off x="5472" y="3312"/>
              <a:ext cx="0" cy="24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O"/>
            </a:p>
          </p:txBody>
        </p:sp>
        <p:sp>
          <p:nvSpPr>
            <p:cNvPr id="201807" name="Rectangle 79"/>
            <p:cNvSpPr>
              <a:spLocks noChangeArrowheads="1"/>
            </p:cNvSpPr>
            <p:nvPr/>
          </p:nvSpPr>
          <p:spPr bwMode="auto">
            <a:xfrm>
              <a:off x="384" y="2064"/>
              <a:ext cx="480" cy="288"/>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s-CO" sz="1200"/>
                <a:t>Arquelao</a:t>
              </a:r>
            </a:p>
            <a:p>
              <a:pPr algn="ctr"/>
              <a:r>
                <a:rPr lang="en-US" altLang="es-CO" sz="900"/>
                <a:t>Etnarca Judea </a:t>
              </a:r>
            </a:p>
            <a:p>
              <a:pPr algn="ctr"/>
              <a:r>
                <a:rPr lang="en-US" altLang="es-CO" sz="900"/>
                <a:t>y Samaria</a:t>
              </a:r>
            </a:p>
          </p:txBody>
        </p:sp>
        <p:sp>
          <p:nvSpPr>
            <p:cNvPr id="201858" name="Line 130"/>
            <p:cNvSpPr>
              <a:spLocks noChangeShapeType="1"/>
            </p:cNvSpPr>
            <p:nvPr/>
          </p:nvSpPr>
          <p:spPr bwMode="auto">
            <a:xfrm flipV="1">
              <a:off x="2400" y="2496"/>
              <a:ext cx="0" cy="19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O"/>
            </a:p>
          </p:txBody>
        </p:sp>
        <p:sp>
          <p:nvSpPr>
            <p:cNvPr id="201859" name="Text Box 131"/>
            <p:cNvSpPr txBox="1">
              <a:spLocks noChangeArrowheads="1"/>
            </p:cNvSpPr>
            <p:nvPr/>
          </p:nvSpPr>
          <p:spPr bwMode="auto">
            <a:xfrm>
              <a:off x="3456" y="1776"/>
              <a:ext cx="337"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s-CO" sz="1000"/>
                <a:t>Albino</a:t>
              </a:r>
            </a:p>
          </p:txBody>
        </p:sp>
        <p:sp>
          <p:nvSpPr>
            <p:cNvPr id="201860" name="Line 132"/>
            <p:cNvSpPr>
              <a:spLocks noChangeShapeType="1"/>
            </p:cNvSpPr>
            <p:nvPr/>
          </p:nvSpPr>
          <p:spPr bwMode="auto">
            <a:xfrm>
              <a:off x="3648" y="1920"/>
              <a:ext cx="0" cy="19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O"/>
            </a:p>
          </p:txBody>
        </p:sp>
        <p:sp>
          <p:nvSpPr>
            <p:cNvPr id="201861" name="Text Box 133"/>
            <p:cNvSpPr txBox="1">
              <a:spLocks noChangeArrowheads="1"/>
            </p:cNvSpPr>
            <p:nvPr/>
          </p:nvSpPr>
          <p:spPr bwMode="auto">
            <a:xfrm>
              <a:off x="3600" y="1872"/>
              <a:ext cx="298"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s-CO" sz="1000"/>
                <a:t>Floro</a:t>
              </a:r>
            </a:p>
          </p:txBody>
        </p:sp>
        <p:sp>
          <p:nvSpPr>
            <p:cNvPr id="201862" name="Line 134"/>
            <p:cNvSpPr>
              <a:spLocks noChangeShapeType="1"/>
            </p:cNvSpPr>
            <p:nvPr/>
          </p:nvSpPr>
          <p:spPr bwMode="auto">
            <a:xfrm flipV="1">
              <a:off x="3696" y="2016"/>
              <a:ext cx="0" cy="14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O"/>
            </a:p>
          </p:txBody>
        </p:sp>
        <p:sp>
          <p:nvSpPr>
            <p:cNvPr id="201863" name="Text Box 135"/>
            <p:cNvSpPr txBox="1">
              <a:spLocks noChangeArrowheads="1"/>
            </p:cNvSpPr>
            <p:nvPr/>
          </p:nvSpPr>
          <p:spPr bwMode="auto">
            <a:xfrm>
              <a:off x="2592" y="1824"/>
              <a:ext cx="297"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s-CO" sz="1000"/>
                <a:t>Fado</a:t>
              </a:r>
            </a:p>
          </p:txBody>
        </p:sp>
        <p:sp>
          <p:nvSpPr>
            <p:cNvPr id="201864" name="Line 136"/>
            <p:cNvSpPr>
              <a:spLocks noChangeShapeType="1"/>
            </p:cNvSpPr>
            <p:nvPr/>
          </p:nvSpPr>
          <p:spPr bwMode="auto">
            <a:xfrm>
              <a:off x="2784" y="1968"/>
              <a:ext cx="0" cy="19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O"/>
            </a:p>
          </p:txBody>
        </p:sp>
        <p:sp>
          <p:nvSpPr>
            <p:cNvPr id="201865" name="Text Box 137"/>
            <p:cNvSpPr txBox="1">
              <a:spLocks noChangeArrowheads="1"/>
            </p:cNvSpPr>
            <p:nvPr/>
          </p:nvSpPr>
          <p:spPr bwMode="auto">
            <a:xfrm>
              <a:off x="2688" y="1680"/>
              <a:ext cx="514"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s-CO" sz="1000"/>
                <a:t>Alejandrino</a:t>
              </a:r>
            </a:p>
          </p:txBody>
        </p:sp>
        <p:sp>
          <p:nvSpPr>
            <p:cNvPr id="201866" name="Line 138"/>
            <p:cNvSpPr>
              <a:spLocks noChangeShapeType="1"/>
            </p:cNvSpPr>
            <p:nvPr/>
          </p:nvSpPr>
          <p:spPr bwMode="auto">
            <a:xfrm flipV="1">
              <a:off x="2880" y="1824"/>
              <a:ext cx="0" cy="2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O"/>
            </a:p>
          </p:txBody>
        </p:sp>
        <p:sp>
          <p:nvSpPr>
            <p:cNvPr id="201867" name="Text Box 139"/>
            <p:cNvSpPr txBox="1">
              <a:spLocks noChangeArrowheads="1"/>
            </p:cNvSpPr>
            <p:nvPr/>
          </p:nvSpPr>
          <p:spPr bwMode="auto">
            <a:xfrm>
              <a:off x="2880" y="1824"/>
              <a:ext cx="443"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s-CO" sz="1000"/>
                <a:t>Cuadrato</a:t>
              </a:r>
            </a:p>
          </p:txBody>
        </p:sp>
        <p:sp>
          <p:nvSpPr>
            <p:cNvPr id="201868" name="Line 140"/>
            <p:cNvSpPr>
              <a:spLocks noChangeShapeType="1"/>
            </p:cNvSpPr>
            <p:nvPr/>
          </p:nvSpPr>
          <p:spPr bwMode="auto">
            <a:xfrm flipV="1">
              <a:off x="3024" y="1968"/>
              <a:ext cx="0" cy="14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O"/>
            </a:p>
          </p:txBody>
        </p:sp>
      </p:grpSp>
      <p:sp>
        <p:nvSpPr>
          <p:cNvPr id="201870" name="Text Box 142"/>
          <p:cNvSpPr txBox="1">
            <a:spLocks noChangeArrowheads="1"/>
          </p:cNvSpPr>
          <p:nvPr/>
        </p:nvSpPr>
        <p:spPr bwMode="auto">
          <a:xfrm>
            <a:off x="3962400" y="1066800"/>
            <a:ext cx="931863"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s-CO" sz="1400" b="1">
                <a:solidFill>
                  <a:srgbClr val="0033CC"/>
                </a:solidFill>
              </a:rPr>
              <a:t>Santiago</a:t>
            </a:r>
          </a:p>
        </p:txBody>
      </p:sp>
      <p:sp>
        <p:nvSpPr>
          <p:cNvPr id="201871" name="Text Box 143"/>
          <p:cNvSpPr txBox="1">
            <a:spLocks noChangeArrowheads="1"/>
          </p:cNvSpPr>
          <p:nvPr/>
        </p:nvSpPr>
        <p:spPr bwMode="auto">
          <a:xfrm>
            <a:off x="4724400" y="1219200"/>
            <a:ext cx="63341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s-CO" sz="1000" b="1">
                <a:solidFill>
                  <a:srgbClr val="0033CC"/>
                </a:solidFill>
              </a:rPr>
              <a:t>Gálat.</a:t>
            </a:r>
          </a:p>
          <a:p>
            <a:r>
              <a:rPr lang="en-US" altLang="es-CO" sz="1000" b="1">
                <a:solidFill>
                  <a:srgbClr val="0033CC"/>
                </a:solidFill>
              </a:rPr>
              <a:t>1&amp;2Tes</a:t>
            </a:r>
          </a:p>
        </p:txBody>
      </p:sp>
      <p:sp>
        <p:nvSpPr>
          <p:cNvPr id="201873" name="Text Box 145"/>
          <p:cNvSpPr txBox="1">
            <a:spLocks noChangeArrowheads="1"/>
          </p:cNvSpPr>
          <p:nvPr/>
        </p:nvSpPr>
        <p:spPr bwMode="auto">
          <a:xfrm>
            <a:off x="5105400" y="1524000"/>
            <a:ext cx="585788" cy="54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s-CO" sz="1000" b="1">
                <a:solidFill>
                  <a:srgbClr val="0033CC"/>
                </a:solidFill>
              </a:rPr>
              <a:t>1&amp;2Co</a:t>
            </a:r>
          </a:p>
          <a:p>
            <a:r>
              <a:rPr lang="en-US" altLang="es-CO" sz="1000" b="1">
                <a:solidFill>
                  <a:srgbClr val="0033CC"/>
                </a:solidFill>
              </a:rPr>
              <a:t>Rom.</a:t>
            </a:r>
          </a:p>
          <a:p>
            <a:r>
              <a:rPr lang="en-US" altLang="es-CO" sz="1000" b="1">
                <a:solidFill>
                  <a:srgbClr val="0033CC"/>
                </a:solidFill>
              </a:rPr>
              <a:t>Marc.</a:t>
            </a:r>
          </a:p>
        </p:txBody>
      </p:sp>
      <p:sp>
        <p:nvSpPr>
          <p:cNvPr id="201874" name="Text Box 146"/>
          <p:cNvSpPr txBox="1">
            <a:spLocks noChangeArrowheads="1"/>
          </p:cNvSpPr>
          <p:nvPr/>
        </p:nvSpPr>
        <p:spPr bwMode="auto">
          <a:xfrm>
            <a:off x="5486400" y="1143000"/>
            <a:ext cx="5715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s-CO" sz="1000" b="1">
                <a:solidFill>
                  <a:srgbClr val="0033CC"/>
                </a:solidFill>
              </a:rPr>
              <a:t>Colos.</a:t>
            </a:r>
          </a:p>
          <a:p>
            <a:r>
              <a:rPr lang="en-US" altLang="es-CO" sz="1000" b="1">
                <a:solidFill>
                  <a:srgbClr val="0033CC"/>
                </a:solidFill>
              </a:rPr>
              <a:t>Filem</a:t>
            </a:r>
          </a:p>
          <a:p>
            <a:r>
              <a:rPr lang="en-US" altLang="es-CO" sz="1000" b="1">
                <a:solidFill>
                  <a:srgbClr val="0033CC"/>
                </a:solidFill>
              </a:rPr>
              <a:t>Efes.</a:t>
            </a:r>
          </a:p>
          <a:p>
            <a:r>
              <a:rPr lang="en-US" altLang="es-CO" sz="1000" b="1">
                <a:solidFill>
                  <a:srgbClr val="0033CC"/>
                </a:solidFill>
              </a:rPr>
              <a:t>Filip.</a:t>
            </a:r>
          </a:p>
        </p:txBody>
      </p:sp>
      <p:sp>
        <p:nvSpPr>
          <p:cNvPr id="201875" name="Text Box 147"/>
          <p:cNvSpPr txBox="1">
            <a:spLocks noChangeArrowheads="1"/>
          </p:cNvSpPr>
          <p:nvPr/>
        </p:nvSpPr>
        <p:spPr bwMode="auto">
          <a:xfrm>
            <a:off x="5867400" y="1295400"/>
            <a:ext cx="569913" cy="176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s-CO" sz="1000" b="1">
                <a:solidFill>
                  <a:srgbClr val="0033CC"/>
                </a:solidFill>
              </a:rPr>
              <a:t>Mateo</a:t>
            </a:r>
          </a:p>
          <a:p>
            <a:r>
              <a:rPr lang="en-US" altLang="es-CO" sz="1000" b="1">
                <a:solidFill>
                  <a:srgbClr val="0033CC"/>
                </a:solidFill>
              </a:rPr>
              <a:t>Hech</a:t>
            </a:r>
          </a:p>
          <a:p>
            <a:r>
              <a:rPr lang="en-US" altLang="es-CO" sz="1000" b="1">
                <a:solidFill>
                  <a:srgbClr val="0033CC"/>
                </a:solidFill>
              </a:rPr>
              <a:t>Lucas</a:t>
            </a:r>
          </a:p>
          <a:p>
            <a:r>
              <a:rPr lang="en-US" altLang="es-CO" sz="1000" b="1">
                <a:solidFill>
                  <a:srgbClr val="0033CC"/>
                </a:solidFill>
              </a:rPr>
              <a:t>1&amp;2Ti</a:t>
            </a:r>
          </a:p>
          <a:p>
            <a:r>
              <a:rPr lang="en-US" altLang="es-CO" sz="1000" b="1">
                <a:solidFill>
                  <a:srgbClr val="0033CC"/>
                </a:solidFill>
              </a:rPr>
              <a:t>Tito</a:t>
            </a:r>
          </a:p>
          <a:p>
            <a:r>
              <a:rPr lang="en-US" altLang="es-CO" sz="1000" b="1">
                <a:solidFill>
                  <a:srgbClr val="0033CC"/>
                </a:solidFill>
              </a:rPr>
              <a:t>1&amp;2Pe</a:t>
            </a:r>
          </a:p>
          <a:p>
            <a:r>
              <a:rPr lang="en-US" altLang="es-CO" sz="1000" b="1">
                <a:solidFill>
                  <a:srgbClr val="0033CC"/>
                </a:solidFill>
              </a:rPr>
              <a:t>Judas</a:t>
            </a:r>
          </a:p>
          <a:p>
            <a:r>
              <a:rPr lang="en-US" altLang="es-CO" sz="1000" b="1">
                <a:solidFill>
                  <a:srgbClr val="0033CC"/>
                </a:solidFill>
              </a:rPr>
              <a:t>Hebr.</a:t>
            </a:r>
          </a:p>
          <a:p>
            <a:endParaRPr lang="en-US" altLang="es-CO" sz="1000" b="1">
              <a:solidFill>
                <a:srgbClr val="0033CC"/>
              </a:solidFill>
            </a:endParaRPr>
          </a:p>
          <a:p>
            <a:endParaRPr lang="en-US" altLang="es-CO" sz="1000" b="1">
              <a:solidFill>
                <a:srgbClr val="0033CC"/>
              </a:solidFill>
            </a:endParaRPr>
          </a:p>
          <a:p>
            <a:endParaRPr lang="en-US" altLang="es-CO" sz="1000" b="1">
              <a:solidFill>
                <a:srgbClr val="0033CC"/>
              </a:solidFill>
            </a:endParaRPr>
          </a:p>
        </p:txBody>
      </p:sp>
      <p:sp>
        <p:nvSpPr>
          <p:cNvPr id="201876" name="Text Box 148"/>
          <p:cNvSpPr txBox="1">
            <a:spLocks noChangeArrowheads="1"/>
          </p:cNvSpPr>
          <p:nvPr/>
        </p:nvSpPr>
        <p:spPr bwMode="auto">
          <a:xfrm>
            <a:off x="7391400" y="1676400"/>
            <a:ext cx="54927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s-CO" sz="1000" b="1">
                <a:solidFill>
                  <a:srgbClr val="0033CC"/>
                </a:solidFill>
              </a:rPr>
              <a:t>1-2-3J</a:t>
            </a:r>
          </a:p>
          <a:p>
            <a:r>
              <a:rPr lang="en-US" altLang="es-CO" sz="1000" b="1">
                <a:solidFill>
                  <a:srgbClr val="0033CC"/>
                </a:solidFill>
              </a:rPr>
              <a:t>Juan</a:t>
            </a:r>
          </a:p>
        </p:txBody>
      </p:sp>
      <p:sp>
        <p:nvSpPr>
          <p:cNvPr id="201877" name="Text Box 149"/>
          <p:cNvSpPr txBox="1">
            <a:spLocks noChangeArrowheads="1"/>
          </p:cNvSpPr>
          <p:nvPr/>
        </p:nvSpPr>
        <p:spPr bwMode="auto">
          <a:xfrm>
            <a:off x="7772400" y="1219200"/>
            <a:ext cx="536575"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s-CO" sz="1000" b="1">
                <a:solidFill>
                  <a:srgbClr val="0033CC"/>
                </a:solidFill>
              </a:rPr>
              <a:t>Apoc.</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7810" name="Rectangle 2"/>
          <p:cNvSpPr>
            <a:spLocks noGrp="1" noChangeArrowheads="1"/>
          </p:cNvSpPr>
          <p:nvPr>
            <p:ph type="title"/>
          </p:nvPr>
        </p:nvSpPr>
        <p:spPr/>
        <p:txBody>
          <a:bodyPr/>
          <a:lstStyle/>
          <a:p>
            <a:r>
              <a:rPr lang="en-US" altLang="es-CO" sz="3800"/>
              <a:t>Compilación y División de la Biblia.</a:t>
            </a:r>
            <a:br>
              <a:rPr lang="en-US" altLang="es-CO" sz="3800"/>
            </a:br>
            <a:r>
              <a:rPr lang="en-US" altLang="es-CO" sz="3400"/>
              <a:t>Compilación como unidad literaria.</a:t>
            </a:r>
          </a:p>
        </p:txBody>
      </p:sp>
      <p:sp>
        <p:nvSpPr>
          <p:cNvPr id="247811" name="Rectangle 3"/>
          <p:cNvSpPr>
            <a:spLocks noGrp="1" noChangeArrowheads="1"/>
          </p:cNvSpPr>
          <p:nvPr>
            <p:ph type="body" idx="1"/>
          </p:nvPr>
        </p:nvSpPr>
        <p:spPr/>
        <p:txBody>
          <a:bodyPr/>
          <a:lstStyle/>
          <a:p>
            <a:pPr>
              <a:lnSpc>
                <a:spcPct val="90000"/>
              </a:lnSpc>
            </a:pPr>
            <a:r>
              <a:rPr lang="en-US" altLang="es-CO" sz="2900"/>
              <a:t>Los libros fueron escritos en diferentes épocas desde 1500 AC hasta 95 DC.</a:t>
            </a:r>
          </a:p>
          <a:p>
            <a:pPr lvl="1">
              <a:lnSpc>
                <a:spcPct val="90000"/>
              </a:lnSpc>
            </a:pPr>
            <a:r>
              <a:rPr lang="en-US" altLang="es-CO" sz="2500"/>
              <a:t>Manuscritos (“escrito a mano”).</a:t>
            </a:r>
          </a:p>
          <a:p>
            <a:pPr lvl="1">
              <a:lnSpc>
                <a:spcPct val="90000"/>
              </a:lnSpc>
            </a:pPr>
            <a:r>
              <a:rPr lang="en-US" altLang="es-CO" sz="2500"/>
              <a:t>Papiro: vegetal de la ciudad de “Biblos” en Fenicia.</a:t>
            </a:r>
          </a:p>
          <a:p>
            <a:pPr lvl="1">
              <a:lnSpc>
                <a:spcPct val="90000"/>
              </a:lnSpc>
            </a:pPr>
            <a:r>
              <a:rPr lang="en-US" altLang="es-CO" sz="2500"/>
              <a:t>Pergamino: pieles curtidas de ovejas, cabras, antílopes y otros animales (de la ciudad Pérgamo).</a:t>
            </a:r>
          </a:p>
          <a:p>
            <a:pPr lvl="1">
              <a:lnSpc>
                <a:spcPct val="90000"/>
              </a:lnSpc>
            </a:pPr>
            <a:r>
              <a:rPr lang="en-US" altLang="es-CO" sz="2500"/>
              <a:t>Vitela: Cuero del ternero. Teñídas en púrpura.</a:t>
            </a:r>
          </a:p>
          <a:p>
            <a:pPr lvl="1">
              <a:lnSpc>
                <a:spcPct val="90000"/>
              </a:lnSpc>
            </a:pPr>
            <a:r>
              <a:rPr lang="en-US" altLang="es-CO" sz="2500"/>
              <a:t>Forma de rollo: Pegando hojas de papiro unas con otras y enrollándolas en tiras largas en un palo.</a:t>
            </a:r>
          </a:p>
          <a:p>
            <a:pPr lvl="1">
              <a:lnSpc>
                <a:spcPct val="90000"/>
              </a:lnSpc>
            </a:pPr>
            <a:r>
              <a:rPr lang="en-US" altLang="es-CO" sz="2500"/>
              <a:t>Forma de Códice o de libro: Facilita lectura y espacio. Hojas de papiro en forma de libro. </a:t>
            </a:r>
          </a:p>
          <a:p>
            <a:pPr lvl="1">
              <a:lnSpc>
                <a:spcPct val="90000"/>
              </a:lnSpc>
            </a:pPr>
            <a:endParaRPr lang="en-US" altLang="es-CO" sz="25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247811">
                                            <p:txEl>
                                              <p:pRg st="0" end="0"/>
                                            </p:txEl>
                                          </p:spTgt>
                                        </p:tgtEl>
                                        <p:attrNameLst>
                                          <p:attrName>style.visibility</p:attrName>
                                        </p:attrNameLst>
                                      </p:cBhvr>
                                      <p:to>
                                        <p:strVal val="visible"/>
                                      </p:to>
                                    </p:set>
                                    <p:animEffect transition="in" filter="fade">
                                      <p:cBhvr>
                                        <p:cTn id="7" dur="1000"/>
                                        <p:tgtEl>
                                          <p:spTgt spid="247811">
                                            <p:txEl>
                                              <p:pRg st="0" end="0"/>
                                            </p:txEl>
                                          </p:spTgt>
                                        </p:tgtEl>
                                      </p:cBhvr>
                                    </p:animEffect>
                                    <p:anim calcmode="lin" valueType="num">
                                      <p:cBhvr>
                                        <p:cTn id="8" dur="1000" fill="hold"/>
                                        <p:tgtEl>
                                          <p:spTgt spid="24781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4781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247811">
                                            <p:txEl>
                                              <p:pRg st="1" end="1"/>
                                            </p:txEl>
                                          </p:spTgt>
                                        </p:tgtEl>
                                        <p:attrNameLst>
                                          <p:attrName>style.visibility</p:attrName>
                                        </p:attrNameLst>
                                      </p:cBhvr>
                                      <p:to>
                                        <p:strVal val="visible"/>
                                      </p:to>
                                    </p:set>
                                    <p:animEffect transition="in" filter="fade">
                                      <p:cBhvr>
                                        <p:cTn id="14" dur="1000"/>
                                        <p:tgtEl>
                                          <p:spTgt spid="247811">
                                            <p:txEl>
                                              <p:pRg st="1" end="1"/>
                                            </p:txEl>
                                          </p:spTgt>
                                        </p:tgtEl>
                                      </p:cBhvr>
                                    </p:animEffect>
                                    <p:anim calcmode="lin" valueType="num">
                                      <p:cBhvr>
                                        <p:cTn id="15" dur="1000" fill="hold"/>
                                        <p:tgtEl>
                                          <p:spTgt spid="247811">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4781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247811">
                                            <p:txEl>
                                              <p:pRg st="2" end="2"/>
                                            </p:txEl>
                                          </p:spTgt>
                                        </p:tgtEl>
                                        <p:attrNameLst>
                                          <p:attrName>style.visibility</p:attrName>
                                        </p:attrNameLst>
                                      </p:cBhvr>
                                      <p:to>
                                        <p:strVal val="visible"/>
                                      </p:to>
                                    </p:set>
                                    <p:animEffect transition="in" filter="fade">
                                      <p:cBhvr>
                                        <p:cTn id="21" dur="1000"/>
                                        <p:tgtEl>
                                          <p:spTgt spid="247811">
                                            <p:txEl>
                                              <p:pRg st="2" end="2"/>
                                            </p:txEl>
                                          </p:spTgt>
                                        </p:tgtEl>
                                      </p:cBhvr>
                                    </p:animEffect>
                                    <p:anim calcmode="lin" valueType="num">
                                      <p:cBhvr>
                                        <p:cTn id="22" dur="1000" fill="hold"/>
                                        <p:tgtEl>
                                          <p:spTgt spid="247811">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4781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7" presetClass="entr" presetSubtype="0" fill="hold" grpId="0" nodeType="clickEffect">
                                  <p:stCondLst>
                                    <p:cond delay="0"/>
                                  </p:stCondLst>
                                  <p:childTnLst>
                                    <p:set>
                                      <p:cBhvr>
                                        <p:cTn id="27" dur="1" fill="hold">
                                          <p:stCondLst>
                                            <p:cond delay="0"/>
                                          </p:stCondLst>
                                        </p:cTn>
                                        <p:tgtEl>
                                          <p:spTgt spid="247811">
                                            <p:txEl>
                                              <p:pRg st="3" end="3"/>
                                            </p:txEl>
                                          </p:spTgt>
                                        </p:tgtEl>
                                        <p:attrNameLst>
                                          <p:attrName>style.visibility</p:attrName>
                                        </p:attrNameLst>
                                      </p:cBhvr>
                                      <p:to>
                                        <p:strVal val="visible"/>
                                      </p:to>
                                    </p:set>
                                    <p:animEffect transition="in" filter="fade">
                                      <p:cBhvr>
                                        <p:cTn id="28" dur="1000"/>
                                        <p:tgtEl>
                                          <p:spTgt spid="247811">
                                            <p:txEl>
                                              <p:pRg st="3" end="3"/>
                                            </p:txEl>
                                          </p:spTgt>
                                        </p:tgtEl>
                                      </p:cBhvr>
                                    </p:animEffect>
                                    <p:anim calcmode="lin" valueType="num">
                                      <p:cBhvr>
                                        <p:cTn id="29" dur="1000" fill="hold"/>
                                        <p:tgtEl>
                                          <p:spTgt spid="247811">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247811">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7" presetClass="entr" presetSubtype="0" fill="hold" grpId="0" nodeType="clickEffect">
                                  <p:stCondLst>
                                    <p:cond delay="0"/>
                                  </p:stCondLst>
                                  <p:childTnLst>
                                    <p:set>
                                      <p:cBhvr>
                                        <p:cTn id="34" dur="1" fill="hold">
                                          <p:stCondLst>
                                            <p:cond delay="0"/>
                                          </p:stCondLst>
                                        </p:cTn>
                                        <p:tgtEl>
                                          <p:spTgt spid="247811">
                                            <p:txEl>
                                              <p:pRg st="4" end="4"/>
                                            </p:txEl>
                                          </p:spTgt>
                                        </p:tgtEl>
                                        <p:attrNameLst>
                                          <p:attrName>style.visibility</p:attrName>
                                        </p:attrNameLst>
                                      </p:cBhvr>
                                      <p:to>
                                        <p:strVal val="visible"/>
                                      </p:to>
                                    </p:set>
                                    <p:animEffect transition="in" filter="fade">
                                      <p:cBhvr>
                                        <p:cTn id="35" dur="1000"/>
                                        <p:tgtEl>
                                          <p:spTgt spid="247811">
                                            <p:txEl>
                                              <p:pRg st="4" end="4"/>
                                            </p:txEl>
                                          </p:spTgt>
                                        </p:tgtEl>
                                      </p:cBhvr>
                                    </p:animEffect>
                                    <p:anim calcmode="lin" valueType="num">
                                      <p:cBhvr>
                                        <p:cTn id="36" dur="1000" fill="hold"/>
                                        <p:tgtEl>
                                          <p:spTgt spid="247811">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247811">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47" presetClass="entr" presetSubtype="0" fill="hold" grpId="0" nodeType="clickEffect">
                                  <p:stCondLst>
                                    <p:cond delay="0"/>
                                  </p:stCondLst>
                                  <p:childTnLst>
                                    <p:set>
                                      <p:cBhvr>
                                        <p:cTn id="41" dur="1" fill="hold">
                                          <p:stCondLst>
                                            <p:cond delay="0"/>
                                          </p:stCondLst>
                                        </p:cTn>
                                        <p:tgtEl>
                                          <p:spTgt spid="247811">
                                            <p:txEl>
                                              <p:pRg st="5" end="5"/>
                                            </p:txEl>
                                          </p:spTgt>
                                        </p:tgtEl>
                                        <p:attrNameLst>
                                          <p:attrName>style.visibility</p:attrName>
                                        </p:attrNameLst>
                                      </p:cBhvr>
                                      <p:to>
                                        <p:strVal val="visible"/>
                                      </p:to>
                                    </p:set>
                                    <p:animEffect transition="in" filter="fade">
                                      <p:cBhvr>
                                        <p:cTn id="42" dur="1000"/>
                                        <p:tgtEl>
                                          <p:spTgt spid="247811">
                                            <p:txEl>
                                              <p:pRg st="5" end="5"/>
                                            </p:txEl>
                                          </p:spTgt>
                                        </p:tgtEl>
                                      </p:cBhvr>
                                    </p:animEffect>
                                    <p:anim calcmode="lin" valueType="num">
                                      <p:cBhvr>
                                        <p:cTn id="43" dur="1000" fill="hold"/>
                                        <p:tgtEl>
                                          <p:spTgt spid="247811">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247811">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47" presetClass="entr" presetSubtype="0" fill="hold" grpId="0" nodeType="clickEffect">
                                  <p:stCondLst>
                                    <p:cond delay="0"/>
                                  </p:stCondLst>
                                  <p:childTnLst>
                                    <p:set>
                                      <p:cBhvr>
                                        <p:cTn id="48" dur="1" fill="hold">
                                          <p:stCondLst>
                                            <p:cond delay="0"/>
                                          </p:stCondLst>
                                        </p:cTn>
                                        <p:tgtEl>
                                          <p:spTgt spid="247811">
                                            <p:txEl>
                                              <p:pRg st="6" end="6"/>
                                            </p:txEl>
                                          </p:spTgt>
                                        </p:tgtEl>
                                        <p:attrNameLst>
                                          <p:attrName>style.visibility</p:attrName>
                                        </p:attrNameLst>
                                      </p:cBhvr>
                                      <p:to>
                                        <p:strVal val="visible"/>
                                      </p:to>
                                    </p:set>
                                    <p:animEffect transition="in" filter="fade">
                                      <p:cBhvr>
                                        <p:cTn id="49" dur="1000"/>
                                        <p:tgtEl>
                                          <p:spTgt spid="247811">
                                            <p:txEl>
                                              <p:pRg st="6" end="6"/>
                                            </p:txEl>
                                          </p:spTgt>
                                        </p:tgtEl>
                                      </p:cBhvr>
                                    </p:animEffect>
                                    <p:anim calcmode="lin" valueType="num">
                                      <p:cBhvr>
                                        <p:cTn id="50" dur="1000" fill="hold"/>
                                        <p:tgtEl>
                                          <p:spTgt spid="247811">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247811">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7811"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9858" name="Rectangle 2"/>
          <p:cNvSpPr>
            <a:spLocks noGrp="1" noChangeArrowheads="1"/>
          </p:cNvSpPr>
          <p:nvPr>
            <p:ph type="title"/>
          </p:nvPr>
        </p:nvSpPr>
        <p:spPr/>
        <p:txBody>
          <a:bodyPr/>
          <a:lstStyle/>
          <a:p>
            <a:r>
              <a:rPr lang="en-US" altLang="es-CO" sz="3800"/>
              <a:t>Compilación y División de la Biblia.</a:t>
            </a:r>
            <a:br>
              <a:rPr lang="en-US" altLang="es-CO" sz="3800"/>
            </a:br>
            <a:r>
              <a:rPr lang="en-US" altLang="es-CO" sz="3400"/>
              <a:t>Compilación como unidad literaria.</a:t>
            </a:r>
          </a:p>
        </p:txBody>
      </p:sp>
      <p:sp>
        <p:nvSpPr>
          <p:cNvPr id="249859" name="Rectangle 3"/>
          <p:cNvSpPr>
            <a:spLocks noGrp="1" noChangeArrowheads="1"/>
          </p:cNvSpPr>
          <p:nvPr>
            <p:ph type="body" idx="1"/>
          </p:nvPr>
        </p:nvSpPr>
        <p:spPr/>
        <p:txBody>
          <a:bodyPr/>
          <a:lstStyle/>
          <a:p>
            <a:pPr>
              <a:lnSpc>
                <a:spcPct val="80000"/>
              </a:lnSpc>
            </a:pPr>
            <a:r>
              <a:rPr lang="es-ES_tradnl" altLang="es-CO" sz="2100"/>
              <a:t>Debe tenerse en cuenta que la </a:t>
            </a:r>
            <a:r>
              <a:rPr lang="es-ES_tradnl" altLang="es-CO" sz="2100" u="sng"/>
              <a:t>colocación</a:t>
            </a:r>
            <a:r>
              <a:rPr lang="es-ES_tradnl" altLang="es-CO" sz="2100"/>
              <a:t> en que aparece el orden de los libros del NT en nuestras Biblias </a:t>
            </a:r>
            <a:r>
              <a:rPr lang="es-ES_tradnl" altLang="es-CO" sz="2100" u="sng"/>
              <a:t>no corresponde al orden en que los libros fueron redactados</a:t>
            </a:r>
            <a:r>
              <a:rPr lang="es-ES_tradnl" altLang="es-CO" sz="2100"/>
              <a:t> y que en algunos manuscritos antiguos el orden es diferente.</a:t>
            </a:r>
          </a:p>
          <a:p>
            <a:pPr>
              <a:lnSpc>
                <a:spcPct val="80000"/>
              </a:lnSpc>
            </a:pPr>
            <a:r>
              <a:rPr lang="es-ES_tradnl" altLang="es-CO" sz="2100"/>
              <a:t>Estos escritos, como es natural, no formaban desde el principio una unidad literaria. Seguramente ya a fines del siglo I empezaron a reunirse (cf. 2 P 3.15–16), hasta constituir una sola colección (siglo II) y formar, junto con el AT, las Escrituras de la iglesia o la Biblia, es decir, “los libros” por excelencia.</a:t>
            </a:r>
          </a:p>
          <a:p>
            <a:pPr>
              <a:lnSpc>
                <a:spcPct val="80000"/>
              </a:lnSpc>
            </a:pPr>
            <a:r>
              <a:rPr lang="es-ES_tradnl" altLang="es-CO" sz="2100"/>
              <a:t>Debe observarse, entonces, que la reunión completa de todos estos escritos en un único libro se hizo más tarde. Los ejemplares más antiguos de Biblias completas que se conocen son los códices Vaticano y Sinaítico (del siglo IV). </a:t>
            </a:r>
          </a:p>
          <a:p>
            <a:pPr>
              <a:lnSpc>
                <a:spcPct val="80000"/>
              </a:lnSpc>
            </a:pPr>
            <a:r>
              <a:rPr lang="es-ES_tradnl" altLang="es-CO" sz="2100"/>
              <a:t>Puede afirmarse que en el siglo IV ya se fue haciendo general la lista o canon de escritos del NT que ahora se encuentran en las Biblias cristianas. </a:t>
            </a:r>
            <a:endParaRPr lang="en-US" altLang="es-CO" sz="21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249859">
                                            <p:txEl>
                                              <p:pRg st="0" end="0"/>
                                            </p:txEl>
                                          </p:spTgt>
                                        </p:tgtEl>
                                        <p:attrNameLst>
                                          <p:attrName>style.visibility</p:attrName>
                                        </p:attrNameLst>
                                      </p:cBhvr>
                                      <p:to>
                                        <p:strVal val="visible"/>
                                      </p:to>
                                    </p:set>
                                    <p:animEffect transition="in" filter="fade">
                                      <p:cBhvr>
                                        <p:cTn id="7" dur="1000"/>
                                        <p:tgtEl>
                                          <p:spTgt spid="249859">
                                            <p:txEl>
                                              <p:pRg st="0" end="0"/>
                                            </p:txEl>
                                          </p:spTgt>
                                        </p:tgtEl>
                                      </p:cBhvr>
                                    </p:animEffect>
                                    <p:anim calcmode="lin" valueType="num">
                                      <p:cBhvr>
                                        <p:cTn id="8" dur="1000" fill="hold"/>
                                        <p:tgtEl>
                                          <p:spTgt spid="24985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4985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249859">
                                            <p:txEl>
                                              <p:pRg st="1" end="1"/>
                                            </p:txEl>
                                          </p:spTgt>
                                        </p:tgtEl>
                                        <p:attrNameLst>
                                          <p:attrName>style.visibility</p:attrName>
                                        </p:attrNameLst>
                                      </p:cBhvr>
                                      <p:to>
                                        <p:strVal val="visible"/>
                                      </p:to>
                                    </p:set>
                                    <p:animEffect transition="in" filter="fade">
                                      <p:cBhvr>
                                        <p:cTn id="14" dur="1000"/>
                                        <p:tgtEl>
                                          <p:spTgt spid="249859">
                                            <p:txEl>
                                              <p:pRg st="1" end="1"/>
                                            </p:txEl>
                                          </p:spTgt>
                                        </p:tgtEl>
                                      </p:cBhvr>
                                    </p:animEffect>
                                    <p:anim calcmode="lin" valueType="num">
                                      <p:cBhvr>
                                        <p:cTn id="15" dur="1000" fill="hold"/>
                                        <p:tgtEl>
                                          <p:spTgt spid="249859">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4985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249859">
                                            <p:txEl>
                                              <p:pRg st="2" end="2"/>
                                            </p:txEl>
                                          </p:spTgt>
                                        </p:tgtEl>
                                        <p:attrNameLst>
                                          <p:attrName>style.visibility</p:attrName>
                                        </p:attrNameLst>
                                      </p:cBhvr>
                                      <p:to>
                                        <p:strVal val="visible"/>
                                      </p:to>
                                    </p:set>
                                    <p:animEffect transition="in" filter="fade">
                                      <p:cBhvr>
                                        <p:cTn id="21" dur="1000"/>
                                        <p:tgtEl>
                                          <p:spTgt spid="249859">
                                            <p:txEl>
                                              <p:pRg st="2" end="2"/>
                                            </p:txEl>
                                          </p:spTgt>
                                        </p:tgtEl>
                                      </p:cBhvr>
                                    </p:animEffect>
                                    <p:anim calcmode="lin" valueType="num">
                                      <p:cBhvr>
                                        <p:cTn id="22" dur="1000" fill="hold"/>
                                        <p:tgtEl>
                                          <p:spTgt spid="249859">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49859">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7" presetClass="entr" presetSubtype="0" fill="hold" grpId="0" nodeType="clickEffect">
                                  <p:stCondLst>
                                    <p:cond delay="0"/>
                                  </p:stCondLst>
                                  <p:childTnLst>
                                    <p:set>
                                      <p:cBhvr>
                                        <p:cTn id="27" dur="1" fill="hold">
                                          <p:stCondLst>
                                            <p:cond delay="0"/>
                                          </p:stCondLst>
                                        </p:cTn>
                                        <p:tgtEl>
                                          <p:spTgt spid="249859">
                                            <p:txEl>
                                              <p:pRg st="3" end="3"/>
                                            </p:txEl>
                                          </p:spTgt>
                                        </p:tgtEl>
                                        <p:attrNameLst>
                                          <p:attrName>style.visibility</p:attrName>
                                        </p:attrNameLst>
                                      </p:cBhvr>
                                      <p:to>
                                        <p:strVal val="visible"/>
                                      </p:to>
                                    </p:set>
                                    <p:animEffect transition="in" filter="fade">
                                      <p:cBhvr>
                                        <p:cTn id="28" dur="1000"/>
                                        <p:tgtEl>
                                          <p:spTgt spid="249859">
                                            <p:txEl>
                                              <p:pRg st="3" end="3"/>
                                            </p:txEl>
                                          </p:spTgt>
                                        </p:tgtEl>
                                      </p:cBhvr>
                                    </p:animEffect>
                                    <p:anim calcmode="lin" valueType="num">
                                      <p:cBhvr>
                                        <p:cTn id="29" dur="1000" fill="hold"/>
                                        <p:tgtEl>
                                          <p:spTgt spid="249859">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249859">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9859"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8834" name="Rectangle 2"/>
          <p:cNvSpPr>
            <a:spLocks noGrp="1" noChangeArrowheads="1"/>
          </p:cNvSpPr>
          <p:nvPr>
            <p:ph type="title"/>
          </p:nvPr>
        </p:nvSpPr>
        <p:spPr/>
        <p:txBody>
          <a:bodyPr/>
          <a:lstStyle/>
          <a:p>
            <a:r>
              <a:rPr lang="en-US" altLang="es-CO" sz="3800"/>
              <a:t>Compilación y División de la Biblia.</a:t>
            </a:r>
            <a:br>
              <a:rPr lang="en-US" altLang="es-CO" sz="3800"/>
            </a:br>
            <a:r>
              <a:rPr lang="en-US" altLang="es-CO" sz="3400"/>
              <a:t>División por capítulos y versículos.</a:t>
            </a:r>
          </a:p>
        </p:txBody>
      </p:sp>
      <p:sp>
        <p:nvSpPr>
          <p:cNvPr id="248835" name="Rectangle 3"/>
          <p:cNvSpPr>
            <a:spLocks noGrp="1" noChangeArrowheads="1"/>
          </p:cNvSpPr>
          <p:nvPr>
            <p:ph type="body" idx="1"/>
          </p:nvPr>
        </p:nvSpPr>
        <p:spPr/>
        <p:txBody>
          <a:bodyPr/>
          <a:lstStyle/>
          <a:p>
            <a:pPr>
              <a:lnSpc>
                <a:spcPct val="80000"/>
              </a:lnSpc>
            </a:pPr>
            <a:r>
              <a:rPr lang="es-ES" altLang="es-CO" sz="1700" i="1"/>
              <a:t>Divisiones al Pentateuco</a:t>
            </a:r>
            <a:r>
              <a:rPr lang="es-ES" altLang="es-CO" sz="1700"/>
              <a:t>. Las primeras divisiones se le hicieron al Pentateuco para el año 584 a.C. Se agruparon en 154 secciones (sedarim) para facilitar su lectura en un plan de tres años. Cincuenta años más tarde se le seccionó en 53 divisiones (parásito) y en 669 segmentos más pequeños para facilitar la ubicación de referencias. Estas se usaron en un ciclo de lecturas de un año.</a:t>
            </a:r>
            <a:endParaRPr lang="es-ES" altLang="es-CO" sz="1700" i="1"/>
          </a:p>
          <a:p>
            <a:pPr>
              <a:lnSpc>
                <a:spcPct val="80000"/>
              </a:lnSpc>
            </a:pPr>
            <a:r>
              <a:rPr lang="es-ES" altLang="es-CO" sz="1700" i="1"/>
              <a:t>División de la Biblia en Secciones. </a:t>
            </a:r>
            <a:r>
              <a:rPr lang="es-ES" altLang="es-CO" sz="1700"/>
              <a:t>Los griegos hicieron divisiones alrededor del año 250 d.C. El más antiguo sistema de división en capítulos data del año 350 d.C. en los márgenes del Códice Vaticano.</a:t>
            </a:r>
            <a:endParaRPr lang="es-ES" altLang="es-CO" sz="1700" i="1"/>
          </a:p>
          <a:p>
            <a:pPr>
              <a:lnSpc>
                <a:spcPct val="80000"/>
              </a:lnSpc>
            </a:pPr>
            <a:r>
              <a:rPr lang="es-ES" altLang="es-CO" sz="1700" i="1"/>
              <a:t>Actual División de la Biblia en Capítulos. </a:t>
            </a:r>
            <a:r>
              <a:rPr lang="es-ES" altLang="es-CO" sz="1700" b="1"/>
              <a:t>Esteban Langton</a:t>
            </a:r>
            <a:r>
              <a:rPr lang="es-ES" altLang="es-CO" sz="1700" i="1"/>
              <a:t>. </a:t>
            </a:r>
            <a:r>
              <a:rPr lang="es-ES" altLang="es-CO" sz="1700"/>
              <a:t>Luego en el siglo XIII (año 1206) estas secciones fueron cambiadas por Esteban Langton, profesor de la Universidad de París que luego fue el Arzobispo de Canterbury, que dividió la Biblia según la división de los capítulos que hoy conocemos.</a:t>
            </a:r>
            <a:endParaRPr lang="es-ES" altLang="es-CO" sz="1700" i="1"/>
          </a:p>
          <a:p>
            <a:pPr>
              <a:lnSpc>
                <a:spcPct val="80000"/>
              </a:lnSpc>
            </a:pPr>
            <a:r>
              <a:rPr lang="es-ES" altLang="es-CO" sz="1700" i="1"/>
              <a:t>Actual División de la Biblia en Versículos. </a:t>
            </a:r>
            <a:r>
              <a:rPr lang="es-ES" altLang="es-CO" sz="1700" b="1"/>
              <a:t>Roberto Estienne</a:t>
            </a:r>
            <a:r>
              <a:rPr lang="es-ES" altLang="es-CO" sz="1700"/>
              <a:t> (Stephanus) realizó un viaje en 1550 de París a Lyon, y durante su viaje realizó la división de los versículos, la cual no fue del todo la mejor división, probablemente por las circunstancias en que la realizó, viajando, pero como se introdujo rápidamente, se ha mantenido de esa manera por razones prácticas.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248835">
                                            <p:txEl>
                                              <p:pRg st="0" end="0"/>
                                            </p:txEl>
                                          </p:spTgt>
                                        </p:tgtEl>
                                        <p:attrNameLst>
                                          <p:attrName>style.visibility</p:attrName>
                                        </p:attrNameLst>
                                      </p:cBhvr>
                                      <p:to>
                                        <p:strVal val="visible"/>
                                      </p:to>
                                    </p:set>
                                    <p:animEffect transition="in" filter="fade">
                                      <p:cBhvr>
                                        <p:cTn id="7" dur="1000"/>
                                        <p:tgtEl>
                                          <p:spTgt spid="248835">
                                            <p:txEl>
                                              <p:pRg st="0" end="0"/>
                                            </p:txEl>
                                          </p:spTgt>
                                        </p:tgtEl>
                                      </p:cBhvr>
                                    </p:animEffect>
                                    <p:anim calcmode="lin" valueType="num">
                                      <p:cBhvr>
                                        <p:cTn id="8" dur="1000" fill="hold"/>
                                        <p:tgtEl>
                                          <p:spTgt spid="24883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4883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248835">
                                            <p:txEl>
                                              <p:pRg st="1" end="1"/>
                                            </p:txEl>
                                          </p:spTgt>
                                        </p:tgtEl>
                                        <p:attrNameLst>
                                          <p:attrName>style.visibility</p:attrName>
                                        </p:attrNameLst>
                                      </p:cBhvr>
                                      <p:to>
                                        <p:strVal val="visible"/>
                                      </p:to>
                                    </p:set>
                                    <p:animEffect transition="in" filter="fade">
                                      <p:cBhvr>
                                        <p:cTn id="14" dur="1000"/>
                                        <p:tgtEl>
                                          <p:spTgt spid="248835">
                                            <p:txEl>
                                              <p:pRg st="1" end="1"/>
                                            </p:txEl>
                                          </p:spTgt>
                                        </p:tgtEl>
                                      </p:cBhvr>
                                    </p:animEffect>
                                    <p:anim calcmode="lin" valueType="num">
                                      <p:cBhvr>
                                        <p:cTn id="15" dur="1000" fill="hold"/>
                                        <p:tgtEl>
                                          <p:spTgt spid="24883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4883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248835">
                                            <p:txEl>
                                              <p:pRg st="2" end="2"/>
                                            </p:txEl>
                                          </p:spTgt>
                                        </p:tgtEl>
                                        <p:attrNameLst>
                                          <p:attrName>style.visibility</p:attrName>
                                        </p:attrNameLst>
                                      </p:cBhvr>
                                      <p:to>
                                        <p:strVal val="visible"/>
                                      </p:to>
                                    </p:set>
                                    <p:animEffect transition="in" filter="fade">
                                      <p:cBhvr>
                                        <p:cTn id="21" dur="1000"/>
                                        <p:tgtEl>
                                          <p:spTgt spid="248835">
                                            <p:txEl>
                                              <p:pRg st="2" end="2"/>
                                            </p:txEl>
                                          </p:spTgt>
                                        </p:tgtEl>
                                      </p:cBhvr>
                                    </p:animEffect>
                                    <p:anim calcmode="lin" valueType="num">
                                      <p:cBhvr>
                                        <p:cTn id="22" dur="1000" fill="hold"/>
                                        <p:tgtEl>
                                          <p:spTgt spid="248835">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4883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7" presetClass="entr" presetSubtype="0" fill="hold" grpId="0" nodeType="clickEffect">
                                  <p:stCondLst>
                                    <p:cond delay="0"/>
                                  </p:stCondLst>
                                  <p:childTnLst>
                                    <p:set>
                                      <p:cBhvr>
                                        <p:cTn id="27" dur="1" fill="hold">
                                          <p:stCondLst>
                                            <p:cond delay="0"/>
                                          </p:stCondLst>
                                        </p:cTn>
                                        <p:tgtEl>
                                          <p:spTgt spid="248835">
                                            <p:txEl>
                                              <p:pRg st="3" end="3"/>
                                            </p:txEl>
                                          </p:spTgt>
                                        </p:tgtEl>
                                        <p:attrNameLst>
                                          <p:attrName>style.visibility</p:attrName>
                                        </p:attrNameLst>
                                      </p:cBhvr>
                                      <p:to>
                                        <p:strVal val="visible"/>
                                      </p:to>
                                    </p:set>
                                    <p:animEffect transition="in" filter="fade">
                                      <p:cBhvr>
                                        <p:cTn id="28" dur="1000"/>
                                        <p:tgtEl>
                                          <p:spTgt spid="248835">
                                            <p:txEl>
                                              <p:pRg st="3" end="3"/>
                                            </p:txEl>
                                          </p:spTgt>
                                        </p:tgtEl>
                                      </p:cBhvr>
                                    </p:animEffect>
                                    <p:anim calcmode="lin" valueType="num">
                                      <p:cBhvr>
                                        <p:cTn id="29" dur="1000" fill="hold"/>
                                        <p:tgtEl>
                                          <p:spTgt spid="248835">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248835">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8835"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501" name="Rectangle 5"/>
          <p:cNvSpPr>
            <a:spLocks noGrp="1" noChangeArrowheads="1"/>
          </p:cNvSpPr>
          <p:nvPr>
            <p:ph type="title"/>
          </p:nvPr>
        </p:nvSpPr>
        <p:spPr>
          <a:xfrm>
            <a:off x="304800" y="1371600"/>
            <a:ext cx="3048000" cy="1139825"/>
          </a:xfrm>
        </p:spPr>
        <p:txBody>
          <a:bodyPr/>
          <a:lstStyle/>
          <a:p>
            <a:r>
              <a:rPr lang="en-US" altLang="es-CO" sz="3400"/>
              <a:t>Página de la Biblia impresa por Gutemberg</a:t>
            </a:r>
          </a:p>
        </p:txBody>
      </p:sp>
      <p:pic>
        <p:nvPicPr>
          <p:cNvPr id="234500" name="Picture 4"/>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3133725" y="0"/>
            <a:ext cx="6010275" cy="6858000"/>
          </a:xfrm>
          <a:noFill/>
          <a:ln/>
        </p:spPr>
      </p:pic>
      <p:sp>
        <p:nvSpPr>
          <p:cNvPr id="234503" name="Rectangle 7"/>
          <p:cNvSpPr>
            <a:spLocks noChangeArrowheads="1"/>
          </p:cNvSpPr>
          <p:nvPr/>
        </p:nvSpPr>
        <p:spPr bwMode="auto">
          <a:xfrm>
            <a:off x="304800" y="3200400"/>
            <a:ext cx="3048000" cy="2647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s-CO" sz="1200"/>
              <a:t>Impresa entre 1450 al 1456.</a:t>
            </a:r>
          </a:p>
          <a:p>
            <a:r>
              <a:rPr lang="en-US" altLang="es-CO" sz="1200"/>
              <a:t>Concebida en principio para que se asemejara a un manuscrito, no llevaba números de página ni páginas de títulos u otros rasgos característicos de los libros modernos. A pesar de que la combinación de fabricación de papel y tipos fundidos permitió realizar grandes tiradas, sólo han sobrevivido cincuenta ejemplares de esta obra. Las ilustraciones que acompañan al texto de esta página fueron pintadas a mano, aunque era frecuente imprimirlas como grabados. </a:t>
            </a:r>
          </a:p>
          <a:p>
            <a:pPr lvl="1"/>
            <a:endParaRPr lang="en-US" altLang="es-CO" sz="120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p:txBody>
          <a:bodyPr/>
          <a:lstStyle/>
          <a:p>
            <a:r>
              <a:rPr lang="en-US" altLang="es-CO" sz="4600"/>
              <a:t>Contenido</a:t>
            </a:r>
            <a:br>
              <a:rPr lang="en-US" altLang="es-CO" sz="4600"/>
            </a:br>
            <a:r>
              <a:rPr lang="en-US" altLang="es-CO" sz="3400"/>
              <a:t>Introducción al Nuevo Testamento</a:t>
            </a:r>
          </a:p>
        </p:txBody>
      </p:sp>
      <p:sp>
        <p:nvSpPr>
          <p:cNvPr id="87043" name="Rectangle 3"/>
          <p:cNvSpPr>
            <a:spLocks noGrp="1" noChangeArrowheads="1"/>
          </p:cNvSpPr>
          <p:nvPr>
            <p:ph type="body" sz="half" idx="1"/>
          </p:nvPr>
        </p:nvSpPr>
        <p:spPr>
          <a:xfrm>
            <a:off x="457200" y="1600200"/>
            <a:ext cx="7696200" cy="4530725"/>
          </a:xfrm>
        </p:spPr>
        <p:txBody>
          <a:bodyPr/>
          <a:lstStyle/>
          <a:p>
            <a:r>
              <a:rPr lang="en-US" altLang="es-CO" sz="2600"/>
              <a:t>Significado de su nombre: “Nuevo Testamento”.</a:t>
            </a:r>
          </a:p>
          <a:p>
            <a:r>
              <a:rPr lang="en-US" altLang="es-CO" sz="2600"/>
              <a:t>Contenido del Nuevo Testamento.</a:t>
            </a:r>
          </a:p>
          <a:p>
            <a:r>
              <a:rPr lang="en-US" altLang="es-CO" sz="2600"/>
              <a:t>Clasificación de los libros del NT.</a:t>
            </a:r>
          </a:p>
          <a:p>
            <a:pPr lvl="1"/>
            <a:r>
              <a:rPr lang="en-US" altLang="es-CO" sz="2200"/>
              <a:t>Por su carácter literario.</a:t>
            </a:r>
          </a:p>
          <a:p>
            <a:pPr lvl="1"/>
            <a:r>
              <a:rPr lang="en-US" altLang="es-CO" sz="2200"/>
              <a:t>Por sus Autores.</a:t>
            </a:r>
          </a:p>
          <a:p>
            <a:pPr lvl="1"/>
            <a:r>
              <a:rPr lang="en-US" altLang="es-CO" sz="2200"/>
              <a:t>Por sus períodos.</a:t>
            </a:r>
          </a:p>
          <a:p>
            <a:r>
              <a:rPr lang="en-US" altLang="es-CO" sz="2600"/>
              <a:t>Compilación y División en capítulos y versículos.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546" name="Rectangle 2"/>
          <p:cNvSpPr>
            <a:spLocks noGrp="1" noChangeArrowheads="1"/>
          </p:cNvSpPr>
          <p:nvPr>
            <p:ph type="title"/>
          </p:nvPr>
        </p:nvSpPr>
        <p:spPr/>
        <p:txBody>
          <a:bodyPr/>
          <a:lstStyle/>
          <a:p>
            <a:r>
              <a:rPr lang="en-US" altLang="es-CO" sz="3800"/>
              <a:t>Significado de su nombre: </a:t>
            </a:r>
            <a:br>
              <a:rPr lang="en-US" altLang="es-CO" sz="3800"/>
            </a:br>
            <a:r>
              <a:rPr lang="en-US" altLang="es-CO" sz="3800"/>
              <a:t>“Nuevo Testamento”</a:t>
            </a:r>
          </a:p>
        </p:txBody>
      </p:sp>
      <p:sp>
        <p:nvSpPr>
          <p:cNvPr id="236547" name="Rectangle 3"/>
          <p:cNvSpPr>
            <a:spLocks noGrp="1" noChangeArrowheads="1"/>
          </p:cNvSpPr>
          <p:nvPr>
            <p:ph type="body" idx="1"/>
          </p:nvPr>
        </p:nvSpPr>
        <p:spPr/>
        <p:txBody>
          <a:bodyPr/>
          <a:lstStyle/>
          <a:p>
            <a:pPr>
              <a:lnSpc>
                <a:spcPct val="80000"/>
              </a:lnSpc>
            </a:pPr>
            <a:r>
              <a:rPr lang="en-US" altLang="es-CO" sz="2600"/>
              <a:t>Latín </a:t>
            </a:r>
            <a:r>
              <a:rPr lang="en-US" altLang="es-CO" sz="2600" i="1"/>
              <a:t>Novum Testamentum</a:t>
            </a:r>
          </a:p>
          <a:p>
            <a:pPr>
              <a:lnSpc>
                <a:spcPct val="80000"/>
              </a:lnSpc>
            </a:pPr>
            <a:r>
              <a:rPr lang="en-US" altLang="es-CO" sz="2600"/>
              <a:t>Griego </a:t>
            </a:r>
            <a:r>
              <a:rPr lang="es-ES" altLang="es-CO" sz="2600">
                <a:solidFill>
                  <a:srgbClr val="000000"/>
                </a:solidFill>
                <a:latin typeface="Symbol" panose="05050102010706020507" pitchFamily="18" charset="2"/>
                <a:ea typeface="Times New Roman" panose="02020603050405020304" pitchFamily="18" charset="0"/>
                <a:cs typeface="Arial" panose="020B0604020202020204" pitchFamily="34" charset="0"/>
              </a:rPr>
              <a:t>h kainh diaqhkh</a:t>
            </a:r>
            <a:r>
              <a:rPr lang="en-US" altLang="es-CO" sz="2600" i="1"/>
              <a:t> (Je Kaine Diatheke) = Nuevo PACTO, o Nuevo TESTAMENTO.</a:t>
            </a:r>
          </a:p>
          <a:p>
            <a:pPr>
              <a:lnSpc>
                <a:spcPct val="80000"/>
              </a:lnSpc>
            </a:pPr>
            <a:r>
              <a:rPr lang="en-US" altLang="es-CO" sz="2600" i="1"/>
              <a:t>Diatheke</a:t>
            </a:r>
            <a:r>
              <a:rPr lang="en-US" altLang="es-CO" sz="2600"/>
              <a:t> (pacto) “última voluntad expresada por escrito” (testamento).</a:t>
            </a:r>
          </a:p>
          <a:p>
            <a:pPr>
              <a:lnSpc>
                <a:spcPct val="80000"/>
              </a:lnSpc>
            </a:pPr>
            <a:r>
              <a:rPr lang="en-US" altLang="es-CO" sz="2600"/>
              <a:t>Pacto de Dios: Una promesa a la que se interpone un juramento: “Yo seré vuestro Dios y vosotros serán mi pueblo”.</a:t>
            </a:r>
          </a:p>
          <a:p>
            <a:pPr>
              <a:lnSpc>
                <a:spcPct val="80000"/>
              </a:lnSpc>
            </a:pPr>
            <a:r>
              <a:rPr lang="en-US" altLang="es-CO" sz="2600"/>
              <a:t>En el Nuevo Testamento, Dios cumple su pacto anterior </a:t>
            </a:r>
            <a:r>
              <a:rPr lang="en-US" altLang="es-CO" sz="2000"/>
              <a:t>(Luc.1:72; Hech.3:25; 2Co.3:14; Heb.8-9 ver 9:8-16)</a:t>
            </a:r>
          </a:p>
          <a:p>
            <a:pPr>
              <a:lnSpc>
                <a:spcPct val="80000"/>
              </a:lnSpc>
            </a:pPr>
            <a:r>
              <a:rPr lang="en-US" altLang="es-CO" sz="2600"/>
              <a:t>Antiguo y Nuevo Testamento son términos usados a partir del siglo II de la era cristiana.</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2" fill="hold" grpId="0" nodeType="clickEffect">
                                  <p:stCondLst>
                                    <p:cond delay="0"/>
                                  </p:stCondLst>
                                  <p:childTnLst>
                                    <p:set>
                                      <p:cBhvr>
                                        <p:cTn id="6" dur="1" fill="hold">
                                          <p:stCondLst>
                                            <p:cond delay="0"/>
                                          </p:stCondLst>
                                        </p:cTn>
                                        <p:tgtEl>
                                          <p:spTgt spid="236547">
                                            <p:txEl>
                                              <p:pRg st="0" end="0"/>
                                            </p:txEl>
                                          </p:spTgt>
                                        </p:tgtEl>
                                        <p:attrNameLst>
                                          <p:attrName>style.visibility</p:attrName>
                                        </p:attrNameLst>
                                      </p:cBhvr>
                                      <p:to>
                                        <p:strVal val="visible"/>
                                      </p:to>
                                    </p:set>
                                    <p:anim calcmode="lin" valueType="num">
                                      <p:cBhvr additive="base">
                                        <p:cTn id="7" dur="500" fill="hold"/>
                                        <p:tgtEl>
                                          <p:spTgt spid="23654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3654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12" fill="hold" grpId="0" nodeType="clickEffect">
                                  <p:stCondLst>
                                    <p:cond delay="0"/>
                                  </p:stCondLst>
                                  <p:childTnLst>
                                    <p:set>
                                      <p:cBhvr>
                                        <p:cTn id="12" dur="1" fill="hold">
                                          <p:stCondLst>
                                            <p:cond delay="0"/>
                                          </p:stCondLst>
                                        </p:cTn>
                                        <p:tgtEl>
                                          <p:spTgt spid="236547">
                                            <p:txEl>
                                              <p:pRg st="1" end="1"/>
                                            </p:txEl>
                                          </p:spTgt>
                                        </p:tgtEl>
                                        <p:attrNameLst>
                                          <p:attrName>style.visibility</p:attrName>
                                        </p:attrNameLst>
                                      </p:cBhvr>
                                      <p:to>
                                        <p:strVal val="visible"/>
                                      </p:to>
                                    </p:set>
                                    <p:anim calcmode="lin" valueType="num">
                                      <p:cBhvr additive="base">
                                        <p:cTn id="13" dur="500" fill="hold"/>
                                        <p:tgtEl>
                                          <p:spTgt spid="23654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3654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12" fill="hold" grpId="0" nodeType="clickEffect">
                                  <p:stCondLst>
                                    <p:cond delay="0"/>
                                  </p:stCondLst>
                                  <p:childTnLst>
                                    <p:set>
                                      <p:cBhvr>
                                        <p:cTn id="18" dur="1" fill="hold">
                                          <p:stCondLst>
                                            <p:cond delay="0"/>
                                          </p:stCondLst>
                                        </p:cTn>
                                        <p:tgtEl>
                                          <p:spTgt spid="236547">
                                            <p:txEl>
                                              <p:pRg st="2" end="2"/>
                                            </p:txEl>
                                          </p:spTgt>
                                        </p:tgtEl>
                                        <p:attrNameLst>
                                          <p:attrName>style.visibility</p:attrName>
                                        </p:attrNameLst>
                                      </p:cBhvr>
                                      <p:to>
                                        <p:strVal val="visible"/>
                                      </p:to>
                                    </p:set>
                                    <p:anim calcmode="lin" valueType="num">
                                      <p:cBhvr additive="base">
                                        <p:cTn id="19" dur="500" fill="hold"/>
                                        <p:tgtEl>
                                          <p:spTgt spid="236547">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3654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12" fill="hold" grpId="0" nodeType="clickEffect">
                                  <p:stCondLst>
                                    <p:cond delay="0"/>
                                  </p:stCondLst>
                                  <p:childTnLst>
                                    <p:set>
                                      <p:cBhvr>
                                        <p:cTn id="24" dur="1" fill="hold">
                                          <p:stCondLst>
                                            <p:cond delay="0"/>
                                          </p:stCondLst>
                                        </p:cTn>
                                        <p:tgtEl>
                                          <p:spTgt spid="236547">
                                            <p:txEl>
                                              <p:pRg st="3" end="3"/>
                                            </p:txEl>
                                          </p:spTgt>
                                        </p:tgtEl>
                                        <p:attrNameLst>
                                          <p:attrName>style.visibility</p:attrName>
                                        </p:attrNameLst>
                                      </p:cBhvr>
                                      <p:to>
                                        <p:strVal val="visible"/>
                                      </p:to>
                                    </p:set>
                                    <p:anim calcmode="lin" valueType="num">
                                      <p:cBhvr additive="base">
                                        <p:cTn id="25" dur="500" fill="hold"/>
                                        <p:tgtEl>
                                          <p:spTgt spid="236547">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3654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12" fill="hold" grpId="0" nodeType="clickEffect">
                                  <p:stCondLst>
                                    <p:cond delay="0"/>
                                  </p:stCondLst>
                                  <p:childTnLst>
                                    <p:set>
                                      <p:cBhvr>
                                        <p:cTn id="30" dur="1" fill="hold">
                                          <p:stCondLst>
                                            <p:cond delay="0"/>
                                          </p:stCondLst>
                                        </p:cTn>
                                        <p:tgtEl>
                                          <p:spTgt spid="236547">
                                            <p:txEl>
                                              <p:pRg st="4" end="4"/>
                                            </p:txEl>
                                          </p:spTgt>
                                        </p:tgtEl>
                                        <p:attrNameLst>
                                          <p:attrName>style.visibility</p:attrName>
                                        </p:attrNameLst>
                                      </p:cBhvr>
                                      <p:to>
                                        <p:strVal val="visible"/>
                                      </p:to>
                                    </p:set>
                                    <p:anim calcmode="lin" valueType="num">
                                      <p:cBhvr additive="base">
                                        <p:cTn id="31" dur="500" fill="hold"/>
                                        <p:tgtEl>
                                          <p:spTgt spid="236547">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23654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12" fill="hold" grpId="0" nodeType="clickEffect">
                                  <p:stCondLst>
                                    <p:cond delay="0"/>
                                  </p:stCondLst>
                                  <p:childTnLst>
                                    <p:set>
                                      <p:cBhvr>
                                        <p:cTn id="36" dur="1" fill="hold">
                                          <p:stCondLst>
                                            <p:cond delay="0"/>
                                          </p:stCondLst>
                                        </p:cTn>
                                        <p:tgtEl>
                                          <p:spTgt spid="236547">
                                            <p:txEl>
                                              <p:pRg st="5" end="5"/>
                                            </p:txEl>
                                          </p:spTgt>
                                        </p:tgtEl>
                                        <p:attrNameLst>
                                          <p:attrName>style.visibility</p:attrName>
                                        </p:attrNameLst>
                                      </p:cBhvr>
                                      <p:to>
                                        <p:strVal val="visible"/>
                                      </p:to>
                                    </p:set>
                                    <p:anim calcmode="lin" valueType="num">
                                      <p:cBhvr additive="base">
                                        <p:cTn id="37" dur="500" fill="hold"/>
                                        <p:tgtEl>
                                          <p:spTgt spid="236547">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236547">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6547"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7570" name="Rectangle 2"/>
          <p:cNvSpPr>
            <a:spLocks noGrp="1" noChangeArrowheads="1"/>
          </p:cNvSpPr>
          <p:nvPr>
            <p:ph type="title"/>
          </p:nvPr>
        </p:nvSpPr>
        <p:spPr/>
        <p:txBody>
          <a:bodyPr/>
          <a:lstStyle/>
          <a:p>
            <a:r>
              <a:rPr lang="en-US" altLang="es-CO" sz="3400"/>
              <a:t>Contenido del Nuevo Testamento</a:t>
            </a:r>
            <a:br>
              <a:rPr lang="en-US" altLang="es-CO" sz="3400"/>
            </a:br>
            <a:r>
              <a:rPr lang="en-US" altLang="es-CO" sz="3800"/>
              <a:t>Los Evangelios y los Hechos</a:t>
            </a:r>
          </a:p>
        </p:txBody>
      </p:sp>
      <p:sp>
        <p:nvSpPr>
          <p:cNvPr id="237571" name="Rectangle 3"/>
          <p:cNvSpPr>
            <a:spLocks noGrp="1" noChangeArrowheads="1"/>
          </p:cNvSpPr>
          <p:nvPr>
            <p:ph type="body" idx="1"/>
          </p:nvPr>
        </p:nvSpPr>
        <p:spPr>
          <a:xfrm>
            <a:off x="457200" y="1600200"/>
            <a:ext cx="8229600" cy="4876800"/>
          </a:xfrm>
        </p:spPr>
        <p:txBody>
          <a:bodyPr/>
          <a:lstStyle/>
          <a:p>
            <a:r>
              <a:rPr lang="en-US" altLang="es-CO" sz="2600" b="1"/>
              <a:t>Mateo</a:t>
            </a:r>
            <a:r>
              <a:rPr lang="en-US" altLang="es-CO" sz="2600"/>
              <a:t>: el evangelio para los judíos. Cristo como Rey.</a:t>
            </a:r>
          </a:p>
          <a:p>
            <a:r>
              <a:rPr lang="en-US" altLang="es-CO" sz="2600" b="1"/>
              <a:t>Marcos</a:t>
            </a:r>
            <a:r>
              <a:rPr lang="en-US" altLang="es-CO" sz="2600"/>
              <a:t>: evangelio del Siervo de Dios en acción.</a:t>
            </a:r>
          </a:p>
          <a:p>
            <a:r>
              <a:rPr lang="en-US" altLang="es-CO" sz="2600" b="1"/>
              <a:t>Lucas</a:t>
            </a:r>
            <a:r>
              <a:rPr lang="en-US" altLang="es-CO" sz="2600"/>
              <a:t>: el evangelio del Salvador que ama las almas perdidas. Enfatiza su humanidad.</a:t>
            </a:r>
          </a:p>
          <a:p>
            <a:r>
              <a:rPr lang="en-US" altLang="es-CO" sz="2600" b="1"/>
              <a:t>Juan</a:t>
            </a:r>
            <a:r>
              <a:rPr lang="en-US" altLang="es-CO" sz="2600"/>
              <a:t>: el evangelio del Hijo de Dios, enfatiza la Deidad de Jesús.</a:t>
            </a:r>
          </a:p>
          <a:p>
            <a:r>
              <a:rPr lang="en-US" altLang="es-CO" sz="2600" b="1"/>
              <a:t>Hechos</a:t>
            </a:r>
            <a:r>
              <a:rPr lang="en-US" altLang="es-CO" sz="2600"/>
              <a:t>: completa la historia después de la resurrección de Cristo, con el ministerio del Espíritu Santo en la Iglesia primitiva.</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6" fill="hold" grpId="0" nodeType="clickEffect">
                                  <p:stCondLst>
                                    <p:cond delay="0"/>
                                  </p:stCondLst>
                                  <p:childTnLst>
                                    <p:set>
                                      <p:cBhvr>
                                        <p:cTn id="6" dur="1" fill="hold">
                                          <p:stCondLst>
                                            <p:cond delay="0"/>
                                          </p:stCondLst>
                                        </p:cTn>
                                        <p:tgtEl>
                                          <p:spTgt spid="237571">
                                            <p:txEl>
                                              <p:pRg st="0" end="0"/>
                                            </p:txEl>
                                          </p:spTgt>
                                        </p:tgtEl>
                                        <p:attrNameLst>
                                          <p:attrName>style.visibility</p:attrName>
                                        </p:attrNameLst>
                                      </p:cBhvr>
                                      <p:to>
                                        <p:strVal val="visible"/>
                                      </p:to>
                                    </p:set>
                                    <p:anim calcmode="lin" valueType="num">
                                      <p:cBhvr additive="base">
                                        <p:cTn id="7" dur="500" fill="hold"/>
                                        <p:tgtEl>
                                          <p:spTgt spid="237571">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23757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6" fill="hold" grpId="0" nodeType="clickEffect">
                                  <p:stCondLst>
                                    <p:cond delay="0"/>
                                  </p:stCondLst>
                                  <p:childTnLst>
                                    <p:set>
                                      <p:cBhvr>
                                        <p:cTn id="12" dur="1" fill="hold">
                                          <p:stCondLst>
                                            <p:cond delay="0"/>
                                          </p:stCondLst>
                                        </p:cTn>
                                        <p:tgtEl>
                                          <p:spTgt spid="237571">
                                            <p:txEl>
                                              <p:pRg st="1" end="1"/>
                                            </p:txEl>
                                          </p:spTgt>
                                        </p:tgtEl>
                                        <p:attrNameLst>
                                          <p:attrName>style.visibility</p:attrName>
                                        </p:attrNameLst>
                                      </p:cBhvr>
                                      <p:to>
                                        <p:strVal val="visible"/>
                                      </p:to>
                                    </p:set>
                                    <p:anim calcmode="lin" valueType="num">
                                      <p:cBhvr additive="base">
                                        <p:cTn id="13" dur="500" fill="hold"/>
                                        <p:tgtEl>
                                          <p:spTgt spid="237571">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23757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6" fill="hold" grpId="0" nodeType="clickEffect">
                                  <p:stCondLst>
                                    <p:cond delay="0"/>
                                  </p:stCondLst>
                                  <p:childTnLst>
                                    <p:set>
                                      <p:cBhvr>
                                        <p:cTn id="18" dur="1" fill="hold">
                                          <p:stCondLst>
                                            <p:cond delay="0"/>
                                          </p:stCondLst>
                                        </p:cTn>
                                        <p:tgtEl>
                                          <p:spTgt spid="237571">
                                            <p:txEl>
                                              <p:pRg st="2" end="2"/>
                                            </p:txEl>
                                          </p:spTgt>
                                        </p:tgtEl>
                                        <p:attrNameLst>
                                          <p:attrName>style.visibility</p:attrName>
                                        </p:attrNameLst>
                                      </p:cBhvr>
                                      <p:to>
                                        <p:strVal val="visible"/>
                                      </p:to>
                                    </p:set>
                                    <p:anim calcmode="lin" valueType="num">
                                      <p:cBhvr additive="base">
                                        <p:cTn id="19" dur="500" fill="hold"/>
                                        <p:tgtEl>
                                          <p:spTgt spid="237571">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23757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6" fill="hold" grpId="0" nodeType="clickEffect">
                                  <p:stCondLst>
                                    <p:cond delay="0"/>
                                  </p:stCondLst>
                                  <p:childTnLst>
                                    <p:set>
                                      <p:cBhvr>
                                        <p:cTn id="24" dur="1" fill="hold">
                                          <p:stCondLst>
                                            <p:cond delay="0"/>
                                          </p:stCondLst>
                                        </p:cTn>
                                        <p:tgtEl>
                                          <p:spTgt spid="237571">
                                            <p:txEl>
                                              <p:pRg st="3" end="3"/>
                                            </p:txEl>
                                          </p:spTgt>
                                        </p:tgtEl>
                                        <p:attrNameLst>
                                          <p:attrName>style.visibility</p:attrName>
                                        </p:attrNameLst>
                                      </p:cBhvr>
                                      <p:to>
                                        <p:strVal val="visible"/>
                                      </p:to>
                                    </p:set>
                                    <p:anim calcmode="lin" valueType="num">
                                      <p:cBhvr additive="base">
                                        <p:cTn id="25" dur="500" fill="hold"/>
                                        <p:tgtEl>
                                          <p:spTgt spid="237571">
                                            <p:txEl>
                                              <p:pRg st="3" end="3"/>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23757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6" fill="hold" grpId="0" nodeType="clickEffect">
                                  <p:stCondLst>
                                    <p:cond delay="0"/>
                                  </p:stCondLst>
                                  <p:childTnLst>
                                    <p:set>
                                      <p:cBhvr>
                                        <p:cTn id="30" dur="1" fill="hold">
                                          <p:stCondLst>
                                            <p:cond delay="0"/>
                                          </p:stCondLst>
                                        </p:cTn>
                                        <p:tgtEl>
                                          <p:spTgt spid="237571">
                                            <p:txEl>
                                              <p:pRg st="4" end="4"/>
                                            </p:txEl>
                                          </p:spTgt>
                                        </p:tgtEl>
                                        <p:attrNameLst>
                                          <p:attrName>style.visibility</p:attrName>
                                        </p:attrNameLst>
                                      </p:cBhvr>
                                      <p:to>
                                        <p:strVal val="visible"/>
                                      </p:to>
                                    </p:set>
                                    <p:anim calcmode="lin" valueType="num">
                                      <p:cBhvr additive="base">
                                        <p:cTn id="31" dur="500" fill="hold"/>
                                        <p:tgtEl>
                                          <p:spTgt spid="237571">
                                            <p:txEl>
                                              <p:pRg st="4" end="4"/>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237571">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7571"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4" name="Rectangle 2"/>
          <p:cNvSpPr>
            <a:spLocks noGrp="1" noChangeArrowheads="1"/>
          </p:cNvSpPr>
          <p:nvPr>
            <p:ph type="title"/>
          </p:nvPr>
        </p:nvSpPr>
        <p:spPr/>
        <p:txBody>
          <a:bodyPr/>
          <a:lstStyle/>
          <a:p>
            <a:r>
              <a:rPr lang="en-US" altLang="es-CO" sz="3400"/>
              <a:t>Contenido del Nuevo Testamento</a:t>
            </a:r>
            <a:br>
              <a:rPr lang="en-US" altLang="es-CO" sz="3400"/>
            </a:br>
            <a:r>
              <a:rPr lang="en-US" altLang="es-CO" sz="3800"/>
              <a:t>Las Epístolas de Pablo</a:t>
            </a:r>
          </a:p>
        </p:txBody>
      </p:sp>
      <p:sp>
        <p:nvSpPr>
          <p:cNvPr id="238595" name="Rectangle 3"/>
          <p:cNvSpPr>
            <a:spLocks noGrp="1" noChangeArrowheads="1"/>
          </p:cNvSpPr>
          <p:nvPr>
            <p:ph type="body" idx="1"/>
          </p:nvPr>
        </p:nvSpPr>
        <p:spPr/>
        <p:txBody>
          <a:bodyPr/>
          <a:lstStyle/>
          <a:p>
            <a:pPr>
              <a:lnSpc>
                <a:spcPct val="90000"/>
              </a:lnSpc>
            </a:pPr>
            <a:r>
              <a:rPr lang="en-US" altLang="es-CO" b="1"/>
              <a:t>Romanos</a:t>
            </a:r>
            <a:r>
              <a:rPr lang="en-US" altLang="es-CO"/>
              <a:t>: </a:t>
            </a:r>
            <a:r>
              <a:rPr lang="es-ES_tradnl" altLang="es-CO"/>
              <a:t>el evangelio de la justicia de Dios en Cristo</a:t>
            </a:r>
            <a:r>
              <a:rPr lang="en-US" altLang="es-CO"/>
              <a:t>. “La Biblia dentro de la Biblia”.</a:t>
            </a:r>
          </a:p>
          <a:p>
            <a:pPr>
              <a:lnSpc>
                <a:spcPct val="90000"/>
              </a:lnSpc>
            </a:pPr>
            <a:r>
              <a:rPr lang="en-US" altLang="es-CO" b="1"/>
              <a:t>1 Corintios</a:t>
            </a:r>
            <a:r>
              <a:rPr lang="en-US" altLang="es-CO"/>
              <a:t>: Respuestas a una iglesia con problemas: desórdenes e inmoralidad.</a:t>
            </a:r>
          </a:p>
          <a:p>
            <a:pPr>
              <a:lnSpc>
                <a:spcPct val="90000"/>
              </a:lnSpc>
            </a:pPr>
            <a:r>
              <a:rPr lang="en-US" altLang="es-CO" b="1"/>
              <a:t>2 Corintios</a:t>
            </a:r>
            <a:r>
              <a:rPr lang="en-US" altLang="es-CO"/>
              <a:t>: El corazón pastoral de Pablo para con la obra de Cristo en las iglesias.</a:t>
            </a:r>
          </a:p>
          <a:p>
            <a:pPr>
              <a:lnSpc>
                <a:spcPct val="90000"/>
              </a:lnSpc>
            </a:pPr>
            <a:r>
              <a:rPr lang="en-US" altLang="es-CO" b="1"/>
              <a:t>Gálatas</a:t>
            </a:r>
            <a:r>
              <a:rPr lang="en-US" altLang="es-CO"/>
              <a:t>: Corregir la falsa doctrina judaizante.</a:t>
            </a:r>
          </a:p>
          <a:p>
            <a:pPr>
              <a:lnSpc>
                <a:spcPct val="90000"/>
              </a:lnSpc>
            </a:pPr>
            <a:r>
              <a:rPr lang="en-US" altLang="es-CO" b="1"/>
              <a:t>Efesios</a:t>
            </a:r>
            <a:r>
              <a:rPr lang="en-US" altLang="es-CO"/>
              <a:t>: “El tratado teológico de soteriología y eclesiología”.</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38595">
                                            <p:txEl>
                                              <p:pRg st="0" end="0"/>
                                            </p:txEl>
                                          </p:spTgt>
                                        </p:tgtEl>
                                        <p:attrNameLst>
                                          <p:attrName>style.visibility</p:attrName>
                                        </p:attrNameLst>
                                      </p:cBhvr>
                                      <p:to>
                                        <p:strVal val="visible"/>
                                      </p:to>
                                    </p:set>
                                    <p:anim calcmode="lin" valueType="num">
                                      <p:cBhvr additive="base">
                                        <p:cTn id="7" dur="500" fill="hold"/>
                                        <p:tgtEl>
                                          <p:spTgt spid="23859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3859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38595">
                                            <p:txEl>
                                              <p:pRg st="1" end="1"/>
                                            </p:txEl>
                                          </p:spTgt>
                                        </p:tgtEl>
                                        <p:attrNameLst>
                                          <p:attrName>style.visibility</p:attrName>
                                        </p:attrNameLst>
                                      </p:cBhvr>
                                      <p:to>
                                        <p:strVal val="visible"/>
                                      </p:to>
                                    </p:set>
                                    <p:anim calcmode="lin" valueType="num">
                                      <p:cBhvr additive="base">
                                        <p:cTn id="13" dur="500" fill="hold"/>
                                        <p:tgtEl>
                                          <p:spTgt spid="23859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3859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38595">
                                            <p:txEl>
                                              <p:pRg st="2" end="2"/>
                                            </p:txEl>
                                          </p:spTgt>
                                        </p:tgtEl>
                                        <p:attrNameLst>
                                          <p:attrName>style.visibility</p:attrName>
                                        </p:attrNameLst>
                                      </p:cBhvr>
                                      <p:to>
                                        <p:strVal val="visible"/>
                                      </p:to>
                                    </p:set>
                                    <p:anim calcmode="lin" valueType="num">
                                      <p:cBhvr additive="base">
                                        <p:cTn id="19" dur="500" fill="hold"/>
                                        <p:tgtEl>
                                          <p:spTgt spid="23859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3859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38595">
                                            <p:txEl>
                                              <p:pRg st="3" end="3"/>
                                            </p:txEl>
                                          </p:spTgt>
                                        </p:tgtEl>
                                        <p:attrNameLst>
                                          <p:attrName>style.visibility</p:attrName>
                                        </p:attrNameLst>
                                      </p:cBhvr>
                                      <p:to>
                                        <p:strVal val="visible"/>
                                      </p:to>
                                    </p:set>
                                    <p:anim calcmode="lin" valueType="num">
                                      <p:cBhvr additive="base">
                                        <p:cTn id="25" dur="500" fill="hold"/>
                                        <p:tgtEl>
                                          <p:spTgt spid="23859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3859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38595">
                                            <p:txEl>
                                              <p:pRg st="4" end="4"/>
                                            </p:txEl>
                                          </p:spTgt>
                                        </p:tgtEl>
                                        <p:attrNameLst>
                                          <p:attrName>style.visibility</p:attrName>
                                        </p:attrNameLst>
                                      </p:cBhvr>
                                      <p:to>
                                        <p:strVal val="visible"/>
                                      </p:to>
                                    </p:set>
                                    <p:anim calcmode="lin" valueType="num">
                                      <p:cBhvr additive="base">
                                        <p:cTn id="31" dur="500" fill="hold"/>
                                        <p:tgtEl>
                                          <p:spTgt spid="23859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3859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8595"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618" name="Rectangle 2"/>
          <p:cNvSpPr>
            <a:spLocks noGrp="1" noChangeArrowheads="1"/>
          </p:cNvSpPr>
          <p:nvPr>
            <p:ph type="title"/>
          </p:nvPr>
        </p:nvSpPr>
        <p:spPr/>
        <p:txBody>
          <a:bodyPr/>
          <a:lstStyle/>
          <a:p>
            <a:r>
              <a:rPr lang="en-US" altLang="es-CO" sz="3400"/>
              <a:t>Contenido del Nuevo Testamento</a:t>
            </a:r>
            <a:br>
              <a:rPr lang="en-US" altLang="es-CO" sz="3400"/>
            </a:br>
            <a:r>
              <a:rPr lang="en-US" altLang="es-CO" sz="3800"/>
              <a:t>Las Epístolas de Pablo (continuación)</a:t>
            </a:r>
          </a:p>
        </p:txBody>
      </p:sp>
      <p:sp>
        <p:nvSpPr>
          <p:cNvPr id="239619" name="Rectangle 3"/>
          <p:cNvSpPr>
            <a:spLocks noGrp="1" noChangeArrowheads="1"/>
          </p:cNvSpPr>
          <p:nvPr>
            <p:ph type="body" idx="1"/>
          </p:nvPr>
        </p:nvSpPr>
        <p:spPr/>
        <p:txBody>
          <a:bodyPr/>
          <a:lstStyle/>
          <a:p>
            <a:r>
              <a:rPr lang="en-US" altLang="es-CO" b="1"/>
              <a:t>Filipenses</a:t>
            </a:r>
            <a:r>
              <a:rPr lang="en-US" altLang="es-CO"/>
              <a:t>: La epístola del “gozo en Cristo”.</a:t>
            </a:r>
          </a:p>
          <a:p>
            <a:r>
              <a:rPr lang="en-US" altLang="es-CO" b="1"/>
              <a:t>Colosenses</a:t>
            </a:r>
            <a:r>
              <a:rPr lang="en-US" altLang="es-CO"/>
              <a:t>: La supremacía de Jesucristo frente a las huecas filosofías. El es quien controla todas las cosas.</a:t>
            </a:r>
          </a:p>
          <a:p>
            <a:r>
              <a:rPr lang="en-US" altLang="es-CO" b="1"/>
              <a:t>1</a:t>
            </a:r>
            <a:r>
              <a:rPr lang="en-US" altLang="es-CO"/>
              <a:t> </a:t>
            </a:r>
            <a:r>
              <a:rPr lang="en-US" altLang="es-CO" b="1"/>
              <a:t>Tesalonicenses</a:t>
            </a:r>
            <a:r>
              <a:rPr lang="en-US" altLang="es-CO"/>
              <a:t>:Ánimo para una iglesia fiel.</a:t>
            </a:r>
          </a:p>
          <a:p>
            <a:r>
              <a:rPr lang="en-US" altLang="es-CO" b="1"/>
              <a:t>2 Tesalonicenses</a:t>
            </a:r>
            <a:r>
              <a:rPr lang="en-US" altLang="es-CO"/>
              <a:t>: Aclaración sobre las cosas que están por venir.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3" fill="hold" grpId="0" nodeType="clickEffect">
                                  <p:stCondLst>
                                    <p:cond delay="0"/>
                                  </p:stCondLst>
                                  <p:childTnLst>
                                    <p:set>
                                      <p:cBhvr>
                                        <p:cTn id="6" dur="1" fill="hold">
                                          <p:stCondLst>
                                            <p:cond delay="0"/>
                                          </p:stCondLst>
                                        </p:cTn>
                                        <p:tgtEl>
                                          <p:spTgt spid="239619">
                                            <p:txEl>
                                              <p:pRg st="0" end="0"/>
                                            </p:txEl>
                                          </p:spTgt>
                                        </p:tgtEl>
                                        <p:attrNameLst>
                                          <p:attrName>style.visibility</p:attrName>
                                        </p:attrNameLst>
                                      </p:cBhvr>
                                      <p:to>
                                        <p:strVal val="visible"/>
                                      </p:to>
                                    </p:set>
                                    <p:anim calcmode="lin" valueType="num">
                                      <p:cBhvr additive="base">
                                        <p:cTn id="7" dur="500" fill="hold"/>
                                        <p:tgtEl>
                                          <p:spTgt spid="239619">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239619">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3" fill="hold" grpId="0" nodeType="clickEffect">
                                  <p:stCondLst>
                                    <p:cond delay="0"/>
                                  </p:stCondLst>
                                  <p:childTnLst>
                                    <p:set>
                                      <p:cBhvr>
                                        <p:cTn id="12" dur="1" fill="hold">
                                          <p:stCondLst>
                                            <p:cond delay="0"/>
                                          </p:stCondLst>
                                        </p:cTn>
                                        <p:tgtEl>
                                          <p:spTgt spid="239619">
                                            <p:txEl>
                                              <p:pRg st="1" end="1"/>
                                            </p:txEl>
                                          </p:spTgt>
                                        </p:tgtEl>
                                        <p:attrNameLst>
                                          <p:attrName>style.visibility</p:attrName>
                                        </p:attrNameLst>
                                      </p:cBhvr>
                                      <p:to>
                                        <p:strVal val="visible"/>
                                      </p:to>
                                    </p:set>
                                    <p:anim calcmode="lin" valueType="num">
                                      <p:cBhvr additive="base">
                                        <p:cTn id="13" dur="500" fill="hold"/>
                                        <p:tgtEl>
                                          <p:spTgt spid="239619">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239619">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3" fill="hold" grpId="0" nodeType="clickEffect">
                                  <p:stCondLst>
                                    <p:cond delay="0"/>
                                  </p:stCondLst>
                                  <p:childTnLst>
                                    <p:set>
                                      <p:cBhvr>
                                        <p:cTn id="18" dur="1" fill="hold">
                                          <p:stCondLst>
                                            <p:cond delay="0"/>
                                          </p:stCondLst>
                                        </p:cTn>
                                        <p:tgtEl>
                                          <p:spTgt spid="239619">
                                            <p:txEl>
                                              <p:pRg st="2" end="2"/>
                                            </p:txEl>
                                          </p:spTgt>
                                        </p:tgtEl>
                                        <p:attrNameLst>
                                          <p:attrName>style.visibility</p:attrName>
                                        </p:attrNameLst>
                                      </p:cBhvr>
                                      <p:to>
                                        <p:strVal val="visible"/>
                                      </p:to>
                                    </p:set>
                                    <p:anim calcmode="lin" valueType="num">
                                      <p:cBhvr additive="base">
                                        <p:cTn id="19" dur="500" fill="hold"/>
                                        <p:tgtEl>
                                          <p:spTgt spid="239619">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239619">
                                            <p:txEl>
                                              <p:pRg st="2" end="2"/>
                                            </p:txEl>
                                          </p:spTgt>
                                        </p:tgtEl>
                                        <p:attrNameLst>
                                          <p:attrName>ppt_y</p:attrName>
                                        </p:attrNameLst>
                                      </p:cBhvr>
                                      <p:tavLst>
                                        <p:tav tm="0">
                                          <p:val>
                                            <p:strVal val="0-#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3" fill="hold" grpId="0" nodeType="clickEffect">
                                  <p:stCondLst>
                                    <p:cond delay="0"/>
                                  </p:stCondLst>
                                  <p:childTnLst>
                                    <p:set>
                                      <p:cBhvr>
                                        <p:cTn id="24" dur="1" fill="hold">
                                          <p:stCondLst>
                                            <p:cond delay="0"/>
                                          </p:stCondLst>
                                        </p:cTn>
                                        <p:tgtEl>
                                          <p:spTgt spid="239619">
                                            <p:txEl>
                                              <p:pRg st="3" end="3"/>
                                            </p:txEl>
                                          </p:spTgt>
                                        </p:tgtEl>
                                        <p:attrNameLst>
                                          <p:attrName>style.visibility</p:attrName>
                                        </p:attrNameLst>
                                      </p:cBhvr>
                                      <p:to>
                                        <p:strVal val="visible"/>
                                      </p:to>
                                    </p:set>
                                    <p:anim calcmode="lin" valueType="num">
                                      <p:cBhvr additive="base">
                                        <p:cTn id="25" dur="500" fill="hold"/>
                                        <p:tgtEl>
                                          <p:spTgt spid="239619">
                                            <p:txEl>
                                              <p:pRg st="3" end="3"/>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239619">
                                            <p:txEl>
                                              <p:pRg st="3" end="3"/>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9619"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2" name="Rectangle 2"/>
          <p:cNvSpPr>
            <a:spLocks noGrp="1" noChangeArrowheads="1"/>
          </p:cNvSpPr>
          <p:nvPr>
            <p:ph type="title"/>
          </p:nvPr>
        </p:nvSpPr>
        <p:spPr/>
        <p:txBody>
          <a:bodyPr/>
          <a:lstStyle/>
          <a:p>
            <a:r>
              <a:rPr lang="en-US" altLang="es-CO" sz="3400"/>
              <a:t>Contenido del Nuevo Testamento</a:t>
            </a:r>
            <a:br>
              <a:rPr lang="en-US" altLang="es-CO" sz="3400"/>
            </a:br>
            <a:r>
              <a:rPr lang="en-US" altLang="es-CO" sz="3800"/>
              <a:t>Las Epístolas de Pablo (continuación)</a:t>
            </a:r>
          </a:p>
        </p:txBody>
      </p:sp>
      <p:sp>
        <p:nvSpPr>
          <p:cNvPr id="240643" name="Rectangle 3"/>
          <p:cNvSpPr>
            <a:spLocks noGrp="1" noChangeArrowheads="1"/>
          </p:cNvSpPr>
          <p:nvPr>
            <p:ph type="body" idx="1"/>
          </p:nvPr>
        </p:nvSpPr>
        <p:spPr/>
        <p:txBody>
          <a:bodyPr/>
          <a:lstStyle/>
          <a:p>
            <a:pPr>
              <a:lnSpc>
                <a:spcPct val="90000"/>
              </a:lnSpc>
            </a:pPr>
            <a:r>
              <a:rPr lang="en-US" altLang="es-CO" b="1"/>
              <a:t>1 Timoteo</a:t>
            </a:r>
            <a:r>
              <a:rPr lang="en-US" altLang="es-CO"/>
              <a:t>: Consejos al joven pastor de Efeso sobre cómo conducir la Iglesia de Dios.</a:t>
            </a:r>
          </a:p>
          <a:p>
            <a:pPr>
              <a:lnSpc>
                <a:spcPct val="90000"/>
              </a:lnSpc>
            </a:pPr>
            <a:r>
              <a:rPr lang="en-US" altLang="es-CO" b="1"/>
              <a:t>2 Timoteo</a:t>
            </a:r>
            <a:r>
              <a:rPr lang="en-US" altLang="es-CO"/>
              <a:t>: Consejos finales de Pablo a Timoteo antes de la muerte del primero.</a:t>
            </a:r>
            <a:endParaRPr lang="en-US" altLang="es-CO" b="1"/>
          </a:p>
          <a:p>
            <a:pPr>
              <a:lnSpc>
                <a:spcPct val="90000"/>
              </a:lnSpc>
            </a:pPr>
            <a:r>
              <a:rPr lang="en-US" altLang="es-CO" b="1"/>
              <a:t>Tito</a:t>
            </a:r>
            <a:r>
              <a:rPr lang="en-US" altLang="es-CO"/>
              <a:t>: Consejos de Pablo a Tito sobre la importancia del testimonio de los líderes en las iglesias que iniciaban.</a:t>
            </a:r>
          </a:p>
          <a:p>
            <a:pPr>
              <a:lnSpc>
                <a:spcPct val="90000"/>
              </a:lnSpc>
            </a:pPr>
            <a:r>
              <a:rPr lang="en-US" altLang="es-CO" b="1"/>
              <a:t>Filemón</a:t>
            </a:r>
            <a:r>
              <a:rPr lang="en-US" altLang="es-CO"/>
              <a:t>: Exhortación de Pablo a Filemón para que reciba a Onésimo su ex esclavo.</a:t>
            </a:r>
          </a:p>
          <a:p>
            <a:pPr>
              <a:lnSpc>
                <a:spcPct val="90000"/>
              </a:lnSpc>
              <a:buFont typeface="Wingdings" panose="05000000000000000000" pitchFamily="2" charset="2"/>
              <a:buNone/>
            </a:pPr>
            <a:endParaRPr lang="en-US" altLang="es-CO"/>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240643">
                                            <p:txEl>
                                              <p:pRg st="0" end="0"/>
                                            </p:txEl>
                                          </p:spTgt>
                                        </p:tgtEl>
                                        <p:attrNameLst>
                                          <p:attrName>style.visibility</p:attrName>
                                        </p:attrNameLst>
                                      </p:cBhvr>
                                      <p:to>
                                        <p:strVal val="visible"/>
                                      </p:to>
                                    </p:set>
                                    <p:anim calcmode="lin" valueType="num">
                                      <p:cBhvr additive="base">
                                        <p:cTn id="7" dur="500" fill="hold"/>
                                        <p:tgtEl>
                                          <p:spTgt spid="24064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24064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240643">
                                            <p:txEl>
                                              <p:pRg st="1" end="1"/>
                                            </p:txEl>
                                          </p:spTgt>
                                        </p:tgtEl>
                                        <p:attrNameLst>
                                          <p:attrName>style.visibility</p:attrName>
                                        </p:attrNameLst>
                                      </p:cBhvr>
                                      <p:to>
                                        <p:strVal val="visible"/>
                                      </p:to>
                                    </p:set>
                                    <p:anim calcmode="lin" valueType="num">
                                      <p:cBhvr additive="base">
                                        <p:cTn id="13" dur="500" fill="hold"/>
                                        <p:tgtEl>
                                          <p:spTgt spid="240643">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24064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240643">
                                            <p:txEl>
                                              <p:pRg st="2" end="2"/>
                                            </p:txEl>
                                          </p:spTgt>
                                        </p:tgtEl>
                                        <p:attrNameLst>
                                          <p:attrName>style.visibility</p:attrName>
                                        </p:attrNameLst>
                                      </p:cBhvr>
                                      <p:to>
                                        <p:strVal val="visible"/>
                                      </p:to>
                                    </p:set>
                                    <p:anim calcmode="lin" valueType="num">
                                      <p:cBhvr additive="base">
                                        <p:cTn id="19" dur="500" fill="hold"/>
                                        <p:tgtEl>
                                          <p:spTgt spid="240643">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24064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240643">
                                            <p:txEl>
                                              <p:pRg st="3" end="3"/>
                                            </p:txEl>
                                          </p:spTgt>
                                        </p:tgtEl>
                                        <p:attrNameLst>
                                          <p:attrName>style.visibility</p:attrName>
                                        </p:attrNameLst>
                                      </p:cBhvr>
                                      <p:to>
                                        <p:strVal val="visible"/>
                                      </p:to>
                                    </p:set>
                                    <p:anim calcmode="lin" valueType="num">
                                      <p:cBhvr additive="base">
                                        <p:cTn id="25" dur="500" fill="hold"/>
                                        <p:tgtEl>
                                          <p:spTgt spid="240643">
                                            <p:txEl>
                                              <p:pRg st="3" end="3"/>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240643">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064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666" name="Rectangle 2"/>
          <p:cNvSpPr>
            <a:spLocks noGrp="1" noChangeArrowheads="1"/>
          </p:cNvSpPr>
          <p:nvPr>
            <p:ph type="title"/>
          </p:nvPr>
        </p:nvSpPr>
        <p:spPr/>
        <p:txBody>
          <a:bodyPr/>
          <a:lstStyle/>
          <a:p>
            <a:r>
              <a:rPr lang="en-US" altLang="es-CO" sz="3400"/>
              <a:t>Contenido del Nuevo Testamento</a:t>
            </a:r>
            <a:br>
              <a:rPr lang="en-US" altLang="es-CO" sz="3400"/>
            </a:br>
            <a:r>
              <a:rPr lang="en-US" altLang="es-CO" sz="3800"/>
              <a:t>Las Epístolas Generales</a:t>
            </a:r>
          </a:p>
        </p:txBody>
      </p:sp>
      <p:sp>
        <p:nvSpPr>
          <p:cNvPr id="241667" name="Rectangle 3"/>
          <p:cNvSpPr>
            <a:spLocks noGrp="1" noChangeArrowheads="1"/>
          </p:cNvSpPr>
          <p:nvPr>
            <p:ph type="body" idx="1"/>
          </p:nvPr>
        </p:nvSpPr>
        <p:spPr/>
        <p:txBody>
          <a:bodyPr/>
          <a:lstStyle/>
          <a:p>
            <a:pPr>
              <a:lnSpc>
                <a:spcPct val="90000"/>
              </a:lnSpc>
            </a:pPr>
            <a:r>
              <a:rPr lang="en-US" altLang="es-CO" b="1"/>
              <a:t>Hebreos</a:t>
            </a:r>
            <a:r>
              <a:rPr lang="en-US" altLang="es-CO"/>
              <a:t>: (autor no identificado). La excelencia del Nuevo Pacto sobre el antiguo. Amonestaciones, advertencias y aliento para los judíos cristianos.</a:t>
            </a:r>
          </a:p>
          <a:p>
            <a:pPr>
              <a:lnSpc>
                <a:spcPct val="90000"/>
              </a:lnSpc>
            </a:pPr>
            <a:r>
              <a:rPr lang="en-US" altLang="es-CO" b="1"/>
              <a:t>Santiago</a:t>
            </a:r>
            <a:r>
              <a:rPr lang="en-US" altLang="es-CO"/>
              <a:t>: Los resultados de una fe viva, la cual produce obras que honran a Dios.</a:t>
            </a:r>
          </a:p>
          <a:p>
            <a:pPr>
              <a:lnSpc>
                <a:spcPct val="90000"/>
              </a:lnSpc>
            </a:pPr>
            <a:r>
              <a:rPr lang="en-US" altLang="es-CO" b="1"/>
              <a:t>1 Pedro</a:t>
            </a:r>
            <a:r>
              <a:rPr lang="en-US" altLang="es-CO"/>
              <a:t>: Prepara a los cristianos en persecución esperando en el Señor.</a:t>
            </a:r>
          </a:p>
          <a:p>
            <a:pPr>
              <a:lnSpc>
                <a:spcPct val="90000"/>
              </a:lnSpc>
            </a:pPr>
            <a:r>
              <a:rPr lang="en-US" altLang="es-CO" b="1"/>
              <a:t>2 Pedro</a:t>
            </a:r>
            <a:r>
              <a:rPr lang="en-US" altLang="es-CO"/>
              <a:t>: Exhortación de Pedro antes de morir con respecto a los falsos maestros.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41667">
                                            <p:txEl>
                                              <p:pRg st="0" end="0"/>
                                            </p:txEl>
                                          </p:spTgt>
                                        </p:tgtEl>
                                        <p:attrNameLst>
                                          <p:attrName>style.visibility</p:attrName>
                                        </p:attrNameLst>
                                      </p:cBhvr>
                                      <p:to>
                                        <p:strVal val="visible"/>
                                      </p:to>
                                    </p:set>
                                    <p:animEffect transition="in" filter="dissolve">
                                      <p:cBhvr>
                                        <p:cTn id="7" dur="1000"/>
                                        <p:tgtEl>
                                          <p:spTgt spid="24166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41667">
                                            <p:txEl>
                                              <p:pRg st="1" end="1"/>
                                            </p:txEl>
                                          </p:spTgt>
                                        </p:tgtEl>
                                        <p:attrNameLst>
                                          <p:attrName>style.visibility</p:attrName>
                                        </p:attrNameLst>
                                      </p:cBhvr>
                                      <p:to>
                                        <p:strVal val="visible"/>
                                      </p:to>
                                    </p:set>
                                    <p:animEffect transition="in" filter="dissolve">
                                      <p:cBhvr>
                                        <p:cTn id="12" dur="1000"/>
                                        <p:tgtEl>
                                          <p:spTgt spid="24166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241667">
                                            <p:txEl>
                                              <p:pRg st="2" end="2"/>
                                            </p:txEl>
                                          </p:spTgt>
                                        </p:tgtEl>
                                        <p:attrNameLst>
                                          <p:attrName>style.visibility</p:attrName>
                                        </p:attrNameLst>
                                      </p:cBhvr>
                                      <p:to>
                                        <p:strVal val="visible"/>
                                      </p:to>
                                    </p:set>
                                    <p:animEffect transition="in" filter="dissolve">
                                      <p:cBhvr>
                                        <p:cTn id="17" dur="1000"/>
                                        <p:tgtEl>
                                          <p:spTgt spid="241667">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241667">
                                            <p:txEl>
                                              <p:pRg st="3" end="3"/>
                                            </p:txEl>
                                          </p:spTgt>
                                        </p:tgtEl>
                                        <p:attrNameLst>
                                          <p:attrName>style.visibility</p:attrName>
                                        </p:attrNameLst>
                                      </p:cBhvr>
                                      <p:to>
                                        <p:strVal val="visible"/>
                                      </p:to>
                                    </p:set>
                                    <p:animEffect transition="in" filter="dissolve">
                                      <p:cBhvr>
                                        <p:cTn id="22" dur="1000"/>
                                        <p:tgtEl>
                                          <p:spTgt spid="24166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1667"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0" name="Rectangle 2"/>
          <p:cNvSpPr>
            <a:spLocks noGrp="1" noChangeArrowheads="1"/>
          </p:cNvSpPr>
          <p:nvPr>
            <p:ph type="title"/>
          </p:nvPr>
        </p:nvSpPr>
        <p:spPr/>
        <p:txBody>
          <a:bodyPr/>
          <a:lstStyle/>
          <a:p>
            <a:r>
              <a:rPr lang="en-US" altLang="es-CO" sz="3400"/>
              <a:t>Contenido del Nuevo Testamento</a:t>
            </a:r>
            <a:br>
              <a:rPr lang="en-US" altLang="es-CO" sz="3400"/>
            </a:br>
            <a:r>
              <a:rPr lang="en-US" altLang="es-CO" sz="3800"/>
              <a:t>Las Epístolas Generales</a:t>
            </a:r>
          </a:p>
        </p:txBody>
      </p:sp>
      <p:sp>
        <p:nvSpPr>
          <p:cNvPr id="242691" name="Rectangle 3"/>
          <p:cNvSpPr>
            <a:spLocks noGrp="1" noChangeArrowheads="1"/>
          </p:cNvSpPr>
          <p:nvPr>
            <p:ph type="body" idx="1"/>
          </p:nvPr>
        </p:nvSpPr>
        <p:spPr>
          <a:xfrm>
            <a:off x="457200" y="1447800"/>
            <a:ext cx="8229600" cy="5257800"/>
          </a:xfrm>
        </p:spPr>
        <p:txBody>
          <a:bodyPr/>
          <a:lstStyle/>
          <a:p>
            <a:r>
              <a:rPr lang="en-US" altLang="es-CO" sz="2600" b="1"/>
              <a:t>1 Juan</a:t>
            </a:r>
            <a:r>
              <a:rPr lang="en-US" altLang="es-CO" sz="2600"/>
              <a:t>: Escrita a cristianos confundidos a causa de la falsa enseñanza. “Para que sepáis que tenéis vida eterna”.</a:t>
            </a:r>
          </a:p>
          <a:p>
            <a:r>
              <a:rPr lang="en-US" altLang="es-CO" sz="2600" b="1"/>
              <a:t>2 Juan</a:t>
            </a:r>
            <a:r>
              <a:rPr lang="en-US" altLang="es-CO" sz="2600"/>
              <a:t>: A “la elegida y sus hijos”, es dirigida a la iglesia y sus miembros para advertirles de los falsos maestros y guardarse de las herejías.</a:t>
            </a:r>
          </a:p>
          <a:p>
            <a:r>
              <a:rPr lang="en-US" altLang="es-CO" sz="2600" b="1"/>
              <a:t>3 Juan</a:t>
            </a:r>
            <a:r>
              <a:rPr lang="en-US" altLang="es-CO" sz="2600"/>
              <a:t>: Dirigida a Gayo, un lider de una iglesia, a quien se reconoce su fidelidad y se le advierte de falsos maestros.</a:t>
            </a:r>
          </a:p>
          <a:p>
            <a:r>
              <a:rPr lang="en-US" altLang="es-CO" sz="2600" b="1"/>
              <a:t>Judas</a:t>
            </a:r>
            <a:r>
              <a:rPr lang="en-US" altLang="es-CO" sz="2600"/>
              <a:t>: Exhortación a contender por la sana doctrina y batallar contra los falsos maestros.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42691">
                                            <p:txEl>
                                              <p:pRg st="0" end="0"/>
                                            </p:txEl>
                                          </p:spTgt>
                                        </p:tgtEl>
                                        <p:attrNameLst>
                                          <p:attrName>style.visibility</p:attrName>
                                        </p:attrNameLst>
                                      </p:cBhvr>
                                      <p:to>
                                        <p:strVal val="visible"/>
                                      </p:to>
                                    </p:set>
                                    <p:anim calcmode="lin" valueType="num">
                                      <p:cBhvr additive="base">
                                        <p:cTn id="7" dur="500" fill="hold"/>
                                        <p:tgtEl>
                                          <p:spTgt spid="24269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4269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42691">
                                            <p:txEl>
                                              <p:pRg st="1" end="1"/>
                                            </p:txEl>
                                          </p:spTgt>
                                        </p:tgtEl>
                                        <p:attrNameLst>
                                          <p:attrName>style.visibility</p:attrName>
                                        </p:attrNameLst>
                                      </p:cBhvr>
                                      <p:to>
                                        <p:strVal val="visible"/>
                                      </p:to>
                                    </p:set>
                                    <p:anim calcmode="lin" valueType="num">
                                      <p:cBhvr additive="base">
                                        <p:cTn id="13" dur="500" fill="hold"/>
                                        <p:tgtEl>
                                          <p:spTgt spid="24269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4269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42691">
                                            <p:txEl>
                                              <p:pRg st="2" end="2"/>
                                            </p:txEl>
                                          </p:spTgt>
                                        </p:tgtEl>
                                        <p:attrNameLst>
                                          <p:attrName>style.visibility</p:attrName>
                                        </p:attrNameLst>
                                      </p:cBhvr>
                                      <p:to>
                                        <p:strVal val="visible"/>
                                      </p:to>
                                    </p:set>
                                    <p:anim calcmode="lin" valueType="num">
                                      <p:cBhvr additive="base">
                                        <p:cTn id="19" dur="500" fill="hold"/>
                                        <p:tgtEl>
                                          <p:spTgt spid="24269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4269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42691">
                                            <p:txEl>
                                              <p:pRg st="3" end="3"/>
                                            </p:txEl>
                                          </p:spTgt>
                                        </p:tgtEl>
                                        <p:attrNameLst>
                                          <p:attrName>style.visibility</p:attrName>
                                        </p:attrNameLst>
                                      </p:cBhvr>
                                      <p:to>
                                        <p:strVal val="visible"/>
                                      </p:to>
                                    </p:set>
                                    <p:anim calcmode="lin" valueType="num">
                                      <p:cBhvr additive="base">
                                        <p:cTn id="25" dur="500" fill="hold"/>
                                        <p:tgtEl>
                                          <p:spTgt spid="242691">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42691">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2691" grpId="0" build="p"/>
    </p:bldLst>
  </p:timing>
</p:sld>
</file>

<file path=ppt/theme/theme1.xml><?xml version="1.0" encoding="utf-8"?>
<a:theme xmlns:a="http://schemas.openxmlformats.org/drawingml/2006/main" name="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Edge</Template>
  <TotalTime>2621</TotalTime>
  <Words>1812</Words>
  <Application>Microsoft Office PowerPoint</Application>
  <PresentationFormat>Presentación en pantalla (4:3)</PresentationFormat>
  <Paragraphs>350</Paragraphs>
  <Slides>18</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18</vt:i4>
      </vt:variant>
    </vt:vector>
  </HeadingPairs>
  <TitlesOfParts>
    <vt:vector size="25" baseType="lpstr">
      <vt:lpstr>Arial</vt:lpstr>
      <vt:lpstr>Garamond</vt:lpstr>
      <vt:lpstr>Times New Roman</vt:lpstr>
      <vt:lpstr>Wingdings</vt:lpstr>
      <vt:lpstr>Verdana</vt:lpstr>
      <vt:lpstr>Symbol</vt:lpstr>
      <vt:lpstr>Edge</vt:lpstr>
      <vt:lpstr>Introducción al  Nuevo Testamento</vt:lpstr>
      <vt:lpstr>Contenido Introducción al Nuevo Testamento</vt:lpstr>
      <vt:lpstr>Significado de su nombre:  “Nuevo Testamento”</vt:lpstr>
      <vt:lpstr>Contenido del Nuevo Testamento Los Evangelios y los Hechos</vt:lpstr>
      <vt:lpstr>Contenido del Nuevo Testamento Las Epístolas de Pablo</vt:lpstr>
      <vt:lpstr>Contenido del Nuevo Testamento Las Epístolas de Pablo (continuación)</vt:lpstr>
      <vt:lpstr>Contenido del Nuevo Testamento Las Epístolas de Pablo (continuación)</vt:lpstr>
      <vt:lpstr>Contenido del Nuevo Testamento Las Epístolas Generales</vt:lpstr>
      <vt:lpstr>Contenido del Nuevo Testamento Las Epístolas Generales</vt:lpstr>
      <vt:lpstr>Contenido del Nuevo Testamento Literatura “Apocalíptica”</vt:lpstr>
      <vt:lpstr>Clasificación de los libros del NT Por su carácter literario</vt:lpstr>
      <vt:lpstr>Presentación de PowerPoint</vt:lpstr>
      <vt:lpstr>Presentación de PowerPoint</vt:lpstr>
      <vt:lpstr>Presentación de PowerPoint</vt:lpstr>
      <vt:lpstr>Compilación y División de la Biblia. Compilación como unidad literaria.</vt:lpstr>
      <vt:lpstr>Compilación y División de la Biblia. Compilación como unidad literaria.</vt:lpstr>
      <vt:lpstr>Compilación y División de la Biblia. División por capítulos y versículos.</vt:lpstr>
      <vt:lpstr>Página de la Biblia impresa por Gutemberg</vt:lpstr>
    </vt:vector>
  </TitlesOfParts>
  <Company>Microsoft Corporation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Arturo Perez</dc:creator>
  <cp:lastModifiedBy>Daniel Borja</cp:lastModifiedBy>
  <cp:revision>61</cp:revision>
  <dcterms:created xsi:type="dcterms:W3CDTF">2002-09-21T14:17:52Z</dcterms:created>
  <dcterms:modified xsi:type="dcterms:W3CDTF">2016-03-14T13:19:15Z</dcterms:modified>
</cp:coreProperties>
</file>