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6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403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E24F-F406-472F-B92A-C84E270B9F21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9B580-12B3-464D-B3FA-175794FC11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523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E24F-F406-472F-B92A-C84E270B9F21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9B580-12B3-464D-B3FA-175794FC11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230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E24F-F406-472F-B92A-C84E270B9F21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9B580-12B3-464D-B3FA-175794FC11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264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E24F-F406-472F-B92A-C84E270B9F21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9B580-12B3-464D-B3FA-175794FC11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334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E24F-F406-472F-B92A-C84E270B9F21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9B580-12B3-464D-B3FA-175794FC11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209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E24F-F406-472F-B92A-C84E270B9F21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9B580-12B3-464D-B3FA-175794FC11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57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E24F-F406-472F-B92A-C84E270B9F21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9B580-12B3-464D-B3FA-175794FC11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884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E24F-F406-472F-B92A-C84E270B9F21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9B580-12B3-464D-B3FA-175794FC11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204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E24F-F406-472F-B92A-C84E270B9F21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9B580-12B3-464D-B3FA-175794FC11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528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E24F-F406-472F-B92A-C84E270B9F21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9B580-12B3-464D-B3FA-175794FC11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876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E24F-F406-472F-B92A-C84E270B9F21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9B580-12B3-464D-B3FA-175794FC11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340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BE24F-F406-472F-B92A-C84E270B9F21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9B580-12B3-464D-B3FA-175794FC11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115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31463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159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158347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757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25878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536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107376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3813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9076001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8070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71152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6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950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53776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358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551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90600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202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44"/>
            <a:ext cx="12208256" cy="6867144"/>
          </a:xfrm>
        </p:spPr>
      </p:pic>
    </p:spTree>
    <p:extLst>
      <p:ext uri="{BB962C8B-B14F-4D97-AF65-F5344CB8AC3E}">
        <p14:creationId xmlns:p14="http://schemas.microsoft.com/office/powerpoint/2010/main" val="832655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86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822122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Panorámica</PresentationFormat>
  <Paragraphs>0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Cori Villarreal</dc:creator>
  <cp:lastModifiedBy>Zory</cp:lastModifiedBy>
  <cp:revision>1</cp:revision>
  <dcterms:created xsi:type="dcterms:W3CDTF">2019-07-09T19:42:42Z</dcterms:created>
  <dcterms:modified xsi:type="dcterms:W3CDTF">2020-01-28T14:53:56Z</dcterms:modified>
</cp:coreProperties>
</file>