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24383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 Neue"/>
      </a:defRPr>
    </a:lvl1pPr>
    <a:lvl2pPr marL="0" marR="0" indent="0" algn="ctr" defTabSz="24383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 Neue"/>
      </a:defRPr>
    </a:lvl2pPr>
    <a:lvl3pPr marL="0" marR="0" indent="0" algn="ctr" defTabSz="24383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 Neue"/>
      </a:defRPr>
    </a:lvl3pPr>
    <a:lvl4pPr marL="0" marR="0" indent="0" algn="ctr" defTabSz="24383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 Neue"/>
      </a:defRPr>
    </a:lvl4pPr>
    <a:lvl5pPr marL="0" marR="0" indent="0" algn="ctr" defTabSz="24383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 Neue"/>
      </a:defRPr>
    </a:lvl5pPr>
    <a:lvl6pPr marL="0" marR="0" indent="0" algn="ctr" defTabSz="24383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 Neue"/>
      </a:defRPr>
    </a:lvl6pPr>
    <a:lvl7pPr marL="0" marR="0" indent="0" algn="ctr" defTabSz="24383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 Neue"/>
      </a:defRPr>
    </a:lvl7pPr>
    <a:lvl8pPr marL="0" marR="0" indent="0" algn="ctr" defTabSz="24383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 Neue"/>
      </a:defRPr>
    </a:lvl8pPr>
    <a:lvl9pPr marL="0" marR="0" indent="0" algn="ctr" defTabSz="24383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 Neue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D5E6"/>
          </a:solidFill>
        </a:fill>
      </a:tcStyle>
    </a:wholeTbl>
    <a:band2H>
      <a:tcTxStyle/>
      <a:tcStyle>
        <a:tcBdr/>
        <a:fill>
          <a:solidFill>
            <a:srgbClr val="E6EBF3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BE4CA"/>
          </a:solidFill>
        </a:fill>
      </a:tcStyle>
    </a:wholeTbl>
    <a:band2H>
      <a:tcTxStyle/>
      <a:tcStyle>
        <a:tcBdr/>
        <a:fill>
          <a:solidFill>
            <a:srgbClr val="E7F2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CCBD6"/>
          </a:solidFill>
        </a:fill>
      </a:tcStyle>
    </a:wholeTbl>
    <a:band2H>
      <a:tcTxStyle/>
      <a:tcStyle>
        <a:tcBdr/>
        <a:fill>
          <a:solidFill>
            <a:srgbClr val="F6E7EC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FFFF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FFFF">
              <a:alpha val="20000"/>
            </a:srgbClr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508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74"/>
  </p:normalViewPr>
  <p:slideViewPr>
    <p:cSldViewPr snapToGrid="0" snapToObjects="1">
      <p:cViewPr varScale="1">
        <p:scale>
          <a:sx n="59" d="100"/>
          <a:sy n="59" d="100"/>
        </p:scale>
        <p:origin x="808" y="2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Shape 185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86" name="Shape 186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1pPr>
    <a:lvl2pPr indent="2286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2pPr>
    <a:lvl3pPr indent="4572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3pPr>
    <a:lvl4pPr indent="6858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4pPr>
    <a:lvl5pPr indent="9144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5pPr>
    <a:lvl6pPr indent="11430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6pPr>
    <a:lvl7pPr indent="13716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7pPr>
    <a:lvl8pPr indent="16002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8pPr>
    <a:lvl9pPr indent="18288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">
    <p:bg>
      <p:bgPr>
        <a:gradFill flip="none" rotWithShape="1">
          <a:gsLst>
            <a:gs pos="0">
              <a:srgbClr val="3067B0"/>
            </a:gs>
            <a:gs pos="100000">
              <a:srgbClr val="3C3C3C"/>
            </a:gs>
          </a:gsLst>
          <a:lin ang="19661184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Nivel de texto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497" y="11839047"/>
            <a:ext cx="21971005" cy="636980"/>
          </a:xfrm>
          <a:prstGeom prst="rect">
            <a:avLst/>
          </a:prstGeom>
        </p:spPr>
        <p:txBody>
          <a:bodyPr lIns="45718" tIns="45718" rIns="45718" bIns="45718" numCol="1" spcCol="38100" anchor="b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  <a:lvl2pPr marL="1066800" indent="-457200" defTabSz="825500">
              <a:lnSpc>
                <a:spcPct val="100000"/>
              </a:lnSpc>
              <a:spcBef>
                <a:spcPts val="0"/>
              </a:spcBef>
              <a:defRPr sz="3600" b="1"/>
            </a:lvl2pPr>
            <a:lvl3pPr marL="1676400" indent="-457200" defTabSz="825500">
              <a:lnSpc>
                <a:spcPct val="100000"/>
              </a:lnSpc>
              <a:spcBef>
                <a:spcPts val="0"/>
              </a:spcBef>
              <a:defRPr sz="3600" b="1"/>
            </a:lvl3pPr>
            <a:lvl4pPr marL="2286000" indent="-457200" defTabSz="825500">
              <a:lnSpc>
                <a:spcPct val="100000"/>
              </a:lnSpc>
              <a:spcBef>
                <a:spcPts val="0"/>
              </a:spcBef>
              <a:defRPr sz="3600" b="1"/>
            </a:lvl4pPr>
            <a:lvl5pPr marL="2895600" indent="-457200" defTabSz="825500">
              <a:lnSpc>
                <a:spcPct val="100000"/>
              </a:lnSpc>
              <a:spcBef>
                <a:spcPts val="0"/>
              </a:spcBef>
              <a:defRPr sz="3600" b="1"/>
            </a:lvl5pPr>
          </a:lstStyle>
          <a:p>
            <a:r>
              <a:t>Autor y fecha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2" name="Título de presentación"/>
          <p:cNvSpPr txBox="1">
            <a:spLocks noGrp="1"/>
          </p:cNvSpPr>
          <p:nvPr>
            <p:ph type="title" hasCustomPrompt="1"/>
          </p:nvPr>
        </p:nvSpPr>
        <p:spPr>
          <a:xfrm>
            <a:off x="1206496" y="2574991"/>
            <a:ext cx="21971005" cy="4648202"/>
          </a:xfrm>
          <a:prstGeom prst="rect">
            <a:avLst/>
          </a:prstGeom>
        </p:spPr>
        <p:txBody>
          <a:bodyPr anchor="b"/>
          <a:lstStyle>
            <a:lvl1pPr>
              <a:defRPr sz="11600" spc="-232"/>
            </a:lvl1pPr>
          </a:lstStyle>
          <a:p>
            <a:r>
              <a:t>Título de presentación</a:t>
            </a:r>
          </a:p>
        </p:txBody>
      </p:sp>
      <p:sp>
        <p:nvSpPr>
          <p:cNvPr id="13" name="Nivel de texto 1…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7196865"/>
            <a:ext cx="21971000" cy="1905002"/>
          </a:xfrm>
          <a:prstGeom prst="rect">
            <a:avLst/>
          </a:prstGeom>
        </p:spPr>
        <p:txBody>
          <a:bodyPr numCol="1" spcCol="381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Subtítulo de presentación</a:t>
            </a:r>
          </a:p>
        </p:txBody>
      </p:sp>
      <p:sp>
        <p:nvSpPr>
          <p:cNvPr id="14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12007748" y="13080999"/>
            <a:ext cx="368504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cl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Nivel de texto 1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numCol="1" spcCol="38100"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Declaración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9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Hecho (grand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Nivel de texto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8262180"/>
            <a:ext cx="21971000" cy="934781"/>
          </a:xfrm>
          <a:prstGeom prst="rect">
            <a:avLst/>
          </a:prstGeom>
        </p:spPr>
        <p:txBody>
          <a:bodyPr lIns="45718" tIns="45718" rIns="45718" bIns="45718" numCol="1" spcCol="38100"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1308100" indent="-698500" algn="ctr" defTabSz="825500">
              <a:lnSpc>
                <a:spcPct val="100000"/>
              </a:lnSpc>
              <a:spcBef>
                <a:spcPts val="0"/>
              </a:spcBef>
              <a:defRPr sz="5500" b="1"/>
            </a:lvl2pPr>
            <a:lvl3pPr marL="1917700" indent="-698500" algn="ctr" defTabSz="825500">
              <a:lnSpc>
                <a:spcPct val="100000"/>
              </a:lnSpc>
              <a:spcBef>
                <a:spcPts val="0"/>
              </a:spcBef>
              <a:defRPr sz="5500" b="1"/>
            </a:lvl3pPr>
            <a:lvl4pPr marL="2527300" indent="-698500" algn="ctr" defTabSz="825500">
              <a:lnSpc>
                <a:spcPct val="100000"/>
              </a:lnSpc>
              <a:spcBef>
                <a:spcPts val="0"/>
              </a:spcBef>
              <a:defRPr sz="5500" b="1"/>
            </a:lvl4pPr>
            <a:lvl5pPr marL="3136900" indent="-698500" algn="ctr" defTabSz="825500">
              <a:lnSpc>
                <a:spcPct val="100000"/>
              </a:lnSpc>
              <a:spcBef>
                <a:spcPts val="0"/>
              </a:spcBef>
              <a:defRPr sz="5500" b="1"/>
            </a:lvl5pPr>
          </a:lstStyle>
          <a:p>
            <a:r>
              <a:t>Información del hecho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07" name="Nivel de texto 1…"/>
          <p:cNvSpPr txBox="1">
            <a:spLocks noGrp="1"/>
          </p:cNvSpPr>
          <p:nvPr>
            <p:ph type="body" idx="21" hasCustomPrompt="1"/>
          </p:nvPr>
        </p:nvSpPr>
        <p:spPr>
          <a:xfrm>
            <a:off x="1206500" y="935257"/>
            <a:ext cx="21971000" cy="7359065"/>
          </a:xfrm>
          <a:prstGeom prst="rect">
            <a:avLst/>
          </a:prstGeom>
        </p:spPr>
        <p:txBody>
          <a:bodyPr numCol="1" spcCol="38100" anchor="b"/>
          <a:lstStyle/>
          <a:p>
            <a:pPr marL="0" lvl="4" indent="1207008" algn="ctr" defTabSz="1072868">
              <a:lnSpc>
                <a:spcPct val="80000"/>
              </a:lnSpc>
              <a:spcBef>
                <a:spcPts val="0"/>
              </a:spcBef>
              <a:buSzTx/>
              <a:buNone/>
              <a:defRPr sz="11000" b="1" spc="-132"/>
            </a:pPr>
            <a:r>
              <a:t>100%
</a:t>
            </a:r>
          </a:p>
        </p:txBody>
      </p:sp>
      <p:sp>
        <p:nvSpPr>
          <p:cNvPr id="108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i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Nivel de texto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2480824" y="10675453"/>
            <a:ext cx="20149254" cy="636980"/>
          </a:xfrm>
          <a:prstGeom prst="rect">
            <a:avLst/>
          </a:prstGeom>
        </p:spPr>
        <p:txBody>
          <a:bodyPr lIns="45718" tIns="45718" rIns="45718" bIns="45718" numCol="1" spcCol="381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  <a:lvl2pPr marL="1066800" indent="-457200" defTabSz="825500">
              <a:lnSpc>
                <a:spcPct val="100000"/>
              </a:lnSpc>
              <a:spcBef>
                <a:spcPts val="0"/>
              </a:spcBef>
              <a:defRPr sz="3600" b="1"/>
            </a:lvl2pPr>
            <a:lvl3pPr marL="1676400" indent="-457200" defTabSz="825500">
              <a:lnSpc>
                <a:spcPct val="100000"/>
              </a:lnSpc>
              <a:spcBef>
                <a:spcPts val="0"/>
              </a:spcBef>
              <a:defRPr sz="3600" b="1"/>
            </a:lvl3pPr>
            <a:lvl4pPr marL="2286000" indent="-457200" defTabSz="825500">
              <a:lnSpc>
                <a:spcPct val="100000"/>
              </a:lnSpc>
              <a:spcBef>
                <a:spcPts val="0"/>
              </a:spcBef>
              <a:defRPr sz="3600" b="1"/>
            </a:lvl4pPr>
            <a:lvl5pPr marL="2895600" indent="-457200" defTabSz="825500">
              <a:lnSpc>
                <a:spcPct val="100000"/>
              </a:lnSpc>
              <a:spcBef>
                <a:spcPts val="0"/>
              </a:spcBef>
              <a:defRPr sz="3600" b="1"/>
            </a:lvl5pPr>
          </a:lstStyle>
          <a:p>
            <a:r>
              <a:t>Atribución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6" name="Nivel de texto 1…"/>
          <p:cNvSpPr txBox="1">
            <a:spLocks noGrp="1"/>
          </p:cNvSpPr>
          <p:nvPr>
            <p:ph type="body" sz="half" idx="21" hasCustomPrompt="1"/>
          </p:nvPr>
        </p:nvSpPr>
        <p:spPr>
          <a:xfrm>
            <a:off x="1753923" y="4939860"/>
            <a:ext cx="20876154" cy="3836281"/>
          </a:xfrm>
          <a:prstGeom prst="rect">
            <a:avLst/>
          </a:prstGeom>
        </p:spPr>
        <p:txBody>
          <a:bodyPr numCol="1" spcCol="38100" anchor="ctr"/>
          <a:lstStyle/>
          <a:p>
            <a:pPr marL="0" lvl="4" indent="1409446" defTabSz="1511769">
              <a:spcBef>
                <a:spcPts val="0"/>
              </a:spcBef>
              <a:buSzTx/>
              <a:buNone/>
              <a:defRPr sz="5270" spc="-124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t>“Frase celebre”
</a:t>
            </a:r>
          </a:p>
        </p:txBody>
      </p:sp>
      <p:sp>
        <p:nvSpPr>
          <p:cNvPr id="117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 f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862804876_960x639.jpg"/>
          <p:cNvSpPr>
            <a:spLocks noGrp="1"/>
          </p:cNvSpPr>
          <p:nvPr>
            <p:ph type="pic" sz="quarter" idx="21"/>
          </p:nvPr>
        </p:nvSpPr>
        <p:spPr>
          <a:xfrm>
            <a:off x="15430500" y="7085409"/>
            <a:ext cx="8128000" cy="5410202"/>
          </a:xfrm>
          <a:prstGeom prst="rect">
            <a:avLst/>
          </a:prstGeom>
        </p:spPr>
        <p:txBody>
          <a:bodyPr lIns="91439" tIns="45719" rIns="91439" bIns="45719" numCol="1" spcCol="38100">
            <a:noAutofit/>
          </a:bodyPr>
          <a:lstStyle/>
          <a:p>
            <a:endParaRPr/>
          </a:p>
        </p:txBody>
      </p:sp>
      <p:sp>
        <p:nvSpPr>
          <p:cNvPr id="125" name="824910546_2681x1332.jpg"/>
          <p:cNvSpPr>
            <a:spLocks noGrp="1"/>
          </p:cNvSpPr>
          <p:nvPr>
            <p:ph type="pic" idx="22"/>
          </p:nvPr>
        </p:nvSpPr>
        <p:spPr>
          <a:xfrm>
            <a:off x="-2933700" y="1270000"/>
            <a:ext cx="22699133" cy="11277600"/>
          </a:xfrm>
          <a:prstGeom prst="rect">
            <a:avLst/>
          </a:prstGeom>
        </p:spPr>
        <p:txBody>
          <a:bodyPr lIns="91439" tIns="45719" rIns="91439" bIns="45719" numCol="1" spcCol="38100">
            <a:noAutofit/>
          </a:bodyPr>
          <a:lstStyle/>
          <a:p>
            <a:endParaRPr/>
          </a:p>
        </p:txBody>
      </p:sp>
      <p:sp>
        <p:nvSpPr>
          <p:cNvPr id="126" name="575395635_960x639.jpg"/>
          <p:cNvSpPr>
            <a:spLocks noGrp="1"/>
          </p:cNvSpPr>
          <p:nvPr>
            <p:ph type="pic" sz="quarter" idx="23"/>
          </p:nvPr>
        </p:nvSpPr>
        <p:spPr>
          <a:xfrm>
            <a:off x="15430500" y="1270000"/>
            <a:ext cx="8128000" cy="5410200"/>
          </a:xfrm>
          <a:prstGeom prst="rect">
            <a:avLst/>
          </a:prstGeom>
        </p:spPr>
        <p:txBody>
          <a:bodyPr lIns="91439" tIns="45719" rIns="91439" bIns="45719" numCol="1" spcCol="38100">
            <a:noAutofit/>
          </a:bodyPr>
          <a:lstStyle/>
          <a:p>
            <a:endParaRPr/>
          </a:p>
        </p:txBody>
      </p:sp>
      <p:sp>
        <p:nvSpPr>
          <p:cNvPr id="127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Imagen"/>
          <p:cNvSpPr>
            <a:spLocks noGrp="1"/>
          </p:cNvSpPr>
          <p:nvPr>
            <p:ph type="pic" idx="21"/>
          </p:nvPr>
        </p:nvSpPr>
        <p:spPr>
          <a:xfrm>
            <a:off x="-1511300" y="-3721100"/>
            <a:ext cx="28511500" cy="19030242"/>
          </a:xfrm>
          <a:prstGeom prst="rect">
            <a:avLst/>
          </a:prstGeom>
        </p:spPr>
        <p:txBody>
          <a:bodyPr lIns="91439" tIns="45719" rIns="91439" bIns="45719" numCol="1" spcCol="38100">
            <a:noAutofit/>
          </a:bodyPr>
          <a:lstStyle/>
          <a:p>
            <a:endParaRPr/>
          </a:p>
        </p:txBody>
      </p:sp>
      <p:sp>
        <p:nvSpPr>
          <p:cNvPr id="135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y subtítul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Texto del título"/>
          <p:cNvSpPr txBox="1">
            <a:spLocks noGrp="1"/>
          </p:cNvSpPr>
          <p:nvPr>
            <p:ph type="title"/>
          </p:nvPr>
        </p:nvSpPr>
        <p:spPr>
          <a:xfrm>
            <a:off x="2019300" y="3429000"/>
            <a:ext cx="20955000" cy="4102100"/>
          </a:xfrm>
          <a:prstGeom prst="rect">
            <a:avLst/>
          </a:prstGeom>
        </p:spPr>
        <p:txBody>
          <a:bodyPr anchor="b"/>
          <a:lstStyle>
            <a:lvl1pPr algn="ctr" defTabSz="825500">
              <a:lnSpc>
                <a:spcPct val="100000"/>
              </a:lnSpc>
              <a:defRPr sz="8000" b="0" cap="all" spc="319">
                <a:solidFill>
                  <a:srgbClr val="EBEBEB"/>
                </a:solidFill>
                <a:effectLst>
                  <a:outerShdw blurRad="25400" dist="25400" dir="16200000" rotWithShape="0">
                    <a:srgbClr val="000000">
                      <a:alpha val="50000"/>
                    </a:srgbClr>
                  </a:outerShdw>
                </a:effectLst>
                <a:latin typeface="Cochin"/>
                <a:ea typeface="Cochin"/>
                <a:cs typeface="Cochin"/>
                <a:sym typeface="Cochin"/>
              </a:defRPr>
            </a:lvl1pPr>
          </a:lstStyle>
          <a:p>
            <a:r>
              <a:t>Texto del título</a:t>
            </a:r>
          </a:p>
        </p:txBody>
      </p:sp>
      <p:sp>
        <p:nvSpPr>
          <p:cNvPr id="150" name="Nivel de texto 1…"/>
          <p:cNvSpPr txBox="1">
            <a:spLocks noGrp="1"/>
          </p:cNvSpPr>
          <p:nvPr>
            <p:ph type="body" sz="quarter" idx="1"/>
          </p:nvPr>
        </p:nvSpPr>
        <p:spPr>
          <a:xfrm>
            <a:off x="2019300" y="7518400"/>
            <a:ext cx="20955000" cy="1968500"/>
          </a:xfrm>
          <a:prstGeom prst="rect">
            <a:avLst/>
          </a:prstGeom>
        </p:spPr>
        <p:txBody>
          <a:bodyPr numCol="1" spcCol="38100"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5000" spc="200">
                <a:effectLst>
                  <a:outerShdw blurRad="25400" dist="27326" dir="16200000" rotWithShape="0">
                    <a:srgbClr val="000000">
                      <a:alpha val="50000"/>
                    </a:srgbClr>
                  </a:outerShdw>
                </a:effectLst>
                <a:latin typeface="Cochin"/>
                <a:ea typeface="Cochin"/>
                <a:cs typeface="Cochin"/>
                <a:sym typeface="Cochin"/>
              </a:defRPr>
            </a:lvl1pPr>
            <a:lvl2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5000" spc="200">
                <a:effectLst>
                  <a:outerShdw blurRad="25400" dist="27326" dir="16200000" rotWithShape="0">
                    <a:srgbClr val="000000">
                      <a:alpha val="50000"/>
                    </a:srgbClr>
                  </a:outerShdw>
                </a:effectLst>
                <a:latin typeface="Cochin"/>
                <a:ea typeface="Cochin"/>
                <a:cs typeface="Cochin"/>
                <a:sym typeface="Cochin"/>
              </a:defRPr>
            </a:lvl2pPr>
            <a:lvl3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5000" spc="200">
                <a:effectLst>
                  <a:outerShdw blurRad="25400" dist="27326" dir="16200000" rotWithShape="0">
                    <a:srgbClr val="000000">
                      <a:alpha val="50000"/>
                    </a:srgbClr>
                  </a:outerShdw>
                </a:effectLst>
                <a:latin typeface="Cochin"/>
                <a:ea typeface="Cochin"/>
                <a:cs typeface="Cochin"/>
                <a:sym typeface="Cochin"/>
              </a:defRPr>
            </a:lvl3pPr>
            <a:lvl4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5000" spc="200">
                <a:effectLst>
                  <a:outerShdw blurRad="25400" dist="27326" dir="16200000" rotWithShape="0">
                    <a:srgbClr val="000000">
                      <a:alpha val="50000"/>
                    </a:srgbClr>
                  </a:outerShdw>
                </a:effectLst>
                <a:latin typeface="Cochin"/>
                <a:ea typeface="Cochin"/>
                <a:cs typeface="Cochin"/>
                <a:sym typeface="Cochin"/>
              </a:defRPr>
            </a:lvl4pPr>
            <a:lvl5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5000" spc="200">
                <a:effectLst>
                  <a:outerShdw blurRad="25400" dist="27326" dir="16200000" rotWithShape="0">
                    <a:srgbClr val="000000">
                      <a:alpha val="50000"/>
                    </a:srgbClr>
                  </a:outerShdw>
                </a:effectLst>
                <a:latin typeface="Cochin"/>
                <a:ea typeface="Cochin"/>
                <a:cs typeface="Cochin"/>
                <a:sym typeface="Cochin"/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151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11976099" y="12846049"/>
            <a:ext cx="419101" cy="457201"/>
          </a:xfrm>
          <a:prstGeom prst="rect">
            <a:avLst/>
          </a:prstGeom>
        </p:spPr>
        <p:txBody>
          <a:bodyPr anchor="ctr"/>
          <a:lstStyle>
            <a:lvl1pPr defTabSz="825500">
              <a:defRPr sz="2400">
                <a:solidFill>
                  <a:srgbClr val="8C8C8C"/>
                </a:solidFill>
                <a:effectLst>
                  <a:outerShdw blurRad="25400" dist="23648" dir="16200000" rotWithShape="0">
                    <a:srgbClr val="000000">
                      <a:alpha val="20689"/>
                    </a:srgbClr>
                  </a:outerShdw>
                </a:effectLst>
                <a:latin typeface="Baskerville"/>
                <a:ea typeface="Baskerville"/>
                <a:cs typeface="Baskerville"/>
                <a:sym typeface="Baskerville"/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y subtítulo">
    <p:bg>
      <p:bgPr>
        <a:solidFill>
          <a:srgbClr val="C2463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Texto del título"/>
          <p:cNvSpPr txBox="1">
            <a:spLocks noGrp="1"/>
          </p:cNvSpPr>
          <p:nvPr>
            <p:ph type="title"/>
          </p:nvPr>
        </p:nvSpPr>
        <p:spPr>
          <a:xfrm>
            <a:off x="3096368" y="3994150"/>
            <a:ext cx="19621503" cy="3213100"/>
          </a:xfrm>
          <a:prstGeom prst="rect">
            <a:avLst/>
          </a:prstGeom>
        </p:spPr>
        <p:txBody>
          <a:bodyPr anchor="b"/>
          <a:lstStyle>
            <a:lvl1pPr algn="ctr" defTabSz="825500">
              <a:lnSpc>
                <a:spcPct val="100000"/>
              </a:lnSpc>
              <a:defRPr sz="9400" b="0" i="1" spc="0">
                <a:solidFill>
                  <a:srgbClr val="292929"/>
                </a:solidFill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r>
              <a:t>Texto del título</a:t>
            </a:r>
          </a:p>
        </p:txBody>
      </p:sp>
      <p:sp>
        <p:nvSpPr>
          <p:cNvPr id="159" name="Nivel de texto 1…"/>
          <p:cNvSpPr txBox="1">
            <a:spLocks noGrp="1"/>
          </p:cNvSpPr>
          <p:nvPr>
            <p:ph type="body" sz="quarter" idx="1"/>
          </p:nvPr>
        </p:nvSpPr>
        <p:spPr>
          <a:xfrm>
            <a:off x="2387600" y="7200900"/>
            <a:ext cx="19621500" cy="1841500"/>
          </a:xfrm>
          <a:prstGeom prst="rect">
            <a:avLst/>
          </a:prstGeom>
        </p:spPr>
        <p:txBody>
          <a:bodyPr numCol="1" spcCol="38100"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5200" i="1">
                <a:solidFill>
                  <a:srgbClr val="C2463A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5200" i="1">
                <a:solidFill>
                  <a:srgbClr val="C2463A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5200" i="1">
                <a:solidFill>
                  <a:srgbClr val="C2463A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5200" i="1">
                <a:solidFill>
                  <a:srgbClr val="C2463A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5200" i="1">
                <a:solidFill>
                  <a:srgbClr val="C2463A"/>
                </a:solidFill>
                <a:latin typeface="Georgia"/>
                <a:ea typeface="Georgia"/>
                <a:cs typeface="Georgia"/>
                <a:sym typeface="Georgia"/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160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11918476" y="13068300"/>
            <a:ext cx="548641" cy="520700"/>
          </a:xfrm>
          <a:prstGeom prst="rect">
            <a:avLst/>
          </a:prstGeom>
        </p:spPr>
        <p:txBody>
          <a:bodyPr anchor="t"/>
          <a:lstStyle>
            <a:lvl1pPr defTabSz="825500">
              <a:defRPr sz="3000">
                <a:solidFill>
                  <a:srgbClr val="006288"/>
                </a:solidFill>
                <a:latin typeface="Marker Felt"/>
                <a:ea typeface="Marker Felt"/>
                <a:cs typeface="Marker Felt"/>
                <a:sym typeface="Marker Felt"/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(horizontal)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Imagen"/>
          <p:cNvSpPr>
            <a:spLocks noGrp="1"/>
          </p:cNvSpPr>
          <p:nvPr>
            <p:ph type="pic" idx="21"/>
          </p:nvPr>
        </p:nvSpPr>
        <p:spPr>
          <a:xfrm>
            <a:off x="2752725" y="-2489200"/>
            <a:ext cx="18840450" cy="12560300"/>
          </a:xfrm>
          <a:prstGeom prst="rect">
            <a:avLst/>
          </a:prstGeom>
        </p:spPr>
        <p:txBody>
          <a:bodyPr lIns="91439" tIns="45719" rIns="91439" bIns="45719" numCol="1" spcCol="38100">
            <a:noAutofit/>
          </a:bodyPr>
          <a:lstStyle/>
          <a:p>
            <a:endParaRPr/>
          </a:p>
        </p:txBody>
      </p:sp>
      <p:sp>
        <p:nvSpPr>
          <p:cNvPr id="168" name="Texto del título"/>
          <p:cNvSpPr txBox="1">
            <a:spLocks noGrp="1"/>
          </p:cNvSpPr>
          <p:nvPr>
            <p:ph type="title"/>
          </p:nvPr>
        </p:nvSpPr>
        <p:spPr>
          <a:xfrm>
            <a:off x="2387600" y="9448800"/>
            <a:ext cx="19621500" cy="2006600"/>
          </a:xfrm>
          <a:prstGeom prst="rect">
            <a:avLst/>
          </a:prstGeom>
        </p:spPr>
        <p:txBody>
          <a:bodyPr lIns="45718" tIns="45718" rIns="45718" bIns="45718" anchor="b"/>
          <a:lstStyle>
            <a:lvl1pPr defTabSz="914400">
              <a:lnSpc>
                <a:spcPct val="100000"/>
              </a:lnSpc>
              <a:defRPr sz="6400" b="0" cap="all" spc="0">
                <a:solidFill>
                  <a:srgbClr val="A9E023"/>
                </a:solidFill>
                <a:effectLst>
                  <a:outerShdw blurRad="25400" dist="38100" dir="14040000" rotWithShape="0">
                    <a:srgbClr val="000000">
                      <a:alpha val="25000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Texto del título</a:t>
            </a:r>
          </a:p>
        </p:txBody>
      </p:sp>
      <p:sp>
        <p:nvSpPr>
          <p:cNvPr id="169" name="Nivel de texto 1…"/>
          <p:cNvSpPr txBox="1">
            <a:spLocks noGrp="1"/>
          </p:cNvSpPr>
          <p:nvPr>
            <p:ph type="body" sz="quarter" idx="1"/>
          </p:nvPr>
        </p:nvSpPr>
        <p:spPr>
          <a:xfrm>
            <a:off x="2387600" y="11518900"/>
            <a:ext cx="19621500" cy="1714500"/>
          </a:xfrm>
          <a:prstGeom prst="rect">
            <a:avLst/>
          </a:prstGeom>
        </p:spPr>
        <p:txBody>
          <a:bodyPr lIns="45718" tIns="45718" rIns="45718" bIns="45718" numCol="1" spcCol="38100"/>
          <a:lstStyle>
            <a:lvl1pPr marL="0" indent="0" algn="ctr" defTabSz="914400">
              <a:lnSpc>
                <a:spcPct val="100000"/>
              </a:lnSpc>
              <a:spcBef>
                <a:spcPts val="1200"/>
              </a:spcBef>
              <a:buSzTx/>
              <a:buNone/>
              <a:defRPr sz="4400" cap="small">
                <a:effectLst>
                  <a:outerShdw blurRad="50800" dist="12700" dir="13860000" rotWithShape="0">
                    <a:srgbClr val="000000">
                      <a:alpha val="20000"/>
                    </a:srgbClr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indent="0" algn="ctr" defTabSz="914400">
              <a:lnSpc>
                <a:spcPct val="100000"/>
              </a:lnSpc>
              <a:spcBef>
                <a:spcPts val="1200"/>
              </a:spcBef>
              <a:buSzTx/>
              <a:buNone/>
              <a:defRPr sz="4400" cap="small">
                <a:effectLst>
                  <a:outerShdw blurRad="50800" dist="12700" dir="13860000" rotWithShape="0">
                    <a:srgbClr val="000000">
                      <a:alpha val="20000"/>
                    </a:srgbClr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indent="0" algn="ctr" defTabSz="914400">
              <a:lnSpc>
                <a:spcPct val="100000"/>
              </a:lnSpc>
              <a:spcBef>
                <a:spcPts val="1200"/>
              </a:spcBef>
              <a:buSzTx/>
              <a:buNone/>
              <a:defRPr sz="4400" cap="small">
                <a:effectLst>
                  <a:outerShdw blurRad="50800" dist="12700" dir="13860000" rotWithShape="0">
                    <a:srgbClr val="000000">
                      <a:alpha val="20000"/>
                    </a:srgbClr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indent="0" algn="ctr" defTabSz="914400">
              <a:lnSpc>
                <a:spcPct val="100000"/>
              </a:lnSpc>
              <a:spcBef>
                <a:spcPts val="1200"/>
              </a:spcBef>
              <a:buSzTx/>
              <a:buNone/>
              <a:defRPr sz="4400" cap="small">
                <a:effectLst>
                  <a:outerShdw blurRad="50800" dist="12700" dir="13860000" rotWithShape="0">
                    <a:srgbClr val="000000">
                      <a:alpha val="20000"/>
                    </a:srgbClr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indent="0" algn="ctr" defTabSz="914400">
              <a:lnSpc>
                <a:spcPct val="100000"/>
              </a:lnSpc>
              <a:spcBef>
                <a:spcPts val="1200"/>
              </a:spcBef>
              <a:buSzTx/>
              <a:buNone/>
              <a:defRPr sz="4400" cap="small">
                <a:effectLst>
                  <a:outerShdw blurRad="50800" dist="12700" dir="13860000" rotWithShape="0">
                    <a:srgbClr val="000000">
                      <a:alpha val="20000"/>
                    </a:srgbClr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170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21797621" y="11766550"/>
            <a:ext cx="332739" cy="348427"/>
          </a:xfrm>
          <a:prstGeom prst="rect">
            <a:avLst/>
          </a:prstGeom>
        </p:spPr>
        <p:txBody>
          <a:bodyPr lIns="45718" tIns="45718" rIns="45718" bIns="45718" anchor="t"/>
          <a:lstStyle>
            <a:lvl1pPr algn="r" defTabSz="457200">
              <a:defRPr b="1">
                <a:solidFill>
                  <a:srgbClr val="BFBFBF"/>
                </a:solidFill>
                <a:effectLst>
                  <a:outerShdw blurRad="50800" dist="38100" dir="2700000" rotWithShape="0">
                    <a:srgbClr val="000000">
                      <a:alpha val="43000"/>
                    </a:srgbClr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y subtítul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Texto del título"/>
          <p:cNvSpPr txBox="1">
            <a:spLocks noGrp="1"/>
          </p:cNvSpPr>
          <p:nvPr>
            <p:ph type="title"/>
          </p:nvPr>
        </p:nvSpPr>
        <p:spPr>
          <a:xfrm>
            <a:off x="1930400" y="7378700"/>
            <a:ext cx="20510500" cy="3695700"/>
          </a:xfrm>
          <a:prstGeom prst="rect">
            <a:avLst/>
          </a:prstGeom>
        </p:spPr>
        <p:txBody>
          <a:bodyPr anchor="b"/>
          <a:lstStyle>
            <a:lvl1pPr defTabSz="825500">
              <a:lnSpc>
                <a:spcPct val="90000"/>
              </a:lnSpc>
              <a:defRPr sz="10000" b="0" cap="all" spc="0">
                <a:solidFill>
                  <a:srgbClr val="DEDEDE"/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1pPr>
          </a:lstStyle>
          <a:p>
            <a:r>
              <a:t>Texto del título</a:t>
            </a:r>
          </a:p>
        </p:txBody>
      </p:sp>
      <p:sp>
        <p:nvSpPr>
          <p:cNvPr id="178" name="Nivel de texto 1…"/>
          <p:cNvSpPr txBox="1">
            <a:spLocks noGrp="1"/>
          </p:cNvSpPr>
          <p:nvPr>
            <p:ph type="body" sz="quarter" idx="1"/>
          </p:nvPr>
        </p:nvSpPr>
        <p:spPr>
          <a:xfrm>
            <a:off x="1930400" y="11049000"/>
            <a:ext cx="20510500" cy="1778000"/>
          </a:xfrm>
          <a:prstGeom prst="rect">
            <a:avLst/>
          </a:prstGeom>
        </p:spPr>
        <p:txBody>
          <a:bodyPr numCol="1" spcCol="381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000" cap="all">
                <a:solidFill>
                  <a:srgbClr val="558AAB"/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1pPr>
            <a:lvl2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000" cap="all">
                <a:solidFill>
                  <a:srgbClr val="558AAB"/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2pPr>
            <a:lvl3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000" cap="all">
                <a:solidFill>
                  <a:srgbClr val="558AAB"/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3pPr>
            <a:lvl4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000" cap="all">
                <a:solidFill>
                  <a:srgbClr val="558AAB"/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4pPr>
            <a:lvl5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000" cap="all">
                <a:solidFill>
                  <a:srgbClr val="558AAB"/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179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12020860" y="13322300"/>
            <a:ext cx="368504" cy="374600"/>
          </a:xfrm>
          <a:prstGeom prst="rect">
            <a:avLst/>
          </a:prstGeom>
        </p:spPr>
        <p:txBody>
          <a:bodyPr anchor="t"/>
          <a:lstStyle>
            <a:lvl1pPr defTabSz="825500">
              <a:defRPr>
                <a:solidFill>
                  <a:srgbClr val="5C88A5"/>
                </a:solidFill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y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Imagen"/>
          <p:cNvSpPr>
            <a:spLocks noGrp="1"/>
          </p:cNvSpPr>
          <p:nvPr>
            <p:ph type="pic" idx="21"/>
          </p:nvPr>
        </p:nvSpPr>
        <p:spPr>
          <a:xfrm>
            <a:off x="-431800" y="-4038600"/>
            <a:ext cx="29464000" cy="18034000"/>
          </a:xfrm>
          <a:prstGeom prst="rect">
            <a:avLst/>
          </a:prstGeom>
        </p:spPr>
        <p:txBody>
          <a:bodyPr lIns="91439" tIns="45719" rIns="91439" bIns="45719" numCol="1" spcCol="38100">
            <a:noAutofit/>
          </a:bodyPr>
          <a:lstStyle/>
          <a:p>
            <a:endParaRPr/>
          </a:p>
        </p:txBody>
      </p:sp>
      <p:sp>
        <p:nvSpPr>
          <p:cNvPr id="22" name="Título de presentación"/>
          <p:cNvSpPr txBox="1">
            <a:spLocks noGrp="1"/>
          </p:cNvSpPr>
          <p:nvPr>
            <p:ph type="title" hasCustomPrompt="1"/>
          </p:nvPr>
        </p:nvSpPr>
        <p:spPr>
          <a:xfrm>
            <a:off x="1206500" y="7124700"/>
            <a:ext cx="21971000" cy="4648200"/>
          </a:xfrm>
          <a:prstGeom prst="rect">
            <a:avLst/>
          </a:prstGeom>
        </p:spPr>
        <p:txBody>
          <a:bodyPr anchor="b"/>
          <a:lstStyle>
            <a:lvl1pPr>
              <a:defRPr sz="11600" spc="-232"/>
            </a:lvl1pPr>
          </a:lstStyle>
          <a:p>
            <a:r>
              <a:t>Título de presentación</a:t>
            </a:r>
          </a:p>
        </p:txBody>
      </p:sp>
      <p:sp>
        <p:nvSpPr>
          <p:cNvPr id="23" name="Nivel de texto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7690" y="1106137"/>
            <a:ext cx="21968621" cy="636980"/>
          </a:xfrm>
          <a:prstGeom prst="rect">
            <a:avLst/>
          </a:prstGeom>
        </p:spPr>
        <p:txBody>
          <a:bodyPr lIns="45718" tIns="45718" rIns="45718" bIns="45718" numCol="1" spcCol="381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  <a:lvl2pPr marL="1066800" indent="-457200" defTabSz="825500">
              <a:lnSpc>
                <a:spcPct val="100000"/>
              </a:lnSpc>
              <a:spcBef>
                <a:spcPts val="0"/>
              </a:spcBef>
              <a:defRPr sz="3600" b="1"/>
            </a:lvl2pPr>
            <a:lvl3pPr marL="1676400" indent="-457200" defTabSz="825500">
              <a:lnSpc>
                <a:spcPct val="100000"/>
              </a:lnSpc>
              <a:spcBef>
                <a:spcPts val="0"/>
              </a:spcBef>
              <a:defRPr sz="3600" b="1"/>
            </a:lvl3pPr>
            <a:lvl4pPr marL="2286000" indent="-457200" defTabSz="825500">
              <a:lnSpc>
                <a:spcPct val="100000"/>
              </a:lnSpc>
              <a:spcBef>
                <a:spcPts val="0"/>
              </a:spcBef>
              <a:defRPr sz="3600" b="1"/>
            </a:lvl4pPr>
            <a:lvl5pPr marL="2895600" indent="-457200" defTabSz="825500">
              <a:lnSpc>
                <a:spcPct val="100000"/>
              </a:lnSpc>
              <a:spcBef>
                <a:spcPts val="0"/>
              </a:spcBef>
              <a:defRPr sz="3600" b="1"/>
            </a:lvl5pPr>
          </a:lstStyle>
          <a:p>
            <a:r>
              <a:t>Autor y fecha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4" name="Nivel de texto 1…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1206500" y="11609909"/>
            <a:ext cx="21971000" cy="1144689"/>
          </a:xfrm>
          <a:prstGeom prst="rect">
            <a:avLst/>
          </a:prstGeom>
        </p:spPr>
        <p:txBody>
          <a:bodyPr numCol="1" spcCol="381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Subtítulo de presentación </a:t>
            </a:r>
          </a:p>
        </p:txBody>
      </p:sp>
      <p:sp>
        <p:nvSpPr>
          <p:cNvPr id="25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y foto alternati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ítulo de diapositiva"/>
          <p:cNvSpPr txBox="1">
            <a:spLocks noGrp="1"/>
          </p:cNvSpPr>
          <p:nvPr>
            <p:ph type="title" hasCustomPrompt="1"/>
          </p:nvPr>
        </p:nvSpPr>
        <p:spPr>
          <a:xfrm>
            <a:off x="1206500" y="1270000"/>
            <a:ext cx="9779000" cy="5882274"/>
          </a:xfrm>
          <a:prstGeom prst="rect">
            <a:avLst/>
          </a:prstGeom>
        </p:spPr>
        <p:txBody>
          <a:bodyPr anchor="b"/>
          <a:lstStyle/>
          <a:p>
            <a:r>
              <a:t>Título de diapositiva</a:t>
            </a:r>
          </a:p>
        </p:txBody>
      </p:sp>
      <p:sp>
        <p:nvSpPr>
          <p:cNvPr id="33" name="Nivel de texto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7060576"/>
            <a:ext cx="9779000" cy="5382403"/>
          </a:xfrm>
          <a:prstGeom prst="rect">
            <a:avLst/>
          </a:prstGeom>
        </p:spPr>
        <p:txBody>
          <a:bodyPr numCol="1" spcCol="381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Subtítulo de diapositiva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4" name="92709243_1322x1323.jpeg"/>
          <p:cNvSpPr>
            <a:spLocks noGrp="1"/>
          </p:cNvSpPr>
          <p:nvPr>
            <p:ph type="pic" sz="half" idx="21"/>
          </p:nvPr>
        </p:nvSpPr>
        <p:spPr>
          <a:xfrm>
            <a:off x="12052303" y="1270000"/>
            <a:ext cx="11188407" cy="11209889"/>
          </a:xfrm>
          <a:prstGeom prst="rect">
            <a:avLst/>
          </a:prstGeom>
        </p:spPr>
        <p:txBody>
          <a:bodyPr lIns="91439" tIns="45719" rIns="91439" bIns="45719" numCol="1" spcCol="38100">
            <a:noAutofit/>
          </a:bodyPr>
          <a:lstStyle/>
          <a:p>
            <a:endParaRPr/>
          </a:p>
        </p:txBody>
      </p:sp>
      <p:sp>
        <p:nvSpPr>
          <p:cNvPr id="35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y viñe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ítulo de diapositiva"/>
          <p:cNvSpPr txBox="1">
            <a:spLocks noGrp="1"/>
          </p:cNvSpPr>
          <p:nvPr>
            <p:ph type="title" hasCustomPrompt="1"/>
          </p:nvPr>
        </p:nvSpPr>
        <p:spPr>
          <a:xfrm>
            <a:off x="1206500" y="952500"/>
            <a:ext cx="21971000" cy="1433164"/>
          </a:xfrm>
          <a:prstGeom prst="rect">
            <a:avLst/>
          </a:prstGeom>
        </p:spPr>
        <p:txBody>
          <a:bodyPr/>
          <a:lstStyle/>
          <a:p>
            <a:r>
              <a:t>Título de diapositiva</a:t>
            </a:r>
          </a:p>
        </p:txBody>
      </p:sp>
      <p:sp>
        <p:nvSpPr>
          <p:cNvPr id="43" name="Nivel de texto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2245961"/>
            <a:ext cx="21971000" cy="934781"/>
          </a:xfrm>
          <a:prstGeom prst="rect">
            <a:avLst/>
          </a:prstGeom>
        </p:spPr>
        <p:txBody>
          <a:bodyPr lIns="45718" tIns="45718" rIns="45718" bIns="45718" numCol="1" spcCol="381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1308100" indent="-698500" defTabSz="825500">
              <a:lnSpc>
                <a:spcPct val="100000"/>
              </a:lnSpc>
              <a:spcBef>
                <a:spcPts val="0"/>
              </a:spcBef>
              <a:defRPr sz="5500" b="1"/>
            </a:lvl2pPr>
            <a:lvl3pPr marL="1917700" indent="-698500" defTabSz="825500">
              <a:lnSpc>
                <a:spcPct val="100000"/>
              </a:lnSpc>
              <a:spcBef>
                <a:spcPts val="0"/>
              </a:spcBef>
              <a:defRPr sz="5500" b="1"/>
            </a:lvl3pPr>
            <a:lvl4pPr marL="2527300" indent="-698500" defTabSz="825500">
              <a:lnSpc>
                <a:spcPct val="100000"/>
              </a:lnSpc>
              <a:spcBef>
                <a:spcPts val="0"/>
              </a:spcBef>
              <a:defRPr sz="5500" b="1"/>
            </a:lvl4pPr>
            <a:lvl5pPr marL="3136900" indent="-698500" defTabSz="825500">
              <a:lnSpc>
                <a:spcPct val="100000"/>
              </a:lnSpc>
              <a:spcBef>
                <a:spcPts val="0"/>
              </a:spcBef>
              <a:defRPr sz="5500" b="1"/>
            </a:lvl5pPr>
          </a:lstStyle>
          <a:p>
            <a:r>
              <a:t>Subtítulo de diapositiva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4" name="Nivel de texto 1…"/>
          <p:cNvSpPr txBox="1">
            <a:spLocks noGrp="1"/>
          </p:cNvSpPr>
          <p:nvPr>
            <p:ph type="body" idx="21" hasCustomPrompt="1"/>
          </p:nvPr>
        </p:nvSpPr>
        <p:spPr>
          <a:prstGeom prst="rect">
            <a:avLst/>
          </a:prstGeom>
        </p:spPr>
        <p:txBody>
          <a:bodyPr numCol="1" spcCol="38100"/>
          <a:lstStyle/>
          <a:p>
            <a:r>
              <a:t>Texto en viñeta de diapositiva</a:t>
            </a:r>
          </a:p>
        </p:txBody>
      </p:sp>
      <p:sp>
        <p:nvSpPr>
          <p:cNvPr id="45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iñe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Nivel de texto 1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en viñeta de diapositiva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, viñetas y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Título de diapositiva"/>
          <p:cNvSpPr txBox="1">
            <a:spLocks noGrp="1"/>
          </p:cNvSpPr>
          <p:nvPr>
            <p:ph type="title" hasCustomPrompt="1"/>
          </p:nvPr>
        </p:nvSpPr>
        <p:spPr>
          <a:xfrm>
            <a:off x="1206500" y="952500"/>
            <a:ext cx="9779000" cy="1435100"/>
          </a:xfrm>
          <a:prstGeom prst="rect">
            <a:avLst/>
          </a:prstGeom>
        </p:spPr>
        <p:txBody>
          <a:bodyPr/>
          <a:lstStyle/>
          <a:p>
            <a:r>
              <a:t>Título de diapositiva</a:t>
            </a:r>
          </a:p>
        </p:txBody>
      </p:sp>
      <p:sp>
        <p:nvSpPr>
          <p:cNvPr id="61" name="Nivel de texto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2245961"/>
            <a:ext cx="9779000" cy="934781"/>
          </a:xfrm>
          <a:prstGeom prst="rect">
            <a:avLst/>
          </a:prstGeom>
        </p:spPr>
        <p:txBody>
          <a:bodyPr lIns="45718" tIns="45718" rIns="45718" bIns="45718" numCol="1" spcCol="381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1308100" indent="-698500" defTabSz="825500">
              <a:lnSpc>
                <a:spcPct val="100000"/>
              </a:lnSpc>
              <a:spcBef>
                <a:spcPts val="0"/>
              </a:spcBef>
              <a:defRPr sz="5500" b="1"/>
            </a:lvl2pPr>
            <a:lvl3pPr marL="1917700" indent="-698500" defTabSz="825500">
              <a:lnSpc>
                <a:spcPct val="100000"/>
              </a:lnSpc>
              <a:spcBef>
                <a:spcPts val="0"/>
              </a:spcBef>
              <a:defRPr sz="5500" b="1"/>
            </a:lvl3pPr>
            <a:lvl4pPr marL="2527300" indent="-698500" defTabSz="825500">
              <a:lnSpc>
                <a:spcPct val="100000"/>
              </a:lnSpc>
              <a:spcBef>
                <a:spcPts val="0"/>
              </a:spcBef>
              <a:defRPr sz="5500" b="1"/>
            </a:lvl4pPr>
            <a:lvl5pPr marL="3136900" indent="-698500" defTabSz="825500">
              <a:lnSpc>
                <a:spcPct val="100000"/>
              </a:lnSpc>
              <a:spcBef>
                <a:spcPts val="0"/>
              </a:spcBef>
              <a:defRPr sz="5500" b="1"/>
            </a:lvl5pPr>
          </a:lstStyle>
          <a:p>
            <a:r>
              <a:t>Subtítulo de diapositiva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2" name="Nivel de texto 1…"/>
          <p:cNvSpPr txBox="1">
            <a:spLocks noGrp="1"/>
          </p:cNvSpPr>
          <p:nvPr>
            <p:ph type="body" sz="half" idx="21" hasCustomPrompt="1"/>
          </p:nvPr>
        </p:nvSpPr>
        <p:spPr>
          <a:xfrm>
            <a:off x="1206500" y="4248503"/>
            <a:ext cx="9779000" cy="8256014"/>
          </a:xfrm>
          <a:prstGeom prst="rect">
            <a:avLst/>
          </a:prstGeom>
        </p:spPr>
        <p:txBody>
          <a:bodyPr numCol="1" spcCol="38100"/>
          <a:lstStyle/>
          <a:p>
            <a:r>
              <a:t>Texto en viñeta de diapositiva</a:t>
            </a:r>
          </a:p>
        </p:txBody>
      </p:sp>
      <p:sp>
        <p:nvSpPr>
          <p:cNvPr id="63" name="824910546_2681x1332.jpg"/>
          <p:cNvSpPr>
            <a:spLocks noGrp="1"/>
          </p:cNvSpPr>
          <p:nvPr>
            <p:ph type="pic" idx="22"/>
          </p:nvPr>
        </p:nvSpPr>
        <p:spPr>
          <a:xfrm>
            <a:off x="6380200" y="1263847"/>
            <a:ext cx="22529802" cy="11193472"/>
          </a:xfrm>
          <a:prstGeom prst="rect">
            <a:avLst/>
          </a:prstGeom>
        </p:spPr>
        <p:txBody>
          <a:bodyPr lIns="91439" tIns="45719" rIns="91439" bIns="45719" numCol="1" spcCol="38100">
            <a:noAutofit/>
          </a:bodyPr>
          <a:lstStyle/>
          <a:p>
            <a:endParaRPr/>
          </a:p>
        </p:txBody>
      </p:sp>
      <p:sp>
        <p:nvSpPr>
          <p:cNvPr id="64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Título de sección"/>
          <p:cNvSpPr txBox="1">
            <a:spLocks noGrp="1"/>
          </p:cNvSpPr>
          <p:nvPr>
            <p:ph type="title" hasCustomPrompt="1"/>
          </p:nvPr>
        </p:nvSpPr>
        <p:spPr>
          <a:xfrm>
            <a:off x="1206496" y="4533900"/>
            <a:ext cx="21971005" cy="4648200"/>
          </a:xfrm>
          <a:prstGeom prst="rect">
            <a:avLst/>
          </a:prstGeom>
        </p:spPr>
        <p:txBody>
          <a:bodyPr anchor="ctr"/>
          <a:lstStyle>
            <a:lvl1pPr>
              <a:defRPr sz="11600" b="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Título de sección</a:t>
            </a:r>
          </a:p>
        </p:txBody>
      </p:sp>
      <p:sp>
        <p:nvSpPr>
          <p:cNvPr id="72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ólo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Título de diapositiva"/>
          <p:cNvSpPr txBox="1">
            <a:spLocks noGrp="1"/>
          </p:cNvSpPr>
          <p:nvPr>
            <p:ph type="title" hasCustomPrompt="1"/>
          </p:nvPr>
        </p:nvSpPr>
        <p:spPr>
          <a:xfrm>
            <a:off x="1206500" y="952500"/>
            <a:ext cx="21971000" cy="1434950"/>
          </a:xfrm>
          <a:prstGeom prst="rect">
            <a:avLst/>
          </a:prstGeom>
        </p:spPr>
        <p:txBody>
          <a:bodyPr/>
          <a:lstStyle/>
          <a:p>
            <a:r>
              <a:t>Título de diapositiva</a:t>
            </a:r>
          </a:p>
        </p:txBody>
      </p:sp>
      <p:sp>
        <p:nvSpPr>
          <p:cNvPr id="80" name="Nivel de texto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2245961"/>
            <a:ext cx="21971000" cy="934781"/>
          </a:xfrm>
          <a:prstGeom prst="rect">
            <a:avLst/>
          </a:prstGeom>
        </p:spPr>
        <p:txBody>
          <a:bodyPr lIns="45718" tIns="45718" rIns="45718" bIns="45718" numCol="1" spcCol="381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1308100" indent="-698500" defTabSz="825500">
              <a:lnSpc>
                <a:spcPct val="100000"/>
              </a:lnSpc>
              <a:spcBef>
                <a:spcPts val="0"/>
              </a:spcBef>
              <a:defRPr sz="5500" b="1"/>
            </a:lvl2pPr>
            <a:lvl3pPr marL="1917700" indent="-698500" defTabSz="825500">
              <a:lnSpc>
                <a:spcPct val="100000"/>
              </a:lnSpc>
              <a:spcBef>
                <a:spcPts val="0"/>
              </a:spcBef>
              <a:defRPr sz="5500" b="1"/>
            </a:lvl3pPr>
            <a:lvl4pPr marL="2527300" indent="-698500" defTabSz="825500">
              <a:lnSpc>
                <a:spcPct val="100000"/>
              </a:lnSpc>
              <a:spcBef>
                <a:spcPts val="0"/>
              </a:spcBef>
              <a:defRPr sz="5500" b="1"/>
            </a:lvl4pPr>
            <a:lvl5pPr marL="3136900" indent="-698500" defTabSz="825500">
              <a:lnSpc>
                <a:spcPct val="100000"/>
              </a:lnSpc>
              <a:spcBef>
                <a:spcPts val="0"/>
              </a:spcBef>
              <a:defRPr sz="5500" b="1"/>
            </a:lvl5pPr>
          </a:lstStyle>
          <a:p>
            <a:r>
              <a:t>Subtítulo de diapositiva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81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Título de agenda"/>
          <p:cNvSpPr txBox="1">
            <a:spLocks noGrp="1"/>
          </p:cNvSpPr>
          <p:nvPr>
            <p:ph type="title" hasCustomPrompt="1"/>
          </p:nvPr>
        </p:nvSpPr>
        <p:spPr>
          <a:xfrm>
            <a:off x="1206500" y="952500"/>
            <a:ext cx="21971000" cy="1435100"/>
          </a:xfrm>
          <a:prstGeom prst="rect">
            <a:avLst/>
          </a:prstGeom>
        </p:spPr>
        <p:txBody>
          <a:bodyPr/>
          <a:lstStyle/>
          <a:p>
            <a:r>
              <a:t>Título de agenda</a:t>
            </a:r>
          </a:p>
        </p:txBody>
      </p:sp>
      <p:sp>
        <p:nvSpPr>
          <p:cNvPr id="89" name="Nivel de texto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2245961"/>
            <a:ext cx="21971000" cy="934781"/>
          </a:xfrm>
          <a:prstGeom prst="rect">
            <a:avLst/>
          </a:prstGeom>
        </p:spPr>
        <p:txBody>
          <a:bodyPr lIns="45718" tIns="45718" rIns="45718" bIns="45718" numCol="1" spcCol="381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1308100" indent="-698500" defTabSz="825500">
              <a:lnSpc>
                <a:spcPct val="100000"/>
              </a:lnSpc>
              <a:spcBef>
                <a:spcPts val="0"/>
              </a:spcBef>
              <a:defRPr sz="5500" b="1"/>
            </a:lvl2pPr>
            <a:lvl3pPr marL="1917700" indent="-698500" defTabSz="825500">
              <a:lnSpc>
                <a:spcPct val="100000"/>
              </a:lnSpc>
              <a:spcBef>
                <a:spcPts val="0"/>
              </a:spcBef>
              <a:defRPr sz="5500" b="1"/>
            </a:lvl3pPr>
            <a:lvl4pPr marL="2527300" indent="-698500" defTabSz="825500">
              <a:lnSpc>
                <a:spcPct val="100000"/>
              </a:lnSpc>
              <a:spcBef>
                <a:spcPts val="0"/>
              </a:spcBef>
              <a:defRPr sz="5500" b="1"/>
            </a:lvl4pPr>
            <a:lvl5pPr marL="3136900" indent="-698500" defTabSz="825500">
              <a:lnSpc>
                <a:spcPct val="100000"/>
              </a:lnSpc>
              <a:spcBef>
                <a:spcPts val="0"/>
              </a:spcBef>
              <a:defRPr sz="5500" b="1"/>
            </a:lvl5pPr>
          </a:lstStyle>
          <a:p>
            <a:r>
              <a:t>Subtítulo de agenda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0" name="Nivel de texto 1…"/>
          <p:cNvSpPr txBox="1">
            <a:spLocks noGrp="1"/>
          </p:cNvSpPr>
          <p:nvPr>
            <p:ph type="body" idx="21" hasCustomPrompt="1"/>
          </p:nvPr>
        </p:nvSpPr>
        <p:spPr>
          <a:prstGeom prst="rect">
            <a:avLst/>
          </a:prstGeom>
        </p:spPr>
        <p:txBody>
          <a:bodyPr numCol="1" spcCol="38100"/>
          <a:lstStyle>
            <a:lvl1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99"/>
            </a:lvl1pPr>
          </a:lstStyle>
          <a:p>
            <a:r>
              <a:t>Temas de agenda</a:t>
            </a:r>
          </a:p>
        </p:txBody>
      </p:sp>
      <p:sp>
        <p:nvSpPr>
          <p:cNvPr id="91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ivel de texto 1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4248503"/>
            <a:ext cx="21971000" cy="82560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numCol="2" spcCol="1098550">
            <a:normAutofit/>
          </a:bodyPr>
          <a:lstStyle/>
          <a:p>
            <a:r>
              <a:t>Texto en viñeta de diapositiva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" name="Texto del título"/>
          <p:cNvSpPr txBox="1">
            <a:spLocks noGrp="1"/>
          </p:cNvSpPr>
          <p:nvPr>
            <p:ph type="title"/>
          </p:nvPr>
        </p:nvSpPr>
        <p:spPr>
          <a:xfrm>
            <a:off x="3653366" y="2743200"/>
            <a:ext cx="19507201" cy="15053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Texto del título</a:t>
            </a:r>
          </a:p>
        </p:txBody>
      </p:sp>
      <p:sp>
        <p:nvSpPr>
          <p:cNvPr id="4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584200">
              <a:defRPr sz="1800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</p:sldLayoutIdLst>
  <p:transition spd="med"/>
  <p:txStyles>
    <p:titleStyle>
      <a:lvl1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FFFFFF"/>
          </a:solidFill>
          <a:uFillTx/>
          <a:latin typeface="+mj-lt"/>
          <a:ea typeface="+mj-ea"/>
          <a:cs typeface="+mj-cs"/>
          <a:sym typeface="Helvetica Neue"/>
        </a:defRPr>
      </a:lvl1pPr>
      <a:lvl2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FFFFFF"/>
          </a:solidFill>
          <a:uFillTx/>
          <a:latin typeface="+mj-lt"/>
          <a:ea typeface="+mj-ea"/>
          <a:cs typeface="+mj-cs"/>
          <a:sym typeface="Helvetica Neue"/>
        </a:defRPr>
      </a:lvl2pPr>
      <a:lvl3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FFFFFF"/>
          </a:solidFill>
          <a:uFillTx/>
          <a:latin typeface="+mj-lt"/>
          <a:ea typeface="+mj-ea"/>
          <a:cs typeface="+mj-cs"/>
          <a:sym typeface="Helvetica Neue"/>
        </a:defRPr>
      </a:lvl3pPr>
      <a:lvl4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FFFFFF"/>
          </a:solidFill>
          <a:uFillTx/>
          <a:latin typeface="+mj-lt"/>
          <a:ea typeface="+mj-ea"/>
          <a:cs typeface="+mj-cs"/>
          <a:sym typeface="Helvetica Neue"/>
        </a:defRPr>
      </a:lvl4pPr>
      <a:lvl5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FFFFFF"/>
          </a:solidFill>
          <a:uFillTx/>
          <a:latin typeface="+mj-lt"/>
          <a:ea typeface="+mj-ea"/>
          <a:cs typeface="+mj-cs"/>
          <a:sym typeface="Helvetica Neue"/>
        </a:defRPr>
      </a:lvl5pPr>
      <a:lvl6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FFFFFF"/>
          </a:solidFill>
          <a:uFillTx/>
          <a:latin typeface="+mj-lt"/>
          <a:ea typeface="+mj-ea"/>
          <a:cs typeface="+mj-cs"/>
          <a:sym typeface="Helvetica Neue"/>
        </a:defRPr>
      </a:lvl6pPr>
      <a:lvl7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FFFFFF"/>
          </a:solidFill>
          <a:uFillTx/>
          <a:latin typeface="+mj-lt"/>
          <a:ea typeface="+mj-ea"/>
          <a:cs typeface="+mj-cs"/>
          <a:sym typeface="Helvetica Neue"/>
        </a:defRPr>
      </a:lvl7pPr>
      <a:lvl8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FFFFFF"/>
          </a:solidFill>
          <a:uFillTx/>
          <a:latin typeface="+mj-lt"/>
          <a:ea typeface="+mj-ea"/>
          <a:cs typeface="+mj-cs"/>
          <a:sym typeface="Helvetica Neue"/>
        </a:defRPr>
      </a:lvl8pPr>
      <a:lvl9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FFFFFF"/>
          </a:solidFill>
          <a:uFillTx/>
          <a:latin typeface="+mj-lt"/>
          <a:ea typeface="+mj-ea"/>
          <a:cs typeface="+mj-cs"/>
          <a:sym typeface="Helvetica Neue"/>
        </a:defRPr>
      </a:lvl9pPr>
    </p:titleStyle>
    <p:bodyStyle>
      <a:lvl1pPr marL="609600" marR="0" indent="-609600" algn="l" defTabSz="2438337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FFFFFF"/>
          </a:solidFill>
          <a:uFillTx/>
          <a:latin typeface="+mj-lt"/>
          <a:ea typeface="+mj-ea"/>
          <a:cs typeface="+mj-cs"/>
          <a:sym typeface="Helvetica Neue"/>
        </a:defRPr>
      </a:lvl1pPr>
      <a:lvl2pPr marL="1219200" marR="0" indent="-609600" algn="l" defTabSz="2438337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FFFFFF"/>
          </a:solidFill>
          <a:uFillTx/>
          <a:latin typeface="+mj-lt"/>
          <a:ea typeface="+mj-ea"/>
          <a:cs typeface="+mj-cs"/>
          <a:sym typeface="Helvetica Neue"/>
        </a:defRPr>
      </a:lvl2pPr>
      <a:lvl3pPr marL="1828800" marR="0" indent="-609600" algn="l" defTabSz="2438337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FFFFFF"/>
          </a:solidFill>
          <a:uFillTx/>
          <a:latin typeface="+mj-lt"/>
          <a:ea typeface="+mj-ea"/>
          <a:cs typeface="+mj-cs"/>
          <a:sym typeface="Helvetica Neue"/>
        </a:defRPr>
      </a:lvl3pPr>
      <a:lvl4pPr marL="2438400" marR="0" indent="-609600" algn="l" defTabSz="2438337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FFFFFF"/>
          </a:solidFill>
          <a:uFillTx/>
          <a:latin typeface="+mj-lt"/>
          <a:ea typeface="+mj-ea"/>
          <a:cs typeface="+mj-cs"/>
          <a:sym typeface="Helvetica Neue"/>
        </a:defRPr>
      </a:lvl4pPr>
      <a:lvl5pPr marL="3048000" marR="0" indent="-609600" algn="l" defTabSz="2438337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FFFFFF"/>
          </a:solidFill>
          <a:uFillTx/>
          <a:latin typeface="+mj-lt"/>
          <a:ea typeface="+mj-ea"/>
          <a:cs typeface="+mj-cs"/>
          <a:sym typeface="Helvetica Neue"/>
        </a:defRPr>
      </a:lvl5pPr>
      <a:lvl6pPr marL="3657600" marR="0" indent="-609600" algn="l" defTabSz="2438337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FFFFFF"/>
          </a:solidFill>
          <a:uFillTx/>
          <a:latin typeface="+mj-lt"/>
          <a:ea typeface="+mj-ea"/>
          <a:cs typeface="+mj-cs"/>
          <a:sym typeface="Helvetica Neue"/>
        </a:defRPr>
      </a:lvl6pPr>
      <a:lvl7pPr marL="4267200" marR="0" indent="-609600" algn="l" defTabSz="2438337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FFFFFF"/>
          </a:solidFill>
          <a:uFillTx/>
          <a:latin typeface="+mj-lt"/>
          <a:ea typeface="+mj-ea"/>
          <a:cs typeface="+mj-cs"/>
          <a:sym typeface="Helvetica Neue"/>
        </a:defRPr>
      </a:lvl7pPr>
      <a:lvl8pPr marL="4876800" marR="0" indent="-609600" algn="l" defTabSz="2438337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FFFFFF"/>
          </a:solidFill>
          <a:uFillTx/>
          <a:latin typeface="+mj-lt"/>
          <a:ea typeface="+mj-ea"/>
          <a:cs typeface="+mj-cs"/>
          <a:sym typeface="Helvetica Neue"/>
        </a:defRPr>
      </a:lvl8pPr>
      <a:lvl9pPr marL="5486400" marR="0" indent="-609600" algn="l" defTabSz="2438337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FFFFFF"/>
          </a:solidFill>
          <a:uFillTx/>
          <a:latin typeface="+mj-lt"/>
          <a:ea typeface="+mj-ea"/>
          <a:cs typeface="+mj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tif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Editar: doble clic"/>
          <p:cNvSpPr txBox="1">
            <a:spLocks noGrp="1"/>
          </p:cNvSpPr>
          <p:nvPr>
            <p:ph type="title"/>
          </p:nvPr>
        </p:nvSpPr>
        <p:spPr>
          <a:xfrm>
            <a:off x="1936750" y="7385050"/>
            <a:ext cx="20510500" cy="36957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89" name="Editar: doble clic"/>
          <p:cNvSpPr txBox="1"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90" name="Portada_SeminarioCMP.jpg" descr="Portada_SeminarioCMP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Rectángulo"/>
          <p:cNvSpPr/>
          <p:nvPr/>
        </p:nvSpPr>
        <p:spPr>
          <a:xfrm>
            <a:off x="1397649" y="2692055"/>
            <a:ext cx="14479579" cy="10132677"/>
          </a:xfrm>
          <a:prstGeom prst="rect">
            <a:avLst/>
          </a:prstGeom>
          <a:gradFill>
            <a:gsLst>
              <a:gs pos="0">
                <a:srgbClr val="A9AAB6"/>
              </a:gs>
              <a:gs pos="100000">
                <a:srgbClr val="00426E"/>
              </a:gs>
            </a:gsLst>
            <a:lin ang="15533503"/>
          </a:gradFill>
          <a:ln w="12700">
            <a:miter lim="400000"/>
          </a:ln>
          <a:effectLst>
            <a:outerShdw blurRad="190500" dist="101600" dir="5400000" rotWithShape="0">
              <a:srgbClr val="09273B">
                <a:alpha val="95859"/>
              </a:srgbClr>
            </a:outerShdw>
          </a:effectLst>
        </p:spPr>
        <p:txBody>
          <a:bodyPr lIns="50800" tIns="50800" rIns="50800" bIns="50800" anchor="ctr"/>
          <a:lstStyle/>
          <a:p>
            <a:pPr defTabSz="825500">
              <a:defRPr sz="3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50" name="Tener una meta real"/>
          <p:cNvSpPr txBox="1">
            <a:spLocks noGrp="1"/>
          </p:cNvSpPr>
          <p:nvPr>
            <p:ph type="title"/>
          </p:nvPr>
        </p:nvSpPr>
        <p:spPr>
          <a:xfrm>
            <a:off x="4550219" y="899589"/>
            <a:ext cx="15283562" cy="2174110"/>
          </a:xfrm>
          <a:prstGeom prst="rect">
            <a:avLst/>
          </a:prstGeom>
        </p:spPr>
        <p:txBody>
          <a:bodyPr anchor="t"/>
          <a:lstStyle>
            <a:lvl1pPr algn="ctr">
              <a:defRPr b="0" spc="-300">
                <a:effectLst>
                  <a:outerShdw blurRad="25400" dist="63500" dir="18900000" rotWithShape="0">
                    <a:srgbClr val="6C6C6C"/>
                  </a:outerShdw>
                </a:effectLst>
                <a:latin typeface="Helvetica Neue Black Condensed"/>
                <a:ea typeface="Helvetica Neue Black Condensed"/>
                <a:cs typeface="Helvetica Neue Black Condensed"/>
                <a:sym typeface="Helvetica Neue Black Condensed"/>
              </a:defRPr>
            </a:lvl1pPr>
          </a:lstStyle>
          <a:p>
            <a:r>
              <a:t>Elevar la mente</a:t>
            </a:r>
          </a:p>
        </p:txBody>
      </p:sp>
      <p:sp>
        <p:nvSpPr>
          <p:cNvPr id="251" name="Enseñe a usar para los propósitos más elevados y santos los talentos que Dios les ha dado, para que puedan realizar el mayor bien posible en este mundo.…"/>
          <p:cNvSpPr txBox="1"/>
          <p:nvPr/>
        </p:nvSpPr>
        <p:spPr>
          <a:xfrm>
            <a:off x="1694993" y="3263555"/>
            <a:ext cx="13045655" cy="86032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863600" indent="-863600" algn="l">
              <a:lnSpc>
                <a:spcPts val="7000"/>
              </a:lnSpc>
              <a:spcBef>
                <a:spcPts val="4000"/>
              </a:spcBef>
              <a:buSzPct val="80000"/>
              <a:buBlip>
                <a:blip r:embed="rId2"/>
              </a:buBlip>
              <a:defRPr sz="630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El </a:t>
            </a:r>
            <a:r>
              <a:rPr>
                <a:effectLst>
                  <a:outerShdw blurRad="25400" dist="63500" dir="18900000" rotWithShape="0">
                    <a:srgbClr val="A7A7A7"/>
                  </a:outerShdw>
                </a:effectLst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rPr>
              <a:t>corazón</a:t>
            </a:r>
            <a:r>
              <a:t> y la </a:t>
            </a:r>
            <a:r>
              <a:rPr>
                <a:effectLst>
                  <a:outerShdw blurRad="25400" dist="63500" dir="18900000" rotWithShape="0">
                    <a:srgbClr val="A7A7A7"/>
                  </a:outerShdw>
                </a:effectLst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rPr>
              <a:t>mente</a:t>
            </a:r>
            <a:r>
              <a:t> deben ser </a:t>
            </a:r>
            <a:r>
              <a:rPr>
                <a:effectLst>
                  <a:outerShdw blurRad="25400" dist="63500" dir="18900000" rotWithShape="0">
                    <a:srgbClr val="A7A7A7"/>
                  </a:outerShdw>
                </a:effectLst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rPr>
              <a:t>educados </a:t>
            </a:r>
            <a:r>
              <a:t>para </a:t>
            </a:r>
            <a:r>
              <a:rPr>
                <a:effectLst>
                  <a:outerShdw blurRad="25400" dist="63500" dir="18900000" rotWithShape="0">
                    <a:srgbClr val="A7A7A7"/>
                  </a:outerShdw>
                </a:effectLst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rPr>
              <a:t>conservar su pureza </a:t>
            </a:r>
            <a:r>
              <a:t>por la </a:t>
            </a:r>
            <a:r>
              <a:rPr>
                <a:effectLst>
                  <a:outerShdw blurRad="25400" dist="63500" dir="18900000" rotWithShape="0">
                    <a:srgbClr val="A7A7A7"/>
                  </a:outerShdw>
                </a:effectLst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rPr>
              <a:t>recepción diaria</a:t>
            </a:r>
            <a:r>
              <a:t> de </a:t>
            </a:r>
            <a:r>
              <a:rPr>
                <a:effectLst>
                  <a:outerShdw blurRad="25400" dist="63500" dir="18900000" rotWithShape="0">
                    <a:srgbClr val="A7A7A7"/>
                  </a:outerShdw>
                </a:effectLst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rPr>
              <a:t>provisiones</a:t>
            </a:r>
            <a:r>
              <a:t> de la fuente de la verdad eterna.</a:t>
            </a:r>
          </a:p>
          <a:p>
            <a:pPr marL="863600" indent="-863600" algn="l">
              <a:lnSpc>
                <a:spcPts val="7000"/>
              </a:lnSpc>
              <a:spcBef>
                <a:spcPts val="4000"/>
              </a:spcBef>
              <a:buSzPct val="80000"/>
              <a:buBlip>
                <a:blip r:embed="rId2"/>
              </a:buBlip>
              <a:defRPr sz="630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La Mente y la Mano divina han conservado a través de los siglos el registro de la creación en toda su pureza.</a:t>
            </a:r>
          </a:p>
        </p:txBody>
      </p:sp>
      <p:sp>
        <p:nvSpPr>
          <p:cNvPr id="252" name="—{1MCP 339.3}"/>
          <p:cNvSpPr txBox="1"/>
          <p:nvPr/>
        </p:nvSpPr>
        <p:spPr>
          <a:xfrm>
            <a:off x="16823663" y="12623711"/>
            <a:ext cx="3182672" cy="6097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400">
                <a:solidFill>
                  <a:srgbClr val="FFFFFF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r>
              <a:t>—{1MCP 339.3}</a:t>
            </a:r>
          </a:p>
        </p:txBody>
      </p:sp>
      <p:pic>
        <p:nvPicPr>
          <p:cNvPr id="253" name="Imagen" descr="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5074307" y="1627241"/>
            <a:ext cx="9330228" cy="1046151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Rectángulo redondeado"/>
          <p:cNvSpPr/>
          <p:nvPr/>
        </p:nvSpPr>
        <p:spPr>
          <a:xfrm>
            <a:off x="2632878" y="3519727"/>
            <a:ext cx="11775083" cy="8627965"/>
          </a:xfrm>
          <a:prstGeom prst="roundRect">
            <a:avLst>
              <a:gd name="adj" fmla="val 13814"/>
            </a:avLst>
          </a:prstGeom>
          <a:solidFill>
            <a:srgbClr val="D4B258"/>
          </a:solidFill>
          <a:ln w="25400">
            <a:solidFill>
              <a:srgbClr val="F6CF67"/>
            </a:solidFill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256" name="Dejar de alcanzar el potencial"/>
          <p:cNvSpPr txBox="1">
            <a:spLocks noGrp="1"/>
          </p:cNvSpPr>
          <p:nvPr>
            <p:ph type="title"/>
          </p:nvPr>
        </p:nvSpPr>
        <p:spPr>
          <a:xfrm>
            <a:off x="4393922" y="596008"/>
            <a:ext cx="15005906" cy="1765273"/>
          </a:xfrm>
          <a:prstGeom prst="rect">
            <a:avLst/>
          </a:prstGeom>
        </p:spPr>
        <p:txBody>
          <a:bodyPr anchor="t"/>
          <a:lstStyle>
            <a:lvl1pPr algn="ctr" defTabSz="2096971">
              <a:defRPr sz="9900" b="0" spc="-200">
                <a:effectLst>
                  <a:outerShdw blurRad="38100" dist="54610" dir="18900000" rotWithShape="0">
                    <a:srgbClr val="535353"/>
                  </a:outerShdw>
                </a:effectLst>
                <a:latin typeface="Helvetica Neue Black Condensed"/>
                <a:ea typeface="Helvetica Neue Black Condensed"/>
                <a:cs typeface="Helvetica Neue Black Condensed"/>
                <a:sym typeface="Helvetica Neue Black Condensed"/>
              </a:defRPr>
            </a:lvl1pPr>
          </a:lstStyle>
          <a:p>
            <a:r>
              <a:t>La necesidad de entereza</a:t>
            </a:r>
          </a:p>
        </p:txBody>
      </p:sp>
      <p:sp>
        <p:nvSpPr>
          <p:cNvPr id="257" name="— {1MCP 340.2}"/>
          <p:cNvSpPr txBox="1"/>
          <p:nvPr/>
        </p:nvSpPr>
        <p:spPr>
          <a:xfrm>
            <a:off x="14757044" y="12547511"/>
            <a:ext cx="3302712" cy="6097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400">
                <a:solidFill>
                  <a:srgbClr val="FFFFFF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r>
              <a:t>— {1MCP 340.2}</a:t>
            </a:r>
          </a:p>
        </p:txBody>
      </p:sp>
      <p:sp>
        <p:nvSpPr>
          <p:cNvPr id="258" name="La entereza es necesaria para obtener éxito en la edificación del carácter.…"/>
          <p:cNvSpPr txBox="1"/>
          <p:nvPr/>
        </p:nvSpPr>
        <p:spPr>
          <a:xfrm>
            <a:off x="2768600" y="4055958"/>
            <a:ext cx="11503639" cy="75555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1028699" indent="-1028699" algn="l">
              <a:lnSpc>
                <a:spcPts val="9600"/>
              </a:lnSpc>
              <a:spcBef>
                <a:spcPts val="600"/>
              </a:spcBef>
              <a:buSzPct val="80000"/>
              <a:buBlip>
                <a:blip r:embed="rId2"/>
              </a:buBlip>
              <a:defRPr sz="7100">
                <a:solidFill>
                  <a:srgbClr val="FFFFFF"/>
                </a:solidFill>
                <a:effectLst>
                  <a:outerShdw blurRad="38100" dist="63500" dir="18900000" rotWithShape="0">
                    <a:srgbClr val="A7A7A7"/>
                  </a:outerShdw>
                </a:effectLst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r>
              <a:t>La </a:t>
            </a:r>
            <a:r>
              <a:rPr sz="8200"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rPr>
              <a:t>entereza</a:t>
            </a:r>
            <a:r>
              <a:t> es necesaria para </a:t>
            </a:r>
            <a:r>
              <a:rPr sz="8200"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rPr>
              <a:t>obtener éxito</a:t>
            </a:r>
            <a:r>
              <a:t> en la </a:t>
            </a:r>
            <a:r>
              <a:rPr sz="8200"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rPr>
              <a:t>edificación</a:t>
            </a:r>
            <a:r>
              <a:t> del </a:t>
            </a:r>
            <a:r>
              <a:rPr sz="8200"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rPr>
              <a:t>carácter</a:t>
            </a:r>
            <a:r>
              <a:t>.</a:t>
            </a:r>
          </a:p>
          <a:p>
            <a:pPr marL="1028699" indent="-1028699" algn="l">
              <a:lnSpc>
                <a:spcPts val="9600"/>
              </a:lnSpc>
              <a:spcBef>
                <a:spcPts val="600"/>
              </a:spcBef>
              <a:buSzPct val="80000"/>
              <a:buBlip>
                <a:blip r:embed="rId2"/>
              </a:buBlip>
              <a:defRPr sz="7100">
                <a:solidFill>
                  <a:srgbClr val="FFFFFF"/>
                </a:solidFill>
                <a:effectLst>
                  <a:outerShdw blurRad="38100" dist="63500" dir="18900000" rotWithShape="0">
                    <a:srgbClr val="A7A7A7"/>
                  </a:outerShdw>
                </a:effectLst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r>
              <a:t>Un </a:t>
            </a:r>
            <a:r>
              <a:rPr sz="8200"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rPr>
              <a:t>ferviente deseo</a:t>
            </a:r>
            <a:r>
              <a:t> de llevar a cabo los planes.</a:t>
            </a:r>
          </a:p>
          <a:p>
            <a:pPr marL="1188075" indent="-1188075" algn="l">
              <a:lnSpc>
                <a:spcPts val="9600"/>
              </a:lnSpc>
              <a:spcBef>
                <a:spcPts val="600"/>
              </a:spcBef>
              <a:buSzPct val="80000"/>
              <a:buBlip>
                <a:blip r:embed="rId2"/>
              </a:buBlip>
              <a:defRPr sz="7100">
                <a:solidFill>
                  <a:srgbClr val="FFFFFF"/>
                </a:solidFill>
                <a:effectLst>
                  <a:outerShdw blurRad="38100" dist="63500" dir="18900000" rotWithShape="0">
                    <a:srgbClr val="A7A7A7"/>
                  </a:outerShdw>
                </a:effectLst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r>
              <a:rPr sz="8200"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rPr>
              <a:t>Trabajar</a:t>
            </a:r>
            <a:r>
              <a:t> con todo el ser.</a:t>
            </a:r>
          </a:p>
        </p:txBody>
      </p:sp>
      <p:pic>
        <p:nvPicPr>
          <p:cNvPr id="259" name="Imagen" descr="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636064" y="597413"/>
            <a:ext cx="8177446" cy="13130774"/>
          </a:xfrm>
          <a:prstGeom prst="rect">
            <a:avLst/>
          </a:prstGeom>
          <a:ln w="12700">
            <a:miter lim="400000"/>
          </a:ln>
          <a:effectLst>
            <a:outerShdw blurRad="190500" dir="5400000" rotWithShape="0">
              <a:srgbClr val="A7A7A7">
                <a:alpha val="87704"/>
              </a:srgbClr>
            </a:outerShdw>
          </a:effectLst>
        </p:spPr>
      </p:pic>
      <p:pic>
        <p:nvPicPr>
          <p:cNvPr id="260" name="Imagen" descr="Image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3306138"/>
            <a:ext cx="24384000" cy="30075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Rectángulo redondeado"/>
          <p:cNvSpPr/>
          <p:nvPr/>
        </p:nvSpPr>
        <p:spPr>
          <a:xfrm>
            <a:off x="8500278" y="2803078"/>
            <a:ext cx="14072593" cy="9621739"/>
          </a:xfrm>
          <a:prstGeom prst="roundRect">
            <a:avLst>
              <a:gd name="adj" fmla="val 12525"/>
            </a:avLst>
          </a:prstGeom>
          <a:solidFill>
            <a:srgbClr val="D4B258"/>
          </a:solidFill>
          <a:ln w="25400">
            <a:solidFill>
              <a:srgbClr val="F6CF67"/>
            </a:solidFill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263" name="Dejar de alcanzar el potencial"/>
          <p:cNvSpPr txBox="1">
            <a:spLocks noGrp="1"/>
          </p:cNvSpPr>
          <p:nvPr>
            <p:ph type="title"/>
          </p:nvPr>
        </p:nvSpPr>
        <p:spPr>
          <a:xfrm>
            <a:off x="7680923" y="1176925"/>
            <a:ext cx="9447905" cy="1111438"/>
          </a:xfrm>
          <a:prstGeom prst="rect">
            <a:avLst/>
          </a:prstGeom>
        </p:spPr>
        <p:txBody>
          <a:bodyPr anchor="t"/>
          <a:lstStyle>
            <a:lvl1pPr algn="ctr" defTabSz="1404970">
              <a:defRPr sz="6633" b="0" spc="-134">
                <a:effectLst>
                  <a:outerShdw blurRad="17018" dist="36588" dir="18900000" rotWithShape="0">
                    <a:srgbClr val="6C6C6C"/>
                  </a:outerShdw>
                </a:effectLst>
                <a:latin typeface="Helvetica Neue Black Condensed"/>
                <a:ea typeface="Helvetica Neue Black Condensed"/>
                <a:cs typeface="Helvetica Neue Black Condensed"/>
                <a:sym typeface="Helvetica Neue Black Condensed"/>
              </a:defRPr>
            </a:lvl1pPr>
          </a:lstStyle>
          <a:p>
            <a:r>
              <a:t>La necesidad de entereza</a:t>
            </a:r>
          </a:p>
        </p:txBody>
      </p:sp>
      <p:sp>
        <p:nvSpPr>
          <p:cNvPr id="264" name="— {1MCP 340.2}"/>
          <p:cNvSpPr txBox="1"/>
          <p:nvPr/>
        </p:nvSpPr>
        <p:spPr>
          <a:xfrm>
            <a:off x="16763644" y="12623711"/>
            <a:ext cx="3302712" cy="6097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400">
                <a:solidFill>
                  <a:srgbClr val="FFFFFF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r>
              <a:t>— {1MCP 340.2}</a:t>
            </a:r>
          </a:p>
        </p:txBody>
      </p:sp>
      <p:pic>
        <p:nvPicPr>
          <p:cNvPr id="265" name="Imagen" descr="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48076" y="259060"/>
            <a:ext cx="8680930" cy="13716001"/>
          </a:xfrm>
          <a:prstGeom prst="rect">
            <a:avLst/>
          </a:prstGeom>
          <a:ln w="12700">
            <a:miter lim="400000"/>
          </a:ln>
          <a:effectLst>
            <a:outerShdw blurRad="190500" dist="228600" dir="5400000" rotWithShape="0">
              <a:srgbClr val="000000">
                <a:alpha val="87912"/>
              </a:srgbClr>
            </a:outerShdw>
          </a:effectLst>
        </p:spPr>
      </p:pic>
      <p:sp>
        <p:nvSpPr>
          <p:cNvPr id="266" name="Exige fortaleza y energía…"/>
          <p:cNvSpPr txBox="1"/>
          <p:nvPr/>
        </p:nvSpPr>
        <p:spPr>
          <a:xfrm>
            <a:off x="7462440" y="3307258"/>
            <a:ext cx="14551820" cy="86133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1570364" indent="-1570364" algn="l">
              <a:lnSpc>
                <a:spcPts val="9100"/>
              </a:lnSpc>
              <a:spcBef>
                <a:spcPts val="1900"/>
              </a:spcBef>
              <a:buSzPct val="80000"/>
              <a:buBlip>
                <a:blip r:embed="rId3"/>
              </a:buBlip>
              <a:defRPr sz="6300">
                <a:solidFill>
                  <a:srgbClr val="FFFFFF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r>
              <a:rPr sz="8200">
                <a:effectLst>
                  <a:outerShdw blurRad="38100" dist="63500" dir="18900000" rotWithShape="0">
                    <a:srgbClr val="A7A7A7"/>
                  </a:outerShdw>
                </a:effectLst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rPr>
              <a:t>Exige fortaleza</a:t>
            </a:r>
            <a:r>
              <a:t> y </a:t>
            </a:r>
            <a:r>
              <a:rPr sz="8200">
                <a:effectLst>
                  <a:outerShdw blurRad="38100" dist="63500" dir="18900000" rotWithShape="0">
                    <a:srgbClr val="A7A7A7"/>
                  </a:outerShdw>
                </a:effectLst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rPr>
              <a:t>energía</a:t>
            </a:r>
          </a:p>
          <a:p>
            <a:pPr marL="1570364" indent="-1570364" algn="l">
              <a:lnSpc>
                <a:spcPts val="9100"/>
              </a:lnSpc>
              <a:spcBef>
                <a:spcPts val="1900"/>
              </a:spcBef>
              <a:buSzPct val="80000"/>
              <a:buBlip>
                <a:blip r:embed="rId3"/>
              </a:buBlip>
              <a:defRPr sz="6300">
                <a:solidFill>
                  <a:srgbClr val="FFFFFF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r>
              <a:rPr sz="8200">
                <a:effectLst>
                  <a:outerShdw blurRad="38100" dist="63500" dir="18900000" rotWithShape="0">
                    <a:srgbClr val="A7A7A7"/>
                  </a:outerShdw>
                </a:effectLst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rPr>
              <a:t>Ninguna reserva</a:t>
            </a:r>
            <a:r>
              <a:t> debe </a:t>
            </a:r>
            <a:r>
              <a:rPr sz="8200">
                <a:effectLst>
                  <a:outerShdw blurRad="38100" dist="63500" dir="18900000" rotWithShape="0">
                    <a:srgbClr val="A7A7A7"/>
                  </a:outerShdw>
                </a:effectLst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rPr>
              <a:t>malgastarse</a:t>
            </a:r>
            <a:r>
              <a:t> en asuntos sin importancia.</a:t>
            </a:r>
          </a:p>
          <a:p>
            <a:pPr marL="1206500" indent="-1206500" algn="l">
              <a:lnSpc>
                <a:spcPts val="9100"/>
              </a:lnSpc>
              <a:spcBef>
                <a:spcPts val="1900"/>
              </a:spcBef>
              <a:buSzPct val="80000"/>
              <a:buBlip>
                <a:blip r:embed="rId3"/>
              </a:buBlip>
              <a:defRPr sz="6300">
                <a:solidFill>
                  <a:srgbClr val="FFFFFF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r>
              <a:t>Debe </a:t>
            </a:r>
            <a:r>
              <a:rPr sz="8200">
                <a:effectLst>
                  <a:outerShdw blurRad="38100" dist="63500" dir="18900000" rotWithShape="0">
                    <a:srgbClr val="A7A7A7"/>
                  </a:outerShdw>
                </a:effectLst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rPr>
              <a:t>realizarse</a:t>
            </a:r>
            <a:r>
              <a:t> un </a:t>
            </a:r>
            <a:r>
              <a:rPr sz="8200">
                <a:effectLst>
                  <a:outerShdw blurRad="38100" dist="63500" dir="18900000" rotWithShape="0">
                    <a:srgbClr val="A7A7A7"/>
                  </a:outerShdw>
                </a:effectLst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rPr>
              <a:t>esfuerzo ferviente</a:t>
            </a:r>
            <a:r>
              <a:t> y </a:t>
            </a:r>
            <a:r>
              <a:rPr sz="8200">
                <a:effectLst>
                  <a:outerShdw blurRad="38100" dist="63500" dir="18900000" rotWithShape="0">
                    <a:srgbClr val="A7A7A7"/>
                  </a:outerShdw>
                </a:effectLst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rPr>
              <a:t>perseverante </a:t>
            </a:r>
            <a:r>
              <a:t>por romper con las costumbres</a:t>
            </a:r>
          </a:p>
        </p:txBody>
      </p:sp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A2FF"/>
            </a:gs>
            <a:gs pos="100000">
              <a:srgbClr val="16191A"/>
            </a:gs>
          </a:gsLst>
          <a:lin ang="8475566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Rectángulo redondeado"/>
          <p:cNvSpPr/>
          <p:nvPr/>
        </p:nvSpPr>
        <p:spPr>
          <a:xfrm>
            <a:off x="2548388" y="4444998"/>
            <a:ext cx="19287224" cy="7962898"/>
          </a:xfrm>
          <a:prstGeom prst="roundRect">
            <a:avLst>
              <a:gd name="adj" fmla="val 15000"/>
            </a:avLst>
          </a:prstGeom>
          <a:solidFill>
            <a:srgbClr val="E4A039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69" name="Grandes posibilidades en la vida"/>
          <p:cNvSpPr txBox="1">
            <a:spLocks noGrp="1"/>
          </p:cNvSpPr>
          <p:nvPr>
            <p:ph type="title"/>
          </p:nvPr>
        </p:nvSpPr>
        <p:spPr>
          <a:xfrm>
            <a:off x="3733868" y="1086786"/>
            <a:ext cx="16916264" cy="1905979"/>
          </a:xfrm>
          <a:prstGeom prst="rect">
            <a:avLst/>
          </a:prstGeom>
        </p:spPr>
        <p:txBody>
          <a:bodyPr anchor="t"/>
          <a:lstStyle>
            <a:lvl1pPr algn="ctr" defTabSz="2145738">
              <a:defRPr sz="10200" b="0" spc="-300">
                <a:effectLst>
                  <a:outerShdw blurRad="25400" dist="55880" dir="18900000" rotWithShape="0">
                    <a:srgbClr val="6C6C6C"/>
                  </a:outerShdw>
                </a:effectLst>
                <a:latin typeface="Helvetica Neue Black Condensed"/>
                <a:ea typeface="Helvetica Neue Black Condensed"/>
                <a:cs typeface="Helvetica Neue Black Condensed"/>
                <a:sym typeface="Helvetica Neue Black Condensed"/>
              </a:defRPr>
            </a:lvl1pPr>
          </a:lstStyle>
          <a:p>
            <a:r>
              <a:t>Trivialidades debilitan la mente</a:t>
            </a:r>
          </a:p>
        </p:txBody>
      </p:sp>
      <p:sp>
        <p:nvSpPr>
          <p:cNvPr id="270" name="¡Cuántos obreros que ocupan lugares humildes en la vida, al crear factores de bendición para el mundo, han logrado resultados que los reyes envidiarían!"/>
          <p:cNvSpPr txBox="1">
            <a:spLocks noGrp="1"/>
          </p:cNvSpPr>
          <p:nvPr>
            <p:ph type="body" sz="half" idx="1"/>
          </p:nvPr>
        </p:nvSpPr>
        <p:spPr>
          <a:xfrm>
            <a:off x="3405424" y="4850873"/>
            <a:ext cx="18236833" cy="6643148"/>
          </a:xfrm>
          <a:prstGeom prst="rect">
            <a:avLst/>
          </a:prstGeom>
        </p:spPr>
        <p:txBody>
          <a:bodyPr lIns="50800" tIns="50800" rIns="50800" bIns="50800" anchor="t"/>
          <a:lstStyle>
            <a:lvl1pPr algn="ctr" defTabSz="2243271">
              <a:lnSpc>
                <a:spcPct val="90000"/>
              </a:lnSpc>
              <a:spcBef>
                <a:spcPts val="4100"/>
              </a:spcBef>
              <a:defRPr sz="7820" b="0"/>
            </a:lvl1pPr>
          </a:lstStyle>
          <a:p>
            <a:r>
              <a:t>Acepte las ideas comunes y permita que su tiempo y atención sean absorbidos por asuntos triviales y vulgares, descubrirá que su mente se empequeñecerá y debilitará; perderá la capacidad de crecer.</a:t>
            </a:r>
          </a:p>
        </p:txBody>
      </p:sp>
      <p:sp>
        <p:nvSpPr>
          <p:cNvPr id="271" name="—{1MCP 340.4}"/>
          <p:cNvSpPr txBox="1"/>
          <p:nvPr/>
        </p:nvSpPr>
        <p:spPr>
          <a:xfrm>
            <a:off x="15755239" y="12632484"/>
            <a:ext cx="5749929" cy="11688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b">
            <a:normAutofit/>
          </a:bodyPr>
          <a:lstStyle/>
          <a:p>
            <a:pPr marL="310134" indent="-198578" algn="r" defTabSz="1609303">
              <a:lnSpc>
                <a:spcPct val="90000"/>
              </a:lnSpc>
              <a:defRPr sz="2904" spc="-82">
                <a:solidFill>
                  <a:srgbClr val="FFFFFF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r>
              <a:t>—Carta 64, 1909. {1MCP 350.1}</a:t>
            </a:r>
          </a:p>
          <a:p>
            <a:pPr marL="310134" indent="-198578" algn="r" defTabSz="1609303">
              <a:lnSpc>
                <a:spcPct val="90000"/>
              </a:lnSpc>
              <a:defRPr sz="2310" spc="-66">
                <a:solidFill>
                  <a:srgbClr val="FFFFFF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endParaRPr/>
          </a:p>
        </p:txBody>
      </p:sp>
      <p:sp>
        <p:nvSpPr>
          <p:cNvPr id="272" name="—{1MCP 340.4}"/>
          <p:cNvSpPr txBox="1"/>
          <p:nvPr/>
        </p:nvSpPr>
        <p:spPr>
          <a:xfrm>
            <a:off x="1857471" y="3366349"/>
            <a:ext cx="14997613" cy="14896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normAutofit lnSpcReduction="10000"/>
          </a:bodyPr>
          <a:lstStyle>
            <a:lvl1pPr marL="455802" indent="-291850" defTabSz="2365187">
              <a:lnSpc>
                <a:spcPct val="90000"/>
              </a:lnSpc>
              <a:defRPr sz="5335" spc="-152">
                <a:solidFill>
                  <a:srgbClr val="FFFFFF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r>
              <a:t>En lugar de los amplios principios de la Palabra de Dios, </a:t>
            </a:r>
          </a:p>
        </p:txBody>
      </p:sp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A2FF"/>
            </a:gs>
            <a:gs pos="100000">
              <a:srgbClr val="00426E"/>
            </a:gs>
          </a:gsLst>
          <a:lin ang="15533503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Rectángulo"/>
          <p:cNvSpPr/>
          <p:nvPr/>
        </p:nvSpPr>
        <p:spPr>
          <a:xfrm>
            <a:off x="13566757" y="3884076"/>
            <a:ext cx="9685631" cy="8526941"/>
          </a:xfrm>
          <a:prstGeom prst="rect">
            <a:avLst/>
          </a:prstGeom>
          <a:gradFill>
            <a:gsLst>
              <a:gs pos="0">
                <a:srgbClr val="A9AAB6"/>
              </a:gs>
              <a:gs pos="100000">
                <a:srgbClr val="00426E"/>
              </a:gs>
            </a:gsLst>
            <a:lin ang="15533503"/>
          </a:gradFill>
          <a:ln w="12700">
            <a:miter lim="400000"/>
          </a:ln>
          <a:effectLst>
            <a:outerShdw blurRad="190500" dist="101600" dir="5400000" rotWithShape="0">
              <a:srgbClr val="09273B">
                <a:alpha val="95859"/>
              </a:srgbClr>
            </a:outerShdw>
          </a:effectLst>
        </p:spPr>
        <p:txBody>
          <a:bodyPr lIns="50800" tIns="50800" rIns="50800" bIns="50800" anchor="ctr"/>
          <a:lstStyle/>
          <a:p>
            <a:pPr defTabSz="825500">
              <a:defRPr sz="3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75" name="Rectángulo"/>
          <p:cNvSpPr/>
          <p:nvPr/>
        </p:nvSpPr>
        <p:spPr>
          <a:xfrm>
            <a:off x="1411765" y="4544476"/>
            <a:ext cx="10693857" cy="8065278"/>
          </a:xfrm>
          <a:prstGeom prst="rect">
            <a:avLst/>
          </a:prstGeom>
          <a:gradFill>
            <a:gsLst>
              <a:gs pos="0">
                <a:srgbClr val="A9AAB6"/>
              </a:gs>
              <a:gs pos="100000">
                <a:srgbClr val="00426E"/>
              </a:gs>
            </a:gsLst>
            <a:lin ang="15533503"/>
          </a:gradFill>
          <a:ln w="12700">
            <a:miter lim="400000"/>
          </a:ln>
          <a:effectLst>
            <a:outerShdw blurRad="190500" dist="101600" dir="5400000" rotWithShape="0">
              <a:srgbClr val="09273B">
                <a:alpha val="95859"/>
              </a:srgbClr>
            </a:outerShdw>
          </a:effectLst>
        </p:spPr>
        <p:txBody>
          <a:bodyPr lIns="50800" tIns="50800" rIns="50800" bIns="50800" anchor="ctr"/>
          <a:lstStyle/>
          <a:p>
            <a:pPr defTabSz="825500">
              <a:defRPr sz="3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76" name="“Algo mejor”…"/>
          <p:cNvSpPr txBox="1">
            <a:spLocks noGrp="1"/>
          </p:cNvSpPr>
          <p:nvPr>
            <p:ph type="body" sz="quarter" idx="1"/>
          </p:nvPr>
        </p:nvSpPr>
        <p:spPr>
          <a:xfrm>
            <a:off x="3829484" y="580358"/>
            <a:ext cx="16725032" cy="2173760"/>
          </a:xfrm>
          <a:prstGeom prst="rect">
            <a:avLst/>
          </a:prstGeom>
        </p:spPr>
        <p:txBody>
          <a:bodyPr lIns="50800" tIns="50800" rIns="50800" bIns="50800" anchor="t"/>
          <a:lstStyle/>
          <a:p>
            <a:pPr algn="ctr" defTabSz="1877520">
              <a:lnSpc>
                <a:spcPct val="80000"/>
              </a:lnSpc>
              <a:defRPr sz="8900" b="0" spc="-200">
                <a:effectLst>
                  <a:outerShdw blurRad="25400" dist="48895" dir="18900000" rotWithShape="0">
                    <a:srgbClr val="6C6C6C"/>
                  </a:outerShdw>
                </a:effectLst>
                <a:latin typeface="Helvetica Neue Black Condensed"/>
                <a:ea typeface="Helvetica Neue Black Condensed"/>
                <a:cs typeface="Helvetica Neue Black Condensed"/>
                <a:sym typeface="Helvetica Neue Black Condensed"/>
              </a:defRPr>
            </a:pPr>
            <a:r>
              <a:t>La calidad</a:t>
            </a:r>
            <a:r>
              <a:rPr spc="-178"/>
              <a:t> </a:t>
            </a:r>
            <a:r>
              <a:t>de los llamados a enseñar</a:t>
            </a:r>
          </a:p>
        </p:txBody>
      </p:sp>
      <p:sp>
        <p:nvSpPr>
          <p:cNvPr id="277" name="Póngaselos en contacto con una belleza más verdadera, con principios más elevados y con vidas más nobles. Permítaseles ver a Aquel que es “del todo amable”."/>
          <p:cNvSpPr txBox="1"/>
          <p:nvPr/>
        </p:nvSpPr>
        <p:spPr>
          <a:xfrm>
            <a:off x="1630276" y="3466455"/>
            <a:ext cx="7861202" cy="11378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>
            <a:lvl1pPr algn="l" defTabSz="1219168">
              <a:lnSpc>
                <a:spcPts val="4000"/>
              </a:lnSpc>
              <a:spcBef>
                <a:spcPts val="1000"/>
              </a:spcBef>
              <a:defRPr sz="5100">
                <a:solidFill>
                  <a:srgbClr val="FFFFFF"/>
                </a:solidFill>
                <a:effectLst>
                  <a:outerShdw blurRad="12700" dist="31750" dir="18900000" rotWithShape="0">
                    <a:srgbClr val="6C6C6C"/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t>La causa de Dios necesita:</a:t>
            </a:r>
          </a:p>
        </p:txBody>
      </p:sp>
      <p:sp>
        <p:nvSpPr>
          <p:cNvPr id="278" name="— {1MCP 340.6}"/>
          <p:cNvSpPr txBox="1"/>
          <p:nvPr/>
        </p:nvSpPr>
        <p:spPr>
          <a:xfrm>
            <a:off x="17983623" y="12367515"/>
            <a:ext cx="4965278" cy="11378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b">
            <a:normAutofit/>
          </a:bodyPr>
          <a:lstStyle>
            <a:lvl1pPr marL="469900" indent="-300876" algn="r">
              <a:lnSpc>
                <a:spcPct val="90000"/>
              </a:lnSpc>
              <a:defRPr sz="3400" spc="-100">
                <a:solidFill>
                  <a:srgbClr val="FFFFFF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r>
              <a:t>{1MCP 350.3}</a:t>
            </a:r>
          </a:p>
        </p:txBody>
      </p:sp>
      <p:sp>
        <p:nvSpPr>
          <p:cNvPr id="279" name="Se albergan propósitos y se anhelan ocupaciones…"/>
          <p:cNvSpPr txBox="1"/>
          <p:nvPr/>
        </p:nvSpPr>
        <p:spPr>
          <a:xfrm>
            <a:off x="598806" y="4796403"/>
            <a:ext cx="9924143" cy="80652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pPr marL="1195417" indent="-1195417" algn="l" defTabSz="1950671">
              <a:lnSpc>
                <a:spcPts val="6400"/>
              </a:lnSpc>
              <a:spcBef>
                <a:spcPts val="1600"/>
              </a:spcBef>
              <a:buSzPct val="80000"/>
              <a:buBlip>
                <a:blip r:embed="rId2"/>
              </a:buBlip>
              <a:defRPr sz="6000">
                <a:solidFill>
                  <a:srgbClr val="FFFFFF"/>
                </a:solidFill>
                <a:effectLst>
                  <a:outerShdw blurRad="25400" dist="50800" dir="18900000" rotWithShape="0">
                    <a:srgbClr val="6C6C6C"/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rPr sz="6600">
                <a:latin typeface="Helvetica Neue Black Condensed"/>
                <a:ea typeface="Helvetica Neue Black Condensed"/>
                <a:cs typeface="Helvetica Neue Black Condensed"/>
                <a:sym typeface="Helvetica Neue Black Condensed"/>
              </a:rPr>
              <a:t>Altas cualidades</a:t>
            </a:r>
            <a:r>
              <a:t> morales,</a:t>
            </a:r>
          </a:p>
          <a:p>
            <a:pPr marL="1086742" indent="-1086742" algn="l" defTabSz="1950671">
              <a:lnSpc>
                <a:spcPts val="6400"/>
              </a:lnSpc>
              <a:spcBef>
                <a:spcPts val="1600"/>
              </a:spcBef>
              <a:buSzPct val="80000"/>
              <a:buBlip>
                <a:blip r:embed="rId2"/>
              </a:buBlip>
              <a:defRPr sz="6000">
                <a:solidFill>
                  <a:srgbClr val="FFFFFF"/>
                </a:solidFill>
                <a:effectLst>
                  <a:outerShdw blurRad="25400" dist="50800" dir="18900000" rotWithShape="0">
                    <a:srgbClr val="6C6C6C"/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Hombres de </a:t>
            </a:r>
            <a:r>
              <a:rPr sz="6600">
                <a:latin typeface="Helvetica Neue Black Condensed"/>
                <a:ea typeface="Helvetica Neue Black Condensed"/>
                <a:cs typeface="Helvetica Neue Black Condensed"/>
                <a:sym typeface="Helvetica Neue Black Condensed"/>
              </a:rPr>
              <a:t>fe sana</a:t>
            </a:r>
            <a:r>
              <a:t>, que </a:t>
            </a:r>
            <a:r>
              <a:rPr sz="6600">
                <a:latin typeface="Helvetica Neue Black Condensed"/>
                <a:ea typeface="Helvetica Neue Black Condensed"/>
                <a:cs typeface="Helvetica Neue Black Condensed"/>
                <a:sym typeface="Helvetica Neue Black Condensed"/>
              </a:rPr>
              <a:t>tengan tacto</a:t>
            </a:r>
            <a:r>
              <a:t> y paciencia; </a:t>
            </a:r>
          </a:p>
          <a:p>
            <a:pPr marL="1086742" indent="-1086742" algn="l" defTabSz="1950671">
              <a:lnSpc>
                <a:spcPts val="6400"/>
              </a:lnSpc>
              <a:spcBef>
                <a:spcPts val="1600"/>
              </a:spcBef>
              <a:buSzPct val="80000"/>
              <a:buBlip>
                <a:blip r:embed="rId2"/>
              </a:buBlip>
              <a:defRPr sz="6000">
                <a:solidFill>
                  <a:srgbClr val="FFFFFF"/>
                </a:solidFill>
                <a:effectLst>
                  <a:outerShdw blurRad="25400" dist="50800" dir="18900000" rotWithShape="0">
                    <a:srgbClr val="6C6C6C"/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Se </a:t>
            </a:r>
            <a:r>
              <a:rPr sz="6600">
                <a:latin typeface="Helvetica Neue Black Condensed"/>
                <a:ea typeface="Helvetica Neue Black Condensed"/>
                <a:cs typeface="Helvetica Neue Black Condensed"/>
                <a:sym typeface="Helvetica Neue Black Condensed"/>
              </a:rPr>
              <a:t>abstengan</a:t>
            </a:r>
            <a:r>
              <a:t> de la misma </a:t>
            </a:r>
            <a:r>
              <a:rPr sz="6600">
                <a:latin typeface="Helvetica Neue Black Condensed"/>
                <a:ea typeface="Helvetica Neue Black Condensed"/>
                <a:cs typeface="Helvetica Neue Black Condensed"/>
                <a:sym typeface="Helvetica Neue Black Condensed"/>
              </a:rPr>
              <a:t>apariencia</a:t>
            </a:r>
            <a:r>
              <a:t> del mal</a:t>
            </a:r>
          </a:p>
        </p:txBody>
      </p:sp>
      <p:sp>
        <p:nvSpPr>
          <p:cNvPr id="280" name="Las medidas arbitrarias o la acusación directa…"/>
          <p:cNvSpPr txBox="1"/>
          <p:nvPr/>
        </p:nvSpPr>
        <p:spPr>
          <a:xfrm>
            <a:off x="13429251" y="4341276"/>
            <a:ext cx="9924143" cy="79496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 fontScale="92500"/>
          </a:bodyPr>
          <a:lstStyle/>
          <a:p>
            <a:pPr marL="1147792" indent="-1147792" algn="l" defTabSz="1843384">
              <a:lnSpc>
                <a:spcPts val="6000"/>
              </a:lnSpc>
              <a:spcBef>
                <a:spcPts val="1500"/>
              </a:spcBef>
              <a:buSzPct val="80000"/>
              <a:buBlip>
                <a:blip r:embed="rId2"/>
              </a:buBlip>
              <a:defRPr sz="5712">
                <a:solidFill>
                  <a:srgbClr val="FFFFFF"/>
                </a:solidFill>
                <a:effectLst>
                  <a:outerShdw blurRad="21336" dist="48006" dir="18900000" rotWithShape="0">
                    <a:srgbClr val="6C6C6C"/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rPr sz="6383">
                <a:effectLst>
                  <a:outerShdw blurRad="21336" dist="42672" dir="18900000" rotWithShape="0">
                    <a:srgbClr val="6C6C6C"/>
                  </a:outerShdw>
                </a:effectLst>
                <a:latin typeface="Helvetica Neue Black Condensed"/>
                <a:ea typeface="Helvetica Neue Black Condensed"/>
                <a:cs typeface="Helvetica Neue Black Condensed"/>
                <a:sym typeface="Helvetica Neue Black Condensed"/>
              </a:rPr>
              <a:t>Íntimamente relacionados </a:t>
            </a:r>
            <a:r>
              <a:t>con Dios que puedan ser </a:t>
            </a:r>
            <a:r>
              <a:rPr sz="5544">
                <a:effectLst>
                  <a:outerShdw blurRad="21336" dist="42672" dir="18900000" rotWithShape="0">
                    <a:srgbClr val="6C6C6C"/>
                  </a:outerShdw>
                </a:effectLst>
                <a:latin typeface="Helvetica Neue Black Condensed"/>
                <a:ea typeface="Helvetica Neue Black Condensed"/>
                <a:cs typeface="Helvetica Neue Black Condensed"/>
                <a:sym typeface="Helvetica Neue Black Condensed"/>
              </a:rPr>
              <a:t>conductos</a:t>
            </a:r>
            <a:r>
              <a:t> de</a:t>
            </a:r>
            <a:r>
              <a:rPr sz="5544">
                <a:effectLst>
                  <a:outerShdw blurRad="21336" dist="42672" dir="18900000" rotWithShape="0">
                    <a:srgbClr val="6C6C6C"/>
                  </a:outerShdw>
                </a:effectLst>
                <a:latin typeface="Helvetica Neue Black Condensed"/>
                <a:ea typeface="Helvetica Neue Black Condensed"/>
                <a:cs typeface="Helvetica Neue Black Condensed"/>
                <a:sym typeface="Helvetica Neue Black Condensed"/>
              </a:rPr>
              <a:t> luz</a:t>
            </a:r>
          </a:p>
          <a:p>
            <a:pPr marL="1026972" indent="-1026972" algn="l" defTabSz="1843384">
              <a:lnSpc>
                <a:spcPts val="6000"/>
              </a:lnSpc>
              <a:spcBef>
                <a:spcPts val="1500"/>
              </a:spcBef>
              <a:buSzPct val="80000"/>
              <a:buBlip>
                <a:blip r:embed="rId2"/>
              </a:buBlip>
              <a:defRPr sz="5712">
                <a:solidFill>
                  <a:srgbClr val="FFFFFF"/>
                </a:solidFill>
                <a:effectLst>
                  <a:outerShdw blurRad="21336" dist="48006" dir="18900000" rotWithShape="0">
                    <a:srgbClr val="6C6C6C"/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Las buenas impresiones que harán no se borrarán nunca</a:t>
            </a:r>
          </a:p>
          <a:p>
            <a:pPr marL="1026972" indent="-1026972" algn="l" defTabSz="1843384">
              <a:lnSpc>
                <a:spcPts val="6000"/>
              </a:lnSpc>
              <a:spcBef>
                <a:spcPts val="1500"/>
              </a:spcBef>
              <a:buSzPct val="80000"/>
              <a:buBlip>
                <a:blip r:embed="rId2"/>
              </a:buBlip>
              <a:defRPr sz="5712">
                <a:solidFill>
                  <a:srgbClr val="FFFFFF"/>
                </a:solidFill>
                <a:effectLst>
                  <a:outerShdw blurRad="21336" dist="48006" dir="18900000" rotWithShape="0">
                    <a:srgbClr val="6C6C6C"/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La educación así impartida perdurará por toda la eternidad. </a:t>
            </a:r>
          </a:p>
        </p:txBody>
      </p:sp>
      <p:sp>
        <p:nvSpPr>
          <p:cNvPr id="281" name="Línea"/>
          <p:cNvSpPr/>
          <p:nvPr/>
        </p:nvSpPr>
        <p:spPr>
          <a:xfrm flipH="1">
            <a:off x="8269386" y="1593828"/>
            <a:ext cx="2257228" cy="4922837"/>
          </a:xfrm>
          <a:prstGeom prst="line">
            <a:avLst/>
          </a:prstGeom>
          <a:ln w="190500">
            <a:solidFill>
              <a:schemeClr val="accent4"/>
            </a:solidFill>
            <a:prstDash val="sysDot"/>
            <a:miter lim="400000"/>
            <a:tailEnd type="triangle"/>
          </a:ln>
        </p:spPr>
        <p:txBody>
          <a:bodyPr lIns="45718" tIns="45718" rIns="45718" bIns="45718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82" name="Línea"/>
          <p:cNvSpPr/>
          <p:nvPr/>
        </p:nvSpPr>
        <p:spPr>
          <a:xfrm>
            <a:off x="10622359" y="1430981"/>
            <a:ext cx="4916401" cy="2833743"/>
          </a:xfrm>
          <a:prstGeom prst="line">
            <a:avLst/>
          </a:prstGeom>
          <a:ln w="190500">
            <a:solidFill>
              <a:schemeClr val="accent4"/>
            </a:solidFill>
            <a:prstDash val="sysDot"/>
            <a:miter lim="400000"/>
            <a:tailEnd type="triangle"/>
          </a:ln>
        </p:spPr>
        <p:txBody>
          <a:bodyPr lIns="45718" tIns="45718" rIns="45718" bIns="45718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A2FF"/>
            </a:gs>
            <a:gs pos="100000">
              <a:srgbClr val="00426E"/>
            </a:gs>
          </a:gsLst>
          <a:lin ang="15533503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4" name="Imagen" descr="Imagen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8544" y="1898392"/>
            <a:ext cx="24441088" cy="11304003"/>
          </a:xfrm>
          <a:prstGeom prst="rect">
            <a:avLst/>
          </a:prstGeom>
          <a:ln w="12700">
            <a:miter lim="400000"/>
          </a:ln>
        </p:spPr>
      </p:pic>
      <p:sp>
        <p:nvSpPr>
          <p:cNvPr id="285" name="Una vida sin metas"/>
          <p:cNvSpPr txBox="1">
            <a:spLocks noGrp="1"/>
          </p:cNvSpPr>
          <p:nvPr>
            <p:ph type="body" sz="quarter" idx="1"/>
          </p:nvPr>
        </p:nvSpPr>
        <p:spPr>
          <a:xfrm>
            <a:off x="4480907" y="792025"/>
            <a:ext cx="15422186" cy="2004429"/>
          </a:xfrm>
          <a:prstGeom prst="rect">
            <a:avLst/>
          </a:prstGeom>
        </p:spPr>
        <p:txBody>
          <a:bodyPr lIns="50800" tIns="50800" rIns="50800" bIns="50800" anchor="t"/>
          <a:lstStyle>
            <a:lvl1pPr algn="ctr" defTabSz="2438337">
              <a:lnSpc>
                <a:spcPct val="80000"/>
              </a:lnSpc>
              <a:defRPr sz="11600" b="0" spc="-300">
                <a:effectLst>
                  <a:outerShdw blurRad="25400" dist="63500" dir="18900000" rotWithShape="0">
                    <a:srgbClr val="6C6C6C"/>
                  </a:outerShdw>
                </a:effectLst>
                <a:latin typeface="Helvetica Neue Black Condensed"/>
                <a:ea typeface="Helvetica Neue Black Condensed"/>
                <a:cs typeface="Helvetica Neue Black Condensed"/>
                <a:sym typeface="Helvetica Neue Black Condensed"/>
              </a:defRPr>
            </a:lvl1pPr>
          </a:lstStyle>
          <a:p>
            <a:r>
              <a:t>Los hábitos correctos </a:t>
            </a:r>
          </a:p>
        </p:txBody>
      </p:sp>
      <p:sp>
        <p:nvSpPr>
          <p:cNvPr id="286" name="Es morir en vida. La mente necesita espaciarse en temas relacionados con nuestros intereses eternos. Esto favorecerá la salud del cuerpo y de la mente."/>
          <p:cNvSpPr txBox="1"/>
          <p:nvPr/>
        </p:nvSpPr>
        <p:spPr>
          <a:xfrm>
            <a:off x="2828776" y="4005095"/>
            <a:ext cx="18726448" cy="74653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>
            <a:lvl1pPr defTabSz="2413954">
              <a:lnSpc>
                <a:spcPts val="10300"/>
              </a:lnSpc>
              <a:spcBef>
                <a:spcPts val="900"/>
              </a:spcBef>
              <a:defRPr sz="10296" b="1" i="1">
                <a:solidFill>
                  <a:srgbClr val="FFFFFF"/>
                </a:solidFill>
                <a:effectLst>
                  <a:outerShdw blurRad="25146" dist="62864" dir="18900000" rotWithShape="0">
                    <a:srgbClr val="6C6C6C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La formación de hábitos correctos ha de dejar su impresión en la mente y el carácter de los niños para que puedan ejercitarse en el buen camino.</a:t>
            </a:r>
          </a:p>
        </p:txBody>
      </p:sp>
      <p:sp>
        <p:nvSpPr>
          <p:cNvPr id="287" name="— {1MCP 341.4}"/>
          <p:cNvSpPr txBox="1"/>
          <p:nvPr/>
        </p:nvSpPr>
        <p:spPr>
          <a:xfrm>
            <a:off x="10386018" y="12023942"/>
            <a:ext cx="11572282" cy="11378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b">
            <a:normAutofit/>
          </a:bodyPr>
          <a:lstStyle>
            <a:lvl1pPr marL="469900" indent="-300876" algn="r">
              <a:lnSpc>
                <a:spcPct val="90000"/>
              </a:lnSpc>
              <a:defRPr sz="3400" spc="-100">
                <a:solidFill>
                  <a:srgbClr val="FFFFFF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r>
              <a:t>—Fundamentals of Christian Education, 268 (1893). {1MCP 351.2}</a:t>
            </a:r>
          </a:p>
        </p:txBody>
      </p:sp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A2FF"/>
            </a:gs>
            <a:gs pos="100000">
              <a:srgbClr val="00426E"/>
            </a:gs>
          </a:gsLst>
          <a:lin ang="15533503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9" name="Imagen" descr="Imagen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65006" y="1099967"/>
            <a:ext cx="9943646" cy="12743005"/>
          </a:xfrm>
          <a:prstGeom prst="rect">
            <a:avLst/>
          </a:prstGeom>
          <a:ln w="12700">
            <a:miter lim="400000"/>
          </a:ln>
          <a:effectLst>
            <a:outerShdw blurRad="190500" dist="228600" dir="5400000" rotWithShape="0">
              <a:srgbClr val="000000">
                <a:alpha val="87912"/>
              </a:srgbClr>
            </a:outerShdw>
          </a:effectLst>
        </p:spPr>
      </p:pic>
      <p:sp>
        <p:nvSpPr>
          <p:cNvPr id="290" name="La mente y el corazón indolentes, que no tienen propósito definido, son fácil presa del maligno.…"/>
          <p:cNvSpPr txBox="1"/>
          <p:nvPr/>
        </p:nvSpPr>
        <p:spPr>
          <a:xfrm>
            <a:off x="1888535" y="3255347"/>
            <a:ext cx="12680047" cy="91958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pPr marL="699516" indent="-699516" algn="l" defTabSz="1975054">
              <a:lnSpc>
                <a:spcPts val="8900"/>
              </a:lnSpc>
              <a:spcBef>
                <a:spcPts val="2000"/>
              </a:spcBef>
              <a:buSzPct val="80000"/>
              <a:buBlip>
                <a:blip r:embed="rId3"/>
              </a:buBlip>
              <a:defRPr sz="6700">
                <a:solidFill>
                  <a:srgbClr val="FFFFFF"/>
                </a:solidFill>
                <a:effectLst>
                  <a:outerShdw blurRad="25400" dist="51435" dir="18900000" rotWithShape="0">
                    <a:srgbClr val="000000"/>
                  </a:outerShdw>
                </a:effectLst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r>
              <a:t>Debe </a:t>
            </a:r>
            <a:r>
              <a:rPr>
                <a:effectLst>
                  <a:outerShdw blurRad="25400" dist="63500" dir="18900000" rotWithShape="0">
                    <a:srgbClr val="A7A7A7"/>
                  </a:outerShdw>
                </a:effectLst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rPr>
              <a:t>ejercitarse</a:t>
            </a:r>
            <a:r>
              <a:t> diariamente una agencia operativa, una </a:t>
            </a:r>
            <a:r>
              <a:rPr>
                <a:effectLst>
                  <a:outerShdw blurRad="25400" dist="63500" dir="18900000" rotWithShape="0">
                    <a:srgbClr val="A7A7A7"/>
                  </a:outerShdw>
                </a:effectLst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rPr>
              <a:t>fe </a:t>
            </a:r>
            <a:r>
              <a:t>que obra por </a:t>
            </a:r>
            <a:r>
              <a:rPr>
                <a:effectLst>
                  <a:outerShdw blurRad="25400" dist="63500" dir="18900000" rotWithShape="0">
                    <a:srgbClr val="A7A7A7"/>
                  </a:outerShdw>
                </a:effectLst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rPr>
              <a:t>amor</a:t>
            </a:r>
            <a:r>
              <a:t> y purifica el alma.</a:t>
            </a:r>
          </a:p>
          <a:p>
            <a:pPr marL="699516" indent="-699516" algn="l" defTabSz="1975054">
              <a:lnSpc>
                <a:spcPts val="8900"/>
              </a:lnSpc>
              <a:spcBef>
                <a:spcPts val="2000"/>
              </a:spcBef>
              <a:buSzPct val="80000"/>
              <a:buBlip>
                <a:blip r:embed="rId3"/>
              </a:buBlip>
              <a:defRPr sz="6700">
                <a:solidFill>
                  <a:srgbClr val="FFFFFF"/>
                </a:solidFill>
                <a:effectLst>
                  <a:outerShdw blurRad="25400" dist="51435" dir="18900000" rotWithShape="0">
                    <a:srgbClr val="000000"/>
                  </a:outerShdw>
                </a:effectLst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r>
              <a:t>La</a:t>
            </a:r>
            <a:r>
              <a:rPr>
                <a:effectLst>
                  <a:outerShdw blurRad="25400" dist="63500" dir="18900000" rotWithShape="0">
                    <a:srgbClr val="A7A7A7"/>
                  </a:outerShdw>
                </a:effectLst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rPr>
              <a:t> verdad de Dios</a:t>
            </a:r>
            <a:r>
              <a:t>, </a:t>
            </a:r>
            <a:r>
              <a:rPr>
                <a:effectLst>
                  <a:outerShdw blurRad="25400" dist="63500" dir="18900000" rotWithShape="0">
                    <a:srgbClr val="A7A7A7"/>
                  </a:outerShdw>
                </a:effectLst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rPr>
              <a:t>actuará</a:t>
            </a:r>
            <a:r>
              <a:t> de tal manera sobre su temperamento natural que se </a:t>
            </a:r>
            <a:r>
              <a:rPr>
                <a:effectLst>
                  <a:outerShdw blurRad="25400" dist="63500" dir="18900000" rotWithShape="0">
                    <a:srgbClr val="A7A7A7"/>
                  </a:outerShdw>
                </a:effectLst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rPr>
              <a:t>revelará</a:t>
            </a:r>
            <a:r>
              <a:t> en un </a:t>
            </a:r>
            <a:r>
              <a:rPr>
                <a:effectLst>
                  <a:outerShdw blurRad="25400" dist="63500" dir="18900000" rotWithShape="0">
                    <a:srgbClr val="A7A7A7"/>
                  </a:outerShdw>
                </a:effectLst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rPr>
              <a:t>carácter transformado</a:t>
            </a:r>
            <a:r>
              <a:t>.</a:t>
            </a:r>
          </a:p>
        </p:txBody>
      </p:sp>
      <p:sp>
        <p:nvSpPr>
          <p:cNvPr id="291" name="—{1MCP 342.1}"/>
          <p:cNvSpPr txBox="1">
            <a:spLocks noGrp="1"/>
          </p:cNvSpPr>
          <p:nvPr>
            <p:ph type="body" sz="quarter" idx="1"/>
          </p:nvPr>
        </p:nvSpPr>
        <p:spPr>
          <a:xfrm>
            <a:off x="12473184" y="12023942"/>
            <a:ext cx="9535916" cy="1137885"/>
          </a:xfrm>
          <a:prstGeom prst="rect">
            <a:avLst/>
          </a:prstGeom>
        </p:spPr>
        <p:txBody>
          <a:bodyPr/>
          <a:lstStyle>
            <a:lvl1pPr marL="469900" indent="-300876" algn="r" defTabSz="2438337">
              <a:lnSpc>
                <a:spcPct val="90000"/>
              </a:lnSpc>
              <a:defRPr sz="3400" b="0" spc="-100"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r>
              <a:t>—{1MCP 342.1}</a:t>
            </a:r>
          </a:p>
        </p:txBody>
      </p:sp>
      <p:sp>
        <p:nvSpPr>
          <p:cNvPr id="292" name="Se arraigan en la falta de metas"/>
          <p:cNvSpPr txBox="1"/>
          <p:nvPr/>
        </p:nvSpPr>
        <p:spPr>
          <a:xfrm>
            <a:off x="7101972" y="782214"/>
            <a:ext cx="10180057" cy="18911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>
            <a:lvl1pPr defTabSz="2267654">
              <a:lnSpc>
                <a:spcPct val="80000"/>
              </a:lnSpc>
              <a:defRPr sz="8556" spc="-271">
                <a:solidFill>
                  <a:srgbClr val="FFFFFF"/>
                </a:solidFill>
                <a:effectLst>
                  <a:outerShdw blurRad="23622" dist="59055" dir="18900000" rotWithShape="0">
                    <a:srgbClr val="6C6C6C"/>
                  </a:outerShdw>
                </a:effectLst>
                <a:latin typeface="Helvetica Neue Black Condensed"/>
                <a:ea typeface="Helvetica Neue Black Condensed"/>
                <a:cs typeface="Helvetica Neue Black Condensed"/>
                <a:sym typeface="Helvetica Neue Black Condensed"/>
              </a:defRPr>
            </a:lvl1pPr>
          </a:lstStyle>
          <a:p>
            <a:r>
              <a:t>Al tratar con las mentes</a:t>
            </a:r>
          </a:p>
        </p:txBody>
      </p:sp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A2FF"/>
            </a:gs>
            <a:gs pos="100000">
              <a:srgbClr val="002F4E"/>
            </a:gs>
          </a:gsLst>
          <a:lin ang="15646965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Rectángulo"/>
          <p:cNvSpPr/>
          <p:nvPr/>
        </p:nvSpPr>
        <p:spPr>
          <a:xfrm>
            <a:off x="2721638" y="3490624"/>
            <a:ext cx="20245356" cy="8590209"/>
          </a:xfrm>
          <a:prstGeom prst="rect">
            <a:avLst/>
          </a:prstGeom>
          <a:gradFill>
            <a:gsLst>
              <a:gs pos="0">
                <a:srgbClr val="A9AAB6"/>
              </a:gs>
              <a:gs pos="100000">
                <a:srgbClr val="00426E"/>
              </a:gs>
            </a:gsLst>
            <a:lin ang="15533503"/>
          </a:gradFill>
          <a:ln w="12700">
            <a:miter lim="400000"/>
          </a:ln>
          <a:effectLst>
            <a:outerShdw blurRad="190500" dist="101600" dir="5400000" rotWithShape="0">
              <a:srgbClr val="09273B">
                <a:alpha val="95859"/>
              </a:srgbClr>
            </a:outerShdw>
          </a:effectLst>
        </p:spPr>
        <p:txBody>
          <a:bodyPr lIns="50800" tIns="50800" rIns="50800" bIns="50800" anchor="ctr"/>
          <a:lstStyle/>
          <a:p>
            <a:pPr defTabSz="825500">
              <a:defRPr sz="3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95" name="—Carta 10, 1897; CBA 4:1181. {1MCP 342.4}"/>
          <p:cNvSpPr txBox="1">
            <a:spLocks noGrp="1"/>
          </p:cNvSpPr>
          <p:nvPr>
            <p:ph type="body" sz="quarter" idx="1"/>
          </p:nvPr>
        </p:nvSpPr>
        <p:spPr>
          <a:xfrm>
            <a:off x="12930285" y="12395086"/>
            <a:ext cx="11499058" cy="1137885"/>
          </a:xfrm>
          <a:prstGeom prst="rect">
            <a:avLst/>
          </a:prstGeom>
        </p:spPr>
        <p:txBody>
          <a:bodyPr anchor="t"/>
          <a:lstStyle>
            <a:lvl1pPr marL="469900" indent="-300876" defTabSz="2438337">
              <a:lnSpc>
                <a:spcPct val="90000"/>
              </a:lnSpc>
              <a:defRPr sz="3500" b="0" spc="-100"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r>
              <a:t>—Carta 10, 1897; CBA 4:1181. {1MCP 342.4}</a:t>
            </a:r>
          </a:p>
        </p:txBody>
      </p:sp>
      <p:sp>
        <p:nvSpPr>
          <p:cNvPr id="296" name="Nadie ha de vivir sin metas"/>
          <p:cNvSpPr txBox="1">
            <a:spLocks noGrp="1"/>
          </p:cNvSpPr>
          <p:nvPr>
            <p:ph type="title"/>
          </p:nvPr>
        </p:nvSpPr>
        <p:spPr>
          <a:xfrm>
            <a:off x="6271173" y="475057"/>
            <a:ext cx="12803582" cy="2472933"/>
          </a:xfrm>
          <a:prstGeom prst="rect">
            <a:avLst/>
          </a:prstGeom>
        </p:spPr>
        <p:txBody>
          <a:bodyPr anchor="t"/>
          <a:lstStyle>
            <a:lvl1pPr algn="ctr" defTabSz="1814124">
              <a:defRPr sz="8556" b="0" spc="-186">
                <a:effectLst>
                  <a:outerShdw blurRad="23622" dist="47244" dir="19020000" rotWithShape="0">
                    <a:srgbClr val="434343"/>
                  </a:outerShdw>
                </a:effectLst>
                <a:latin typeface="Helvetica Neue Black Condensed"/>
                <a:ea typeface="Helvetica Neue Black Condensed"/>
                <a:cs typeface="Helvetica Neue Black Condensed"/>
                <a:sym typeface="Helvetica Neue Black Condensed"/>
              </a:defRPr>
            </a:lvl1pPr>
          </a:lstStyle>
          <a:p>
            <a:r>
              <a:t>Evite crear sentimientos de injusticia</a:t>
            </a:r>
          </a:p>
        </p:txBody>
      </p:sp>
      <p:sp>
        <p:nvSpPr>
          <p:cNvPr id="297" name="Debe usar cada facultad física, moral y mental…"/>
          <p:cNvSpPr txBox="1"/>
          <p:nvPr/>
        </p:nvSpPr>
        <p:spPr>
          <a:xfrm>
            <a:off x="1924139" y="3793535"/>
            <a:ext cx="19535445" cy="69925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934386" indent="-934386" algn="l">
              <a:lnSpc>
                <a:spcPts val="8200"/>
              </a:lnSpc>
              <a:spcBef>
                <a:spcPts val="2700"/>
              </a:spcBef>
              <a:buSzPct val="80000"/>
              <a:buBlip>
                <a:blip r:embed="rId2"/>
              </a:buBlip>
              <a:defRPr sz="6100">
                <a:solidFill>
                  <a:srgbClr val="FFFFFF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r>
              <a:rPr sz="6600">
                <a:effectLst>
                  <a:outerShdw blurRad="25400" dist="50800" dir="18900000" rotWithShape="0">
                    <a:srgbClr val="6C6C6C"/>
                  </a:outerShdw>
                </a:effectLst>
                <a:latin typeface="Helvetica Neue Black Condensed"/>
                <a:ea typeface="Helvetica Neue Black Condensed"/>
                <a:cs typeface="Helvetica Neue Black Condensed"/>
                <a:sym typeface="Helvetica Neue Black Condensed"/>
              </a:rPr>
              <a:t>Disminuye su influencia</a:t>
            </a:r>
            <a:r>
              <a:t> y arruina su propia experiencia cristiana cuando </a:t>
            </a:r>
            <a:r>
              <a:rPr sz="6600">
                <a:effectLst>
                  <a:outerShdw blurRad="25400" dist="50800" dir="18900000" rotWithShape="0">
                    <a:srgbClr val="6C6C6C"/>
                  </a:outerShdw>
                </a:effectLst>
                <a:latin typeface="Helvetica Neue Black Condensed"/>
                <a:ea typeface="Helvetica Neue Black Condensed"/>
                <a:cs typeface="Helvetica Neue Black Condensed"/>
                <a:sym typeface="Helvetica Neue Black Condensed"/>
              </a:rPr>
              <a:t>pierde</a:t>
            </a:r>
            <a:r>
              <a:t> su </a:t>
            </a:r>
            <a:r>
              <a:rPr sz="6600">
                <a:effectLst>
                  <a:outerShdw blurRad="25400" dist="50800" dir="18900000" rotWithShape="0">
                    <a:srgbClr val="6C6C6C"/>
                  </a:outerShdw>
                </a:effectLst>
                <a:latin typeface="Helvetica Neue Black Condensed"/>
                <a:ea typeface="Helvetica Neue Black Condensed"/>
                <a:cs typeface="Helvetica Neue Black Condensed"/>
                <a:sym typeface="Helvetica Neue Black Condensed"/>
              </a:rPr>
              <a:t>dominio propio </a:t>
            </a:r>
            <a:r>
              <a:t>y les da la menor ocasión de pensar que ha tratado mal.</a:t>
            </a:r>
          </a:p>
          <a:p>
            <a:pPr marL="863600" indent="-863600" algn="l">
              <a:lnSpc>
                <a:spcPts val="8200"/>
              </a:lnSpc>
              <a:spcBef>
                <a:spcPts val="2700"/>
              </a:spcBef>
              <a:buSzPct val="80000"/>
              <a:buBlip>
                <a:blip r:embed="rId2"/>
              </a:buBlip>
              <a:defRPr sz="6100">
                <a:solidFill>
                  <a:srgbClr val="FFFFFF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r>
              <a:t>No deje esta </a:t>
            </a:r>
            <a:r>
              <a:rPr sz="6600">
                <a:effectLst>
                  <a:outerShdw blurRad="25400" dist="50800" dir="18900000" rotWithShape="0">
                    <a:srgbClr val="6C6C6C"/>
                  </a:outerShdw>
                </a:effectLst>
                <a:latin typeface="Helvetica Neue Black Condensed"/>
                <a:ea typeface="Helvetica Neue Black Condensed"/>
                <a:cs typeface="Helvetica Neue Black Condensed"/>
                <a:sym typeface="Helvetica Neue Black Condensed"/>
              </a:rPr>
              <a:t>impresión</a:t>
            </a:r>
            <a:r>
              <a:t> en sus mentes </a:t>
            </a:r>
          </a:p>
          <a:p>
            <a:pPr marL="863600" indent="-863600" algn="l">
              <a:lnSpc>
                <a:spcPts val="8200"/>
              </a:lnSpc>
              <a:spcBef>
                <a:spcPts val="2700"/>
              </a:spcBef>
              <a:buSzPct val="80000"/>
              <a:buBlip>
                <a:blip r:embed="rId2"/>
              </a:buBlip>
              <a:defRPr sz="6100">
                <a:solidFill>
                  <a:srgbClr val="FFFFFF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r>
              <a:t>Estamos formando nuestros caracteres para la futura vida inmortal.</a:t>
            </a:r>
          </a:p>
        </p:txBody>
      </p:sp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A2FF"/>
            </a:gs>
            <a:gs pos="100000">
              <a:srgbClr val="002F4E"/>
            </a:gs>
          </a:gsLst>
          <a:lin ang="15646965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Rectángulo"/>
          <p:cNvSpPr/>
          <p:nvPr/>
        </p:nvSpPr>
        <p:spPr>
          <a:xfrm>
            <a:off x="2747038" y="2576224"/>
            <a:ext cx="19535446" cy="9091660"/>
          </a:xfrm>
          <a:prstGeom prst="rect">
            <a:avLst/>
          </a:prstGeom>
          <a:gradFill>
            <a:gsLst>
              <a:gs pos="0">
                <a:srgbClr val="2B2B2B"/>
              </a:gs>
              <a:gs pos="100000">
                <a:srgbClr val="00426E"/>
              </a:gs>
            </a:gsLst>
            <a:lin ang="15533503"/>
          </a:gradFill>
          <a:ln w="12700">
            <a:miter lim="400000"/>
          </a:ln>
          <a:effectLst>
            <a:outerShdw blurRad="190500" dist="101600" dir="5400000" rotWithShape="0">
              <a:srgbClr val="09273B">
                <a:alpha val="95859"/>
              </a:srgbClr>
            </a:outerShdw>
          </a:effectLst>
        </p:spPr>
        <p:txBody>
          <a:bodyPr lIns="50800" tIns="50800" rIns="50800" bIns="50800" anchor="ctr"/>
          <a:lstStyle/>
          <a:p>
            <a:pPr defTabSz="825500">
              <a:defRPr sz="3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00" name="—Carta 10, 1897; CBA 4:1181. {1MCP 342.4}"/>
          <p:cNvSpPr txBox="1">
            <a:spLocks noGrp="1"/>
          </p:cNvSpPr>
          <p:nvPr>
            <p:ph type="body" sz="quarter" idx="1"/>
          </p:nvPr>
        </p:nvSpPr>
        <p:spPr>
          <a:xfrm>
            <a:off x="11863485" y="12369686"/>
            <a:ext cx="11499058" cy="1137885"/>
          </a:xfrm>
          <a:prstGeom prst="rect">
            <a:avLst/>
          </a:prstGeom>
        </p:spPr>
        <p:txBody>
          <a:bodyPr anchor="t"/>
          <a:lstStyle>
            <a:lvl1pPr marL="469900" indent="-300876" defTabSz="2438337">
              <a:lnSpc>
                <a:spcPct val="90000"/>
              </a:lnSpc>
              <a:defRPr sz="3500" b="0" spc="-100"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r>
              <a:t>—Medical Ministry, 209 (1892). {1MCP 353.4</a:t>
            </a:r>
          </a:p>
        </p:txBody>
      </p:sp>
      <p:sp>
        <p:nvSpPr>
          <p:cNvPr id="301" name="Nadie ha de vivir sin metas"/>
          <p:cNvSpPr txBox="1">
            <a:spLocks noGrp="1"/>
          </p:cNvSpPr>
          <p:nvPr>
            <p:ph type="title"/>
          </p:nvPr>
        </p:nvSpPr>
        <p:spPr>
          <a:xfrm>
            <a:off x="308820" y="463032"/>
            <a:ext cx="14909699" cy="1411391"/>
          </a:xfrm>
          <a:prstGeom prst="rect">
            <a:avLst/>
          </a:prstGeom>
        </p:spPr>
        <p:txBody>
          <a:bodyPr anchor="t"/>
          <a:lstStyle>
            <a:lvl1pPr defTabSz="1950671">
              <a:defRPr sz="6900" b="0" spc="-150">
                <a:effectLst>
                  <a:outerShdw blurRad="25400" dist="50800" dir="19020000" rotWithShape="0">
                    <a:srgbClr val="434343"/>
                  </a:outerShdw>
                </a:effectLst>
                <a:latin typeface="Helvetica Neue Black Condensed"/>
                <a:ea typeface="Helvetica Neue Black Condensed"/>
                <a:cs typeface="Helvetica Neue Black Condensed"/>
                <a:sym typeface="Helvetica Neue Black Condensed"/>
              </a:defRPr>
            </a:lvl1pPr>
          </a:lstStyle>
          <a:p>
            <a:r>
              <a:t>Evite crear sentimientos de injusticia</a:t>
            </a:r>
          </a:p>
        </p:txBody>
      </p:sp>
      <p:sp>
        <p:nvSpPr>
          <p:cNvPr id="302" name="En el proceso de edificar el carácter necesitamos ser extremadamente cuidadosos de cómo edificamos, pues otros edificarán siguiendo el modelo que les damos."/>
          <p:cNvSpPr txBox="1"/>
          <p:nvPr/>
        </p:nvSpPr>
        <p:spPr>
          <a:xfrm>
            <a:off x="3631768" y="3667611"/>
            <a:ext cx="17765986" cy="69088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9400" i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En el proceso de edificar el carácter necesitamos ser extremadamente cuidadosos de cómo edificamos, pues otros edificarán siguiendo el modelo que les damos.</a:t>
            </a:r>
          </a:p>
        </p:txBody>
      </p:sp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Rectángulo"/>
          <p:cNvSpPr/>
          <p:nvPr/>
        </p:nvSpPr>
        <p:spPr>
          <a:xfrm>
            <a:off x="1882756" y="3559361"/>
            <a:ext cx="20976835" cy="7694667"/>
          </a:xfrm>
          <a:prstGeom prst="rect">
            <a:avLst/>
          </a:prstGeom>
          <a:gradFill>
            <a:gsLst>
              <a:gs pos="0">
                <a:srgbClr val="A9AAB6"/>
              </a:gs>
              <a:gs pos="100000">
                <a:srgbClr val="D12B15"/>
              </a:gs>
            </a:gsLst>
            <a:lin ang="15533503"/>
          </a:gradFill>
          <a:ln w="12700">
            <a:miter lim="400000"/>
          </a:ln>
          <a:effectLst>
            <a:outerShdw blurRad="190500" dist="101600" dir="5400000" rotWithShape="0">
              <a:srgbClr val="09273B">
                <a:alpha val="95859"/>
              </a:srgbClr>
            </a:outerShdw>
          </a:effectLst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6E1007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05" name="— {1MCP 343.1}"/>
          <p:cNvSpPr txBox="1">
            <a:spLocks noGrp="1"/>
          </p:cNvSpPr>
          <p:nvPr>
            <p:ph type="body" sz="quarter" idx="1"/>
          </p:nvPr>
        </p:nvSpPr>
        <p:spPr>
          <a:xfrm>
            <a:off x="14490698" y="11385395"/>
            <a:ext cx="7720512" cy="1137885"/>
          </a:xfrm>
          <a:prstGeom prst="rect">
            <a:avLst/>
          </a:prstGeom>
        </p:spPr>
        <p:txBody>
          <a:bodyPr/>
          <a:lstStyle>
            <a:lvl1pPr marL="469900" indent="-300876" algn="r" defTabSz="2438337">
              <a:lnSpc>
                <a:spcPct val="90000"/>
              </a:lnSpc>
              <a:defRPr sz="3500" b="0" spc="-100"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r>
              <a:t>—  {1MCP 354.4}</a:t>
            </a:r>
          </a:p>
        </p:txBody>
      </p:sp>
      <p:sp>
        <p:nvSpPr>
          <p:cNvPr id="306" name="Deben cultivarse los motivos correctos"/>
          <p:cNvSpPr txBox="1">
            <a:spLocks noGrp="1"/>
          </p:cNvSpPr>
          <p:nvPr>
            <p:ph type="title"/>
          </p:nvPr>
        </p:nvSpPr>
        <p:spPr>
          <a:xfrm>
            <a:off x="3557455" y="314889"/>
            <a:ext cx="17627438" cy="2137405"/>
          </a:xfrm>
          <a:prstGeom prst="rect">
            <a:avLst/>
          </a:prstGeom>
        </p:spPr>
        <p:txBody>
          <a:bodyPr anchor="t"/>
          <a:lstStyle>
            <a:lvl1pPr algn="ctr" defTabSz="1877520">
              <a:defRPr sz="8900" b="0" spc="-200">
                <a:effectLst>
                  <a:outerShdw blurRad="25400" dist="48895" dir="18900000" rotWithShape="0">
                    <a:srgbClr val="6C6C6C"/>
                  </a:outerShdw>
                </a:effectLst>
                <a:latin typeface="Helvetica Neue Black Condensed"/>
                <a:ea typeface="Helvetica Neue Black Condensed"/>
                <a:cs typeface="Helvetica Neue Black Condensed"/>
                <a:sym typeface="Helvetica Neue Black Condensed"/>
              </a:defRPr>
            </a:lvl1pPr>
          </a:lstStyle>
          <a:p>
            <a:r>
              <a:t>Aprenden a obedecer a Dios</a:t>
            </a:r>
          </a:p>
        </p:txBody>
      </p:sp>
      <p:sp>
        <p:nvSpPr>
          <p:cNvPr id="307" name="Se les ha de enseñar a usar de la mejor manera posible sus facultades. Los poderes físicos y mentales deben ser ejercitados por igual. Se tienen que cultivar hábitos de orden y disciplina. Ha de mantenerse el poder que ejerce una vida pura y fiel. Ayudar"/>
          <p:cNvSpPr txBox="1"/>
          <p:nvPr/>
        </p:nvSpPr>
        <p:spPr>
          <a:xfrm>
            <a:off x="2362582" y="4201626"/>
            <a:ext cx="19658836" cy="73425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pPr defTabSz="1999437">
              <a:lnSpc>
                <a:spcPct val="90000"/>
              </a:lnSpc>
              <a:spcBef>
                <a:spcPts val="3600"/>
              </a:spcBef>
              <a:defRPr sz="7600" i="1">
                <a:solidFill>
                  <a:srgbClr val="FFFFFF"/>
                </a:solidFill>
                <a:effectLst>
                  <a:outerShdw blurRad="25400" dist="52070" dir="18900000" rotWithShape="0">
                    <a:srgbClr val="A9A9A9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La gran lección que deben aprender los estudiantes es buscar con todo su corazón, </a:t>
            </a:r>
            <a:r>
              <a:rPr sz="9700"/>
              <a:t>con toda su mente y con todas sus fuerzas el conocer a Dios</a:t>
            </a:r>
            <a:r>
              <a:t> y el obedecerle sin reservas.</a:t>
            </a:r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" name="PortadA MENTEcaracterPer.png" descr="PortadA MENTEcaracterPer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63"/>
          <a:stretch>
            <a:fillRect/>
          </a:stretch>
        </p:blipFill>
        <p:spPr>
          <a:xfrm>
            <a:off x="2640419" y="614845"/>
            <a:ext cx="8064798" cy="1286460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95" name="Grupo"/>
          <p:cNvGrpSpPr/>
          <p:nvPr/>
        </p:nvGrpSpPr>
        <p:grpSpPr>
          <a:xfrm>
            <a:off x="14263340" y="1913227"/>
            <a:ext cx="8164516" cy="5158921"/>
            <a:chOff x="0" y="0"/>
            <a:chExt cx="8164515" cy="5158919"/>
          </a:xfrm>
        </p:grpSpPr>
        <p:pic>
          <p:nvPicPr>
            <p:cNvPr id="193" name="Imagen" descr="Imagen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1352194"/>
              <a:ext cx="8164516" cy="380672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94" name="LOGO MINMUJER.png" descr="LOGO MINMUJER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632" r="632"/>
            <a:stretch>
              <a:fillRect/>
            </a:stretch>
          </p:blipFill>
          <p:spPr>
            <a:xfrm>
              <a:off x="1767162" y="-1"/>
              <a:ext cx="4630437" cy="2140476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blurRad="254000" dist="127000" dir="5400000" rotWithShape="0">
                <a:srgbClr val="000000">
                  <a:alpha val="70000"/>
                </a:srgbClr>
              </a:outerShdw>
            </a:effectLst>
          </p:spPr>
        </p:pic>
      </p:grpSp>
      <p:sp>
        <p:nvSpPr>
          <p:cNvPr id="196" name="Seminario  basado en el libro Mente, Carácter y Personalidad…"/>
          <p:cNvSpPr txBox="1"/>
          <p:nvPr/>
        </p:nvSpPr>
        <p:spPr>
          <a:xfrm>
            <a:off x="15020439" y="4198485"/>
            <a:ext cx="6650319" cy="28300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normAutofit/>
          </a:bodyPr>
          <a:lstStyle>
            <a:lvl1pPr defTabSz="825500">
              <a:lnSpc>
                <a:spcPts val="3900"/>
              </a:lnSpc>
              <a:spcBef>
                <a:spcPts val="1200"/>
              </a:spcBef>
              <a:defRPr sz="2600" cap="small">
                <a:solidFill>
                  <a:srgbClr val="FFFFFF"/>
                </a:solidFill>
                <a:effectLst>
                  <a:outerShdw blurRad="12700" dist="38100" dir="18900000" rotWithShape="0">
                    <a:srgbClr val="8981F0"/>
                  </a:outerShdw>
                </a:effectLst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defTabSz="825500">
              <a:lnSpc>
                <a:spcPts val="3900"/>
              </a:lnSpc>
              <a:spcBef>
                <a:spcPts val="1200"/>
              </a:spcBef>
              <a:defRPr sz="2600" cap="small">
                <a:solidFill>
                  <a:srgbClr val="FFFFFF"/>
                </a:solidFill>
                <a:effectLst>
                  <a:outerShdw blurRad="12700" dist="38100" dir="18900000" rotWithShape="0">
                    <a:srgbClr val="8981F0"/>
                  </a:outerShdw>
                </a:effectLst>
                <a:latin typeface="Helvetica Light"/>
                <a:ea typeface="Helvetica Light"/>
                <a:cs typeface="Helvetica Light"/>
                <a:sym typeface="Helvetica Light"/>
              </a:defRPr>
            </a:lvl2pPr>
          </a:lstStyle>
          <a:p>
            <a:r>
              <a:t>Seminario  basado en el libro Mente, Carácter y Personalidad</a:t>
            </a:r>
          </a:p>
          <a:p>
            <a:pPr lvl="1"/>
            <a:r>
              <a:t>Autor: Elena G. de White</a:t>
            </a:r>
          </a:p>
        </p:txBody>
      </p:sp>
      <p:sp>
        <p:nvSpPr>
          <p:cNvPr id="197" name="Seminario  basado en el libro Mente, Carácter y Personalidad…"/>
          <p:cNvSpPr txBox="1"/>
          <p:nvPr/>
        </p:nvSpPr>
        <p:spPr>
          <a:xfrm>
            <a:off x="41131641" y="2776085"/>
            <a:ext cx="6650318" cy="28300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normAutofit/>
          </a:bodyPr>
          <a:lstStyle>
            <a:lvl1pPr defTabSz="825500">
              <a:lnSpc>
                <a:spcPts val="3900"/>
              </a:lnSpc>
              <a:spcBef>
                <a:spcPts val="1200"/>
              </a:spcBef>
              <a:defRPr sz="2600" cap="small">
                <a:solidFill>
                  <a:srgbClr val="FFFFFF"/>
                </a:solidFill>
                <a:effectLst>
                  <a:outerShdw blurRad="12700" dist="38100" dir="18900000" rotWithShape="0">
                    <a:srgbClr val="8981F0"/>
                  </a:outerShdw>
                </a:effectLst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defTabSz="825500">
              <a:lnSpc>
                <a:spcPts val="3900"/>
              </a:lnSpc>
              <a:spcBef>
                <a:spcPts val="1200"/>
              </a:spcBef>
              <a:defRPr sz="2600" cap="small">
                <a:solidFill>
                  <a:srgbClr val="FFFFFF"/>
                </a:solidFill>
                <a:effectLst>
                  <a:outerShdw blurRad="12700" dist="38100" dir="18900000" rotWithShape="0">
                    <a:srgbClr val="8981F0"/>
                  </a:outerShdw>
                </a:effectLst>
                <a:latin typeface="Helvetica Light"/>
                <a:ea typeface="Helvetica Light"/>
                <a:cs typeface="Helvetica Light"/>
                <a:sym typeface="Helvetica Light"/>
              </a:defRPr>
            </a:lvl2pPr>
          </a:lstStyle>
          <a:p>
            <a:r>
              <a:t>Seminario  basado en el libro Mente, Carácter y Personalidad</a:t>
            </a:r>
          </a:p>
          <a:p>
            <a:pPr lvl="1"/>
            <a:r>
              <a:t>Autor: Elena G. de White</a:t>
            </a:r>
          </a:p>
        </p:txBody>
      </p:sp>
      <p:pic>
        <p:nvPicPr>
          <p:cNvPr id="198" name="Logo_Secc8.png" descr="Logo_Secc8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74917" y="7151591"/>
            <a:ext cx="11409767" cy="7636095"/>
          </a:xfrm>
          <a:prstGeom prst="rect">
            <a:avLst/>
          </a:prstGeom>
          <a:ln w="12700">
            <a:miter lim="400000"/>
          </a:ln>
          <a:effectLst>
            <a:outerShdw blurRad="190500" dist="127000" dir="5400000" rotWithShape="0">
              <a:srgbClr val="A9A9A9"/>
            </a:outerShdw>
          </a:effectLst>
        </p:spPr>
      </p:pic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Rectángulo"/>
          <p:cNvSpPr/>
          <p:nvPr/>
        </p:nvSpPr>
        <p:spPr>
          <a:xfrm>
            <a:off x="1882756" y="3559361"/>
            <a:ext cx="20976835" cy="6718966"/>
          </a:xfrm>
          <a:prstGeom prst="rect">
            <a:avLst/>
          </a:prstGeom>
          <a:gradFill>
            <a:gsLst>
              <a:gs pos="0">
                <a:srgbClr val="A9AAB6"/>
              </a:gs>
              <a:gs pos="100000">
                <a:srgbClr val="D12B15"/>
              </a:gs>
            </a:gsLst>
            <a:lin ang="15533503"/>
          </a:gradFill>
          <a:ln w="12700">
            <a:miter lim="400000"/>
          </a:ln>
          <a:effectLst>
            <a:outerShdw blurRad="190500" dist="101600" dir="5400000" rotWithShape="0">
              <a:srgbClr val="09273B">
                <a:alpha val="95859"/>
              </a:srgbClr>
            </a:outerShdw>
          </a:effectLst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6E1007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10" name="— {1MCP 343.1}"/>
          <p:cNvSpPr txBox="1">
            <a:spLocks noGrp="1"/>
          </p:cNvSpPr>
          <p:nvPr>
            <p:ph type="body" sz="quarter" idx="1"/>
          </p:nvPr>
        </p:nvSpPr>
        <p:spPr>
          <a:xfrm>
            <a:off x="14490698" y="11385395"/>
            <a:ext cx="7720512" cy="1137885"/>
          </a:xfrm>
          <a:prstGeom prst="rect">
            <a:avLst/>
          </a:prstGeom>
        </p:spPr>
        <p:txBody>
          <a:bodyPr/>
          <a:lstStyle>
            <a:lvl1pPr marL="469900" indent="-300876" algn="r" defTabSz="2438337">
              <a:lnSpc>
                <a:spcPct val="90000"/>
              </a:lnSpc>
              <a:defRPr sz="3500" b="0" spc="-100"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r>
              <a:t>— {1MCP 354.5}</a:t>
            </a:r>
          </a:p>
        </p:txBody>
      </p:sp>
      <p:sp>
        <p:nvSpPr>
          <p:cNvPr id="311" name="Deben cultivarse los motivos correctos"/>
          <p:cNvSpPr txBox="1">
            <a:spLocks noGrp="1"/>
          </p:cNvSpPr>
          <p:nvPr>
            <p:ph type="title"/>
          </p:nvPr>
        </p:nvSpPr>
        <p:spPr>
          <a:xfrm>
            <a:off x="3557455" y="314889"/>
            <a:ext cx="17627438" cy="2137405"/>
          </a:xfrm>
          <a:prstGeom prst="rect">
            <a:avLst/>
          </a:prstGeom>
        </p:spPr>
        <p:txBody>
          <a:bodyPr anchor="t"/>
          <a:lstStyle>
            <a:lvl1pPr algn="ctr" defTabSz="1877520">
              <a:defRPr sz="8900" b="0" spc="-200">
                <a:effectLst>
                  <a:outerShdw blurRad="25400" dist="48895" dir="18900000" rotWithShape="0">
                    <a:srgbClr val="6C6C6C"/>
                  </a:outerShdw>
                </a:effectLst>
                <a:latin typeface="Helvetica Neue Black Condensed"/>
                <a:ea typeface="Helvetica Neue Black Condensed"/>
                <a:cs typeface="Helvetica Neue Black Condensed"/>
                <a:sym typeface="Helvetica Neue Black Condensed"/>
              </a:defRPr>
            </a:lvl1pPr>
          </a:lstStyle>
          <a:p>
            <a:r>
              <a:t>Aprenden a obedecer a Dios</a:t>
            </a:r>
          </a:p>
        </p:txBody>
      </p:sp>
      <p:sp>
        <p:nvSpPr>
          <p:cNvPr id="312" name="Se les ha de enseñar a usar de la mejor manera posible sus facultades. Los poderes físicos y mentales deben ser ejercitados por igual. Se tienen que cultivar hábitos de orden y disciplina. Ha de mantenerse el poder que ejerce una vida pura y fiel. Ayudar"/>
          <p:cNvSpPr txBox="1"/>
          <p:nvPr/>
        </p:nvSpPr>
        <p:spPr>
          <a:xfrm>
            <a:off x="2886258" y="4128105"/>
            <a:ext cx="18029863" cy="59169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>
            <a:lvl1pPr defTabSz="1959448">
              <a:lnSpc>
                <a:spcPct val="90000"/>
              </a:lnSpc>
              <a:spcBef>
                <a:spcPts val="3500"/>
              </a:spcBef>
              <a:defRPr sz="7448" i="1">
                <a:solidFill>
                  <a:srgbClr val="FFFFFF"/>
                </a:solidFill>
                <a:effectLst>
                  <a:outerShdw blurRad="24892" dist="51028" dir="18900000" rotWithShape="0">
                    <a:srgbClr val="A9A9A9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Lleven el amor y el temor de Dios consigo a su vida escolar. Esta es la sabiduría más preciosa que la que pueden expresar las palabras. Conectados con Dios les da sabiduría y conocimiento en todos los misterios.</a:t>
            </a:r>
          </a:p>
        </p:txBody>
      </p:sp>
      <p:sp>
        <p:nvSpPr>
          <p:cNvPr id="313" name="— {1MCP 343.1}"/>
          <p:cNvSpPr txBox="1"/>
          <p:nvPr/>
        </p:nvSpPr>
        <p:spPr>
          <a:xfrm>
            <a:off x="2968425" y="10928195"/>
            <a:ext cx="18447150" cy="11378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normAutofit/>
          </a:bodyPr>
          <a:lstStyle>
            <a:lvl1pPr marL="451104" indent="-288841" defTabSz="2340804">
              <a:lnSpc>
                <a:spcPct val="90000"/>
              </a:lnSpc>
              <a:defRPr sz="4128" spc="-117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Gracias a él podemos alcanzar el extremo superior de la escalera de la ciencia; </a:t>
            </a:r>
          </a:p>
        </p:txBody>
      </p:sp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Las grandes fuerzas motrices del alma son la fe, la esperanza y el amor, y a ellas se dirige el correcto estudio de la Biblia."/>
          <p:cNvSpPr txBox="1">
            <a:spLocks noGrp="1"/>
          </p:cNvSpPr>
          <p:nvPr>
            <p:ph type="body" sz="quarter" idx="1"/>
          </p:nvPr>
        </p:nvSpPr>
        <p:spPr>
          <a:xfrm>
            <a:off x="6132597" y="4073352"/>
            <a:ext cx="12118806" cy="3381324"/>
          </a:xfrm>
          <a:prstGeom prst="rect">
            <a:avLst/>
          </a:prstGeom>
        </p:spPr>
        <p:txBody>
          <a:bodyPr lIns="50800" tIns="50800" rIns="50800" bIns="50800" anchor="t">
            <a:normAutofit lnSpcReduction="10000"/>
          </a:bodyPr>
          <a:lstStyle/>
          <a:p>
            <a:pPr algn="ctr" defTabSz="2413954">
              <a:lnSpc>
                <a:spcPct val="90000"/>
              </a:lnSpc>
              <a:spcBef>
                <a:spcPts val="4400"/>
              </a:spcBef>
              <a:defRPr sz="10593" b="0" i="1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11979">
                <a:effectLst>
                  <a:outerShdw blurRad="25146" dist="62864" dir="18900000" rotWithShape="0">
                    <a:srgbClr val="A7A7A7"/>
                  </a:outerShdw>
                </a:effectLst>
              </a:rPr>
              <a:t>“Vosotros estáis completos en él”</a:t>
            </a:r>
            <a:r>
              <a:t>.</a:t>
            </a:r>
          </a:p>
        </p:txBody>
      </p:sp>
      <p:sp>
        <p:nvSpPr>
          <p:cNvPr id="316" name="Colosenses 2:10"/>
          <p:cNvSpPr txBox="1"/>
          <p:nvPr/>
        </p:nvSpPr>
        <p:spPr>
          <a:xfrm>
            <a:off x="16263366" y="11868911"/>
            <a:ext cx="3896869" cy="6969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000">
                <a:solidFill>
                  <a:srgbClr val="FFFFFF"/>
                </a:solidFill>
              </a:defRPr>
            </a:lvl1pPr>
          </a:lstStyle>
          <a:p>
            <a:r>
              <a:t>Colosenses 2:10</a:t>
            </a:r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E7385"/>
            </a:gs>
            <a:gs pos="100000">
              <a:srgbClr val="3E5075"/>
            </a:gs>
          </a:gsLst>
          <a:lin ang="7015973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Principios guiadores en la educación"/>
          <p:cNvSpPr txBox="1">
            <a:spLocks noGrp="1"/>
          </p:cNvSpPr>
          <p:nvPr>
            <p:ph type="title"/>
          </p:nvPr>
        </p:nvSpPr>
        <p:spPr>
          <a:xfrm>
            <a:off x="6088081" y="1181660"/>
            <a:ext cx="12207838" cy="2939824"/>
          </a:xfrm>
          <a:prstGeom prst="rect">
            <a:avLst/>
          </a:prstGeom>
          <a:effectLst>
            <a:outerShdw blurRad="190500" dist="8455" dir="5400000" rotWithShape="0">
              <a:srgbClr val="000000"/>
            </a:outerShdw>
          </a:effectLst>
        </p:spPr>
        <p:txBody>
          <a:bodyPr anchor="t"/>
          <a:lstStyle/>
          <a:p>
            <a:pPr defTabSz="718184">
              <a:lnSpc>
                <a:spcPts val="8700"/>
              </a:lnSpc>
              <a:defRPr sz="9700" b="1" i="0">
                <a:solidFill>
                  <a:srgbClr val="FFFFFF"/>
                </a:solidFill>
                <a:effectLst>
                  <a:outerShdw blurRad="25400" dist="33147" dir="18900000" rotWithShape="0">
                    <a:srgbClr val="FFD583"/>
                  </a:outerShdw>
                </a:effectLst>
                <a:latin typeface="+mj-lt"/>
                <a:ea typeface="+mj-ea"/>
                <a:cs typeface="+mj-cs"/>
                <a:sym typeface="Helvetica Neue"/>
              </a:defRPr>
            </a:pPr>
            <a:r>
              <a:t>Principios guiadores </a:t>
            </a:r>
            <a:r>
              <a:rPr sz="7400" b="0" baseline="13364"/>
              <a:t>en la </a:t>
            </a:r>
            <a:r>
              <a:t>educación</a:t>
            </a:r>
          </a:p>
        </p:txBody>
      </p:sp>
      <p:sp>
        <p:nvSpPr>
          <p:cNvPr id="201" name="Contenido:"/>
          <p:cNvSpPr txBox="1"/>
          <p:nvPr/>
        </p:nvSpPr>
        <p:spPr>
          <a:xfrm>
            <a:off x="3453605" y="7535791"/>
            <a:ext cx="4893669" cy="1042951"/>
          </a:xfrm>
          <a:prstGeom prst="rect">
            <a:avLst/>
          </a:prstGeom>
          <a:ln w="12700">
            <a:miter lim="400000"/>
          </a:ln>
          <a:effectLst>
            <a:outerShdw blurRad="190500" dist="8455" dir="5400000" rotWithShape="0">
              <a:srgbClr val="000000"/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>
            <a:lvl1pPr defTabSz="825500">
              <a:lnSpc>
                <a:spcPts val="5000"/>
              </a:lnSpc>
              <a:defRPr sz="4300">
                <a:solidFill>
                  <a:srgbClr val="FFFFFF"/>
                </a:solidFill>
                <a:effectLst>
                  <a:outerShdw blurRad="25400" dist="38100" dir="18900000" rotWithShape="0">
                    <a:srgbClr val="FFD583"/>
                  </a:outerShdw>
                </a:effectLst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Contenido:</a:t>
            </a:r>
          </a:p>
        </p:txBody>
      </p:sp>
      <p:pic>
        <p:nvPicPr>
          <p:cNvPr id="202" name="Imagen" descr="Imagen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18853" y="4445000"/>
            <a:ext cx="14592303" cy="7366000"/>
          </a:xfrm>
          <a:prstGeom prst="rect">
            <a:avLst/>
          </a:prstGeom>
          <a:ln w="12700">
            <a:miter lim="400000"/>
          </a:ln>
        </p:spPr>
      </p:pic>
      <p:sp>
        <p:nvSpPr>
          <p:cNvPr id="203" name="Comprensión"/>
          <p:cNvSpPr txBox="1"/>
          <p:nvPr/>
        </p:nvSpPr>
        <p:spPr>
          <a:xfrm>
            <a:off x="16005680" y="5646856"/>
            <a:ext cx="4626599" cy="10631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l" defTabSz="825500">
              <a:lnSpc>
                <a:spcPts val="4100"/>
              </a:lnSpc>
              <a:defRPr sz="4700">
                <a:solidFill>
                  <a:srgbClr val="1D163D"/>
                </a:solidFill>
                <a:effectLst>
                  <a:outerShdw dist="12700" dir="18900000" rotWithShape="0">
                    <a:srgbClr val="5747C1"/>
                  </a:outerShdw>
                </a:effectLst>
                <a:latin typeface="Arial Rounded MT Bold"/>
                <a:ea typeface="Arial Rounded MT Bold"/>
                <a:cs typeface="Arial Rounded MT Bold"/>
                <a:sym typeface="Arial Rounded MT Bold"/>
              </a:defRPr>
            </a:lvl1pPr>
          </a:lstStyle>
          <a:p>
            <a:r>
              <a:t>Principios de motivación</a:t>
            </a:r>
          </a:p>
        </p:txBody>
      </p:sp>
      <p:sp>
        <p:nvSpPr>
          <p:cNvPr id="204" name="10"/>
          <p:cNvSpPr txBox="1"/>
          <p:nvPr/>
        </p:nvSpPr>
        <p:spPr>
          <a:xfrm>
            <a:off x="6918555" y="9276771"/>
            <a:ext cx="1489774" cy="11473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l" defTabSz="825500">
              <a:lnSpc>
                <a:spcPts val="8500"/>
              </a:lnSpc>
              <a:defRPr sz="6800">
                <a:solidFill>
                  <a:srgbClr val="1D163D"/>
                </a:solidFill>
                <a:effectLst>
                  <a:outerShdw dist="12700" dir="18900000" rotWithShape="0">
                    <a:srgbClr val="5747C1"/>
                  </a:outerShdw>
                </a:effectLst>
                <a:latin typeface="Arial Rounded MT Bold"/>
                <a:ea typeface="Arial Rounded MT Bold"/>
                <a:cs typeface="Arial Rounded MT Bold"/>
                <a:sym typeface="Arial Rounded MT Bold"/>
              </a:defRPr>
            </a:lvl1pPr>
          </a:lstStyle>
          <a:p>
            <a:r>
              <a:t>37</a:t>
            </a:r>
          </a:p>
        </p:txBody>
      </p:sp>
      <p:sp>
        <p:nvSpPr>
          <p:cNvPr id="205" name="10"/>
          <p:cNvSpPr txBox="1"/>
          <p:nvPr/>
        </p:nvSpPr>
        <p:spPr>
          <a:xfrm>
            <a:off x="6918555" y="5690392"/>
            <a:ext cx="1489774" cy="11473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l" defTabSz="825500">
              <a:lnSpc>
                <a:spcPts val="8500"/>
              </a:lnSpc>
              <a:defRPr sz="6800">
                <a:solidFill>
                  <a:srgbClr val="1D163D"/>
                </a:solidFill>
                <a:effectLst>
                  <a:outerShdw dist="12700" dir="18900000" rotWithShape="0">
                    <a:srgbClr val="5747C1"/>
                  </a:outerShdw>
                </a:effectLst>
                <a:latin typeface="Arial Rounded MT Bold"/>
                <a:ea typeface="Arial Rounded MT Bold"/>
                <a:cs typeface="Arial Rounded MT Bold"/>
                <a:sym typeface="Arial Rounded MT Bold"/>
              </a:defRPr>
            </a:lvl1pPr>
          </a:lstStyle>
          <a:p>
            <a:r>
              <a:t>35</a:t>
            </a:r>
          </a:p>
        </p:txBody>
      </p:sp>
      <p:sp>
        <p:nvSpPr>
          <p:cNvPr id="206" name="10"/>
          <p:cNvSpPr txBox="1"/>
          <p:nvPr/>
        </p:nvSpPr>
        <p:spPr>
          <a:xfrm>
            <a:off x="14022246" y="5690392"/>
            <a:ext cx="1489774" cy="11473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l" defTabSz="825500">
              <a:lnSpc>
                <a:spcPts val="8500"/>
              </a:lnSpc>
              <a:defRPr sz="6800">
                <a:solidFill>
                  <a:srgbClr val="1D163D"/>
                </a:solidFill>
                <a:effectLst>
                  <a:outerShdw dist="12700" dir="18900000" rotWithShape="0">
                    <a:srgbClr val="5747C1"/>
                  </a:outerShdw>
                </a:effectLst>
                <a:latin typeface="Arial Rounded MT Bold"/>
                <a:ea typeface="Arial Rounded MT Bold"/>
                <a:cs typeface="Arial Rounded MT Bold"/>
                <a:sym typeface="Arial Rounded MT Bold"/>
              </a:defRPr>
            </a:lvl1pPr>
          </a:lstStyle>
          <a:p>
            <a:r>
              <a:t>36</a:t>
            </a:r>
          </a:p>
        </p:txBody>
      </p:sp>
      <p:sp>
        <p:nvSpPr>
          <p:cNvPr id="207" name="10"/>
          <p:cNvSpPr txBox="1"/>
          <p:nvPr/>
        </p:nvSpPr>
        <p:spPr>
          <a:xfrm>
            <a:off x="14022246" y="9276771"/>
            <a:ext cx="1489774" cy="11473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l" defTabSz="825500">
              <a:lnSpc>
                <a:spcPts val="8500"/>
              </a:lnSpc>
              <a:defRPr sz="6800">
                <a:solidFill>
                  <a:srgbClr val="1D163D"/>
                </a:solidFill>
                <a:effectLst>
                  <a:outerShdw dist="12700" dir="18900000" rotWithShape="0">
                    <a:srgbClr val="5747C1"/>
                  </a:outerShdw>
                </a:effectLst>
                <a:latin typeface="Arial Rounded MT Bold"/>
                <a:ea typeface="Arial Rounded MT Bold"/>
                <a:cs typeface="Arial Rounded MT Bold"/>
                <a:sym typeface="Arial Rounded MT Bold"/>
              </a:defRPr>
            </a:lvl1pPr>
          </a:lstStyle>
          <a:p>
            <a:r>
              <a:t>38</a:t>
            </a:r>
          </a:p>
        </p:txBody>
      </p:sp>
      <p:sp>
        <p:nvSpPr>
          <p:cNvPr id="208" name="Comprensión"/>
          <p:cNvSpPr txBox="1"/>
          <p:nvPr/>
        </p:nvSpPr>
        <p:spPr>
          <a:xfrm>
            <a:off x="16005680" y="9559971"/>
            <a:ext cx="4626599" cy="10631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l" defTabSz="825500">
              <a:lnSpc>
                <a:spcPts val="4100"/>
              </a:lnSpc>
              <a:defRPr sz="4700">
                <a:solidFill>
                  <a:srgbClr val="1D163D"/>
                </a:solidFill>
                <a:effectLst>
                  <a:outerShdw dist="12700" dir="18900000" rotWithShape="0">
                    <a:srgbClr val="5747C1"/>
                  </a:outerShdw>
                </a:effectLst>
                <a:latin typeface="Arial Rounded MT Bold"/>
                <a:ea typeface="Arial Rounded MT Bold"/>
                <a:cs typeface="Arial Rounded MT Bold"/>
                <a:sym typeface="Arial Rounded MT Bold"/>
              </a:defRPr>
            </a:lvl1pPr>
          </a:lstStyle>
          <a:p>
            <a:r>
              <a:t>Equilibrio en la educación</a:t>
            </a:r>
          </a:p>
        </p:txBody>
      </p:sp>
      <p:sp>
        <p:nvSpPr>
          <p:cNvPr id="209" name="Comprensión"/>
          <p:cNvSpPr txBox="1"/>
          <p:nvPr/>
        </p:nvSpPr>
        <p:spPr>
          <a:xfrm>
            <a:off x="8901987" y="5472142"/>
            <a:ext cx="4026127" cy="15838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algn="l" defTabSz="825500">
              <a:lnSpc>
                <a:spcPts val="4100"/>
              </a:lnSpc>
              <a:defRPr sz="4700">
                <a:solidFill>
                  <a:srgbClr val="1D163D"/>
                </a:solidFill>
                <a:effectLst>
                  <a:outerShdw dist="12700" dir="18900000" rotWithShape="0">
                    <a:srgbClr val="5747C1"/>
                  </a:outerShdw>
                </a:effectLst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t>La influencia </a:t>
            </a:r>
            <a:r>
              <a:rPr sz="3800"/>
              <a:t>de la </a:t>
            </a:r>
            <a:r>
              <a:t>percepción</a:t>
            </a:r>
          </a:p>
        </p:txBody>
      </p:sp>
      <p:sp>
        <p:nvSpPr>
          <p:cNvPr id="210" name="Comprensión"/>
          <p:cNvSpPr txBox="1"/>
          <p:nvPr/>
        </p:nvSpPr>
        <p:spPr>
          <a:xfrm>
            <a:off x="8901987" y="9058520"/>
            <a:ext cx="4026127" cy="15838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l" defTabSz="825500">
              <a:lnSpc>
                <a:spcPts val="4100"/>
              </a:lnSpc>
              <a:defRPr sz="4700">
                <a:solidFill>
                  <a:srgbClr val="1D163D"/>
                </a:solidFill>
                <a:effectLst>
                  <a:outerShdw dist="12700" dir="18900000" rotWithShape="0">
                    <a:srgbClr val="5747C1"/>
                  </a:outerShdw>
                </a:effectLst>
                <a:latin typeface="Arial Rounded MT Bold"/>
                <a:ea typeface="Arial Rounded MT Bold"/>
                <a:cs typeface="Arial Rounded MT Bold"/>
                <a:sym typeface="Arial Rounded MT Bold"/>
              </a:defRPr>
            </a:lvl1pPr>
          </a:lstStyle>
          <a:p>
            <a:r>
              <a:t>Principios de estudio y aprendizaje</a:t>
            </a:r>
          </a:p>
        </p:txBody>
      </p:sp>
      <p:pic>
        <p:nvPicPr>
          <p:cNvPr id="211" name="Logo_Secc8.png" descr="Logo_Secc8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915" y="9476592"/>
            <a:ext cx="7388170" cy="4944603"/>
          </a:xfrm>
          <a:prstGeom prst="rect">
            <a:avLst/>
          </a:prstGeom>
          <a:ln w="12700">
            <a:miter lim="400000"/>
          </a:ln>
          <a:effectLst>
            <a:outerShdw blurRad="190500" dist="127000" dir="5400000" rotWithShape="0">
              <a:srgbClr val="A9A9A9"/>
            </a:outerShdw>
          </a:effectLst>
        </p:spPr>
      </p:pic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E7385"/>
            </a:gs>
            <a:gs pos="100000">
              <a:srgbClr val="3E5075"/>
            </a:gs>
          </a:gsLst>
          <a:lin ang="7015973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" name="Imagen" descr="Imagen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22924" y="3913086"/>
            <a:ext cx="12047268" cy="8007652"/>
          </a:xfrm>
          <a:prstGeom prst="rect">
            <a:avLst/>
          </a:prstGeom>
          <a:ln w="12700">
            <a:miter lim="400000"/>
          </a:ln>
          <a:effectLst>
            <a:outerShdw blurRad="190500" dist="228600" dir="5400000" rotWithShape="0">
              <a:srgbClr val="000000">
                <a:alpha val="87912"/>
              </a:srgbClr>
            </a:outerShdw>
          </a:effectLst>
        </p:spPr>
      </p:pic>
      <p:pic>
        <p:nvPicPr>
          <p:cNvPr id="214" name="Imagen" descr="Image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0800" y="1250031"/>
            <a:ext cx="8507435" cy="10307007"/>
          </a:xfrm>
          <a:prstGeom prst="rect">
            <a:avLst/>
          </a:prstGeom>
          <a:ln w="12700">
            <a:miter lim="400000"/>
          </a:ln>
          <a:effectLst>
            <a:outerShdw blurRad="190500" dist="228600" dir="5400000" rotWithShape="0">
              <a:srgbClr val="000000">
                <a:alpha val="87912"/>
              </a:srgbClr>
            </a:outerShdw>
          </a:effectLst>
        </p:spPr>
      </p:pic>
      <p:pic>
        <p:nvPicPr>
          <p:cNvPr id="215" name="Imagen" descr="Imagen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18424" y="9020980"/>
            <a:ext cx="19445998" cy="3180774"/>
          </a:xfrm>
          <a:prstGeom prst="rect">
            <a:avLst/>
          </a:prstGeom>
          <a:ln w="12700">
            <a:miter lim="400000"/>
          </a:ln>
        </p:spPr>
      </p:pic>
      <p:sp>
        <p:nvSpPr>
          <p:cNvPr id="216" name="Principios guiadores en la educación"/>
          <p:cNvSpPr txBox="1">
            <a:spLocks noGrp="1"/>
          </p:cNvSpPr>
          <p:nvPr>
            <p:ph type="title"/>
          </p:nvPr>
        </p:nvSpPr>
        <p:spPr>
          <a:xfrm>
            <a:off x="3893760" y="9359965"/>
            <a:ext cx="17369365" cy="2990127"/>
          </a:xfrm>
          <a:prstGeom prst="rect">
            <a:avLst/>
          </a:prstGeom>
          <a:effectLst>
            <a:outerShdw blurRad="190500" dist="8455" dir="5400000" rotWithShape="0">
              <a:srgbClr val="000000"/>
            </a:outerShdw>
          </a:effectLst>
        </p:spPr>
        <p:txBody>
          <a:bodyPr anchor="t"/>
          <a:lstStyle/>
          <a:p>
            <a:pPr defTabSz="718184">
              <a:lnSpc>
                <a:spcPts val="8700"/>
              </a:lnSpc>
              <a:defRPr sz="9700" b="1" i="0">
                <a:solidFill>
                  <a:srgbClr val="FFFFFF"/>
                </a:solidFill>
                <a:effectLst>
                  <a:outerShdw blurRad="25400" dist="33147" dir="18900000" rotWithShape="0">
                    <a:srgbClr val="FFD583"/>
                  </a:outerShdw>
                </a:effectLst>
                <a:latin typeface="+mj-lt"/>
                <a:ea typeface="+mj-ea"/>
                <a:cs typeface="+mj-cs"/>
                <a:sym typeface="Helvetica Neue"/>
              </a:defRPr>
            </a:pPr>
            <a:r>
              <a:t>Principios guiadores </a:t>
            </a:r>
            <a:r>
              <a:rPr sz="7400" b="0" baseline="13364"/>
              <a:t>de </a:t>
            </a:r>
            <a:r>
              <a:t>estudio</a:t>
            </a:r>
            <a:r>
              <a:rPr sz="7400" b="0" baseline="13364"/>
              <a:t> y </a:t>
            </a:r>
            <a:r>
              <a:t>aprendizaje</a:t>
            </a:r>
          </a:p>
        </p:txBody>
      </p:sp>
      <p:sp>
        <p:nvSpPr>
          <p:cNvPr id="217" name="Capítulo 36"/>
          <p:cNvSpPr txBox="1"/>
          <p:nvPr/>
        </p:nvSpPr>
        <p:spPr>
          <a:xfrm>
            <a:off x="11132608" y="4867557"/>
            <a:ext cx="7196341" cy="18918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>
            <a:lvl1pPr>
              <a:lnSpc>
                <a:spcPct val="80000"/>
              </a:lnSpc>
              <a:defRPr sz="8800">
                <a:solidFill>
                  <a:srgbClr val="FFFFFF"/>
                </a:solidFill>
                <a:effectLst>
                  <a:outerShdw blurRad="25400" dist="63500" dir="4500000" rotWithShape="0">
                    <a:srgbClr val="633414"/>
                  </a:outerShdw>
                </a:effectLst>
                <a:latin typeface="Helvetica Neue Black Condensed"/>
                <a:ea typeface="Helvetica Neue Black Condensed"/>
                <a:cs typeface="Helvetica Neue Black Condensed"/>
                <a:sym typeface="Helvetica Neue Black Condensed"/>
              </a:defRPr>
            </a:lvl1pPr>
          </a:lstStyle>
          <a:p>
            <a:r>
              <a:t>Capítulo 37</a:t>
            </a:r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A2FF"/>
            </a:gs>
            <a:gs pos="100000">
              <a:srgbClr val="004D80"/>
            </a:gs>
          </a:gsLst>
          <a:lin ang="8529731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—{1MCP 339.1}"/>
          <p:cNvSpPr txBox="1">
            <a:spLocks noGrp="1"/>
          </p:cNvSpPr>
          <p:nvPr>
            <p:ph type="body" sz="quarter" idx="1"/>
          </p:nvPr>
        </p:nvSpPr>
        <p:spPr>
          <a:xfrm>
            <a:off x="7080942" y="11998542"/>
            <a:ext cx="16299759" cy="982508"/>
          </a:xfrm>
          <a:prstGeom prst="rect">
            <a:avLst/>
          </a:prstGeom>
        </p:spPr>
        <p:txBody>
          <a:bodyPr anchor="t"/>
          <a:lstStyle>
            <a:lvl1pPr marL="469900" indent="-300876" algn="r" defTabSz="2438337">
              <a:lnSpc>
                <a:spcPct val="90000"/>
              </a:lnSpc>
              <a:defRPr sz="3500" b="0" spc="-100"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r>
              <a:t>—{1MCP 339.1}</a:t>
            </a:r>
          </a:p>
        </p:txBody>
      </p:sp>
      <p:sp>
        <p:nvSpPr>
          <p:cNvPr id="220" name="El éxito requiere una meta"/>
          <p:cNvSpPr txBox="1">
            <a:spLocks noGrp="1"/>
          </p:cNvSpPr>
          <p:nvPr>
            <p:ph type="title"/>
          </p:nvPr>
        </p:nvSpPr>
        <p:spPr>
          <a:xfrm>
            <a:off x="5104703" y="1127689"/>
            <a:ext cx="14174594" cy="1587439"/>
          </a:xfrm>
          <a:prstGeom prst="rect">
            <a:avLst/>
          </a:prstGeom>
        </p:spPr>
        <p:txBody>
          <a:bodyPr/>
          <a:lstStyle>
            <a:lvl1pPr algn="ctr" defTabSz="2023821">
              <a:defRPr sz="9600" b="0" spc="-200">
                <a:effectLst>
                  <a:outerShdw blurRad="25400" dist="52705" dir="18900000" rotWithShape="0">
                    <a:srgbClr val="6C6C6C"/>
                  </a:outerShdw>
                </a:effectLst>
                <a:latin typeface="Helvetica Neue Black Condensed"/>
                <a:ea typeface="Helvetica Neue Black Condensed"/>
                <a:cs typeface="Helvetica Neue Black Condensed"/>
                <a:sym typeface="Helvetica Neue Black Condensed"/>
              </a:defRPr>
            </a:lvl1pPr>
          </a:lstStyle>
          <a:p>
            <a:r>
              <a:t>La mente y los afectos</a:t>
            </a:r>
          </a:p>
        </p:txBody>
      </p:sp>
      <p:sp>
        <p:nvSpPr>
          <p:cNvPr id="221" name="El que desea lograr verdadero éxito en la vida debe mantener constantemente en vista esa meta digna de su esfuerzo."/>
          <p:cNvSpPr txBox="1"/>
          <p:nvPr/>
        </p:nvSpPr>
        <p:spPr>
          <a:xfrm>
            <a:off x="2804497" y="3587695"/>
            <a:ext cx="18775006" cy="90228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pPr algn="l">
              <a:lnSpc>
                <a:spcPts val="9500"/>
              </a:lnSpc>
              <a:spcBef>
                <a:spcPts val="2200"/>
              </a:spcBef>
              <a:defRPr sz="11700" i="1">
                <a:solidFill>
                  <a:srgbClr val="FFFFFF"/>
                </a:solidFill>
                <a:effectLst>
                  <a:outerShdw blurRad="25400" dist="63500" dir="18900000" rotWithShape="0">
                    <a:srgbClr val="6C6C6C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7500" i="0">
                <a:latin typeface="Helvetica Neue Thin"/>
                <a:ea typeface="Helvetica Neue Thin"/>
                <a:cs typeface="Helvetica Neue Thin"/>
                <a:sym typeface="Helvetica Neue Thin"/>
              </a:rPr>
              <a:t>Requieren maestros para su </a:t>
            </a:r>
            <a:r>
              <a:rPr sz="8200" i="0">
                <a:effectLst>
                  <a:outerShdw blurRad="25400" dist="80010" dir="15660000" rotWithShape="0">
                    <a:srgbClr val="A7A7A7"/>
                  </a:outerShdw>
                </a:effectLst>
                <a:latin typeface="Helvetica Neue Black Condensed"/>
                <a:ea typeface="Helvetica Neue Black Condensed"/>
                <a:cs typeface="Helvetica Neue Black Condensed"/>
                <a:sym typeface="Helvetica Neue Black Condensed"/>
              </a:rPr>
              <a:t>educación</a:t>
            </a:r>
            <a:r>
              <a:rPr sz="7500" i="0">
                <a:latin typeface="Helvetica Neue Thin"/>
                <a:ea typeface="Helvetica Neue Thin"/>
                <a:cs typeface="Helvetica Neue Thin"/>
                <a:sym typeface="Helvetica Neue Thin"/>
              </a:rPr>
              <a:t> y </a:t>
            </a:r>
            <a:r>
              <a:rPr sz="8200" i="0">
                <a:effectLst>
                  <a:outerShdw blurRad="25400" dist="80010" dir="15660000" rotWithShape="0">
                    <a:srgbClr val="A7A7A7"/>
                  </a:outerShdw>
                </a:effectLst>
                <a:latin typeface="Helvetica Neue Black Condensed"/>
                <a:ea typeface="Helvetica Neue Black Condensed"/>
                <a:cs typeface="Helvetica Neue Black Condensed"/>
                <a:sym typeface="Helvetica Neue Black Condensed"/>
              </a:rPr>
              <a:t>dirección</a:t>
            </a:r>
            <a:r>
              <a:rPr sz="7500" i="0">
                <a:latin typeface="Helvetica Neue Thin"/>
                <a:ea typeface="Helvetica Neue Thin"/>
                <a:cs typeface="Helvetica Neue Thin"/>
                <a:sym typeface="Helvetica Neue Thin"/>
              </a:rPr>
              <a:t>. Se </a:t>
            </a:r>
            <a:r>
              <a:rPr sz="8200" i="0">
                <a:effectLst>
                  <a:outerShdw blurRad="25400" dist="80010" dir="15660000" rotWithShape="0">
                    <a:srgbClr val="A7A7A7"/>
                  </a:outerShdw>
                </a:effectLst>
                <a:latin typeface="Helvetica Neue Black Condensed"/>
                <a:ea typeface="Helvetica Neue Black Condensed"/>
                <a:cs typeface="Helvetica Neue Black Condensed"/>
                <a:sym typeface="Helvetica Neue Black Condensed"/>
              </a:rPr>
              <a:t>necesita enseñar</a:t>
            </a:r>
            <a:r>
              <a:rPr sz="7500" i="0">
                <a:latin typeface="Helvetica Neue Thin"/>
                <a:ea typeface="Helvetica Neue Thin"/>
                <a:cs typeface="Helvetica Neue Thin"/>
                <a:sym typeface="Helvetica Neue Thin"/>
              </a:rPr>
              <a:t> línea sobre línea, y </a:t>
            </a:r>
            <a:r>
              <a:rPr sz="8200" i="0">
                <a:effectLst>
                  <a:outerShdw blurRad="25400" dist="80010" dir="15660000" rotWithShape="0">
                    <a:srgbClr val="A7A7A7"/>
                  </a:outerShdw>
                </a:effectLst>
                <a:latin typeface="Helvetica Neue Black Condensed"/>
                <a:ea typeface="Helvetica Neue Black Condensed"/>
                <a:cs typeface="Helvetica Neue Black Condensed"/>
                <a:sym typeface="Helvetica Neue Black Condensed"/>
              </a:rPr>
              <a:t>precepto</a:t>
            </a:r>
            <a:r>
              <a:rPr sz="7500" i="0">
                <a:latin typeface="Helvetica Neue Thin"/>
                <a:ea typeface="Helvetica Neue Thin"/>
                <a:cs typeface="Helvetica Neue Thin"/>
                <a:sym typeface="Helvetica Neue Thin"/>
              </a:rPr>
              <a:t> sobre precepto, </a:t>
            </a:r>
            <a:r>
              <a:rPr sz="8200" i="0">
                <a:effectLst>
                  <a:outerShdw blurRad="25400" dist="80010" dir="15660000" rotWithShape="0">
                    <a:srgbClr val="A7A7A7"/>
                  </a:outerShdw>
                </a:effectLst>
                <a:latin typeface="Helvetica Neue Black Condensed"/>
                <a:ea typeface="Helvetica Neue Black Condensed"/>
                <a:cs typeface="Helvetica Neue Black Condensed"/>
                <a:sym typeface="Helvetica Neue Black Condensed"/>
              </a:rPr>
              <a:t>para guiar</a:t>
            </a:r>
            <a:r>
              <a:rPr sz="7500" i="0">
                <a:latin typeface="Helvetica Neue Thin"/>
                <a:ea typeface="Helvetica Neue Thin"/>
                <a:cs typeface="Helvetica Neue Thin"/>
                <a:sym typeface="Helvetica Neue Thin"/>
              </a:rPr>
              <a:t> y </a:t>
            </a:r>
            <a:r>
              <a:rPr sz="8200" i="0">
                <a:effectLst>
                  <a:outerShdw blurRad="25400" dist="80010" dir="15660000" rotWithShape="0">
                    <a:srgbClr val="A7A7A7"/>
                  </a:outerShdw>
                </a:effectLst>
                <a:latin typeface="Helvetica Neue Black Condensed"/>
                <a:ea typeface="Helvetica Neue Black Condensed"/>
                <a:cs typeface="Helvetica Neue Black Condensed"/>
                <a:sym typeface="Helvetica Neue Black Condensed"/>
              </a:rPr>
              <a:t>adiestrar</a:t>
            </a:r>
            <a:r>
              <a:rPr sz="7500" i="0">
                <a:latin typeface="Helvetica Neue Thin"/>
                <a:ea typeface="Helvetica Neue Thin"/>
                <a:cs typeface="Helvetica Neue Thin"/>
                <a:sym typeface="Helvetica Neue Thin"/>
              </a:rPr>
              <a:t> al agente moral humano. Dios trabaja mediante la luz de su verdad. La </a:t>
            </a:r>
            <a:r>
              <a:rPr sz="8200" i="0">
                <a:effectLst>
                  <a:outerShdw blurRad="25400" dist="80010" dir="15660000" rotWithShape="0">
                    <a:srgbClr val="A7A7A7"/>
                  </a:outerShdw>
                </a:effectLst>
                <a:latin typeface="Helvetica Neue Black Condensed"/>
                <a:ea typeface="Helvetica Neue Black Condensed"/>
                <a:cs typeface="Helvetica Neue Black Condensed"/>
                <a:sym typeface="Helvetica Neue Black Condensed"/>
              </a:rPr>
              <a:t>mente iluminada</a:t>
            </a:r>
            <a:r>
              <a:rPr sz="7500" i="0">
                <a:latin typeface="Helvetica Neue Thin"/>
                <a:ea typeface="Helvetica Neue Thin"/>
                <a:cs typeface="Helvetica Neue Thin"/>
                <a:sym typeface="Helvetica Neue Thin"/>
              </a:rPr>
              <a:t>, </a:t>
            </a:r>
            <a:r>
              <a:rPr sz="8200" i="0">
                <a:effectLst>
                  <a:outerShdw blurRad="25400" dist="80010" dir="15660000" rotWithShape="0">
                    <a:srgbClr val="A7A7A7"/>
                  </a:outerShdw>
                </a:effectLst>
                <a:latin typeface="Helvetica Neue Black Condensed"/>
                <a:ea typeface="Helvetica Neue Black Condensed"/>
                <a:cs typeface="Helvetica Neue Black Condensed"/>
                <a:sym typeface="Helvetica Neue Black Condensed"/>
              </a:rPr>
              <a:t>distingue</a:t>
            </a:r>
            <a:r>
              <a:rPr sz="7500" i="0">
                <a:latin typeface="Helvetica Neue Thin"/>
                <a:ea typeface="Helvetica Neue Thin"/>
                <a:cs typeface="Helvetica Neue Thin"/>
                <a:sym typeface="Helvetica Neue Thin"/>
              </a:rPr>
              <a:t> la </a:t>
            </a:r>
            <a:r>
              <a:rPr sz="8200" i="0">
                <a:effectLst>
                  <a:outerShdw blurRad="25400" dist="80010" dir="15660000" rotWithShape="0">
                    <a:srgbClr val="A7A7A7"/>
                  </a:outerShdw>
                </a:effectLst>
                <a:latin typeface="Helvetica Neue Black Condensed"/>
                <a:ea typeface="Helvetica Neue Black Condensed"/>
                <a:cs typeface="Helvetica Neue Black Condensed"/>
                <a:sym typeface="Helvetica Neue Black Condensed"/>
              </a:rPr>
              <a:t>verdad</a:t>
            </a:r>
            <a:r>
              <a:rPr sz="7500" i="0">
                <a:latin typeface="Helvetica Neue Thin"/>
                <a:ea typeface="Helvetica Neue Thin"/>
                <a:cs typeface="Helvetica Neue Thin"/>
                <a:sym typeface="Helvetica Neue Thin"/>
              </a:rPr>
              <a:t> del error.</a:t>
            </a:r>
          </a:p>
        </p:txBody>
      </p:sp>
      <p:pic>
        <p:nvPicPr>
          <p:cNvPr id="222" name="Imagen" descr="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1865483" y="-150470"/>
            <a:ext cx="2582215" cy="1401694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" name="Imagen" descr="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549175" y="7313094"/>
            <a:ext cx="9966850" cy="6405012"/>
          </a:xfrm>
          <a:prstGeom prst="rect">
            <a:avLst/>
          </a:prstGeom>
          <a:ln w="12700">
            <a:miter lim="400000"/>
          </a:ln>
        </p:spPr>
      </p:pic>
      <p:pic>
        <p:nvPicPr>
          <p:cNvPr id="225" name="Imagen" descr="Image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61788" y="2091582"/>
            <a:ext cx="6018023" cy="9177236"/>
          </a:xfrm>
          <a:prstGeom prst="rect">
            <a:avLst/>
          </a:prstGeom>
          <a:ln w="12700">
            <a:miter lim="400000"/>
          </a:ln>
          <a:effectLst>
            <a:outerShdw blurRad="190500" dist="114300" dir="5400000" rotWithShape="0">
              <a:srgbClr val="535353"/>
            </a:outerShdw>
          </a:effectLst>
        </p:spPr>
      </p:pic>
      <p:sp>
        <p:nvSpPr>
          <p:cNvPr id="226" name="Apuntar tan alto como sea posible"/>
          <p:cNvSpPr txBox="1">
            <a:spLocks noGrp="1"/>
          </p:cNvSpPr>
          <p:nvPr>
            <p:ph type="title"/>
          </p:nvPr>
        </p:nvSpPr>
        <p:spPr>
          <a:xfrm>
            <a:off x="5336278" y="924778"/>
            <a:ext cx="13711444" cy="2174110"/>
          </a:xfrm>
          <a:prstGeom prst="rect">
            <a:avLst/>
          </a:prstGeom>
        </p:spPr>
        <p:txBody>
          <a:bodyPr anchor="t"/>
          <a:lstStyle>
            <a:lvl1pPr algn="ctr" defTabSz="1658069">
              <a:defRPr sz="7800" b="0" spc="-200">
                <a:effectLst>
                  <a:outerShdw blurRad="12700" dist="43180" dir="18900000" rotWithShape="0">
                    <a:srgbClr val="6C6C6C"/>
                  </a:outerShdw>
                </a:effectLst>
                <a:latin typeface="Helvetica Neue Black Condensed"/>
                <a:ea typeface="Helvetica Neue Black Condensed"/>
                <a:cs typeface="Helvetica Neue Black Condensed"/>
                <a:sym typeface="Helvetica Neue Black Condensed"/>
              </a:defRPr>
            </a:lvl1pPr>
          </a:lstStyle>
          <a:p>
            <a:r>
              <a:t>El más elevado cultivo de la mente</a:t>
            </a:r>
          </a:p>
        </p:txBody>
      </p:sp>
      <p:sp>
        <p:nvSpPr>
          <p:cNvPr id="227" name="{1MCP 339.2}"/>
          <p:cNvSpPr txBox="1"/>
          <p:nvPr/>
        </p:nvSpPr>
        <p:spPr>
          <a:xfrm>
            <a:off x="19543152" y="12344311"/>
            <a:ext cx="2772894" cy="6097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40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t>{1MCP 339.2}</a:t>
            </a:r>
          </a:p>
        </p:txBody>
      </p:sp>
      <p:sp>
        <p:nvSpPr>
          <p:cNvPr id="228" name="Jesús no despreció la educación.…"/>
          <p:cNvSpPr txBox="1"/>
          <p:nvPr/>
        </p:nvSpPr>
        <p:spPr>
          <a:xfrm>
            <a:off x="1431329" y="4279215"/>
            <a:ext cx="16890902" cy="59195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838199" indent="-838199" algn="l">
              <a:buSzPct val="80000"/>
              <a:buBlip>
                <a:blip r:embed="rId4"/>
              </a:buBlip>
              <a:defRPr sz="6300">
                <a:solidFill>
                  <a:srgbClr val="FFFFFF"/>
                </a:solidFill>
              </a:defRPr>
            </a:pPr>
            <a:r>
              <a:rPr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Jesús no </a:t>
            </a:r>
            <a:r>
              <a:rPr dirty="0" err="1">
                <a:latin typeface="Helvetica Neue Light" panose="02000403000000020004" pitchFamily="2" charset="0"/>
                <a:ea typeface="Helvetica Neue Light" panose="02000403000000020004" pitchFamily="2" charset="0"/>
              </a:rPr>
              <a:t>despreció</a:t>
            </a:r>
            <a:r>
              <a:rPr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 la </a:t>
            </a:r>
            <a:r>
              <a:rPr dirty="0" err="1">
                <a:latin typeface="Helvetica Neue Light" panose="02000403000000020004" pitchFamily="2" charset="0"/>
                <a:ea typeface="Helvetica Neue Light" panose="02000403000000020004" pitchFamily="2" charset="0"/>
              </a:rPr>
              <a:t>educación</a:t>
            </a:r>
            <a:r>
              <a:rPr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.</a:t>
            </a:r>
          </a:p>
          <a:p>
            <a:pPr marL="838199" indent="-838199" algn="l">
              <a:buSzPct val="80000"/>
              <a:buBlip>
                <a:blip r:embed="rId4"/>
              </a:buBlip>
              <a:defRPr sz="6300">
                <a:solidFill>
                  <a:srgbClr val="FFFFFF"/>
                </a:solidFill>
              </a:defRPr>
            </a:pPr>
            <a:r>
              <a:rPr b="1" dirty="0" err="1">
                <a:effectLst>
                  <a:outerShdw blurRad="25400" dist="63500" dir="18900000" rotWithShape="0">
                    <a:srgbClr val="A7A7A7"/>
                  </a:outerShdw>
                </a:effectLst>
                <a:latin typeface="Helvetica Neue Condensed Black" panose="02000503000000020004" pitchFamily="2" charset="0"/>
                <a:ea typeface="Helvetica Neue Condensed Black" panose="02000503000000020004" pitchFamily="2" charset="0"/>
                <a:cs typeface="Helvetica Neue Condensed Black" panose="02000503000000020004" pitchFamily="2" charset="0"/>
                <a:sym typeface="Helvetica Neue Bold Condensed"/>
              </a:rPr>
              <a:t>Inspiró</a:t>
            </a:r>
            <a:r>
              <a:rPr b="1" dirty="0">
                <a:latin typeface="Helvetica Neue Condensed Black" panose="02000503000000020004" pitchFamily="2" charset="0"/>
                <a:ea typeface="Helvetica Neue Condensed Black" panose="02000503000000020004" pitchFamily="2" charset="0"/>
                <a:cs typeface="Helvetica Neue Condensed Black" panose="02000503000000020004" pitchFamily="2" charset="0"/>
              </a:rPr>
              <a:t> </a:t>
            </a:r>
            <a:r>
              <a:rPr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el </a:t>
            </a:r>
            <a:r>
              <a:rPr dirty="0" err="1">
                <a:latin typeface="Helvetica Neue Light" panose="02000403000000020004" pitchFamily="2" charset="0"/>
                <a:ea typeface="Helvetica Neue Light" panose="02000403000000020004" pitchFamily="2" charset="0"/>
              </a:rPr>
              <a:t>cultivo</a:t>
            </a:r>
            <a:r>
              <a:rPr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 </a:t>
            </a:r>
            <a:r>
              <a:rPr dirty="0" err="1">
                <a:latin typeface="Helvetica Neue Light" panose="02000403000000020004" pitchFamily="2" charset="0"/>
                <a:ea typeface="Helvetica Neue Light" panose="02000403000000020004" pitchFamily="2" charset="0"/>
              </a:rPr>
              <a:t>más</a:t>
            </a:r>
            <a:r>
              <a:rPr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 </a:t>
            </a:r>
            <a:r>
              <a:rPr dirty="0" err="1">
                <a:latin typeface="Helvetica Neue Light" panose="02000403000000020004" pitchFamily="2" charset="0"/>
                <a:ea typeface="Helvetica Neue Light" panose="02000403000000020004" pitchFamily="2" charset="0"/>
              </a:rPr>
              <a:t>elevado</a:t>
            </a:r>
            <a:r>
              <a:rPr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 de la </a:t>
            </a:r>
            <a:r>
              <a:rPr dirty="0" err="1">
                <a:latin typeface="Helvetica Neue Light" panose="02000403000000020004" pitchFamily="2" charset="0"/>
                <a:ea typeface="Helvetica Neue Light" panose="02000403000000020004" pitchFamily="2" charset="0"/>
              </a:rPr>
              <a:t>mente</a:t>
            </a:r>
            <a:endParaRPr dirty="0">
              <a:latin typeface="Helvetica Neue Light" panose="02000403000000020004" pitchFamily="2" charset="0"/>
              <a:ea typeface="Helvetica Neue Light" panose="02000403000000020004" pitchFamily="2" charset="0"/>
            </a:endParaRPr>
          </a:p>
          <a:p>
            <a:pPr marL="838199" indent="-838199" algn="l">
              <a:buSzPct val="80000"/>
              <a:buBlip>
                <a:blip r:embed="rId4"/>
              </a:buBlip>
              <a:defRPr sz="6300">
                <a:solidFill>
                  <a:srgbClr val="FFFFFF"/>
                </a:solidFill>
              </a:defRPr>
            </a:pPr>
            <a:r>
              <a:rPr dirty="0" err="1">
                <a:latin typeface="Helvetica Neue Light" panose="02000403000000020004" pitchFamily="2" charset="0"/>
                <a:ea typeface="Helvetica Neue Light" panose="02000403000000020004" pitchFamily="2" charset="0"/>
              </a:rPr>
              <a:t>Santificado</a:t>
            </a:r>
            <a:r>
              <a:rPr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 por medio del amor y del </a:t>
            </a:r>
            <a:r>
              <a:rPr dirty="0" err="1">
                <a:latin typeface="Helvetica Neue Light" panose="02000403000000020004" pitchFamily="2" charset="0"/>
                <a:ea typeface="Helvetica Neue Light" panose="02000403000000020004" pitchFamily="2" charset="0"/>
              </a:rPr>
              <a:t>temor</a:t>
            </a:r>
            <a:r>
              <a:rPr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 </a:t>
            </a:r>
          </a:p>
          <a:p>
            <a:pPr marL="838199" indent="-838199" algn="l">
              <a:buSzPct val="80000"/>
              <a:buBlip>
                <a:blip r:embed="rId4"/>
              </a:buBlip>
              <a:defRPr sz="6300">
                <a:solidFill>
                  <a:srgbClr val="FFFFFF"/>
                </a:solidFill>
              </a:defRPr>
            </a:pPr>
            <a:r>
              <a:rPr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Los </a:t>
            </a:r>
            <a:r>
              <a:rPr dirty="0" err="1">
                <a:latin typeface="Helvetica Neue Light" panose="02000403000000020004" pitchFamily="2" charset="0"/>
                <a:ea typeface="Helvetica Neue Light" panose="02000403000000020004" pitchFamily="2" charset="0"/>
              </a:rPr>
              <a:t>humildes</a:t>
            </a:r>
            <a:r>
              <a:rPr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 hombres </a:t>
            </a:r>
            <a:r>
              <a:rPr dirty="0" err="1">
                <a:latin typeface="Helvetica Neue Light" panose="02000403000000020004" pitchFamily="2" charset="0"/>
                <a:ea typeface="Helvetica Neue Light" panose="02000403000000020004" pitchFamily="2" charset="0"/>
              </a:rPr>
              <a:t>escogidos</a:t>
            </a:r>
            <a:r>
              <a:rPr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 por Cristo</a:t>
            </a:r>
            <a:r>
              <a:rPr lang="es-ES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, s</a:t>
            </a:r>
            <a:r>
              <a:rPr dirty="0" err="1">
                <a:latin typeface="Helvetica Neue Light" panose="02000403000000020004" pitchFamily="2" charset="0"/>
                <a:ea typeface="Helvetica Neue Light" panose="02000403000000020004" pitchFamily="2" charset="0"/>
              </a:rPr>
              <a:t>ujetos</a:t>
            </a:r>
            <a:r>
              <a:rPr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 a la </a:t>
            </a:r>
            <a:r>
              <a:rPr dirty="0" err="1">
                <a:latin typeface="Helvetica Neue Light" panose="02000403000000020004" pitchFamily="2" charset="0"/>
                <a:ea typeface="Helvetica Neue Light" panose="02000403000000020004" pitchFamily="2" charset="0"/>
              </a:rPr>
              <a:t>influencia</a:t>
            </a:r>
            <a:r>
              <a:rPr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 </a:t>
            </a:r>
            <a:r>
              <a:rPr dirty="0" err="1">
                <a:latin typeface="Helvetica Neue Light" panose="02000403000000020004" pitchFamily="2" charset="0"/>
                <a:ea typeface="Helvetica Neue Light" panose="02000403000000020004" pitchFamily="2" charset="0"/>
              </a:rPr>
              <a:t>refinadora</a:t>
            </a:r>
            <a:r>
              <a:rPr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 de la </a:t>
            </a:r>
            <a:r>
              <a:rPr dirty="0" err="1">
                <a:latin typeface="Helvetica Neue Light" panose="02000403000000020004" pitchFamily="2" charset="0"/>
                <a:ea typeface="Helvetica Neue Light" panose="02000403000000020004" pitchFamily="2" charset="0"/>
              </a:rPr>
              <a:t>Majestad</a:t>
            </a:r>
            <a:r>
              <a:rPr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 de los </a:t>
            </a:r>
            <a:r>
              <a:rPr dirty="0" err="1">
                <a:latin typeface="Helvetica Neue Light" panose="02000403000000020004" pitchFamily="2" charset="0"/>
                <a:ea typeface="Helvetica Neue Light" panose="02000403000000020004" pitchFamily="2" charset="0"/>
              </a:rPr>
              <a:t>cielos</a:t>
            </a:r>
            <a:r>
              <a:rPr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.</a:t>
            </a:r>
          </a:p>
        </p:txBody>
      </p:sp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" name="Imagen" descr="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0253" y="0"/>
            <a:ext cx="21343493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231" name="Apuntar tan alto como sea posible"/>
          <p:cNvSpPr txBox="1">
            <a:spLocks noGrp="1"/>
          </p:cNvSpPr>
          <p:nvPr>
            <p:ph type="title"/>
          </p:nvPr>
        </p:nvSpPr>
        <p:spPr>
          <a:xfrm>
            <a:off x="1012503" y="724953"/>
            <a:ext cx="9506594" cy="1507382"/>
          </a:xfrm>
          <a:prstGeom prst="rect">
            <a:avLst/>
          </a:prstGeom>
        </p:spPr>
        <p:txBody>
          <a:bodyPr anchor="t"/>
          <a:lstStyle>
            <a:lvl1pPr algn="ctr" defTabSz="1160648">
              <a:defRPr sz="5460" b="0" spc="-140">
                <a:effectLst>
                  <a:outerShdw blurRad="8890" dist="30226" dir="18900000" rotWithShape="0">
                    <a:srgbClr val="6C6C6C"/>
                  </a:outerShdw>
                </a:effectLst>
                <a:latin typeface="Helvetica Neue Black Condensed"/>
                <a:ea typeface="Helvetica Neue Black Condensed"/>
                <a:cs typeface="Helvetica Neue Black Condensed"/>
                <a:sym typeface="Helvetica Neue Black Condensed"/>
              </a:defRPr>
            </a:lvl1pPr>
          </a:lstStyle>
          <a:p>
            <a:r>
              <a:t>El más elevado cultivo de la mente</a:t>
            </a:r>
          </a:p>
        </p:txBody>
      </p:sp>
      <p:sp>
        <p:nvSpPr>
          <p:cNvPr id="232" name="{1MCP 339.2}"/>
          <p:cNvSpPr txBox="1"/>
          <p:nvPr/>
        </p:nvSpPr>
        <p:spPr>
          <a:xfrm>
            <a:off x="9499422" y="11991665"/>
            <a:ext cx="8941156" cy="6097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40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t>—The RH, 21 de junio de 1877;  {1MCP 348.2}</a:t>
            </a:r>
          </a:p>
        </p:txBody>
      </p:sp>
      <p:sp>
        <p:nvSpPr>
          <p:cNvPr id="233" name="Pueden alcanzar la cima más elevada de la grandeza intelectual…"/>
          <p:cNvSpPr txBox="1"/>
          <p:nvPr/>
        </p:nvSpPr>
        <p:spPr>
          <a:xfrm>
            <a:off x="5160764" y="5070195"/>
            <a:ext cx="15688072" cy="59124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838200" indent="-838200" algn="l">
              <a:buSzPct val="80000"/>
              <a:buBlip>
                <a:blip r:embed="rId3"/>
              </a:buBlip>
              <a:defRPr sz="5200">
                <a:solidFill>
                  <a:srgbClr val="FFFFFF"/>
                </a:solidFill>
              </a:defRPr>
            </a:pPr>
            <a:r>
              <a:t>Pueden </a:t>
            </a:r>
            <a:r>
              <a:rPr sz="7400">
                <a:effectLst>
                  <a:outerShdw blurRad="25400" dist="80010" dir="15660000" rotWithShape="0">
                    <a:srgbClr val="A7A7A7"/>
                  </a:outerShdw>
                </a:effectLst>
                <a:latin typeface="Helvetica Neue Black Condensed"/>
                <a:ea typeface="Helvetica Neue Black Condensed"/>
                <a:cs typeface="Helvetica Neue Black Condensed"/>
                <a:sym typeface="Helvetica Neue Black Condensed"/>
              </a:rPr>
              <a:t>alcanzar la cima más elevada </a:t>
            </a:r>
            <a:r>
              <a:t>de la grandeza intelectual</a:t>
            </a:r>
          </a:p>
          <a:p>
            <a:pPr marL="838200" indent="-838200" algn="l">
              <a:buSzPct val="80000"/>
              <a:buBlip>
                <a:blip r:embed="rId3"/>
              </a:buBlip>
              <a:defRPr sz="5200">
                <a:solidFill>
                  <a:srgbClr val="FFFFFF"/>
                </a:solidFill>
              </a:defRPr>
            </a:pPr>
            <a:r>
              <a:t>Si </a:t>
            </a:r>
            <a:r>
              <a:rPr sz="7400">
                <a:effectLst>
                  <a:outerShdw blurRad="25400" dist="80010" dir="15660000" rotWithShape="0">
                    <a:srgbClr val="A7A7A7"/>
                  </a:outerShdw>
                </a:effectLst>
                <a:latin typeface="Helvetica Neue Black Condensed"/>
                <a:ea typeface="Helvetica Neue Black Condensed"/>
                <a:cs typeface="Helvetica Neue Black Condensed"/>
                <a:sym typeface="Helvetica Neue Black Condensed"/>
              </a:rPr>
              <a:t>están equilibrados</a:t>
            </a:r>
            <a:r>
              <a:t> por los principios religiosos, </a:t>
            </a:r>
            <a:r>
              <a:rPr sz="7400">
                <a:effectLst>
                  <a:outerShdw blurRad="25400" dist="80010" dir="15660000" rotWithShape="0">
                    <a:srgbClr val="A7A7A7"/>
                  </a:outerShdw>
                </a:effectLst>
                <a:latin typeface="Helvetica Neue Black Condensed"/>
                <a:ea typeface="Helvetica Neue Black Condensed"/>
                <a:cs typeface="Helvetica Neue Black Condensed"/>
                <a:sym typeface="Helvetica Neue Black Condensed"/>
              </a:rPr>
              <a:t>pueden llevar</a:t>
            </a:r>
            <a:r>
              <a:t> adelante la obra de Cristo para realizar, y al hacerlo, llegar a ser colaboradores.</a:t>
            </a:r>
          </a:p>
        </p:txBody>
      </p: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" name="Imagen" descr="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0253" y="0"/>
            <a:ext cx="21343493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36" name="Imagen" descr="Image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31233" y="9174588"/>
            <a:ext cx="5175848" cy="4628300"/>
          </a:xfrm>
          <a:prstGeom prst="rect">
            <a:avLst/>
          </a:prstGeom>
          <a:ln w="12700">
            <a:miter lim="400000"/>
          </a:ln>
        </p:spPr>
      </p:pic>
      <p:sp>
        <p:nvSpPr>
          <p:cNvPr id="237" name="Una de las principales causas de la ineficacia mental y la debilidad moral es la falta de concentración para lograr objetivos importantes."/>
          <p:cNvSpPr txBox="1"/>
          <p:nvPr/>
        </p:nvSpPr>
        <p:spPr>
          <a:xfrm>
            <a:off x="6210672" y="4738338"/>
            <a:ext cx="16827550" cy="70641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/>
          <a:lstStyle/>
          <a:p>
            <a:pPr marL="838199" indent="-838199" algn="l">
              <a:buSzPct val="80000"/>
              <a:buBlip>
                <a:blip r:embed="rId4"/>
              </a:buBlip>
              <a:defRPr sz="6300">
                <a:solidFill>
                  <a:srgbClr val="FFFFFF"/>
                </a:solidFill>
              </a:defRPr>
            </a:pPr>
            <a:r>
              <a:t>No se satisface con trabajo de baja calidad</a:t>
            </a:r>
          </a:p>
          <a:p>
            <a:pPr marL="838199" indent="-838199" algn="l">
              <a:buSzPct val="80000"/>
              <a:buBlip>
                <a:blip r:embed="rId4"/>
              </a:buBlip>
              <a:defRPr sz="6300">
                <a:solidFill>
                  <a:srgbClr val="FFFFFF"/>
                </a:solidFill>
              </a:defRPr>
            </a:pPr>
            <a:r>
              <a:t>No se conforma con dirigir hacia un ideal más bajo</a:t>
            </a:r>
          </a:p>
          <a:p>
            <a:pPr marL="838199" indent="-838199" algn="l">
              <a:buSzPct val="80000"/>
              <a:buBlip>
                <a:blip r:embed="rId4"/>
              </a:buBlip>
              <a:defRPr sz="6300">
                <a:solidFill>
                  <a:srgbClr val="FFFFFF"/>
                </a:solidFill>
              </a:defRPr>
            </a:pPr>
            <a:r>
              <a:t>No puede contentarse con transmitir únicamente conocimientos técnicos.</a:t>
            </a:r>
          </a:p>
        </p:txBody>
      </p:sp>
      <p:sp>
        <p:nvSpPr>
          <p:cNvPr id="238" name="—  {1MCP 341.5}"/>
          <p:cNvSpPr txBox="1">
            <a:spLocks noGrp="1"/>
          </p:cNvSpPr>
          <p:nvPr>
            <p:ph type="body" sz="quarter" idx="1"/>
          </p:nvPr>
        </p:nvSpPr>
        <p:spPr>
          <a:xfrm>
            <a:off x="12473184" y="11896942"/>
            <a:ext cx="9535916" cy="1137885"/>
          </a:xfrm>
          <a:prstGeom prst="rect">
            <a:avLst/>
          </a:prstGeom>
        </p:spPr>
        <p:txBody>
          <a:bodyPr/>
          <a:lstStyle>
            <a:lvl1pPr marL="469900" indent="-300876" algn="r" defTabSz="2438337">
              <a:lnSpc>
                <a:spcPct val="90000"/>
              </a:lnSpc>
              <a:defRPr sz="3400" b="0" spc="-100"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r>
              <a:t>La Educación, 29, 30 (1903). {1MCP 348.3}</a:t>
            </a:r>
          </a:p>
        </p:txBody>
      </p:sp>
      <p:sp>
        <p:nvSpPr>
          <p:cNvPr id="239" name="Se arraigan en la falta de metas"/>
          <p:cNvSpPr txBox="1"/>
          <p:nvPr/>
        </p:nvSpPr>
        <p:spPr>
          <a:xfrm>
            <a:off x="3729613" y="1117749"/>
            <a:ext cx="17331174" cy="16313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>
            <a:lvl1pPr defTabSz="2413954">
              <a:lnSpc>
                <a:spcPct val="80000"/>
              </a:lnSpc>
              <a:defRPr sz="9900" spc="-197">
                <a:solidFill>
                  <a:srgbClr val="FFFFFF"/>
                </a:solidFill>
                <a:effectLst>
                  <a:outerShdw blurRad="25146" dist="62864" dir="18900000" rotWithShape="0">
                    <a:srgbClr val="6C6C6C"/>
                  </a:outerShdw>
                </a:effectLst>
                <a:latin typeface="Helvetica Neue Black Condensed"/>
                <a:ea typeface="Helvetica Neue Black Condensed"/>
                <a:cs typeface="Helvetica Neue Black Condensed"/>
                <a:sym typeface="Helvetica Neue Black Condensed"/>
              </a:defRPr>
            </a:lvl1pPr>
          </a:lstStyle>
          <a:p>
            <a:r>
              <a:t>No satisfechos</a:t>
            </a:r>
          </a:p>
        </p:txBody>
      </p:sp>
      <p:sp>
        <p:nvSpPr>
          <p:cNvPr id="240" name="Una de las principales causas de la ineficacia mental y la debilidad moral es la falta de concentración para lograr objetivos importantes."/>
          <p:cNvSpPr txBox="1"/>
          <p:nvPr/>
        </p:nvSpPr>
        <p:spPr>
          <a:xfrm>
            <a:off x="6899746" y="3354635"/>
            <a:ext cx="8300989" cy="12892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/>
          <a:lstStyle>
            <a:lvl1pPr algn="l">
              <a:defRPr sz="6900" i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El verdadero maestro</a:t>
            </a:r>
          </a:p>
        </p:txBody>
      </p:sp>
      <p:pic>
        <p:nvPicPr>
          <p:cNvPr id="241" name="Imagen" descr="Image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0566" y="0"/>
            <a:ext cx="5700040" cy="13716000"/>
          </a:xfrm>
          <a:prstGeom prst="rect">
            <a:avLst/>
          </a:prstGeom>
          <a:ln w="12700">
            <a:miter lim="400000"/>
          </a:ln>
          <a:effectLst>
            <a:outerShdw blurRad="190500" dist="8455" dir="5400000" rotWithShape="0">
              <a:srgbClr val="000000"/>
            </a:outerShdw>
          </a:effectLst>
        </p:spPr>
      </p:pic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A2FF"/>
            </a:gs>
            <a:gs pos="100000">
              <a:srgbClr val="00426E"/>
            </a:gs>
          </a:gsLst>
          <a:lin ang="15533503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3" name="Imagen" descr="Imagen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274" y="9048033"/>
            <a:ext cx="6071706" cy="4575418"/>
          </a:xfrm>
          <a:prstGeom prst="rect">
            <a:avLst/>
          </a:prstGeom>
          <a:ln w="12700">
            <a:miter lim="400000"/>
          </a:ln>
        </p:spPr>
      </p:pic>
      <p:pic>
        <p:nvPicPr>
          <p:cNvPr id="244" name="Imagen" descr="Imagen"/>
          <p:cNvPicPr>
            <a:picLocks noChangeAspect="1"/>
          </p:cNvPicPr>
          <p:nvPr/>
        </p:nvPicPr>
        <p:blipFill>
          <a:blip r:embed="rId3">
            <a:alphaModFix amt="16392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626124" y="162917"/>
            <a:ext cx="13741215" cy="13390216"/>
          </a:xfrm>
          <a:prstGeom prst="rect">
            <a:avLst/>
          </a:prstGeom>
          <a:ln w="12700">
            <a:miter lim="400000"/>
          </a:ln>
        </p:spPr>
      </p:pic>
      <p:sp>
        <p:nvSpPr>
          <p:cNvPr id="245" name="Una de las principales causas de la ineficacia mental y la debilidad moral es la falta de concentración para lograr objetivos importantes."/>
          <p:cNvSpPr txBox="1"/>
          <p:nvPr/>
        </p:nvSpPr>
        <p:spPr>
          <a:xfrm>
            <a:off x="4773190" y="1913282"/>
            <a:ext cx="14837620" cy="110960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/>
          <a:lstStyle/>
          <a:p>
            <a:pPr marL="838199" indent="-838199" algn="l">
              <a:buSzPct val="80000"/>
              <a:buBlip>
                <a:blip r:embed="rId4"/>
              </a:buBlip>
              <a:defRPr sz="7100">
                <a:solidFill>
                  <a:srgbClr val="FFFFFF"/>
                </a:solidFill>
              </a:defRPr>
            </a:pPr>
            <a:r>
              <a:t>Su ambición es inculcar principios de verdad, obediencia, honor, integridad y pureza</a:t>
            </a:r>
          </a:p>
          <a:p>
            <a:pPr marL="838199" indent="-838199" algn="l">
              <a:buSzPct val="80000"/>
              <a:buBlip>
                <a:blip r:embed="rId4"/>
              </a:buBlip>
              <a:defRPr sz="7100">
                <a:solidFill>
                  <a:srgbClr val="FFFFFF"/>
                </a:solidFill>
              </a:defRPr>
            </a:pPr>
            <a:r>
              <a:t>Los conviertan en una fuerza positiva para la estabilidad y elevación de la sociedad.</a:t>
            </a:r>
          </a:p>
          <a:p>
            <a:pPr marL="838199" indent="-838199" algn="l">
              <a:buSzPct val="80000"/>
              <a:buBlip>
                <a:blip r:embed="rId4"/>
              </a:buBlip>
              <a:defRPr sz="7100">
                <a:solidFill>
                  <a:srgbClr val="FFFFFF"/>
                </a:solidFill>
              </a:defRPr>
            </a:pPr>
            <a:r>
              <a:t>Desea que aprendan la gran lección de la vida, la del servicio abnegado.</a:t>
            </a:r>
          </a:p>
        </p:txBody>
      </p:sp>
      <p:sp>
        <p:nvSpPr>
          <p:cNvPr id="246" name="—  {1MCP 341.5}"/>
          <p:cNvSpPr txBox="1">
            <a:spLocks noGrp="1"/>
          </p:cNvSpPr>
          <p:nvPr>
            <p:ph type="body" sz="quarter" idx="1"/>
          </p:nvPr>
        </p:nvSpPr>
        <p:spPr>
          <a:xfrm>
            <a:off x="12473184" y="11896942"/>
            <a:ext cx="9535916" cy="1137885"/>
          </a:xfrm>
          <a:prstGeom prst="rect">
            <a:avLst/>
          </a:prstGeom>
        </p:spPr>
        <p:txBody>
          <a:bodyPr/>
          <a:lstStyle>
            <a:lvl1pPr marL="469900" indent="-300876" algn="r" defTabSz="2438337">
              <a:lnSpc>
                <a:spcPct val="90000"/>
              </a:lnSpc>
              <a:defRPr sz="3400" b="0" spc="-100"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r>
              <a:t>—  {1MCP 341.5}</a:t>
            </a:r>
          </a:p>
        </p:txBody>
      </p:sp>
      <p:pic>
        <p:nvPicPr>
          <p:cNvPr id="247" name="Imagen" descr="Imagen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491548" y="423453"/>
            <a:ext cx="4291559" cy="1325981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20_BasicBlack">
  <a:themeElements>
    <a:clrScheme name="20_BasicBlack">
      <a:dk1>
        <a:srgbClr val="000000"/>
      </a:dk1>
      <a:lt1>
        <a:srgbClr val="000000"/>
      </a:lt1>
      <a:dk2>
        <a:srgbClr val="A7A7A7"/>
      </a:dk2>
      <a:lt2>
        <a:srgbClr val="535353"/>
      </a:lt2>
      <a:accent1>
        <a:srgbClr val="0076BA"/>
      </a:accent1>
      <a:accent2>
        <a:srgbClr val="05A89D"/>
      </a:accent2>
      <a:accent3>
        <a:srgbClr val="1DB100"/>
      </a:accent3>
      <a:accent4>
        <a:srgbClr val="F9B900"/>
      </a:accent4>
      <a:accent5>
        <a:srgbClr val="EE220D"/>
      </a:accent5>
      <a:accent6>
        <a:srgbClr val="CB297B"/>
      </a:accent6>
      <a:hlink>
        <a:srgbClr val="0000FF"/>
      </a:hlink>
      <a:folHlink>
        <a:srgbClr val="FF00FF"/>
      </a:folHlink>
    </a:clrScheme>
    <a:fontScheme name="20_BasicBlack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20_Basic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7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7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20_BasicBlack">
  <a:themeElements>
    <a:clrScheme name="20_BasicBlack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76BA"/>
      </a:accent1>
      <a:accent2>
        <a:srgbClr val="05A89D"/>
      </a:accent2>
      <a:accent3>
        <a:srgbClr val="1DB100"/>
      </a:accent3>
      <a:accent4>
        <a:srgbClr val="F9B900"/>
      </a:accent4>
      <a:accent5>
        <a:srgbClr val="EE220D"/>
      </a:accent5>
      <a:accent6>
        <a:srgbClr val="CB297B"/>
      </a:accent6>
      <a:hlink>
        <a:srgbClr val="0000FF"/>
      </a:hlink>
      <a:folHlink>
        <a:srgbClr val="FF00FF"/>
      </a:folHlink>
    </a:clrScheme>
    <a:fontScheme name="20_BasicBlack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20_Basic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7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7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905</Words>
  <Application>Microsoft Macintosh PowerPoint</Application>
  <PresentationFormat>Personalizado</PresentationFormat>
  <Paragraphs>90</Paragraphs>
  <Slides>21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17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21</vt:i4>
      </vt:variant>
    </vt:vector>
  </HeadingPairs>
  <TitlesOfParts>
    <vt:vector size="39" baseType="lpstr">
      <vt:lpstr>Baskerville</vt:lpstr>
      <vt:lpstr>Arial</vt:lpstr>
      <vt:lpstr>Helvetica Neue Black Condensed</vt:lpstr>
      <vt:lpstr>Times New Roman</vt:lpstr>
      <vt:lpstr>Cochin</vt:lpstr>
      <vt:lpstr>Helvetica Neue Medium</vt:lpstr>
      <vt:lpstr>Georgia</vt:lpstr>
      <vt:lpstr>Helvetica Neue Bold Condensed</vt:lpstr>
      <vt:lpstr>Helvetica Neue Thin</vt:lpstr>
      <vt:lpstr>HELVETICA NEUE LIGHT</vt:lpstr>
      <vt:lpstr>HELVETICA NEUE LIGHT</vt:lpstr>
      <vt:lpstr>Marker Felt</vt:lpstr>
      <vt:lpstr>Arial Rounded MT Bold</vt:lpstr>
      <vt:lpstr>Helvetica Neue</vt:lpstr>
      <vt:lpstr>Helvetica Light</vt:lpstr>
      <vt:lpstr>HELVETICA NEUE CONDENSED BLACK</vt:lpstr>
      <vt:lpstr>Helvetica</vt:lpstr>
      <vt:lpstr>20_BasicBlack</vt:lpstr>
      <vt:lpstr>Presentación de PowerPoint</vt:lpstr>
      <vt:lpstr>Presentación de PowerPoint</vt:lpstr>
      <vt:lpstr>Principios guiadores en la educación</vt:lpstr>
      <vt:lpstr>Principios guiadores de estudio y aprendizaje</vt:lpstr>
      <vt:lpstr>La mente y los afectos</vt:lpstr>
      <vt:lpstr>El más elevado cultivo de la mente</vt:lpstr>
      <vt:lpstr>El más elevado cultivo de la mente</vt:lpstr>
      <vt:lpstr>Presentación de PowerPoint</vt:lpstr>
      <vt:lpstr>Presentación de PowerPoint</vt:lpstr>
      <vt:lpstr>Elevar la mente</vt:lpstr>
      <vt:lpstr>La necesidad de entereza</vt:lpstr>
      <vt:lpstr>La necesidad de entereza</vt:lpstr>
      <vt:lpstr>Trivialidades debilitan la mente</vt:lpstr>
      <vt:lpstr>Presentación de PowerPoint</vt:lpstr>
      <vt:lpstr>Presentación de PowerPoint</vt:lpstr>
      <vt:lpstr>Presentación de PowerPoint</vt:lpstr>
      <vt:lpstr>Evite crear sentimientos de injusticia</vt:lpstr>
      <vt:lpstr>Evite crear sentimientos de injusticia</vt:lpstr>
      <vt:lpstr>Aprenden a obedecer a Dios</vt:lpstr>
      <vt:lpstr>Aprenden a obedecer a Dios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cp:lastModifiedBy>Microsoft Office User</cp:lastModifiedBy>
  <cp:revision>3</cp:revision>
  <dcterms:modified xsi:type="dcterms:W3CDTF">2021-02-12T19:46:30Z</dcterms:modified>
</cp:coreProperties>
</file>