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88"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5200" b="0" i="0" u="none" strike="noStrike" cap="none" spc="0" normalizeH="0" baseline="0">
        <a:ln>
          <a:noFill/>
        </a:ln>
        <a:solidFill>
          <a:srgbClr val="FFFFFF"/>
        </a:solidFill>
        <a:effectLst/>
        <a:uFillTx/>
        <a:latin typeface="+mn-lt"/>
        <a:ea typeface="+mn-ea"/>
        <a:cs typeface="+mn-cs"/>
        <a:sym typeface="Helvetica Light"/>
      </a:defRPr>
    </a:lvl1pPr>
    <a:lvl2pPr marL="0" marR="0" indent="0" algn="ctr" defTabSz="825500" rtl="0" fontAlgn="auto" latinLnBrk="0" hangingPunct="0">
      <a:lnSpc>
        <a:spcPct val="100000"/>
      </a:lnSpc>
      <a:spcBef>
        <a:spcPts val="0"/>
      </a:spcBef>
      <a:spcAft>
        <a:spcPts val="0"/>
      </a:spcAft>
      <a:buClrTx/>
      <a:buSzTx/>
      <a:buFontTx/>
      <a:buNone/>
      <a:tabLst/>
      <a:defRPr kumimoji="0" sz="5200" b="0" i="0" u="none" strike="noStrike" cap="none" spc="0" normalizeH="0" baseline="0">
        <a:ln>
          <a:noFill/>
        </a:ln>
        <a:solidFill>
          <a:srgbClr val="FFFFFF"/>
        </a:solidFill>
        <a:effectLst/>
        <a:uFillTx/>
        <a:latin typeface="+mn-lt"/>
        <a:ea typeface="+mn-ea"/>
        <a:cs typeface="+mn-cs"/>
        <a:sym typeface="Helvetica Light"/>
      </a:defRPr>
    </a:lvl2pPr>
    <a:lvl3pPr marL="0" marR="0" indent="0" algn="ctr" defTabSz="825500" rtl="0" fontAlgn="auto" latinLnBrk="0" hangingPunct="0">
      <a:lnSpc>
        <a:spcPct val="100000"/>
      </a:lnSpc>
      <a:spcBef>
        <a:spcPts val="0"/>
      </a:spcBef>
      <a:spcAft>
        <a:spcPts val="0"/>
      </a:spcAft>
      <a:buClrTx/>
      <a:buSzTx/>
      <a:buFontTx/>
      <a:buNone/>
      <a:tabLst/>
      <a:defRPr kumimoji="0" sz="5200" b="0" i="0" u="none" strike="noStrike" cap="none" spc="0" normalizeH="0" baseline="0">
        <a:ln>
          <a:noFill/>
        </a:ln>
        <a:solidFill>
          <a:srgbClr val="FFFFFF"/>
        </a:solidFill>
        <a:effectLst/>
        <a:uFillTx/>
        <a:latin typeface="+mn-lt"/>
        <a:ea typeface="+mn-ea"/>
        <a:cs typeface="+mn-cs"/>
        <a:sym typeface="Helvetica Light"/>
      </a:defRPr>
    </a:lvl3pPr>
    <a:lvl4pPr marL="0" marR="0" indent="0" algn="ctr" defTabSz="825500" rtl="0" fontAlgn="auto" latinLnBrk="0" hangingPunct="0">
      <a:lnSpc>
        <a:spcPct val="100000"/>
      </a:lnSpc>
      <a:spcBef>
        <a:spcPts val="0"/>
      </a:spcBef>
      <a:spcAft>
        <a:spcPts val="0"/>
      </a:spcAft>
      <a:buClrTx/>
      <a:buSzTx/>
      <a:buFontTx/>
      <a:buNone/>
      <a:tabLst/>
      <a:defRPr kumimoji="0" sz="5200" b="0" i="0" u="none" strike="noStrike" cap="none" spc="0" normalizeH="0" baseline="0">
        <a:ln>
          <a:noFill/>
        </a:ln>
        <a:solidFill>
          <a:srgbClr val="FFFFFF"/>
        </a:solidFill>
        <a:effectLst/>
        <a:uFillTx/>
        <a:latin typeface="+mn-lt"/>
        <a:ea typeface="+mn-ea"/>
        <a:cs typeface="+mn-cs"/>
        <a:sym typeface="Helvetica Light"/>
      </a:defRPr>
    </a:lvl4pPr>
    <a:lvl5pPr marL="0" marR="0" indent="0" algn="ctr" defTabSz="825500" rtl="0" fontAlgn="auto" latinLnBrk="0" hangingPunct="0">
      <a:lnSpc>
        <a:spcPct val="100000"/>
      </a:lnSpc>
      <a:spcBef>
        <a:spcPts val="0"/>
      </a:spcBef>
      <a:spcAft>
        <a:spcPts val="0"/>
      </a:spcAft>
      <a:buClrTx/>
      <a:buSzTx/>
      <a:buFontTx/>
      <a:buNone/>
      <a:tabLst/>
      <a:defRPr kumimoji="0" sz="5200" b="0" i="0" u="none" strike="noStrike" cap="none" spc="0" normalizeH="0" baseline="0">
        <a:ln>
          <a:noFill/>
        </a:ln>
        <a:solidFill>
          <a:srgbClr val="FFFFFF"/>
        </a:solidFill>
        <a:effectLst/>
        <a:uFillTx/>
        <a:latin typeface="+mn-lt"/>
        <a:ea typeface="+mn-ea"/>
        <a:cs typeface="+mn-cs"/>
        <a:sym typeface="Helvetica Light"/>
      </a:defRPr>
    </a:lvl5pPr>
    <a:lvl6pPr marL="0" marR="0" indent="0" algn="ctr" defTabSz="825500" rtl="0" fontAlgn="auto" latinLnBrk="0" hangingPunct="0">
      <a:lnSpc>
        <a:spcPct val="100000"/>
      </a:lnSpc>
      <a:spcBef>
        <a:spcPts val="0"/>
      </a:spcBef>
      <a:spcAft>
        <a:spcPts val="0"/>
      </a:spcAft>
      <a:buClrTx/>
      <a:buSzTx/>
      <a:buFontTx/>
      <a:buNone/>
      <a:tabLst/>
      <a:defRPr kumimoji="0" sz="5200" b="0" i="0" u="none" strike="noStrike" cap="none" spc="0" normalizeH="0" baseline="0">
        <a:ln>
          <a:noFill/>
        </a:ln>
        <a:solidFill>
          <a:srgbClr val="FFFFFF"/>
        </a:solidFill>
        <a:effectLst/>
        <a:uFillTx/>
        <a:latin typeface="+mn-lt"/>
        <a:ea typeface="+mn-ea"/>
        <a:cs typeface="+mn-cs"/>
        <a:sym typeface="Helvetica Light"/>
      </a:defRPr>
    </a:lvl6pPr>
    <a:lvl7pPr marL="0" marR="0" indent="0" algn="ctr" defTabSz="825500" rtl="0" fontAlgn="auto" latinLnBrk="0" hangingPunct="0">
      <a:lnSpc>
        <a:spcPct val="100000"/>
      </a:lnSpc>
      <a:spcBef>
        <a:spcPts val="0"/>
      </a:spcBef>
      <a:spcAft>
        <a:spcPts val="0"/>
      </a:spcAft>
      <a:buClrTx/>
      <a:buSzTx/>
      <a:buFontTx/>
      <a:buNone/>
      <a:tabLst/>
      <a:defRPr kumimoji="0" sz="5200" b="0" i="0" u="none" strike="noStrike" cap="none" spc="0" normalizeH="0" baseline="0">
        <a:ln>
          <a:noFill/>
        </a:ln>
        <a:solidFill>
          <a:srgbClr val="FFFFFF"/>
        </a:solidFill>
        <a:effectLst/>
        <a:uFillTx/>
        <a:latin typeface="+mn-lt"/>
        <a:ea typeface="+mn-ea"/>
        <a:cs typeface="+mn-cs"/>
        <a:sym typeface="Helvetica Light"/>
      </a:defRPr>
    </a:lvl7pPr>
    <a:lvl8pPr marL="0" marR="0" indent="0" algn="ctr" defTabSz="825500" rtl="0" fontAlgn="auto" latinLnBrk="0" hangingPunct="0">
      <a:lnSpc>
        <a:spcPct val="100000"/>
      </a:lnSpc>
      <a:spcBef>
        <a:spcPts val="0"/>
      </a:spcBef>
      <a:spcAft>
        <a:spcPts val="0"/>
      </a:spcAft>
      <a:buClrTx/>
      <a:buSzTx/>
      <a:buFontTx/>
      <a:buNone/>
      <a:tabLst/>
      <a:defRPr kumimoji="0" sz="5200" b="0" i="0" u="none" strike="noStrike" cap="none" spc="0" normalizeH="0" baseline="0">
        <a:ln>
          <a:noFill/>
        </a:ln>
        <a:solidFill>
          <a:srgbClr val="FFFFFF"/>
        </a:solidFill>
        <a:effectLst/>
        <a:uFillTx/>
        <a:latin typeface="+mn-lt"/>
        <a:ea typeface="+mn-ea"/>
        <a:cs typeface="+mn-cs"/>
        <a:sym typeface="Helvetica Light"/>
      </a:defRPr>
    </a:lvl8pPr>
    <a:lvl9pPr marL="0" marR="0" indent="0" algn="ctr" defTabSz="825500" rtl="0" fontAlgn="auto" latinLnBrk="0" hangingPunct="0">
      <a:lnSpc>
        <a:spcPct val="100000"/>
      </a:lnSpc>
      <a:spcBef>
        <a:spcPts val="0"/>
      </a:spcBef>
      <a:spcAft>
        <a:spcPts val="0"/>
      </a:spcAft>
      <a:buClrTx/>
      <a:buSzTx/>
      <a:buFontTx/>
      <a:buNone/>
      <a:tabLst/>
      <a:defRPr kumimoji="0" sz="5200" b="0" i="0" u="none" strike="noStrike" cap="none" spc="0" normalizeH="0" baseline="0">
        <a:ln>
          <a:noFill/>
        </a:ln>
        <a:solidFill>
          <a:srgbClr val="FFFFFF"/>
        </a:solidFill>
        <a:effectLst/>
        <a:uFillTx/>
        <a:latin typeface="+mn-lt"/>
        <a:ea typeface="+mn-ea"/>
        <a:cs typeface="+mn-cs"/>
        <a:sym typeface="Helvetica Light"/>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a:tcStyle>
        <a:tcBdr/>
        <a:fill>
          <a:solidFill>
            <a:srgbClr val="797A7C">
              <a:alpha val="30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0F5F0C"/>
          </a:solidFill>
        </a:fill>
      </a:tcStyle>
    </a:firstCol>
    <a:la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0365C0"/>
          </a:solid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0365C0"/>
          </a:solidFill>
        </a:fill>
      </a:tcStyle>
    </a:firstRow>
  </a:tblStyle>
  <a:tblStyle styleId="{C7B018BB-80A7-4F77-B60F-C8B233D01FF8}" styleName="">
    <a:tblBg/>
    <a:wholeTbl>
      <a:tcTxStyle b="off"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noFill/>
        </a:fill>
      </a:tcStyle>
    </a:wholeTbl>
    <a:band2H>
      <a:tcTxStyle/>
      <a:tcStyle>
        <a:tcBdr/>
        <a:fill>
          <a:solidFill>
            <a:srgbClr val="87CED4">
              <a:alpha val="20000"/>
            </a:srgbClr>
          </a:solidFill>
        </a:fill>
      </a:tcStyle>
    </a:band2H>
    <a:firstCol>
      <a:tcTxStyle b="off"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solidFill>
            <a:srgbClr val="398CCE"/>
          </a:solidFill>
        </a:fill>
      </a:tcStyle>
    </a:firstCol>
    <a:lastRow>
      <a:tcTxStyle b="off"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254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noFill/>
        </a:fill>
      </a:tcStyle>
    </a:lastRow>
    <a:firstRow>
      <a:tcTxStyle b="off"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solidFill>
            <a:srgbClr val="0365C0"/>
          </a:solidFill>
        </a:fill>
      </a:tcStyle>
    </a:firstRow>
  </a:tblStyle>
  <a:tblStyle styleId="{EEE7283C-3CF3-47DC-8721-378D4A62B228}"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noFill/>
              <a:miter lim="400000"/>
            </a:ln>
          </a:insideV>
        </a:tcBdr>
        <a:fill>
          <a:noFill/>
        </a:fill>
      </a:tcStyle>
    </a:wholeTbl>
    <a:band2H>
      <a:tcTxStyle/>
      <a:tcStyle>
        <a:tcBdr/>
        <a:fill>
          <a:solidFill>
            <a:srgbClr val="5DC123">
              <a:alpha val="19000"/>
            </a:srgbClr>
          </a:solidFill>
        </a:fill>
      </a:tcStyle>
    </a:band2H>
    <a:firstCol>
      <a:tcTxStyle b="off" i="off">
        <a:fontRef idx="minor">
          <a:srgbClr val="FFFFFF"/>
        </a:fontRef>
        <a:srgbClr val="FFFFFF"/>
      </a:tcTxStyle>
      <a:tcStyle>
        <a:tcBdr>
          <a:left>
            <a:ln w="12700" cap="flat">
              <a:solidFill>
                <a:srgbClr val="FFFFFF"/>
              </a:solidFill>
              <a:prstDash val="solid"/>
              <a:miter lim="400000"/>
            </a:ln>
          </a:left>
          <a:right>
            <a:ln w="25400" cap="flat">
              <a:solidFill>
                <a:srgbClr val="CBCBCB"/>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2"/>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noFill/>
              <a:miter lim="400000"/>
            </a:ln>
          </a:insideH>
          <a:insideV>
            <a:ln w="12700" cap="flat">
              <a:noFill/>
              <a:miter lim="400000"/>
            </a:ln>
          </a:insideV>
        </a:tcBdr>
        <a:fill>
          <a:solidFill>
            <a:srgbClr val="33632E"/>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noFill/>
              <a:miter lim="400000"/>
            </a:ln>
          </a:insideH>
          <a:insideV>
            <a:ln w="12700" cap="flat">
              <a:noFill/>
              <a:miter lim="400000"/>
            </a:ln>
          </a:insideV>
        </a:tcBdr>
        <a:fill>
          <a:solidFill>
            <a:srgbClr val="33632E"/>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a:tcStyle>
        <a:tcBdr/>
        <a:fill>
          <a:solidFill>
            <a:srgbClr val="797A7C">
              <a:alpha val="30000"/>
            </a:srgbClr>
          </a:solidFill>
        </a:fill>
      </a:tcStyle>
    </a:band2H>
    <a:firstCol>
      <a:tcTxStyle b="off" i="off">
        <a:fontRef idx="minor">
          <a:srgbClr val="000000"/>
        </a:fontRef>
        <a:srgbClr val="000000"/>
      </a:tcTxStyle>
      <a:tcStyle>
        <a:tcBdr>
          <a:left>
            <a:ln w="12700" cap="flat">
              <a:solidFill>
                <a:srgbClr val="FFFFFF"/>
              </a:solidFill>
              <a:prstDash val="solid"/>
              <a:miter lim="400000"/>
            </a:ln>
          </a:left>
          <a:right>
            <a:ln w="25400" cap="flat">
              <a:solidFill>
                <a:srgbClr val="FFFFFF"/>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hueOff val="105381"/>
              <a:satOff val="14341"/>
              <a:lumOff val="10801"/>
            </a:scheme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25400" cap="flat">
              <a:solidFill>
                <a:srgbClr val="FFFFFF"/>
              </a:solidFill>
              <a:prstDash val="solid"/>
              <a:miter lim="400000"/>
            </a:ln>
          </a:top>
          <a:bottom>
            <a:ln w="12700" cap="flat">
              <a:solidFill>
                <a:srgbClr val="FFFFFF"/>
              </a:solidFill>
              <a:prstDash val="solid"/>
              <a:miter lim="400000"/>
            </a:ln>
          </a:bottom>
          <a:insideH>
            <a:ln w="12700" cap="flat">
              <a:noFill/>
              <a:miter lim="400000"/>
            </a:ln>
          </a:insideH>
          <a:insideV>
            <a:ln w="12700" cap="flat">
              <a:noFill/>
              <a:miter lim="400000"/>
            </a:ln>
          </a:insideV>
        </a:tcBdr>
        <a:fill>
          <a:noFill/>
        </a:fill>
      </a:tcStyle>
    </a:lastRow>
    <a:fir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FFFFFF"/>
              </a:solidFill>
              <a:prstDash val="solid"/>
              <a:miter lim="400000"/>
            </a:ln>
          </a:top>
          <a:bottom>
            <a:ln w="25400" cap="flat">
              <a:solidFill>
                <a:srgbClr val="FFFFFF"/>
              </a:solidFill>
              <a:prstDash val="solid"/>
              <a:miter lim="400000"/>
            </a:ln>
          </a:bottom>
          <a:insideH>
            <a:ln w="12700" cap="flat">
              <a:noFill/>
              <a:miter lim="400000"/>
            </a:ln>
          </a:insideH>
          <a:insideV>
            <a:ln w="12700" cap="flat">
              <a:noFill/>
              <a:miter lim="400000"/>
            </a:ln>
          </a:insideV>
        </a:tcBdr>
        <a:fill>
          <a:solidFill>
            <a:schemeClr val="accent6">
              <a:hueOff val="105381"/>
              <a:satOff val="14341"/>
              <a:lumOff val="10801"/>
            </a:schemeClr>
          </a:solidFill>
        </a:fill>
      </a:tcStyle>
    </a:firstRow>
  </a:tblStyle>
  <a:tblStyle styleId="{33BA23B1-9221-436E-865A-0063620EA4FD}"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noFill/>
              <a:miter lim="400000"/>
            </a:ln>
          </a:insideV>
        </a:tcBdr>
        <a:fill>
          <a:noFill/>
        </a:fill>
      </a:tcStyle>
    </a:wholeTbl>
    <a:band2H>
      <a:tcTxStyle/>
      <a:tcStyle>
        <a:tcBdr/>
        <a:fill>
          <a:solidFill>
            <a:srgbClr val="797A7C">
              <a:alpha val="30000"/>
            </a:srgbClr>
          </a:solidFill>
        </a:fill>
      </a:tcStyle>
    </a:band2H>
    <a:firstCol>
      <a:tcTxStyle b="off"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noFill/>
              <a:miter lim="400000"/>
            </a:ln>
          </a:insideV>
        </a:tcBdr>
        <a:fill>
          <a:solidFill>
            <a:srgbClr val="545761"/>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noFill/>
              <a:miter lim="400000"/>
            </a:ln>
          </a:insideH>
          <a:insideV>
            <a:ln w="12700" cap="flat">
              <a:noFill/>
              <a:miter lim="400000"/>
            </a:ln>
          </a:insideV>
        </a:tcBdr>
        <a:fill>
          <a:solidFill>
            <a:srgbClr val="777C83"/>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CBCBCB"/>
              </a:solidFill>
              <a:prstDash val="solid"/>
              <a:miter lim="400000"/>
            </a:ln>
          </a:top>
          <a:bottom>
            <a:ln w="12700" cap="flat">
              <a:solidFill>
                <a:srgbClr val="FFFFFF"/>
              </a:solidFill>
              <a:prstDash val="solid"/>
              <a:miter lim="400000"/>
            </a:ln>
          </a:bottom>
          <a:insideH>
            <a:ln w="12700" cap="flat">
              <a:noFill/>
              <a:miter lim="400000"/>
            </a:ln>
          </a:insideH>
          <a:insideV>
            <a:ln w="12700" cap="flat">
              <a:noFill/>
              <a:miter lim="400000"/>
            </a:ln>
          </a:insideV>
        </a:tcBdr>
        <a:fill>
          <a:solidFill>
            <a:srgbClr val="777C83"/>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FFFFFF"/>
              </a:solidFill>
              <a:custDash>
                <a:ds d="200000" sp="200000"/>
              </a:custDash>
              <a:miter lim="400000"/>
            </a:ln>
          </a:left>
          <a:right>
            <a:ln w="12700" cap="flat">
              <a:solidFill>
                <a:srgbClr val="FFFFFF"/>
              </a:solidFill>
              <a:custDash>
                <a:ds d="200000" sp="200000"/>
              </a:custDash>
              <a:miter lim="400000"/>
            </a:ln>
          </a:right>
          <a:top>
            <a:ln w="12700" cap="flat">
              <a:solidFill>
                <a:srgbClr val="FFFFFF"/>
              </a:solidFill>
              <a:custDash>
                <a:ds d="200000" sp="200000"/>
              </a:custDash>
              <a:miter lim="400000"/>
            </a:ln>
          </a:top>
          <a:bottom>
            <a:ln w="12700" cap="flat">
              <a:solidFill>
                <a:srgbClr val="FFFFFF"/>
              </a:solidFill>
              <a:custDash>
                <a:ds d="200000" sp="200000"/>
              </a:custDash>
              <a:miter lim="400000"/>
            </a:ln>
          </a:bottom>
          <a:insideH>
            <a:ln w="12700" cap="flat">
              <a:solidFill>
                <a:srgbClr val="FFFFFF"/>
              </a:solidFill>
              <a:custDash>
                <a:ds d="200000" sp="200000"/>
              </a:custDash>
              <a:miter lim="400000"/>
            </a:ln>
          </a:insideH>
          <a:insideV>
            <a:ln w="12700" cap="flat">
              <a:solidFill>
                <a:srgbClr val="FFFFFF"/>
              </a:solidFill>
              <a:custDash>
                <a:ds d="200000" sp="200000"/>
              </a:custDash>
              <a:miter lim="400000"/>
            </a:ln>
          </a:insideV>
        </a:tcBdr>
        <a:fill>
          <a:noFill/>
        </a:fill>
      </a:tcStyle>
    </a:wholeTbl>
    <a:band2H>
      <a:tcTxStyle/>
      <a:tcStyle>
        <a:tcBdr/>
        <a:fill>
          <a:solidFill>
            <a:srgbClr val="797A7C">
              <a:alpha val="30000"/>
            </a:srgbClr>
          </a:solidFill>
        </a:fill>
      </a:tcStyle>
    </a:band2H>
    <a:firstCol>
      <a:tcTxStyle b="on" i="off">
        <a:font>
          <a:latin typeface="Helvetica"/>
          <a:ea typeface="Helvetica"/>
          <a:cs typeface="Helvetica"/>
        </a:font>
        <a:srgbClr val="FFFFFF"/>
      </a:tcTxStyle>
      <a:tcStyle>
        <a:tcBdr>
          <a:left>
            <a:ln w="12700" cap="flat">
              <a:noFill/>
              <a:miter lim="400000"/>
            </a:ln>
          </a:left>
          <a:right>
            <a:ln w="12700" cap="flat">
              <a:solidFill>
                <a:srgbClr val="FFFFFF"/>
              </a:solidFill>
              <a:prstDash val="solid"/>
              <a:miter lim="400000"/>
            </a:ln>
          </a:right>
          <a:top>
            <a:ln w="12700" cap="flat">
              <a:solidFill>
                <a:srgbClr val="FFFFFF"/>
              </a:solidFill>
              <a:custDash>
                <a:ds d="200000" sp="200000"/>
              </a:custDash>
              <a:miter lim="400000"/>
            </a:ln>
          </a:top>
          <a:bottom>
            <a:ln w="12700" cap="flat">
              <a:solidFill>
                <a:srgbClr val="FFFFFF"/>
              </a:solidFill>
              <a:custDash>
                <a:ds d="200000" sp="200000"/>
              </a:custDash>
              <a:miter lim="400000"/>
            </a:ln>
          </a:bottom>
          <a:insideH>
            <a:ln w="12700" cap="flat">
              <a:solidFill>
                <a:srgbClr val="FFFFFF"/>
              </a:solidFill>
              <a:custDash>
                <a:ds d="200000" sp="200000"/>
              </a:custDash>
              <a:miter lim="400000"/>
            </a:ln>
          </a:insideH>
          <a:insideV>
            <a:ln w="12700" cap="flat">
              <a:solidFill>
                <a:srgbClr val="FFFFFF"/>
              </a:solidFill>
              <a:custDash>
                <a:ds d="200000" sp="200000"/>
              </a:custDash>
              <a:miter lim="400000"/>
            </a:ln>
          </a:insideV>
        </a:tcBdr>
        <a:fill>
          <a:noFill/>
        </a:fill>
      </a:tcStyle>
    </a:firstCol>
    <a:lastRow>
      <a:tcTxStyle b="on" i="off">
        <a:font>
          <a:latin typeface="Helvetica"/>
          <a:ea typeface="Helvetica"/>
          <a:cs typeface="Helvetica"/>
        </a:font>
        <a:srgbClr val="FFFFFF"/>
      </a:tcTxStyle>
      <a:tcStyle>
        <a:tcBdr>
          <a:left>
            <a:ln w="12700" cap="flat">
              <a:solidFill>
                <a:srgbClr val="FFFFFF"/>
              </a:solidFill>
              <a:custDash>
                <a:ds d="200000" sp="200000"/>
              </a:custDash>
              <a:miter lim="400000"/>
            </a:ln>
          </a:left>
          <a:right>
            <a:ln w="12700" cap="flat">
              <a:solidFill>
                <a:srgbClr val="FFFFFF"/>
              </a:solidFill>
              <a:custDash>
                <a:ds d="200000" sp="200000"/>
              </a:custDash>
              <a:miter lim="400000"/>
            </a:ln>
          </a:right>
          <a:top>
            <a:ln w="12700" cap="flat">
              <a:solidFill>
                <a:srgbClr val="FFFFFF"/>
              </a:solidFill>
              <a:prstDash val="solid"/>
              <a:miter lim="400000"/>
            </a:ln>
          </a:top>
          <a:bottom>
            <a:ln w="12700" cap="flat">
              <a:noFill/>
              <a:miter lim="400000"/>
            </a:ln>
          </a:bottom>
          <a:insideH>
            <a:ln w="12700" cap="flat">
              <a:noFill/>
              <a:miter lim="400000"/>
            </a:ln>
          </a:insideH>
          <a:insideV>
            <a:ln w="12700" cap="flat">
              <a:solidFill>
                <a:srgbClr val="FFFFFF"/>
              </a:solidFill>
              <a:custDash>
                <a:ds d="200000" sp="200000"/>
              </a:custDash>
              <a:miter lim="400000"/>
            </a:ln>
          </a:insideV>
        </a:tcBdr>
        <a:fill>
          <a:noFill/>
        </a:fill>
      </a:tcStyle>
    </a:lastRow>
    <a:firstRow>
      <a:tcTxStyle b="on" i="off">
        <a:font>
          <a:latin typeface="Helvetica"/>
          <a:ea typeface="Helvetica"/>
          <a:cs typeface="Helvetica"/>
        </a:font>
        <a:srgbClr val="FFFFFF"/>
      </a:tcTxStyle>
      <a:tcStyle>
        <a:tcBdr>
          <a:left>
            <a:ln w="12700" cap="flat">
              <a:solidFill>
                <a:srgbClr val="FFFFFF"/>
              </a:solidFill>
              <a:custDash>
                <a:ds d="200000" sp="200000"/>
              </a:custDash>
              <a:miter lim="400000"/>
            </a:ln>
          </a:left>
          <a:right>
            <a:ln w="12700" cap="flat">
              <a:solidFill>
                <a:srgbClr val="FFFFFF"/>
              </a:solidFill>
              <a:custDash>
                <a:ds d="200000" sp="200000"/>
              </a:custDash>
              <a:miter lim="400000"/>
            </a:ln>
          </a:right>
          <a:top>
            <a:ln w="12700" cap="flat">
              <a:noFill/>
              <a:miter lim="400000"/>
            </a:ln>
          </a:top>
          <a:bottom>
            <a:ln w="12700" cap="flat">
              <a:solidFill>
                <a:srgbClr val="FFFFFF"/>
              </a:solidFill>
              <a:prstDash val="solid"/>
              <a:miter lim="400000"/>
            </a:ln>
          </a:bottom>
          <a:insideH>
            <a:ln w="12700" cap="flat">
              <a:noFill/>
              <a:miter lim="400000"/>
            </a:ln>
          </a:insideH>
          <a:insideV>
            <a:ln w="12700" cap="flat">
              <a:solidFill>
                <a:srgbClr val="FFFFFF"/>
              </a:solidFill>
              <a:custDash>
                <a:ds d="200000" sp="200000"/>
              </a:custDash>
              <a:miter lim="400000"/>
            </a:ln>
          </a:insideV>
        </a:tcBdr>
        <a:fill>
          <a:noFill/>
        </a:fill>
      </a:tcStyle>
    </a:firstRow>
  </a:tblStyle>
  <a:tblStyle styleId="{8F44A2F1-9E1F-4B54-A3A2-5F16C0AD49E2}" styleName="">
    <a:tblBg/>
    <a:wholeTb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a:tcStyle>
        <a:tcBdr/>
        <a:fill>
          <a:solidFill>
            <a:srgbClr val="797A7C">
              <a:alpha val="30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0F5F0C"/>
          </a:solidFill>
        </a:fill>
      </a:tcStyle>
    </a:firstCol>
    <a:la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0365C0"/>
          </a:solid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0365C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74"/>
  </p:normalViewPr>
  <p:slideViewPr>
    <p:cSldViewPr snapToGrid="0" snapToObjects="1">
      <p:cViewPr varScale="1">
        <p:scale>
          <a:sx n="59" d="100"/>
          <a:sy n="59" d="100"/>
        </p:scale>
        <p:origin x="808" y="2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1143000" y="685800"/>
            <a:ext cx="4572000" cy="3429000"/>
          </a:xfrm>
          <a:prstGeom prst="rect">
            <a:avLst/>
          </a:prstGeom>
        </p:spPr>
        <p:txBody>
          <a:bodyPr/>
          <a:lstStyle/>
          <a:p>
            <a:endParaRPr/>
          </a:p>
        </p:txBody>
      </p:sp>
      <p:sp>
        <p:nvSpPr>
          <p:cNvPr id="117" name="Shape 11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defRPr sz="2200">
        <a:latin typeface="Lucida Grande"/>
        <a:ea typeface="Lucida Grande"/>
        <a:cs typeface="Lucida Grande"/>
        <a:sym typeface="Lucida Grande"/>
      </a:defRPr>
    </a:lvl1pPr>
    <a:lvl2pPr defTabSz="457200" latinLnBrk="0">
      <a:defRPr sz="2200">
        <a:latin typeface="Lucida Grande"/>
        <a:ea typeface="Lucida Grande"/>
        <a:cs typeface="Lucida Grande"/>
        <a:sym typeface="Lucida Grande"/>
      </a:defRPr>
    </a:lvl2pPr>
    <a:lvl3pPr defTabSz="457200" latinLnBrk="0">
      <a:defRPr sz="2200">
        <a:latin typeface="Lucida Grande"/>
        <a:ea typeface="Lucida Grande"/>
        <a:cs typeface="Lucida Grande"/>
        <a:sym typeface="Lucida Grande"/>
      </a:defRPr>
    </a:lvl3pPr>
    <a:lvl4pPr defTabSz="457200" latinLnBrk="0">
      <a:defRPr sz="2200">
        <a:latin typeface="Lucida Grande"/>
        <a:ea typeface="Lucida Grande"/>
        <a:cs typeface="Lucida Grande"/>
        <a:sym typeface="Lucida Grande"/>
      </a:defRPr>
    </a:lvl4pPr>
    <a:lvl5pPr defTabSz="457200" latinLnBrk="0">
      <a:defRPr sz="2200">
        <a:latin typeface="Lucida Grande"/>
        <a:ea typeface="Lucida Grande"/>
        <a:cs typeface="Lucida Grande"/>
        <a:sym typeface="Lucida Grande"/>
      </a:defRPr>
    </a:lvl5pPr>
    <a:lvl6pPr defTabSz="457200" latinLnBrk="0">
      <a:defRPr sz="2200">
        <a:latin typeface="Lucida Grande"/>
        <a:ea typeface="Lucida Grande"/>
        <a:cs typeface="Lucida Grande"/>
        <a:sym typeface="Lucida Grande"/>
      </a:defRPr>
    </a:lvl6pPr>
    <a:lvl7pPr defTabSz="457200" latinLnBrk="0">
      <a:defRPr sz="2200">
        <a:latin typeface="Lucida Grande"/>
        <a:ea typeface="Lucida Grande"/>
        <a:cs typeface="Lucida Grande"/>
        <a:sym typeface="Lucida Grande"/>
      </a:defRPr>
    </a:lvl7pPr>
    <a:lvl8pPr defTabSz="457200" latinLnBrk="0">
      <a:defRPr sz="2200">
        <a:latin typeface="Lucida Grande"/>
        <a:ea typeface="Lucida Grande"/>
        <a:cs typeface="Lucida Grande"/>
        <a:sym typeface="Lucida Grande"/>
      </a:defRPr>
    </a:lvl8pPr>
    <a:lvl9pPr defTabSz="457200" latinLnBrk="0">
      <a:defRPr sz="2200">
        <a:latin typeface="Lucida Grande"/>
        <a:ea typeface="Lucida Grande"/>
        <a:cs typeface="Lucida Grande"/>
        <a:sym typeface="Lucida Grand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ítulo y subtítulo">
    <p:spTree>
      <p:nvGrpSpPr>
        <p:cNvPr id="1" name=""/>
        <p:cNvGrpSpPr/>
        <p:nvPr/>
      </p:nvGrpSpPr>
      <p:grpSpPr>
        <a:xfrm>
          <a:off x="0" y="0"/>
          <a:ext cx="0" cy="0"/>
          <a:chOff x="0" y="0"/>
          <a:chExt cx="0" cy="0"/>
        </a:xfrm>
      </p:grpSpPr>
      <p:sp>
        <p:nvSpPr>
          <p:cNvPr id="11" name="Texto del título"/>
          <p:cNvSpPr txBox="1">
            <a:spLocks noGrp="1"/>
          </p:cNvSpPr>
          <p:nvPr>
            <p:ph type="title"/>
          </p:nvPr>
        </p:nvSpPr>
        <p:spPr>
          <a:xfrm>
            <a:off x="2387600" y="2298700"/>
            <a:ext cx="19621500" cy="4648200"/>
          </a:xfrm>
          <a:prstGeom prst="rect">
            <a:avLst/>
          </a:prstGeom>
        </p:spPr>
        <p:txBody>
          <a:bodyPr anchor="b"/>
          <a:lstStyle/>
          <a:p>
            <a:r>
              <a:t>Texto del título</a:t>
            </a:r>
          </a:p>
        </p:txBody>
      </p:sp>
      <p:sp>
        <p:nvSpPr>
          <p:cNvPr id="12" name="Nivel de texto 1…"/>
          <p:cNvSpPr txBox="1">
            <a:spLocks noGrp="1"/>
          </p:cNvSpPr>
          <p:nvPr>
            <p:ph type="body" sz="quarter" idx="1"/>
          </p:nvPr>
        </p:nvSpPr>
        <p:spPr>
          <a:xfrm>
            <a:off x="2387600" y="7073900"/>
            <a:ext cx="19621500" cy="1587500"/>
          </a:xfrm>
          <a:prstGeom prst="rect">
            <a:avLst/>
          </a:prstGeom>
        </p:spPr>
        <p:txBody>
          <a:bodyPr anchor="t"/>
          <a:lstStyle>
            <a:lvl1pPr marL="0" indent="0" algn="ctr">
              <a:spcBef>
                <a:spcPts val="0"/>
              </a:spcBef>
              <a:buSzTx/>
              <a:buNone/>
              <a:defRPr sz="4400"/>
            </a:lvl1pPr>
            <a:lvl2pPr marL="0" indent="0" algn="ctr">
              <a:spcBef>
                <a:spcPts val="0"/>
              </a:spcBef>
              <a:buSzTx/>
              <a:buNone/>
              <a:defRPr sz="4400"/>
            </a:lvl2pPr>
            <a:lvl3pPr marL="0" indent="0" algn="ctr">
              <a:spcBef>
                <a:spcPts val="0"/>
              </a:spcBef>
              <a:buSzTx/>
              <a:buNone/>
              <a:defRPr sz="4400"/>
            </a:lvl3pPr>
            <a:lvl4pPr marL="0" indent="0" algn="ctr">
              <a:spcBef>
                <a:spcPts val="0"/>
              </a:spcBef>
              <a:buSzTx/>
              <a:buNone/>
              <a:defRPr sz="4400"/>
            </a:lvl4pPr>
            <a:lvl5pPr marL="0" indent="0" algn="ctr">
              <a:spcBef>
                <a:spcPts val="0"/>
              </a:spcBef>
              <a:buSzTx/>
              <a:buNone/>
              <a:defRPr sz="4400"/>
            </a:lvl5pPr>
          </a:lstStyle>
          <a:p>
            <a:r>
              <a:t>Nivel de texto 1</a:t>
            </a:r>
          </a:p>
          <a:p>
            <a:pPr lvl="1"/>
            <a:r>
              <a:t>Nivel de texto 2</a:t>
            </a:r>
          </a:p>
          <a:p>
            <a:pPr lvl="2"/>
            <a:r>
              <a:t>Nivel de texto 3</a:t>
            </a:r>
          </a:p>
          <a:p>
            <a:pPr lvl="3"/>
            <a:r>
              <a:t>Nivel de texto 4</a:t>
            </a:r>
          </a:p>
          <a:p>
            <a:pPr lvl="4"/>
            <a:r>
              <a:t>Nivel de texto 5</a:t>
            </a:r>
          </a:p>
        </p:txBody>
      </p:sp>
      <p:sp>
        <p:nvSpPr>
          <p:cNvPr id="13" name="Número de diapositiva"/>
          <p:cNvSpPr txBox="1">
            <a:spLocks noGrp="1"/>
          </p:cNvSpPr>
          <p:nvPr>
            <p:ph type="sldNum" sz="quarter" idx="2"/>
          </p:nvPr>
        </p:nvSpPr>
        <p:spPr>
          <a:prstGeom prst="rect">
            <a:avLst/>
          </a:prstGeom>
        </p:spPr>
        <p:txBody>
          <a:bodyPr anchor="t"/>
          <a:lstStyle/>
          <a:p>
            <a:fld id="{86CB4B4D-7CA3-9044-876B-883B54F8677D}" type="slidenum">
              <a:t>‹Nº›</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Cita">
    <p:spTree>
      <p:nvGrpSpPr>
        <p:cNvPr id="1" name=""/>
        <p:cNvGrpSpPr/>
        <p:nvPr/>
      </p:nvGrpSpPr>
      <p:grpSpPr>
        <a:xfrm>
          <a:off x="0" y="0"/>
          <a:ext cx="0" cy="0"/>
          <a:chOff x="0" y="0"/>
          <a:chExt cx="0" cy="0"/>
        </a:xfrm>
      </p:grpSpPr>
      <p:sp>
        <p:nvSpPr>
          <p:cNvPr id="93" name="– Juan Pérez"/>
          <p:cNvSpPr txBox="1">
            <a:spLocks noGrp="1"/>
          </p:cNvSpPr>
          <p:nvPr>
            <p:ph type="body" sz="quarter" idx="21"/>
          </p:nvPr>
        </p:nvSpPr>
        <p:spPr>
          <a:xfrm>
            <a:off x="2387600" y="8953500"/>
            <a:ext cx="19621500" cy="685800"/>
          </a:xfrm>
          <a:prstGeom prst="rect">
            <a:avLst/>
          </a:prstGeom>
        </p:spPr>
        <p:txBody>
          <a:bodyPr>
            <a:spAutoFit/>
          </a:bodyPr>
          <a:lstStyle>
            <a:lvl1pPr marL="0" indent="0" algn="ctr">
              <a:spcBef>
                <a:spcPts val="0"/>
              </a:spcBef>
              <a:buSzTx/>
              <a:buNone/>
              <a:defRPr sz="3800" b="1">
                <a:latin typeface="Helvetica"/>
                <a:ea typeface="Helvetica"/>
                <a:cs typeface="Helvetica"/>
                <a:sym typeface="Helvetica"/>
              </a:defRPr>
            </a:lvl1pPr>
          </a:lstStyle>
          <a:p>
            <a:r>
              <a:t>– Juan Pérez</a:t>
            </a:r>
          </a:p>
        </p:txBody>
      </p:sp>
      <p:sp>
        <p:nvSpPr>
          <p:cNvPr id="94" name="“Escribe una cita aquí”"/>
          <p:cNvSpPr txBox="1">
            <a:spLocks noGrp="1"/>
          </p:cNvSpPr>
          <p:nvPr>
            <p:ph type="body" sz="quarter" idx="22"/>
          </p:nvPr>
        </p:nvSpPr>
        <p:spPr>
          <a:xfrm>
            <a:off x="2387600" y="6007100"/>
            <a:ext cx="19621500" cy="952500"/>
          </a:xfrm>
          <a:prstGeom prst="rect">
            <a:avLst/>
          </a:prstGeom>
        </p:spPr>
        <p:txBody>
          <a:bodyPr>
            <a:spAutoFit/>
          </a:bodyPr>
          <a:lstStyle>
            <a:lvl1pPr marL="0" indent="0" algn="ctr">
              <a:spcBef>
                <a:spcPts val="3400"/>
              </a:spcBef>
              <a:buSzTx/>
              <a:buNone/>
              <a:defRPr sz="5600"/>
            </a:lvl1pPr>
          </a:lstStyle>
          <a:p>
            <a:r>
              <a:t>“Escribe una cita aquí”</a:t>
            </a:r>
          </a:p>
        </p:txBody>
      </p:sp>
      <p:sp>
        <p:nvSpPr>
          <p:cNvPr id="95" name="Número de diapositiva"/>
          <p:cNvSpPr txBox="1">
            <a:spLocks noGrp="1"/>
          </p:cNvSpPr>
          <p:nvPr>
            <p:ph type="sldNum" sz="quarter" idx="2"/>
          </p:nvPr>
        </p:nvSpPr>
        <p:spPr>
          <a:prstGeom prst="rect">
            <a:avLst/>
          </a:prstGeom>
        </p:spPr>
        <p:txBody>
          <a:bodyPr anchor="t"/>
          <a:lstStyle/>
          <a:p>
            <a:fld id="{86CB4B4D-7CA3-9044-876B-883B54F8677D}" type="slidenum">
              <a:t>‹Nº›</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Foto">
    <p:spTree>
      <p:nvGrpSpPr>
        <p:cNvPr id="1" name=""/>
        <p:cNvGrpSpPr/>
        <p:nvPr/>
      </p:nvGrpSpPr>
      <p:grpSpPr>
        <a:xfrm>
          <a:off x="0" y="0"/>
          <a:ext cx="0" cy="0"/>
          <a:chOff x="0" y="0"/>
          <a:chExt cx="0" cy="0"/>
        </a:xfrm>
      </p:grpSpPr>
      <p:sp>
        <p:nvSpPr>
          <p:cNvPr id="102" name="Imagen"/>
          <p:cNvSpPr>
            <a:spLocks noGrp="1"/>
          </p:cNvSpPr>
          <p:nvPr>
            <p:ph type="pic" idx="21"/>
          </p:nvPr>
        </p:nvSpPr>
        <p:spPr>
          <a:xfrm>
            <a:off x="-47625" y="-2540000"/>
            <a:ext cx="24479250" cy="16319500"/>
          </a:xfrm>
          <a:prstGeom prst="rect">
            <a:avLst/>
          </a:prstGeom>
        </p:spPr>
        <p:txBody>
          <a:bodyPr lIns="91439" tIns="45719" rIns="91439" bIns="45719" anchor="t">
            <a:noAutofit/>
          </a:bodyPr>
          <a:lstStyle/>
          <a:p>
            <a:endParaRPr/>
          </a:p>
        </p:txBody>
      </p:sp>
      <p:sp>
        <p:nvSpPr>
          <p:cNvPr id="103" name="Número de diapositiva"/>
          <p:cNvSpPr txBox="1">
            <a:spLocks noGrp="1"/>
          </p:cNvSpPr>
          <p:nvPr>
            <p:ph type="sldNum" sz="quarter" idx="2"/>
          </p:nvPr>
        </p:nvSpPr>
        <p:spPr>
          <a:prstGeom prst="rect">
            <a:avLst/>
          </a:prstGeom>
        </p:spPr>
        <p:txBody>
          <a:bodyPr anchor="t"/>
          <a:lstStyle/>
          <a:p>
            <a:fld id="{86CB4B4D-7CA3-9044-876B-883B54F8677D}" type="slidenum">
              <a:t>‹Nº›</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En blanco">
    <p:spTree>
      <p:nvGrpSpPr>
        <p:cNvPr id="1" name=""/>
        <p:cNvGrpSpPr/>
        <p:nvPr/>
      </p:nvGrpSpPr>
      <p:grpSpPr>
        <a:xfrm>
          <a:off x="0" y="0"/>
          <a:ext cx="0" cy="0"/>
          <a:chOff x="0" y="0"/>
          <a:chExt cx="0" cy="0"/>
        </a:xfrm>
      </p:grpSpPr>
      <p:sp>
        <p:nvSpPr>
          <p:cNvPr id="110" name="Número de diapositiva"/>
          <p:cNvSpPr txBox="1">
            <a:spLocks noGrp="1"/>
          </p:cNvSpPr>
          <p:nvPr>
            <p:ph type="sldNum" sz="quarter" idx="2"/>
          </p:nvPr>
        </p:nvSpPr>
        <p:spPr>
          <a:prstGeom prst="rect">
            <a:avLst/>
          </a:prstGeom>
        </p:spPr>
        <p:txBody>
          <a:bodyPr anchor="t"/>
          <a:lstStyle/>
          <a:p>
            <a:fld id="{86CB4B4D-7CA3-9044-876B-883B54F8677D}" type="slidenum">
              <a:t>‹Nº›</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Foto (horizontal)">
    <p:spTree>
      <p:nvGrpSpPr>
        <p:cNvPr id="1" name=""/>
        <p:cNvGrpSpPr/>
        <p:nvPr/>
      </p:nvGrpSpPr>
      <p:grpSpPr>
        <a:xfrm>
          <a:off x="0" y="0"/>
          <a:ext cx="0" cy="0"/>
          <a:chOff x="0" y="0"/>
          <a:chExt cx="0" cy="0"/>
        </a:xfrm>
      </p:grpSpPr>
      <p:sp>
        <p:nvSpPr>
          <p:cNvPr id="20" name="Imagen"/>
          <p:cNvSpPr>
            <a:spLocks noGrp="1"/>
          </p:cNvSpPr>
          <p:nvPr>
            <p:ph type="pic" idx="21"/>
          </p:nvPr>
        </p:nvSpPr>
        <p:spPr>
          <a:xfrm>
            <a:off x="2752725" y="-2489200"/>
            <a:ext cx="18840450" cy="12560300"/>
          </a:xfrm>
          <a:prstGeom prst="rect">
            <a:avLst/>
          </a:prstGeom>
        </p:spPr>
        <p:txBody>
          <a:bodyPr lIns="91439" tIns="45719" rIns="91439" bIns="45719" anchor="t">
            <a:noAutofit/>
          </a:bodyPr>
          <a:lstStyle/>
          <a:p>
            <a:endParaRPr/>
          </a:p>
        </p:txBody>
      </p:sp>
      <p:sp>
        <p:nvSpPr>
          <p:cNvPr id="21" name="Texto del título"/>
          <p:cNvSpPr txBox="1">
            <a:spLocks noGrp="1"/>
          </p:cNvSpPr>
          <p:nvPr>
            <p:ph type="title"/>
          </p:nvPr>
        </p:nvSpPr>
        <p:spPr>
          <a:xfrm>
            <a:off x="2387600" y="9448800"/>
            <a:ext cx="19621500" cy="2006600"/>
          </a:xfrm>
          <a:prstGeom prst="rect">
            <a:avLst/>
          </a:prstGeom>
        </p:spPr>
        <p:txBody>
          <a:bodyPr anchor="b"/>
          <a:lstStyle/>
          <a:p>
            <a:r>
              <a:t>Texto del título</a:t>
            </a:r>
          </a:p>
        </p:txBody>
      </p:sp>
      <p:sp>
        <p:nvSpPr>
          <p:cNvPr id="22" name="Nivel de texto 1…"/>
          <p:cNvSpPr txBox="1">
            <a:spLocks noGrp="1"/>
          </p:cNvSpPr>
          <p:nvPr>
            <p:ph type="body" sz="quarter" idx="1"/>
          </p:nvPr>
        </p:nvSpPr>
        <p:spPr>
          <a:xfrm>
            <a:off x="2387600" y="11518900"/>
            <a:ext cx="19621500" cy="1714500"/>
          </a:xfrm>
          <a:prstGeom prst="rect">
            <a:avLst/>
          </a:prstGeom>
        </p:spPr>
        <p:txBody>
          <a:bodyPr anchor="t"/>
          <a:lstStyle>
            <a:lvl1pPr marL="0" indent="0" algn="ctr">
              <a:spcBef>
                <a:spcPts val="0"/>
              </a:spcBef>
              <a:buSzTx/>
              <a:buNone/>
              <a:defRPr sz="4400"/>
            </a:lvl1pPr>
            <a:lvl2pPr marL="0" indent="0" algn="ctr">
              <a:spcBef>
                <a:spcPts val="0"/>
              </a:spcBef>
              <a:buSzTx/>
              <a:buNone/>
              <a:defRPr sz="4400"/>
            </a:lvl2pPr>
            <a:lvl3pPr marL="0" indent="0" algn="ctr">
              <a:spcBef>
                <a:spcPts val="0"/>
              </a:spcBef>
              <a:buSzTx/>
              <a:buNone/>
              <a:defRPr sz="4400"/>
            </a:lvl3pPr>
            <a:lvl4pPr marL="0" indent="0" algn="ctr">
              <a:spcBef>
                <a:spcPts val="0"/>
              </a:spcBef>
              <a:buSzTx/>
              <a:buNone/>
              <a:defRPr sz="4400"/>
            </a:lvl4pPr>
            <a:lvl5pPr marL="0" indent="0" algn="ctr">
              <a:spcBef>
                <a:spcPts val="0"/>
              </a:spcBef>
              <a:buSzTx/>
              <a:buNone/>
              <a:defRPr sz="4400"/>
            </a:lvl5pPr>
          </a:lstStyle>
          <a:p>
            <a:r>
              <a:t>Nivel de texto 1</a:t>
            </a:r>
          </a:p>
          <a:p>
            <a:pPr lvl="1"/>
            <a:r>
              <a:t>Nivel de texto 2</a:t>
            </a:r>
          </a:p>
          <a:p>
            <a:pPr lvl="2"/>
            <a:r>
              <a:t>Nivel de texto 3</a:t>
            </a:r>
          </a:p>
          <a:p>
            <a:pPr lvl="3"/>
            <a:r>
              <a:t>Nivel de texto 4</a:t>
            </a:r>
          </a:p>
          <a:p>
            <a:pPr lvl="4"/>
            <a:r>
              <a:t>Nivel de texto 5</a:t>
            </a:r>
          </a:p>
        </p:txBody>
      </p:sp>
      <p:sp>
        <p:nvSpPr>
          <p:cNvPr id="23" name="Número de diapositiva"/>
          <p:cNvSpPr txBox="1">
            <a:spLocks noGrp="1"/>
          </p:cNvSpPr>
          <p:nvPr>
            <p:ph type="sldNum" sz="quarter" idx="2"/>
          </p:nvPr>
        </p:nvSpPr>
        <p:spPr>
          <a:prstGeom prst="rect">
            <a:avLst/>
          </a:prstGeom>
        </p:spPr>
        <p:txBody>
          <a:bodyPr anchor="t"/>
          <a:lstStyle/>
          <a:p>
            <a:fld id="{86CB4B4D-7CA3-9044-876B-883B54F8677D}" type="slidenum">
              <a:t>‹Nº›</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ítulo (centro)">
    <p:spTree>
      <p:nvGrpSpPr>
        <p:cNvPr id="1" name=""/>
        <p:cNvGrpSpPr/>
        <p:nvPr/>
      </p:nvGrpSpPr>
      <p:grpSpPr>
        <a:xfrm>
          <a:off x="0" y="0"/>
          <a:ext cx="0" cy="0"/>
          <a:chOff x="0" y="0"/>
          <a:chExt cx="0" cy="0"/>
        </a:xfrm>
      </p:grpSpPr>
      <p:sp>
        <p:nvSpPr>
          <p:cNvPr id="30" name="Texto del título"/>
          <p:cNvSpPr txBox="1">
            <a:spLocks noGrp="1"/>
          </p:cNvSpPr>
          <p:nvPr>
            <p:ph type="title"/>
          </p:nvPr>
        </p:nvSpPr>
        <p:spPr>
          <a:xfrm>
            <a:off x="2387600" y="4533900"/>
            <a:ext cx="19621500" cy="4648200"/>
          </a:xfrm>
          <a:prstGeom prst="rect">
            <a:avLst/>
          </a:prstGeom>
        </p:spPr>
        <p:txBody>
          <a:bodyPr/>
          <a:lstStyle/>
          <a:p>
            <a:r>
              <a:t>Texto del título</a:t>
            </a:r>
          </a:p>
        </p:txBody>
      </p:sp>
      <p:sp>
        <p:nvSpPr>
          <p:cNvPr id="31" name="Número de diapositiva"/>
          <p:cNvSpPr txBox="1">
            <a:spLocks noGrp="1"/>
          </p:cNvSpPr>
          <p:nvPr>
            <p:ph type="sldNum" sz="quarter" idx="2"/>
          </p:nvPr>
        </p:nvSpPr>
        <p:spPr>
          <a:prstGeom prst="rect">
            <a:avLst/>
          </a:prstGeom>
        </p:spPr>
        <p:txBody>
          <a:bodyPr anchor="t"/>
          <a:lstStyle/>
          <a:p>
            <a:fld id="{86CB4B4D-7CA3-9044-876B-883B54F8677D}" type="slidenum">
              <a:t>‹Nº›</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Foto (vertical)">
    <p:spTree>
      <p:nvGrpSpPr>
        <p:cNvPr id="1" name=""/>
        <p:cNvGrpSpPr/>
        <p:nvPr/>
      </p:nvGrpSpPr>
      <p:grpSpPr>
        <a:xfrm>
          <a:off x="0" y="0"/>
          <a:ext cx="0" cy="0"/>
          <a:chOff x="0" y="0"/>
          <a:chExt cx="0" cy="0"/>
        </a:xfrm>
      </p:grpSpPr>
      <p:sp>
        <p:nvSpPr>
          <p:cNvPr id="38" name="Imagen"/>
          <p:cNvSpPr>
            <a:spLocks noGrp="1"/>
          </p:cNvSpPr>
          <p:nvPr>
            <p:ph type="pic" idx="21"/>
          </p:nvPr>
        </p:nvSpPr>
        <p:spPr>
          <a:xfrm>
            <a:off x="12407900" y="-2159000"/>
            <a:ext cx="10337801" cy="15506702"/>
          </a:xfrm>
          <a:prstGeom prst="rect">
            <a:avLst/>
          </a:prstGeom>
        </p:spPr>
        <p:txBody>
          <a:bodyPr lIns="91439" tIns="45719" rIns="91439" bIns="45719" anchor="t">
            <a:noAutofit/>
          </a:bodyPr>
          <a:lstStyle/>
          <a:p>
            <a:endParaRPr/>
          </a:p>
        </p:txBody>
      </p:sp>
      <p:sp>
        <p:nvSpPr>
          <p:cNvPr id="39" name="Texto del título"/>
          <p:cNvSpPr txBox="1">
            <a:spLocks noGrp="1"/>
          </p:cNvSpPr>
          <p:nvPr>
            <p:ph type="title"/>
          </p:nvPr>
        </p:nvSpPr>
        <p:spPr>
          <a:xfrm>
            <a:off x="1790700" y="1066800"/>
            <a:ext cx="10007600" cy="5626100"/>
          </a:xfrm>
          <a:prstGeom prst="rect">
            <a:avLst/>
          </a:prstGeom>
        </p:spPr>
        <p:txBody>
          <a:bodyPr anchor="b"/>
          <a:lstStyle>
            <a:lvl1pPr>
              <a:defRPr sz="8400">
                <a:latin typeface="+mn-lt"/>
                <a:ea typeface="+mn-ea"/>
                <a:cs typeface="+mn-cs"/>
                <a:sym typeface="Helvetica Light"/>
              </a:defRPr>
            </a:lvl1pPr>
          </a:lstStyle>
          <a:p>
            <a:r>
              <a:t>Texto del título</a:t>
            </a:r>
          </a:p>
        </p:txBody>
      </p:sp>
      <p:sp>
        <p:nvSpPr>
          <p:cNvPr id="40" name="Nivel de texto 1…"/>
          <p:cNvSpPr txBox="1">
            <a:spLocks noGrp="1"/>
          </p:cNvSpPr>
          <p:nvPr>
            <p:ph type="body" sz="quarter" idx="1"/>
          </p:nvPr>
        </p:nvSpPr>
        <p:spPr>
          <a:xfrm>
            <a:off x="1790700" y="7035800"/>
            <a:ext cx="10007600" cy="5626100"/>
          </a:xfrm>
          <a:prstGeom prst="rect">
            <a:avLst/>
          </a:prstGeom>
        </p:spPr>
        <p:txBody>
          <a:bodyPr anchor="t"/>
          <a:lstStyle>
            <a:lvl1pPr marL="0" indent="0" algn="ctr">
              <a:spcBef>
                <a:spcPts val="0"/>
              </a:spcBef>
              <a:buSzTx/>
              <a:buNone/>
              <a:defRPr sz="4400"/>
            </a:lvl1pPr>
            <a:lvl2pPr marL="0" indent="0" algn="ctr">
              <a:spcBef>
                <a:spcPts val="0"/>
              </a:spcBef>
              <a:buSzTx/>
              <a:buNone/>
              <a:defRPr sz="4400"/>
            </a:lvl2pPr>
            <a:lvl3pPr marL="0" indent="0" algn="ctr">
              <a:spcBef>
                <a:spcPts val="0"/>
              </a:spcBef>
              <a:buSzTx/>
              <a:buNone/>
              <a:defRPr sz="4400"/>
            </a:lvl3pPr>
            <a:lvl4pPr marL="0" indent="0" algn="ctr">
              <a:spcBef>
                <a:spcPts val="0"/>
              </a:spcBef>
              <a:buSzTx/>
              <a:buNone/>
              <a:defRPr sz="4400"/>
            </a:lvl4pPr>
            <a:lvl5pPr marL="0" indent="0" algn="ctr">
              <a:spcBef>
                <a:spcPts val="0"/>
              </a:spcBef>
              <a:buSzTx/>
              <a:buNone/>
              <a:defRPr sz="4400"/>
            </a:lvl5pPr>
          </a:lstStyle>
          <a:p>
            <a:r>
              <a:t>Nivel de texto 1</a:t>
            </a:r>
          </a:p>
          <a:p>
            <a:pPr lvl="1"/>
            <a:r>
              <a:t>Nivel de texto 2</a:t>
            </a:r>
          </a:p>
          <a:p>
            <a:pPr lvl="2"/>
            <a:r>
              <a:t>Nivel de texto 3</a:t>
            </a:r>
          </a:p>
          <a:p>
            <a:pPr lvl="3"/>
            <a:r>
              <a:t>Nivel de texto 4</a:t>
            </a:r>
          </a:p>
          <a:p>
            <a:pPr lvl="4"/>
            <a:r>
              <a:t>Nivel de texto 5</a:t>
            </a:r>
          </a:p>
        </p:txBody>
      </p:sp>
      <p:sp>
        <p:nvSpPr>
          <p:cNvPr id="41" name="Número de diapositiva"/>
          <p:cNvSpPr txBox="1">
            <a:spLocks noGrp="1"/>
          </p:cNvSpPr>
          <p:nvPr>
            <p:ph type="sldNum" sz="quarter" idx="2"/>
          </p:nvPr>
        </p:nvSpPr>
        <p:spPr>
          <a:prstGeom prst="rect">
            <a:avLst/>
          </a:prstGeom>
        </p:spPr>
        <p:txBody>
          <a:bodyPr anchor="t"/>
          <a:lstStyle/>
          <a:p>
            <a:fld id="{86CB4B4D-7CA3-9044-876B-883B54F8677D}" type="slidenum">
              <a:t>‹Nº›</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ítulo (arriba)">
    <p:spTree>
      <p:nvGrpSpPr>
        <p:cNvPr id="1" name=""/>
        <p:cNvGrpSpPr/>
        <p:nvPr/>
      </p:nvGrpSpPr>
      <p:grpSpPr>
        <a:xfrm>
          <a:off x="0" y="0"/>
          <a:ext cx="0" cy="0"/>
          <a:chOff x="0" y="0"/>
          <a:chExt cx="0" cy="0"/>
        </a:xfrm>
      </p:grpSpPr>
      <p:sp>
        <p:nvSpPr>
          <p:cNvPr id="48" name="Texto del título"/>
          <p:cNvSpPr txBox="1">
            <a:spLocks noGrp="1"/>
          </p:cNvSpPr>
          <p:nvPr>
            <p:ph type="title"/>
          </p:nvPr>
        </p:nvSpPr>
        <p:spPr>
          <a:prstGeom prst="rect">
            <a:avLst/>
          </a:prstGeom>
        </p:spPr>
        <p:txBody>
          <a:bodyPr/>
          <a:lstStyle/>
          <a:p>
            <a:r>
              <a:t>Texto del título</a:t>
            </a:r>
          </a:p>
        </p:txBody>
      </p:sp>
      <p:sp>
        <p:nvSpPr>
          <p:cNvPr id="49"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ítulo y viñetas">
    <p:spTree>
      <p:nvGrpSpPr>
        <p:cNvPr id="1" name=""/>
        <p:cNvGrpSpPr/>
        <p:nvPr/>
      </p:nvGrpSpPr>
      <p:grpSpPr>
        <a:xfrm>
          <a:off x="0" y="0"/>
          <a:ext cx="0" cy="0"/>
          <a:chOff x="0" y="0"/>
          <a:chExt cx="0" cy="0"/>
        </a:xfrm>
      </p:grpSpPr>
      <p:sp>
        <p:nvSpPr>
          <p:cNvPr id="56" name="Texto del título"/>
          <p:cNvSpPr txBox="1">
            <a:spLocks noGrp="1"/>
          </p:cNvSpPr>
          <p:nvPr>
            <p:ph type="title"/>
          </p:nvPr>
        </p:nvSpPr>
        <p:spPr>
          <a:prstGeom prst="rect">
            <a:avLst/>
          </a:prstGeom>
        </p:spPr>
        <p:txBody>
          <a:bodyPr/>
          <a:lstStyle/>
          <a:p>
            <a:r>
              <a:t>Texto del título</a:t>
            </a:r>
          </a:p>
        </p:txBody>
      </p:sp>
      <p:sp>
        <p:nvSpPr>
          <p:cNvPr id="57" name="Nivel de texto 1…"/>
          <p:cNvSpPr txBox="1">
            <a:spLocks noGrp="1"/>
          </p:cNvSpPr>
          <p:nvPr>
            <p:ph type="body" idx="1"/>
          </p:nvPr>
        </p:nvSpPr>
        <p:spPr>
          <a:prstGeom prst="rect">
            <a:avLst/>
          </a:prstGeom>
        </p:spPr>
        <p:txBody>
          <a:bodyPr/>
          <a:lstStyle/>
          <a:p>
            <a:r>
              <a:t>Nivel de texto 1</a:t>
            </a:r>
          </a:p>
          <a:p>
            <a:pPr lvl="1"/>
            <a:r>
              <a:t>Nivel de texto 2</a:t>
            </a:r>
          </a:p>
          <a:p>
            <a:pPr lvl="2"/>
            <a:r>
              <a:t>Nivel de texto 3</a:t>
            </a:r>
          </a:p>
          <a:p>
            <a:pPr lvl="3"/>
            <a:r>
              <a:t>Nivel de texto 4</a:t>
            </a:r>
          </a:p>
          <a:p>
            <a:pPr lvl="4"/>
            <a:r>
              <a:t>Nivel de texto 5</a:t>
            </a:r>
          </a:p>
        </p:txBody>
      </p:sp>
      <p:sp>
        <p:nvSpPr>
          <p:cNvPr id="58" name="Número de diapositiva"/>
          <p:cNvSpPr txBox="1">
            <a:spLocks noGrp="1"/>
          </p:cNvSpPr>
          <p:nvPr>
            <p:ph type="sldNum" sz="quarter" idx="2"/>
          </p:nvPr>
        </p:nvSpPr>
        <p:spPr>
          <a:prstGeom prst="rect">
            <a:avLst/>
          </a:prstGeom>
        </p:spPr>
        <p:txBody>
          <a:bodyPr anchor="t"/>
          <a:lstStyle/>
          <a:p>
            <a:fld id="{86CB4B4D-7CA3-9044-876B-883B54F8677D}" type="slidenum">
              <a:t>‹Nº›</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ítulo, viñetas y foto">
    <p:spTree>
      <p:nvGrpSpPr>
        <p:cNvPr id="1" name=""/>
        <p:cNvGrpSpPr/>
        <p:nvPr/>
      </p:nvGrpSpPr>
      <p:grpSpPr>
        <a:xfrm>
          <a:off x="0" y="0"/>
          <a:ext cx="0" cy="0"/>
          <a:chOff x="0" y="0"/>
          <a:chExt cx="0" cy="0"/>
        </a:xfrm>
      </p:grpSpPr>
      <p:sp>
        <p:nvSpPr>
          <p:cNvPr id="65" name="Imagen"/>
          <p:cNvSpPr>
            <a:spLocks noGrp="1"/>
          </p:cNvSpPr>
          <p:nvPr>
            <p:ph type="pic" idx="21"/>
          </p:nvPr>
        </p:nvSpPr>
        <p:spPr>
          <a:xfrm>
            <a:off x="12496800" y="-1485900"/>
            <a:ext cx="10193867" cy="15290801"/>
          </a:xfrm>
          <a:prstGeom prst="rect">
            <a:avLst/>
          </a:prstGeom>
        </p:spPr>
        <p:txBody>
          <a:bodyPr lIns="91439" tIns="45719" rIns="91439" bIns="45719" anchor="t">
            <a:noAutofit/>
          </a:bodyPr>
          <a:lstStyle/>
          <a:p>
            <a:endParaRPr/>
          </a:p>
        </p:txBody>
      </p:sp>
      <p:sp>
        <p:nvSpPr>
          <p:cNvPr id="66" name="Texto del título"/>
          <p:cNvSpPr txBox="1">
            <a:spLocks noGrp="1"/>
          </p:cNvSpPr>
          <p:nvPr>
            <p:ph type="title"/>
          </p:nvPr>
        </p:nvSpPr>
        <p:spPr>
          <a:prstGeom prst="rect">
            <a:avLst/>
          </a:prstGeom>
        </p:spPr>
        <p:txBody>
          <a:bodyPr/>
          <a:lstStyle/>
          <a:p>
            <a:r>
              <a:t>Texto del título</a:t>
            </a:r>
          </a:p>
        </p:txBody>
      </p:sp>
      <p:sp>
        <p:nvSpPr>
          <p:cNvPr id="67" name="Nivel de texto 1…"/>
          <p:cNvSpPr txBox="1">
            <a:spLocks noGrp="1"/>
          </p:cNvSpPr>
          <p:nvPr>
            <p:ph type="body" sz="half" idx="1"/>
          </p:nvPr>
        </p:nvSpPr>
        <p:spPr>
          <a:xfrm>
            <a:off x="1790700" y="3644900"/>
            <a:ext cx="10007600" cy="8839200"/>
          </a:xfrm>
          <a:prstGeom prst="rect">
            <a:avLst/>
          </a:prstGeom>
        </p:spPr>
        <p:txBody>
          <a:bodyPr/>
          <a:lstStyle>
            <a:lvl1pPr marL="431800" indent="-431800">
              <a:spcBef>
                <a:spcPts val="5300"/>
              </a:spcBef>
              <a:defRPr sz="3800"/>
            </a:lvl1pPr>
            <a:lvl2pPr marL="863600" indent="-431800">
              <a:spcBef>
                <a:spcPts val="5300"/>
              </a:spcBef>
              <a:defRPr sz="3800"/>
            </a:lvl2pPr>
            <a:lvl3pPr marL="1295400" indent="-431800">
              <a:spcBef>
                <a:spcPts val="5300"/>
              </a:spcBef>
              <a:defRPr sz="3800"/>
            </a:lvl3pPr>
            <a:lvl4pPr marL="1727200" indent="-431800">
              <a:spcBef>
                <a:spcPts val="5300"/>
              </a:spcBef>
              <a:defRPr sz="3800"/>
            </a:lvl4pPr>
            <a:lvl5pPr marL="2159000" indent="-431800">
              <a:spcBef>
                <a:spcPts val="5300"/>
              </a:spcBef>
              <a:defRPr sz="3800"/>
            </a:lvl5pPr>
          </a:lstStyle>
          <a:p>
            <a:r>
              <a:t>Nivel de texto 1</a:t>
            </a:r>
          </a:p>
          <a:p>
            <a:pPr lvl="1"/>
            <a:r>
              <a:t>Nivel de texto 2</a:t>
            </a:r>
          </a:p>
          <a:p>
            <a:pPr lvl="2"/>
            <a:r>
              <a:t>Nivel de texto 3</a:t>
            </a:r>
          </a:p>
          <a:p>
            <a:pPr lvl="3"/>
            <a:r>
              <a:t>Nivel de texto 4</a:t>
            </a:r>
          </a:p>
          <a:p>
            <a:pPr lvl="4"/>
            <a:r>
              <a:t>Nivel de texto 5</a:t>
            </a:r>
          </a:p>
        </p:txBody>
      </p:sp>
      <p:sp>
        <p:nvSpPr>
          <p:cNvPr id="68" name="Número de diapositiva"/>
          <p:cNvSpPr txBox="1">
            <a:spLocks noGrp="1"/>
          </p:cNvSpPr>
          <p:nvPr>
            <p:ph type="sldNum" sz="quarter" idx="2"/>
          </p:nvPr>
        </p:nvSpPr>
        <p:spPr>
          <a:prstGeom prst="rect">
            <a:avLst/>
          </a:prstGeom>
        </p:spPr>
        <p:txBody>
          <a:bodyPr anchor="t"/>
          <a:lstStyle/>
          <a:p>
            <a:fld id="{86CB4B4D-7CA3-9044-876B-883B54F8677D}" type="slidenum">
              <a:t>‹Nº›</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Viñetas">
    <p:spTree>
      <p:nvGrpSpPr>
        <p:cNvPr id="1" name=""/>
        <p:cNvGrpSpPr/>
        <p:nvPr/>
      </p:nvGrpSpPr>
      <p:grpSpPr>
        <a:xfrm>
          <a:off x="0" y="0"/>
          <a:ext cx="0" cy="0"/>
          <a:chOff x="0" y="0"/>
          <a:chExt cx="0" cy="0"/>
        </a:xfrm>
      </p:grpSpPr>
      <p:sp>
        <p:nvSpPr>
          <p:cNvPr id="75" name="Nivel de texto 1…"/>
          <p:cNvSpPr txBox="1">
            <a:spLocks noGrp="1"/>
          </p:cNvSpPr>
          <p:nvPr>
            <p:ph type="body" idx="1"/>
          </p:nvPr>
        </p:nvSpPr>
        <p:spPr>
          <a:xfrm>
            <a:off x="1790700" y="1790700"/>
            <a:ext cx="20815300" cy="10147300"/>
          </a:xfrm>
          <a:prstGeom prst="rect">
            <a:avLst/>
          </a:prstGeom>
        </p:spPr>
        <p:txBody>
          <a:bodyPr/>
          <a:lstStyle/>
          <a:p>
            <a:r>
              <a:t>Nivel de texto 1</a:t>
            </a:r>
          </a:p>
          <a:p>
            <a:pPr lvl="1"/>
            <a:r>
              <a:t>Nivel de texto 2</a:t>
            </a:r>
          </a:p>
          <a:p>
            <a:pPr lvl="2"/>
            <a:r>
              <a:t>Nivel de texto 3</a:t>
            </a:r>
          </a:p>
          <a:p>
            <a:pPr lvl="3"/>
            <a:r>
              <a:t>Nivel de texto 4</a:t>
            </a:r>
          </a:p>
          <a:p>
            <a:pPr lvl="4"/>
            <a:r>
              <a:t>Nivel de texto 5</a:t>
            </a:r>
          </a:p>
        </p:txBody>
      </p:sp>
      <p:sp>
        <p:nvSpPr>
          <p:cNvPr id="76" name="Número de diapositiva"/>
          <p:cNvSpPr txBox="1">
            <a:spLocks noGrp="1"/>
          </p:cNvSpPr>
          <p:nvPr>
            <p:ph type="sldNum" sz="quarter" idx="2"/>
          </p:nvPr>
        </p:nvSpPr>
        <p:spPr>
          <a:prstGeom prst="rect">
            <a:avLst/>
          </a:prstGeom>
        </p:spPr>
        <p:txBody>
          <a:bodyPr anchor="t"/>
          <a:lstStyle/>
          <a:p>
            <a:fld id="{86CB4B4D-7CA3-9044-876B-883B54F8677D}" type="slidenum">
              <a:t>‹Nº›</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3 fotos">
    <p:spTree>
      <p:nvGrpSpPr>
        <p:cNvPr id="1" name=""/>
        <p:cNvGrpSpPr/>
        <p:nvPr/>
      </p:nvGrpSpPr>
      <p:grpSpPr>
        <a:xfrm>
          <a:off x="0" y="0"/>
          <a:ext cx="0" cy="0"/>
          <a:chOff x="0" y="0"/>
          <a:chExt cx="0" cy="0"/>
        </a:xfrm>
      </p:grpSpPr>
      <p:sp>
        <p:nvSpPr>
          <p:cNvPr id="83" name="Imagen"/>
          <p:cNvSpPr>
            <a:spLocks noGrp="1"/>
          </p:cNvSpPr>
          <p:nvPr>
            <p:ph type="pic" sz="half" idx="21"/>
          </p:nvPr>
        </p:nvSpPr>
        <p:spPr>
          <a:xfrm>
            <a:off x="12344400" y="7112000"/>
            <a:ext cx="10439401" cy="6959601"/>
          </a:xfrm>
          <a:prstGeom prst="rect">
            <a:avLst/>
          </a:prstGeom>
        </p:spPr>
        <p:txBody>
          <a:bodyPr lIns="91439" tIns="45719" rIns="91439" bIns="45719" anchor="t">
            <a:noAutofit/>
          </a:bodyPr>
          <a:lstStyle/>
          <a:p>
            <a:endParaRPr/>
          </a:p>
        </p:txBody>
      </p:sp>
      <p:sp>
        <p:nvSpPr>
          <p:cNvPr id="84" name="Imagen"/>
          <p:cNvSpPr>
            <a:spLocks noGrp="1"/>
          </p:cNvSpPr>
          <p:nvPr>
            <p:ph type="pic" sz="half" idx="22"/>
          </p:nvPr>
        </p:nvSpPr>
        <p:spPr>
          <a:xfrm>
            <a:off x="12407900" y="190500"/>
            <a:ext cx="10363201" cy="6908801"/>
          </a:xfrm>
          <a:prstGeom prst="rect">
            <a:avLst/>
          </a:prstGeom>
        </p:spPr>
        <p:txBody>
          <a:bodyPr lIns="91439" tIns="45719" rIns="91439" bIns="45719" anchor="t">
            <a:noAutofit/>
          </a:bodyPr>
          <a:lstStyle/>
          <a:p>
            <a:endParaRPr/>
          </a:p>
        </p:txBody>
      </p:sp>
      <p:sp>
        <p:nvSpPr>
          <p:cNvPr id="85" name="Imagen"/>
          <p:cNvSpPr>
            <a:spLocks noGrp="1"/>
          </p:cNvSpPr>
          <p:nvPr>
            <p:ph type="pic" idx="23"/>
          </p:nvPr>
        </p:nvSpPr>
        <p:spPr>
          <a:xfrm>
            <a:off x="1583266" y="-1879600"/>
            <a:ext cx="10414002" cy="15621001"/>
          </a:xfrm>
          <a:prstGeom prst="rect">
            <a:avLst/>
          </a:prstGeom>
        </p:spPr>
        <p:txBody>
          <a:bodyPr lIns="91439" tIns="45719" rIns="91439" bIns="45719" anchor="t">
            <a:noAutofit/>
          </a:bodyPr>
          <a:lstStyle/>
          <a:p>
            <a:endParaRPr/>
          </a:p>
        </p:txBody>
      </p:sp>
      <p:sp>
        <p:nvSpPr>
          <p:cNvPr id="86" name="Número de diapositiva"/>
          <p:cNvSpPr txBox="1">
            <a:spLocks noGrp="1"/>
          </p:cNvSpPr>
          <p:nvPr>
            <p:ph type="sldNum" sz="quarter" idx="2"/>
          </p:nvPr>
        </p:nvSpPr>
        <p:spPr>
          <a:prstGeom prst="rect">
            <a:avLst/>
          </a:prstGeom>
        </p:spPr>
        <p:txBody>
          <a:bodyPr anchor="t"/>
          <a:lstStyle/>
          <a:p>
            <a:fld id="{86CB4B4D-7CA3-9044-876B-883B54F8677D}" type="slidenum">
              <a:t>‹Nº›</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4"/>
          <a:srcRect/>
          <a:stretch>
            <a:fillRect/>
          </a:stretch>
        </a:blipFill>
        <a:effectLst/>
      </p:bgPr>
    </p:bg>
    <p:spTree>
      <p:nvGrpSpPr>
        <p:cNvPr id="1" name=""/>
        <p:cNvGrpSpPr/>
        <p:nvPr/>
      </p:nvGrpSpPr>
      <p:grpSpPr>
        <a:xfrm>
          <a:off x="0" y="0"/>
          <a:ext cx="0" cy="0"/>
          <a:chOff x="0" y="0"/>
          <a:chExt cx="0" cy="0"/>
        </a:xfrm>
      </p:grpSpPr>
      <p:sp>
        <p:nvSpPr>
          <p:cNvPr id="2" name="Texto del título"/>
          <p:cNvSpPr txBox="1">
            <a:spLocks noGrp="1"/>
          </p:cNvSpPr>
          <p:nvPr>
            <p:ph type="title"/>
          </p:nvPr>
        </p:nvSpPr>
        <p:spPr>
          <a:xfrm>
            <a:off x="1790700" y="571500"/>
            <a:ext cx="20815300" cy="29845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Texto del título</a:t>
            </a:r>
          </a:p>
        </p:txBody>
      </p:sp>
      <p:sp>
        <p:nvSpPr>
          <p:cNvPr id="3" name="Nivel de texto 1…"/>
          <p:cNvSpPr txBox="1">
            <a:spLocks noGrp="1"/>
          </p:cNvSpPr>
          <p:nvPr>
            <p:ph type="body" idx="1"/>
          </p:nvPr>
        </p:nvSpPr>
        <p:spPr>
          <a:xfrm>
            <a:off x="1790700" y="3644900"/>
            <a:ext cx="20815300" cy="88392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Nivel de texto 1</a:t>
            </a:r>
          </a:p>
          <a:p>
            <a:pPr lvl="1"/>
            <a:r>
              <a:t>Nivel de texto 2</a:t>
            </a:r>
          </a:p>
          <a:p>
            <a:pPr lvl="2"/>
            <a:r>
              <a:t>Nivel de texto 3</a:t>
            </a:r>
          </a:p>
          <a:p>
            <a:pPr lvl="3"/>
            <a:r>
              <a:t>Nivel de texto 4</a:t>
            </a:r>
          </a:p>
          <a:p>
            <a:pPr lvl="4"/>
            <a:r>
              <a:t>Nivel de texto 5</a:t>
            </a:r>
          </a:p>
        </p:txBody>
      </p:sp>
      <p:sp>
        <p:nvSpPr>
          <p:cNvPr id="4" name="Número de diapositiva"/>
          <p:cNvSpPr txBox="1">
            <a:spLocks noGrp="1"/>
          </p:cNvSpPr>
          <p:nvPr>
            <p:ph type="sldNum" sz="quarter" idx="2"/>
          </p:nvPr>
        </p:nvSpPr>
        <p:spPr>
          <a:xfrm>
            <a:off x="11955253" y="13004800"/>
            <a:ext cx="453238" cy="469900"/>
          </a:xfrm>
          <a:prstGeom prst="rect">
            <a:avLst/>
          </a:prstGeom>
          <a:ln w="12700">
            <a:miter lim="400000"/>
          </a:ln>
        </p:spPr>
        <p:txBody>
          <a:bodyPr wrap="none" lIns="50800" tIns="50800" rIns="50800" bIns="50800" anchor="b">
            <a:spAutoFit/>
          </a:bodyPr>
          <a:lstStyle>
            <a:lvl1pPr>
              <a:defRPr sz="2400"/>
            </a:lvl1pPr>
          </a:lstStyle>
          <a:p>
            <a:fld id="{86CB4B4D-7CA3-9044-876B-883B54F8677D}" type="slidenum">
              <a:t>‹Nº›</a:t>
            </a:fld>
            <a:endParaRP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txStyles>
    <p:title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mj-lt"/>
          <a:ea typeface="+mj-ea"/>
          <a:cs typeface="+mj-cs"/>
          <a:sym typeface="Arial Black"/>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mj-lt"/>
          <a:ea typeface="+mj-ea"/>
          <a:cs typeface="+mj-cs"/>
          <a:sym typeface="Arial Black"/>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mj-lt"/>
          <a:ea typeface="+mj-ea"/>
          <a:cs typeface="+mj-cs"/>
          <a:sym typeface="Arial Black"/>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mj-lt"/>
          <a:ea typeface="+mj-ea"/>
          <a:cs typeface="+mj-cs"/>
          <a:sym typeface="Arial Black"/>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mj-lt"/>
          <a:ea typeface="+mj-ea"/>
          <a:cs typeface="+mj-cs"/>
          <a:sym typeface="Arial Black"/>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mj-lt"/>
          <a:ea typeface="+mj-ea"/>
          <a:cs typeface="+mj-cs"/>
          <a:sym typeface="Arial Black"/>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mj-lt"/>
          <a:ea typeface="+mj-ea"/>
          <a:cs typeface="+mj-cs"/>
          <a:sym typeface="Arial Black"/>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mj-lt"/>
          <a:ea typeface="+mj-ea"/>
          <a:cs typeface="+mj-cs"/>
          <a:sym typeface="Arial Black"/>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mj-lt"/>
          <a:ea typeface="+mj-ea"/>
          <a:cs typeface="+mj-cs"/>
          <a:sym typeface="Arial Black"/>
        </a:defRPr>
      </a:lvl9pPr>
    </p:titleStyle>
    <p:bodyStyle>
      <a:lvl1pPr marL="609600" marR="0" indent="-609600" algn="l" defTabSz="825500" rtl="0" latinLnBrk="0">
        <a:lnSpc>
          <a:spcPct val="100000"/>
        </a:lnSpc>
        <a:spcBef>
          <a:spcPts val="5900"/>
        </a:spcBef>
        <a:spcAft>
          <a:spcPts val="0"/>
        </a:spcAft>
        <a:buClrTx/>
        <a:buSzPct val="75000"/>
        <a:buFontTx/>
        <a:buChar char="•"/>
        <a:tabLst/>
        <a:defRPr sz="5200" b="0" i="0" u="none" strike="noStrike" cap="none" spc="0" baseline="0">
          <a:solidFill>
            <a:srgbClr val="FFFFFF"/>
          </a:solidFill>
          <a:uFillTx/>
          <a:latin typeface="+mn-lt"/>
          <a:ea typeface="+mn-ea"/>
          <a:cs typeface="+mn-cs"/>
          <a:sym typeface="Helvetica Light"/>
        </a:defRPr>
      </a:lvl1pPr>
      <a:lvl2pPr marL="1219200" marR="0" indent="-609600" algn="l" defTabSz="825500" rtl="0" latinLnBrk="0">
        <a:lnSpc>
          <a:spcPct val="100000"/>
        </a:lnSpc>
        <a:spcBef>
          <a:spcPts val="5900"/>
        </a:spcBef>
        <a:spcAft>
          <a:spcPts val="0"/>
        </a:spcAft>
        <a:buClrTx/>
        <a:buSzPct val="75000"/>
        <a:buFontTx/>
        <a:buChar char="•"/>
        <a:tabLst/>
        <a:defRPr sz="5200" b="0" i="0" u="none" strike="noStrike" cap="none" spc="0" baseline="0">
          <a:solidFill>
            <a:srgbClr val="FFFFFF"/>
          </a:solidFill>
          <a:uFillTx/>
          <a:latin typeface="+mn-lt"/>
          <a:ea typeface="+mn-ea"/>
          <a:cs typeface="+mn-cs"/>
          <a:sym typeface="Helvetica Light"/>
        </a:defRPr>
      </a:lvl2pPr>
      <a:lvl3pPr marL="1828800" marR="0" indent="-609600" algn="l" defTabSz="825500" rtl="0" latinLnBrk="0">
        <a:lnSpc>
          <a:spcPct val="100000"/>
        </a:lnSpc>
        <a:spcBef>
          <a:spcPts val="5900"/>
        </a:spcBef>
        <a:spcAft>
          <a:spcPts val="0"/>
        </a:spcAft>
        <a:buClrTx/>
        <a:buSzPct val="75000"/>
        <a:buFontTx/>
        <a:buChar char="•"/>
        <a:tabLst/>
        <a:defRPr sz="5200" b="0" i="0" u="none" strike="noStrike" cap="none" spc="0" baseline="0">
          <a:solidFill>
            <a:srgbClr val="FFFFFF"/>
          </a:solidFill>
          <a:uFillTx/>
          <a:latin typeface="+mn-lt"/>
          <a:ea typeface="+mn-ea"/>
          <a:cs typeface="+mn-cs"/>
          <a:sym typeface="Helvetica Light"/>
        </a:defRPr>
      </a:lvl3pPr>
      <a:lvl4pPr marL="2438400" marR="0" indent="-609600" algn="l" defTabSz="825500" rtl="0" latinLnBrk="0">
        <a:lnSpc>
          <a:spcPct val="100000"/>
        </a:lnSpc>
        <a:spcBef>
          <a:spcPts val="5900"/>
        </a:spcBef>
        <a:spcAft>
          <a:spcPts val="0"/>
        </a:spcAft>
        <a:buClrTx/>
        <a:buSzPct val="75000"/>
        <a:buFontTx/>
        <a:buChar char="•"/>
        <a:tabLst/>
        <a:defRPr sz="5200" b="0" i="0" u="none" strike="noStrike" cap="none" spc="0" baseline="0">
          <a:solidFill>
            <a:srgbClr val="FFFFFF"/>
          </a:solidFill>
          <a:uFillTx/>
          <a:latin typeface="+mn-lt"/>
          <a:ea typeface="+mn-ea"/>
          <a:cs typeface="+mn-cs"/>
          <a:sym typeface="Helvetica Light"/>
        </a:defRPr>
      </a:lvl4pPr>
      <a:lvl5pPr marL="3048000" marR="0" indent="-609600" algn="l" defTabSz="825500" rtl="0" latinLnBrk="0">
        <a:lnSpc>
          <a:spcPct val="100000"/>
        </a:lnSpc>
        <a:spcBef>
          <a:spcPts val="5900"/>
        </a:spcBef>
        <a:spcAft>
          <a:spcPts val="0"/>
        </a:spcAft>
        <a:buClrTx/>
        <a:buSzPct val="75000"/>
        <a:buFontTx/>
        <a:buChar char="•"/>
        <a:tabLst/>
        <a:defRPr sz="5200" b="0" i="0" u="none" strike="noStrike" cap="none" spc="0" baseline="0">
          <a:solidFill>
            <a:srgbClr val="FFFFFF"/>
          </a:solidFill>
          <a:uFillTx/>
          <a:latin typeface="+mn-lt"/>
          <a:ea typeface="+mn-ea"/>
          <a:cs typeface="+mn-cs"/>
          <a:sym typeface="Helvetica Light"/>
        </a:defRPr>
      </a:lvl5pPr>
      <a:lvl6pPr marL="3657600" marR="0" indent="-609600" algn="l" defTabSz="825500" rtl="0" latinLnBrk="0">
        <a:lnSpc>
          <a:spcPct val="100000"/>
        </a:lnSpc>
        <a:spcBef>
          <a:spcPts val="5900"/>
        </a:spcBef>
        <a:spcAft>
          <a:spcPts val="0"/>
        </a:spcAft>
        <a:buClrTx/>
        <a:buSzPct val="75000"/>
        <a:buFontTx/>
        <a:buChar char="•"/>
        <a:tabLst/>
        <a:defRPr sz="5200" b="0" i="0" u="none" strike="noStrike" cap="none" spc="0" baseline="0">
          <a:solidFill>
            <a:srgbClr val="FFFFFF"/>
          </a:solidFill>
          <a:uFillTx/>
          <a:latin typeface="+mn-lt"/>
          <a:ea typeface="+mn-ea"/>
          <a:cs typeface="+mn-cs"/>
          <a:sym typeface="Helvetica Light"/>
        </a:defRPr>
      </a:lvl6pPr>
      <a:lvl7pPr marL="4267200" marR="0" indent="-609600" algn="l" defTabSz="825500" rtl="0" latinLnBrk="0">
        <a:lnSpc>
          <a:spcPct val="100000"/>
        </a:lnSpc>
        <a:spcBef>
          <a:spcPts val="5900"/>
        </a:spcBef>
        <a:spcAft>
          <a:spcPts val="0"/>
        </a:spcAft>
        <a:buClrTx/>
        <a:buSzPct val="75000"/>
        <a:buFontTx/>
        <a:buChar char="•"/>
        <a:tabLst/>
        <a:defRPr sz="5200" b="0" i="0" u="none" strike="noStrike" cap="none" spc="0" baseline="0">
          <a:solidFill>
            <a:srgbClr val="FFFFFF"/>
          </a:solidFill>
          <a:uFillTx/>
          <a:latin typeface="+mn-lt"/>
          <a:ea typeface="+mn-ea"/>
          <a:cs typeface="+mn-cs"/>
          <a:sym typeface="Helvetica Light"/>
        </a:defRPr>
      </a:lvl7pPr>
      <a:lvl8pPr marL="4876800" marR="0" indent="-609600" algn="l" defTabSz="825500" rtl="0" latinLnBrk="0">
        <a:lnSpc>
          <a:spcPct val="100000"/>
        </a:lnSpc>
        <a:spcBef>
          <a:spcPts val="5900"/>
        </a:spcBef>
        <a:spcAft>
          <a:spcPts val="0"/>
        </a:spcAft>
        <a:buClrTx/>
        <a:buSzPct val="75000"/>
        <a:buFontTx/>
        <a:buChar char="•"/>
        <a:tabLst/>
        <a:defRPr sz="5200" b="0" i="0" u="none" strike="noStrike" cap="none" spc="0" baseline="0">
          <a:solidFill>
            <a:srgbClr val="FFFFFF"/>
          </a:solidFill>
          <a:uFillTx/>
          <a:latin typeface="+mn-lt"/>
          <a:ea typeface="+mn-ea"/>
          <a:cs typeface="+mn-cs"/>
          <a:sym typeface="Helvetica Light"/>
        </a:defRPr>
      </a:lvl8pPr>
      <a:lvl9pPr marL="5486400" marR="0" indent="-609600" algn="l" defTabSz="825500" rtl="0" latinLnBrk="0">
        <a:lnSpc>
          <a:spcPct val="100000"/>
        </a:lnSpc>
        <a:spcBef>
          <a:spcPts val="5900"/>
        </a:spcBef>
        <a:spcAft>
          <a:spcPts val="0"/>
        </a:spcAft>
        <a:buClrTx/>
        <a:buSzPct val="75000"/>
        <a:buFontTx/>
        <a:buChar char="•"/>
        <a:tabLst/>
        <a:defRPr sz="5200" b="0" i="0" u="none" strike="noStrike" cap="none" spc="0" baseline="0">
          <a:solidFill>
            <a:srgbClr val="FFFFFF"/>
          </a:solidFill>
          <a:uFillTx/>
          <a:latin typeface="+mn-lt"/>
          <a:ea typeface="+mn-ea"/>
          <a:cs typeface="+mn-cs"/>
          <a:sym typeface="Helvetica Light"/>
        </a:defRPr>
      </a:lvl9pPr>
    </p:bodyStyle>
    <p:otherStyle>
      <a:lvl1pPr marL="0" marR="0" indent="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Light"/>
        </a:defRPr>
      </a:lvl1pPr>
      <a:lvl2pPr marL="0" marR="0" indent="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Light"/>
        </a:defRPr>
      </a:lvl2pPr>
      <a:lvl3pPr marL="0" marR="0" indent="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Light"/>
        </a:defRPr>
      </a:lvl3pPr>
      <a:lvl4pPr marL="0" marR="0" indent="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Light"/>
        </a:defRPr>
      </a:lvl4pPr>
      <a:lvl5pPr marL="0" marR="0" indent="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Light"/>
        </a:defRPr>
      </a:lvl5pPr>
      <a:lvl6pPr marL="0" marR="0" indent="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Light"/>
        </a:defRPr>
      </a:lvl6pPr>
      <a:lvl7pPr marL="0" marR="0" indent="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Light"/>
        </a:defRPr>
      </a:lvl7pPr>
      <a:lvl8pPr marL="0" marR="0" indent="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Light"/>
        </a:defRPr>
      </a:lvl8pPr>
      <a:lvl9pPr marL="0" marR="0" indent="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1" name="Grupo"/>
          <p:cNvGrpSpPr/>
          <p:nvPr/>
        </p:nvGrpSpPr>
        <p:grpSpPr>
          <a:xfrm>
            <a:off x="28575" y="132853"/>
            <a:ext cx="24326850" cy="14255851"/>
            <a:chOff x="0" y="0"/>
            <a:chExt cx="24326850" cy="14255849"/>
          </a:xfrm>
        </p:grpSpPr>
        <p:pic>
          <p:nvPicPr>
            <p:cNvPr id="119" name="fondoWoman_Mesa de trabajo 1.jpg" descr="fondoWoman_Mesa de trabajo 1.jpg"/>
            <p:cNvPicPr>
              <a:picLocks noChangeAspect="1"/>
            </p:cNvPicPr>
            <p:nvPr/>
          </p:nvPicPr>
          <p:blipFill>
            <a:blip r:embed="rId2"/>
            <a:srcRect t="415" b="415"/>
            <a:stretch>
              <a:fillRect/>
            </a:stretch>
          </p:blipFill>
          <p:spPr>
            <a:xfrm>
              <a:off x="0" y="0"/>
              <a:ext cx="24326850" cy="13570050"/>
            </a:xfrm>
            <a:prstGeom prst="rect">
              <a:avLst/>
            </a:prstGeom>
            <a:ln w="12700" cap="flat">
              <a:noFill/>
              <a:miter lim="400000"/>
            </a:ln>
            <a:effectLst/>
          </p:spPr>
        </p:pic>
        <p:sp>
          <p:nvSpPr>
            <p:cNvPr id="120" name="Rectángulo"/>
            <p:cNvSpPr txBox="1"/>
            <p:nvPr/>
          </p:nvSpPr>
          <p:spPr>
            <a:xfrm>
              <a:off x="0" y="13646249"/>
              <a:ext cx="24326850" cy="609601"/>
            </a:xfrm>
            <a:prstGeom prst="rect">
              <a:avLst/>
            </a:prstGeom>
            <a:noFill/>
            <a:ln w="12700" cap="flat">
              <a:noFill/>
              <a:miter lim="400000"/>
            </a:ln>
            <a:effectLst/>
          </p:spPr>
          <p:txBody>
            <a:bodyPr wrap="square" lIns="50800" tIns="50800" rIns="50800" bIns="50800" numCol="1" anchor="ctr">
              <a:noAutofit/>
            </a:bodyPr>
            <a:lstStyle/>
            <a:p>
              <a:endParaRPr/>
            </a:p>
          </p:txBody>
        </p:sp>
      </p:gr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Mal uso de las ciencias relativas a la mente"/>
          <p:cNvSpPr txBox="1">
            <a:spLocks noGrp="1"/>
          </p:cNvSpPr>
          <p:nvPr>
            <p:ph type="title"/>
          </p:nvPr>
        </p:nvSpPr>
        <p:spPr>
          <a:xfrm>
            <a:off x="1612900" y="806450"/>
            <a:ext cx="21957606" cy="2984500"/>
          </a:xfrm>
          <a:prstGeom prst="rect">
            <a:avLst/>
          </a:prstGeom>
        </p:spPr>
        <p:txBody>
          <a:bodyPr/>
          <a:lstStyle/>
          <a:p>
            <a:pPr defTabSz="742950">
              <a:defRPr sz="7919">
                <a:solidFill>
                  <a:schemeClr val="accent6">
                    <a:hueOff val="10811956"/>
                    <a:satOff val="-58544"/>
                    <a:lumOff val="-9736"/>
                  </a:schemeClr>
                </a:solidFill>
              </a:defRPr>
            </a:pPr>
            <a:r>
              <a:t>Mal uso</a:t>
            </a:r>
            <a:r>
              <a:rPr sz="6210">
                <a:latin typeface="Arial"/>
                <a:ea typeface="Arial"/>
                <a:cs typeface="Arial"/>
                <a:sym typeface="Arial"/>
              </a:rPr>
              <a:t> de las </a:t>
            </a:r>
            <a:r>
              <a:t>ciencias relativas</a:t>
            </a:r>
            <a:r>
              <a:rPr sz="6210">
                <a:latin typeface="Arial"/>
                <a:ea typeface="Arial"/>
                <a:cs typeface="Arial"/>
                <a:sym typeface="Arial"/>
              </a:rPr>
              <a:t> a la </a:t>
            </a:r>
            <a:r>
              <a:t>mente</a:t>
            </a:r>
          </a:p>
        </p:txBody>
      </p:sp>
      <p:sp>
        <p:nvSpPr>
          <p:cNvPr id="175" name="Es un poder que trabajará con toda clase de señales y de milagros mentirosos: con todo engaño de iniquidad. Noten la influencia de estas ciencias, apreciados lectores, porque todavía no ha terminado el conflicto entre Cristo y Satanás."/>
          <p:cNvSpPr txBox="1"/>
          <p:nvPr/>
        </p:nvSpPr>
        <p:spPr>
          <a:xfrm>
            <a:off x="2220763" y="4758350"/>
            <a:ext cx="20741879" cy="68182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lnSpc>
                <a:spcPts val="8000"/>
              </a:lnSpc>
              <a:spcBef>
                <a:spcPts val="3400"/>
              </a:spcBef>
              <a:defRPr sz="5600">
                <a:effectLst>
                  <a:outerShdw blurRad="25400" dist="38100" dir="18900000" rotWithShape="0">
                    <a:schemeClr val="accent6"/>
                  </a:outerShdw>
                </a:effectLst>
              </a:defRPr>
            </a:lvl1pPr>
          </a:lstStyle>
          <a:p>
            <a:pPr>
              <a:lnSpc>
                <a:spcPts val="10500"/>
              </a:lnSpc>
              <a:spcBef>
                <a:spcPts val="0"/>
              </a:spcBef>
            </a:pPr>
            <a:r>
              <a:rPr sz="8000" b="1" i="1" dirty="0">
                <a:latin typeface="Helvetica Neue" panose="02000503000000020004" pitchFamily="2" charset="0"/>
                <a:ea typeface="Helvetica Neue" panose="02000503000000020004" pitchFamily="2" charset="0"/>
                <a:cs typeface="Helvetica Neue" panose="02000503000000020004" pitchFamily="2" charset="0"/>
              </a:rPr>
              <a:t>Es</a:t>
            </a:r>
            <a:r>
              <a:rPr sz="6000" b="1" i="1" dirty="0">
                <a:latin typeface="Helvetica Neue" panose="02000503000000020004" pitchFamily="2" charset="0"/>
                <a:ea typeface="Helvetica Neue" panose="02000503000000020004" pitchFamily="2" charset="0"/>
                <a:cs typeface="Helvetica Neue" panose="02000503000000020004" pitchFamily="2" charset="0"/>
              </a:rPr>
              <a:t> un </a:t>
            </a:r>
            <a:r>
              <a:rPr sz="8000" b="1" i="1" dirty="0" err="1">
                <a:latin typeface="Helvetica Neue" panose="02000503000000020004" pitchFamily="2" charset="0"/>
                <a:ea typeface="Helvetica Neue" panose="02000503000000020004" pitchFamily="2" charset="0"/>
                <a:cs typeface="Helvetica Neue" panose="02000503000000020004" pitchFamily="2" charset="0"/>
              </a:rPr>
              <a:t>poder</a:t>
            </a:r>
            <a:r>
              <a:rPr sz="8000" b="1" i="1" dirty="0">
                <a:latin typeface="Helvetica Neue" panose="02000503000000020004" pitchFamily="2" charset="0"/>
                <a:ea typeface="Helvetica Neue" panose="02000503000000020004" pitchFamily="2" charset="0"/>
                <a:cs typeface="Helvetica Neue" panose="02000503000000020004" pitchFamily="2" charset="0"/>
              </a:rPr>
              <a:t> </a:t>
            </a:r>
            <a:r>
              <a:rPr dirty="0"/>
              <a:t>que </a:t>
            </a:r>
            <a:r>
              <a:rPr sz="8000" b="1" i="1" dirty="0" err="1">
                <a:latin typeface="Helvetica Neue" panose="02000503000000020004" pitchFamily="2" charset="0"/>
                <a:ea typeface="Helvetica Neue" panose="02000503000000020004" pitchFamily="2" charset="0"/>
                <a:cs typeface="Helvetica Neue" panose="02000503000000020004" pitchFamily="2" charset="0"/>
              </a:rPr>
              <a:t>trabajará</a:t>
            </a:r>
            <a:r>
              <a:rPr dirty="0"/>
              <a:t> con </a:t>
            </a:r>
            <a:r>
              <a:rPr dirty="0" err="1"/>
              <a:t>toda</a:t>
            </a:r>
            <a:r>
              <a:rPr dirty="0"/>
              <a:t> </a:t>
            </a:r>
            <a:r>
              <a:rPr sz="8000" b="1" i="1" dirty="0" err="1">
                <a:latin typeface="Helvetica Neue" panose="02000503000000020004" pitchFamily="2" charset="0"/>
                <a:ea typeface="Helvetica Neue" panose="02000503000000020004" pitchFamily="2" charset="0"/>
                <a:cs typeface="Helvetica Neue" panose="02000503000000020004" pitchFamily="2" charset="0"/>
              </a:rPr>
              <a:t>clase</a:t>
            </a:r>
            <a:r>
              <a:rPr dirty="0"/>
              <a:t> de </a:t>
            </a:r>
            <a:r>
              <a:rPr sz="8000" b="1" i="1" dirty="0" err="1">
                <a:latin typeface="Helvetica Neue" panose="02000503000000020004" pitchFamily="2" charset="0"/>
                <a:ea typeface="Helvetica Neue" panose="02000503000000020004" pitchFamily="2" charset="0"/>
                <a:cs typeface="Helvetica Neue" panose="02000503000000020004" pitchFamily="2" charset="0"/>
              </a:rPr>
              <a:t>señales</a:t>
            </a:r>
            <a:r>
              <a:rPr dirty="0"/>
              <a:t> y de </a:t>
            </a:r>
            <a:r>
              <a:rPr sz="8000" b="1" i="1" dirty="0" err="1">
                <a:latin typeface="Helvetica Neue" panose="02000503000000020004" pitchFamily="2" charset="0"/>
                <a:ea typeface="Helvetica Neue" panose="02000503000000020004" pitchFamily="2" charset="0"/>
                <a:cs typeface="Helvetica Neue" panose="02000503000000020004" pitchFamily="2" charset="0"/>
              </a:rPr>
              <a:t>milagros</a:t>
            </a:r>
            <a:r>
              <a:rPr sz="8000" b="1" i="1" dirty="0">
                <a:latin typeface="Helvetica Neue" panose="02000503000000020004" pitchFamily="2" charset="0"/>
                <a:ea typeface="Helvetica Neue" panose="02000503000000020004" pitchFamily="2" charset="0"/>
                <a:cs typeface="Helvetica Neue" panose="02000503000000020004" pitchFamily="2" charset="0"/>
              </a:rPr>
              <a:t> </a:t>
            </a:r>
            <a:r>
              <a:rPr sz="8000" b="1" i="1" dirty="0" err="1">
                <a:latin typeface="Helvetica Neue" panose="02000503000000020004" pitchFamily="2" charset="0"/>
                <a:ea typeface="Helvetica Neue" panose="02000503000000020004" pitchFamily="2" charset="0"/>
                <a:cs typeface="Helvetica Neue" panose="02000503000000020004" pitchFamily="2" charset="0"/>
              </a:rPr>
              <a:t>mentirosos</a:t>
            </a:r>
            <a:r>
              <a:rPr dirty="0"/>
              <a:t>: con </a:t>
            </a:r>
            <a:r>
              <a:rPr dirty="0" err="1"/>
              <a:t>todo</a:t>
            </a:r>
            <a:r>
              <a:rPr dirty="0"/>
              <a:t> </a:t>
            </a:r>
            <a:r>
              <a:rPr sz="8000" b="1" i="1" dirty="0" err="1">
                <a:latin typeface="Helvetica Neue" panose="02000503000000020004" pitchFamily="2" charset="0"/>
                <a:ea typeface="Helvetica Neue" panose="02000503000000020004" pitchFamily="2" charset="0"/>
                <a:cs typeface="Helvetica Neue" panose="02000503000000020004" pitchFamily="2" charset="0"/>
              </a:rPr>
              <a:t>engaño</a:t>
            </a:r>
            <a:r>
              <a:rPr dirty="0"/>
              <a:t> de </a:t>
            </a:r>
            <a:r>
              <a:rPr sz="8000" b="1" i="1" dirty="0" err="1">
                <a:latin typeface="Helvetica Neue" panose="02000503000000020004" pitchFamily="2" charset="0"/>
                <a:ea typeface="Helvetica Neue" panose="02000503000000020004" pitchFamily="2" charset="0"/>
                <a:cs typeface="Helvetica Neue" panose="02000503000000020004" pitchFamily="2" charset="0"/>
              </a:rPr>
              <a:t>iniquidad</a:t>
            </a:r>
            <a:r>
              <a:rPr dirty="0"/>
              <a:t>. </a:t>
            </a:r>
            <a:r>
              <a:rPr dirty="0" err="1"/>
              <a:t>Noten</a:t>
            </a:r>
            <a:r>
              <a:rPr dirty="0"/>
              <a:t> la </a:t>
            </a:r>
            <a:r>
              <a:rPr sz="8000" b="1" i="1" dirty="0" err="1">
                <a:latin typeface="Helvetica Neue" panose="02000503000000020004" pitchFamily="2" charset="0"/>
                <a:ea typeface="Helvetica Neue" panose="02000503000000020004" pitchFamily="2" charset="0"/>
                <a:cs typeface="Helvetica Neue" panose="02000503000000020004" pitchFamily="2" charset="0"/>
              </a:rPr>
              <a:t>influencia</a:t>
            </a:r>
            <a:r>
              <a:rPr dirty="0"/>
              <a:t> de </a:t>
            </a:r>
            <a:r>
              <a:rPr dirty="0" err="1"/>
              <a:t>estas</a:t>
            </a:r>
            <a:r>
              <a:rPr dirty="0"/>
              <a:t> </a:t>
            </a:r>
            <a:r>
              <a:rPr dirty="0" err="1"/>
              <a:t>ciencias</a:t>
            </a:r>
            <a:r>
              <a:rPr dirty="0"/>
              <a:t>, </a:t>
            </a:r>
            <a:r>
              <a:rPr dirty="0" err="1"/>
              <a:t>porque</a:t>
            </a:r>
            <a:r>
              <a:rPr dirty="0"/>
              <a:t> </a:t>
            </a:r>
            <a:r>
              <a:rPr dirty="0" err="1"/>
              <a:t>todavía</a:t>
            </a:r>
            <a:r>
              <a:rPr dirty="0"/>
              <a:t> </a:t>
            </a:r>
            <a:r>
              <a:rPr sz="8000" b="1" i="1" dirty="0">
                <a:latin typeface="Helvetica Neue" panose="02000503000000020004" pitchFamily="2" charset="0"/>
                <a:ea typeface="Helvetica Neue" panose="02000503000000020004" pitchFamily="2" charset="0"/>
                <a:cs typeface="Helvetica Neue" panose="02000503000000020004" pitchFamily="2" charset="0"/>
              </a:rPr>
              <a:t>no ha </a:t>
            </a:r>
            <a:r>
              <a:rPr sz="8000" b="1" i="1" dirty="0" err="1">
                <a:latin typeface="Helvetica Neue" panose="02000503000000020004" pitchFamily="2" charset="0"/>
                <a:ea typeface="Helvetica Neue" panose="02000503000000020004" pitchFamily="2" charset="0"/>
                <a:cs typeface="Helvetica Neue" panose="02000503000000020004" pitchFamily="2" charset="0"/>
              </a:rPr>
              <a:t>terminado</a:t>
            </a:r>
            <a:r>
              <a:rPr sz="8000" b="1" i="1" dirty="0">
                <a:latin typeface="Helvetica Neue" panose="02000503000000020004" pitchFamily="2" charset="0"/>
                <a:ea typeface="Helvetica Neue" panose="02000503000000020004" pitchFamily="2" charset="0"/>
                <a:cs typeface="Helvetica Neue" panose="02000503000000020004" pitchFamily="2" charset="0"/>
              </a:rPr>
              <a:t> </a:t>
            </a:r>
            <a:r>
              <a:rPr dirty="0"/>
              <a:t>el </a:t>
            </a:r>
            <a:r>
              <a:rPr sz="8000" b="1" i="1" dirty="0" err="1">
                <a:latin typeface="Helvetica Neue" panose="02000503000000020004" pitchFamily="2" charset="0"/>
                <a:ea typeface="Helvetica Neue" panose="02000503000000020004" pitchFamily="2" charset="0"/>
                <a:cs typeface="Helvetica Neue" panose="02000503000000020004" pitchFamily="2" charset="0"/>
              </a:rPr>
              <a:t>conflicto</a:t>
            </a:r>
            <a:r>
              <a:rPr dirty="0"/>
              <a:t> entre </a:t>
            </a:r>
            <a:r>
              <a:rPr sz="8000" b="1" i="1" dirty="0">
                <a:latin typeface="Helvetica Neue" panose="02000503000000020004" pitchFamily="2" charset="0"/>
                <a:ea typeface="Helvetica Neue" panose="02000503000000020004" pitchFamily="2" charset="0"/>
                <a:cs typeface="Helvetica Neue" panose="02000503000000020004" pitchFamily="2" charset="0"/>
              </a:rPr>
              <a:t>Cristo </a:t>
            </a:r>
            <a:r>
              <a:rPr dirty="0"/>
              <a:t>y </a:t>
            </a:r>
            <a:r>
              <a:rPr dirty="0" err="1"/>
              <a:t>Satanás</a:t>
            </a:r>
            <a:r>
              <a:rPr dirty="0"/>
              <a:t>. </a:t>
            </a:r>
          </a:p>
        </p:txBody>
      </p:sp>
      <p:sp>
        <p:nvSpPr>
          <p:cNvPr id="176" name="{1MCP 34.4}"/>
          <p:cNvSpPr txBox="1"/>
          <p:nvPr/>
        </p:nvSpPr>
        <p:spPr>
          <a:xfrm>
            <a:off x="18457068" y="11872334"/>
            <a:ext cx="4142781" cy="13433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lgn="l">
              <a:lnSpc>
                <a:spcPts val="8000"/>
              </a:lnSpc>
              <a:spcBef>
                <a:spcPts val="3400"/>
              </a:spcBef>
              <a:defRPr sz="3200"/>
            </a:lvl1pPr>
          </a:lstStyle>
          <a:p>
            <a:r>
              <a:rPr dirty="0"/>
              <a:t>{1MCP 34.4}</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El descuido de la oración hace que los hombres confíen en sus propias fuerzas y abre las puertas a la tentación."/>
          <p:cNvSpPr txBox="1"/>
          <p:nvPr/>
        </p:nvSpPr>
        <p:spPr>
          <a:xfrm>
            <a:off x="4325492" y="1561714"/>
            <a:ext cx="19280883" cy="37071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p>
            <a:pPr algn="l">
              <a:lnSpc>
                <a:spcPts val="10400"/>
              </a:lnSpc>
              <a:spcBef>
                <a:spcPts val="3400"/>
              </a:spcBef>
              <a:defRPr sz="8700"/>
            </a:pPr>
            <a:r>
              <a:rPr b="1" i="1" dirty="0">
                <a:latin typeface="Times New Roman"/>
                <a:ea typeface="Times New Roman"/>
                <a:cs typeface="Times New Roman"/>
                <a:sym typeface="Times New Roman"/>
              </a:rPr>
              <a:t>El </a:t>
            </a:r>
            <a:r>
              <a:rPr b="1" i="1" dirty="0" err="1">
                <a:latin typeface="Times New Roman"/>
                <a:ea typeface="Times New Roman"/>
                <a:cs typeface="Times New Roman"/>
                <a:sym typeface="Times New Roman"/>
              </a:rPr>
              <a:t>descuido</a:t>
            </a:r>
            <a:r>
              <a:rPr sz="5500" i="1" dirty="0">
                <a:latin typeface="Times New Roman"/>
                <a:ea typeface="Times New Roman"/>
                <a:cs typeface="Times New Roman"/>
                <a:sym typeface="Times New Roman"/>
              </a:rPr>
              <a:t> de la </a:t>
            </a:r>
            <a:r>
              <a:rPr b="1" i="1" dirty="0" err="1">
                <a:latin typeface="Times New Roman"/>
                <a:ea typeface="Times New Roman"/>
                <a:cs typeface="Times New Roman"/>
                <a:sym typeface="Times New Roman"/>
              </a:rPr>
              <a:t>oración</a:t>
            </a:r>
            <a:r>
              <a:rPr b="1" i="1" dirty="0">
                <a:latin typeface="Times New Roman"/>
                <a:ea typeface="Times New Roman"/>
                <a:cs typeface="Times New Roman"/>
                <a:sym typeface="Times New Roman"/>
              </a:rPr>
              <a:t> </a:t>
            </a:r>
            <a:r>
              <a:rPr b="1" i="1" dirty="0" err="1">
                <a:latin typeface="Times New Roman"/>
                <a:ea typeface="Times New Roman"/>
                <a:cs typeface="Times New Roman"/>
                <a:sym typeface="Times New Roman"/>
              </a:rPr>
              <a:t>hace</a:t>
            </a:r>
            <a:r>
              <a:rPr b="1" i="1" dirty="0">
                <a:latin typeface="Times New Roman"/>
                <a:ea typeface="Times New Roman"/>
                <a:cs typeface="Times New Roman"/>
                <a:sym typeface="Times New Roman"/>
              </a:rPr>
              <a:t> </a:t>
            </a:r>
            <a:r>
              <a:rPr sz="6900" i="1" dirty="0">
                <a:latin typeface="Times New Roman"/>
                <a:ea typeface="Times New Roman"/>
                <a:cs typeface="Times New Roman"/>
                <a:sym typeface="Times New Roman"/>
              </a:rPr>
              <a:t>que los </a:t>
            </a:r>
            <a:r>
              <a:rPr b="1" i="1" dirty="0">
                <a:latin typeface="Times New Roman"/>
                <a:ea typeface="Times New Roman"/>
                <a:cs typeface="Times New Roman"/>
                <a:sym typeface="Times New Roman"/>
              </a:rPr>
              <a:t>hombres </a:t>
            </a:r>
            <a:r>
              <a:rPr b="1" i="1" dirty="0" err="1">
                <a:latin typeface="Times New Roman"/>
                <a:ea typeface="Times New Roman"/>
                <a:cs typeface="Times New Roman"/>
                <a:sym typeface="Times New Roman"/>
              </a:rPr>
              <a:t>confíen</a:t>
            </a:r>
            <a:r>
              <a:rPr b="1" i="1" dirty="0">
                <a:latin typeface="Times New Roman"/>
                <a:ea typeface="Times New Roman"/>
                <a:cs typeface="Times New Roman"/>
                <a:sym typeface="Times New Roman"/>
              </a:rPr>
              <a:t> </a:t>
            </a:r>
            <a:r>
              <a:rPr sz="7300" i="1" dirty="0" err="1">
                <a:latin typeface="Times New Roman"/>
                <a:ea typeface="Times New Roman"/>
                <a:cs typeface="Times New Roman"/>
                <a:sym typeface="Times New Roman"/>
              </a:rPr>
              <a:t>en</a:t>
            </a:r>
            <a:r>
              <a:rPr sz="7300" i="1" dirty="0">
                <a:latin typeface="Times New Roman"/>
                <a:ea typeface="Times New Roman"/>
                <a:cs typeface="Times New Roman"/>
                <a:sym typeface="Times New Roman"/>
              </a:rPr>
              <a:t> sus</a:t>
            </a:r>
            <a:r>
              <a:rPr b="1" i="1" dirty="0">
                <a:latin typeface="Times New Roman"/>
                <a:ea typeface="Times New Roman"/>
                <a:cs typeface="Times New Roman"/>
                <a:sym typeface="Times New Roman"/>
              </a:rPr>
              <a:t> </a:t>
            </a:r>
            <a:r>
              <a:rPr b="1" i="1" dirty="0" err="1">
                <a:latin typeface="Times New Roman"/>
                <a:ea typeface="Times New Roman"/>
                <a:cs typeface="Times New Roman"/>
                <a:sym typeface="Times New Roman"/>
              </a:rPr>
              <a:t>propias</a:t>
            </a:r>
            <a:r>
              <a:rPr b="1" i="1" dirty="0">
                <a:latin typeface="Times New Roman"/>
                <a:ea typeface="Times New Roman"/>
                <a:cs typeface="Times New Roman"/>
                <a:sym typeface="Times New Roman"/>
              </a:rPr>
              <a:t> </a:t>
            </a:r>
            <a:r>
              <a:rPr b="1" i="1" dirty="0" err="1">
                <a:latin typeface="Times New Roman"/>
                <a:ea typeface="Times New Roman"/>
                <a:cs typeface="Times New Roman"/>
                <a:sym typeface="Times New Roman"/>
              </a:rPr>
              <a:t>fuerzas</a:t>
            </a:r>
            <a:r>
              <a:rPr b="1" i="1" dirty="0">
                <a:latin typeface="Times New Roman"/>
                <a:ea typeface="Times New Roman"/>
                <a:cs typeface="Times New Roman"/>
                <a:sym typeface="Times New Roman"/>
              </a:rPr>
              <a:t> </a:t>
            </a:r>
            <a:r>
              <a:rPr sz="7500" i="1" dirty="0">
                <a:latin typeface="Times New Roman"/>
                <a:ea typeface="Times New Roman"/>
                <a:cs typeface="Times New Roman"/>
                <a:sym typeface="Times New Roman"/>
              </a:rPr>
              <a:t>y </a:t>
            </a:r>
            <a:r>
              <a:rPr b="1" i="1" dirty="0" err="1">
                <a:latin typeface="Times New Roman"/>
                <a:ea typeface="Times New Roman"/>
                <a:cs typeface="Times New Roman"/>
                <a:sym typeface="Times New Roman"/>
              </a:rPr>
              <a:t>abre</a:t>
            </a:r>
            <a:r>
              <a:rPr sz="6900" i="1" dirty="0">
                <a:latin typeface="Times New Roman"/>
                <a:ea typeface="Times New Roman"/>
                <a:cs typeface="Times New Roman"/>
                <a:sym typeface="Times New Roman"/>
              </a:rPr>
              <a:t> las </a:t>
            </a:r>
            <a:r>
              <a:rPr b="1" i="1" dirty="0" err="1">
                <a:latin typeface="Times New Roman"/>
                <a:ea typeface="Times New Roman"/>
                <a:cs typeface="Times New Roman"/>
                <a:sym typeface="Times New Roman"/>
              </a:rPr>
              <a:t>puertas</a:t>
            </a:r>
            <a:r>
              <a:rPr b="1" i="1" dirty="0">
                <a:latin typeface="Times New Roman"/>
                <a:ea typeface="Times New Roman"/>
                <a:cs typeface="Times New Roman"/>
                <a:sym typeface="Times New Roman"/>
              </a:rPr>
              <a:t> </a:t>
            </a:r>
            <a:r>
              <a:rPr sz="7100" i="1" dirty="0">
                <a:latin typeface="Times New Roman"/>
                <a:ea typeface="Times New Roman"/>
                <a:cs typeface="Times New Roman"/>
                <a:sym typeface="Times New Roman"/>
              </a:rPr>
              <a:t>a la </a:t>
            </a:r>
            <a:r>
              <a:rPr b="1" i="1" dirty="0" err="1">
                <a:latin typeface="Times New Roman"/>
                <a:ea typeface="Times New Roman"/>
                <a:cs typeface="Times New Roman"/>
                <a:sym typeface="Times New Roman"/>
              </a:rPr>
              <a:t>tentación</a:t>
            </a:r>
            <a:r>
              <a:rPr dirty="0"/>
              <a:t>.</a:t>
            </a:r>
          </a:p>
        </p:txBody>
      </p:sp>
      <p:sp>
        <p:nvSpPr>
          <p:cNvPr id="179" name="-The Signs of the Times, 6 de noviembre de 1884; Mensajes Selectos 2:402, 403. {1MCP 35.1}"/>
          <p:cNvSpPr txBox="1"/>
          <p:nvPr/>
        </p:nvSpPr>
        <p:spPr>
          <a:xfrm>
            <a:off x="8064103" y="12225734"/>
            <a:ext cx="15475546" cy="13433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lgn="l">
              <a:lnSpc>
                <a:spcPts val="8000"/>
              </a:lnSpc>
              <a:spcBef>
                <a:spcPts val="3400"/>
              </a:spcBef>
              <a:defRPr sz="3200"/>
            </a:lvl1pPr>
          </a:lstStyle>
          <a:p>
            <a:r>
              <a:t>-The Signs of the Times, 6 de noviembre de 1884; Mensajes Selectos 2:402, 403. {1MCP 35.1}</a:t>
            </a:r>
          </a:p>
        </p:txBody>
      </p:sp>
      <p:pic>
        <p:nvPicPr>
          <p:cNvPr id="181" name="Imagen" descr="Imagen"/>
          <p:cNvPicPr>
            <a:picLocks noChangeAspect="1"/>
          </p:cNvPicPr>
          <p:nvPr/>
        </p:nvPicPr>
        <p:blipFill>
          <a:blip r:embed="rId2"/>
          <a:stretch>
            <a:fillRect/>
          </a:stretch>
        </p:blipFill>
        <p:spPr>
          <a:xfrm>
            <a:off x="255187" y="1729689"/>
            <a:ext cx="3807626" cy="4922622"/>
          </a:xfrm>
          <a:prstGeom prst="rect">
            <a:avLst/>
          </a:prstGeom>
          <a:ln w="25400">
            <a:miter lim="400000"/>
          </a:ln>
          <a:effectLst>
            <a:reflection stA="50000" endPos="40000" dir="5400000" sy="-100000" algn="bl" rotWithShape="0"/>
          </a:effectLst>
        </p:spPr>
      </p:pic>
      <p:sp>
        <p:nvSpPr>
          <p:cNvPr id="182" name="x"/>
          <p:cNvSpPr txBox="1"/>
          <p:nvPr/>
        </p:nvSpPr>
        <p:spPr>
          <a:xfrm>
            <a:off x="1393825" y="2641599"/>
            <a:ext cx="2003822" cy="3098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19700">
                <a:solidFill>
                  <a:schemeClr val="accent5"/>
                </a:solidFill>
              </a:defRPr>
            </a:lvl1pPr>
          </a:lstStyle>
          <a:p>
            <a:r>
              <a:t>x</a:t>
            </a:r>
          </a:p>
        </p:txBody>
      </p:sp>
      <p:sp>
        <p:nvSpPr>
          <p:cNvPr id="180" name="En muchos casos la imaginación es cautivada por la investigación científica, y los hombres son halagados por el conocimiento de sus propios poderes. Se exalta mucho las ciencias que tratan con la mente humana. … El mundo, que se supone recibe tanto benef"/>
          <p:cNvSpPr txBox="1"/>
          <p:nvPr/>
        </p:nvSpPr>
        <p:spPr>
          <a:xfrm>
            <a:off x="958750" y="6041753"/>
            <a:ext cx="22910305" cy="61125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p>
            <a:pPr>
              <a:lnSpc>
                <a:spcPts val="7800"/>
              </a:lnSpc>
              <a:spcBef>
                <a:spcPts val="3400"/>
              </a:spcBef>
              <a:defRPr sz="5600">
                <a:effectLst>
                  <a:outerShdw blurRad="38100" dist="63500" dir="18900000" rotWithShape="0">
                    <a:srgbClr val="000000"/>
                  </a:outerShdw>
                </a:effectLst>
              </a:defRPr>
            </a:pPr>
            <a:r>
              <a:rPr b="1" i="1" dirty="0" err="1">
                <a:latin typeface="Helvetica"/>
                <a:ea typeface="Helvetica"/>
                <a:cs typeface="Helvetica"/>
                <a:sym typeface="Helvetica"/>
              </a:rPr>
              <a:t>En</a:t>
            </a:r>
            <a:r>
              <a:rPr b="1" i="1" dirty="0">
                <a:latin typeface="Helvetica"/>
                <a:ea typeface="Helvetica"/>
                <a:cs typeface="Helvetica"/>
                <a:sym typeface="Helvetica"/>
              </a:rPr>
              <a:t> </a:t>
            </a:r>
            <a:r>
              <a:rPr b="1" i="1" dirty="0" err="1">
                <a:latin typeface="Helvetica"/>
                <a:ea typeface="Helvetica"/>
                <a:cs typeface="Helvetica"/>
                <a:sym typeface="Helvetica"/>
              </a:rPr>
              <a:t>muchos</a:t>
            </a:r>
            <a:r>
              <a:rPr b="1" i="1" dirty="0">
                <a:latin typeface="Helvetica"/>
                <a:ea typeface="Helvetica"/>
                <a:cs typeface="Helvetica"/>
                <a:sym typeface="Helvetica"/>
              </a:rPr>
              <a:t> </a:t>
            </a:r>
            <a:r>
              <a:rPr b="1" i="1" dirty="0" err="1">
                <a:latin typeface="Helvetica"/>
                <a:ea typeface="Helvetica"/>
                <a:cs typeface="Helvetica"/>
                <a:sym typeface="Helvetica"/>
              </a:rPr>
              <a:t>casos</a:t>
            </a:r>
            <a:r>
              <a:rPr b="1" i="1" dirty="0">
                <a:latin typeface="Helvetica"/>
                <a:ea typeface="Helvetica"/>
                <a:cs typeface="Helvetica"/>
                <a:sym typeface="Helvetica"/>
              </a:rPr>
              <a:t> la </a:t>
            </a:r>
            <a:r>
              <a:rPr b="1" i="1" dirty="0" err="1">
                <a:latin typeface="Helvetica"/>
                <a:ea typeface="Helvetica"/>
                <a:cs typeface="Helvetica"/>
                <a:sym typeface="Helvetica"/>
              </a:rPr>
              <a:t>imaginación</a:t>
            </a:r>
            <a:r>
              <a:rPr b="1" i="1" dirty="0">
                <a:latin typeface="Helvetica"/>
                <a:ea typeface="Helvetica"/>
                <a:cs typeface="Helvetica"/>
                <a:sym typeface="Helvetica"/>
              </a:rPr>
              <a:t> es </a:t>
            </a:r>
            <a:r>
              <a:rPr b="1" i="1" dirty="0" err="1">
                <a:latin typeface="Helvetica"/>
                <a:ea typeface="Helvetica"/>
                <a:cs typeface="Helvetica"/>
                <a:sym typeface="Helvetica"/>
              </a:rPr>
              <a:t>cautivada</a:t>
            </a:r>
            <a:r>
              <a:rPr b="1" i="1" dirty="0">
                <a:latin typeface="Helvetica"/>
                <a:ea typeface="Helvetica"/>
                <a:cs typeface="Helvetica"/>
                <a:sym typeface="Helvetica"/>
              </a:rPr>
              <a:t> por la </a:t>
            </a:r>
            <a:r>
              <a:rPr b="1" i="1" dirty="0" err="1">
                <a:latin typeface="Helvetica"/>
                <a:ea typeface="Helvetica"/>
                <a:cs typeface="Helvetica"/>
                <a:sym typeface="Helvetica"/>
              </a:rPr>
              <a:t>investigación</a:t>
            </a:r>
            <a:r>
              <a:rPr b="1" i="1" dirty="0">
                <a:latin typeface="Helvetica"/>
                <a:ea typeface="Helvetica"/>
                <a:cs typeface="Helvetica"/>
                <a:sym typeface="Helvetica"/>
              </a:rPr>
              <a:t> </a:t>
            </a:r>
            <a:r>
              <a:rPr b="1" i="1" dirty="0" err="1">
                <a:latin typeface="Helvetica"/>
                <a:ea typeface="Helvetica"/>
                <a:cs typeface="Helvetica"/>
                <a:sym typeface="Helvetica"/>
              </a:rPr>
              <a:t>científica</a:t>
            </a:r>
            <a:r>
              <a:rPr sz="3700" dirty="0"/>
              <a:t>, y los </a:t>
            </a:r>
            <a:r>
              <a:rPr dirty="0"/>
              <a:t>hombres son </a:t>
            </a:r>
            <a:r>
              <a:rPr dirty="0" err="1"/>
              <a:t>halagados</a:t>
            </a:r>
            <a:r>
              <a:rPr dirty="0"/>
              <a:t> </a:t>
            </a:r>
            <a:r>
              <a:rPr sz="3700" dirty="0"/>
              <a:t>por el </a:t>
            </a:r>
            <a:r>
              <a:rPr dirty="0" err="1"/>
              <a:t>conocimiento</a:t>
            </a:r>
            <a:r>
              <a:rPr dirty="0"/>
              <a:t> de sus </a:t>
            </a:r>
            <a:r>
              <a:rPr dirty="0" err="1"/>
              <a:t>propios</a:t>
            </a:r>
            <a:r>
              <a:rPr dirty="0"/>
              <a:t> </a:t>
            </a:r>
            <a:r>
              <a:rPr dirty="0" err="1"/>
              <a:t>poderes</a:t>
            </a:r>
            <a:r>
              <a:rPr dirty="0"/>
              <a:t>. </a:t>
            </a:r>
            <a:r>
              <a:rPr sz="4700" dirty="0"/>
              <a:t>Se </a:t>
            </a:r>
            <a:r>
              <a:rPr sz="4700" dirty="0" err="1"/>
              <a:t>exalta</a:t>
            </a:r>
            <a:r>
              <a:rPr sz="4700" dirty="0"/>
              <a:t> </a:t>
            </a:r>
            <a:r>
              <a:rPr sz="4700" dirty="0" err="1"/>
              <a:t>mucho</a:t>
            </a:r>
            <a:r>
              <a:rPr sz="4700" dirty="0"/>
              <a:t> las </a:t>
            </a:r>
            <a:r>
              <a:rPr sz="4700" dirty="0" err="1"/>
              <a:t>ciencias</a:t>
            </a:r>
            <a:r>
              <a:rPr sz="4700" dirty="0"/>
              <a:t> que </a:t>
            </a:r>
            <a:r>
              <a:rPr sz="4700" dirty="0" err="1"/>
              <a:t>tratan</a:t>
            </a:r>
            <a:r>
              <a:rPr sz="4700" dirty="0"/>
              <a:t> </a:t>
            </a:r>
            <a:r>
              <a:rPr sz="3700" dirty="0"/>
              <a:t>con la </a:t>
            </a:r>
            <a:r>
              <a:rPr sz="4700" dirty="0" err="1"/>
              <a:t>mente</a:t>
            </a:r>
            <a:r>
              <a:rPr sz="4700" dirty="0"/>
              <a:t> </a:t>
            </a:r>
            <a:r>
              <a:rPr sz="4700" dirty="0" err="1"/>
              <a:t>humana</a:t>
            </a:r>
            <a:r>
              <a:rPr sz="4700" dirty="0"/>
              <a:t>. … El </a:t>
            </a:r>
            <a:r>
              <a:rPr sz="4700" dirty="0" err="1"/>
              <a:t>mundo</a:t>
            </a:r>
            <a:r>
              <a:rPr sz="4700" dirty="0"/>
              <a:t>, que se </a:t>
            </a:r>
            <a:r>
              <a:rPr sz="4700" dirty="0" err="1"/>
              <a:t>supone</a:t>
            </a:r>
            <a:r>
              <a:rPr sz="4700" dirty="0"/>
              <a:t> </a:t>
            </a:r>
            <a:r>
              <a:rPr sz="4700" dirty="0" err="1"/>
              <a:t>recibe</a:t>
            </a:r>
            <a:r>
              <a:rPr sz="4700" dirty="0"/>
              <a:t> tanto </a:t>
            </a:r>
            <a:r>
              <a:rPr sz="4700" dirty="0" err="1"/>
              <a:t>beneficio</a:t>
            </a:r>
            <a:r>
              <a:rPr sz="4700" dirty="0"/>
              <a:t> de la </a:t>
            </a:r>
            <a:r>
              <a:rPr sz="4700" dirty="0" err="1"/>
              <a:t>frenología</a:t>
            </a:r>
            <a:r>
              <a:rPr sz="4700" dirty="0"/>
              <a:t> y del </a:t>
            </a:r>
            <a:r>
              <a:rPr sz="4700" dirty="0" err="1"/>
              <a:t>magnetismo</a:t>
            </a:r>
            <a:r>
              <a:rPr sz="4700" dirty="0"/>
              <a:t> animal (</a:t>
            </a:r>
            <a:r>
              <a:rPr sz="4700" dirty="0" err="1"/>
              <a:t>hipnotismo</a:t>
            </a:r>
            <a:r>
              <a:rPr sz="4700" dirty="0"/>
              <a:t>), </a:t>
            </a:r>
            <a:r>
              <a:rPr sz="4700" dirty="0" err="1"/>
              <a:t>nunca</a:t>
            </a:r>
            <a:r>
              <a:rPr sz="4700" dirty="0"/>
              <a:t> </a:t>
            </a:r>
            <a:r>
              <a:rPr sz="4700" dirty="0" err="1"/>
              <a:t>estuvo</a:t>
            </a:r>
            <a:r>
              <a:rPr sz="4700" dirty="0"/>
              <a:t> tan </a:t>
            </a:r>
            <a:r>
              <a:rPr sz="4700" dirty="0" err="1"/>
              <a:t>corrompido</a:t>
            </a:r>
            <a:r>
              <a:rPr sz="4700" dirty="0"/>
              <a:t> </a:t>
            </a:r>
            <a:r>
              <a:rPr sz="4700" dirty="0" err="1"/>
              <a:t>como</a:t>
            </a:r>
            <a:r>
              <a:rPr sz="4700" dirty="0"/>
              <a:t> </a:t>
            </a:r>
            <a:r>
              <a:rPr sz="4700" dirty="0" err="1"/>
              <a:t>ahora</a:t>
            </a:r>
            <a:r>
              <a:rPr sz="4700" dirty="0"/>
              <a:t>…</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 name="Imagen" descr="Imagen"/>
          <p:cNvPicPr>
            <a:picLocks noChangeAspect="1"/>
          </p:cNvPicPr>
          <p:nvPr/>
        </p:nvPicPr>
        <p:blipFill>
          <a:blip r:embed="rId2"/>
          <a:stretch>
            <a:fillRect/>
          </a:stretch>
        </p:blipFill>
        <p:spPr>
          <a:xfrm>
            <a:off x="-986877" y="-1967018"/>
            <a:ext cx="12806855" cy="14601938"/>
          </a:xfrm>
          <a:prstGeom prst="rect">
            <a:avLst/>
          </a:prstGeom>
          <a:ln w="12700">
            <a:miter lim="400000"/>
          </a:ln>
        </p:spPr>
      </p:pic>
      <p:sp>
        <p:nvSpPr>
          <p:cNvPr id="185" name="La obra de Satanás es desviar la mente del ser humano"/>
          <p:cNvSpPr txBox="1">
            <a:spLocks noGrp="1"/>
          </p:cNvSpPr>
          <p:nvPr>
            <p:ph type="title"/>
          </p:nvPr>
        </p:nvSpPr>
        <p:spPr>
          <a:xfrm>
            <a:off x="4197019" y="927099"/>
            <a:ext cx="15545462" cy="2122026"/>
          </a:xfrm>
          <a:prstGeom prst="rect">
            <a:avLst/>
          </a:prstGeom>
        </p:spPr>
        <p:txBody>
          <a:bodyPr/>
          <a:lstStyle/>
          <a:p>
            <a:pPr defTabSz="767715">
              <a:lnSpc>
                <a:spcPts val="6800"/>
              </a:lnSpc>
              <a:defRPr sz="8184">
                <a:effectLst>
                  <a:outerShdw blurRad="118110" dist="59055" dir="18900000" rotWithShape="0">
                    <a:srgbClr val="000000"/>
                  </a:outerShdw>
                </a:effectLst>
              </a:defRPr>
            </a:pPr>
            <a:r>
              <a:t>La obra</a:t>
            </a:r>
            <a:r>
              <a:rPr sz="5022">
                <a:latin typeface="Arial"/>
                <a:ea typeface="Arial"/>
                <a:cs typeface="Arial"/>
                <a:sym typeface="Arial"/>
              </a:rPr>
              <a:t> de </a:t>
            </a:r>
            <a:r>
              <a:t>Satanás</a:t>
            </a:r>
            <a:r>
              <a:rPr sz="5673"/>
              <a:t> </a:t>
            </a:r>
            <a:r>
              <a:rPr sz="5673">
                <a:latin typeface="Arial"/>
                <a:ea typeface="Arial"/>
                <a:cs typeface="Arial"/>
                <a:sym typeface="Arial"/>
              </a:rPr>
              <a:t>es </a:t>
            </a:r>
            <a:r>
              <a:t>desviar </a:t>
            </a:r>
            <a:r>
              <a:rPr sz="4929">
                <a:latin typeface="Arial"/>
                <a:ea typeface="Arial"/>
                <a:cs typeface="Arial"/>
                <a:sym typeface="Arial"/>
              </a:rPr>
              <a:t>la</a:t>
            </a:r>
            <a:r>
              <a:rPr sz="6324">
                <a:latin typeface="Arial"/>
                <a:ea typeface="Arial"/>
                <a:cs typeface="Arial"/>
                <a:sym typeface="Arial"/>
              </a:rPr>
              <a:t> </a:t>
            </a:r>
            <a:r>
              <a:t>mente </a:t>
            </a:r>
            <a:r>
              <a:rPr sz="6324">
                <a:latin typeface="Arial"/>
                <a:ea typeface="Arial"/>
                <a:cs typeface="Arial"/>
                <a:sym typeface="Arial"/>
              </a:rPr>
              <a:t>del </a:t>
            </a:r>
            <a:r>
              <a:t>ser humano</a:t>
            </a:r>
          </a:p>
        </p:txBody>
      </p:sp>
      <p:sp>
        <p:nvSpPr>
          <p:cNvPr id="186" name="Arroja su oscura sombra sobre nuestro sendero para que no podamos distinguir entre Dios y la oscuridad moral y la corrupción y la iniquidad que hay en nuestro mundo."/>
          <p:cNvSpPr txBox="1">
            <a:spLocks noGrp="1"/>
          </p:cNvSpPr>
          <p:nvPr>
            <p:ph type="body" sz="quarter" idx="1"/>
          </p:nvPr>
        </p:nvSpPr>
        <p:spPr>
          <a:xfrm>
            <a:off x="10454828" y="3438243"/>
            <a:ext cx="12238336" cy="4841380"/>
          </a:xfrm>
          <a:prstGeom prst="rect">
            <a:avLst/>
          </a:prstGeom>
        </p:spPr>
        <p:txBody>
          <a:bodyPr/>
          <a:lstStyle/>
          <a:p>
            <a:pPr marL="0" indent="0" algn="r" defTabSz="817244">
              <a:spcBef>
                <a:spcPts val="3300"/>
              </a:spcBef>
              <a:buSzTx/>
              <a:buNone/>
              <a:defRPr sz="5544"/>
            </a:pPr>
            <a:r>
              <a:rPr sz="8217" b="1" i="1">
                <a:effectLst>
                  <a:outerShdw blurRad="25146" dist="62864" dir="18900000" rotWithShape="0">
                    <a:schemeClr val="accent6">
                      <a:hueOff val="105381"/>
                      <a:satOff val="14341"/>
                      <a:lumOff val="10801"/>
                    </a:schemeClr>
                  </a:outerShdw>
                </a:effectLst>
                <a:latin typeface="Times New Roman"/>
                <a:ea typeface="Times New Roman"/>
                <a:cs typeface="Times New Roman"/>
                <a:sym typeface="Times New Roman"/>
              </a:rPr>
              <a:t>Arroja</a:t>
            </a:r>
            <a:r>
              <a:rPr sz="8217" b="1" i="1">
                <a:effectLst>
                  <a:outerShdw blurRad="25146" dist="62864" dir="18900000" rotWithShape="0">
                    <a:srgbClr val="000000"/>
                  </a:outerShdw>
                </a:effectLst>
                <a:latin typeface="Times New Roman"/>
                <a:ea typeface="Times New Roman"/>
                <a:cs typeface="Times New Roman"/>
                <a:sym typeface="Times New Roman"/>
              </a:rPr>
              <a:t> </a:t>
            </a:r>
            <a:r>
              <a:t>su oscura sombra sobre nuestro sendero para que no podamos distinguir entre Dios </a:t>
            </a:r>
            <a:r>
              <a:rPr sz="3959"/>
              <a:t>y la </a:t>
            </a:r>
            <a:r>
              <a:t>oscuridad moral </a:t>
            </a:r>
            <a:r>
              <a:rPr sz="4455"/>
              <a:t>y la </a:t>
            </a:r>
            <a:r>
              <a:t>corrupción</a:t>
            </a:r>
            <a:r>
              <a:rPr sz="4158"/>
              <a:t> y la</a:t>
            </a:r>
            <a:r>
              <a:t> iniquidad que hay</a:t>
            </a:r>
            <a:r>
              <a:rPr sz="3959"/>
              <a:t> en </a:t>
            </a:r>
            <a:r>
              <a:t>nuestro mundo.</a:t>
            </a:r>
          </a:p>
        </p:txBody>
      </p:sp>
      <p:sp>
        <p:nvSpPr>
          <p:cNvPr id="187" name="Hay un poder a nuestra disposición que traerá la luz del cielo a nuestro oscuro mundo. Cristo ha estado en el cielo, y traerá la luz del cielo, disipará la oscuridad, y permitirá que entre la luz de su gloria. Entonces veremos, en medio de la corrupción,"/>
          <p:cNvSpPr txBox="1"/>
          <p:nvPr/>
        </p:nvSpPr>
        <p:spPr>
          <a:xfrm>
            <a:off x="972773" y="8942238"/>
            <a:ext cx="22438453" cy="3980459"/>
          </a:xfrm>
          <a:prstGeom prst="rect">
            <a:avLst/>
          </a:prstGeom>
          <a:gradFill>
            <a:gsLst>
              <a:gs pos="0">
                <a:schemeClr val="accent3">
                  <a:lumOff val="5363"/>
                </a:schemeClr>
              </a:gs>
              <a:gs pos="100000">
                <a:schemeClr val="accent3">
                  <a:lumOff val="-9685"/>
                </a:schemeClr>
              </a:gs>
            </a:gsLst>
            <a:lin ang="5400000"/>
          </a:gradFill>
          <a:ln w="12700">
            <a:miter lim="400000"/>
          </a:ln>
          <a:effectLst>
            <a:outerShdw blurRad="76200" dir="18900000" rotWithShape="0">
              <a:srgbClr val="000000">
                <a:alpha val="8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lnSpc>
                <a:spcPts val="6400"/>
              </a:lnSpc>
              <a:defRPr sz="4800">
                <a:effectLst>
                  <a:outerShdw blurRad="25400" dist="23998" dir="2700000" rotWithShape="0">
                    <a:srgbClr val="000000">
                      <a:alpha val="31034"/>
                    </a:srgbClr>
                  </a:outerShdw>
                </a:effectLst>
              </a:defRPr>
            </a:lvl1pPr>
          </a:lstStyle>
          <a:p>
            <a:r>
              <a:t>Hay un poder a nuestra disposición que traerá la luz del cielo a nuestro oscuro mundo. Cristo ha estado en el cielo, y traerá la luz del cielo, disipará la oscuridad, y permitirá que entre la luz de su gloria. Entonces veremos, en medio de la corrupción, la contaminación y la depravación, la luz del cielo. </a:t>
            </a:r>
          </a:p>
        </p:txBody>
      </p:sp>
      <p:sp>
        <p:nvSpPr>
          <p:cNvPr id="188" name="{1MCP 35.3}"/>
          <p:cNvSpPr txBox="1"/>
          <p:nvPr/>
        </p:nvSpPr>
        <p:spPr>
          <a:xfrm>
            <a:off x="16243300" y="15368438"/>
            <a:ext cx="4919266" cy="14583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lgn="l">
              <a:spcBef>
                <a:spcPts val="5900"/>
              </a:spcBef>
              <a:defRPr sz="3300">
                <a:latin typeface="Advent Sans Beta"/>
                <a:ea typeface="Advent Sans Beta"/>
                <a:cs typeface="Advent Sans Beta"/>
                <a:sym typeface="Advent Sans Beta"/>
              </a:defRPr>
            </a:lvl1pPr>
          </a:lstStyle>
          <a:p>
            <a:pPr>
              <a:defRPr>
                <a:latin typeface="+mj-lt"/>
                <a:ea typeface="+mj-ea"/>
                <a:cs typeface="+mj-cs"/>
                <a:sym typeface="Arial Black"/>
              </a:defRPr>
            </a:pPr>
            <a:r>
              <a:rPr>
                <a:latin typeface="Advent Sans Beta"/>
                <a:ea typeface="Advent Sans Beta"/>
                <a:cs typeface="Advent Sans Beta"/>
                <a:sym typeface="Advent Sans Beta"/>
              </a:rPr>
              <a:t>{1MCP 35.3}</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 name="La artera insinuación en lugar del ataque abierto y osado"/>
          <p:cNvSpPr txBox="1">
            <a:spLocks noGrp="1"/>
          </p:cNvSpPr>
          <p:nvPr>
            <p:ph type="title"/>
          </p:nvPr>
        </p:nvSpPr>
        <p:spPr>
          <a:xfrm>
            <a:off x="1784350" y="800100"/>
            <a:ext cx="20815300" cy="2984500"/>
          </a:xfrm>
          <a:prstGeom prst="rect">
            <a:avLst/>
          </a:prstGeom>
        </p:spPr>
        <p:txBody>
          <a:bodyPr/>
          <a:lstStyle/>
          <a:p>
            <a:pPr>
              <a:lnSpc>
                <a:spcPts val="7400"/>
              </a:lnSpc>
              <a:defRPr sz="7400"/>
            </a:pPr>
            <a:r>
              <a:t>La artera insinuación</a:t>
            </a:r>
            <a:r>
              <a:rPr sz="6100">
                <a:latin typeface="Helvetica"/>
                <a:ea typeface="Helvetica"/>
                <a:cs typeface="Helvetica"/>
                <a:sym typeface="Helvetica"/>
              </a:rPr>
              <a:t> en </a:t>
            </a:r>
            <a:r>
              <a:t>lugar </a:t>
            </a:r>
            <a:r>
              <a:rPr sz="6600">
                <a:latin typeface="Helvetica"/>
                <a:ea typeface="Helvetica"/>
                <a:cs typeface="Helvetica"/>
                <a:sym typeface="Helvetica"/>
              </a:rPr>
              <a:t>del </a:t>
            </a:r>
            <a:r>
              <a:t>ataque abierto</a:t>
            </a:r>
            <a:r>
              <a:rPr sz="6100">
                <a:latin typeface="Helvetica"/>
                <a:ea typeface="Helvetica"/>
                <a:cs typeface="Helvetica"/>
                <a:sym typeface="Helvetica"/>
              </a:rPr>
              <a:t> y </a:t>
            </a:r>
            <a:r>
              <a:t>osado</a:t>
            </a:r>
          </a:p>
        </p:txBody>
      </p:sp>
      <p:sp>
        <p:nvSpPr>
          <p:cNvPr id="192" name="—The Signs of the Times, 6 de noviembre de 1884. {1MCP 35.5}"/>
          <p:cNvSpPr txBox="1"/>
          <p:nvPr/>
        </p:nvSpPr>
        <p:spPr>
          <a:xfrm>
            <a:off x="8902898" y="11533038"/>
            <a:ext cx="15129868" cy="14583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lgn="l">
              <a:spcBef>
                <a:spcPts val="5900"/>
              </a:spcBef>
              <a:defRPr sz="3300">
                <a:latin typeface="Advent Sans Beta"/>
                <a:ea typeface="Advent Sans Beta"/>
                <a:cs typeface="Advent Sans Beta"/>
                <a:sym typeface="Advent Sans Beta"/>
              </a:defRPr>
            </a:lvl1pPr>
          </a:lstStyle>
          <a:p>
            <a:pPr>
              <a:defRPr>
                <a:latin typeface="+mj-lt"/>
                <a:ea typeface="+mj-ea"/>
                <a:cs typeface="+mj-cs"/>
                <a:sym typeface="Arial Black"/>
              </a:defRPr>
            </a:pPr>
            <a:r>
              <a:rPr>
                <a:latin typeface="Advent Sans Beta"/>
                <a:ea typeface="Advent Sans Beta"/>
                <a:cs typeface="Advent Sans Beta"/>
                <a:sym typeface="Advent Sans Beta"/>
              </a:rPr>
              <a:t>—The Signs of the Times, 6 de noviembre de 1884. {1MCP 35.5}</a:t>
            </a:r>
          </a:p>
        </p:txBody>
      </p:sp>
      <p:pic>
        <p:nvPicPr>
          <p:cNvPr id="193" name="Imagen" descr="Imagen"/>
          <p:cNvPicPr>
            <a:picLocks noChangeAspect="1"/>
          </p:cNvPicPr>
          <p:nvPr/>
        </p:nvPicPr>
        <p:blipFill>
          <a:blip r:embed="rId2"/>
          <a:stretch>
            <a:fillRect/>
          </a:stretch>
        </p:blipFill>
        <p:spPr>
          <a:xfrm>
            <a:off x="325228" y="2587940"/>
            <a:ext cx="7490244" cy="8540120"/>
          </a:xfrm>
          <a:prstGeom prst="rect">
            <a:avLst/>
          </a:prstGeom>
          <a:ln w="12700">
            <a:miter lim="400000"/>
          </a:ln>
        </p:spPr>
      </p:pic>
      <p:sp>
        <p:nvSpPr>
          <p:cNvPr id="191" name="Si Satanás atacara en forma abierta y osada al cristianismo, llevaría al cristiano inmediatamente a los pies de su poderoso Libertador, el único que pudo hacer huir al adversario. Por lo general no hace eso. Es artero y sabe que la forma más efectiva par"/>
          <p:cNvSpPr txBox="1">
            <a:spLocks noGrp="1"/>
          </p:cNvSpPr>
          <p:nvPr>
            <p:ph type="body" sz="half" idx="1"/>
          </p:nvPr>
        </p:nvSpPr>
        <p:spPr>
          <a:xfrm>
            <a:off x="6906600" y="4508028"/>
            <a:ext cx="16153905" cy="6301582"/>
          </a:xfrm>
          <a:prstGeom prst="rect">
            <a:avLst/>
          </a:prstGeom>
          <a:solidFill>
            <a:schemeClr val="accent6">
              <a:hueOff val="10811956"/>
              <a:satOff val="-58544"/>
              <a:lumOff val="-9736"/>
              <a:alpha val="94598"/>
            </a:schemeClr>
          </a:solidFill>
        </p:spPr>
        <p:txBody>
          <a:bodyPr/>
          <a:lstStyle>
            <a:lvl1pPr marL="0" indent="0" algn="ctr" defTabSz="759459">
              <a:spcBef>
                <a:spcPts val="3100"/>
              </a:spcBef>
              <a:buSzTx/>
              <a:buNone/>
              <a:defRPr sz="5152"/>
            </a:lvl1pPr>
          </a:lstStyle>
          <a:p>
            <a:r>
              <a:t>Si Satanás atacara en forma abierta y osada al cristianismo, llevaría al cristiano inmediatamente a los pies de su poderoso Libertador, el único que pudo hacer huir al adversario. Por lo general no hace eso. Es artero y sabe que la forma más efectiva para cumplir sus propósitos es acercarse al pobre hombre caído en la forma de un ángel de luz.</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 name="Su objetivo especial son las mentes de los jóvenes"/>
          <p:cNvSpPr txBox="1">
            <a:spLocks noGrp="1"/>
          </p:cNvSpPr>
          <p:nvPr>
            <p:ph type="title"/>
          </p:nvPr>
        </p:nvSpPr>
        <p:spPr>
          <a:xfrm>
            <a:off x="2828577" y="901700"/>
            <a:ext cx="18726846" cy="2984500"/>
          </a:xfrm>
          <a:prstGeom prst="rect">
            <a:avLst/>
          </a:prstGeom>
        </p:spPr>
        <p:txBody>
          <a:bodyPr/>
          <a:lstStyle/>
          <a:p>
            <a:pPr>
              <a:lnSpc>
                <a:spcPts val="7400"/>
              </a:lnSpc>
              <a:defRPr sz="7400">
                <a:effectLst>
                  <a:outerShdw blurRad="25400" dist="63500" dir="18900000" rotWithShape="0">
                    <a:schemeClr val="accent4">
                      <a:hueOff val="-241732"/>
                      <a:satOff val="29417"/>
                      <a:lumOff val="20730"/>
                    </a:schemeClr>
                  </a:outerShdw>
                </a:effectLst>
              </a:defRPr>
            </a:pPr>
            <a:r>
              <a:t>Su objetivo especial son</a:t>
            </a:r>
            <a:r>
              <a:rPr sz="6000">
                <a:latin typeface="Helvetica"/>
                <a:ea typeface="Helvetica"/>
                <a:cs typeface="Helvetica"/>
                <a:sym typeface="Helvetica"/>
              </a:rPr>
              <a:t> las </a:t>
            </a:r>
            <a:r>
              <a:t>mentes </a:t>
            </a:r>
            <a:r>
              <a:rPr sz="6000">
                <a:latin typeface="Helvetica"/>
                <a:ea typeface="Helvetica"/>
                <a:cs typeface="Helvetica"/>
                <a:sym typeface="Helvetica"/>
              </a:rPr>
              <a:t>de los </a:t>
            </a:r>
            <a:r>
              <a:t>jóvenes</a:t>
            </a:r>
          </a:p>
        </p:txBody>
      </p:sp>
      <p:sp>
        <p:nvSpPr>
          <p:cNvPr id="196" name="La obra especial de Satanás en estos últimos días consiste en tomar posesión de las mentes de los jóvenes, para corromper sus pensamientos e inflamar sus pasiones. Todos son agentes morales libres, y como tales deben hacer que sus pensamientos vayan en l"/>
          <p:cNvSpPr txBox="1">
            <a:spLocks noGrp="1"/>
          </p:cNvSpPr>
          <p:nvPr>
            <p:ph type="body" sz="half" idx="1"/>
          </p:nvPr>
        </p:nvSpPr>
        <p:spPr>
          <a:xfrm>
            <a:off x="1465064" y="4732395"/>
            <a:ext cx="13672840" cy="6301582"/>
          </a:xfrm>
          <a:prstGeom prst="rect">
            <a:avLst/>
          </a:prstGeom>
        </p:spPr>
        <p:txBody>
          <a:bodyPr/>
          <a:lstStyle/>
          <a:p>
            <a:pPr marL="0" indent="0" defTabSz="792479">
              <a:spcBef>
                <a:spcPts val="3200"/>
              </a:spcBef>
              <a:buSzTx/>
              <a:buNone/>
              <a:defRPr sz="5376">
                <a:effectLst>
                  <a:outerShdw blurRad="24384" dist="60959" dir="18900000" rotWithShape="0">
                    <a:schemeClr val="accent4">
                      <a:hueOff val="-241732"/>
                      <a:satOff val="29417"/>
                      <a:lumOff val="20730"/>
                    </a:schemeClr>
                  </a:outerShdw>
                </a:effectLst>
              </a:defRPr>
            </a:pPr>
            <a:r>
              <a:t>La obra especial</a:t>
            </a:r>
            <a:r>
              <a:rPr sz="3839"/>
              <a:t> de </a:t>
            </a:r>
            <a:r>
              <a:t>Satanás</a:t>
            </a:r>
            <a:r>
              <a:rPr sz="4128"/>
              <a:t> en </a:t>
            </a:r>
            <a:r>
              <a:t>estos últimos días consiste</a:t>
            </a:r>
            <a:r>
              <a:rPr sz="4608"/>
              <a:t> en </a:t>
            </a:r>
            <a:r>
              <a:t>tomar posesión </a:t>
            </a:r>
            <a:r>
              <a:rPr sz="4032"/>
              <a:t>de las </a:t>
            </a:r>
            <a:r>
              <a:t>mentes</a:t>
            </a:r>
            <a:r>
              <a:rPr sz="3936"/>
              <a:t> de los </a:t>
            </a:r>
            <a:r>
              <a:t>jóvenes, para corromper sus pensamientos</a:t>
            </a:r>
            <a:r>
              <a:rPr sz="4224"/>
              <a:t> e </a:t>
            </a:r>
            <a:r>
              <a:t>inflamar</a:t>
            </a:r>
            <a:r>
              <a:rPr sz="4320"/>
              <a:t> sus </a:t>
            </a:r>
            <a:r>
              <a:t>pasiones. Todos</a:t>
            </a:r>
            <a:r>
              <a:rPr sz="4320"/>
              <a:t> son </a:t>
            </a:r>
            <a:r>
              <a:t>agentes morales libres</a:t>
            </a:r>
            <a:r>
              <a:rPr sz="3839"/>
              <a:t>, y </a:t>
            </a:r>
            <a:r>
              <a:t>como tales deben hacer </a:t>
            </a:r>
            <a:r>
              <a:rPr sz="4032"/>
              <a:t>que sus</a:t>
            </a:r>
            <a:r>
              <a:t> pensamientos vayan</a:t>
            </a:r>
            <a:r>
              <a:rPr sz="4128"/>
              <a:t> en la </a:t>
            </a:r>
            <a:r>
              <a:t>dirección debida.</a:t>
            </a:r>
          </a:p>
        </p:txBody>
      </p:sp>
      <p:sp>
        <p:nvSpPr>
          <p:cNvPr id="197" name="—Nuestra Elavada Vocacion, 339. {1MCP 36.1}"/>
          <p:cNvSpPr txBox="1"/>
          <p:nvPr/>
        </p:nvSpPr>
        <p:spPr>
          <a:xfrm>
            <a:off x="5880298" y="12117238"/>
            <a:ext cx="10023972" cy="14583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lgn="l">
              <a:spcBef>
                <a:spcPts val="5900"/>
              </a:spcBef>
              <a:defRPr sz="3300">
                <a:latin typeface="Advent Sans Beta"/>
                <a:ea typeface="Advent Sans Beta"/>
                <a:cs typeface="Advent Sans Beta"/>
                <a:sym typeface="Advent Sans Beta"/>
              </a:defRPr>
            </a:lvl1pPr>
          </a:lstStyle>
          <a:p>
            <a:pPr>
              <a:defRPr>
                <a:latin typeface="+mj-lt"/>
                <a:ea typeface="+mj-ea"/>
                <a:cs typeface="+mj-cs"/>
                <a:sym typeface="Arial Black"/>
              </a:defRPr>
            </a:pPr>
            <a:r>
              <a:rPr>
                <a:latin typeface="Advent Sans Beta"/>
                <a:ea typeface="Advent Sans Beta"/>
                <a:cs typeface="Advent Sans Beta"/>
                <a:sym typeface="Advent Sans Beta"/>
              </a:rPr>
              <a:t>—Nuestra Elavada Vocacion, 339. {1MCP 36.1}</a:t>
            </a:r>
          </a:p>
        </p:txBody>
      </p:sp>
      <p:pic>
        <p:nvPicPr>
          <p:cNvPr id="198" name="Imagen" descr="Imagen"/>
          <p:cNvPicPr>
            <a:picLocks noChangeAspect="1"/>
          </p:cNvPicPr>
          <p:nvPr/>
        </p:nvPicPr>
        <p:blipFill>
          <a:blip r:embed="rId2"/>
          <a:stretch>
            <a:fillRect/>
          </a:stretch>
        </p:blipFill>
        <p:spPr>
          <a:xfrm>
            <a:off x="15596131" y="2344833"/>
            <a:ext cx="8279338" cy="11439334"/>
          </a:xfrm>
          <a:prstGeom prst="rect">
            <a:avLst/>
          </a:prstGeom>
          <a:ln w="12700">
            <a:miter lim="400000"/>
          </a:ln>
        </p:spPr>
      </p:pic>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 name="Satanás controla la mente que no es guiada por el Espíritu Santo"/>
          <p:cNvSpPr txBox="1">
            <a:spLocks noGrp="1"/>
          </p:cNvSpPr>
          <p:nvPr>
            <p:ph type="title"/>
          </p:nvPr>
        </p:nvSpPr>
        <p:spPr>
          <a:xfrm>
            <a:off x="2168177" y="577850"/>
            <a:ext cx="18726846" cy="2984500"/>
          </a:xfrm>
          <a:prstGeom prst="rect">
            <a:avLst/>
          </a:prstGeom>
        </p:spPr>
        <p:txBody>
          <a:bodyPr/>
          <a:lstStyle/>
          <a:p>
            <a:pPr>
              <a:lnSpc>
                <a:spcPts val="7400"/>
              </a:lnSpc>
              <a:defRPr sz="7400"/>
            </a:pPr>
            <a:r>
              <a:t>Satanás controla</a:t>
            </a:r>
            <a:r>
              <a:rPr sz="6100">
                <a:latin typeface="Helvetica"/>
                <a:ea typeface="Helvetica"/>
                <a:cs typeface="Helvetica"/>
                <a:sym typeface="Helvetica"/>
              </a:rPr>
              <a:t> la </a:t>
            </a:r>
            <a:r>
              <a:t>mente que no es guiada por </a:t>
            </a:r>
            <a:r>
              <a:rPr sz="6100">
                <a:latin typeface="Helvetica"/>
                <a:ea typeface="Helvetica"/>
                <a:cs typeface="Helvetica"/>
                <a:sym typeface="Helvetica"/>
              </a:rPr>
              <a:t>el </a:t>
            </a:r>
            <a:r>
              <a:t>Espíritu Santo</a:t>
            </a:r>
          </a:p>
        </p:txBody>
      </p:sp>
      <p:sp>
        <p:nvSpPr>
          <p:cNvPr id="201" name="Cuando la mente no está bajo la influencia directa del Espíritu de Dios, Satanás puede moldearla como desea. Provocará la sensualidad de todos los poderes racionales que controla. Se opone directamente a Dios en sus gustos, sus puntos de vista, sus prefe"/>
          <p:cNvSpPr txBox="1">
            <a:spLocks noGrp="1"/>
          </p:cNvSpPr>
          <p:nvPr>
            <p:ph type="body" sz="half" idx="1"/>
          </p:nvPr>
        </p:nvSpPr>
        <p:spPr>
          <a:xfrm>
            <a:off x="1838807" y="4251671"/>
            <a:ext cx="16008549" cy="7865567"/>
          </a:xfrm>
          <a:prstGeom prst="rect">
            <a:avLst/>
          </a:prstGeom>
        </p:spPr>
        <p:txBody>
          <a:bodyPr>
            <a:normAutofit/>
          </a:bodyPr>
          <a:lstStyle>
            <a:lvl1pPr marL="0" indent="0" defTabSz="751205">
              <a:spcBef>
                <a:spcPts val="3000"/>
              </a:spcBef>
              <a:buSzTx/>
              <a:buNone/>
              <a:defRPr sz="5096"/>
            </a:lvl1pPr>
          </a:lstStyle>
          <a:p>
            <a:pPr algn="ctr"/>
            <a:r>
              <a:rPr sz="6000" dirty="0" err="1">
                <a:latin typeface="+mj-lt"/>
                <a:ea typeface="+mj-ea"/>
                <a:cs typeface="+mj-cs"/>
              </a:rPr>
              <a:t>Cuando</a:t>
            </a:r>
            <a:r>
              <a:rPr dirty="0"/>
              <a:t> la </a:t>
            </a:r>
            <a:r>
              <a:rPr sz="6000" dirty="0" err="1">
                <a:latin typeface="+mj-lt"/>
                <a:ea typeface="+mj-ea"/>
                <a:cs typeface="+mj-cs"/>
              </a:rPr>
              <a:t>mente</a:t>
            </a:r>
            <a:r>
              <a:rPr dirty="0"/>
              <a:t> no </a:t>
            </a:r>
            <a:r>
              <a:rPr sz="6000" dirty="0" err="1">
                <a:latin typeface="+mj-lt"/>
                <a:ea typeface="+mj-ea"/>
                <a:cs typeface="+mj-cs"/>
              </a:rPr>
              <a:t>está</a:t>
            </a:r>
            <a:r>
              <a:rPr sz="6000" dirty="0">
                <a:latin typeface="+mj-lt"/>
                <a:ea typeface="+mj-ea"/>
                <a:cs typeface="+mj-cs"/>
              </a:rPr>
              <a:t> bajo </a:t>
            </a:r>
            <a:r>
              <a:rPr dirty="0"/>
              <a:t>la </a:t>
            </a:r>
            <a:r>
              <a:rPr sz="6000" dirty="0" err="1">
                <a:latin typeface="+mj-lt"/>
                <a:ea typeface="+mj-ea"/>
                <a:cs typeface="+mj-cs"/>
              </a:rPr>
              <a:t>influencia</a:t>
            </a:r>
            <a:r>
              <a:rPr sz="6000" dirty="0">
                <a:latin typeface="+mj-lt"/>
                <a:ea typeface="+mj-ea"/>
                <a:cs typeface="+mj-cs"/>
              </a:rPr>
              <a:t> </a:t>
            </a:r>
            <a:r>
              <a:rPr sz="6000" dirty="0" err="1">
                <a:latin typeface="+mj-lt"/>
                <a:ea typeface="+mj-ea"/>
                <a:cs typeface="+mj-cs"/>
              </a:rPr>
              <a:t>directa</a:t>
            </a:r>
            <a:r>
              <a:rPr dirty="0"/>
              <a:t> del </a:t>
            </a:r>
            <a:r>
              <a:rPr dirty="0" err="1"/>
              <a:t>Espíritu</a:t>
            </a:r>
            <a:r>
              <a:rPr dirty="0"/>
              <a:t> de Dios, </a:t>
            </a:r>
            <a:r>
              <a:rPr dirty="0" err="1"/>
              <a:t>Satanás</a:t>
            </a:r>
            <a:r>
              <a:rPr dirty="0"/>
              <a:t> </a:t>
            </a:r>
            <a:r>
              <a:rPr sz="6000" dirty="0" err="1">
                <a:latin typeface="+mj-lt"/>
                <a:ea typeface="+mj-ea"/>
                <a:cs typeface="+mj-cs"/>
              </a:rPr>
              <a:t>puede</a:t>
            </a:r>
            <a:r>
              <a:rPr sz="6000" dirty="0">
                <a:latin typeface="+mj-lt"/>
                <a:ea typeface="+mj-ea"/>
                <a:cs typeface="+mj-cs"/>
              </a:rPr>
              <a:t> </a:t>
            </a:r>
            <a:r>
              <a:rPr sz="6000" dirty="0" err="1">
                <a:latin typeface="+mj-lt"/>
                <a:ea typeface="+mj-ea"/>
                <a:cs typeface="+mj-cs"/>
              </a:rPr>
              <a:t>moldearla</a:t>
            </a:r>
            <a:r>
              <a:rPr sz="6000" dirty="0">
                <a:latin typeface="+mj-lt"/>
                <a:ea typeface="+mj-ea"/>
                <a:cs typeface="+mj-cs"/>
              </a:rPr>
              <a:t> </a:t>
            </a:r>
            <a:r>
              <a:rPr dirty="0" err="1"/>
              <a:t>como</a:t>
            </a:r>
            <a:r>
              <a:rPr dirty="0"/>
              <a:t> </a:t>
            </a:r>
            <a:r>
              <a:rPr dirty="0" err="1"/>
              <a:t>desea</a:t>
            </a:r>
            <a:r>
              <a:rPr dirty="0"/>
              <a:t>. </a:t>
            </a:r>
            <a:r>
              <a:rPr sz="6000" dirty="0" err="1">
                <a:latin typeface="+mj-lt"/>
                <a:ea typeface="+mj-ea"/>
                <a:cs typeface="+mj-cs"/>
              </a:rPr>
              <a:t>Provocará</a:t>
            </a:r>
            <a:r>
              <a:rPr dirty="0"/>
              <a:t> la </a:t>
            </a:r>
            <a:r>
              <a:rPr sz="6000" dirty="0" err="1">
                <a:latin typeface="+mj-lt"/>
                <a:ea typeface="+mj-ea"/>
                <a:cs typeface="+mj-cs"/>
              </a:rPr>
              <a:t>sensualidad</a:t>
            </a:r>
            <a:r>
              <a:rPr dirty="0"/>
              <a:t> de </a:t>
            </a:r>
            <a:r>
              <a:rPr dirty="0" err="1"/>
              <a:t>todos</a:t>
            </a:r>
            <a:r>
              <a:rPr dirty="0"/>
              <a:t> los </a:t>
            </a:r>
            <a:r>
              <a:rPr sz="6500" dirty="0" err="1">
                <a:latin typeface="+mj-lt"/>
                <a:ea typeface="+mj-ea"/>
                <a:cs typeface="+mj-cs"/>
              </a:rPr>
              <a:t>poderes</a:t>
            </a:r>
            <a:r>
              <a:rPr sz="6500" dirty="0">
                <a:latin typeface="+mj-lt"/>
                <a:ea typeface="+mj-ea"/>
                <a:cs typeface="+mj-cs"/>
              </a:rPr>
              <a:t> </a:t>
            </a:r>
            <a:r>
              <a:rPr sz="6500" dirty="0" err="1">
                <a:latin typeface="+mj-lt"/>
                <a:ea typeface="+mj-ea"/>
                <a:cs typeface="+mj-cs"/>
              </a:rPr>
              <a:t>racionales</a:t>
            </a:r>
            <a:r>
              <a:rPr sz="6500" dirty="0">
                <a:latin typeface="+mj-lt"/>
                <a:ea typeface="+mj-ea"/>
                <a:cs typeface="+mj-cs"/>
              </a:rPr>
              <a:t> </a:t>
            </a:r>
            <a:r>
              <a:rPr dirty="0"/>
              <a:t>que </a:t>
            </a:r>
            <a:r>
              <a:rPr sz="6500" dirty="0" err="1">
                <a:latin typeface="+mj-lt"/>
                <a:ea typeface="+mj-ea"/>
                <a:cs typeface="+mj-cs"/>
              </a:rPr>
              <a:t>controla</a:t>
            </a:r>
            <a:r>
              <a:rPr dirty="0"/>
              <a:t>. </a:t>
            </a:r>
          </a:p>
        </p:txBody>
      </p:sp>
      <p:sp>
        <p:nvSpPr>
          <p:cNvPr id="202" name="{1MCP 36.3}"/>
          <p:cNvSpPr txBox="1"/>
          <p:nvPr/>
        </p:nvSpPr>
        <p:spPr>
          <a:xfrm>
            <a:off x="11722298" y="12117238"/>
            <a:ext cx="4201320" cy="7883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lgn="l">
              <a:spcBef>
                <a:spcPts val="5900"/>
              </a:spcBef>
              <a:defRPr sz="3300">
                <a:latin typeface="Advent Sans Beta"/>
                <a:ea typeface="Advent Sans Beta"/>
                <a:cs typeface="Advent Sans Beta"/>
                <a:sym typeface="Advent Sans Beta"/>
              </a:defRPr>
            </a:lvl1pPr>
          </a:lstStyle>
          <a:p>
            <a:pPr>
              <a:defRPr>
                <a:latin typeface="+mj-lt"/>
                <a:ea typeface="+mj-ea"/>
                <a:cs typeface="+mj-cs"/>
                <a:sym typeface="Arial Black"/>
              </a:defRPr>
            </a:pPr>
            <a:r>
              <a:rPr>
                <a:latin typeface="Advent Sans Beta"/>
                <a:ea typeface="Advent Sans Beta"/>
                <a:cs typeface="Advent Sans Beta"/>
                <a:sym typeface="Advent Sans Beta"/>
              </a:rPr>
              <a:t>{1MCP 36.3}</a:t>
            </a:r>
          </a:p>
        </p:txBody>
      </p:sp>
      <p:pic>
        <p:nvPicPr>
          <p:cNvPr id="203" name="Imagen" descr="Imagen"/>
          <p:cNvPicPr>
            <a:picLocks noChangeAspect="1"/>
          </p:cNvPicPr>
          <p:nvPr/>
        </p:nvPicPr>
        <p:blipFill>
          <a:blip r:embed="rId2"/>
          <a:stretch>
            <a:fillRect/>
          </a:stretch>
        </p:blipFill>
        <p:spPr>
          <a:xfrm>
            <a:off x="18168334" y="5492578"/>
            <a:ext cx="5928933" cy="8191844"/>
          </a:xfrm>
          <a:prstGeom prst="rect">
            <a:avLst/>
          </a:prstGeom>
          <a:ln w="12700">
            <a:miter lim="400000"/>
          </a:ln>
        </p:spPr>
      </p:pic>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 name="Satanás controla la mente que no es guiada por el Espíritu Santo"/>
          <p:cNvSpPr txBox="1">
            <a:spLocks noGrp="1"/>
          </p:cNvSpPr>
          <p:nvPr>
            <p:ph type="title"/>
          </p:nvPr>
        </p:nvSpPr>
        <p:spPr>
          <a:xfrm>
            <a:off x="2168177" y="577850"/>
            <a:ext cx="16598794" cy="1338036"/>
          </a:xfrm>
          <a:prstGeom prst="rect">
            <a:avLst/>
          </a:prstGeom>
        </p:spPr>
        <p:txBody>
          <a:bodyPr anchor="t">
            <a:normAutofit fontScale="90000"/>
          </a:bodyPr>
          <a:lstStyle/>
          <a:p>
            <a:pPr>
              <a:lnSpc>
                <a:spcPts val="7400"/>
              </a:lnSpc>
              <a:defRPr sz="7400"/>
            </a:pPr>
            <a:r>
              <a:rPr lang="es-ES" sz="6100" dirty="0">
                <a:latin typeface="Helvetica"/>
                <a:ea typeface="Helvetica"/>
                <a:cs typeface="Helvetica"/>
                <a:sym typeface="Helvetica"/>
              </a:rPr>
              <a:t>Se opone directamente a Dios en</a:t>
            </a:r>
            <a:br>
              <a:rPr lang="es-ES" sz="6100" dirty="0">
                <a:latin typeface="Helvetica"/>
                <a:ea typeface="Helvetica"/>
                <a:cs typeface="Helvetica"/>
                <a:sym typeface="Helvetica"/>
              </a:rPr>
            </a:br>
            <a:br>
              <a:rPr lang="es-ES" sz="6100" dirty="0">
                <a:latin typeface="Helvetica"/>
                <a:ea typeface="Helvetica"/>
                <a:cs typeface="Helvetica"/>
                <a:sym typeface="Helvetica"/>
              </a:rPr>
            </a:br>
            <a:endParaRPr dirty="0"/>
          </a:p>
        </p:txBody>
      </p:sp>
      <p:sp>
        <p:nvSpPr>
          <p:cNvPr id="201" name="Cuando la mente no está bajo la influencia directa del Espíritu de Dios, Satanás puede moldearla como desea. Provocará la sensualidad de todos los poderes racionales que controla. Se opone directamente a Dios en sus gustos, sus puntos de vista, sus prefe"/>
          <p:cNvSpPr txBox="1">
            <a:spLocks noGrp="1"/>
          </p:cNvSpPr>
          <p:nvPr>
            <p:ph type="body" sz="half" idx="1"/>
          </p:nvPr>
        </p:nvSpPr>
        <p:spPr>
          <a:xfrm>
            <a:off x="2239766" y="2597324"/>
            <a:ext cx="16215301" cy="6590500"/>
          </a:xfrm>
          <a:prstGeom prst="rect">
            <a:avLst/>
          </a:prstGeom>
        </p:spPr>
        <p:txBody>
          <a:bodyPr anchor="t">
            <a:normAutofit/>
          </a:bodyPr>
          <a:lstStyle>
            <a:lvl1pPr marL="0" indent="0" defTabSz="751205">
              <a:spcBef>
                <a:spcPts val="3000"/>
              </a:spcBef>
              <a:buSzTx/>
              <a:buNone/>
              <a:defRPr sz="5096"/>
            </a:lvl1pPr>
          </a:lstStyle>
          <a:p>
            <a:pPr marL="857250" indent="-857250">
              <a:buFont typeface="Wingdings" pitchFamily="2" charset="2"/>
              <a:buChar char="§"/>
            </a:pPr>
            <a:r>
              <a:rPr lang="es-ES" sz="6100" dirty="0">
                <a:latin typeface="+mj-lt"/>
                <a:ea typeface="+mj-ea"/>
                <a:cs typeface="+mj-cs"/>
              </a:rPr>
              <a:t>S</a:t>
            </a:r>
            <a:r>
              <a:rPr sz="6100" dirty="0">
                <a:latin typeface="+mj-lt"/>
                <a:ea typeface="+mj-ea"/>
                <a:cs typeface="+mj-cs"/>
              </a:rPr>
              <a:t>us </a:t>
            </a:r>
            <a:r>
              <a:rPr sz="6100" dirty="0" err="1">
                <a:latin typeface="+mj-lt"/>
                <a:ea typeface="+mj-ea"/>
                <a:cs typeface="+mj-cs"/>
              </a:rPr>
              <a:t>gustos</a:t>
            </a:r>
            <a:endParaRPr lang="es-ES" sz="6100" dirty="0">
              <a:latin typeface="+mj-lt"/>
              <a:ea typeface="+mj-ea"/>
              <a:cs typeface="+mj-cs"/>
            </a:endParaRPr>
          </a:p>
          <a:p>
            <a:pPr marL="857250" indent="-857250">
              <a:buFont typeface="Wingdings" pitchFamily="2" charset="2"/>
              <a:buChar char="§"/>
            </a:pPr>
            <a:r>
              <a:rPr lang="es-ES" sz="6100" dirty="0">
                <a:latin typeface="+mj-lt"/>
                <a:ea typeface="+mj-ea"/>
                <a:cs typeface="+mj-cs"/>
              </a:rPr>
              <a:t>S</a:t>
            </a:r>
            <a:r>
              <a:rPr sz="6100" dirty="0">
                <a:latin typeface="+mj-lt"/>
                <a:ea typeface="+mj-ea"/>
                <a:cs typeface="+mj-cs"/>
              </a:rPr>
              <a:t>us puntos</a:t>
            </a:r>
            <a:r>
              <a:rPr sz="4800" dirty="0">
                <a:latin typeface="+mj-lt"/>
                <a:ea typeface="+mj-ea"/>
                <a:cs typeface="+mj-cs"/>
              </a:rPr>
              <a:t> </a:t>
            </a:r>
            <a:r>
              <a:rPr sz="4800" dirty="0">
                <a:latin typeface="Helvetica Neue" panose="02000503000000020004" pitchFamily="2" charset="0"/>
                <a:ea typeface="Helvetica Neue" panose="02000503000000020004" pitchFamily="2" charset="0"/>
                <a:cs typeface="Helvetica Neue" panose="02000503000000020004" pitchFamily="2" charset="0"/>
              </a:rPr>
              <a:t>de</a:t>
            </a:r>
            <a:r>
              <a:rPr sz="4800" dirty="0">
                <a:latin typeface="+mj-lt"/>
                <a:ea typeface="+mj-ea"/>
                <a:cs typeface="+mj-cs"/>
              </a:rPr>
              <a:t> </a:t>
            </a:r>
            <a:r>
              <a:rPr sz="6100" dirty="0">
                <a:latin typeface="+mj-lt"/>
                <a:ea typeface="+mj-ea"/>
                <a:cs typeface="+mj-cs"/>
              </a:rPr>
              <a:t>vista</a:t>
            </a:r>
            <a:endParaRPr lang="es-ES" sz="6100" dirty="0">
              <a:latin typeface="+mj-lt"/>
              <a:ea typeface="+mj-ea"/>
              <a:cs typeface="+mj-cs"/>
            </a:endParaRPr>
          </a:p>
          <a:p>
            <a:pPr marL="857250" indent="-857250">
              <a:buFont typeface="Wingdings" pitchFamily="2" charset="2"/>
              <a:buChar char="§"/>
            </a:pPr>
            <a:r>
              <a:rPr lang="es-ES" sz="6100" dirty="0">
                <a:latin typeface="+mj-lt"/>
                <a:ea typeface="+mj-ea"/>
                <a:cs typeface="+mj-cs"/>
              </a:rPr>
              <a:t>S</a:t>
            </a:r>
            <a:r>
              <a:rPr sz="6100" dirty="0">
                <a:latin typeface="+mj-lt"/>
                <a:ea typeface="+mj-ea"/>
                <a:cs typeface="+mj-cs"/>
              </a:rPr>
              <a:t>us </a:t>
            </a:r>
            <a:r>
              <a:rPr sz="6100" dirty="0" err="1">
                <a:latin typeface="+mj-lt"/>
                <a:ea typeface="+mj-ea"/>
                <a:cs typeface="+mj-cs"/>
              </a:rPr>
              <a:t>preferencias</a:t>
            </a:r>
            <a:endParaRPr lang="es-ES" sz="6100" dirty="0">
              <a:latin typeface="+mj-lt"/>
              <a:ea typeface="+mj-ea"/>
              <a:cs typeface="+mj-cs"/>
            </a:endParaRPr>
          </a:p>
          <a:p>
            <a:pPr marL="857250" indent="-857250">
              <a:buFont typeface="Wingdings" pitchFamily="2" charset="2"/>
              <a:buChar char="§"/>
            </a:pPr>
            <a:r>
              <a:rPr lang="es-ES" sz="6100" dirty="0">
                <a:latin typeface="+mj-lt"/>
                <a:ea typeface="+mj-ea"/>
                <a:cs typeface="+mj-cs"/>
              </a:rPr>
              <a:t>S</a:t>
            </a:r>
            <a:r>
              <a:rPr sz="6100" dirty="0">
                <a:latin typeface="+mj-lt"/>
                <a:ea typeface="+mj-ea"/>
                <a:cs typeface="+mj-cs"/>
              </a:rPr>
              <a:t>us </a:t>
            </a:r>
            <a:r>
              <a:rPr sz="6100" dirty="0" err="1">
                <a:latin typeface="+mj-lt"/>
                <a:ea typeface="+mj-ea"/>
                <a:cs typeface="+mj-cs"/>
              </a:rPr>
              <a:t>simpatías</a:t>
            </a:r>
            <a:r>
              <a:rPr sz="4800" dirty="0">
                <a:latin typeface="+mj-lt"/>
                <a:ea typeface="+mj-ea"/>
                <a:cs typeface="+mj-cs"/>
              </a:rPr>
              <a:t> y</a:t>
            </a:r>
            <a:r>
              <a:rPr sz="5800" dirty="0">
                <a:latin typeface="Helvetica Neue" panose="02000503000000020004" pitchFamily="2" charset="0"/>
                <a:ea typeface="Helvetica Neue" panose="02000503000000020004" pitchFamily="2" charset="0"/>
                <a:cs typeface="Helvetica Neue" panose="02000503000000020004" pitchFamily="2" charset="0"/>
              </a:rPr>
              <a:t> </a:t>
            </a:r>
            <a:r>
              <a:rPr sz="6100" dirty="0" err="1">
                <a:latin typeface="+mj-lt"/>
                <a:ea typeface="+mj-ea"/>
                <a:cs typeface="+mj-cs"/>
              </a:rPr>
              <a:t>antipatías</a:t>
            </a:r>
            <a:endParaRPr lang="es-ES" sz="6100" dirty="0">
              <a:latin typeface="+mj-lt"/>
              <a:ea typeface="+mj-ea"/>
              <a:cs typeface="+mj-cs"/>
            </a:endParaRPr>
          </a:p>
          <a:p>
            <a:pPr marL="857250" indent="-857250">
              <a:buFont typeface="Wingdings" pitchFamily="2" charset="2"/>
              <a:buChar char="§"/>
            </a:pPr>
            <a:r>
              <a:rPr lang="es-ES" sz="6100" dirty="0">
                <a:latin typeface="+mj-lt"/>
                <a:ea typeface="+mj-ea"/>
                <a:cs typeface="+mj-cs"/>
              </a:rPr>
              <a:t>S</a:t>
            </a:r>
            <a:r>
              <a:rPr sz="6100" dirty="0">
                <a:latin typeface="+mj-lt"/>
                <a:ea typeface="+mj-ea"/>
                <a:cs typeface="+mj-cs"/>
              </a:rPr>
              <a:t>us </a:t>
            </a:r>
            <a:r>
              <a:rPr sz="6100" dirty="0" err="1">
                <a:latin typeface="+mj-lt"/>
                <a:ea typeface="+mj-ea"/>
                <a:cs typeface="+mj-cs"/>
              </a:rPr>
              <a:t>elecciones</a:t>
            </a:r>
            <a:r>
              <a:rPr sz="6100" dirty="0">
                <a:latin typeface="+mj-lt"/>
                <a:ea typeface="+mj-ea"/>
                <a:cs typeface="+mj-cs"/>
              </a:rPr>
              <a:t> </a:t>
            </a:r>
            <a:r>
              <a:rPr sz="4800" dirty="0">
                <a:latin typeface="+mj-lt"/>
                <a:ea typeface="+mj-ea"/>
                <a:cs typeface="+mj-cs"/>
              </a:rPr>
              <a:t>y sus </a:t>
            </a:r>
            <a:r>
              <a:rPr sz="6100" dirty="0" err="1">
                <a:latin typeface="+mj-lt"/>
                <a:ea typeface="+mj-ea"/>
                <a:cs typeface="+mj-cs"/>
              </a:rPr>
              <a:t>proyectos</a:t>
            </a:r>
            <a:endParaRPr lang="es-ES" sz="580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02" name="{1MCP 36.3}"/>
          <p:cNvSpPr txBox="1"/>
          <p:nvPr/>
        </p:nvSpPr>
        <p:spPr>
          <a:xfrm>
            <a:off x="14748527" y="12627992"/>
            <a:ext cx="4201320" cy="7883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l">
              <a:spcBef>
                <a:spcPts val="5900"/>
              </a:spcBef>
              <a:defRPr sz="3300">
                <a:latin typeface="Advent Sans Beta"/>
                <a:ea typeface="Advent Sans Beta"/>
                <a:cs typeface="Advent Sans Beta"/>
                <a:sym typeface="Advent Sans Beta"/>
              </a:defRPr>
            </a:lvl1pPr>
          </a:lstStyle>
          <a:p>
            <a:pPr>
              <a:defRPr>
                <a:latin typeface="+mj-lt"/>
                <a:ea typeface="+mj-ea"/>
                <a:cs typeface="+mj-cs"/>
                <a:sym typeface="Arial Black"/>
              </a:defRPr>
            </a:pPr>
            <a:r>
              <a:rPr dirty="0">
                <a:latin typeface="Advent Sans Beta"/>
                <a:ea typeface="Advent Sans Beta"/>
                <a:cs typeface="Advent Sans Beta"/>
                <a:sym typeface="Advent Sans Beta"/>
              </a:rPr>
              <a:t>{1MCP 36.3}</a:t>
            </a:r>
          </a:p>
        </p:txBody>
      </p:sp>
      <p:pic>
        <p:nvPicPr>
          <p:cNvPr id="203" name="Imagen" descr="Imagen"/>
          <p:cNvPicPr>
            <a:picLocks noChangeAspect="1"/>
          </p:cNvPicPr>
          <p:nvPr/>
        </p:nvPicPr>
        <p:blipFill>
          <a:blip r:embed="rId2"/>
          <a:stretch>
            <a:fillRect/>
          </a:stretch>
        </p:blipFill>
        <p:spPr>
          <a:xfrm>
            <a:off x="18455067" y="5524156"/>
            <a:ext cx="5928933" cy="8191844"/>
          </a:xfrm>
          <a:prstGeom prst="rect">
            <a:avLst/>
          </a:prstGeom>
          <a:ln w="12700">
            <a:miter lim="400000"/>
          </a:ln>
        </p:spPr>
      </p:pic>
      <p:sp>
        <p:nvSpPr>
          <p:cNvPr id="6" name="{1MCP 36.3}">
            <a:extLst>
              <a:ext uri="{FF2B5EF4-FFF2-40B4-BE49-F238E27FC236}">
                <a16:creationId xmlns:a16="http://schemas.microsoft.com/office/drawing/2014/main" id="{25EEA20D-8CC9-2544-ACC9-C7524B46FF32}"/>
              </a:ext>
            </a:extLst>
          </p:cNvPr>
          <p:cNvSpPr txBox="1"/>
          <p:nvPr/>
        </p:nvSpPr>
        <p:spPr>
          <a:xfrm>
            <a:off x="827315" y="9869262"/>
            <a:ext cx="17787256" cy="2926832"/>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t"/>
          <a:lstStyle>
            <a:lvl1pPr algn="l">
              <a:spcBef>
                <a:spcPts val="5900"/>
              </a:spcBef>
              <a:defRPr sz="3300">
                <a:latin typeface="Advent Sans Beta"/>
                <a:ea typeface="Advent Sans Beta"/>
                <a:cs typeface="Advent Sans Beta"/>
                <a:sym typeface="Advent Sans Beta"/>
              </a:defRPr>
            </a:lvl1pPr>
          </a:lstStyle>
          <a:p>
            <a:pPr marL="236538" indent="42863" algn="ctr"/>
            <a:r>
              <a:rPr lang="es-ES" sz="5400" dirty="0">
                <a:latin typeface="Helvetica Neue" panose="02000503000000020004" pitchFamily="2" charset="0"/>
                <a:ea typeface="Helvetica Neue" panose="02000503000000020004" pitchFamily="2" charset="0"/>
                <a:cs typeface="Helvetica Neue" panose="02000503000000020004" pitchFamily="2" charset="0"/>
              </a:rPr>
              <a:t>… N</a:t>
            </a:r>
            <a:r>
              <a:rPr lang="es-ES" sz="5400" dirty="0"/>
              <a:t>o se deleita </a:t>
            </a:r>
            <a:r>
              <a:rPr lang="es-ES" sz="4000" dirty="0">
                <a:latin typeface="Helvetica Neue" panose="02000503000000020004" pitchFamily="2" charset="0"/>
                <a:ea typeface="Helvetica Neue" panose="02000503000000020004" pitchFamily="2" charset="0"/>
                <a:cs typeface="Helvetica Neue" panose="02000503000000020004" pitchFamily="2" charset="0"/>
              </a:rPr>
              <a:t>en lo que </a:t>
            </a:r>
            <a:r>
              <a:rPr lang="es-ES" sz="5400" dirty="0"/>
              <a:t>Dios ama </a:t>
            </a:r>
            <a:r>
              <a:rPr lang="es-ES" sz="4000" dirty="0">
                <a:latin typeface="Helvetica Neue" panose="02000503000000020004" pitchFamily="2" charset="0"/>
                <a:ea typeface="Helvetica Neue" panose="02000503000000020004" pitchFamily="2" charset="0"/>
                <a:cs typeface="Helvetica Neue" panose="02000503000000020004" pitchFamily="2" charset="0"/>
              </a:rPr>
              <a:t>o </a:t>
            </a:r>
            <a:r>
              <a:rPr lang="es-ES" sz="5400" dirty="0"/>
              <a:t>aprueba</a:t>
            </a:r>
            <a:r>
              <a:rPr lang="es-ES" sz="4000" dirty="0">
                <a:latin typeface="Helvetica Neue" panose="02000503000000020004" pitchFamily="2" charset="0"/>
                <a:ea typeface="Helvetica Neue" panose="02000503000000020004" pitchFamily="2" charset="0"/>
                <a:cs typeface="Helvetica Neue" panose="02000503000000020004" pitchFamily="2" charset="0"/>
              </a:rPr>
              <a:t>, sino una </a:t>
            </a:r>
            <a:r>
              <a:rPr lang="es-ES" sz="5400" dirty="0"/>
              <a:t>apetencia </a:t>
            </a:r>
            <a:r>
              <a:rPr lang="es-ES" sz="4000" dirty="0">
                <a:latin typeface="Helvetica Neue" panose="02000503000000020004" pitchFamily="2" charset="0"/>
                <a:ea typeface="Helvetica Neue" panose="02000503000000020004" pitchFamily="2" charset="0"/>
                <a:cs typeface="Helvetica Neue" panose="02000503000000020004" pitchFamily="2" charset="0"/>
              </a:rPr>
              <a:t>por lo que</a:t>
            </a:r>
            <a:r>
              <a:rPr lang="es-ES" sz="5400" dirty="0">
                <a:latin typeface="Helvetica Neue" panose="02000503000000020004" pitchFamily="2" charset="0"/>
                <a:ea typeface="Helvetica Neue" panose="02000503000000020004" pitchFamily="2" charset="0"/>
                <a:cs typeface="Helvetica Neue" panose="02000503000000020004" pitchFamily="2" charset="0"/>
              </a:rPr>
              <a:t> </a:t>
            </a:r>
            <a:r>
              <a:rPr lang="es-ES" sz="5400" dirty="0"/>
              <a:t>Él desprecia</a:t>
            </a:r>
            <a:r>
              <a:rPr lang="es-ES" sz="4000" dirty="0">
                <a:latin typeface="Helvetica Neue" panose="02000503000000020004" pitchFamily="2" charset="0"/>
                <a:ea typeface="Helvetica Neue" panose="02000503000000020004" pitchFamily="2" charset="0"/>
                <a:cs typeface="Helvetica Neue" panose="02000503000000020004" pitchFamily="2" charset="0"/>
              </a:rPr>
              <a:t>; por lo tanto </a:t>
            </a:r>
            <a:r>
              <a:rPr lang="es-ES" sz="5400" dirty="0"/>
              <a:t>se mantiene </a:t>
            </a:r>
            <a:r>
              <a:rPr lang="es-ES" sz="4000" dirty="0">
                <a:latin typeface="Helvetica Neue" panose="02000503000000020004" pitchFamily="2" charset="0"/>
                <a:ea typeface="Helvetica Neue" panose="02000503000000020004" pitchFamily="2" charset="0"/>
                <a:cs typeface="Helvetica Neue" panose="02000503000000020004" pitchFamily="2" charset="0"/>
              </a:rPr>
              <a:t>una</a:t>
            </a:r>
            <a:r>
              <a:rPr lang="es-ES" sz="5400" dirty="0">
                <a:latin typeface="Helvetica Neue" panose="02000503000000020004" pitchFamily="2" charset="0"/>
                <a:ea typeface="Helvetica Neue" panose="02000503000000020004" pitchFamily="2" charset="0"/>
                <a:cs typeface="Helvetica Neue" panose="02000503000000020004" pitchFamily="2" charset="0"/>
              </a:rPr>
              <a:t> </a:t>
            </a:r>
            <a:r>
              <a:rPr lang="es-ES" sz="5400" dirty="0"/>
              <a:t>conducta </a:t>
            </a:r>
            <a:r>
              <a:rPr lang="es-ES" sz="4000" dirty="0">
                <a:latin typeface="Helvetica Neue" panose="02000503000000020004" pitchFamily="2" charset="0"/>
                <a:ea typeface="Helvetica Neue" panose="02000503000000020004" pitchFamily="2" charset="0"/>
                <a:cs typeface="Helvetica Neue" panose="02000503000000020004" pitchFamily="2" charset="0"/>
              </a:rPr>
              <a:t>que</a:t>
            </a:r>
            <a:r>
              <a:rPr lang="es-ES" sz="5400" dirty="0"/>
              <a:t> ofende </a:t>
            </a:r>
            <a:r>
              <a:rPr lang="es-ES" sz="4000" dirty="0">
                <a:latin typeface="Helvetica Neue" panose="02000503000000020004" pitchFamily="2" charset="0"/>
                <a:ea typeface="Helvetica Neue" panose="02000503000000020004" pitchFamily="2" charset="0"/>
                <a:cs typeface="Helvetica Neue" panose="02000503000000020004" pitchFamily="2" charset="0"/>
              </a:rPr>
              <a:t>a </a:t>
            </a:r>
            <a:r>
              <a:rPr lang="es-ES" sz="5400" dirty="0"/>
              <a:t>Dios</a:t>
            </a:r>
            <a:r>
              <a:rPr lang="es-ES" sz="5400" dirty="0">
                <a:latin typeface="Helvetica Neue" panose="02000503000000020004" pitchFamily="2" charset="0"/>
                <a:ea typeface="Helvetica Neue" panose="02000503000000020004" pitchFamily="2" charset="0"/>
                <a:cs typeface="Helvetica Neue" panose="02000503000000020004" pitchFamily="2" charset="0"/>
              </a:rPr>
              <a:t>. </a:t>
            </a:r>
          </a:p>
        </p:txBody>
      </p:sp>
    </p:spTree>
    <p:extLst>
      <p:ext uri="{BB962C8B-B14F-4D97-AF65-F5344CB8AC3E}">
        <p14:creationId xmlns:p14="http://schemas.microsoft.com/office/powerpoint/2010/main" val="44434351"/>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 name="Desde los días de Adán hasta ahora"/>
          <p:cNvSpPr txBox="1">
            <a:spLocks noGrp="1"/>
          </p:cNvSpPr>
          <p:nvPr>
            <p:ph type="title"/>
          </p:nvPr>
        </p:nvSpPr>
        <p:spPr>
          <a:xfrm>
            <a:off x="2168177" y="577850"/>
            <a:ext cx="18726846" cy="2984500"/>
          </a:xfrm>
          <a:prstGeom prst="rect">
            <a:avLst/>
          </a:prstGeom>
        </p:spPr>
        <p:txBody>
          <a:bodyPr/>
          <a:lstStyle>
            <a:lvl1pPr>
              <a:lnSpc>
                <a:spcPts val="7400"/>
              </a:lnSpc>
              <a:defRPr sz="7400"/>
            </a:lvl1pPr>
          </a:lstStyle>
          <a:p>
            <a:r>
              <a:t>Desde los días de Adán hasta ahora</a:t>
            </a:r>
          </a:p>
        </p:txBody>
      </p:sp>
      <p:sp>
        <p:nvSpPr>
          <p:cNvPr id="207" name="—Manuscrito 19, 1894. {1MCP 36.5}"/>
          <p:cNvSpPr txBox="1"/>
          <p:nvPr/>
        </p:nvSpPr>
        <p:spPr>
          <a:xfrm>
            <a:off x="13703498" y="12422038"/>
            <a:ext cx="8093671" cy="7883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lgn="l">
              <a:spcBef>
                <a:spcPts val="5900"/>
              </a:spcBef>
              <a:defRPr sz="3300">
                <a:latin typeface="Advent Sans Beta"/>
                <a:ea typeface="Advent Sans Beta"/>
                <a:cs typeface="Advent Sans Beta"/>
                <a:sym typeface="Advent Sans Beta"/>
              </a:defRPr>
            </a:lvl1pPr>
          </a:lstStyle>
          <a:p>
            <a:pPr>
              <a:defRPr>
                <a:latin typeface="+mj-lt"/>
                <a:ea typeface="+mj-ea"/>
                <a:cs typeface="+mj-cs"/>
                <a:sym typeface="Arial Black"/>
              </a:defRPr>
            </a:pPr>
            <a:r>
              <a:rPr>
                <a:latin typeface="Advent Sans Beta"/>
                <a:ea typeface="Advent Sans Beta"/>
                <a:cs typeface="Advent Sans Beta"/>
                <a:sym typeface="Advent Sans Beta"/>
              </a:rPr>
              <a:t>—Manuscrito 19, 1894. {1MCP 36.5}</a:t>
            </a:r>
          </a:p>
        </p:txBody>
      </p:sp>
      <p:pic>
        <p:nvPicPr>
          <p:cNvPr id="208" name="Imagen" descr="Imagen"/>
          <p:cNvPicPr>
            <a:picLocks noChangeAspect="1"/>
          </p:cNvPicPr>
          <p:nvPr/>
        </p:nvPicPr>
        <p:blipFill>
          <a:blip r:embed="rId2"/>
          <a:stretch>
            <a:fillRect/>
          </a:stretch>
        </p:blipFill>
        <p:spPr>
          <a:xfrm>
            <a:off x="-204877" y="2764916"/>
            <a:ext cx="7724954" cy="7703567"/>
          </a:xfrm>
          <a:prstGeom prst="rect">
            <a:avLst/>
          </a:prstGeom>
          <a:ln w="12700">
            <a:miter lim="400000"/>
          </a:ln>
        </p:spPr>
      </p:pic>
      <p:sp>
        <p:nvSpPr>
          <p:cNvPr id="206" name="Satanás ha estado trabajando al timón, girándolo hasta que tiene el control de todas las mentes humanas que aceptaron las mentiras con las que engañó a Eva, y a quien usó luego como su agente para atraer a Adán al pecado. Satanás ha persistido en su enga"/>
          <p:cNvSpPr txBox="1">
            <a:spLocks noGrp="1"/>
          </p:cNvSpPr>
          <p:nvPr>
            <p:ph type="body" sz="half" idx="1"/>
          </p:nvPr>
        </p:nvSpPr>
        <p:spPr>
          <a:xfrm>
            <a:off x="6621264" y="4059411"/>
            <a:ext cx="16008549" cy="7865567"/>
          </a:xfrm>
          <a:prstGeom prst="rect">
            <a:avLst/>
          </a:prstGeom>
        </p:spPr>
        <p:txBody>
          <a:bodyPr/>
          <a:lstStyle/>
          <a:p>
            <a:pPr marL="0" indent="0" algn="ctr" defTabSz="635634">
              <a:spcBef>
                <a:spcPts val="2600"/>
              </a:spcBef>
              <a:buSzTx/>
              <a:buNone/>
              <a:defRPr sz="4312"/>
            </a:pPr>
            <a:r>
              <a:rPr sz="6622" dirty="0" err="1">
                <a:latin typeface="+mj-lt"/>
                <a:ea typeface="+mj-ea"/>
                <a:cs typeface="+mj-cs"/>
                <a:sym typeface="Arial Black"/>
              </a:rPr>
              <a:t>Satanás</a:t>
            </a:r>
            <a:r>
              <a:rPr sz="6622" dirty="0">
                <a:latin typeface="+mj-lt"/>
                <a:ea typeface="+mj-ea"/>
                <a:cs typeface="+mj-cs"/>
                <a:sym typeface="Arial Black"/>
              </a:rPr>
              <a:t> ha </a:t>
            </a:r>
            <a:r>
              <a:rPr sz="6622" dirty="0" err="1">
                <a:latin typeface="+mj-lt"/>
                <a:ea typeface="+mj-ea"/>
                <a:cs typeface="+mj-cs"/>
                <a:sym typeface="Arial Black"/>
              </a:rPr>
              <a:t>estado</a:t>
            </a:r>
            <a:r>
              <a:rPr sz="6622" dirty="0">
                <a:latin typeface="+mj-lt"/>
                <a:ea typeface="+mj-ea"/>
                <a:cs typeface="+mj-cs"/>
                <a:sym typeface="Arial Black"/>
              </a:rPr>
              <a:t> </a:t>
            </a:r>
            <a:r>
              <a:rPr sz="6622" dirty="0" err="1">
                <a:latin typeface="+mj-lt"/>
                <a:ea typeface="+mj-ea"/>
                <a:cs typeface="+mj-cs"/>
                <a:sym typeface="Arial Black"/>
              </a:rPr>
              <a:t>trabajando</a:t>
            </a:r>
            <a:r>
              <a:rPr sz="6622" dirty="0">
                <a:latin typeface="+mj-lt"/>
                <a:ea typeface="+mj-ea"/>
                <a:cs typeface="+mj-cs"/>
                <a:sym typeface="Arial Black"/>
              </a:rPr>
              <a:t> al </a:t>
            </a:r>
            <a:r>
              <a:rPr sz="6622" dirty="0" err="1">
                <a:latin typeface="+mj-lt"/>
                <a:ea typeface="+mj-ea"/>
                <a:cs typeface="+mj-cs"/>
                <a:sym typeface="Arial Black"/>
              </a:rPr>
              <a:t>timón</a:t>
            </a:r>
            <a:r>
              <a:rPr sz="6000" dirty="0">
                <a:latin typeface="+mj-lt"/>
                <a:ea typeface="+mj-ea"/>
                <a:cs typeface="+mj-cs"/>
                <a:sym typeface="Arial Black"/>
              </a:rPr>
              <a:t>,</a:t>
            </a:r>
            <a:r>
              <a:rPr sz="6622" dirty="0">
                <a:latin typeface="+mj-lt"/>
                <a:ea typeface="+mj-ea"/>
                <a:cs typeface="+mj-cs"/>
                <a:sym typeface="Arial Black"/>
              </a:rPr>
              <a:t> </a:t>
            </a:r>
            <a:r>
              <a:rPr sz="6622" dirty="0" err="1">
                <a:latin typeface="+mj-lt"/>
                <a:ea typeface="+mj-ea"/>
                <a:cs typeface="+mj-cs"/>
                <a:sym typeface="Arial Black"/>
              </a:rPr>
              <a:t>girándolo</a:t>
            </a:r>
            <a:r>
              <a:rPr sz="6622" dirty="0">
                <a:latin typeface="+mj-lt"/>
                <a:ea typeface="+mj-ea"/>
                <a:cs typeface="+mj-cs"/>
                <a:sym typeface="Arial Black"/>
              </a:rPr>
              <a:t> hasta </a:t>
            </a:r>
            <a:r>
              <a:rPr sz="4619" i="1" dirty="0">
                <a:latin typeface="Helvetica"/>
                <a:ea typeface="Helvetica"/>
                <a:cs typeface="Helvetica"/>
                <a:sym typeface="Helvetica"/>
              </a:rPr>
              <a:t>que</a:t>
            </a:r>
            <a:r>
              <a:rPr sz="6622" dirty="0">
                <a:latin typeface="+mj-lt"/>
                <a:ea typeface="+mj-ea"/>
                <a:cs typeface="+mj-cs"/>
                <a:sym typeface="Arial Black"/>
              </a:rPr>
              <a:t> </a:t>
            </a:r>
            <a:r>
              <a:rPr sz="6622" dirty="0" err="1">
                <a:latin typeface="+mj-lt"/>
                <a:ea typeface="+mj-ea"/>
                <a:cs typeface="+mj-cs"/>
                <a:sym typeface="Arial Black"/>
              </a:rPr>
              <a:t>tiene</a:t>
            </a:r>
            <a:r>
              <a:rPr sz="4619" i="1" dirty="0">
                <a:latin typeface="Helvetica"/>
                <a:ea typeface="Helvetica"/>
                <a:cs typeface="Helvetica"/>
                <a:sym typeface="Helvetica"/>
              </a:rPr>
              <a:t> el </a:t>
            </a:r>
            <a:r>
              <a:rPr sz="6622" dirty="0">
                <a:latin typeface="+mj-lt"/>
                <a:ea typeface="+mj-ea"/>
                <a:cs typeface="+mj-cs"/>
                <a:sym typeface="Arial Black"/>
              </a:rPr>
              <a:t>control</a:t>
            </a:r>
            <a:r>
              <a:rPr sz="4619" i="1" dirty="0">
                <a:latin typeface="Helvetica"/>
                <a:ea typeface="Helvetica"/>
                <a:cs typeface="Helvetica"/>
                <a:sym typeface="Helvetica"/>
              </a:rPr>
              <a:t> de </a:t>
            </a:r>
            <a:r>
              <a:rPr sz="6622" dirty="0" err="1">
                <a:latin typeface="+mj-lt"/>
                <a:ea typeface="+mj-ea"/>
                <a:cs typeface="+mj-cs"/>
                <a:sym typeface="Arial Black"/>
              </a:rPr>
              <a:t>todas</a:t>
            </a:r>
            <a:r>
              <a:rPr sz="4619" i="1" dirty="0">
                <a:latin typeface="Helvetica"/>
                <a:ea typeface="Helvetica"/>
                <a:cs typeface="Helvetica"/>
                <a:sym typeface="Helvetica"/>
              </a:rPr>
              <a:t> las </a:t>
            </a:r>
            <a:r>
              <a:rPr sz="6622" dirty="0" err="1">
                <a:latin typeface="+mj-lt"/>
                <a:ea typeface="+mj-ea"/>
                <a:cs typeface="+mj-cs"/>
                <a:sym typeface="Arial Black"/>
              </a:rPr>
              <a:t>mentes</a:t>
            </a:r>
            <a:r>
              <a:rPr sz="6622" dirty="0">
                <a:latin typeface="+mj-lt"/>
                <a:ea typeface="+mj-ea"/>
                <a:cs typeface="+mj-cs"/>
                <a:sym typeface="Arial Black"/>
              </a:rPr>
              <a:t> </a:t>
            </a:r>
            <a:r>
              <a:rPr sz="6622" dirty="0" err="1">
                <a:latin typeface="+mj-lt"/>
                <a:ea typeface="+mj-ea"/>
                <a:cs typeface="+mj-cs"/>
                <a:sym typeface="Arial Black"/>
              </a:rPr>
              <a:t>humanas</a:t>
            </a:r>
            <a:r>
              <a:rPr sz="6622" dirty="0">
                <a:latin typeface="+mj-lt"/>
                <a:ea typeface="+mj-ea"/>
                <a:cs typeface="+mj-cs"/>
                <a:sym typeface="Arial Black"/>
              </a:rPr>
              <a:t> </a:t>
            </a:r>
            <a:r>
              <a:rPr sz="5400" dirty="0"/>
              <a:t>que </a:t>
            </a:r>
            <a:r>
              <a:rPr sz="5400" i="1" dirty="0" err="1">
                <a:latin typeface="Helvetica"/>
              </a:rPr>
              <a:t>aceptaron</a:t>
            </a:r>
            <a:r>
              <a:rPr sz="5400" dirty="0"/>
              <a:t> las </a:t>
            </a:r>
            <a:r>
              <a:rPr sz="5400" i="1" dirty="0" err="1">
                <a:latin typeface="Helvetica"/>
              </a:rPr>
              <a:t>mentiras</a:t>
            </a:r>
            <a:r>
              <a:rPr sz="5400" dirty="0"/>
              <a:t> con las que </a:t>
            </a:r>
            <a:r>
              <a:rPr sz="5400" dirty="0" err="1"/>
              <a:t>engañó</a:t>
            </a:r>
            <a:r>
              <a:rPr sz="5400" dirty="0"/>
              <a:t> a Eva, y a </a:t>
            </a:r>
            <a:r>
              <a:rPr sz="5400" dirty="0" err="1"/>
              <a:t>quien</a:t>
            </a:r>
            <a:r>
              <a:rPr sz="5400" dirty="0"/>
              <a:t> </a:t>
            </a:r>
            <a:r>
              <a:rPr sz="5400" dirty="0" err="1"/>
              <a:t>usó</a:t>
            </a:r>
            <a:r>
              <a:rPr sz="5400" dirty="0"/>
              <a:t> </a:t>
            </a:r>
            <a:r>
              <a:rPr sz="5400" dirty="0" err="1"/>
              <a:t>luego</a:t>
            </a:r>
            <a:r>
              <a:rPr sz="5400" dirty="0"/>
              <a:t> </a:t>
            </a:r>
            <a:r>
              <a:rPr sz="5400" dirty="0" err="1"/>
              <a:t>como</a:t>
            </a:r>
            <a:r>
              <a:rPr sz="5400" dirty="0"/>
              <a:t> </a:t>
            </a:r>
            <a:r>
              <a:rPr sz="5400" dirty="0" err="1"/>
              <a:t>su</a:t>
            </a:r>
            <a:r>
              <a:rPr sz="5400" dirty="0"/>
              <a:t> </a:t>
            </a:r>
            <a:r>
              <a:rPr sz="5400" dirty="0" err="1"/>
              <a:t>agente</a:t>
            </a:r>
            <a:r>
              <a:rPr sz="5400" dirty="0"/>
              <a:t> para </a:t>
            </a:r>
            <a:r>
              <a:rPr sz="5400" dirty="0" err="1"/>
              <a:t>atraer</a:t>
            </a:r>
            <a:r>
              <a:rPr sz="5400" dirty="0"/>
              <a:t> a </a:t>
            </a:r>
            <a:r>
              <a:rPr sz="5400" dirty="0" err="1"/>
              <a:t>Adán</a:t>
            </a:r>
            <a:r>
              <a:rPr sz="5400" dirty="0"/>
              <a:t> al </a:t>
            </a:r>
            <a:r>
              <a:rPr sz="5400" dirty="0" err="1"/>
              <a:t>pecado</a:t>
            </a:r>
            <a:r>
              <a:rPr sz="5400" dirty="0"/>
              <a:t>. </a:t>
            </a:r>
            <a:r>
              <a:rPr sz="5400" dirty="0" err="1"/>
              <a:t>Satanás</a:t>
            </a:r>
            <a:r>
              <a:rPr sz="5400" dirty="0"/>
              <a:t> ha </a:t>
            </a:r>
            <a:r>
              <a:rPr sz="5400" dirty="0" err="1"/>
              <a:t>persistido</a:t>
            </a:r>
            <a:r>
              <a:rPr sz="5400" dirty="0"/>
              <a:t> </a:t>
            </a:r>
            <a:r>
              <a:rPr sz="5400" dirty="0" err="1"/>
              <a:t>en</a:t>
            </a:r>
            <a:r>
              <a:rPr sz="5400" dirty="0"/>
              <a:t> </a:t>
            </a:r>
            <a:r>
              <a:rPr sz="5400" dirty="0" err="1"/>
              <a:t>su</a:t>
            </a:r>
            <a:r>
              <a:rPr sz="5400" dirty="0"/>
              <a:t> </a:t>
            </a:r>
            <a:r>
              <a:rPr sz="5400" dirty="0" err="1"/>
              <a:t>engañosa</a:t>
            </a:r>
            <a:r>
              <a:rPr sz="5400" dirty="0"/>
              <a:t> </a:t>
            </a:r>
            <a:r>
              <a:rPr sz="5400" dirty="0" err="1"/>
              <a:t>obra</a:t>
            </a:r>
            <a:r>
              <a:rPr sz="5400" dirty="0"/>
              <a:t> </a:t>
            </a:r>
            <a:r>
              <a:rPr sz="5400" dirty="0" err="1"/>
              <a:t>sobre</a:t>
            </a:r>
            <a:r>
              <a:rPr sz="5400" dirty="0"/>
              <a:t> las </a:t>
            </a:r>
            <a:r>
              <a:rPr sz="5400" dirty="0" err="1"/>
              <a:t>mentes</a:t>
            </a:r>
            <a:r>
              <a:rPr sz="5400" dirty="0"/>
              <a:t> </a:t>
            </a:r>
            <a:r>
              <a:rPr sz="5400" dirty="0" err="1"/>
              <a:t>humanas</a:t>
            </a:r>
            <a:r>
              <a:rPr sz="5400" dirty="0"/>
              <a:t> </a:t>
            </a:r>
            <a:r>
              <a:rPr sz="5400" dirty="0" err="1"/>
              <a:t>desde</a:t>
            </a:r>
            <a:r>
              <a:rPr sz="5400" dirty="0"/>
              <a:t> </a:t>
            </a:r>
            <a:r>
              <a:rPr sz="5400" dirty="0" err="1"/>
              <a:t>aquel</a:t>
            </a:r>
            <a:r>
              <a:rPr sz="5400" dirty="0"/>
              <a:t> día hasta hoy.</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 name="Trabaja para confundir la mente de los que conocen la verdad"/>
          <p:cNvSpPr txBox="1">
            <a:spLocks noGrp="1"/>
          </p:cNvSpPr>
          <p:nvPr>
            <p:ph type="title"/>
          </p:nvPr>
        </p:nvSpPr>
        <p:spPr>
          <a:xfrm>
            <a:off x="2828577" y="577850"/>
            <a:ext cx="18726846" cy="2984500"/>
          </a:xfrm>
          <a:prstGeom prst="rect">
            <a:avLst/>
          </a:prstGeom>
        </p:spPr>
        <p:txBody>
          <a:bodyPr/>
          <a:lstStyle/>
          <a:p>
            <a:pPr>
              <a:lnSpc>
                <a:spcPts val="7400"/>
              </a:lnSpc>
              <a:defRPr sz="7400"/>
            </a:pPr>
            <a:r>
              <a:t>Trabaja para confundir</a:t>
            </a:r>
            <a:r>
              <a:rPr sz="6300">
                <a:latin typeface="Helvetica"/>
                <a:ea typeface="Helvetica"/>
                <a:cs typeface="Helvetica"/>
                <a:sym typeface="Helvetica"/>
              </a:rPr>
              <a:t> la </a:t>
            </a:r>
            <a:r>
              <a:t>mente</a:t>
            </a:r>
            <a:r>
              <a:rPr sz="5500">
                <a:latin typeface="Helvetica"/>
                <a:ea typeface="Helvetica"/>
                <a:cs typeface="Helvetica"/>
                <a:sym typeface="Helvetica"/>
              </a:rPr>
              <a:t> de los que </a:t>
            </a:r>
            <a:r>
              <a:t>conocen la verdad</a:t>
            </a:r>
          </a:p>
        </p:txBody>
      </p:sp>
      <p:sp>
        <p:nvSpPr>
          <p:cNvPr id="211" name="Satanás está trabajando silenciosamente para confundir la mente de los que conocen la verdad con la introducción de sentimientos y ejemplos engañosos. A menos que se arrepientan y se conviertan, los que están viviendo vidas divididas, profesando servir a"/>
          <p:cNvSpPr txBox="1">
            <a:spLocks noGrp="1"/>
          </p:cNvSpPr>
          <p:nvPr>
            <p:ph type="body" sz="half" idx="1"/>
          </p:nvPr>
        </p:nvSpPr>
        <p:spPr>
          <a:xfrm>
            <a:off x="2709664" y="4131716"/>
            <a:ext cx="16008549" cy="7865568"/>
          </a:xfrm>
          <a:prstGeom prst="rect">
            <a:avLst/>
          </a:prstGeom>
        </p:spPr>
        <p:txBody>
          <a:bodyPr/>
          <a:lstStyle/>
          <a:p>
            <a:pPr marL="0" indent="0" defTabSz="462280">
              <a:spcBef>
                <a:spcPts val="1900"/>
              </a:spcBef>
              <a:buSzTx/>
              <a:buNone/>
              <a:defRPr sz="3136"/>
            </a:pPr>
            <a:r>
              <a:rPr sz="4816" dirty="0" err="1">
                <a:latin typeface="+mj-lt"/>
                <a:ea typeface="+mj-ea"/>
                <a:cs typeface="+mj-cs"/>
                <a:sym typeface="Arial Black"/>
              </a:rPr>
              <a:t>Satanás</a:t>
            </a:r>
            <a:r>
              <a:rPr sz="4816" dirty="0">
                <a:latin typeface="+mj-lt"/>
                <a:ea typeface="+mj-ea"/>
                <a:cs typeface="+mj-cs"/>
                <a:sym typeface="Arial Black"/>
              </a:rPr>
              <a:t> </a:t>
            </a:r>
            <a:r>
              <a:rPr sz="4816" dirty="0" err="1">
                <a:latin typeface="+mj-lt"/>
                <a:ea typeface="+mj-ea"/>
                <a:cs typeface="+mj-cs"/>
                <a:sym typeface="Arial Black"/>
              </a:rPr>
              <a:t>está</a:t>
            </a:r>
            <a:r>
              <a:rPr sz="4816" dirty="0">
                <a:latin typeface="+mj-lt"/>
                <a:ea typeface="+mj-ea"/>
                <a:cs typeface="+mj-cs"/>
                <a:sym typeface="Arial Black"/>
              </a:rPr>
              <a:t> </a:t>
            </a:r>
            <a:r>
              <a:rPr sz="4816" dirty="0" err="1">
                <a:latin typeface="+mj-lt"/>
                <a:ea typeface="+mj-ea"/>
                <a:cs typeface="+mj-cs"/>
                <a:sym typeface="Arial Black"/>
              </a:rPr>
              <a:t>trabajando</a:t>
            </a:r>
            <a:r>
              <a:rPr sz="4816" dirty="0">
                <a:latin typeface="+mj-lt"/>
                <a:ea typeface="+mj-ea"/>
                <a:cs typeface="+mj-cs"/>
                <a:sym typeface="Arial Black"/>
              </a:rPr>
              <a:t> </a:t>
            </a:r>
            <a:r>
              <a:rPr sz="4816" dirty="0" err="1">
                <a:latin typeface="+mj-lt"/>
                <a:ea typeface="+mj-ea"/>
                <a:cs typeface="+mj-cs"/>
                <a:sym typeface="Arial Black"/>
              </a:rPr>
              <a:t>silenciosamente</a:t>
            </a:r>
            <a:r>
              <a:rPr sz="4816" dirty="0">
                <a:latin typeface="+mj-lt"/>
                <a:ea typeface="+mj-ea"/>
                <a:cs typeface="+mj-cs"/>
                <a:sym typeface="Arial Black"/>
              </a:rPr>
              <a:t> para </a:t>
            </a:r>
            <a:r>
              <a:rPr sz="4816" dirty="0" err="1">
                <a:latin typeface="+mj-lt"/>
                <a:ea typeface="+mj-ea"/>
                <a:cs typeface="+mj-cs"/>
                <a:sym typeface="Arial Black"/>
              </a:rPr>
              <a:t>confundir</a:t>
            </a:r>
            <a:r>
              <a:rPr sz="4816" dirty="0">
                <a:latin typeface="+mj-lt"/>
                <a:ea typeface="+mj-ea"/>
                <a:cs typeface="+mj-cs"/>
                <a:sym typeface="Arial Black"/>
              </a:rPr>
              <a:t> la </a:t>
            </a:r>
            <a:r>
              <a:rPr sz="4816" dirty="0" err="1">
                <a:latin typeface="+mj-lt"/>
                <a:ea typeface="+mj-ea"/>
                <a:cs typeface="+mj-cs"/>
                <a:sym typeface="Arial Black"/>
              </a:rPr>
              <a:t>mente</a:t>
            </a:r>
            <a:r>
              <a:rPr sz="4816" dirty="0">
                <a:latin typeface="+mj-lt"/>
                <a:ea typeface="+mj-ea"/>
                <a:cs typeface="+mj-cs"/>
                <a:sym typeface="Arial Black"/>
              </a:rPr>
              <a:t> de los que </a:t>
            </a:r>
            <a:r>
              <a:rPr sz="4816" dirty="0" err="1">
                <a:latin typeface="+mj-lt"/>
                <a:ea typeface="+mj-ea"/>
                <a:cs typeface="+mj-cs"/>
                <a:sym typeface="Arial Black"/>
              </a:rPr>
              <a:t>conocen</a:t>
            </a:r>
            <a:r>
              <a:rPr sz="4816" dirty="0">
                <a:latin typeface="+mj-lt"/>
                <a:ea typeface="+mj-ea"/>
                <a:cs typeface="+mj-cs"/>
                <a:sym typeface="Arial Black"/>
              </a:rPr>
              <a:t> la </a:t>
            </a:r>
            <a:r>
              <a:rPr sz="4816" dirty="0" err="1">
                <a:latin typeface="+mj-lt"/>
                <a:ea typeface="+mj-ea"/>
                <a:cs typeface="+mj-cs"/>
                <a:sym typeface="Arial Black"/>
              </a:rPr>
              <a:t>verdad</a:t>
            </a:r>
            <a:r>
              <a:rPr sz="4816" dirty="0">
                <a:latin typeface="+mj-lt"/>
                <a:ea typeface="+mj-ea"/>
                <a:cs typeface="+mj-cs"/>
                <a:sym typeface="Arial Black"/>
              </a:rPr>
              <a:t> con la </a:t>
            </a:r>
            <a:r>
              <a:rPr sz="4816" dirty="0" err="1">
                <a:latin typeface="+mj-lt"/>
                <a:ea typeface="+mj-ea"/>
                <a:cs typeface="+mj-cs"/>
                <a:sym typeface="Arial Black"/>
              </a:rPr>
              <a:t>introducción</a:t>
            </a:r>
            <a:r>
              <a:rPr sz="4816" dirty="0">
                <a:latin typeface="+mj-lt"/>
                <a:ea typeface="+mj-ea"/>
                <a:cs typeface="+mj-cs"/>
                <a:sym typeface="Arial Black"/>
              </a:rPr>
              <a:t> de </a:t>
            </a:r>
            <a:r>
              <a:rPr sz="4816" dirty="0" err="1">
                <a:latin typeface="+mj-lt"/>
                <a:ea typeface="+mj-ea"/>
                <a:cs typeface="+mj-cs"/>
                <a:sym typeface="Arial Black"/>
              </a:rPr>
              <a:t>sentimientos</a:t>
            </a:r>
            <a:r>
              <a:rPr sz="4816" dirty="0">
                <a:latin typeface="+mj-lt"/>
                <a:ea typeface="+mj-ea"/>
                <a:cs typeface="+mj-cs"/>
                <a:sym typeface="Arial Black"/>
              </a:rPr>
              <a:t> y </a:t>
            </a:r>
            <a:r>
              <a:rPr sz="4816" dirty="0" err="1">
                <a:latin typeface="+mj-lt"/>
                <a:ea typeface="+mj-ea"/>
                <a:cs typeface="+mj-cs"/>
                <a:sym typeface="Arial Black"/>
              </a:rPr>
              <a:t>ejemplos</a:t>
            </a:r>
            <a:r>
              <a:rPr sz="4816" dirty="0">
                <a:latin typeface="+mj-lt"/>
                <a:ea typeface="+mj-ea"/>
                <a:cs typeface="+mj-cs"/>
                <a:sym typeface="Arial Black"/>
              </a:rPr>
              <a:t> </a:t>
            </a:r>
            <a:r>
              <a:rPr sz="4816" dirty="0" err="1">
                <a:latin typeface="+mj-lt"/>
                <a:ea typeface="+mj-ea"/>
                <a:cs typeface="+mj-cs"/>
                <a:sym typeface="Arial Black"/>
              </a:rPr>
              <a:t>engañosos</a:t>
            </a:r>
            <a:r>
              <a:rPr sz="4816" dirty="0">
                <a:latin typeface="+mj-lt"/>
                <a:ea typeface="+mj-ea"/>
                <a:cs typeface="+mj-cs"/>
                <a:sym typeface="Arial Black"/>
              </a:rPr>
              <a:t>. </a:t>
            </a:r>
            <a:r>
              <a:rPr sz="4816" i="1" dirty="0">
                <a:latin typeface="Helvetica"/>
                <a:ea typeface="Helvetica"/>
                <a:cs typeface="Helvetica"/>
                <a:sym typeface="Helvetica"/>
              </a:rPr>
              <a:t>A </a:t>
            </a:r>
            <a:r>
              <a:rPr sz="4816" i="1" dirty="0" err="1">
                <a:latin typeface="Helvetica"/>
                <a:ea typeface="Helvetica"/>
                <a:cs typeface="Helvetica"/>
                <a:sym typeface="Helvetica"/>
              </a:rPr>
              <a:t>menos</a:t>
            </a:r>
            <a:r>
              <a:rPr sz="4816" i="1" dirty="0">
                <a:latin typeface="Helvetica"/>
                <a:ea typeface="Helvetica"/>
                <a:cs typeface="Helvetica"/>
                <a:sym typeface="Helvetica"/>
              </a:rPr>
              <a:t> que se </a:t>
            </a:r>
            <a:r>
              <a:rPr sz="4816" i="1" dirty="0" err="1">
                <a:latin typeface="Helvetica"/>
                <a:ea typeface="Helvetica"/>
                <a:cs typeface="Helvetica"/>
                <a:sym typeface="Helvetica"/>
              </a:rPr>
              <a:t>arrepientan</a:t>
            </a:r>
            <a:r>
              <a:rPr sz="4816" i="1" dirty="0">
                <a:latin typeface="Helvetica"/>
                <a:ea typeface="Helvetica"/>
                <a:cs typeface="Helvetica"/>
                <a:sym typeface="Helvetica"/>
              </a:rPr>
              <a:t> y se </a:t>
            </a:r>
            <a:r>
              <a:rPr sz="4816" i="1" dirty="0" err="1">
                <a:latin typeface="Helvetica"/>
                <a:ea typeface="Helvetica"/>
                <a:cs typeface="Helvetica"/>
                <a:sym typeface="Helvetica"/>
              </a:rPr>
              <a:t>conviertan</a:t>
            </a:r>
            <a:r>
              <a:rPr sz="4816" i="1" dirty="0">
                <a:latin typeface="Helvetica"/>
                <a:ea typeface="Helvetica"/>
                <a:cs typeface="Helvetica"/>
                <a:sym typeface="Helvetica"/>
              </a:rPr>
              <a:t>, los que </a:t>
            </a:r>
            <a:r>
              <a:rPr sz="4816" i="1" dirty="0" err="1">
                <a:latin typeface="Helvetica"/>
                <a:ea typeface="Helvetica"/>
                <a:cs typeface="Helvetica"/>
                <a:sym typeface="Helvetica"/>
              </a:rPr>
              <a:t>están</a:t>
            </a:r>
            <a:r>
              <a:rPr sz="4816" i="1" dirty="0">
                <a:latin typeface="Helvetica"/>
                <a:ea typeface="Helvetica"/>
                <a:cs typeface="Helvetica"/>
                <a:sym typeface="Helvetica"/>
              </a:rPr>
              <a:t> </a:t>
            </a:r>
            <a:r>
              <a:rPr sz="4816" i="1" dirty="0" err="1">
                <a:latin typeface="Helvetica"/>
                <a:ea typeface="Helvetica"/>
                <a:cs typeface="Helvetica"/>
                <a:sym typeface="Helvetica"/>
              </a:rPr>
              <a:t>viviendo</a:t>
            </a:r>
            <a:r>
              <a:rPr sz="4816" i="1" dirty="0">
                <a:latin typeface="Helvetica"/>
                <a:ea typeface="Helvetica"/>
                <a:cs typeface="Helvetica"/>
                <a:sym typeface="Helvetica"/>
              </a:rPr>
              <a:t> </a:t>
            </a:r>
            <a:r>
              <a:rPr sz="4816" i="1" dirty="0" err="1">
                <a:latin typeface="Helvetica"/>
                <a:ea typeface="Helvetica"/>
                <a:cs typeface="Helvetica"/>
                <a:sym typeface="Helvetica"/>
              </a:rPr>
              <a:t>vidas</a:t>
            </a:r>
            <a:r>
              <a:rPr sz="4816" i="1" dirty="0">
                <a:latin typeface="Helvetica"/>
                <a:ea typeface="Helvetica"/>
                <a:cs typeface="Helvetica"/>
                <a:sym typeface="Helvetica"/>
              </a:rPr>
              <a:t> </a:t>
            </a:r>
            <a:r>
              <a:rPr sz="4816" i="1" dirty="0" err="1">
                <a:latin typeface="Helvetica"/>
                <a:ea typeface="Helvetica"/>
                <a:cs typeface="Helvetica"/>
                <a:sym typeface="Helvetica"/>
              </a:rPr>
              <a:t>divididas</a:t>
            </a:r>
            <a:r>
              <a:rPr sz="4816" i="1" dirty="0">
                <a:latin typeface="Helvetica"/>
                <a:ea typeface="Helvetica"/>
                <a:cs typeface="Helvetica"/>
                <a:sym typeface="Helvetica"/>
              </a:rPr>
              <a:t>, </a:t>
            </a:r>
            <a:r>
              <a:rPr sz="4816" i="1" dirty="0" err="1">
                <a:latin typeface="Helvetica"/>
                <a:ea typeface="Helvetica"/>
                <a:cs typeface="Helvetica"/>
                <a:sym typeface="Helvetica"/>
              </a:rPr>
              <a:t>profesando</a:t>
            </a:r>
            <a:r>
              <a:rPr sz="4816" i="1" dirty="0">
                <a:latin typeface="Helvetica"/>
                <a:ea typeface="Helvetica"/>
                <a:cs typeface="Helvetica"/>
                <a:sym typeface="Helvetica"/>
              </a:rPr>
              <a:t> </a:t>
            </a:r>
            <a:r>
              <a:rPr sz="4816" i="1" dirty="0" err="1">
                <a:latin typeface="Helvetica"/>
                <a:ea typeface="Helvetica"/>
                <a:cs typeface="Helvetica"/>
                <a:sym typeface="Helvetica"/>
              </a:rPr>
              <a:t>servir</a:t>
            </a:r>
            <a:r>
              <a:rPr sz="4816" i="1" dirty="0">
                <a:latin typeface="Helvetica"/>
                <a:ea typeface="Helvetica"/>
                <a:cs typeface="Helvetica"/>
                <a:sym typeface="Helvetica"/>
              </a:rPr>
              <a:t> al </a:t>
            </a:r>
            <a:r>
              <a:rPr sz="4816" i="1" dirty="0" err="1">
                <a:latin typeface="Helvetica"/>
                <a:ea typeface="Helvetica"/>
                <a:cs typeface="Helvetica"/>
                <a:sym typeface="Helvetica"/>
              </a:rPr>
              <a:t>Señor</a:t>
            </a:r>
            <a:r>
              <a:rPr sz="4816" i="1" dirty="0">
                <a:latin typeface="Helvetica"/>
                <a:ea typeface="Helvetica"/>
                <a:cs typeface="Helvetica"/>
                <a:sym typeface="Helvetica"/>
              </a:rPr>
              <a:t> </a:t>
            </a:r>
            <a:r>
              <a:rPr sz="4816" i="1" dirty="0" err="1">
                <a:latin typeface="Helvetica"/>
                <a:ea typeface="Helvetica"/>
                <a:cs typeface="Helvetica"/>
                <a:sym typeface="Helvetica"/>
              </a:rPr>
              <a:t>pero</a:t>
            </a:r>
            <a:r>
              <a:rPr sz="4816" i="1" dirty="0">
                <a:latin typeface="Helvetica"/>
                <a:ea typeface="Helvetica"/>
                <a:cs typeface="Helvetica"/>
                <a:sym typeface="Helvetica"/>
              </a:rPr>
              <a:t> al </a:t>
            </a:r>
            <a:r>
              <a:rPr sz="4816" i="1" dirty="0" err="1">
                <a:latin typeface="Helvetica"/>
                <a:ea typeface="Helvetica"/>
                <a:cs typeface="Helvetica"/>
                <a:sym typeface="Helvetica"/>
              </a:rPr>
              <a:t>mismo</a:t>
            </a:r>
            <a:r>
              <a:rPr sz="4816" i="1" dirty="0">
                <a:latin typeface="Helvetica"/>
                <a:ea typeface="Helvetica"/>
                <a:cs typeface="Helvetica"/>
                <a:sym typeface="Helvetica"/>
              </a:rPr>
              <a:t> </a:t>
            </a:r>
            <a:r>
              <a:rPr sz="4816" i="1" dirty="0" err="1">
                <a:latin typeface="Helvetica"/>
                <a:ea typeface="Helvetica"/>
                <a:cs typeface="Helvetica"/>
                <a:sym typeface="Helvetica"/>
              </a:rPr>
              <a:t>tiempo</a:t>
            </a:r>
            <a:r>
              <a:rPr sz="4816" i="1" dirty="0">
                <a:latin typeface="Helvetica"/>
                <a:ea typeface="Helvetica"/>
                <a:cs typeface="Helvetica"/>
                <a:sym typeface="Helvetica"/>
              </a:rPr>
              <a:t> </a:t>
            </a:r>
            <a:r>
              <a:rPr sz="4816" i="1" dirty="0" err="1">
                <a:latin typeface="Helvetica"/>
                <a:ea typeface="Helvetica"/>
                <a:cs typeface="Helvetica"/>
                <a:sym typeface="Helvetica"/>
              </a:rPr>
              <a:t>procurando</a:t>
            </a:r>
            <a:r>
              <a:rPr sz="4816" i="1" dirty="0">
                <a:latin typeface="Helvetica"/>
                <a:ea typeface="Helvetica"/>
                <a:cs typeface="Helvetica"/>
                <a:sym typeface="Helvetica"/>
              </a:rPr>
              <a:t> </a:t>
            </a:r>
            <a:r>
              <a:rPr sz="4816" i="1" dirty="0" err="1">
                <a:latin typeface="Helvetica"/>
                <a:ea typeface="Helvetica"/>
                <a:cs typeface="Helvetica"/>
                <a:sym typeface="Helvetica"/>
              </a:rPr>
              <a:t>llevar</a:t>
            </a:r>
            <a:r>
              <a:rPr sz="4816" i="1" dirty="0">
                <a:latin typeface="Helvetica"/>
                <a:ea typeface="Helvetica"/>
                <a:cs typeface="Helvetica"/>
                <a:sym typeface="Helvetica"/>
              </a:rPr>
              <a:t> </a:t>
            </a:r>
            <a:r>
              <a:rPr sz="4816" i="1" dirty="0" err="1">
                <a:latin typeface="Helvetica"/>
                <a:ea typeface="Helvetica"/>
                <a:cs typeface="Helvetica"/>
                <a:sym typeface="Helvetica"/>
              </a:rPr>
              <a:t>adelante</a:t>
            </a:r>
            <a:r>
              <a:rPr sz="4816" i="1" dirty="0">
                <a:latin typeface="Helvetica"/>
                <a:ea typeface="Helvetica"/>
                <a:cs typeface="Helvetica"/>
                <a:sym typeface="Helvetica"/>
              </a:rPr>
              <a:t> sus </a:t>
            </a:r>
            <a:r>
              <a:rPr sz="4816" i="1" dirty="0" err="1">
                <a:latin typeface="Helvetica"/>
                <a:ea typeface="Helvetica"/>
                <a:cs typeface="Helvetica"/>
                <a:sym typeface="Helvetica"/>
              </a:rPr>
              <a:t>propios</a:t>
            </a:r>
            <a:r>
              <a:rPr sz="4816" i="1" dirty="0">
                <a:latin typeface="Helvetica"/>
                <a:ea typeface="Helvetica"/>
                <a:cs typeface="Helvetica"/>
                <a:sym typeface="Helvetica"/>
              </a:rPr>
              <a:t> planes—planes que </a:t>
            </a:r>
            <a:r>
              <a:rPr sz="4816" i="1" dirty="0" err="1">
                <a:latin typeface="Helvetica"/>
                <a:ea typeface="Helvetica"/>
                <a:cs typeface="Helvetica"/>
                <a:sym typeface="Helvetica"/>
              </a:rPr>
              <a:t>retardan</a:t>
            </a:r>
            <a:r>
              <a:rPr sz="4816" i="1" dirty="0">
                <a:latin typeface="Helvetica"/>
                <a:ea typeface="Helvetica"/>
                <a:cs typeface="Helvetica"/>
                <a:sym typeface="Helvetica"/>
              </a:rPr>
              <a:t> </a:t>
            </a:r>
            <a:r>
              <a:rPr sz="4816" i="1" dirty="0" err="1">
                <a:latin typeface="Helvetica"/>
                <a:ea typeface="Helvetica"/>
                <a:cs typeface="Helvetica"/>
                <a:sym typeface="Helvetica"/>
              </a:rPr>
              <a:t>precisamente</a:t>
            </a:r>
            <a:r>
              <a:rPr sz="4816" i="1" dirty="0">
                <a:latin typeface="Helvetica"/>
                <a:ea typeface="Helvetica"/>
                <a:cs typeface="Helvetica"/>
                <a:sym typeface="Helvetica"/>
              </a:rPr>
              <a:t> la </a:t>
            </a:r>
            <a:r>
              <a:rPr sz="4816" i="1" dirty="0" err="1">
                <a:latin typeface="Helvetica"/>
                <a:ea typeface="Helvetica"/>
                <a:cs typeface="Helvetica"/>
                <a:sym typeface="Helvetica"/>
              </a:rPr>
              <a:t>obra</a:t>
            </a:r>
            <a:r>
              <a:rPr sz="4816" i="1" dirty="0">
                <a:latin typeface="Helvetica"/>
                <a:ea typeface="Helvetica"/>
                <a:cs typeface="Helvetica"/>
                <a:sym typeface="Helvetica"/>
              </a:rPr>
              <a:t> por la que Cristo </a:t>
            </a:r>
            <a:r>
              <a:rPr sz="4816" i="1" dirty="0" err="1">
                <a:latin typeface="Helvetica"/>
                <a:ea typeface="Helvetica"/>
                <a:cs typeface="Helvetica"/>
                <a:sym typeface="Helvetica"/>
              </a:rPr>
              <a:t>dio</a:t>
            </a:r>
            <a:r>
              <a:rPr sz="4816" i="1" dirty="0">
                <a:latin typeface="Helvetica"/>
                <a:ea typeface="Helvetica"/>
                <a:cs typeface="Helvetica"/>
                <a:sym typeface="Helvetica"/>
              </a:rPr>
              <a:t> </a:t>
            </a:r>
            <a:r>
              <a:rPr sz="4816" i="1" dirty="0" err="1">
                <a:latin typeface="Helvetica"/>
                <a:ea typeface="Helvetica"/>
                <a:cs typeface="Helvetica"/>
                <a:sym typeface="Helvetica"/>
              </a:rPr>
              <a:t>su</a:t>
            </a:r>
            <a:r>
              <a:rPr sz="4816" i="1" dirty="0">
                <a:latin typeface="Helvetica"/>
                <a:ea typeface="Helvetica"/>
                <a:cs typeface="Helvetica"/>
                <a:sym typeface="Helvetica"/>
              </a:rPr>
              <a:t> </a:t>
            </a:r>
            <a:r>
              <a:rPr sz="4816" i="1" dirty="0" err="1">
                <a:latin typeface="Helvetica"/>
                <a:ea typeface="Helvetica"/>
                <a:cs typeface="Helvetica"/>
                <a:sym typeface="Helvetica"/>
              </a:rPr>
              <a:t>vida</a:t>
            </a:r>
            <a:r>
              <a:rPr sz="4816" i="1" dirty="0">
                <a:latin typeface="Helvetica"/>
                <a:ea typeface="Helvetica"/>
                <a:cs typeface="Helvetica"/>
                <a:sym typeface="Helvetica"/>
              </a:rPr>
              <a:t>—</a:t>
            </a:r>
            <a:r>
              <a:rPr sz="4816" i="1" dirty="0" err="1">
                <a:latin typeface="Helvetica"/>
                <a:ea typeface="Helvetica"/>
                <a:cs typeface="Helvetica"/>
                <a:sym typeface="Helvetica"/>
              </a:rPr>
              <a:t>serán</a:t>
            </a:r>
            <a:r>
              <a:rPr sz="4816" i="1" dirty="0">
                <a:latin typeface="Helvetica"/>
                <a:ea typeface="Helvetica"/>
                <a:cs typeface="Helvetica"/>
                <a:sym typeface="Helvetica"/>
              </a:rPr>
              <a:t> </a:t>
            </a:r>
            <a:r>
              <a:rPr sz="4816" i="1" dirty="0" err="1">
                <a:latin typeface="Helvetica"/>
                <a:ea typeface="Helvetica"/>
                <a:cs typeface="Helvetica"/>
                <a:sym typeface="Helvetica"/>
              </a:rPr>
              <a:t>engañados</a:t>
            </a:r>
            <a:r>
              <a:rPr sz="4816" i="1" dirty="0">
                <a:latin typeface="Helvetica"/>
                <a:ea typeface="Helvetica"/>
                <a:cs typeface="Helvetica"/>
                <a:sym typeface="Helvetica"/>
              </a:rPr>
              <a:t> por el </a:t>
            </a:r>
            <a:r>
              <a:rPr sz="4816" i="1" dirty="0" err="1">
                <a:latin typeface="Helvetica"/>
                <a:ea typeface="Helvetica"/>
                <a:cs typeface="Helvetica"/>
                <a:sym typeface="Helvetica"/>
              </a:rPr>
              <a:t>enemigo</a:t>
            </a:r>
            <a:r>
              <a:rPr sz="4816" i="1" dirty="0">
                <a:latin typeface="Helvetica"/>
                <a:ea typeface="Helvetica"/>
                <a:cs typeface="Helvetica"/>
                <a:sym typeface="Helvetica"/>
              </a:rPr>
              <a:t> de las almas.</a:t>
            </a:r>
          </a:p>
        </p:txBody>
      </p:sp>
      <p:sp>
        <p:nvSpPr>
          <p:cNvPr id="212" name="—Carta 248, 1907. {1MCP 37.1}"/>
          <p:cNvSpPr txBox="1"/>
          <p:nvPr/>
        </p:nvSpPr>
        <p:spPr>
          <a:xfrm>
            <a:off x="13703498" y="12422038"/>
            <a:ext cx="8093671" cy="7883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lgn="l">
              <a:spcBef>
                <a:spcPts val="5900"/>
              </a:spcBef>
              <a:defRPr sz="3300">
                <a:latin typeface="Advent Sans Beta"/>
                <a:ea typeface="Advent Sans Beta"/>
                <a:cs typeface="Advent Sans Beta"/>
                <a:sym typeface="Advent Sans Beta"/>
              </a:defRPr>
            </a:lvl1pPr>
          </a:lstStyle>
          <a:p>
            <a:pPr>
              <a:defRPr>
                <a:latin typeface="+mj-lt"/>
                <a:ea typeface="+mj-ea"/>
                <a:cs typeface="+mj-cs"/>
                <a:sym typeface="Arial Black"/>
              </a:defRPr>
            </a:pPr>
            <a:r>
              <a:rPr>
                <a:latin typeface="Advent Sans Beta"/>
                <a:ea typeface="Advent Sans Beta"/>
                <a:cs typeface="Advent Sans Beta"/>
                <a:sym typeface="Advent Sans Beta"/>
              </a:rPr>
              <a:t>—Carta 248, 1907. {1MCP 37.1}</a:t>
            </a: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 name="Imagen" descr="Imagen"/>
          <p:cNvPicPr>
            <a:picLocks noChangeAspect="1"/>
          </p:cNvPicPr>
          <p:nvPr/>
        </p:nvPicPr>
        <p:blipFill>
          <a:blip r:embed="rId2"/>
          <a:stretch>
            <a:fillRect/>
          </a:stretch>
        </p:blipFill>
        <p:spPr>
          <a:xfrm>
            <a:off x="1952942" y="7809721"/>
            <a:ext cx="19999584" cy="6173758"/>
          </a:xfrm>
          <a:prstGeom prst="rect">
            <a:avLst/>
          </a:prstGeom>
          <a:ln w="12700">
            <a:miter lim="400000"/>
          </a:ln>
        </p:spPr>
      </p:pic>
      <p:sp>
        <p:nvSpPr>
          <p:cNvPr id="215" name="Satanás desvía las mentes con temas de controversia"/>
          <p:cNvSpPr txBox="1">
            <a:spLocks noGrp="1"/>
          </p:cNvSpPr>
          <p:nvPr>
            <p:ph type="title"/>
          </p:nvPr>
        </p:nvSpPr>
        <p:spPr>
          <a:xfrm>
            <a:off x="2828577" y="577850"/>
            <a:ext cx="18726846" cy="2984500"/>
          </a:xfrm>
          <a:prstGeom prst="rect">
            <a:avLst/>
          </a:prstGeom>
        </p:spPr>
        <p:txBody>
          <a:bodyPr/>
          <a:lstStyle/>
          <a:p>
            <a:pPr>
              <a:lnSpc>
                <a:spcPts val="7400"/>
              </a:lnSpc>
              <a:defRPr sz="7400"/>
            </a:pPr>
            <a:r>
              <a:t>Satanás desvía</a:t>
            </a:r>
            <a:r>
              <a:rPr sz="6500">
                <a:latin typeface="Helvetica"/>
                <a:ea typeface="Helvetica"/>
                <a:cs typeface="Helvetica"/>
                <a:sym typeface="Helvetica"/>
              </a:rPr>
              <a:t> las </a:t>
            </a:r>
            <a:r>
              <a:t>mentes con temas</a:t>
            </a:r>
            <a:r>
              <a:rPr sz="6000">
                <a:latin typeface="Helvetica"/>
                <a:ea typeface="Helvetica"/>
                <a:cs typeface="Helvetica"/>
                <a:sym typeface="Helvetica"/>
              </a:rPr>
              <a:t> de</a:t>
            </a:r>
            <a:r>
              <a:t> controversia</a:t>
            </a:r>
          </a:p>
        </p:txBody>
      </p:sp>
      <p:sp>
        <p:nvSpPr>
          <p:cNvPr id="216" name="Él [el enemigo] se sentiría feliz de desviar la mente hacia cualquier tema mediante el cual pudiera crear división de sentimientos y conducir a nuestro pueblo a la controversia."/>
          <p:cNvSpPr txBox="1">
            <a:spLocks noGrp="1"/>
          </p:cNvSpPr>
          <p:nvPr>
            <p:ph type="body" sz="half" idx="1"/>
          </p:nvPr>
        </p:nvSpPr>
        <p:spPr>
          <a:xfrm>
            <a:off x="3389884" y="5474037"/>
            <a:ext cx="17228643" cy="5360038"/>
          </a:xfrm>
          <a:prstGeom prst="rect">
            <a:avLst/>
          </a:prstGeom>
          <a:solidFill>
            <a:srgbClr val="060524">
              <a:alpha val="94598"/>
            </a:srgbClr>
          </a:solidFill>
        </p:spPr>
        <p:txBody>
          <a:bodyPr/>
          <a:lstStyle/>
          <a:p>
            <a:pPr marL="0" indent="0" algn="ctr">
              <a:spcBef>
                <a:spcPts val="3400"/>
              </a:spcBef>
              <a:buSzTx/>
              <a:buNone/>
              <a:defRPr sz="5600"/>
            </a:pPr>
            <a:r>
              <a:rPr lang="es-ES" dirty="0">
                <a:latin typeface="+mj-lt"/>
                <a:ea typeface="+mj-ea"/>
                <a:cs typeface="+mj-cs"/>
                <a:sym typeface="Arial Black"/>
              </a:rPr>
              <a:t>E</a:t>
            </a:r>
            <a:r>
              <a:rPr dirty="0">
                <a:latin typeface="+mj-lt"/>
                <a:ea typeface="+mj-ea"/>
                <a:cs typeface="+mj-cs"/>
                <a:sym typeface="Arial Black"/>
              </a:rPr>
              <a:t>l </a:t>
            </a:r>
            <a:r>
              <a:rPr dirty="0" err="1">
                <a:latin typeface="+mj-lt"/>
                <a:ea typeface="+mj-ea"/>
                <a:cs typeface="+mj-cs"/>
                <a:sym typeface="Arial Black"/>
              </a:rPr>
              <a:t>enemigo</a:t>
            </a:r>
            <a:r>
              <a:rPr dirty="0">
                <a:latin typeface="+mj-lt"/>
                <a:ea typeface="+mj-ea"/>
                <a:cs typeface="+mj-cs"/>
                <a:sym typeface="Arial Black"/>
              </a:rPr>
              <a:t> se </a:t>
            </a:r>
            <a:r>
              <a:rPr dirty="0" err="1">
                <a:latin typeface="+mj-lt"/>
                <a:ea typeface="+mj-ea"/>
                <a:cs typeface="+mj-cs"/>
                <a:sym typeface="Arial Black"/>
              </a:rPr>
              <a:t>sentiría</a:t>
            </a:r>
            <a:r>
              <a:rPr dirty="0">
                <a:latin typeface="+mj-lt"/>
                <a:ea typeface="+mj-ea"/>
                <a:cs typeface="+mj-cs"/>
                <a:sym typeface="Arial Black"/>
              </a:rPr>
              <a:t> </a:t>
            </a:r>
            <a:r>
              <a:rPr dirty="0" err="1">
                <a:latin typeface="+mj-lt"/>
                <a:ea typeface="+mj-ea"/>
                <a:cs typeface="+mj-cs"/>
                <a:sym typeface="Arial Black"/>
              </a:rPr>
              <a:t>feliz</a:t>
            </a:r>
            <a:r>
              <a:rPr dirty="0">
                <a:latin typeface="+mj-lt"/>
                <a:ea typeface="+mj-ea"/>
                <a:cs typeface="+mj-cs"/>
                <a:sym typeface="Arial Black"/>
              </a:rPr>
              <a:t> </a:t>
            </a:r>
            <a:r>
              <a:rPr dirty="0">
                <a:latin typeface="Helvetica"/>
                <a:ea typeface="Helvetica"/>
                <a:cs typeface="Helvetica"/>
                <a:sym typeface="Helvetica"/>
              </a:rPr>
              <a:t>de </a:t>
            </a:r>
            <a:r>
              <a:rPr dirty="0" err="1">
                <a:latin typeface="+mj-lt"/>
                <a:ea typeface="+mj-ea"/>
                <a:cs typeface="+mj-cs"/>
                <a:sym typeface="Arial Black"/>
              </a:rPr>
              <a:t>desviar</a:t>
            </a:r>
            <a:r>
              <a:rPr dirty="0">
                <a:latin typeface="+mj-lt"/>
                <a:ea typeface="+mj-ea"/>
                <a:cs typeface="+mj-cs"/>
                <a:sym typeface="Arial Black"/>
              </a:rPr>
              <a:t> </a:t>
            </a:r>
            <a:r>
              <a:rPr dirty="0">
                <a:latin typeface="Helvetica"/>
                <a:ea typeface="Helvetica"/>
                <a:cs typeface="Helvetica"/>
                <a:sym typeface="Helvetica"/>
              </a:rPr>
              <a:t>la </a:t>
            </a:r>
            <a:r>
              <a:rPr dirty="0" err="1">
                <a:latin typeface="+mj-lt"/>
                <a:ea typeface="+mj-ea"/>
                <a:cs typeface="+mj-cs"/>
                <a:sym typeface="Arial Black"/>
              </a:rPr>
              <a:t>mente</a:t>
            </a:r>
            <a:r>
              <a:rPr dirty="0">
                <a:latin typeface="+mj-lt"/>
                <a:ea typeface="+mj-ea"/>
                <a:cs typeface="+mj-cs"/>
                <a:sym typeface="Arial Black"/>
              </a:rPr>
              <a:t> </a:t>
            </a:r>
            <a:r>
              <a:rPr dirty="0" err="1">
                <a:latin typeface="+mj-lt"/>
                <a:ea typeface="+mj-ea"/>
                <a:cs typeface="+mj-cs"/>
                <a:sym typeface="Arial Black"/>
              </a:rPr>
              <a:t>hacia</a:t>
            </a:r>
            <a:r>
              <a:rPr dirty="0">
                <a:latin typeface="+mj-lt"/>
                <a:ea typeface="+mj-ea"/>
                <a:cs typeface="+mj-cs"/>
                <a:sym typeface="Arial Black"/>
              </a:rPr>
              <a:t> </a:t>
            </a:r>
            <a:r>
              <a:rPr dirty="0" err="1">
                <a:latin typeface="+mj-lt"/>
                <a:ea typeface="+mj-ea"/>
                <a:cs typeface="+mj-cs"/>
                <a:sym typeface="Arial Black"/>
              </a:rPr>
              <a:t>cualquier</a:t>
            </a:r>
            <a:r>
              <a:rPr dirty="0">
                <a:latin typeface="+mj-lt"/>
                <a:ea typeface="+mj-ea"/>
                <a:cs typeface="+mj-cs"/>
                <a:sym typeface="Arial Black"/>
              </a:rPr>
              <a:t> </a:t>
            </a:r>
            <a:r>
              <a:rPr dirty="0" err="1">
                <a:latin typeface="+mj-lt"/>
                <a:ea typeface="+mj-ea"/>
                <a:cs typeface="+mj-cs"/>
                <a:sym typeface="Arial Black"/>
              </a:rPr>
              <a:t>tema</a:t>
            </a:r>
            <a:r>
              <a:rPr dirty="0">
                <a:latin typeface="+mj-lt"/>
                <a:ea typeface="+mj-ea"/>
                <a:cs typeface="+mj-cs"/>
                <a:sym typeface="Arial Black"/>
              </a:rPr>
              <a:t> </a:t>
            </a:r>
            <a:r>
              <a:rPr dirty="0" err="1">
                <a:latin typeface="+mj-lt"/>
                <a:ea typeface="+mj-ea"/>
                <a:cs typeface="+mj-cs"/>
                <a:sym typeface="Arial Black"/>
              </a:rPr>
              <a:t>mediante</a:t>
            </a:r>
            <a:r>
              <a:rPr dirty="0">
                <a:latin typeface="+mj-lt"/>
                <a:ea typeface="+mj-ea"/>
                <a:cs typeface="+mj-cs"/>
                <a:sym typeface="Arial Black"/>
              </a:rPr>
              <a:t> </a:t>
            </a:r>
            <a:r>
              <a:rPr dirty="0">
                <a:latin typeface="Helvetica"/>
                <a:ea typeface="Helvetica"/>
                <a:cs typeface="Helvetica"/>
                <a:sym typeface="Helvetica"/>
              </a:rPr>
              <a:t>el</a:t>
            </a:r>
            <a:r>
              <a:rPr dirty="0">
                <a:latin typeface="+mj-lt"/>
                <a:ea typeface="+mj-ea"/>
                <a:cs typeface="+mj-cs"/>
                <a:sym typeface="Arial Black"/>
              </a:rPr>
              <a:t> </a:t>
            </a:r>
            <a:r>
              <a:rPr dirty="0" err="1">
                <a:latin typeface="+mj-lt"/>
                <a:ea typeface="+mj-ea"/>
                <a:cs typeface="+mj-cs"/>
                <a:sym typeface="Arial Black"/>
              </a:rPr>
              <a:t>cual</a:t>
            </a:r>
            <a:r>
              <a:rPr dirty="0">
                <a:latin typeface="+mj-lt"/>
                <a:ea typeface="+mj-ea"/>
                <a:cs typeface="+mj-cs"/>
                <a:sym typeface="Arial Black"/>
              </a:rPr>
              <a:t> </a:t>
            </a:r>
            <a:r>
              <a:rPr dirty="0" err="1">
                <a:latin typeface="+mj-lt"/>
                <a:ea typeface="+mj-ea"/>
                <a:cs typeface="+mj-cs"/>
                <a:sym typeface="Arial Black"/>
              </a:rPr>
              <a:t>pudiera</a:t>
            </a:r>
            <a:r>
              <a:rPr dirty="0">
                <a:latin typeface="+mj-lt"/>
                <a:ea typeface="+mj-ea"/>
                <a:cs typeface="+mj-cs"/>
                <a:sym typeface="Arial Black"/>
              </a:rPr>
              <a:t> </a:t>
            </a:r>
            <a:r>
              <a:rPr dirty="0" err="1">
                <a:latin typeface="+mj-lt"/>
                <a:ea typeface="+mj-ea"/>
                <a:cs typeface="+mj-cs"/>
                <a:sym typeface="Arial Black"/>
              </a:rPr>
              <a:t>crear</a:t>
            </a:r>
            <a:r>
              <a:rPr dirty="0">
                <a:latin typeface="+mj-lt"/>
                <a:ea typeface="+mj-ea"/>
                <a:cs typeface="+mj-cs"/>
                <a:sym typeface="Arial Black"/>
              </a:rPr>
              <a:t> </a:t>
            </a:r>
            <a:r>
              <a:rPr dirty="0" err="1">
                <a:latin typeface="+mj-lt"/>
                <a:ea typeface="+mj-ea"/>
                <a:cs typeface="+mj-cs"/>
                <a:sym typeface="Arial Black"/>
              </a:rPr>
              <a:t>división</a:t>
            </a:r>
            <a:r>
              <a:rPr dirty="0">
                <a:latin typeface="+mj-lt"/>
                <a:ea typeface="+mj-ea"/>
                <a:cs typeface="+mj-cs"/>
                <a:sym typeface="Arial Black"/>
              </a:rPr>
              <a:t> </a:t>
            </a:r>
            <a:r>
              <a:rPr dirty="0">
                <a:latin typeface="Helvetica"/>
                <a:ea typeface="Helvetica"/>
                <a:cs typeface="Helvetica"/>
                <a:sym typeface="Helvetica"/>
              </a:rPr>
              <a:t>de</a:t>
            </a:r>
            <a:r>
              <a:rPr dirty="0">
                <a:latin typeface="+mj-lt"/>
                <a:ea typeface="+mj-ea"/>
                <a:cs typeface="+mj-cs"/>
                <a:sym typeface="Arial Black"/>
              </a:rPr>
              <a:t> </a:t>
            </a:r>
            <a:r>
              <a:rPr dirty="0" err="1">
                <a:latin typeface="+mj-lt"/>
                <a:ea typeface="+mj-ea"/>
                <a:cs typeface="+mj-cs"/>
                <a:sym typeface="Arial Black"/>
              </a:rPr>
              <a:t>sentimientos</a:t>
            </a:r>
            <a:r>
              <a:rPr dirty="0">
                <a:latin typeface="+mj-lt"/>
                <a:ea typeface="+mj-ea"/>
                <a:cs typeface="+mj-cs"/>
                <a:sym typeface="Arial Black"/>
              </a:rPr>
              <a:t> </a:t>
            </a:r>
            <a:r>
              <a:rPr dirty="0">
                <a:latin typeface="Helvetica"/>
                <a:ea typeface="Helvetica"/>
                <a:cs typeface="Helvetica"/>
                <a:sym typeface="Helvetica"/>
              </a:rPr>
              <a:t>y</a:t>
            </a:r>
            <a:r>
              <a:rPr dirty="0">
                <a:latin typeface="+mj-lt"/>
                <a:ea typeface="+mj-ea"/>
                <a:cs typeface="+mj-cs"/>
                <a:sym typeface="Arial Black"/>
              </a:rPr>
              <a:t> </a:t>
            </a:r>
            <a:r>
              <a:rPr dirty="0" err="1">
                <a:latin typeface="+mj-lt"/>
                <a:ea typeface="+mj-ea"/>
                <a:cs typeface="+mj-cs"/>
                <a:sym typeface="Arial Black"/>
              </a:rPr>
              <a:t>conducir</a:t>
            </a:r>
            <a:r>
              <a:rPr dirty="0">
                <a:latin typeface="+mj-lt"/>
                <a:ea typeface="+mj-ea"/>
                <a:cs typeface="+mj-cs"/>
                <a:sym typeface="Arial Black"/>
              </a:rPr>
              <a:t> </a:t>
            </a:r>
            <a:r>
              <a:rPr dirty="0">
                <a:latin typeface="Helvetica"/>
                <a:ea typeface="Helvetica"/>
                <a:cs typeface="Helvetica"/>
                <a:sym typeface="Helvetica"/>
              </a:rPr>
              <a:t>a</a:t>
            </a:r>
            <a:r>
              <a:rPr dirty="0">
                <a:latin typeface="+mj-lt"/>
                <a:ea typeface="+mj-ea"/>
                <a:cs typeface="+mj-cs"/>
                <a:sym typeface="Arial Black"/>
              </a:rPr>
              <a:t> </a:t>
            </a:r>
            <a:r>
              <a:rPr dirty="0" err="1">
                <a:latin typeface="+mj-lt"/>
                <a:ea typeface="+mj-ea"/>
                <a:cs typeface="+mj-cs"/>
                <a:sym typeface="Arial Black"/>
              </a:rPr>
              <a:t>nuestro</a:t>
            </a:r>
            <a:r>
              <a:rPr dirty="0">
                <a:latin typeface="+mj-lt"/>
                <a:ea typeface="+mj-ea"/>
                <a:cs typeface="+mj-cs"/>
                <a:sym typeface="Arial Black"/>
              </a:rPr>
              <a:t> pueblo </a:t>
            </a:r>
            <a:r>
              <a:rPr dirty="0">
                <a:latin typeface="Helvetica"/>
                <a:ea typeface="Helvetica"/>
                <a:cs typeface="Helvetica"/>
                <a:sym typeface="Helvetica"/>
              </a:rPr>
              <a:t>a la </a:t>
            </a:r>
            <a:r>
              <a:rPr dirty="0" err="1">
                <a:latin typeface="+mj-lt"/>
                <a:ea typeface="+mj-ea"/>
                <a:cs typeface="+mj-cs"/>
                <a:sym typeface="Arial Black"/>
              </a:rPr>
              <a:t>controversia</a:t>
            </a:r>
            <a:r>
              <a:rPr dirty="0">
                <a:latin typeface="+mj-lt"/>
                <a:ea typeface="+mj-ea"/>
                <a:cs typeface="+mj-cs"/>
                <a:sym typeface="Arial Black"/>
              </a:rPr>
              <a:t>.</a:t>
            </a:r>
          </a:p>
        </p:txBody>
      </p:sp>
      <p:sp>
        <p:nvSpPr>
          <p:cNvPr id="217" name="—Mensajes Selectos 2:404 (1907). {1MCP 37.3}"/>
          <p:cNvSpPr txBox="1"/>
          <p:nvPr/>
        </p:nvSpPr>
        <p:spPr>
          <a:xfrm>
            <a:off x="12662098" y="12599838"/>
            <a:ext cx="8093671" cy="7883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lgn="l">
              <a:spcBef>
                <a:spcPts val="5900"/>
              </a:spcBef>
              <a:defRPr sz="3300">
                <a:latin typeface="Advent Sans Beta"/>
                <a:ea typeface="Advent Sans Beta"/>
                <a:cs typeface="Advent Sans Beta"/>
                <a:sym typeface="Advent Sans Beta"/>
              </a:defRPr>
            </a:lvl1pPr>
          </a:lstStyle>
          <a:p>
            <a:pPr>
              <a:defRPr>
                <a:latin typeface="+mj-lt"/>
                <a:ea typeface="+mj-ea"/>
                <a:cs typeface="+mj-cs"/>
                <a:sym typeface="Arial Black"/>
              </a:defRPr>
            </a:pPr>
            <a:r>
              <a:rPr>
                <a:latin typeface="Advent Sans Beta"/>
                <a:ea typeface="Advent Sans Beta"/>
                <a:cs typeface="Advent Sans Beta"/>
                <a:sym typeface="Advent Sans Beta"/>
              </a:rPr>
              <a:t>—Mensajes Selectos 2:404 (1907). {1MCP 37.3}</a:t>
            </a:r>
          </a:p>
        </p:txBody>
      </p:sp>
      <p:pic>
        <p:nvPicPr>
          <p:cNvPr id="218" name="Imagen" descr="Imagen"/>
          <p:cNvPicPr>
            <a:picLocks noChangeAspect="1"/>
          </p:cNvPicPr>
          <p:nvPr/>
        </p:nvPicPr>
        <p:blipFill>
          <a:blip r:embed="rId3"/>
          <a:stretch>
            <a:fillRect/>
          </a:stretch>
        </p:blipFill>
        <p:spPr>
          <a:xfrm>
            <a:off x="20222842" y="3218015"/>
            <a:ext cx="3597916" cy="6093959"/>
          </a:xfrm>
          <a:prstGeom prst="rect">
            <a:avLst/>
          </a:prstGeom>
          <a:ln w="12700">
            <a:miter lim="400000"/>
          </a:ln>
        </p:spPr>
      </p:pic>
      <p:pic>
        <p:nvPicPr>
          <p:cNvPr id="219" name="Imagen" descr="Imagen"/>
          <p:cNvPicPr>
            <a:picLocks noChangeAspect="1"/>
          </p:cNvPicPr>
          <p:nvPr/>
        </p:nvPicPr>
        <p:blipFill>
          <a:blip r:embed="rId4"/>
          <a:stretch>
            <a:fillRect/>
          </a:stretch>
        </p:blipFill>
        <p:spPr>
          <a:xfrm>
            <a:off x="216916" y="3583603"/>
            <a:ext cx="3172968" cy="9799994"/>
          </a:xfrm>
          <a:prstGeom prst="rect">
            <a:avLst/>
          </a:prstGeom>
          <a:ln w="12700">
            <a:miter lim="400000"/>
          </a:ln>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Seminario  basado en el libro Mente, Carácter y Personalidad…"/>
          <p:cNvSpPr txBox="1">
            <a:spLocks noGrp="1"/>
          </p:cNvSpPr>
          <p:nvPr>
            <p:ph type="body" sz="quarter" idx="1"/>
          </p:nvPr>
        </p:nvSpPr>
        <p:spPr>
          <a:xfrm>
            <a:off x="13041262" y="6731000"/>
            <a:ext cx="9144101" cy="2830017"/>
          </a:xfrm>
          <a:prstGeom prst="rect">
            <a:avLst/>
          </a:prstGeom>
        </p:spPr>
        <p:txBody>
          <a:bodyPr/>
          <a:lstStyle/>
          <a:p>
            <a:r>
              <a:rPr>
                <a:effectLst>
                  <a:outerShdw blurRad="12700" dist="38100" dir="18900000" rotWithShape="0">
                    <a:schemeClr val="accent4">
                      <a:hueOff val="-241732"/>
                      <a:satOff val="29417"/>
                      <a:lumOff val="20730"/>
                    </a:schemeClr>
                  </a:outerShdw>
                </a:effectLst>
              </a:rPr>
              <a:t>Seminario  basado en el libro Mente, Carácter y </a:t>
            </a:r>
            <a:r>
              <a:t>Personalidad</a:t>
            </a:r>
          </a:p>
          <a:p>
            <a:pPr lvl="1">
              <a:defRPr>
                <a:effectLst>
                  <a:outerShdw blurRad="12700" dist="38100" dir="18900000" rotWithShape="0">
                    <a:schemeClr val="accent4">
                      <a:hueOff val="-241732"/>
                      <a:satOff val="29417"/>
                      <a:lumOff val="20730"/>
                    </a:schemeClr>
                  </a:outerShdw>
                </a:effectLst>
              </a:defRPr>
            </a:pPr>
            <a:r>
              <a:t>Autor: Elena G. De White</a:t>
            </a:r>
          </a:p>
        </p:txBody>
      </p:sp>
      <p:pic>
        <p:nvPicPr>
          <p:cNvPr id="124" name="PortadA MENTEcaracterPer.png" descr="PortadA MENTEcaracterPer.png"/>
          <p:cNvPicPr>
            <a:picLocks noChangeAspect="1"/>
          </p:cNvPicPr>
          <p:nvPr/>
        </p:nvPicPr>
        <p:blipFill>
          <a:blip r:embed="rId2"/>
          <a:srcRect t="963"/>
          <a:stretch>
            <a:fillRect/>
          </a:stretch>
        </p:blipFill>
        <p:spPr>
          <a:xfrm>
            <a:off x="3687233" y="2053580"/>
            <a:ext cx="6449815" cy="10288456"/>
          </a:xfrm>
          <a:prstGeom prst="rect">
            <a:avLst/>
          </a:prstGeom>
          <a:ln w="25400">
            <a:miter lim="400000"/>
          </a:ln>
          <a:effectLst>
            <a:reflection stA="50000" endPos="40000" dir="5400000" sy="-100000" algn="bl" rotWithShape="0"/>
          </a:effectLst>
        </p:spPr>
      </p:pic>
      <p:pic>
        <p:nvPicPr>
          <p:cNvPr id="125" name="Imagen" descr="Imagen"/>
          <p:cNvPicPr>
            <a:picLocks noChangeAspect="1"/>
          </p:cNvPicPr>
          <p:nvPr/>
        </p:nvPicPr>
        <p:blipFill>
          <a:blip r:embed="rId3"/>
          <a:stretch>
            <a:fillRect/>
          </a:stretch>
        </p:blipFill>
        <p:spPr>
          <a:xfrm>
            <a:off x="11667529" y="4228864"/>
            <a:ext cx="11891567" cy="7224688"/>
          </a:xfrm>
          <a:prstGeom prst="rect">
            <a:avLst/>
          </a:prstGeom>
          <a:ln w="12700">
            <a:miter lim="400000"/>
          </a:ln>
        </p:spPr>
      </p:pic>
      <p:pic>
        <p:nvPicPr>
          <p:cNvPr id="126" name="LOGO MINMUJER.png" descr="LOGO MINMUJER.png"/>
          <p:cNvPicPr>
            <a:picLocks noChangeAspect="1"/>
          </p:cNvPicPr>
          <p:nvPr/>
        </p:nvPicPr>
        <p:blipFill>
          <a:blip r:embed="rId4"/>
          <a:srcRect l="632" r="632"/>
          <a:stretch>
            <a:fillRect/>
          </a:stretch>
        </p:blipFill>
        <p:spPr>
          <a:xfrm>
            <a:off x="15747342" y="3715729"/>
            <a:ext cx="3858940" cy="2324424"/>
          </a:xfrm>
          <a:prstGeom prst="rect">
            <a:avLst/>
          </a:prstGeom>
          <a:ln w="12700">
            <a:miter lim="400000"/>
          </a:ln>
        </p:spPr>
      </p:pic>
      <p:pic>
        <p:nvPicPr>
          <p:cNvPr id="127" name="Galería de imágenes" descr="Galería de imágenes"/>
          <p:cNvPicPr>
            <a:picLocks noChangeAspect="1"/>
          </p:cNvPicPr>
          <p:nvPr/>
        </p:nvPicPr>
        <p:blipFill>
          <a:blip r:embed="rId5"/>
          <a:srcRect t="2991" b="2991"/>
          <a:stretch>
            <a:fillRect/>
          </a:stretch>
        </p:blipFill>
        <p:spPr>
          <a:xfrm>
            <a:off x="10781072" y="10699449"/>
            <a:ext cx="5438782" cy="3422177"/>
          </a:xfrm>
          <a:prstGeom prst="rect">
            <a:avLst/>
          </a:prstGeom>
          <a:ln w="12700">
            <a:miter lim="400000"/>
          </a:ln>
        </p:spPr>
      </p:pic>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 name="Imagen" descr="Imagen"/>
          <p:cNvPicPr>
            <a:picLocks noChangeAspect="1"/>
          </p:cNvPicPr>
          <p:nvPr/>
        </p:nvPicPr>
        <p:blipFill>
          <a:blip r:embed="rId2"/>
          <a:stretch>
            <a:fillRect/>
          </a:stretch>
        </p:blipFill>
        <p:spPr>
          <a:xfrm>
            <a:off x="2283928" y="1791273"/>
            <a:ext cx="19470532" cy="8781363"/>
          </a:xfrm>
          <a:prstGeom prst="rect">
            <a:avLst/>
          </a:prstGeom>
          <a:ln w="12700">
            <a:miter lim="400000"/>
          </a:ln>
        </p:spPr>
      </p:pic>
      <p:pic>
        <p:nvPicPr>
          <p:cNvPr id="222" name="Imagen" descr="Imagen"/>
          <p:cNvPicPr>
            <a:picLocks noChangeAspect="1"/>
          </p:cNvPicPr>
          <p:nvPr/>
        </p:nvPicPr>
        <p:blipFill>
          <a:blip r:embed="rId3"/>
          <a:stretch>
            <a:fillRect/>
          </a:stretch>
        </p:blipFill>
        <p:spPr>
          <a:xfrm>
            <a:off x="17076901" y="4591551"/>
            <a:ext cx="7095796" cy="7440106"/>
          </a:xfrm>
          <a:prstGeom prst="rect">
            <a:avLst/>
          </a:prstGeom>
          <a:ln w="12700">
            <a:miter lim="400000"/>
          </a:ln>
          <a:effectLst>
            <a:outerShdw blurRad="190500" dist="8455" dir="5400000" rotWithShape="0">
              <a:srgbClr val="000000"/>
            </a:outerShdw>
          </a:effectLst>
        </p:spPr>
      </p:pic>
      <p:pic>
        <p:nvPicPr>
          <p:cNvPr id="223" name="Imagen" descr="Imagen"/>
          <p:cNvPicPr>
            <a:picLocks noChangeAspect="1"/>
          </p:cNvPicPr>
          <p:nvPr/>
        </p:nvPicPr>
        <p:blipFill>
          <a:blip r:embed="rId3"/>
          <a:stretch>
            <a:fillRect/>
          </a:stretch>
        </p:blipFill>
        <p:spPr>
          <a:xfrm flipH="1">
            <a:off x="275950" y="414412"/>
            <a:ext cx="3715298" cy="3895576"/>
          </a:xfrm>
          <a:prstGeom prst="rect">
            <a:avLst/>
          </a:prstGeom>
          <a:ln w="12700">
            <a:miter lim="400000"/>
          </a:ln>
          <a:effectLst>
            <a:outerShdw blurRad="190500" dist="8455" dir="5400000" rotWithShape="0">
              <a:srgbClr val="000000"/>
            </a:outerShdw>
          </a:effectLst>
        </p:spPr>
      </p:pic>
      <p:sp>
        <p:nvSpPr>
          <p:cNvPr id="224" name="Una mente domina a otra"/>
          <p:cNvSpPr txBox="1">
            <a:spLocks noGrp="1"/>
          </p:cNvSpPr>
          <p:nvPr>
            <p:ph type="title"/>
          </p:nvPr>
        </p:nvSpPr>
        <p:spPr>
          <a:xfrm>
            <a:off x="2171700" y="577850"/>
            <a:ext cx="20815300" cy="2984500"/>
          </a:xfrm>
          <a:prstGeom prst="rect">
            <a:avLst/>
          </a:prstGeom>
        </p:spPr>
        <p:txBody>
          <a:bodyPr/>
          <a:lstStyle>
            <a:lvl1pPr>
              <a:defRPr sz="8800">
                <a:effectLst>
                  <a:outerShdw blurRad="12700" dist="63500" dir="18900000" rotWithShape="0">
                    <a:srgbClr val="000000"/>
                  </a:outerShdw>
                </a:effectLst>
              </a:defRPr>
            </a:lvl1pPr>
          </a:lstStyle>
          <a:p>
            <a:r>
              <a:t>Una mente domina a otra</a:t>
            </a:r>
          </a:p>
        </p:txBody>
      </p:sp>
      <p:sp>
        <p:nvSpPr>
          <p:cNvPr id="225" name="Satanás con frecuencia encuentra un instrumento poderoso para el mal en el poder que una mente es capaz de ejercer sobre otra mente. Esta influencia es tan seductora, que la persona que está siendo moldeada por ella a menudo no tiene conciencia de su pod"/>
          <p:cNvSpPr txBox="1">
            <a:spLocks noGrp="1"/>
          </p:cNvSpPr>
          <p:nvPr>
            <p:ph type="body" sz="half" idx="1"/>
          </p:nvPr>
        </p:nvSpPr>
        <p:spPr>
          <a:xfrm>
            <a:off x="2552700" y="4065438"/>
            <a:ext cx="14143633" cy="8949532"/>
          </a:xfrm>
          <a:prstGeom prst="rect">
            <a:avLst/>
          </a:prstGeom>
        </p:spPr>
        <p:txBody>
          <a:bodyPr/>
          <a:lstStyle/>
          <a:p>
            <a:pPr marL="0" indent="0">
              <a:spcBef>
                <a:spcPts val="3400"/>
              </a:spcBef>
              <a:buSzTx/>
              <a:buNone/>
              <a:defRPr sz="5600"/>
            </a:pPr>
            <a:r>
              <a:t>Satanás con frecuencia encuentra un instrumento poderoso para el mal en el poder que una mente es capaz de ejercer sobre otra mente. Esta influencia es tan seductora, que la persona que está siendo moldeada por ella a menudo no tiene conciencia de su poder. Dios me ha pedido que pronuncie advertencias contra este mal.</a:t>
            </a:r>
          </a:p>
          <a:p>
            <a:pPr marL="0" indent="0">
              <a:spcBef>
                <a:spcPts val="3400"/>
              </a:spcBef>
              <a:buSzTx/>
              <a:buNone/>
              <a:defRPr sz="3400">
                <a:latin typeface="Helvetica"/>
                <a:ea typeface="Helvetica"/>
                <a:cs typeface="Helvetica"/>
                <a:sym typeface="Helvetica"/>
              </a:defRPr>
            </a:pPr>
            <a:r>
              <a:t>—Mensajes Selectos 2:404 (1907). {1MCP 37.3}</a:t>
            </a: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7" name="Imagen" descr="Imagen"/>
          <p:cNvPicPr>
            <a:picLocks noChangeAspect="1"/>
          </p:cNvPicPr>
          <p:nvPr/>
        </p:nvPicPr>
        <p:blipFill>
          <a:blip r:embed="rId2">
            <a:alphaModFix amt="46080"/>
          </a:blip>
          <a:stretch>
            <a:fillRect/>
          </a:stretch>
        </p:blipFill>
        <p:spPr>
          <a:xfrm>
            <a:off x="-2010134" y="-4512412"/>
            <a:ext cx="12806855" cy="14601938"/>
          </a:xfrm>
          <a:prstGeom prst="rect">
            <a:avLst/>
          </a:prstGeom>
          <a:ln w="12700">
            <a:miter lim="400000"/>
          </a:ln>
        </p:spPr>
      </p:pic>
      <p:sp>
        <p:nvSpPr>
          <p:cNvPr id="228" name="Un poder para el bien, un…"/>
          <p:cNvSpPr txBox="1">
            <a:spLocks noGrp="1"/>
          </p:cNvSpPr>
          <p:nvPr>
            <p:ph type="title"/>
          </p:nvPr>
        </p:nvSpPr>
        <p:spPr>
          <a:xfrm>
            <a:off x="2197100" y="952500"/>
            <a:ext cx="20815300" cy="2984500"/>
          </a:xfrm>
          <a:prstGeom prst="rect">
            <a:avLst/>
          </a:prstGeom>
        </p:spPr>
        <p:txBody>
          <a:bodyPr/>
          <a:lstStyle/>
          <a:p>
            <a:pPr>
              <a:lnSpc>
                <a:spcPts val="7400"/>
              </a:lnSpc>
              <a:defRPr sz="8800"/>
            </a:pPr>
            <a:r>
              <a:t>Un poder </a:t>
            </a:r>
            <a:r>
              <a:rPr sz="6600">
                <a:latin typeface="Helvetica"/>
                <a:ea typeface="Helvetica"/>
                <a:cs typeface="Helvetica"/>
                <a:sym typeface="Helvetica"/>
              </a:rPr>
              <a:t>para el </a:t>
            </a:r>
            <a:r>
              <a:t>bien</a:t>
            </a:r>
            <a:r>
              <a:rPr sz="6500">
                <a:latin typeface="Helvetica"/>
                <a:ea typeface="Helvetica"/>
                <a:cs typeface="Helvetica"/>
                <a:sym typeface="Helvetica"/>
              </a:rPr>
              <a:t>, un</a:t>
            </a:r>
          </a:p>
          <a:p>
            <a:pPr>
              <a:lnSpc>
                <a:spcPts val="7400"/>
              </a:lnSpc>
              <a:defRPr sz="8800"/>
            </a:pPr>
            <a:r>
              <a:t>poder </a:t>
            </a:r>
            <a:r>
              <a:rPr sz="6600">
                <a:latin typeface="Helvetica"/>
                <a:ea typeface="Helvetica"/>
                <a:cs typeface="Helvetica"/>
                <a:sym typeface="Helvetica"/>
              </a:rPr>
              <a:t>para el </a:t>
            </a:r>
            <a:r>
              <a:t>mal</a:t>
            </a:r>
          </a:p>
        </p:txBody>
      </p:sp>
      <p:sp>
        <p:nvSpPr>
          <p:cNvPr id="229" name="La influencia de la mente sobre la mente, un poder tan fuerte para el bien cuando está santificado, es igualmente fuerte para el mal en las manos de los que se oponen a Dios. Satanás usó este poder en su obra de inculcar el mal en las mentes de los ángel"/>
          <p:cNvSpPr txBox="1">
            <a:spLocks noGrp="1"/>
          </p:cNvSpPr>
          <p:nvPr>
            <p:ph type="body" sz="quarter" idx="1"/>
          </p:nvPr>
        </p:nvSpPr>
        <p:spPr>
          <a:xfrm>
            <a:off x="8077200" y="4437310"/>
            <a:ext cx="15428764" cy="4841380"/>
          </a:xfrm>
          <a:prstGeom prst="rect">
            <a:avLst/>
          </a:prstGeom>
        </p:spPr>
        <p:txBody>
          <a:bodyPr>
            <a:normAutofit lnSpcReduction="10000"/>
          </a:bodyPr>
          <a:lstStyle>
            <a:lvl1pPr marL="0" indent="0" algn="r" defTabSz="643889">
              <a:spcBef>
                <a:spcPts val="2600"/>
              </a:spcBef>
              <a:buSzTx/>
              <a:buNone/>
              <a:defRPr sz="4368"/>
            </a:lvl1pPr>
          </a:lstStyle>
          <a:p>
            <a:r>
              <a:rPr dirty="0"/>
              <a:t>La </a:t>
            </a:r>
            <a:r>
              <a:rPr sz="6000" b="1" dirty="0" err="1">
                <a:latin typeface="Helvetica Neue" panose="02000503000000020004" pitchFamily="2" charset="0"/>
                <a:ea typeface="Helvetica Neue" panose="02000503000000020004" pitchFamily="2" charset="0"/>
                <a:cs typeface="Helvetica Neue" panose="02000503000000020004" pitchFamily="2" charset="0"/>
              </a:rPr>
              <a:t>influencia</a:t>
            </a:r>
            <a:r>
              <a:rPr dirty="0"/>
              <a:t> de la </a:t>
            </a:r>
            <a:r>
              <a:rPr sz="6000" b="1" dirty="0" err="1">
                <a:latin typeface="Helvetica Neue" panose="02000503000000020004" pitchFamily="2" charset="0"/>
                <a:ea typeface="Helvetica Neue" panose="02000503000000020004" pitchFamily="2" charset="0"/>
                <a:cs typeface="Helvetica Neue" panose="02000503000000020004" pitchFamily="2" charset="0"/>
              </a:rPr>
              <a:t>mente</a:t>
            </a:r>
            <a:r>
              <a:rPr sz="6000" b="1" dirty="0">
                <a:latin typeface="Helvetica Neue" panose="02000503000000020004" pitchFamily="2" charset="0"/>
                <a:ea typeface="Helvetica Neue" panose="02000503000000020004" pitchFamily="2" charset="0"/>
                <a:cs typeface="Helvetica Neue" panose="02000503000000020004" pitchFamily="2" charset="0"/>
              </a:rPr>
              <a:t> </a:t>
            </a:r>
            <a:r>
              <a:rPr sz="6000" b="1" dirty="0" err="1">
                <a:latin typeface="Helvetica Neue" panose="02000503000000020004" pitchFamily="2" charset="0"/>
                <a:ea typeface="Helvetica Neue" panose="02000503000000020004" pitchFamily="2" charset="0"/>
                <a:cs typeface="Helvetica Neue" panose="02000503000000020004" pitchFamily="2" charset="0"/>
              </a:rPr>
              <a:t>sobre</a:t>
            </a:r>
            <a:r>
              <a:rPr dirty="0"/>
              <a:t> la </a:t>
            </a:r>
            <a:r>
              <a:rPr sz="6000" b="1" dirty="0" err="1">
                <a:latin typeface="Helvetica Neue" panose="02000503000000020004" pitchFamily="2" charset="0"/>
                <a:ea typeface="Helvetica Neue" panose="02000503000000020004" pitchFamily="2" charset="0"/>
                <a:cs typeface="Helvetica Neue" panose="02000503000000020004" pitchFamily="2" charset="0"/>
              </a:rPr>
              <a:t>mente</a:t>
            </a:r>
            <a:r>
              <a:rPr dirty="0"/>
              <a:t>, un </a:t>
            </a:r>
            <a:r>
              <a:rPr sz="6000" b="1" dirty="0" err="1">
                <a:latin typeface="Helvetica Neue" panose="02000503000000020004" pitchFamily="2" charset="0"/>
                <a:ea typeface="Helvetica Neue" panose="02000503000000020004" pitchFamily="2" charset="0"/>
                <a:cs typeface="Helvetica Neue" panose="02000503000000020004" pitchFamily="2" charset="0"/>
              </a:rPr>
              <a:t>poder</a:t>
            </a:r>
            <a:r>
              <a:rPr sz="6000" b="1" dirty="0">
                <a:latin typeface="Helvetica Neue" panose="02000503000000020004" pitchFamily="2" charset="0"/>
                <a:ea typeface="Helvetica Neue" panose="02000503000000020004" pitchFamily="2" charset="0"/>
                <a:cs typeface="Helvetica Neue" panose="02000503000000020004" pitchFamily="2" charset="0"/>
              </a:rPr>
              <a:t> tan </a:t>
            </a:r>
            <a:r>
              <a:rPr sz="6000" b="1" dirty="0" err="1">
                <a:latin typeface="Helvetica Neue" panose="02000503000000020004" pitchFamily="2" charset="0"/>
                <a:ea typeface="Helvetica Neue" panose="02000503000000020004" pitchFamily="2" charset="0"/>
                <a:cs typeface="Helvetica Neue" panose="02000503000000020004" pitchFamily="2" charset="0"/>
              </a:rPr>
              <a:t>fuerte</a:t>
            </a:r>
            <a:r>
              <a:rPr sz="6000" b="1" dirty="0">
                <a:latin typeface="Helvetica Neue" panose="02000503000000020004" pitchFamily="2" charset="0"/>
                <a:ea typeface="Helvetica Neue" panose="02000503000000020004" pitchFamily="2" charset="0"/>
                <a:cs typeface="Helvetica Neue" panose="02000503000000020004" pitchFamily="2" charset="0"/>
              </a:rPr>
              <a:t> </a:t>
            </a:r>
            <a:r>
              <a:rPr dirty="0"/>
              <a:t>para el </a:t>
            </a:r>
            <a:r>
              <a:rPr sz="6000" b="1" dirty="0">
                <a:latin typeface="Helvetica Neue" panose="02000503000000020004" pitchFamily="2" charset="0"/>
                <a:ea typeface="Helvetica Neue" panose="02000503000000020004" pitchFamily="2" charset="0"/>
                <a:cs typeface="Helvetica Neue" panose="02000503000000020004" pitchFamily="2" charset="0"/>
              </a:rPr>
              <a:t>bien</a:t>
            </a:r>
            <a:r>
              <a:rPr dirty="0"/>
              <a:t> </a:t>
            </a:r>
            <a:r>
              <a:rPr dirty="0" err="1"/>
              <a:t>cuando</a:t>
            </a:r>
            <a:r>
              <a:rPr dirty="0"/>
              <a:t> </a:t>
            </a:r>
            <a:r>
              <a:rPr dirty="0" err="1"/>
              <a:t>está</a:t>
            </a:r>
            <a:r>
              <a:rPr dirty="0"/>
              <a:t> </a:t>
            </a:r>
            <a:r>
              <a:rPr sz="6000" b="1" dirty="0" err="1">
                <a:latin typeface="Helvetica Neue" panose="02000503000000020004" pitchFamily="2" charset="0"/>
                <a:ea typeface="Helvetica Neue" panose="02000503000000020004" pitchFamily="2" charset="0"/>
                <a:cs typeface="Helvetica Neue" panose="02000503000000020004" pitchFamily="2" charset="0"/>
              </a:rPr>
              <a:t>santificado</a:t>
            </a:r>
            <a:r>
              <a:rPr dirty="0"/>
              <a:t>, es </a:t>
            </a:r>
            <a:r>
              <a:rPr dirty="0" err="1"/>
              <a:t>igualmente</a:t>
            </a:r>
            <a:r>
              <a:rPr dirty="0"/>
              <a:t> </a:t>
            </a:r>
            <a:r>
              <a:rPr dirty="0" err="1"/>
              <a:t>fuerte</a:t>
            </a:r>
            <a:r>
              <a:rPr dirty="0"/>
              <a:t> para el mal </a:t>
            </a:r>
            <a:r>
              <a:rPr dirty="0" err="1"/>
              <a:t>en</a:t>
            </a:r>
            <a:r>
              <a:rPr dirty="0"/>
              <a:t> las manos de los que se </a:t>
            </a:r>
            <a:r>
              <a:rPr dirty="0" err="1"/>
              <a:t>oponen</a:t>
            </a:r>
            <a:r>
              <a:rPr dirty="0"/>
              <a:t> a Dios. </a:t>
            </a:r>
            <a:r>
              <a:rPr dirty="0" err="1"/>
              <a:t>Satanás</a:t>
            </a:r>
            <a:r>
              <a:rPr dirty="0"/>
              <a:t> </a:t>
            </a:r>
            <a:r>
              <a:rPr dirty="0" err="1"/>
              <a:t>usó</a:t>
            </a:r>
            <a:r>
              <a:rPr dirty="0"/>
              <a:t> </a:t>
            </a:r>
            <a:r>
              <a:rPr dirty="0" err="1"/>
              <a:t>este</a:t>
            </a:r>
            <a:r>
              <a:rPr dirty="0"/>
              <a:t> </a:t>
            </a:r>
            <a:r>
              <a:rPr dirty="0" err="1"/>
              <a:t>poder</a:t>
            </a:r>
            <a:r>
              <a:rPr dirty="0"/>
              <a:t> </a:t>
            </a:r>
            <a:r>
              <a:rPr dirty="0" err="1"/>
              <a:t>en</a:t>
            </a:r>
            <a:r>
              <a:rPr dirty="0"/>
              <a:t> </a:t>
            </a:r>
            <a:r>
              <a:rPr dirty="0" err="1"/>
              <a:t>su</a:t>
            </a:r>
            <a:r>
              <a:rPr dirty="0"/>
              <a:t> </a:t>
            </a:r>
            <a:r>
              <a:rPr dirty="0" err="1"/>
              <a:t>obra</a:t>
            </a:r>
            <a:r>
              <a:rPr dirty="0"/>
              <a:t> de </a:t>
            </a:r>
            <a:r>
              <a:rPr dirty="0" err="1"/>
              <a:t>inculcar</a:t>
            </a:r>
            <a:r>
              <a:rPr dirty="0"/>
              <a:t> el mal </a:t>
            </a:r>
            <a:r>
              <a:rPr dirty="0" err="1"/>
              <a:t>en</a:t>
            </a:r>
            <a:r>
              <a:rPr dirty="0"/>
              <a:t> las </a:t>
            </a:r>
            <a:r>
              <a:rPr dirty="0" err="1"/>
              <a:t>mentes</a:t>
            </a:r>
            <a:r>
              <a:rPr dirty="0"/>
              <a:t> de los </a:t>
            </a:r>
            <a:r>
              <a:rPr dirty="0" err="1"/>
              <a:t>ángeles</a:t>
            </a:r>
            <a:r>
              <a:rPr dirty="0"/>
              <a:t>, </a:t>
            </a:r>
            <a:r>
              <a:rPr dirty="0" err="1"/>
              <a:t>dando</a:t>
            </a:r>
            <a:r>
              <a:rPr dirty="0"/>
              <a:t> la </a:t>
            </a:r>
            <a:r>
              <a:rPr dirty="0" err="1"/>
              <a:t>apariencia</a:t>
            </a:r>
            <a:r>
              <a:rPr dirty="0"/>
              <a:t> de </a:t>
            </a:r>
            <a:r>
              <a:rPr dirty="0" err="1"/>
              <a:t>buscar</a:t>
            </a:r>
            <a:r>
              <a:rPr dirty="0"/>
              <a:t> el bien del </a:t>
            </a:r>
            <a:r>
              <a:rPr dirty="0" err="1"/>
              <a:t>universo</a:t>
            </a:r>
            <a:r>
              <a:rPr dirty="0"/>
              <a:t>.</a:t>
            </a:r>
          </a:p>
        </p:txBody>
      </p:sp>
      <p:sp>
        <p:nvSpPr>
          <p:cNvPr id="230" name="“Entonces hubo una gran batalla en el cielo: Miguel y sus ángeles luchaban contra el dragón. Luchaban el dragón y sus ángeles, pero no prevalecieron, ni se halló ya lugar para ellos en el cielo”. Apocalipsis 12:7, 8."/>
          <p:cNvSpPr txBox="1"/>
          <p:nvPr/>
        </p:nvSpPr>
        <p:spPr>
          <a:xfrm>
            <a:off x="2208907" y="10364638"/>
            <a:ext cx="21668582" cy="2791025"/>
          </a:xfrm>
          <a:prstGeom prst="rect">
            <a:avLst/>
          </a:prstGeom>
          <a:gradFill>
            <a:gsLst>
              <a:gs pos="0">
                <a:schemeClr val="accent3">
                  <a:lumOff val="5363"/>
                </a:schemeClr>
              </a:gs>
              <a:gs pos="100000">
                <a:schemeClr val="accent3">
                  <a:lumOff val="-9685"/>
                </a:schemeClr>
              </a:gs>
            </a:gsLst>
            <a:lin ang="5400000"/>
          </a:gradFill>
          <a:ln w="12700">
            <a:miter lim="400000"/>
          </a:ln>
          <a:effectLst>
            <a:outerShdw blurRad="76200" dir="18900000" rotWithShape="0">
              <a:srgbClr val="000000">
                <a:alpha val="8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p>
            <a:pPr>
              <a:lnSpc>
                <a:spcPts val="6400"/>
              </a:lnSpc>
              <a:defRPr sz="4800">
                <a:effectLst>
                  <a:outerShdw blurRad="25400" dist="23998" dir="2700000" rotWithShape="0">
                    <a:srgbClr val="000000">
                      <a:alpha val="31034"/>
                    </a:srgbClr>
                  </a:outerShdw>
                </a:effectLst>
              </a:defRPr>
            </a:pPr>
            <a:r>
              <a:t>“Entonces hubo una gran batalla en el cielo: Miguel y sus ángeles luchaban contra el dragón. Luchaban el dragón y sus ángeles, pero no prevalecieron, ni se halló ya lugar para ellos en el cielo”.</a:t>
            </a:r>
            <a:r>
              <a:rPr sz="3600"/>
              <a:t> Apocalipsis 12:7, 8.</a:t>
            </a: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 name="Imagen" descr="Imagen"/>
          <p:cNvPicPr>
            <a:picLocks noChangeAspect="1"/>
          </p:cNvPicPr>
          <p:nvPr/>
        </p:nvPicPr>
        <p:blipFill>
          <a:blip r:embed="rId2">
            <a:alphaModFix amt="46080"/>
          </a:blip>
          <a:stretch>
            <a:fillRect/>
          </a:stretch>
        </p:blipFill>
        <p:spPr>
          <a:xfrm>
            <a:off x="-2206077" y="-5230869"/>
            <a:ext cx="12806855" cy="14601938"/>
          </a:xfrm>
          <a:prstGeom prst="rect">
            <a:avLst/>
          </a:prstGeom>
          <a:ln w="12700">
            <a:miter lim="400000"/>
          </a:ln>
        </p:spPr>
      </p:pic>
      <p:sp>
        <p:nvSpPr>
          <p:cNvPr id="233" name="No confiar en el juicio de nadie"/>
          <p:cNvSpPr txBox="1">
            <a:spLocks noGrp="1"/>
          </p:cNvSpPr>
          <p:nvPr>
            <p:ph type="title"/>
          </p:nvPr>
        </p:nvSpPr>
        <p:spPr>
          <a:xfrm>
            <a:off x="1384300" y="901700"/>
            <a:ext cx="20815300" cy="2984500"/>
          </a:xfrm>
          <a:prstGeom prst="rect">
            <a:avLst/>
          </a:prstGeom>
        </p:spPr>
        <p:txBody>
          <a:bodyPr/>
          <a:lstStyle/>
          <a:p>
            <a:pPr>
              <a:lnSpc>
                <a:spcPts val="7400"/>
              </a:lnSpc>
              <a:defRPr sz="8800"/>
            </a:pPr>
            <a:r>
              <a:t>No confiar </a:t>
            </a:r>
            <a:r>
              <a:rPr sz="6600">
                <a:latin typeface="Helvetica"/>
                <a:ea typeface="Helvetica"/>
                <a:cs typeface="Helvetica"/>
                <a:sym typeface="Helvetica"/>
              </a:rPr>
              <a:t>en el </a:t>
            </a:r>
            <a:r>
              <a:t>juicio </a:t>
            </a:r>
            <a:r>
              <a:rPr sz="6500">
                <a:latin typeface="Helvetica"/>
                <a:ea typeface="Helvetica"/>
                <a:cs typeface="Helvetica"/>
                <a:sym typeface="Helvetica"/>
              </a:rPr>
              <a:t>de </a:t>
            </a:r>
            <a:r>
              <a:t>nadie</a:t>
            </a:r>
          </a:p>
        </p:txBody>
      </p:sp>
      <p:sp>
        <p:nvSpPr>
          <p:cNvPr id="234" name="No se debía confiar en la mente ni en el juicio de nadie, porque estaban en juego intereses demasiado grandes, y no se hallaban libres de las flaquezas y errores humanos [...]. No existe mente humana tan perfecta que no corra el riesgo de que actúe por m"/>
          <p:cNvSpPr txBox="1">
            <a:spLocks noGrp="1"/>
          </p:cNvSpPr>
          <p:nvPr>
            <p:ph type="body" sz="half" idx="1"/>
          </p:nvPr>
        </p:nvSpPr>
        <p:spPr>
          <a:xfrm>
            <a:off x="1549251" y="5123110"/>
            <a:ext cx="19672598" cy="5708056"/>
          </a:xfrm>
          <a:prstGeom prst="rect">
            <a:avLst/>
          </a:prstGeom>
        </p:spPr>
        <p:txBody>
          <a:bodyPr/>
          <a:lstStyle>
            <a:lvl1pPr marL="0" indent="0" algn="ctr">
              <a:spcBef>
                <a:spcPts val="3400"/>
              </a:spcBef>
              <a:buSzTx/>
              <a:buNone/>
              <a:defRPr sz="5600">
                <a:effectLst>
                  <a:outerShdw blurRad="12700" dist="76200" dir="18900000" rotWithShape="0">
                    <a:srgbClr val="000000"/>
                  </a:outerShdw>
                </a:effectLst>
              </a:defRPr>
            </a:lvl1pPr>
          </a:lstStyle>
          <a:p>
            <a:r>
              <a:t>No se debía confiar en la mente ni en el juicio de nadie, porque estaban en juego intereses demasiado grandes, y no se hallaban libres de las flaquezas y errores humanos [...]. No existe mente humana tan perfecta que no corra el riesgo de que actúe por motivos equivocados, viendo las cosas desde una perspectiva errada.</a:t>
            </a:r>
          </a:p>
        </p:txBody>
      </p:sp>
      <p:sp>
        <p:nvSpPr>
          <p:cNvPr id="235" name="—Carta 41, 1891. {1MCP 38.1}"/>
          <p:cNvSpPr txBox="1"/>
          <p:nvPr/>
        </p:nvSpPr>
        <p:spPr>
          <a:xfrm>
            <a:off x="12587941" y="12068075"/>
            <a:ext cx="8352118" cy="812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700"/>
            </a:lvl1pPr>
          </a:lstStyle>
          <a:p>
            <a:r>
              <a:t>—Carta 41, 1891. {1MCP 38.1}</a:t>
            </a: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 name="Imagen" descr="Imagen"/>
          <p:cNvPicPr>
            <a:picLocks noChangeAspect="1"/>
          </p:cNvPicPr>
          <p:nvPr/>
        </p:nvPicPr>
        <p:blipFill>
          <a:blip r:embed="rId2">
            <a:alphaModFix amt="46080"/>
          </a:blip>
          <a:stretch>
            <a:fillRect/>
          </a:stretch>
        </p:blipFill>
        <p:spPr>
          <a:xfrm>
            <a:off x="-2206077" y="-5230869"/>
            <a:ext cx="12806855" cy="14601938"/>
          </a:xfrm>
          <a:prstGeom prst="rect">
            <a:avLst/>
          </a:prstGeom>
          <a:ln w="12700">
            <a:miter lim="400000"/>
          </a:ln>
        </p:spPr>
      </p:pic>
      <p:sp>
        <p:nvSpPr>
          <p:cNvPr id="238" name="Satanás busca mentes distraídas"/>
          <p:cNvSpPr txBox="1">
            <a:spLocks noGrp="1"/>
          </p:cNvSpPr>
          <p:nvPr>
            <p:ph type="title"/>
          </p:nvPr>
        </p:nvSpPr>
        <p:spPr>
          <a:xfrm>
            <a:off x="1384300" y="901700"/>
            <a:ext cx="20815300" cy="2984500"/>
          </a:xfrm>
          <a:prstGeom prst="rect">
            <a:avLst/>
          </a:prstGeom>
        </p:spPr>
        <p:txBody>
          <a:bodyPr/>
          <a:lstStyle>
            <a:lvl1pPr>
              <a:lnSpc>
                <a:spcPts val="7400"/>
              </a:lnSpc>
              <a:defRPr sz="8800"/>
            </a:lvl1pPr>
          </a:lstStyle>
          <a:p>
            <a:r>
              <a:t>Satanás busca mentes distraídas</a:t>
            </a:r>
          </a:p>
        </p:txBody>
      </p:sp>
      <p:sp>
        <p:nvSpPr>
          <p:cNvPr id="239" name="—Manuscrito 11, 1893. {1MCP 38.2}"/>
          <p:cNvSpPr txBox="1"/>
          <p:nvPr/>
        </p:nvSpPr>
        <p:spPr>
          <a:xfrm>
            <a:off x="11846889" y="12068075"/>
            <a:ext cx="9834221" cy="812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700"/>
            </a:lvl1pPr>
          </a:lstStyle>
          <a:p>
            <a:r>
              <a:t>—Manuscrito 11, 1893. {1MCP 38.2}</a:t>
            </a:r>
          </a:p>
        </p:txBody>
      </p:sp>
      <p:pic>
        <p:nvPicPr>
          <p:cNvPr id="240" name="Imagen" descr="Imagen"/>
          <p:cNvPicPr>
            <a:picLocks noChangeAspect="1"/>
          </p:cNvPicPr>
          <p:nvPr/>
        </p:nvPicPr>
        <p:blipFill>
          <a:blip r:embed="rId3"/>
          <a:stretch>
            <a:fillRect/>
          </a:stretch>
        </p:blipFill>
        <p:spPr>
          <a:xfrm>
            <a:off x="15319" y="2643852"/>
            <a:ext cx="7792562" cy="6193095"/>
          </a:xfrm>
          <a:prstGeom prst="rect">
            <a:avLst/>
          </a:prstGeom>
          <a:ln w="12700">
            <a:miter lim="400000"/>
          </a:ln>
        </p:spPr>
      </p:pic>
      <p:sp>
        <p:nvSpPr>
          <p:cNvPr id="241" name="Satanás vigila esperando encontrar una mente en un momento en que esté distraída y así tomar control de ella. No queremos ignorar sus trampas, ni queremos ser derrotados por ellas. Le agradan las figuras que lo representan con cuernos y pezuñas, porque e"/>
          <p:cNvSpPr txBox="1">
            <a:spLocks noGrp="1"/>
          </p:cNvSpPr>
          <p:nvPr>
            <p:ph type="body" sz="half" idx="1"/>
          </p:nvPr>
        </p:nvSpPr>
        <p:spPr>
          <a:xfrm>
            <a:off x="1277788" y="6951910"/>
            <a:ext cx="22382461" cy="4612780"/>
          </a:xfrm>
          <a:prstGeom prst="rect">
            <a:avLst/>
          </a:prstGeom>
          <a:solidFill>
            <a:schemeClr val="accent6">
              <a:hueOff val="10811956"/>
              <a:satOff val="-58544"/>
              <a:lumOff val="-9736"/>
            </a:schemeClr>
          </a:solidFill>
        </p:spPr>
        <p:txBody>
          <a:bodyPr/>
          <a:lstStyle>
            <a:lvl1pPr marL="0" indent="0" algn="ctr">
              <a:spcBef>
                <a:spcPts val="3400"/>
              </a:spcBef>
              <a:buSzTx/>
              <a:buNone/>
              <a:defRPr sz="5600">
                <a:effectLst>
                  <a:outerShdw blurRad="12700" dist="76200" dir="18900000" rotWithShape="0">
                    <a:srgbClr val="000000"/>
                  </a:outerShdw>
                </a:effectLst>
              </a:defRPr>
            </a:lvl1pPr>
          </a:lstStyle>
          <a:p>
            <a:r>
              <a:t>Satanás vigila esperando encontrar una mente en un momento en que esté distraída y así tomar control de ella. No queremos ignorar sus trampas, ni queremos ser derrotados por ellas. Le agradan las figuras que lo representan con cuernos y pezuñas, porque es inteligente; una vez fue un ángel de luz.</a:t>
            </a: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 name="—Manuscrito 11, 1893. {1MCP 38.2}"/>
          <p:cNvSpPr txBox="1"/>
          <p:nvPr/>
        </p:nvSpPr>
        <p:spPr>
          <a:xfrm>
            <a:off x="11846889" y="12068075"/>
            <a:ext cx="9834221" cy="812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700"/>
            </a:lvl1pPr>
          </a:lstStyle>
          <a:p>
            <a:r>
              <a:t>—Manuscrito 11, 1893. {1MCP 38.2}</a:t>
            </a:r>
          </a:p>
        </p:txBody>
      </p:sp>
      <p:sp>
        <p:nvSpPr>
          <p:cNvPr id="244" name="Satanás vigila esperando encontrar una mente en un momento en que esté distraída y así tomar control de ella. No queremos ignorar sus trampas, ni queremos ser derrotados por ellas. Le agradan las figuras que lo representan con cuernos y pezuñas, porque e"/>
          <p:cNvSpPr txBox="1">
            <a:spLocks noGrp="1"/>
          </p:cNvSpPr>
          <p:nvPr>
            <p:ph type="body" sz="half" idx="1"/>
          </p:nvPr>
        </p:nvSpPr>
        <p:spPr>
          <a:xfrm>
            <a:off x="1277788" y="6280348"/>
            <a:ext cx="22382461" cy="4612780"/>
          </a:xfrm>
          <a:prstGeom prst="rect">
            <a:avLst/>
          </a:prstGeom>
          <a:solidFill>
            <a:schemeClr val="accent6">
              <a:hueOff val="10811956"/>
              <a:satOff val="-58544"/>
              <a:lumOff val="-9736"/>
            </a:schemeClr>
          </a:solidFill>
        </p:spPr>
        <p:txBody>
          <a:bodyPr/>
          <a:lstStyle>
            <a:lvl1pPr marL="0" indent="0" algn="ctr">
              <a:spcBef>
                <a:spcPts val="3400"/>
              </a:spcBef>
              <a:buSzTx/>
              <a:buNone/>
              <a:defRPr sz="5600">
                <a:effectLst>
                  <a:outerShdw blurRad="12700" dist="76200" dir="18900000" rotWithShape="0">
                    <a:srgbClr val="000000"/>
                  </a:outerShdw>
                </a:effectLst>
              </a:defRPr>
            </a:lvl1pPr>
          </a:lstStyle>
          <a:p>
            <a:r>
              <a:t>Satanás vigila esperando encontrar una mente en un momento en que esté distraída y así tomar control de ella. No queremos ignorar sus trampas, ni queremos ser derrotados por ellas. Le agradan las figuras que lo representan con cuernos y pezuñas, porque es inteligente; una vez fue un ángel de luz.</a:t>
            </a:r>
          </a:p>
        </p:txBody>
      </p:sp>
      <p:sp>
        <p:nvSpPr>
          <p:cNvPr id="245" name="Los ángeles malos intentan destruir la voluntad humana"/>
          <p:cNvSpPr txBox="1">
            <a:spLocks noGrp="1"/>
          </p:cNvSpPr>
          <p:nvPr>
            <p:ph type="title"/>
          </p:nvPr>
        </p:nvSpPr>
        <p:spPr>
          <a:xfrm>
            <a:off x="2061368" y="2120900"/>
            <a:ext cx="20815301" cy="2984500"/>
          </a:xfrm>
          <a:prstGeom prst="rect">
            <a:avLst/>
          </a:prstGeom>
        </p:spPr>
        <p:txBody>
          <a:bodyPr/>
          <a:lstStyle>
            <a:lvl1pPr>
              <a:lnSpc>
                <a:spcPts val="7400"/>
              </a:lnSpc>
              <a:defRPr sz="8800"/>
            </a:lvl1pPr>
          </a:lstStyle>
          <a:p>
            <a:r>
              <a:t>Los ángeles malos intentan destruir la voluntad humana</a:t>
            </a: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 name="—Manuscrito 64, 1904. {1MCP"/>
          <p:cNvSpPr txBox="1"/>
          <p:nvPr/>
        </p:nvSpPr>
        <p:spPr>
          <a:xfrm>
            <a:off x="8315045" y="12779275"/>
            <a:ext cx="8307948" cy="812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700"/>
            </a:lvl1pPr>
          </a:lstStyle>
          <a:p>
            <a:r>
              <a:t>—Manuscrito 64, 1904. {1MCP</a:t>
            </a:r>
          </a:p>
        </p:txBody>
      </p:sp>
      <p:sp>
        <p:nvSpPr>
          <p:cNvPr id="248" name="Si se les permite, los ángeles malos trabajarán [cautivarán y controlarán] las mentes de los seres humanos hasta que no tengan cerebro ni voluntad propia."/>
          <p:cNvSpPr txBox="1">
            <a:spLocks noGrp="1"/>
          </p:cNvSpPr>
          <p:nvPr>
            <p:ph type="body" sz="half" idx="1"/>
          </p:nvPr>
        </p:nvSpPr>
        <p:spPr>
          <a:xfrm>
            <a:off x="8239075" y="4658022"/>
            <a:ext cx="15727463" cy="4508799"/>
          </a:xfrm>
          <a:prstGeom prst="rect">
            <a:avLst/>
          </a:prstGeom>
          <a:solidFill>
            <a:schemeClr val="accent6">
              <a:hueOff val="10811956"/>
              <a:satOff val="-58544"/>
              <a:lumOff val="-9736"/>
            </a:schemeClr>
          </a:solidFill>
        </p:spPr>
        <p:txBody>
          <a:bodyPr/>
          <a:lstStyle/>
          <a:p>
            <a:pPr marL="0" indent="0" algn="ctr" defTabSz="751205">
              <a:spcBef>
                <a:spcPts val="3000"/>
              </a:spcBef>
              <a:buSzTx/>
              <a:buNone/>
              <a:defRPr sz="5096">
                <a:effectLst>
                  <a:outerShdw blurRad="11557" dist="69342" dir="18900000" rotWithShape="0">
                    <a:srgbClr val="000000"/>
                  </a:outerShdw>
                </a:effectLst>
              </a:defRPr>
            </a:pPr>
            <a:r>
              <a:rPr sz="5642" b="1">
                <a:latin typeface="Helvetica"/>
                <a:ea typeface="Helvetica"/>
                <a:cs typeface="Helvetica"/>
                <a:sym typeface="Helvetica"/>
              </a:rPr>
              <a:t>Si se les permite, los ángeles malos trabajarán</a:t>
            </a:r>
            <a:r>
              <a:t> [cautivarán y controlarán] las </a:t>
            </a:r>
            <a:r>
              <a:rPr sz="5460">
                <a:latin typeface="+mj-lt"/>
                <a:ea typeface="+mj-ea"/>
                <a:cs typeface="+mj-cs"/>
                <a:sym typeface="Arial Black"/>
              </a:rPr>
              <a:t>mentes de los seres humanos hasta que no tengan cerebro ni voluntad propia.</a:t>
            </a:r>
          </a:p>
        </p:txBody>
      </p:sp>
      <p:sp>
        <p:nvSpPr>
          <p:cNvPr id="249" name="Los ángeles malos intentan destruir la voluntad humana"/>
          <p:cNvSpPr txBox="1">
            <a:spLocks noGrp="1"/>
          </p:cNvSpPr>
          <p:nvPr>
            <p:ph type="title"/>
          </p:nvPr>
        </p:nvSpPr>
        <p:spPr>
          <a:xfrm>
            <a:off x="2061368" y="927100"/>
            <a:ext cx="20815301" cy="2984500"/>
          </a:xfrm>
          <a:prstGeom prst="rect">
            <a:avLst/>
          </a:prstGeom>
        </p:spPr>
        <p:txBody>
          <a:bodyPr/>
          <a:lstStyle>
            <a:lvl1pPr>
              <a:lnSpc>
                <a:spcPts val="7400"/>
              </a:lnSpc>
              <a:defRPr sz="8800"/>
            </a:lvl1pPr>
          </a:lstStyle>
          <a:p>
            <a:r>
              <a:t>Los ángeles malos intentan destruir la voluntad humana</a:t>
            </a:r>
          </a:p>
        </p:txBody>
      </p:sp>
      <p:pic>
        <p:nvPicPr>
          <p:cNvPr id="250" name="Imagen" descr="Imagen"/>
          <p:cNvPicPr>
            <a:picLocks noChangeAspect="1"/>
          </p:cNvPicPr>
          <p:nvPr/>
        </p:nvPicPr>
        <p:blipFill>
          <a:blip r:embed="rId2"/>
          <a:stretch>
            <a:fillRect/>
          </a:stretch>
        </p:blipFill>
        <p:spPr>
          <a:xfrm>
            <a:off x="477530" y="7260560"/>
            <a:ext cx="10322539" cy="6459280"/>
          </a:xfrm>
          <a:prstGeom prst="rect">
            <a:avLst/>
          </a:prstGeom>
          <a:ln w="12700">
            <a:miter lim="400000"/>
          </a:ln>
        </p:spPr>
      </p:pic>
      <p:pic>
        <p:nvPicPr>
          <p:cNvPr id="251" name="Imagen" descr="Imagen"/>
          <p:cNvPicPr>
            <a:picLocks noChangeAspect="1"/>
          </p:cNvPicPr>
          <p:nvPr/>
        </p:nvPicPr>
        <p:blipFill>
          <a:blip r:embed="rId3"/>
          <a:stretch>
            <a:fillRect/>
          </a:stretch>
        </p:blipFill>
        <p:spPr>
          <a:xfrm>
            <a:off x="4382873" y="5806256"/>
            <a:ext cx="3985054" cy="3373488"/>
          </a:xfrm>
          <a:prstGeom prst="rect">
            <a:avLst/>
          </a:prstGeom>
          <a:ln w="12700">
            <a:miter lim="400000"/>
          </a:ln>
        </p:spPr>
      </p:pic>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 name="Nuestra única seguridad consiste en no dar lugar al mal; porque sus sugerencias y propósitos siempre nos dañarán e impedirán que confiemos en Dios."/>
          <p:cNvSpPr txBox="1">
            <a:spLocks noGrp="1"/>
          </p:cNvSpPr>
          <p:nvPr>
            <p:ph type="body" sz="half" idx="1"/>
          </p:nvPr>
        </p:nvSpPr>
        <p:spPr>
          <a:xfrm>
            <a:off x="4099669" y="3663801"/>
            <a:ext cx="15727462" cy="4508798"/>
          </a:xfrm>
          <a:prstGeom prst="rect">
            <a:avLst/>
          </a:prstGeom>
        </p:spPr>
        <p:txBody>
          <a:bodyPr/>
          <a:lstStyle>
            <a:lvl1pPr marL="0" indent="0" algn="ctr" defTabSz="800735">
              <a:spcBef>
                <a:spcPts val="3200"/>
              </a:spcBef>
              <a:buSzTx/>
              <a:buNone/>
              <a:defRPr sz="6014" b="1">
                <a:effectLst>
                  <a:outerShdw blurRad="12319" dist="73914" dir="18900000" rotWithShape="0">
                    <a:srgbClr val="000000"/>
                  </a:outerShdw>
                </a:effectLst>
                <a:latin typeface="Helvetica"/>
                <a:ea typeface="Helvetica"/>
                <a:cs typeface="Helvetica"/>
                <a:sym typeface="Helvetica"/>
              </a:defRPr>
            </a:lvl1pPr>
          </a:lstStyle>
          <a:p>
            <a:pPr>
              <a:defRPr sz="5432" b="0">
                <a:latin typeface="+mn-lt"/>
                <a:ea typeface="+mn-ea"/>
                <a:cs typeface="+mn-cs"/>
                <a:sym typeface="Helvetica Light"/>
              </a:defRPr>
            </a:pPr>
            <a:r>
              <a:rPr sz="6014" b="1">
                <a:latin typeface="Helvetica"/>
                <a:ea typeface="Helvetica"/>
                <a:cs typeface="Helvetica"/>
                <a:sym typeface="Helvetica"/>
              </a:rPr>
              <a:t>Nuestra única seguridad consiste en no dar lugar al mal; porque sus sugerencias y propósitos siempre nos dañarán e impedirán que confiemos en Dios. </a:t>
            </a:r>
          </a:p>
        </p:txBody>
      </p:sp>
      <p:sp>
        <p:nvSpPr>
          <p:cNvPr id="254" name="La única seguridad es resistir"/>
          <p:cNvSpPr txBox="1">
            <a:spLocks noGrp="1"/>
          </p:cNvSpPr>
          <p:nvPr>
            <p:ph type="title"/>
          </p:nvPr>
        </p:nvSpPr>
        <p:spPr>
          <a:xfrm>
            <a:off x="2061368" y="927100"/>
            <a:ext cx="20815301" cy="2984500"/>
          </a:xfrm>
          <a:prstGeom prst="rect">
            <a:avLst/>
          </a:prstGeom>
        </p:spPr>
        <p:txBody>
          <a:bodyPr/>
          <a:lstStyle>
            <a:lvl1pPr>
              <a:lnSpc>
                <a:spcPts val="7400"/>
              </a:lnSpc>
              <a:defRPr sz="8800"/>
            </a:lvl1pPr>
          </a:lstStyle>
          <a:p>
            <a:r>
              <a:t>La única seguridad es resistir</a:t>
            </a:r>
          </a:p>
        </p:txBody>
      </p:sp>
      <p:sp>
        <p:nvSpPr>
          <p:cNvPr id="255" name="Nuestra única seguridad consiste en rechazar firmemente la primera insinuación a la presunción. A través de los méritos de Cristo, Dios nos ha dado gracia suficiente para resistir a Satanás, y ser más que vencedores. La resistencia es el éxito “Resistid "/>
          <p:cNvSpPr txBox="1"/>
          <p:nvPr/>
        </p:nvSpPr>
        <p:spPr>
          <a:xfrm>
            <a:off x="284460" y="8718401"/>
            <a:ext cx="23357880" cy="45087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spcBef>
                <a:spcPts val="3400"/>
              </a:spcBef>
              <a:defRPr sz="6200">
                <a:effectLst>
                  <a:outerShdw blurRad="12700" dist="76200" dir="18900000" rotWithShape="0">
                    <a:srgbClr val="000000"/>
                  </a:outerShdw>
                </a:effectLst>
                <a:latin typeface="Times New Roman"/>
                <a:ea typeface="Times New Roman"/>
                <a:cs typeface="Times New Roman"/>
                <a:sym typeface="Times New Roman"/>
              </a:defRPr>
            </a:lvl1pPr>
          </a:lstStyle>
          <a:p>
            <a:pPr>
              <a:defRPr sz="5600"/>
            </a:pPr>
            <a:r>
              <a:rPr sz="6200"/>
              <a:t>Nuestra única seguridad consiste en rechazar firmemente la primera insinuación a la presunción. A través de los méritos de Cristo, Dios nos ha dado gracia suficiente para resistir a Satanás, y ser más que vencedores. La resistencia es el éxito “Resistid al diablo, y huirá de vosotros”. Santiago 4:7. </a:t>
            </a: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 name="…Satanás insta a los hombres a ir a lugares a los que Dios no quiere que vayan, presentándoles las Escrituras para justificar sus sugerencias"/>
          <p:cNvSpPr txBox="1">
            <a:spLocks noGrp="1"/>
          </p:cNvSpPr>
          <p:nvPr>
            <p:ph type="body" sz="half" idx="1"/>
          </p:nvPr>
        </p:nvSpPr>
        <p:spPr>
          <a:xfrm>
            <a:off x="4048869" y="5162401"/>
            <a:ext cx="15727462" cy="4508798"/>
          </a:xfrm>
          <a:prstGeom prst="rect">
            <a:avLst/>
          </a:prstGeom>
        </p:spPr>
        <p:txBody>
          <a:bodyPr/>
          <a:lstStyle/>
          <a:p>
            <a:pPr marL="0" indent="0" algn="ctr">
              <a:spcBef>
                <a:spcPts val="3400"/>
              </a:spcBef>
              <a:buSzTx/>
              <a:buNone/>
              <a:defRPr sz="5600">
                <a:effectLst>
                  <a:outerShdw blurRad="12700" dist="76200" dir="18900000" rotWithShape="0">
                    <a:srgbClr val="000000"/>
                  </a:outerShdw>
                </a:effectLst>
              </a:defRPr>
            </a:pPr>
            <a:r>
              <a:t>…</a:t>
            </a:r>
            <a:r>
              <a:rPr sz="6200" b="1">
                <a:latin typeface="Helvetica"/>
                <a:ea typeface="Helvetica"/>
                <a:cs typeface="Helvetica"/>
                <a:sym typeface="Helvetica"/>
              </a:rPr>
              <a:t>Satanás insta a los hombres a ir a lugares a los que Dios no quiere que vayan, presentándoles las Escrituras para justificar sus sugerencias</a:t>
            </a:r>
          </a:p>
        </p:txBody>
      </p:sp>
      <p:sp>
        <p:nvSpPr>
          <p:cNvPr id="258" name="Evitar los actos de presunción"/>
          <p:cNvSpPr txBox="1">
            <a:spLocks noGrp="1"/>
          </p:cNvSpPr>
          <p:nvPr>
            <p:ph type="title"/>
          </p:nvPr>
        </p:nvSpPr>
        <p:spPr>
          <a:xfrm>
            <a:off x="2061368" y="927100"/>
            <a:ext cx="20815301" cy="2984500"/>
          </a:xfrm>
          <a:prstGeom prst="rect">
            <a:avLst/>
          </a:prstGeom>
        </p:spPr>
        <p:txBody>
          <a:bodyPr/>
          <a:lstStyle>
            <a:lvl1pPr>
              <a:lnSpc>
                <a:spcPts val="7400"/>
              </a:lnSpc>
              <a:defRPr sz="8800"/>
            </a:lvl1pPr>
          </a:lstStyle>
          <a:p>
            <a:r>
              <a:t>Evitar los actos de presunción</a:t>
            </a:r>
          </a:p>
        </p:txBody>
      </p:sp>
      <p:sp>
        <p:nvSpPr>
          <p:cNvPr id="259" name="—The Review and Herald, 8 de abril de 1880; Nuestra Elavada Vocacion, 97. {1MCP 38.5}"/>
          <p:cNvSpPr txBox="1"/>
          <p:nvPr/>
        </p:nvSpPr>
        <p:spPr>
          <a:xfrm>
            <a:off x="605124" y="10604499"/>
            <a:ext cx="23173754" cy="787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500"/>
            </a:lvl1pPr>
          </a:lstStyle>
          <a:p>
            <a:r>
              <a:t>—The Review and Herald, 8 de abril de 1880; Nuestra Elavada Vocacion, 97. {1MCP 38.5}</a:t>
            </a: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 name="Las promesas de Dios no son para que las reclamemos imprudentemente, para protegernos mientras corremos temerariamente hacia el peligro, violando las leyes de la naturaleza, o desentendiéndonos de la prudencia y del juicio que Dios nos ha dado. Esto no s"/>
          <p:cNvSpPr txBox="1">
            <a:spLocks noGrp="1"/>
          </p:cNvSpPr>
          <p:nvPr>
            <p:ph type="body" sz="half" idx="1"/>
          </p:nvPr>
        </p:nvSpPr>
        <p:spPr>
          <a:xfrm>
            <a:off x="2660749" y="4857601"/>
            <a:ext cx="19062502" cy="5186165"/>
          </a:xfrm>
          <a:prstGeom prst="rect">
            <a:avLst/>
          </a:prstGeom>
        </p:spPr>
        <p:txBody>
          <a:bodyPr/>
          <a:lstStyle/>
          <a:p>
            <a:pPr marL="0" indent="0" algn="ctr" defTabSz="511809">
              <a:spcBef>
                <a:spcPts val="2100"/>
              </a:spcBef>
              <a:buSzTx/>
              <a:buNone/>
              <a:defRPr sz="3472">
                <a:effectLst>
                  <a:outerShdw blurRad="7874" dist="47244" dir="18900000" rotWithShape="0">
                    <a:srgbClr val="000000"/>
                  </a:outerShdw>
                </a:effectLst>
              </a:defRPr>
            </a:pPr>
            <a:r>
              <a:rPr sz="4836">
                <a:latin typeface="+mj-lt"/>
                <a:ea typeface="+mj-ea"/>
                <a:cs typeface="+mj-cs"/>
                <a:sym typeface="Arial Black"/>
              </a:rPr>
              <a:t>Las promesas de Dios no son para que las reclamemos imprudentemente, para protegernos mientras corremos temerariamente hacia el peligro, violando las leyes de la naturaleza, o desentendiéndonos de la prudencia y del juicio </a:t>
            </a:r>
            <a:r>
              <a:rPr sz="4774"/>
              <a:t>que Dios nos ha dado. Esto no sería una fe genuina, sino presunción [...].</a:t>
            </a:r>
          </a:p>
        </p:txBody>
      </p:sp>
      <p:sp>
        <p:nvSpPr>
          <p:cNvPr id="262" name="La fe genuina y la presunción"/>
          <p:cNvSpPr txBox="1">
            <a:spLocks noGrp="1"/>
          </p:cNvSpPr>
          <p:nvPr>
            <p:ph type="title"/>
          </p:nvPr>
        </p:nvSpPr>
        <p:spPr>
          <a:xfrm>
            <a:off x="2061368" y="927100"/>
            <a:ext cx="20815301" cy="2984500"/>
          </a:xfrm>
          <a:prstGeom prst="rect">
            <a:avLst/>
          </a:prstGeom>
        </p:spPr>
        <p:txBody>
          <a:bodyPr/>
          <a:lstStyle>
            <a:lvl1pPr>
              <a:lnSpc>
                <a:spcPts val="7400"/>
              </a:lnSpc>
              <a:defRPr sz="8800"/>
            </a:lvl1pPr>
          </a:lstStyle>
          <a:p>
            <a:r>
              <a:t>La fe genuina y la presunción</a:t>
            </a:r>
          </a:p>
        </p:txBody>
      </p:sp>
      <p:sp>
        <p:nvSpPr>
          <p:cNvPr id="263" name="—Nuestra Elavada Vocacion, 95 (1872). {1MCP 39.1"/>
          <p:cNvSpPr txBox="1"/>
          <p:nvPr/>
        </p:nvSpPr>
        <p:spPr>
          <a:xfrm>
            <a:off x="5432868" y="11442699"/>
            <a:ext cx="13518262" cy="787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500"/>
            </a:lvl1pPr>
          </a:lstStyle>
          <a:p>
            <a:r>
              <a:t>—Nuestra Elavada Vocacion, 95 (1872). {1MCP 39.1</a:t>
            </a: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 name="Manuscrito 1, 1890; The S.D.A. Bible Commentary 6:1120. {1MCP 39.2}"/>
          <p:cNvSpPr txBox="1"/>
          <p:nvPr/>
        </p:nvSpPr>
        <p:spPr>
          <a:xfrm>
            <a:off x="3884136" y="12918975"/>
            <a:ext cx="17169766" cy="736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200"/>
            </a:lvl1pPr>
          </a:lstStyle>
          <a:p>
            <a:r>
              <a:t>Manuscrito 1, 1890; The S.D.A. Bible Commentary 6:1120. {1MCP 39.2}</a:t>
            </a:r>
          </a:p>
        </p:txBody>
      </p:sp>
      <p:sp>
        <p:nvSpPr>
          <p:cNvPr id="266" name="Los ángeles malos o los ángeles de Dios controlan nuestra mente"/>
          <p:cNvSpPr txBox="1">
            <a:spLocks noGrp="1"/>
          </p:cNvSpPr>
          <p:nvPr>
            <p:ph type="title"/>
          </p:nvPr>
        </p:nvSpPr>
        <p:spPr>
          <a:xfrm>
            <a:off x="2061368" y="577850"/>
            <a:ext cx="20815301" cy="2984500"/>
          </a:xfrm>
          <a:prstGeom prst="rect">
            <a:avLst/>
          </a:prstGeom>
        </p:spPr>
        <p:txBody>
          <a:bodyPr/>
          <a:lstStyle/>
          <a:p>
            <a:pPr>
              <a:lnSpc>
                <a:spcPts val="7400"/>
              </a:lnSpc>
              <a:defRPr sz="8800"/>
            </a:pPr>
            <a:r>
              <a:rPr sz="6700">
                <a:latin typeface="Helvetica"/>
                <a:ea typeface="Helvetica"/>
                <a:cs typeface="Helvetica"/>
                <a:sym typeface="Helvetica"/>
              </a:rPr>
              <a:t>Los </a:t>
            </a:r>
            <a:r>
              <a:t>ángeles malos</a:t>
            </a:r>
            <a:r>
              <a:rPr sz="6300">
                <a:latin typeface="Helvetica"/>
                <a:ea typeface="Helvetica"/>
                <a:cs typeface="Helvetica"/>
                <a:sym typeface="Helvetica"/>
              </a:rPr>
              <a:t> o los </a:t>
            </a:r>
            <a:r>
              <a:t>ángeles </a:t>
            </a:r>
            <a:r>
              <a:rPr sz="6500">
                <a:latin typeface="Helvetica"/>
                <a:ea typeface="Helvetica"/>
                <a:cs typeface="Helvetica"/>
                <a:sym typeface="Helvetica"/>
              </a:rPr>
              <a:t>de </a:t>
            </a:r>
            <a:r>
              <a:t>Dios controlan nuestra mente</a:t>
            </a:r>
          </a:p>
        </p:txBody>
      </p:sp>
      <p:pic>
        <p:nvPicPr>
          <p:cNvPr id="267" name="Imagen" descr="Imagen"/>
          <p:cNvPicPr>
            <a:picLocks noChangeAspect="1"/>
          </p:cNvPicPr>
          <p:nvPr/>
        </p:nvPicPr>
        <p:blipFill>
          <a:blip r:embed="rId2"/>
          <a:stretch>
            <a:fillRect/>
          </a:stretch>
        </p:blipFill>
        <p:spPr>
          <a:xfrm>
            <a:off x="9723130" y="3628360"/>
            <a:ext cx="10322539" cy="6459280"/>
          </a:xfrm>
          <a:prstGeom prst="rect">
            <a:avLst/>
          </a:prstGeom>
          <a:ln w="12700">
            <a:miter lim="400000"/>
          </a:ln>
        </p:spPr>
      </p:pic>
      <p:pic>
        <p:nvPicPr>
          <p:cNvPr id="268" name="Imagen" descr="Imagen"/>
          <p:cNvPicPr>
            <a:picLocks noChangeAspect="1"/>
          </p:cNvPicPr>
          <p:nvPr/>
        </p:nvPicPr>
        <p:blipFill>
          <a:blip r:embed="rId3"/>
          <a:stretch>
            <a:fillRect/>
          </a:stretch>
        </p:blipFill>
        <p:spPr>
          <a:xfrm>
            <a:off x="14136473" y="3063056"/>
            <a:ext cx="3985054" cy="3373488"/>
          </a:xfrm>
          <a:prstGeom prst="rect">
            <a:avLst/>
          </a:prstGeom>
          <a:ln w="12700">
            <a:miter lim="400000"/>
          </a:ln>
        </p:spPr>
      </p:pic>
      <p:sp>
        <p:nvSpPr>
          <p:cNvPr id="269" name="Entregamos nuestras mentes al control de Dios o al control de los poderes de las tinieblas; y será bueno que nos preguntemos dónde estamos parados hoy, si bajo el estandarte ensangrentado del Príncipe Emanuel o bajo la bandera negra de los poderes de las"/>
          <p:cNvSpPr txBox="1">
            <a:spLocks noGrp="1"/>
          </p:cNvSpPr>
          <p:nvPr>
            <p:ph type="body" sz="half" idx="1"/>
          </p:nvPr>
        </p:nvSpPr>
        <p:spPr>
          <a:xfrm>
            <a:off x="828625" y="8290222"/>
            <a:ext cx="22726750" cy="4508799"/>
          </a:xfrm>
          <a:prstGeom prst="rect">
            <a:avLst/>
          </a:prstGeom>
          <a:solidFill>
            <a:schemeClr val="accent6">
              <a:hueOff val="10811956"/>
              <a:satOff val="-58544"/>
              <a:lumOff val="-9736"/>
            </a:schemeClr>
          </a:solidFill>
        </p:spPr>
        <p:txBody>
          <a:bodyPr/>
          <a:lstStyle/>
          <a:p>
            <a:pPr marL="0" indent="0" algn="ctr">
              <a:spcBef>
                <a:spcPts val="3400"/>
              </a:spcBef>
              <a:buSzTx/>
              <a:buNone/>
              <a:defRPr sz="5600">
                <a:effectLst>
                  <a:outerShdw blurRad="12700" dist="76200" dir="18900000" rotWithShape="0">
                    <a:srgbClr val="000000"/>
                  </a:outerShdw>
                </a:effectLst>
              </a:defRPr>
            </a:pPr>
            <a:r>
              <a:rPr sz="6200" b="1">
                <a:latin typeface="Helvetica"/>
                <a:ea typeface="Helvetica"/>
                <a:cs typeface="Helvetica"/>
                <a:sym typeface="Helvetica"/>
              </a:rPr>
              <a:t>Entregamos nuestras mentes al control de Dios o al control de los poderes de las tinieblas; </a:t>
            </a:r>
            <a:r>
              <a:rPr sz="5100"/>
              <a:t>y será bueno que nos preguntemos dónde estamos parados hoy, si bajo el estandarte ensangrentado del Príncipe Emanuel o bajo la bandera negra de los poderes de las tinieblas.</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 name="indice.png" descr="indice.png"/>
          <p:cNvPicPr>
            <a:picLocks noChangeAspect="1"/>
          </p:cNvPicPr>
          <p:nvPr/>
        </p:nvPicPr>
        <p:blipFill>
          <a:blip r:embed="rId2"/>
          <a:srcRect t="2892" b="2892"/>
          <a:stretch>
            <a:fillRect/>
          </a:stretch>
        </p:blipFill>
        <p:spPr>
          <a:xfrm>
            <a:off x="5359292" y="3377075"/>
            <a:ext cx="14868377" cy="9307117"/>
          </a:xfrm>
          <a:prstGeom prst="rect">
            <a:avLst/>
          </a:prstGeom>
          <a:ln w="25400">
            <a:miter lim="400000"/>
          </a:ln>
          <a:effectLst>
            <a:outerShdw blurRad="254000" dist="127000" dir="5400000" rotWithShape="0">
              <a:srgbClr val="000000">
                <a:alpha val="70000"/>
              </a:srgbClr>
            </a:outerShdw>
          </a:effectLst>
        </p:spPr>
      </p:pic>
      <p:sp>
        <p:nvSpPr>
          <p:cNvPr id="130" name="El estudio de la Mente"/>
          <p:cNvSpPr txBox="1">
            <a:spLocks noGrp="1"/>
          </p:cNvSpPr>
          <p:nvPr>
            <p:ph type="title"/>
          </p:nvPr>
        </p:nvSpPr>
        <p:spPr>
          <a:xfrm>
            <a:off x="5723711" y="631368"/>
            <a:ext cx="12936577" cy="1767260"/>
          </a:xfrm>
          <a:prstGeom prst="rect">
            <a:avLst/>
          </a:prstGeom>
        </p:spPr>
        <p:txBody>
          <a:bodyPr anchor="t"/>
          <a:lstStyle/>
          <a:p>
            <a:pPr algn="l" defTabSz="660400">
              <a:defRPr sz="8960" b="1">
                <a:effectLst>
                  <a:outerShdw blurRad="40640" dist="40640" dir="18900000" rotWithShape="0">
                    <a:schemeClr val="accent6">
                      <a:hueOff val="105381"/>
                      <a:satOff val="14341"/>
                      <a:lumOff val="10801"/>
                    </a:schemeClr>
                  </a:outerShdw>
                </a:effectLst>
                <a:latin typeface="Helvetica"/>
                <a:ea typeface="Helvetica"/>
                <a:cs typeface="Helvetica"/>
                <a:sym typeface="Helvetica"/>
              </a:defRPr>
            </a:pPr>
            <a:r>
              <a:t>El estudio </a:t>
            </a:r>
            <a:r>
              <a:rPr sz="6480"/>
              <a:t>de la </a:t>
            </a:r>
            <a:r>
              <a:rPr sz="9200" b="0">
                <a:latin typeface="+mj-lt"/>
                <a:ea typeface="+mj-ea"/>
                <a:cs typeface="+mj-cs"/>
                <a:sym typeface="Arial Black"/>
              </a:rPr>
              <a:t>Mente</a:t>
            </a:r>
          </a:p>
        </p:txBody>
      </p:sp>
      <p:sp>
        <p:nvSpPr>
          <p:cNvPr id="131" name="Su importancia"/>
          <p:cNvSpPr txBox="1"/>
          <p:nvPr/>
        </p:nvSpPr>
        <p:spPr>
          <a:xfrm>
            <a:off x="7246261" y="4631998"/>
            <a:ext cx="5779915" cy="863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defRPr>
                <a:solidFill>
                  <a:schemeClr val="accent6">
                    <a:hueOff val="7068528"/>
                    <a:satOff val="-63217"/>
                    <a:lumOff val="21330"/>
                  </a:schemeClr>
                </a:solidFill>
                <a:effectLst>
                  <a:outerShdw dist="12700" dir="18900000" rotWithShape="0">
                    <a:schemeClr val="accent4"/>
                  </a:outerShdw>
                </a:effectLst>
                <a:latin typeface="Arial Rounded MT Bold"/>
                <a:ea typeface="Arial Rounded MT Bold"/>
                <a:cs typeface="Arial Rounded MT Bold"/>
                <a:sym typeface="Arial Rounded MT Bold"/>
              </a:defRPr>
            </a:lvl1pPr>
          </a:lstStyle>
          <a:p>
            <a:r>
              <a:t>Su importancia</a:t>
            </a:r>
          </a:p>
        </p:txBody>
      </p:sp>
      <p:sp>
        <p:nvSpPr>
          <p:cNvPr id="132" name="El cristiano y la psicología"/>
          <p:cNvSpPr txBox="1"/>
          <p:nvPr/>
        </p:nvSpPr>
        <p:spPr>
          <a:xfrm>
            <a:off x="7246261" y="7217833"/>
            <a:ext cx="5779915" cy="1625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a:defRPr>
                <a:solidFill>
                  <a:schemeClr val="accent6">
                    <a:hueOff val="7068528"/>
                    <a:satOff val="-63217"/>
                    <a:lumOff val="21330"/>
                  </a:schemeClr>
                </a:solidFill>
                <a:effectLst>
                  <a:outerShdw dist="12700" dir="18900000" rotWithShape="0">
                    <a:schemeClr val="accent4"/>
                  </a:outerShdw>
                </a:effectLst>
                <a:latin typeface="Arial Rounded MT Bold"/>
                <a:ea typeface="Arial Rounded MT Bold"/>
                <a:cs typeface="Arial Rounded MT Bold"/>
                <a:sym typeface="Arial Rounded MT Bold"/>
              </a:defRPr>
            </a:pPr>
            <a:r>
              <a:t>El cristiano </a:t>
            </a:r>
            <a:r>
              <a:rPr sz="3800"/>
              <a:t>y la </a:t>
            </a:r>
            <a:r>
              <a:t>psicología</a:t>
            </a:r>
          </a:p>
        </p:txBody>
      </p:sp>
      <p:sp>
        <p:nvSpPr>
          <p:cNvPr id="133" name="Peligros de la…"/>
          <p:cNvSpPr txBox="1"/>
          <p:nvPr/>
        </p:nvSpPr>
        <p:spPr>
          <a:xfrm>
            <a:off x="7274872" y="10049749"/>
            <a:ext cx="5779915" cy="1625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a:defRPr>
                <a:solidFill>
                  <a:schemeClr val="accent4">
                    <a:hueOff val="181116"/>
                    <a:satOff val="-2364"/>
                    <a:lumOff val="-35561"/>
                  </a:schemeClr>
                </a:solidFill>
                <a:effectLst>
                  <a:outerShdw blurRad="25400" dist="50800" dir="18900000" rotWithShape="0">
                    <a:schemeClr val="accent4"/>
                  </a:outerShdw>
                </a:effectLst>
                <a:latin typeface="Arial Rounded MT Bold"/>
                <a:ea typeface="Arial Rounded MT Bold"/>
                <a:cs typeface="Arial Rounded MT Bold"/>
                <a:sym typeface="Arial Rounded MT Bold"/>
              </a:defRPr>
            </a:pPr>
            <a:r>
              <a:t>Peligros</a:t>
            </a:r>
            <a:r>
              <a:rPr sz="3800"/>
              <a:t> de la</a:t>
            </a:r>
          </a:p>
          <a:p>
            <a:pPr algn="l">
              <a:defRPr>
                <a:solidFill>
                  <a:schemeClr val="accent4">
                    <a:hueOff val="181116"/>
                    <a:satOff val="-2364"/>
                    <a:lumOff val="-35561"/>
                  </a:schemeClr>
                </a:solidFill>
                <a:effectLst>
                  <a:outerShdw blurRad="25400" dist="50800" dir="18900000" rotWithShape="0">
                    <a:schemeClr val="accent4"/>
                  </a:outerShdw>
                </a:effectLst>
                <a:latin typeface="Arial Rounded MT Bold"/>
                <a:ea typeface="Arial Rounded MT Bold"/>
                <a:cs typeface="Arial Rounded MT Bold"/>
                <a:sym typeface="Arial Rounded MT Bold"/>
              </a:defRPr>
            </a:pPr>
            <a:r>
              <a:t>psicología</a:t>
            </a:r>
          </a:p>
        </p:txBody>
      </p:sp>
      <p:sp>
        <p:nvSpPr>
          <p:cNvPr id="134" name="Las influencias…"/>
          <p:cNvSpPr txBox="1"/>
          <p:nvPr/>
        </p:nvSpPr>
        <p:spPr>
          <a:xfrm>
            <a:off x="14638518" y="4249429"/>
            <a:ext cx="5779914" cy="1981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p>
            <a:pPr algn="l">
              <a:lnSpc>
                <a:spcPct val="80000"/>
              </a:lnSpc>
              <a:defRPr>
                <a:solidFill>
                  <a:schemeClr val="accent6">
                    <a:hueOff val="7068528"/>
                    <a:satOff val="-63217"/>
                    <a:lumOff val="21330"/>
                  </a:schemeClr>
                </a:solidFill>
                <a:effectLst>
                  <a:outerShdw dist="12700" dir="18900000" rotWithShape="0">
                    <a:schemeClr val="accent4"/>
                  </a:outerShdw>
                </a:effectLst>
                <a:latin typeface="Arial Rounded MT Bold"/>
                <a:ea typeface="Arial Rounded MT Bold"/>
                <a:cs typeface="Arial Rounded MT Bold"/>
                <a:sym typeface="Arial Rounded MT Bold"/>
              </a:defRPr>
            </a:pPr>
            <a:r>
              <a:t>Las influencias</a:t>
            </a:r>
          </a:p>
          <a:p>
            <a:pPr algn="l">
              <a:lnSpc>
                <a:spcPct val="80000"/>
              </a:lnSpc>
              <a:defRPr>
                <a:solidFill>
                  <a:schemeClr val="accent6">
                    <a:hueOff val="7068528"/>
                    <a:satOff val="-63217"/>
                    <a:lumOff val="21330"/>
                  </a:schemeClr>
                </a:solidFill>
                <a:effectLst>
                  <a:outerShdw dist="12700" dir="18900000" rotWithShape="0">
                    <a:schemeClr val="accent4"/>
                  </a:outerShdw>
                </a:effectLst>
                <a:latin typeface="Arial Rounded MT Bold"/>
                <a:ea typeface="Arial Rounded MT Bold"/>
                <a:cs typeface="Arial Rounded MT Bold"/>
                <a:sym typeface="Arial Rounded MT Bold"/>
              </a:defRPr>
            </a:pPr>
            <a:r>
              <a:t>espirituales</a:t>
            </a:r>
            <a:r>
              <a:rPr sz="3200"/>
              <a:t> y la </a:t>
            </a:r>
            <a:r>
              <a:t>mente</a:t>
            </a:r>
          </a:p>
        </p:txBody>
      </p:sp>
      <p:sp>
        <p:nvSpPr>
          <p:cNvPr id="135" name="El fanatismo"/>
          <p:cNvSpPr txBox="1"/>
          <p:nvPr/>
        </p:nvSpPr>
        <p:spPr>
          <a:xfrm>
            <a:off x="14638518" y="7649633"/>
            <a:ext cx="5779914" cy="762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lvl1pPr algn="l">
              <a:lnSpc>
                <a:spcPct val="80000"/>
              </a:lnSpc>
              <a:defRPr>
                <a:solidFill>
                  <a:schemeClr val="accent6">
                    <a:hueOff val="7068528"/>
                    <a:satOff val="-63217"/>
                    <a:lumOff val="21330"/>
                  </a:schemeClr>
                </a:solidFill>
                <a:effectLst>
                  <a:outerShdw dist="12700" dir="18900000" rotWithShape="0">
                    <a:schemeClr val="accent4"/>
                  </a:outerShdw>
                </a:effectLst>
                <a:latin typeface="Arial Rounded MT Bold"/>
                <a:ea typeface="Arial Rounded MT Bold"/>
                <a:cs typeface="Arial Rounded MT Bold"/>
                <a:sym typeface="Arial Rounded MT Bold"/>
              </a:defRPr>
            </a:lvl1pPr>
          </a:lstStyle>
          <a:p>
            <a:r>
              <a:t>El fanatismo</a:t>
            </a:r>
          </a:p>
        </p:txBody>
      </p:sp>
      <p:sp>
        <p:nvSpPr>
          <p:cNvPr id="136" name="Una saludable…"/>
          <p:cNvSpPr txBox="1"/>
          <p:nvPr/>
        </p:nvSpPr>
        <p:spPr>
          <a:xfrm>
            <a:off x="14638518" y="10176749"/>
            <a:ext cx="5779914" cy="1371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p>
            <a:pPr algn="l">
              <a:lnSpc>
                <a:spcPct val="80000"/>
              </a:lnSpc>
              <a:defRPr>
                <a:solidFill>
                  <a:schemeClr val="accent6">
                    <a:hueOff val="7068528"/>
                    <a:satOff val="-63217"/>
                    <a:lumOff val="21330"/>
                  </a:schemeClr>
                </a:solidFill>
                <a:effectLst>
                  <a:outerShdw dist="12700" dir="18900000" rotWithShape="0">
                    <a:schemeClr val="accent4"/>
                  </a:outerShdw>
                </a:effectLst>
                <a:latin typeface="Arial Rounded MT Bold"/>
                <a:ea typeface="Arial Rounded MT Bold"/>
                <a:cs typeface="Arial Rounded MT Bold"/>
                <a:sym typeface="Arial Rounded MT Bold"/>
              </a:defRPr>
            </a:pPr>
            <a:r>
              <a:t>Una saludable</a:t>
            </a:r>
          </a:p>
          <a:p>
            <a:pPr algn="l">
              <a:lnSpc>
                <a:spcPct val="80000"/>
              </a:lnSpc>
              <a:defRPr>
                <a:solidFill>
                  <a:schemeClr val="accent6">
                    <a:hueOff val="7068528"/>
                    <a:satOff val="-63217"/>
                    <a:lumOff val="21330"/>
                  </a:schemeClr>
                </a:solidFill>
                <a:effectLst>
                  <a:outerShdw dist="12700" dir="18900000" rotWithShape="0">
                    <a:schemeClr val="accent4"/>
                  </a:outerShdw>
                </a:effectLst>
                <a:latin typeface="Arial Rounded MT Bold"/>
                <a:ea typeface="Arial Rounded MT Bold"/>
                <a:cs typeface="Arial Rounded MT Bold"/>
                <a:sym typeface="Arial Rounded MT Bold"/>
              </a:defRPr>
            </a:pPr>
            <a:r>
              <a:t>Normalidad</a:t>
            </a:r>
          </a:p>
        </p:txBody>
      </p:sp>
      <p:pic>
        <p:nvPicPr>
          <p:cNvPr id="137" name="PortadA MENTEcaracterPer.png" descr="PortadA MENTEcaracterPer.png"/>
          <p:cNvPicPr>
            <a:picLocks noChangeAspect="1"/>
          </p:cNvPicPr>
          <p:nvPr/>
        </p:nvPicPr>
        <p:blipFill>
          <a:blip r:embed="rId3"/>
          <a:srcRect t="963"/>
          <a:stretch>
            <a:fillRect/>
          </a:stretch>
        </p:blipFill>
        <p:spPr>
          <a:xfrm>
            <a:off x="2135477" y="797694"/>
            <a:ext cx="3108044" cy="4957812"/>
          </a:xfrm>
          <a:prstGeom prst="rect">
            <a:avLst/>
          </a:prstGeom>
          <a:ln w="25400">
            <a:miter lim="400000"/>
          </a:ln>
          <a:effectLst>
            <a:reflection stA="50000" endPos="40000" dir="5400000" sy="-100000" algn="bl" rotWithShape="0"/>
          </a:effectLst>
        </p:spPr>
      </p:pic>
      <p:sp>
        <p:nvSpPr>
          <p:cNvPr id="138" name="1"/>
          <p:cNvSpPr txBox="1"/>
          <p:nvPr/>
        </p:nvSpPr>
        <p:spPr>
          <a:xfrm>
            <a:off x="5983773" y="4441498"/>
            <a:ext cx="879302" cy="1244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defRPr sz="7800">
                <a:solidFill>
                  <a:schemeClr val="accent6">
                    <a:hueOff val="7068528"/>
                    <a:satOff val="-63217"/>
                    <a:lumOff val="21330"/>
                  </a:schemeClr>
                </a:solidFill>
                <a:effectLst>
                  <a:outerShdw dist="12700" dir="18900000" rotWithShape="0">
                    <a:schemeClr val="accent4"/>
                  </a:outerShdw>
                </a:effectLst>
                <a:latin typeface="Arial Rounded MT Bold"/>
                <a:ea typeface="Arial Rounded MT Bold"/>
                <a:cs typeface="Arial Rounded MT Bold"/>
                <a:sym typeface="Arial Rounded MT Bold"/>
              </a:defRPr>
            </a:lvl1pPr>
          </a:lstStyle>
          <a:p>
            <a:r>
              <a:t>1</a:t>
            </a:r>
          </a:p>
        </p:txBody>
      </p:sp>
      <p:sp>
        <p:nvSpPr>
          <p:cNvPr id="139" name="2"/>
          <p:cNvSpPr txBox="1"/>
          <p:nvPr/>
        </p:nvSpPr>
        <p:spPr>
          <a:xfrm>
            <a:off x="5983773" y="7408333"/>
            <a:ext cx="879302" cy="1244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defRPr sz="7800">
                <a:solidFill>
                  <a:schemeClr val="accent6">
                    <a:hueOff val="7068528"/>
                    <a:satOff val="-63217"/>
                    <a:lumOff val="21330"/>
                  </a:schemeClr>
                </a:solidFill>
                <a:effectLst>
                  <a:outerShdw dist="12700" dir="18900000" rotWithShape="0">
                    <a:schemeClr val="accent4"/>
                  </a:outerShdw>
                </a:effectLst>
                <a:latin typeface="Arial Rounded MT Bold"/>
                <a:ea typeface="Arial Rounded MT Bold"/>
                <a:cs typeface="Arial Rounded MT Bold"/>
                <a:sym typeface="Arial Rounded MT Bold"/>
              </a:defRPr>
            </a:lvl1pPr>
          </a:lstStyle>
          <a:p>
            <a:r>
              <a:t>2</a:t>
            </a:r>
          </a:p>
        </p:txBody>
      </p:sp>
      <p:sp>
        <p:nvSpPr>
          <p:cNvPr id="140" name="3"/>
          <p:cNvSpPr txBox="1"/>
          <p:nvPr/>
        </p:nvSpPr>
        <p:spPr>
          <a:xfrm>
            <a:off x="5983773" y="10240249"/>
            <a:ext cx="879302" cy="1244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defRPr sz="7800">
                <a:solidFill>
                  <a:schemeClr val="accent4">
                    <a:hueOff val="181116"/>
                    <a:satOff val="-2364"/>
                    <a:lumOff val="-35561"/>
                  </a:schemeClr>
                </a:solidFill>
                <a:effectLst>
                  <a:outerShdw dist="12700" dir="18900000" rotWithShape="0">
                    <a:schemeClr val="accent4"/>
                  </a:outerShdw>
                </a:effectLst>
                <a:latin typeface="Arial Rounded MT Bold"/>
                <a:ea typeface="Arial Rounded MT Bold"/>
                <a:cs typeface="Arial Rounded MT Bold"/>
                <a:sym typeface="Arial Rounded MT Bold"/>
              </a:defRPr>
            </a:lvl1pPr>
          </a:lstStyle>
          <a:p>
            <a:r>
              <a:t>3</a:t>
            </a:r>
          </a:p>
        </p:txBody>
      </p:sp>
      <p:sp>
        <p:nvSpPr>
          <p:cNvPr id="141" name="4"/>
          <p:cNvSpPr txBox="1"/>
          <p:nvPr/>
        </p:nvSpPr>
        <p:spPr>
          <a:xfrm>
            <a:off x="13286351" y="4441498"/>
            <a:ext cx="879303" cy="1244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defRPr sz="7800">
                <a:solidFill>
                  <a:schemeClr val="accent6">
                    <a:hueOff val="7068528"/>
                    <a:satOff val="-63217"/>
                    <a:lumOff val="21330"/>
                  </a:schemeClr>
                </a:solidFill>
                <a:effectLst>
                  <a:outerShdw dist="12700" dir="18900000" rotWithShape="0">
                    <a:schemeClr val="accent4"/>
                  </a:outerShdw>
                </a:effectLst>
                <a:latin typeface="Arial Rounded MT Bold"/>
                <a:ea typeface="Arial Rounded MT Bold"/>
                <a:cs typeface="Arial Rounded MT Bold"/>
                <a:sym typeface="Arial Rounded MT Bold"/>
              </a:defRPr>
            </a:lvl1pPr>
          </a:lstStyle>
          <a:p>
            <a:r>
              <a:t>4</a:t>
            </a:r>
          </a:p>
        </p:txBody>
      </p:sp>
      <p:sp>
        <p:nvSpPr>
          <p:cNvPr id="142" name="5"/>
          <p:cNvSpPr txBox="1"/>
          <p:nvPr/>
        </p:nvSpPr>
        <p:spPr>
          <a:xfrm>
            <a:off x="13286351" y="7408333"/>
            <a:ext cx="879303" cy="1244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defRPr sz="7800">
                <a:solidFill>
                  <a:schemeClr val="accent6">
                    <a:hueOff val="7068528"/>
                    <a:satOff val="-63217"/>
                    <a:lumOff val="21330"/>
                  </a:schemeClr>
                </a:solidFill>
                <a:effectLst>
                  <a:outerShdw dist="12700" dir="18900000" rotWithShape="0">
                    <a:schemeClr val="accent4"/>
                  </a:outerShdw>
                </a:effectLst>
                <a:latin typeface="Arial Rounded MT Bold"/>
                <a:ea typeface="Arial Rounded MT Bold"/>
                <a:cs typeface="Arial Rounded MT Bold"/>
                <a:sym typeface="Arial Rounded MT Bold"/>
              </a:defRPr>
            </a:lvl1pPr>
          </a:lstStyle>
          <a:p>
            <a:r>
              <a:t>5</a:t>
            </a:r>
          </a:p>
        </p:txBody>
      </p:sp>
      <p:sp>
        <p:nvSpPr>
          <p:cNvPr id="143" name="6"/>
          <p:cNvSpPr txBox="1"/>
          <p:nvPr/>
        </p:nvSpPr>
        <p:spPr>
          <a:xfrm>
            <a:off x="13286351" y="10414144"/>
            <a:ext cx="879303" cy="1244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defRPr sz="7800">
                <a:solidFill>
                  <a:schemeClr val="accent6">
                    <a:hueOff val="7068528"/>
                    <a:satOff val="-63217"/>
                    <a:lumOff val="21330"/>
                  </a:schemeClr>
                </a:solidFill>
                <a:effectLst>
                  <a:outerShdw dist="12700" dir="18900000" rotWithShape="0">
                    <a:schemeClr val="accent4"/>
                  </a:outerShdw>
                </a:effectLst>
                <a:latin typeface="Arial Rounded MT Bold"/>
                <a:ea typeface="Arial Rounded MT Bold"/>
                <a:cs typeface="Arial Rounded MT Bold"/>
                <a:sym typeface="Arial Rounded MT Bold"/>
              </a:defRPr>
            </a:lvl1pPr>
          </a:lstStyle>
          <a:p>
            <a:r>
              <a:t>6</a:t>
            </a:r>
          </a:p>
        </p:txBody>
      </p:sp>
      <p:pic>
        <p:nvPicPr>
          <p:cNvPr id="144" name="Galería de imágenes" descr="Galería de imágenes"/>
          <p:cNvPicPr>
            <a:picLocks noChangeAspect="1"/>
          </p:cNvPicPr>
          <p:nvPr/>
        </p:nvPicPr>
        <p:blipFill>
          <a:blip r:embed="rId4"/>
          <a:srcRect t="2991" b="2991"/>
          <a:stretch>
            <a:fillRect/>
          </a:stretch>
        </p:blipFill>
        <p:spPr>
          <a:xfrm>
            <a:off x="-22395" y="10784116"/>
            <a:ext cx="5438782" cy="3422177"/>
          </a:xfrm>
          <a:prstGeom prst="rect">
            <a:avLst/>
          </a:prstGeom>
          <a:ln w="12700">
            <a:miter lim="400000"/>
          </a:ln>
        </p:spPr>
      </p:pic>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 name="—Manuscrito 17, 1893; The S.D.A. Bible Commentary 6:1105. {1MCP 39.3}"/>
          <p:cNvSpPr txBox="1"/>
          <p:nvPr/>
        </p:nvSpPr>
        <p:spPr>
          <a:xfrm>
            <a:off x="3649331" y="10731970"/>
            <a:ext cx="17999737" cy="736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200"/>
            </a:lvl1pPr>
          </a:lstStyle>
          <a:p>
            <a:r>
              <a:t>—Manuscrito 17, 1893; The S.D.A. Bible Commentary 6:1105. {1MCP 39.3}</a:t>
            </a:r>
          </a:p>
        </p:txBody>
      </p:sp>
      <p:sp>
        <p:nvSpPr>
          <p:cNvPr id="272" name="Solo si cedemos"/>
          <p:cNvSpPr txBox="1">
            <a:spLocks noGrp="1"/>
          </p:cNvSpPr>
          <p:nvPr>
            <p:ph type="title"/>
          </p:nvPr>
        </p:nvSpPr>
        <p:spPr>
          <a:xfrm>
            <a:off x="2061368" y="577850"/>
            <a:ext cx="20815301" cy="2984500"/>
          </a:xfrm>
          <a:prstGeom prst="rect">
            <a:avLst/>
          </a:prstGeom>
        </p:spPr>
        <p:txBody>
          <a:bodyPr/>
          <a:lstStyle>
            <a:lvl1pPr>
              <a:lnSpc>
                <a:spcPts val="7400"/>
              </a:lnSpc>
              <a:defRPr sz="8700"/>
            </a:lvl1pPr>
          </a:lstStyle>
          <a:p>
            <a:r>
              <a:t>Solo si cedemos</a:t>
            </a:r>
          </a:p>
        </p:txBody>
      </p:sp>
      <p:sp>
        <p:nvSpPr>
          <p:cNvPr id="273" name="Satanás no puede tocar la mente o el intelecto a menos que se los cedamos a él."/>
          <p:cNvSpPr txBox="1">
            <a:spLocks noGrp="1"/>
          </p:cNvSpPr>
          <p:nvPr>
            <p:ph type="body" sz="half" idx="1"/>
          </p:nvPr>
        </p:nvSpPr>
        <p:spPr>
          <a:xfrm>
            <a:off x="1685925" y="3235622"/>
            <a:ext cx="10258723" cy="7552929"/>
          </a:xfrm>
          <a:prstGeom prst="rect">
            <a:avLst/>
          </a:prstGeom>
        </p:spPr>
        <p:txBody>
          <a:bodyPr/>
          <a:lstStyle>
            <a:lvl1pPr marL="0" indent="0" algn="ctr">
              <a:spcBef>
                <a:spcPts val="3400"/>
              </a:spcBef>
              <a:buSzTx/>
              <a:buNone/>
              <a:defRPr sz="8300" b="1">
                <a:effectLst>
                  <a:outerShdw blurRad="12700" dist="76200" dir="18900000" rotWithShape="0">
                    <a:srgbClr val="000000"/>
                  </a:outerShdw>
                </a:effectLst>
                <a:latin typeface="Helvetica"/>
                <a:ea typeface="Helvetica"/>
                <a:cs typeface="Helvetica"/>
                <a:sym typeface="Helvetica"/>
              </a:defRPr>
            </a:lvl1pPr>
          </a:lstStyle>
          <a:p>
            <a:pPr>
              <a:defRPr b="0">
                <a:latin typeface="+mn-lt"/>
                <a:ea typeface="+mn-ea"/>
                <a:cs typeface="+mn-cs"/>
                <a:sym typeface="Helvetica Light"/>
              </a:defRPr>
            </a:pPr>
            <a:r>
              <a:rPr b="1">
                <a:latin typeface="Helvetica"/>
                <a:ea typeface="Helvetica"/>
                <a:cs typeface="Helvetica"/>
                <a:sym typeface="Helvetica"/>
              </a:rPr>
              <a:t>Satanás no puede tocar la mente o el intelecto a menos que se los cedamos a él.</a:t>
            </a:r>
          </a:p>
        </p:txBody>
      </p:sp>
      <p:pic>
        <p:nvPicPr>
          <p:cNvPr id="274" name="Imagen" descr="Imagen"/>
          <p:cNvPicPr>
            <a:picLocks noChangeAspect="1"/>
          </p:cNvPicPr>
          <p:nvPr/>
        </p:nvPicPr>
        <p:blipFill>
          <a:blip r:embed="rId2"/>
          <a:stretch>
            <a:fillRect/>
          </a:stretch>
        </p:blipFill>
        <p:spPr>
          <a:xfrm>
            <a:off x="15596131" y="2344833"/>
            <a:ext cx="8279339" cy="11439334"/>
          </a:xfrm>
          <a:prstGeom prst="rect">
            <a:avLst/>
          </a:prstGeom>
          <a:ln w="12700">
            <a:miter lim="400000"/>
          </a:ln>
        </p:spPr>
      </p:pic>
      <p:pic>
        <p:nvPicPr>
          <p:cNvPr id="275" name="Imagen" descr="Imagen"/>
          <p:cNvPicPr>
            <a:picLocks noChangeAspect="1"/>
          </p:cNvPicPr>
          <p:nvPr/>
        </p:nvPicPr>
        <p:blipFill>
          <a:blip r:embed="rId3"/>
          <a:stretch>
            <a:fillRect/>
          </a:stretch>
        </p:blipFill>
        <p:spPr>
          <a:xfrm>
            <a:off x="17311473" y="1056456"/>
            <a:ext cx="3985055" cy="3373488"/>
          </a:xfrm>
          <a:prstGeom prst="rect">
            <a:avLst/>
          </a:prstGeom>
          <a:ln w="12700">
            <a:miter lim="400000"/>
          </a:ln>
        </p:spPr>
      </p:pic>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 name="—Nuestra Elavada Vocacion, 111 (1901). {1MCP 39.4}"/>
          <p:cNvSpPr txBox="1"/>
          <p:nvPr/>
        </p:nvSpPr>
        <p:spPr>
          <a:xfrm>
            <a:off x="6099771" y="10731970"/>
            <a:ext cx="13098857" cy="736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200"/>
            </a:lvl1pPr>
          </a:lstStyle>
          <a:p>
            <a:r>
              <a:t>—Nuestra Elavada Vocacion, 111 (1901). {1MCP 39.4}</a:t>
            </a:r>
          </a:p>
        </p:txBody>
      </p:sp>
      <p:sp>
        <p:nvSpPr>
          <p:cNvPr id="278" name="Se necesita una percepción clara"/>
          <p:cNvSpPr txBox="1">
            <a:spLocks noGrp="1"/>
          </p:cNvSpPr>
          <p:nvPr>
            <p:ph type="title"/>
          </p:nvPr>
        </p:nvSpPr>
        <p:spPr>
          <a:xfrm>
            <a:off x="2061368" y="577850"/>
            <a:ext cx="20815301" cy="2984500"/>
          </a:xfrm>
          <a:prstGeom prst="rect">
            <a:avLst/>
          </a:prstGeom>
        </p:spPr>
        <p:txBody>
          <a:bodyPr/>
          <a:lstStyle>
            <a:lvl1pPr>
              <a:lnSpc>
                <a:spcPts val="7400"/>
              </a:lnSpc>
              <a:defRPr sz="8700"/>
            </a:lvl1pPr>
          </a:lstStyle>
          <a:p>
            <a:r>
              <a:t>Se necesita una percepción clara</a:t>
            </a:r>
          </a:p>
        </p:txBody>
      </p:sp>
      <p:sp>
        <p:nvSpPr>
          <p:cNvPr id="279" name="Se necesita un claro discernimiento espiritual para distinguir entre la paja y el trigo, entre la ciencia de Satanás y la ciencia de la Palabra de verdad. Cristo, el gran Médico, vino a nuestro mundo para dar salud, paz y perfección de carácter a todos a"/>
          <p:cNvSpPr txBox="1">
            <a:spLocks noGrp="1"/>
          </p:cNvSpPr>
          <p:nvPr>
            <p:ph type="body" sz="half" idx="1"/>
          </p:nvPr>
        </p:nvSpPr>
        <p:spPr>
          <a:xfrm>
            <a:off x="2401887" y="4095154"/>
            <a:ext cx="20134263" cy="6592492"/>
          </a:xfrm>
          <a:prstGeom prst="rect">
            <a:avLst/>
          </a:prstGeom>
        </p:spPr>
        <p:txBody>
          <a:bodyPr/>
          <a:lstStyle/>
          <a:p>
            <a:pPr marL="0" indent="0" algn="ctr" defTabSz="520065">
              <a:spcBef>
                <a:spcPts val="2100"/>
              </a:spcBef>
              <a:buSzTx/>
              <a:buNone/>
              <a:defRPr sz="5229">
                <a:effectLst>
                  <a:outerShdw blurRad="8001" dist="48006" dir="18900000" rotWithShape="0">
                    <a:srgbClr val="000000"/>
                  </a:outerShdw>
                </a:effectLst>
              </a:defRPr>
            </a:pPr>
            <a:r>
              <a:rPr b="1">
                <a:latin typeface="Helvetica"/>
                <a:ea typeface="Helvetica"/>
                <a:cs typeface="Helvetica"/>
                <a:sym typeface="Helvetica"/>
              </a:rPr>
              <a:t>Se necesita un claro discernimiento espiritual para distinguir entre la paja y el trigo, entre la ciencia de Satanás y la ciencia de la Palabra de verdad. Cristo, el gran Médico, vino a nuestro mundo para dar salud, paz y perfección de carácter a todos aquellos que lo recibieran. </a:t>
            </a:r>
            <a:r>
              <a:t>Su Evangelio no consiste en métodos exteriores y realizaciones, a través de los cuales la ciencia de una obra maligna ha de introducirse como una gran bendición, para que después resulte en una gran maldición.</a:t>
            </a:r>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 name="—Nuestra Elavada Vocacion, 111 (1901). {1MCP 39.4}"/>
          <p:cNvSpPr txBox="1"/>
          <p:nvPr/>
        </p:nvSpPr>
        <p:spPr>
          <a:xfrm>
            <a:off x="6937971" y="12230570"/>
            <a:ext cx="13098857" cy="736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200"/>
            </a:lvl1pPr>
          </a:lstStyle>
          <a:p>
            <a:r>
              <a:t>—Nuestra Elavada Vocacion, 111 (1901). {1MCP 39.4}</a:t>
            </a:r>
          </a:p>
        </p:txBody>
      </p:sp>
      <p:sp>
        <p:nvSpPr>
          <p:cNvPr id="282" name="La oración prevalecerá contra Satanás"/>
          <p:cNvSpPr txBox="1">
            <a:spLocks noGrp="1"/>
          </p:cNvSpPr>
          <p:nvPr>
            <p:ph type="title"/>
          </p:nvPr>
        </p:nvSpPr>
        <p:spPr>
          <a:xfrm>
            <a:off x="2061368" y="577850"/>
            <a:ext cx="20815301" cy="2984500"/>
          </a:xfrm>
          <a:prstGeom prst="rect">
            <a:avLst/>
          </a:prstGeom>
        </p:spPr>
        <p:txBody>
          <a:bodyPr/>
          <a:lstStyle>
            <a:lvl1pPr>
              <a:lnSpc>
                <a:spcPts val="7400"/>
              </a:lnSpc>
              <a:defRPr sz="8700"/>
            </a:lvl1pPr>
          </a:lstStyle>
          <a:p>
            <a:r>
              <a:t>La oración prevalecerá contra Satanás</a:t>
            </a:r>
          </a:p>
        </p:txBody>
      </p:sp>
      <p:sp>
        <p:nvSpPr>
          <p:cNvPr id="283" name="La oración de fe es la gran fortaleza del cristiano y con toda seguridad prevalecerá contra Satanás. Por esto él insinúa que no necesitamos de la oración."/>
          <p:cNvSpPr txBox="1">
            <a:spLocks noGrp="1"/>
          </p:cNvSpPr>
          <p:nvPr>
            <p:ph type="body" sz="half" idx="1"/>
          </p:nvPr>
        </p:nvSpPr>
        <p:spPr>
          <a:xfrm>
            <a:off x="7469187" y="4768254"/>
            <a:ext cx="15676563" cy="6592492"/>
          </a:xfrm>
          <a:prstGeom prst="rect">
            <a:avLst/>
          </a:prstGeom>
        </p:spPr>
        <p:txBody>
          <a:bodyPr/>
          <a:lstStyle/>
          <a:p>
            <a:pPr marL="0" indent="0" algn="ctr">
              <a:spcBef>
                <a:spcPts val="3400"/>
              </a:spcBef>
              <a:buSzTx/>
              <a:buNone/>
              <a:defRPr sz="8300">
                <a:effectLst>
                  <a:outerShdw blurRad="12700" dist="76200" dir="18900000" rotWithShape="0">
                    <a:srgbClr val="000000"/>
                  </a:outerShdw>
                </a:effectLst>
              </a:defRPr>
            </a:pPr>
            <a:r>
              <a:rPr b="1">
                <a:latin typeface="Helvetica"/>
                <a:ea typeface="Helvetica"/>
                <a:cs typeface="Helvetica"/>
                <a:sym typeface="Helvetica"/>
              </a:rPr>
              <a:t>La oración de fe es la gran fortaleza del cristiano y con toda seguridad prevalecerá contra Satanás. </a:t>
            </a:r>
            <a:r>
              <a:rPr sz="6500"/>
              <a:t>Por esto él insinúa que no necesitamos de la oración. </a:t>
            </a:r>
          </a:p>
        </p:txBody>
      </p:sp>
      <p:pic>
        <p:nvPicPr>
          <p:cNvPr id="284" name="Imagen" descr="Imagen"/>
          <p:cNvPicPr>
            <a:picLocks noChangeAspect="1"/>
          </p:cNvPicPr>
          <p:nvPr/>
        </p:nvPicPr>
        <p:blipFill>
          <a:blip r:embed="rId2"/>
          <a:stretch>
            <a:fillRect/>
          </a:stretch>
        </p:blipFill>
        <p:spPr>
          <a:xfrm>
            <a:off x="-405213" y="1962298"/>
            <a:ext cx="8398770" cy="10858204"/>
          </a:xfrm>
          <a:prstGeom prst="rect">
            <a:avLst/>
          </a:prstGeom>
          <a:ln w="25400">
            <a:miter lim="400000"/>
          </a:ln>
          <a:effectLst>
            <a:reflection stA="50000" endPos="40000" dir="5400000" sy="-100000" algn="bl" rotWithShape="0"/>
          </a:effectLst>
        </p:spPr>
      </p:pic>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 name="—Testimonies for the Church 1:296 (1862). {1MCP 40.1}"/>
          <p:cNvSpPr txBox="1"/>
          <p:nvPr/>
        </p:nvSpPr>
        <p:spPr>
          <a:xfrm>
            <a:off x="7120483" y="11544770"/>
            <a:ext cx="13445033" cy="736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200"/>
            </a:lvl1pPr>
          </a:lstStyle>
          <a:p>
            <a:r>
              <a:t>—Testimonies for the Church 1:296 (1862). {1MCP 40.1}</a:t>
            </a:r>
          </a:p>
        </p:txBody>
      </p:sp>
      <p:sp>
        <p:nvSpPr>
          <p:cNvPr id="287" name="La oración prevalecerá contra Satanás"/>
          <p:cNvSpPr txBox="1">
            <a:spLocks noGrp="1"/>
          </p:cNvSpPr>
          <p:nvPr>
            <p:ph type="title"/>
          </p:nvPr>
        </p:nvSpPr>
        <p:spPr>
          <a:xfrm>
            <a:off x="2061368" y="577850"/>
            <a:ext cx="20815301" cy="2984500"/>
          </a:xfrm>
          <a:prstGeom prst="rect">
            <a:avLst/>
          </a:prstGeom>
        </p:spPr>
        <p:txBody>
          <a:bodyPr/>
          <a:lstStyle>
            <a:lvl1pPr>
              <a:lnSpc>
                <a:spcPts val="7400"/>
              </a:lnSpc>
              <a:defRPr sz="8700"/>
            </a:lvl1pPr>
          </a:lstStyle>
          <a:p>
            <a:r>
              <a:t>La oración prevalecerá contra Satanás</a:t>
            </a:r>
          </a:p>
        </p:txBody>
      </p:sp>
      <p:sp>
        <p:nvSpPr>
          <p:cNvPr id="288" name="Detesta el nombre de Jesús, nuestro Abogado, y cuando acudimos fervorosamente a él por ayuda, la hueste de Satanás tiembla. Sirve bien a sus propósitos que descuidemos el ejercicio de la oración, porque entonces sus milagros mentirosos son recibidos con "/>
          <p:cNvSpPr txBox="1">
            <a:spLocks noGrp="1"/>
          </p:cNvSpPr>
          <p:nvPr>
            <p:ph type="body" sz="half" idx="1"/>
          </p:nvPr>
        </p:nvSpPr>
        <p:spPr>
          <a:xfrm>
            <a:off x="2124868" y="5060354"/>
            <a:ext cx="20134264" cy="6592492"/>
          </a:xfrm>
          <a:prstGeom prst="rect">
            <a:avLst/>
          </a:prstGeom>
        </p:spPr>
        <p:txBody>
          <a:bodyPr/>
          <a:lstStyle>
            <a:lvl1pPr marL="0" indent="0" algn="ctr" defTabSz="520065">
              <a:spcBef>
                <a:spcPts val="2100"/>
              </a:spcBef>
              <a:buSzTx/>
              <a:buNone/>
              <a:defRPr sz="5229" b="1">
                <a:effectLst>
                  <a:outerShdw blurRad="8001" dist="48006" dir="18900000" rotWithShape="0">
                    <a:srgbClr val="000000"/>
                  </a:outerShdw>
                </a:effectLst>
                <a:latin typeface="Helvetica"/>
                <a:ea typeface="Helvetica"/>
                <a:cs typeface="Helvetica"/>
                <a:sym typeface="Helvetica"/>
              </a:defRPr>
            </a:lvl1pPr>
          </a:lstStyle>
          <a:p>
            <a:pPr>
              <a:defRPr b="0">
                <a:latin typeface="+mn-lt"/>
                <a:ea typeface="+mn-ea"/>
                <a:cs typeface="+mn-cs"/>
                <a:sym typeface="Helvetica Light"/>
              </a:defRPr>
            </a:pPr>
            <a:r>
              <a:rPr b="1">
                <a:latin typeface="Helvetica"/>
                <a:ea typeface="Helvetica"/>
                <a:cs typeface="Helvetica"/>
                <a:sym typeface="Helvetica"/>
              </a:rPr>
              <a:t>Detesta el nombre de Jesús, nuestro Abogado, y cuando acudimos fervorosamente a él por ayuda, la hueste de Satanás tiembla. Sirve bien a sus propósitos que descuidemos el ejercicio de la oración, porque entonces sus milagros mentirosos son recibidos con mayor facilidad. Lo que no pudo lograr al tentar a Cristo lo realiza con la presentación de sus tentaciones sutiles delante del ser humano.</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531B93"/>
            </a:gs>
            <a:gs pos="100000">
              <a:srgbClr val="FF8AD8"/>
            </a:gs>
          </a:gsLst>
          <a:lin ang="5400000" scaled="0"/>
        </a:gradFill>
        <a:effectLst/>
      </p:bgPr>
    </p:bg>
    <p:spTree>
      <p:nvGrpSpPr>
        <p:cNvPr id="1" name=""/>
        <p:cNvGrpSpPr/>
        <p:nvPr/>
      </p:nvGrpSpPr>
      <p:grpSpPr>
        <a:xfrm>
          <a:off x="0" y="0"/>
          <a:ext cx="0" cy="0"/>
          <a:chOff x="0" y="0"/>
          <a:chExt cx="0" cy="0"/>
        </a:xfrm>
      </p:grpSpPr>
      <p:sp>
        <p:nvSpPr>
          <p:cNvPr id="146" name="Peligros de la psicología"/>
          <p:cNvSpPr txBox="1">
            <a:spLocks noGrp="1"/>
          </p:cNvSpPr>
          <p:nvPr>
            <p:ph type="title"/>
          </p:nvPr>
        </p:nvSpPr>
        <p:spPr>
          <a:xfrm>
            <a:off x="1784350" y="8784166"/>
            <a:ext cx="20815300" cy="2984501"/>
          </a:xfrm>
          <a:prstGeom prst="rect">
            <a:avLst/>
          </a:prstGeom>
        </p:spPr>
        <p:txBody>
          <a:bodyPr/>
          <a:lstStyle/>
          <a:p>
            <a:pPr>
              <a:defRPr>
                <a:effectLst>
                  <a:outerShdw blurRad="38100" dist="63500" dir="18900000" rotWithShape="0">
                    <a:schemeClr val="accent4">
                      <a:hueOff val="181116"/>
                      <a:satOff val="-2364"/>
                      <a:lumOff val="-35561"/>
                    </a:schemeClr>
                  </a:outerShdw>
                </a:effectLst>
              </a:defRPr>
            </a:pPr>
            <a:r>
              <a:t>Peligros</a:t>
            </a:r>
            <a:r>
              <a:rPr sz="6400">
                <a:latin typeface="Arial"/>
                <a:ea typeface="Arial"/>
                <a:cs typeface="Arial"/>
                <a:sym typeface="Arial"/>
              </a:rPr>
              <a:t> de la </a:t>
            </a:r>
            <a:r>
              <a:t>psicología</a:t>
            </a:r>
          </a:p>
        </p:txBody>
      </p:sp>
      <p:pic>
        <p:nvPicPr>
          <p:cNvPr id="147" name="Imagen" descr="Imagen"/>
          <p:cNvPicPr>
            <a:picLocks noChangeAspect="1"/>
          </p:cNvPicPr>
          <p:nvPr/>
        </p:nvPicPr>
        <p:blipFill>
          <a:blip r:embed="rId2"/>
          <a:stretch>
            <a:fillRect/>
          </a:stretch>
        </p:blipFill>
        <p:spPr>
          <a:xfrm>
            <a:off x="6792639" y="1842547"/>
            <a:ext cx="11357522" cy="7440106"/>
          </a:xfrm>
          <a:prstGeom prst="rect">
            <a:avLst/>
          </a:prstGeom>
          <a:ln w="25400">
            <a:miter lim="400000"/>
          </a:ln>
          <a:effectLst>
            <a:outerShdw blurRad="254000" dist="127000" dir="5400000" rotWithShape="0">
              <a:srgbClr val="000000">
                <a:alpha val="70000"/>
              </a:srgbClr>
            </a:outerShdw>
          </a:effectLst>
        </p:spPr>
      </p:pic>
      <p:sp>
        <p:nvSpPr>
          <p:cNvPr id="148" name="Capítulo 3"/>
          <p:cNvSpPr txBox="1"/>
          <p:nvPr/>
        </p:nvSpPr>
        <p:spPr>
          <a:xfrm>
            <a:off x="1276350" y="1003300"/>
            <a:ext cx="6231335" cy="17123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lnSpc>
                <a:spcPts val="10400"/>
              </a:lnSpc>
              <a:defRPr sz="7400">
                <a:effectLst>
                  <a:outerShdw blurRad="25400" dist="63500" dir="18900000" rotWithShape="0">
                    <a:schemeClr val="accent4">
                      <a:hueOff val="181116"/>
                      <a:satOff val="-2364"/>
                      <a:lumOff val="-35561"/>
                    </a:schemeClr>
                  </a:outerShdw>
                </a:effectLst>
                <a:latin typeface="+mj-lt"/>
                <a:ea typeface="+mj-ea"/>
                <a:cs typeface="+mj-cs"/>
                <a:sym typeface="Arial Black"/>
              </a:defRPr>
            </a:lvl1pPr>
          </a:lstStyle>
          <a:p>
            <a:r>
              <a:t>Capítulo 3</a:t>
            </a:r>
          </a:p>
        </p:txBody>
      </p:sp>
      <p:pic>
        <p:nvPicPr>
          <p:cNvPr id="149" name="Galería de imágenes" descr="Galería de imágenes"/>
          <p:cNvPicPr>
            <a:picLocks noChangeAspect="1"/>
          </p:cNvPicPr>
          <p:nvPr/>
        </p:nvPicPr>
        <p:blipFill>
          <a:blip r:embed="rId3"/>
          <a:srcRect t="2991" b="2991"/>
          <a:stretch>
            <a:fillRect/>
          </a:stretch>
        </p:blipFill>
        <p:spPr>
          <a:xfrm>
            <a:off x="-78268" y="10767183"/>
            <a:ext cx="5438782" cy="3422177"/>
          </a:xfrm>
          <a:prstGeom prst="rect">
            <a:avLst/>
          </a:prstGeom>
          <a:ln w="12700">
            <a:miter lim="400000"/>
          </a:ln>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Satanás estudia la mente"/>
          <p:cNvSpPr txBox="1">
            <a:spLocks noGrp="1"/>
          </p:cNvSpPr>
          <p:nvPr>
            <p:ph type="title"/>
          </p:nvPr>
        </p:nvSpPr>
        <p:spPr>
          <a:prstGeom prst="rect">
            <a:avLst/>
          </a:prstGeom>
        </p:spPr>
        <p:txBody>
          <a:bodyPr/>
          <a:lstStyle/>
          <a:p>
            <a:pPr>
              <a:defRPr sz="8800"/>
            </a:pPr>
            <a:r>
              <a:t>Satanás estudia</a:t>
            </a:r>
            <a:r>
              <a:rPr sz="6200"/>
              <a:t> la </a:t>
            </a:r>
            <a:r>
              <a:t>mente</a:t>
            </a:r>
          </a:p>
        </p:txBody>
      </p:sp>
      <p:sp>
        <p:nvSpPr>
          <p:cNvPr id="152" name="Por sus sutiles operaciones en estos últimos días está ligando la mente humana con la de él, imbuyéndola con sus pensamientos; y está haciendo esta obra en forma tan engañosa que los que aceptan su conducción no saben que él los dirige a su antojo. El gr"/>
          <p:cNvSpPr txBox="1">
            <a:spLocks noGrp="1"/>
          </p:cNvSpPr>
          <p:nvPr>
            <p:ph type="body" idx="1"/>
          </p:nvPr>
        </p:nvSpPr>
        <p:spPr>
          <a:xfrm>
            <a:off x="1248833" y="3371172"/>
            <a:ext cx="15294770" cy="8949532"/>
          </a:xfrm>
          <a:prstGeom prst="rect">
            <a:avLst/>
          </a:prstGeom>
        </p:spPr>
        <p:txBody>
          <a:bodyPr/>
          <a:lstStyle/>
          <a:p>
            <a:pPr marL="0" indent="0" defTabSz="602615">
              <a:spcBef>
                <a:spcPts val="2400"/>
              </a:spcBef>
              <a:buSzTx/>
              <a:buNone/>
              <a:defRPr sz="4088"/>
            </a:pPr>
            <a:r>
              <a:t>Por sus sutiles operaciones </a:t>
            </a:r>
            <a:r>
              <a:rPr sz="6716" i="1">
                <a:latin typeface="Times New Roman"/>
                <a:ea typeface="Times New Roman"/>
                <a:cs typeface="Times New Roman"/>
                <a:sym typeface="Times New Roman"/>
              </a:rPr>
              <a:t>en estos últimos días está ligando la mente humana con la de él, imbuyéndola con sus pensamientos; y está haciendo esta obra en forma tan engañosa que los que aceptan su conducción no saben que él los dirige a su antojo. </a:t>
            </a:r>
            <a:r>
              <a:t>El gran engañador espera confundir tanto las mentes de los hombres y mujeres que únicamente puedan oír su voz.</a:t>
            </a:r>
          </a:p>
          <a:p>
            <a:pPr marL="0" indent="0" defTabSz="602615">
              <a:spcBef>
                <a:spcPts val="4300"/>
              </a:spcBef>
              <a:buSzTx/>
              <a:buNone/>
              <a:defRPr sz="3796">
                <a:latin typeface="+mj-lt"/>
                <a:ea typeface="+mj-ea"/>
                <a:cs typeface="+mj-cs"/>
                <a:sym typeface="Arial Black"/>
              </a:defRPr>
            </a:pPr>
            <a:r>
              <a:rPr sz="3066">
                <a:latin typeface="Advent Sans Beta"/>
                <a:ea typeface="Advent Sans Beta"/>
                <a:cs typeface="Advent Sans Beta"/>
                <a:sym typeface="Advent Sans Beta"/>
              </a:rPr>
              <a:t>—Medical Ministry, 111 (1907). {1MCP 33.1}</a:t>
            </a:r>
          </a:p>
        </p:txBody>
      </p:sp>
      <p:pic>
        <p:nvPicPr>
          <p:cNvPr id="153" name="Imagen" descr="Imagen"/>
          <p:cNvPicPr>
            <a:picLocks noChangeAspect="1"/>
          </p:cNvPicPr>
          <p:nvPr/>
        </p:nvPicPr>
        <p:blipFill>
          <a:blip r:embed="rId2"/>
          <a:stretch>
            <a:fillRect/>
          </a:stretch>
        </p:blipFill>
        <p:spPr>
          <a:xfrm>
            <a:off x="17000702" y="3137947"/>
            <a:ext cx="7095796" cy="7440106"/>
          </a:xfrm>
          <a:prstGeom prst="rect">
            <a:avLst/>
          </a:prstGeom>
          <a:ln w="25400">
            <a:miter lim="400000"/>
          </a:ln>
          <a:effectLst>
            <a:reflection stA="50000" endPos="40000" dir="5400000" sy="-100000" algn="bl" rotWithShape="0"/>
          </a:effectLst>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Rectángulo redondeado"/>
          <p:cNvSpPr/>
          <p:nvPr/>
        </p:nvSpPr>
        <p:spPr>
          <a:xfrm>
            <a:off x="1481666" y="3632200"/>
            <a:ext cx="15397164" cy="8023755"/>
          </a:xfrm>
          <a:prstGeom prst="roundRect">
            <a:avLst>
              <a:gd name="adj" fmla="val 15000"/>
            </a:avLst>
          </a:prstGeom>
          <a:gradFill>
            <a:gsLst>
              <a:gs pos="0">
                <a:srgbClr val="06529D"/>
              </a:gs>
              <a:gs pos="100000">
                <a:srgbClr val="33435A"/>
              </a:gs>
            </a:gsLst>
            <a:lin ang="5400000"/>
          </a:gradFill>
          <a:ln w="12700">
            <a:miter lim="400000"/>
          </a:ln>
          <a:effectLst>
            <a:outerShdw blurRad="76200" dir="18900000" rotWithShape="0">
              <a:srgbClr val="000000">
                <a:alpha val="80000"/>
              </a:srgbClr>
            </a:outerShdw>
          </a:effectLst>
        </p:spPr>
        <p:txBody>
          <a:bodyPr lIns="50800" tIns="50800" rIns="50800" bIns="50800" anchor="ctr"/>
          <a:lstStyle/>
          <a:p>
            <a:pPr>
              <a:defRPr sz="3200">
                <a:effectLst>
                  <a:outerShdw blurRad="25400" dist="23998" dir="2700000" rotWithShape="0">
                    <a:srgbClr val="000000">
                      <a:alpha val="31034"/>
                    </a:srgbClr>
                  </a:outerShdw>
                </a:effectLst>
              </a:defRPr>
            </a:pPr>
            <a:endParaRPr/>
          </a:p>
        </p:txBody>
      </p:sp>
      <p:sp>
        <p:nvSpPr>
          <p:cNvPr id="156" name="Satanás, maestro de artes sutiles"/>
          <p:cNvSpPr txBox="1">
            <a:spLocks noGrp="1"/>
          </p:cNvSpPr>
          <p:nvPr>
            <p:ph type="title"/>
          </p:nvPr>
        </p:nvSpPr>
        <p:spPr>
          <a:prstGeom prst="rect">
            <a:avLst/>
          </a:prstGeom>
        </p:spPr>
        <p:txBody>
          <a:bodyPr/>
          <a:lstStyle/>
          <a:p>
            <a:pPr>
              <a:defRPr sz="8800"/>
            </a:pPr>
            <a:r>
              <a:t>Satanás, maestro</a:t>
            </a:r>
            <a:r>
              <a:rPr sz="6100"/>
              <a:t> de </a:t>
            </a:r>
            <a:r>
              <a:t>artes sutiles</a:t>
            </a:r>
          </a:p>
        </p:txBody>
      </p:sp>
      <p:sp>
        <p:nvSpPr>
          <p:cNvPr id="157" name="Satanás busca continuamente influir sobre las mentes humanas mediante sus artes sutiles. La suya es una mente maestra, dada por Dios, pero prostituida con todas sus nobles capacidades para oponerse e invalidar los consejos del Altísimo.…"/>
          <p:cNvSpPr txBox="1">
            <a:spLocks noGrp="1"/>
          </p:cNvSpPr>
          <p:nvPr>
            <p:ph type="body" idx="1"/>
          </p:nvPr>
        </p:nvSpPr>
        <p:spPr>
          <a:xfrm>
            <a:off x="1384300" y="3938438"/>
            <a:ext cx="15294769" cy="8949532"/>
          </a:xfrm>
          <a:prstGeom prst="rect">
            <a:avLst/>
          </a:prstGeom>
        </p:spPr>
        <p:txBody>
          <a:bodyPr/>
          <a:lstStyle/>
          <a:p>
            <a:pPr marL="0" indent="0" defTabSz="775969">
              <a:lnSpc>
                <a:spcPts val="7500"/>
              </a:lnSpc>
              <a:spcBef>
                <a:spcPts val="3100"/>
              </a:spcBef>
              <a:buSzTx/>
              <a:buNone/>
              <a:defRPr sz="5264"/>
            </a:pPr>
            <a:r>
              <a:rPr sz="9024" i="1">
                <a:latin typeface="Times New Roman"/>
                <a:ea typeface="Times New Roman"/>
                <a:cs typeface="Times New Roman"/>
                <a:sym typeface="Times New Roman"/>
              </a:rPr>
              <a:t>Satanás busca continuamente influir sobre las mentes humanas mediante sus artes sutiles</a:t>
            </a:r>
            <a:r>
              <a:t>. La suya es una mente maestra, dada por Dios, pero </a:t>
            </a:r>
            <a:r>
              <a:rPr b="1">
                <a:effectLst>
                  <a:outerShdw blurRad="35814" dist="59689" dir="18900000" rotWithShape="0">
                    <a:srgbClr val="000000"/>
                  </a:outerShdw>
                </a:effectLst>
                <a:latin typeface="Helvetica"/>
                <a:ea typeface="Helvetica"/>
                <a:cs typeface="Helvetica"/>
                <a:sym typeface="Helvetica"/>
              </a:rPr>
              <a:t>prostituida</a:t>
            </a:r>
            <a:r>
              <a:t> con todas sus nobles </a:t>
            </a:r>
            <a:r>
              <a:rPr b="1">
                <a:effectLst>
                  <a:outerShdw blurRad="35814" dist="59689" dir="18900000" rotWithShape="0">
                    <a:srgbClr val="000000"/>
                  </a:outerShdw>
                </a:effectLst>
                <a:latin typeface="Helvetica"/>
                <a:ea typeface="Helvetica"/>
                <a:cs typeface="Helvetica"/>
                <a:sym typeface="Helvetica"/>
              </a:rPr>
              <a:t>capacidades</a:t>
            </a:r>
            <a:r>
              <a:t> para oponerse e </a:t>
            </a:r>
            <a:r>
              <a:rPr b="1">
                <a:effectLst>
                  <a:outerShdw blurRad="35814" dist="59689" dir="18900000" rotWithShape="0">
                    <a:srgbClr val="000000"/>
                  </a:outerShdw>
                </a:effectLst>
                <a:latin typeface="Helvetica"/>
                <a:ea typeface="Helvetica"/>
                <a:cs typeface="Helvetica"/>
                <a:sym typeface="Helvetica"/>
              </a:rPr>
              <a:t>invalidar</a:t>
            </a:r>
            <a:r>
              <a:t> los </a:t>
            </a:r>
            <a:r>
              <a:rPr b="1">
                <a:effectLst>
                  <a:outerShdw blurRad="35814" dist="59689" dir="18900000" rotWithShape="0">
                    <a:srgbClr val="000000"/>
                  </a:outerShdw>
                </a:effectLst>
                <a:latin typeface="Helvetica"/>
                <a:ea typeface="Helvetica"/>
                <a:cs typeface="Helvetica"/>
                <a:sym typeface="Helvetica"/>
              </a:rPr>
              <a:t>consejos</a:t>
            </a:r>
            <a:r>
              <a:t> del </a:t>
            </a:r>
            <a:r>
              <a:rPr b="1">
                <a:effectLst>
                  <a:outerShdw blurRad="35814" dist="59689" dir="18900000" rotWithShape="0">
                    <a:srgbClr val="000000"/>
                  </a:outerShdw>
                </a:effectLst>
                <a:latin typeface="Helvetica"/>
                <a:ea typeface="Helvetica"/>
                <a:cs typeface="Helvetica"/>
                <a:sym typeface="Helvetica"/>
              </a:rPr>
              <a:t>Altísimo</a:t>
            </a:r>
            <a:r>
              <a:t>.</a:t>
            </a:r>
          </a:p>
          <a:p>
            <a:pPr marL="0" indent="0" defTabSz="775969">
              <a:spcBef>
                <a:spcPts val="3100"/>
              </a:spcBef>
              <a:buSzTx/>
              <a:buNone/>
              <a:defRPr sz="5264"/>
            </a:pPr>
            <a:endParaRPr sz="2820">
              <a:latin typeface="Helvetica"/>
              <a:ea typeface="Helvetica"/>
              <a:cs typeface="Helvetica"/>
              <a:sym typeface="Helvetica"/>
            </a:endParaRPr>
          </a:p>
          <a:p>
            <a:pPr marL="0" indent="0" algn="r" defTabSz="775969">
              <a:spcBef>
                <a:spcPts val="3100"/>
              </a:spcBef>
              <a:buSzTx/>
              <a:buNone/>
              <a:defRPr sz="2820">
                <a:latin typeface="Helvetica"/>
                <a:ea typeface="Helvetica"/>
                <a:cs typeface="Helvetica"/>
                <a:sym typeface="Helvetica"/>
              </a:defRPr>
            </a:pPr>
            <a:r>
              <a:t>—The Signs of the Times, 18 de septiembre de 1893; Nuestra Elavada Vocación, 212. {1MCP 33.2}</a:t>
            </a:r>
          </a:p>
        </p:txBody>
      </p:sp>
      <p:pic>
        <p:nvPicPr>
          <p:cNvPr id="158" name="Imagen" descr="Imagen"/>
          <p:cNvPicPr>
            <a:picLocks noChangeAspect="1"/>
          </p:cNvPicPr>
          <p:nvPr/>
        </p:nvPicPr>
        <p:blipFill>
          <a:blip r:embed="rId2"/>
          <a:stretch>
            <a:fillRect/>
          </a:stretch>
        </p:blipFill>
        <p:spPr>
          <a:xfrm>
            <a:off x="17000701" y="3137947"/>
            <a:ext cx="7095796" cy="7440106"/>
          </a:xfrm>
          <a:prstGeom prst="rect">
            <a:avLst/>
          </a:prstGeom>
          <a:ln w="12700">
            <a:miter lim="400000"/>
          </a:ln>
          <a:effectLst>
            <a:outerShdw blurRad="190500" dist="8455" dir="5400000" rotWithShape="0">
              <a:srgbClr val="000000"/>
            </a:outerShdw>
          </a:effectLst>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 name="Imagen" descr="Imagen"/>
          <p:cNvPicPr>
            <a:picLocks noChangeAspect="1"/>
          </p:cNvPicPr>
          <p:nvPr/>
        </p:nvPicPr>
        <p:blipFill>
          <a:blip r:embed="rId2"/>
          <a:stretch>
            <a:fillRect/>
          </a:stretch>
        </p:blipFill>
        <p:spPr>
          <a:xfrm>
            <a:off x="11087431" y="-52228"/>
            <a:ext cx="13825405" cy="9921555"/>
          </a:xfrm>
          <a:prstGeom prst="rect">
            <a:avLst/>
          </a:prstGeom>
          <a:ln w="25400">
            <a:miter lim="400000"/>
          </a:ln>
          <a:effectLst>
            <a:outerShdw blurRad="254000" dist="127000" dir="5400000" rotWithShape="0">
              <a:srgbClr val="000000">
                <a:alpha val="70000"/>
              </a:srgbClr>
            </a:outerShdw>
          </a:effectLst>
        </p:spPr>
      </p:pic>
      <p:sp>
        <p:nvSpPr>
          <p:cNvPr id="161" name="Él viene disfrazado"/>
          <p:cNvSpPr txBox="1">
            <a:spLocks noGrp="1"/>
          </p:cNvSpPr>
          <p:nvPr>
            <p:ph type="title"/>
          </p:nvPr>
        </p:nvSpPr>
        <p:spPr>
          <a:xfrm>
            <a:off x="5638303" y="61383"/>
            <a:ext cx="13107394" cy="2984501"/>
          </a:xfrm>
          <a:prstGeom prst="rect">
            <a:avLst/>
          </a:prstGeom>
        </p:spPr>
        <p:txBody>
          <a:bodyPr/>
          <a:lstStyle>
            <a:lvl1pPr>
              <a:defRPr sz="8800"/>
            </a:lvl1pPr>
          </a:lstStyle>
          <a:p>
            <a:r>
              <a:t>Él viene disfrazado</a:t>
            </a:r>
          </a:p>
        </p:txBody>
      </p:sp>
      <p:sp>
        <p:nvSpPr>
          <p:cNvPr id="162" name="Los planes y las maquinaciones de Satanás nos asedian por todas partes. Siempre hemos de recordar que él se nos acerca disfrazado, ocultando sus motivos y el carácter de sus tentaciones."/>
          <p:cNvSpPr txBox="1">
            <a:spLocks noGrp="1"/>
          </p:cNvSpPr>
          <p:nvPr>
            <p:ph type="body" sz="half" idx="1"/>
          </p:nvPr>
        </p:nvSpPr>
        <p:spPr>
          <a:xfrm>
            <a:off x="693373" y="2645089"/>
            <a:ext cx="12253714" cy="10219301"/>
          </a:xfrm>
          <a:prstGeom prst="rect">
            <a:avLst/>
          </a:prstGeom>
        </p:spPr>
        <p:txBody>
          <a:bodyPr/>
          <a:lstStyle/>
          <a:p>
            <a:pPr marL="0" indent="0" algn="ctr">
              <a:lnSpc>
                <a:spcPts val="8000"/>
              </a:lnSpc>
              <a:spcBef>
                <a:spcPts val="3400"/>
              </a:spcBef>
              <a:buSzTx/>
              <a:buNone/>
              <a:defRPr sz="7500"/>
            </a:pPr>
            <a:r>
              <a:rPr i="1">
                <a:latin typeface="Times New Roman"/>
                <a:ea typeface="Times New Roman"/>
                <a:cs typeface="Times New Roman"/>
                <a:sym typeface="Times New Roman"/>
              </a:rPr>
              <a:t>Los </a:t>
            </a:r>
            <a:r>
              <a:rPr i="1">
                <a:effectLst>
                  <a:outerShdw blurRad="38100" dist="63500" dir="18900000" rotWithShape="0">
                    <a:srgbClr val="000000"/>
                  </a:outerShdw>
                </a:effectLst>
                <a:latin typeface="Times New Roman"/>
                <a:ea typeface="Times New Roman"/>
                <a:cs typeface="Times New Roman"/>
                <a:sym typeface="Times New Roman"/>
              </a:rPr>
              <a:t>planes</a:t>
            </a:r>
            <a:r>
              <a:rPr i="1">
                <a:latin typeface="Times New Roman"/>
                <a:ea typeface="Times New Roman"/>
                <a:cs typeface="Times New Roman"/>
                <a:sym typeface="Times New Roman"/>
              </a:rPr>
              <a:t> </a:t>
            </a:r>
            <a:r>
              <a:rPr sz="4600" i="1">
                <a:latin typeface="Times New Roman"/>
                <a:ea typeface="Times New Roman"/>
                <a:cs typeface="Times New Roman"/>
                <a:sym typeface="Times New Roman"/>
              </a:rPr>
              <a:t>y las </a:t>
            </a:r>
            <a:r>
              <a:rPr i="1">
                <a:latin typeface="Times New Roman"/>
                <a:ea typeface="Times New Roman"/>
                <a:cs typeface="Times New Roman"/>
                <a:sym typeface="Times New Roman"/>
              </a:rPr>
              <a:t>maquinaciones </a:t>
            </a:r>
            <a:r>
              <a:rPr sz="4600" i="1">
                <a:latin typeface="Times New Roman"/>
                <a:ea typeface="Times New Roman"/>
                <a:cs typeface="Times New Roman"/>
                <a:sym typeface="Times New Roman"/>
              </a:rPr>
              <a:t>de </a:t>
            </a:r>
            <a:r>
              <a:rPr i="1">
                <a:latin typeface="Times New Roman"/>
                <a:ea typeface="Times New Roman"/>
                <a:cs typeface="Times New Roman"/>
                <a:sym typeface="Times New Roman"/>
              </a:rPr>
              <a:t>Satanás nos asedian por todas partes. Siempre hemos </a:t>
            </a:r>
            <a:r>
              <a:rPr sz="4600" i="1">
                <a:latin typeface="Times New Roman"/>
                <a:ea typeface="Times New Roman"/>
                <a:cs typeface="Times New Roman"/>
                <a:sym typeface="Times New Roman"/>
              </a:rPr>
              <a:t>de </a:t>
            </a:r>
            <a:r>
              <a:rPr i="1">
                <a:latin typeface="Times New Roman"/>
                <a:ea typeface="Times New Roman"/>
                <a:cs typeface="Times New Roman"/>
                <a:sym typeface="Times New Roman"/>
              </a:rPr>
              <a:t>recordar </a:t>
            </a:r>
            <a:r>
              <a:rPr sz="4600" i="1">
                <a:latin typeface="Times New Roman"/>
                <a:ea typeface="Times New Roman"/>
                <a:cs typeface="Times New Roman"/>
                <a:sym typeface="Times New Roman"/>
              </a:rPr>
              <a:t>que él se </a:t>
            </a:r>
            <a:r>
              <a:rPr i="1">
                <a:latin typeface="Times New Roman"/>
                <a:ea typeface="Times New Roman"/>
                <a:cs typeface="Times New Roman"/>
                <a:sym typeface="Times New Roman"/>
              </a:rPr>
              <a:t>nos acerca </a:t>
            </a:r>
            <a:r>
              <a:rPr b="1" i="1">
                <a:effectLst>
                  <a:outerShdw blurRad="25400" dist="63500" dir="18900000" rotWithShape="0">
                    <a:srgbClr val="000000"/>
                  </a:outerShdw>
                </a:effectLst>
                <a:latin typeface="Times New Roman"/>
                <a:ea typeface="Times New Roman"/>
                <a:cs typeface="Times New Roman"/>
                <a:sym typeface="Times New Roman"/>
              </a:rPr>
              <a:t>disfrazado</a:t>
            </a:r>
            <a:r>
              <a:rPr sz="4600" i="1">
                <a:latin typeface="Times New Roman"/>
                <a:ea typeface="Times New Roman"/>
                <a:cs typeface="Times New Roman"/>
                <a:sym typeface="Times New Roman"/>
              </a:rPr>
              <a:t>, </a:t>
            </a:r>
            <a:r>
              <a:rPr i="1">
                <a:latin typeface="Times New Roman"/>
                <a:ea typeface="Times New Roman"/>
                <a:cs typeface="Times New Roman"/>
                <a:sym typeface="Times New Roman"/>
              </a:rPr>
              <a:t>ocultando sus motivos</a:t>
            </a:r>
            <a:r>
              <a:rPr sz="4600" i="1">
                <a:latin typeface="Times New Roman"/>
                <a:ea typeface="Times New Roman"/>
                <a:cs typeface="Times New Roman"/>
                <a:sym typeface="Times New Roman"/>
              </a:rPr>
              <a:t> y el </a:t>
            </a:r>
            <a:r>
              <a:rPr i="1">
                <a:latin typeface="Times New Roman"/>
                <a:ea typeface="Times New Roman"/>
                <a:cs typeface="Times New Roman"/>
                <a:sym typeface="Times New Roman"/>
              </a:rPr>
              <a:t>carácter </a:t>
            </a:r>
            <a:r>
              <a:rPr sz="4600" i="1">
                <a:latin typeface="Times New Roman"/>
                <a:ea typeface="Times New Roman"/>
                <a:cs typeface="Times New Roman"/>
                <a:sym typeface="Times New Roman"/>
              </a:rPr>
              <a:t>de sus tentaciones.</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 name="Imagen" descr="Imagen"/>
          <p:cNvPicPr>
            <a:picLocks noChangeAspect="1"/>
          </p:cNvPicPr>
          <p:nvPr/>
        </p:nvPicPr>
        <p:blipFill>
          <a:blip r:embed="rId2"/>
          <a:stretch>
            <a:fillRect/>
          </a:stretch>
        </p:blipFill>
        <p:spPr>
          <a:xfrm>
            <a:off x="14397897" y="-1339038"/>
            <a:ext cx="9501075" cy="6818276"/>
          </a:xfrm>
          <a:prstGeom prst="rect">
            <a:avLst/>
          </a:prstGeom>
          <a:ln w="25400">
            <a:miter lim="400000"/>
          </a:ln>
          <a:effectLst>
            <a:reflection stA="50000" endPos="40000" dir="5400000" sy="-100000" algn="bl" rotWithShape="0"/>
          </a:effectLst>
        </p:spPr>
      </p:pic>
      <p:sp>
        <p:nvSpPr>
          <p:cNvPr id="165" name="Él viene disfrazado"/>
          <p:cNvSpPr txBox="1">
            <a:spLocks noGrp="1"/>
          </p:cNvSpPr>
          <p:nvPr>
            <p:ph type="title"/>
          </p:nvPr>
        </p:nvSpPr>
        <p:spPr>
          <a:xfrm>
            <a:off x="1714500" y="2025650"/>
            <a:ext cx="13107393" cy="2984500"/>
          </a:xfrm>
          <a:prstGeom prst="rect">
            <a:avLst/>
          </a:prstGeom>
        </p:spPr>
        <p:txBody>
          <a:bodyPr/>
          <a:lstStyle>
            <a:lvl1pPr>
              <a:defRPr sz="8800">
                <a:solidFill>
                  <a:schemeClr val="accent6">
                    <a:hueOff val="105381"/>
                    <a:satOff val="14341"/>
                    <a:lumOff val="10801"/>
                  </a:schemeClr>
                </a:solidFill>
              </a:defRPr>
            </a:lvl1pPr>
          </a:lstStyle>
          <a:p>
            <a:r>
              <a:t>Él viene disfrazado</a:t>
            </a:r>
          </a:p>
        </p:txBody>
      </p:sp>
      <p:sp>
        <p:nvSpPr>
          <p:cNvPr id="166" name="Viene con vestidos de luz, aparentemente ataviado con el puro ropaje de los ángeles, para que no podamos discernir que es él. Necesitamos emplear gran precaución para investigar cuidadosamente sus artificios, para no ser engañados.…"/>
          <p:cNvSpPr txBox="1"/>
          <p:nvPr/>
        </p:nvSpPr>
        <p:spPr>
          <a:xfrm>
            <a:off x="2261327" y="6036601"/>
            <a:ext cx="20741879" cy="68182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p>
            <a:pPr algn="l">
              <a:lnSpc>
                <a:spcPts val="8000"/>
              </a:lnSpc>
              <a:spcBef>
                <a:spcPts val="3400"/>
              </a:spcBef>
              <a:defRPr sz="5600"/>
            </a:pPr>
            <a:r>
              <a:t>Viene con vestidos de luz, aparentemente ataviado con el puro ropaje de los ángeles, para que no podamos discernir que es él. </a:t>
            </a:r>
            <a:r>
              <a:rPr sz="7500" i="1">
                <a:effectLst>
                  <a:outerShdw blurRad="38100" dist="63500" dir="18900000" rotWithShape="0">
                    <a:srgbClr val="000000"/>
                  </a:outerShdw>
                </a:effectLst>
                <a:latin typeface="Times New Roman"/>
                <a:ea typeface="Times New Roman"/>
                <a:cs typeface="Times New Roman"/>
                <a:sym typeface="Times New Roman"/>
              </a:rPr>
              <a:t>Necesitamos emplear gran precaución</a:t>
            </a:r>
            <a:r>
              <a:t> para </a:t>
            </a:r>
            <a:r>
              <a:rPr sz="7500" i="1">
                <a:effectLst>
                  <a:outerShdw blurRad="38100" dist="63500" dir="18900000" rotWithShape="0">
                    <a:srgbClr val="000000"/>
                  </a:outerShdw>
                </a:effectLst>
                <a:latin typeface="Times New Roman"/>
                <a:ea typeface="Times New Roman"/>
                <a:cs typeface="Times New Roman"/>
                <a:sym typeface="Times New Roman"/>
              </a:rPr>
              <a:t>investigar</a:t>
            </a:r>
            <a:r>
              <a:t> cuidadosamente</a:t>
            </a:r>
            <a:r>
              <a:rPr sz="7500" i="1">
                <a:effectLst>
                  <a:outerShdw blurRad="38100" dist="63500" dir="18900000" rotWithShape="0">
                    <a:srgbClr val="000000"/>
                  </a:outerShdw>
                </a:effectLst>
                <a:latin typeface="Times New Roman"/>
                <a:ea typeface="Times New Roman"/>
                <a:cs typeface="Times New Roman"/>
                <a:sym typeface="Times New Roman"/>
              </a:rPr>
              <a:t> sus artificios</a:t>
            </a:r>
            <a:r>
              <a:t>, para no ser engañados.</a:t>
            </a:r>
          </a:p>
          <a:p>
            <a:pPr algn="l">
              <a:lnSpc>
                <a:spcPts val="8000"/>
              </a:lnSpc>
              <a:spcBef>
                <a:spcPts val="3400"/>
              </a:spcBef>
              <a:defRPr sz="3200"/>
            </a:pPr>
            <a:r>
              <a:t>.—Nuestra Elavada Vocacion, 90 (1897). {1MCP 34.1}</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 name="Mal uso de las ciencias relativas a la mente"/>
          <p:cNvSpPr txBox="1">
            <a:spLocks noGrp="1"/>
          </p:cNvSpPr>
          <p:nvPr>
            <p:ph type="title"/>
          </p:nvPr>
        </p:nvSpPr>
        <p:spPr>
          <a:xfrm>
            <a:off x="1714500" y="-277284"/>
            <a:ext cx="21957606" cy="2984501"/>
          </a:xfrm>
          <a:prstGeom prst="rect">
            <a:avLst/>
          </a:prstGeom>
        </p:spPr>
        <p:txBody>
          <a:bodyPr/>
          <a:lstStyle/>
          <a:p>
            <a:pPr defTabSz="742950">
              <a:defRPr sz="7919"/>
            </a:pPr>
            <a:r>
              <a:t>Mal uso</a:t>
            </a:r>
            <a:r>
              <a:rPr sz="6210">
                <a:latin typeface="Arial"/>
                <a:ea typeface="Arial"/>
                <a:cs typeface="Arial"/>
                <a:sym typeface="Arial"/>
              </a:rPr>
              <a:t> de las </a:t>
            </a:r>
            <a:r>
              <a:t>ciencias relativas</a:t>
            </a:r>
            <a:r>
              <a:rPr sz="6210">
                <a:latin typeface="Arial"/>
                <a:ea typeface="Arial"/>
                <a:cs typeface="Arial"/>
                <a:sym typeface="Arial"/>
              </a:rPr>
              <a:t> a la </a:t>
            </a:r>
            <a:r>
              <a:t>mente</a:t>
            </a:r>
          </a:p>
        </p:txBody>
      </p:sp>
      <p:sp>
        <p:nvSpPr>
          <p:cNvPr id="169" name="A través de la :…"/>
          <p:cNvSpPr txBox="1"/>
          <p:nvPr/>
        </p:nvSpPr>
        <p:spPr>
          <a:xfrm>
            <a:off x="6540319" y="5332695"/>
            <a:ext cx="12305968" cy="48291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p>
            <a:pPr algn="l">
              <a:lnSpc>
                <a:spcPts val="6500"/>
              </a:lnSpc>
              <a:spcBef>
                <a:spcPts val="3400"/>
              </a:spcBef>
              <a:defRPr sz="6700"/>
            </a:pPr>
            <a:r>
              <a:rPr sz="8100" b="1" i="1">
                <a:effectLst>
                  <a:outerShdw blurRad="25400" dist="63500" dir="18900000" rotWithShape="0">
                    <a:srgbClr val="000000"/>
                  </a:outerShdw>
                </a:effectLst>
                <a:latin typeface="Times New Roman"/>
                <a:ea typeface="Times New Roman"/>
                <a:cs typeface="Times New Roman"/>
                <a:sym typeface="Times New Roman"/>
              </a:rPr>
              <a:t>A través</a:t>
            </a:r>
            <a:r>
              <a:rPr sz="4600" b="1" i="1">
                <a:effectLst>
                  <a:outerShdw blurRad="25400" dist="63500" dir="18900000" rotWithShape="0">
                    <a:srgbClr val="000000"/>
                  </a:outerShdw>
                </a:effectLst>
                <a:latin typeface="Times New Roman"/>
                <a:ea typeface="Times New Roman"/>
                <a:cs typeface="Times New Roman"/>
                <a:sym typeface="Times New Roman"/>
              </a:rPr>
              <a:t> de la :</a:t>
            </a:r>
          </a:p>
          <a:p>
            <a:pPr marL="679326" indent="-228600" algn="l">
              <a:lnSpc>
                <a:spcPts val="6500"/>
              </a:lnSpc>
              <a:spcBef>
                <a:spcPts val="3400"/>
              </a:spcBef>
              <a:buSzPct val="80000"/>
              <a:buBlip>
                <a:blip r:embed="rId2"/>
              </a:buBlip>
              <a:defRPr sz="6700"/>
            </a:pPr>
            <a:r>
              <a:rPr sz="4600" b="1" i="1">
                <a:effectLst>
                  <a:outerShdw blurRad="25400" dist="63500" dir="18900000" rotWithShape="0">
                    <a:srgbClr val="000000"/>
                  </a:outerShdw>
                </a:effectLst>
                <a:latin typeface="Times New Roman"/>
                <a:ea typeface="Times New Roman"/>
                <a:cs typeface="Times New Roman"/>
                <a:sym typeface="Times New Roman"/>
              </a:rPr>
              <a:t>    </a:t>
            </a:r>
            <a:r>
              <a:rPr b="1">
                <a:effectLst>
                  <a:outerShdw blurRad="25400" dist="63500" dir="18900000" rotWithShape="0">
                    <a:srgbClr val="000000"/>
                  </a:outerShdw>
                </a:effectLst>
                <a:latin typeface="Helvetica"/>
                <a:ea typeface="Helvetica"/>
                <a:cs typeface="Helvetica"/>
                <a:sym typeface="Helvetica"/>
              </a:rPr>
              <a:t>Frenología</a:t>
            </a:r>
            <a:r>
              <a:t> </a:t>
            </a:r>
          </a:p>
          <a:p>
            <a:pPr marL="783686" indent="-332960" algn="l">
              <a:lnSpc>
                <a:spcPts val="6500"/>
              </a:lnSpc>
              <a:spcBef>
                <a:spcPts val="3400"/>
              </a:spcBef>
              <a:buSzPct val="80000"/>
              <a:buBlip>
                <a:blip r:embed="rId2"/>
              </a:buBlip>
              <a:defRPr sz="6700"/>
            </a:pPr>
            <a:r>
              <a:t> </a:t>
            </a:r>
            <a:r>
              <a:rPr b="1">
                <a:effectLst>
                  <a:outerShdw blurRad="25400" dist="63500" dir="18900000" rotWithShape="0">
                    <a:srgbClr val="000000"/>
                  </a:outerShdw>
                </a:effectLst>
                <a:latin typeface="Helvetica"/>
                <a:ea typeface="Helvetica"/>
                <a:cs typeface="Helvetica"/>
                <a:sym typeface="Helvetica"/>
              </a:rPr>
              <a:t>Psicología</a:t>
            </a:r>
          </a:p>
          <a:p>
            <a:pPr marL="783686" indent="-332960" algn="l">
              <a:lnSpc>
                <a:spcPts val="5300"/>
              </a:lnSpc>
              <a:spcBef>
                <a:spcPts val="3400"/>
              </a:spcBef>
              <a:buSzPct val="80000"/>
              <a:buBlip>
                <a:blip r:embed="rId2"/>
              </a:buBlip>
              <a:defRPr sz="6700"/>
            </a:pPr>
            <a:r>
              <a:rPr b="1">
                <a:effectLst>
                  <a:outerShdw blurRad="25400" dist="63500" dir="18900000" rotWithShape="0">
                    <a:srgbClr val="000000"/>
                  </a:outerShdw>
                </a:effectLst>
                <a:latin typeface="Helvetica"/>
                <a:ea typeface="Helvetica"/>
                <a:cs typeface="Helvetica"/>
                <a:sym typeface="Helvetica"/>
              </a:rPr>
              <a:t> Mesmerismo</a:t>
            </a:r>
            <a:r>
              <a:t>* (hipnotismo)</a:t>
            </a:r>
          </a:p>
        </p:txBody>
      </p:sp>
      <p:sp>
        <p:nvSpPr>
          <p:cNvPr id="170" name="{1MCP 34.3}"/>
          <p:cNvSpPr txBox="1"/>
          <p:nvPr/>
        </p:nvSpPr>
        <p:spPr>
          <a:xfrm>
            <a:off x="19879468" y="12445867"/>
            <a:ext cx="4142781" cy="13433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lgn="l">
              <a:lnSpc>
                <a:spcPts val="8000"/>
              </a:lnSpc>
              <a:spcBef>
                <a:spcPts val="3400"/>
              </a:spcBef>
              <a:defRPr sz="3200"/>
            </a:lvl1pPr>
          </a:lstStyle>
          <a:p>
            <a:r>
              <a:t>{1MCP 34.3}</a:t>
            </a:r>
          </a:p>
        </p:txBody>
      </p:sp>
      <p:sp>
        <p:nvSpPr>
          <p:cNvPr id="171" name="El escepticismo y el paganismo aparecen con tanta frecuencia vestidos con un ropaje científico"/>
          <p:cNvSpPr txBox="1"/>
          <p:nvPr/>
        </p:nvSpPr>
        <p:spPr>
          <a:xfrm>
            <a:off x="934077" y="2625337"/>
            <a:ext cx="22515846" cy="22906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p>
            <a:pPr>
              <a:lnSpc>
                <a:spcPts val="8000"/>
              </a:lnSpc>
              <a:spcBef>
                <a:spcPts val="3400"/>
              </a:spcBef>
              <a:defRPr sz="6000">
                <a:latin typeface="+mj-lt"/>
                <a:ea typeface="+mj-ea"/>
                <a:cs typeface="+mj-cs"/>
                <a:sym typeface="Arial Black"/>
              </a:defRPr>
            </a:pPr>
            <a:r>
              <a:t>El escepticismo</a:t>
            </a:r>
            <a:r>
              <a:rPr sz="4300">
                <a:latin typeface="Helvetica"/>
                <a:ea typeface="Helvetica"/>
                <a:cs typeface="Helvetica"/>
                <a:sym typeface="Helvetica"/>
              </a:rPr>
              <a:t> y el</a:t>
            </a:r>
            <a:r>
              <a:rPr>
                <a:latin typeface="Helvetica"/>
                <a:ea typeface="Helvetica"/>
                <a:cs typeface="Helvetica"/>
                <a:sym typeface="Helvetica"/>
              </a:rPr>
              <a:t> </a:t>
            </a:r>
            <a:r>
              <a:t>paganismo aparecen</a:t>
            </a:r>
            <a:r>
              <a:rPr sz="4300">
                <a:latin typeface="Helvetica"/>
                <a:ea typeface="Helvetica"/>
                <a:cs typeface="Helvetica"/>
                <a:sym typeface="Helvetica"/>
              </a:rPr>
              <a:t> con </a:t>
            </a:r>
            <a:r>
              <a:t>tanta frecuencia vestidos</a:t>
            </a:r>
            <a:r>
              <a:rPr sz="4300">
                <a:latin typeface="Helvetica"/>
                <a:ea typeface="Helvetica"/>
                <a:cs typeface="Helvetica"/>
                <a:sym typeface="Helvetica"/>
              </a:rPr>
              <a:t> con un </a:t>
            </a:r>
            <a:r>
              <a:t>ropaje científico</a:t>
            </a:r>
          </a:p>
        </p:txBody>
      </p:sp>
      <p:sp>
        <p:nvSpPr>
          <p:cNvPr id="172" name="Llega directamente a los miembros de esta generación, y trabaja con ese poder que caracterizará sus esfuerzos cerca del fin del tiempo de gracia. Las mentes de miles de personas han sido envenenadas por este medio y conducidas al paganismo."/>
          <p:cNvSpPr txBox="1"/>
          <p:nvPr/>
        </p:nvSpPr>
        <p:spPr>
          <a:xfrm>
            <a:off x="1714499" y="10341428"/>
            <a:ext cx="21957607" cy="2409495"/>
          </a:xfrm>
          <a:prstGeom prst="rect">
            <a:avLst/>
          </a:prstGeom>
          <a:gradFill>
            <a:gsLst>
              <a:gs pos="0">
                <a:srgbClr val="030303"/>
              </a:gs>
              <a:gs pos="100000">
                <a:srgbClr val="FFD479"/>
              </a:gs>
            </a:gsLst>
            <a:lin ang="5400000"/>
          </a:gra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lnSpc>
                <a:spcPts val="4400"/>
              </a:lnSpc>
              <a:spcBef>
                <a:spcPts val="3400"/>
              </a:spcBef>
              <a:defRPr sz="4400">
                <a:latin typeface="Helvetica"/>
                <a:ea typeface="Helvetica"/>
                <a:cs typeface="Helvetica"/>
                <a:sym typeface="Helvetica"/>
              </a:defRPr>
            </a:lvl1pPr>
          </a:lstStyle>
          <a:p>
            <a:r>
              <a:t>Llega directamente a los miembros de esta generación, y trabaja con ese poder que caracterizará sus esfuerzos cerca del fin del tiempo de gracia. Las mentes de miles de personas han sido envenenadas por este medio y conducidas al paganismo.</a:t>
            </a:r>
          </a:p>
        </p:txBody>
      </p:sp>
    </p:spTree>
  </p:cSld>
  <p:clrMapOvr>
    <a:masterClrMapping/>
  </p:clrMapOvr>
  <p:transition spd="med"/>
</p:sld>
</file>

<file path=ppt/theme/theme1.xml><?xml version="1.0" encoding="utf-8"?>
<a:theme xmlns:a="http://schemas.openxmlformats.org/drawingml/2006/main" name="Gradient">
  <a:themeElements>
    <a:clrScheme name="Gradient">
      <a:dk1>
        <a:srgbClr val="FF0000"/>
      </a:dk1>
      <a:lt1>
        <a:srgbClr val="FFFFFF"/>
      </a:lt1>
      <a:dk2>
        <a:srgbClr val="53585F"/>
      </a:dk2>
      <a:lt2>
        <a:srgbClr val="DCDEE0"/>
      </a:lt2>
      <a:accent1>
        <a:srgbClr val="0065C1"/>
      </a:accent1>
      <a:accent2>
        <a:srgbClr val="189B1A"/>
      </a:accent2>
      <a:accent3>
        <a:srgbClr val="008C91"/>
      </a:accent3>
      <a:accent4>
        <a:srgbClr val="5747C1"/>
      </a:accent4>
      <a:accent5>
        <a:srgbClr val="971817"/>
      </a:accent5>
      <a:accent6>
        <a:srgbClr val="BC8027"/>
      </a:accent6>
      <a:hlink>
        <a:srgbClr val="0000FF"/>
      </a:hlink>
      <a:folHlink>
        <a:srgbClr val="FF00FF"/>
      </a:folHlink>
    </a:clrScheme>
    <a:fontScheme name="Gradient">
      <a:majorFont>
        <a:latin typeface="Arial Black"/>
        <a:ea typeface="Arial Black"/>
        <a:cs typeface="Arial Black"/>
      </a:majorFont>
      <a:minorFont>
        <a:latin typeface="Helvetica Light"/>
        <a:ea typeface="Helvetica Light"/>
        <a:cs typeface="Helvetica Light"/>
      </a:minorFont>
    </a:fontScheme>
    <a:fmtScheme name="Gradien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r="18900000" rotWithShape="0">
              <a:srgbClr val="000000">
                <a:alpha val="80000"/>
              </a:srgbClr>
            </a:outerShdw>
          </a:effectLst>
        </a:effectStyle>
        <a:effectStyle>
          <a:effectLst>
            <a:outerShdw blurRad="76200" dir="18900000" rotWithShape="0">
              <a:srgbClr val="000000">
                <a:alpha val="80000"/>
              </a:srgbClr>
            </a:outerShdw>
          </a:effectLst>
        </a:effectStyle>
        <a:effectStyle>
          <a:effectLst>
            <a:outerShdw blurRad="76200" dir="18900000" rotWithShape="0">
              <a:srgbClr val="000000">
                <a:alpha val="8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flip="none" rotWithShape="1">
          <a:gsLst>
            <a:gs pos="0">
              <a:schemeClr val="accent1"/>
            </a:gs>
            <a:gs pos="100000">
              <a:schemeClr val="accent1">
                <a:hueOff val="321133"/>
                <a:satOff val="-12043"/>
                <a:lumOff val="-7113"/>
              </a:schemeClr>
            </a:gs>
          </a:gsLst>
          <a:lin ang="5400000" scaled="0"/>
        </a:gradFill>
        <a:ln w="12700" cap="flat">
          <a:noFill/>
          <a:miter lim="400000"/>
        </a:ln>
        <a:effectLst>
          <a:outerShdw blurRad="76200" dir="18900000" rotWithShape="0">
            <a:srgbClr val="000000">
              <a:alpha val="8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outerShdw blurRad="25400" dist="23998" dir="2700000" rotWithShape="0">
                <a:srgbClr val="000000">
                  <a:alpha val="31034"/>
                </a:srgbClr>
              </a:outerShdw>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2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Gradient">
  <a:themeElements>
    <a:clrScheme name="Gradient">
      <a:dk1>
        <a:srgbClr val="000000"/>
      </a:dk1>
      <a:lt1>
        <a:srgbClr val="FFFFFF"/>
      </a:lt1>
      <a:dk2>
        <a:srgbClr val="53585F"/>
      </a:dk2>
      <a:lt2>
        <a:srgbClr val="DCDEE0"/>
      </a:lt2>
      <a:accent1>
        <a:srgbClr val="0065C1"/>
      </a:accent1>
      <a:accent2>
        <a:srgbClr val="189B1A"/>
      </a:accent2>
      <a:accent3>
        <a:srgbClr val="008C91"/>
      </a:accent3>
      <a:accent4>
        <a:srgbClr val="5747C1"/>
      </a:accent4>
      <a:accent5>
        <a:srgbClr val="971817"/>
      </a:accent5>
      <a:accent6>
        <a:srgbClr val="BC8027"/>
      </a:accent6>
      <a:hlink>
        <a:srgbClr val="0000FF"/>
      </a:hlink>
      <a:folHlink>
        <a:srgbClr val="FF00FF"/>
      </a:folHlink>
    </a:clrScheme>
    <a:fontScheme name="Gradient">
      <a:majorFont>
        <a:latin typeface="Arial Black"/>
        <a:ea typeface="Arial Black"/>
        <a:cs typeface="Arial Black"/>
      </a:majorFont>
      <a:minorFont>
        <a:latin typeface="Helvetica Light"/>
        <a:ea typeface="Helvetica Light"/>
        <a:cs typeface="Helvetica Light"/>
      </a:minorFont>
    </a:fontScheme>
    <a:fmtScheme name="Gradien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r="18900000" rotWithShape="0">
              <a:srgbClr val="000000">
                <a:alpha val="80000"/>
              </a:srgbClr>
            </a:outerShdw>
          </a:effectLst>
        </a:effectStyle>
        <a:effectStyle>
          <a:effectLst>
            <a:outerShdw blurRad="76200" dir="18900000" rotWithShape="0">
              <a:srgbClr val="000000">
                <a:alpha val="80000"/>
              </a:srgbClr>
            </a:outerShdw>
          </a:effectLst>
        </a:effectStyle>
        <a:effectStyle>
          <a:effectLst>
            <a:outerShdw blurRad="76200" dir="18900000" rotWithShape="0">
              <a:srgbClr val="000000">
                <a:alpha val="8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flip="none" rotWithShape="1">
          <a:gsLst>
            <a:gs pos="0">
              <a:schemeClr val="accent1"/>
            </a:gs>
            <a:gs pos="100000">
              <a:schemeClr val="accent1">
                <a:hueOff val="321133"/>
                <a:satOff val="-12043"/>
                <a:lumOff val="-7113"/>
              </a:schemeClr>
            </a:gs>
          </a:gsLst>
          <a:lin ang="5400000" scaled="0"/>
        </a:gradFill>
        <a:ln w="12700" cap="flat">
          <a:noFill/>
          <a:miter lim="400000"/>
        </a:ln>
        <a:effectLst>
          <a:outerShdw blurRad="76200" dir="18900000" rotWithShape="0">
            <a:srgbClr val="000000">
              <a:alpha val="8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outerShdw blurRad="25400" dist="23998" dir="2700000" rotWithShape="0">
                <a:srgbClr val="000000">
                  <a:alpha val="31034"/>
                </a:srgbClr>
              </a:outerShdw>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2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6</TotalTime>
  <Words>2206</Words>
  <Application>Microsoft Macintosh PowerPoint</Application>
  <PresentationFormat>Personalizado</PresentationFormat>
  <Paragraphs>120</Paragraphs>
  <Slides>33</Slides>
  <Notes>0</Notes>
  <HiddenSlides>0</HiddenSlides>
  <MMClips>0</MMClips>
  <ScaleCrop>false</ScaleCrop>
  <HeadingPairs>
    <vt:vector size="6" baseType="variant">
      <vt:variant>
        <vt:lpstr>Fuentes usadas</vt:lpstr>
      </vt:variant>
      <vt:variant>
        <vt:i4>10</vt:i4>
      </vt:variant>
      <vt:variant>
        <vt:lpstr>Tema</vt:lpstr>
      </vt:variant>
      <vt:variant>
        <vt:i4>1</vt:i4>
      </vt:variant>
      <vt:variant>
        <vt:lpstr>Títulos de diapositiva</vt:lpstr>
      </vt:variant>
      <vt:variant>
        <vt:i4>33</vt:i4>
      </vt:variant>
    </vt:vector>
  </HeadingPairs>
  <TitlesOfParts>
    <vt:vector size="44" baseType="lpstr">
      <vt:lpstr>Advent Sans Beta</vt:lpstr>
      <vt:lpstr>Arial</vt:lpstr>
      <vt:lpstr>Arial Black</vt:lpstr>
      <vt:lpstr>Arial Rounded MT Bold</vt:lpstr>
      <vt:lpstr>Helvetica</vt:lpstr>
      <vt:lpstr>Helvetica Light</vt:lpstr>
      <vt:lpstr>Helvetica Neue</vt:lpstr>
      <vt:lpstr>Lucida Grande</vt:lpstr>
      <vt:lpstr>Times New Roman</vt:lpstr>
      <vt:lpstr>Wingdings</vt:lpstr>
      <vt:lpstr>Gradient</vt:lpstr>
      <vt:lpstr>Presentación de PowerPoint</vt:lpstr>
      <vt:lpstr>Presentación de PowerPoint</vt:lpstr>
      <vt:lpstr>El estudio de la Mente</vt:lpstr>
      <vt:lpstr>Peligros de la psicología</vt:lpstr>
      <vt:lpstr>Satanás estudia la mente</vt:lpstr>
      <vt:lpstr>Satanás, maestro de artes sutiles</vt:lpstr>
      <vt:lpstr>Él viene disfrazado</vt:lpstr>
      <vt:lpstr>Él viene disfrazado</vt:lpstr>
      <vt:lpstr>Mal uso de las ciencias relativas a la mente</vt:lpstr>
      <vt:lpstr>Mal uso de las ciencias relativas a la mente</vt:lpstr>
      <vt:lpstr>Presentación de PowerPoint</vt:lpstr>
      <vt:lpstr>La obra de Satanás es desviar la mente del ser humano</vt:lpstr>
      <vt:lpstr>La artera insinuación en lugar del ataque abierto y osado</vt:lpstr>
      <vt:lpstr>Su objetivo especial son las mentes de los jóvenes</vt:lpstr>
      <vt:lpstr>Satanás controla la mente que no es guiada por el Espíritu Santo</vt:lpstr>
      <vt:lpstr>Se opone directamente a Dios en  </vt:lpstr>
      <vt:lpstr>Desde los días de Adán hasta ahora</vt:lpstr>
      <vt:lpstr>Trabaja para confundir la mente de los que conocen la verdad</vt:lpstr>
      <vt:lpstr>Satanás desvía las mentes con temas de controversia</vt:lpstr>
      <vt:lpstr>Una mente domina a otra</vt:lpstr>
      <vt:lpstr>Un poder para el bien, un poder para el mal</vt:lpstr>
      <vt:lpstr>No confiar en el juicio de nadie</vt:lpstr>
      <vt:lpstr>Satanás busca mentes distraídas</vt:lpstr>
      <vt:lpstr>Los ángeles malos intentan destruir la voluntad humana</vt:lpstr>
      <vt:lpstr>Los ángeles malos intentan destruir la voluntad humana</vt:lpstr>
      <vt:lpstr>La única seguridad es resistir</vt:lpstr>
      <vt:lpstr>Evitar los actos de presunción</vt:lpstr>
      <vt:lpstr>La fe genuina y la presunción</vt:lpstr>
      <vt:lpstr>Los ángeles malos o los ángeles de Dios controlan nuestra mente</vt:lpstr>
      <vt:lpstr>Solo si cedemos</vt:lpstr>
      <vt:lpstr>Se necesita una percepción clara</vt:lpstr>
      <vt:lpstr>La oración prevalecerá contra Satanás</vt:lpstr>
      <vt:lpstr>La oración prevalecerá contra Satanás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cp:lastModifiedBy>Microsoft Office User</cp:lastModifiedBy>
  <cp:revision>4</cp:revision>
  <dcterms:modified xsi:type="dcterms:W3CDTF">2020-10-15T22:28:06Z</dcterms:modified>
</cp:coreProperties>
</file>