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2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65"/>
    <p:restoredTop sz="79116"/>
  </p:normalViewPr>
  <p:slideViewPr>
    <p:cSldViewPr snapToGrid="0" snapToObjects="1">
      <p:cViewPr varScale="1">
        <p:scale>
          <a:sx n="58" d="100"/>
          <a:sy n="58" d="100"/>
        </p:scale>
        <p:origin x="82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C12BD-ECA0-5045-8EC3-ABBC873AB73E}" type="datetimeFigureOut">
              <a:rPr lang="en-US" smtClean="0"/>
              <a:t>12/3/2020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8B049-FAD7-A546-98DC-54B995A1B64B}" type="slidenum">
              <a:rPr lang="en-US" smtClean="0"/>
              <a:t>‹#›</a:t>
            </a:fld>
            <a:endParaRPr lang="en-US"/>
          </a:p>
        </p:txBody>
      </p:sp>
    </p:spTree>
    <p:extLst>
      <p:ext uri="{BB962C8B-B14F-4D97-AF65-F5344CB8AC3E}">
        <p14:creationId xmlns:p14="http://schemas.microsoft.com/office/powerpoint/2010/main" val="2401035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dirty="0" smtClean="0"/>
              <a:t>Por </a:t>
            </a:r>
            <a:r>
              <a:rPr lang="es-MX" dirty="0" err="1" smtClean="0"/>
              <a:t>Zdravko</a:t>
            </a:r>
            <a:r>
              <a:rPr lang="es-MX" dirty="0" smtClean="0"/>
              <a:t> </a:t>
            </a:r>
            <a:r>
              <a:rPr lang="es-MX" dirty="0" err="1" smtClean="0"/>
              <a:t>Stefanovic</a:t>
            </a: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a:t>
            </a:fld>
            <a:endParaRPr lang="en-US"/>
          </a:p>
        </p:txBody>
      </p:sp>
    </p:spTree>
    <p:extLst>
      <p:ext uri="{BB962C8B-B14F-4D97-AF65-F5344CB8AC3E}">
        <p14:creationId xmlns:p14="http://schemas.microsoft.com/office/powerpoint/2010/main" val="14739516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La oración de Salomón por el templo, comienza así: “</a:t>
            </a:r>
            <a:r>
              <a:rPr lang="es-MX" sz="1200" kern="1200" cap="small" dirty="0" smtClean="0">
                <a:solidFill>
                  <a:schemeClr val="tx1"/>
                </a:solidFill>
                <a:effectLst/>
                <a:latin typeface="+mn-lt"/>
                <a:ea typeface="+mn-ea"/>
                <a:cs typeface="+mn-cs"/>
              </a:rPr>
              <a:t>Señor</a:t>
            </a:r>
            <a:r>
              <a:rPr lang="es-MX" sz="1200" kern="1200" dirty="0" smtClean="0">
                <a:solidFill>
                  <a:schemeClr val="tx1"/>
                </a:solidFill>
                <a:effectLst/>
                <a:latin typeface="+mn-lt"/>
                <a:ea typeface="+mn-ea"/>
                <a:cs typeface="+mn-cs"/>
              </a:rPr>
              <a:t>, Dios de Israel, no hay Dios como tú arriba en el cielo ni abajo en la tierra, pues tú cumples tu pacto de amor con quienes te sirven y te siguen de todo corazón” (1 Reyes 8:23). </a:t>
            </a:r>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10</a:t>
            </a:fld>
            <a:endParaRPr lang="en-US"/>
          </a:p>
        </p:txBody>
      </p:sp>
    </p:spTree>
    <p:extLst>
      <p:ext uri="{BB962C8B-B14F-4D97-AF65-F5344CB8AC3E}">
        <p14:creationId xmlns:p14="http://schemas.microsoft.com/office/powerpoint/2010/main" val="773888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No para hacer cambiar, sino para ser cambiados</a:t>
            </a:r>
            <a:endParaRPr lang="en-US" sz="1200" kern="1200" dirty="0" smtClean="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
            </a:r>
            <a:br>
              <a:rPr lang="en-US" sz="1200" b="0" i="0" u="none" strike="noStrike" kern="1200" dirty="0">
                <a:solidFill>
                  <a:schemeClr val="tx1"/>
                </a:solidFill>
                <a:effectLst/>
                <a:latin typeface="+mn-lt"/>
                <a:ea typeface="+mn-ea"/>
                <a:cs typeface="+mn-cs"/>
              </a:rPr>
            </a:br>
            <a:r>
              <a:rPr lang="es-MX" sz="1200" kern="1200" dirty="0" smtClean="0">
                <a:solidFill>
                  <a:schemeClr val="tx1"/>
                </a:solidFill>
                <a:effectLst/>
                <a:latin typeface="+mn-lt"/>
                <a:ea typeface="+mn-ea"/>
                <a:cs typeface="+mn-cs"/>
              </a:rPr>
              <a:t>Una importante declaración en la oración de Jesús la constituyen las siguientes palabras: "Venga tu reino, hágase tu voluntad en la tierra como en el cielo” (Mateo 6:10, NVI. Esta declaración se enfatiza aún más en algunas versiones con el uso de la palabra "Amén" (versículo 13 en la versión  KJV), como se acostumbra actualmente terminar una oración y se hacía en los tiempos bíblicos.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Muchos de nosotros sabemos que amén significa “¡Así sea!”. Lo que tal vez no todos sepan es que el amén al final de la oración no está afirmando los deseos de la persona que ora, sino el plan de Dios para la vida de esa persona. Es una súplica para que la voluntad de Dios se cumpla del todo. La expresión “Amén” dirigida a Dios, es una expresión que indica que estamos dispuestos a someternos a Dios y aceptar su voluntad.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11</a:t>
            </a:fld>
            <a:endParaRPr lang="en-US"/>
          </a:p>
        </p:txBody>
      </p:sp>
    </p:spTree>
    <p:extLst>
      <p:ext uri="{BB962C8B-B14F-4D97-AF65-F5344CB8AC3E}">
        <p14:creationId xmlns:p14="http://schemas.microsoft.com/office/powerpoint/2010/main" val="17229871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El verdadero propósito de la oración no es intentar cambiar la mente de Dios o sus planes para nosotros, o para los de aquellos por los que oramos: es más bien cambiarnos a nosotros y hacernos conformarnos con su voluntad. Esa es la razón por la que Jesús oró en el Getsemaní: “Pero no sea lo que yo quiero, sino lo que quieres tú”. (Mateo 26:39).</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El salmista confiesa al principio de su oración: "No me llega aún la palabra a la lengua cuando tú, </a:t>
            </a:r>
            <a:r>
              <a:rPr lang="es-MX" sz="1200" kern="1200" cap="small" dirty="0" smtClean="0">
                <a:solidFill>
                  <a:schemeClr val="tx1"/>
                </a:solidFill>
                <a:effectLst/>
                <a:latin typeface="+mn-lt"/>
                <a:ea typeface="+mn-ea"/>
                <a:cs typeface="+mn-cs"/>
              </a:rPr>
              <a:t>Señor</a:t>
            </a:r>
            <a:r>
              <a:rPr lang="es-MX" sz="1200" kern="1200" dirty="0" smtClean="0">
                <a:solidFill>
                  <a:schemeClr val="tx1"/>
                </a:solidFill>
                <a:effectLst/>
                <a:latin typeface="+mn-lt"/>
                <a:ea typeface="+mn-ea"/>
                <a:cs typeface="+mn-cs"/>
              </a:rPr>
              <a:t>, ya la sabes toda” (Salmo 139:4). Y termina su oración al suplicar: "Examíname, oh, Dios, y sondea mi corazón; ponme a prueba y sondea mis pensamientos. </a:t>
            </a:r>
            <a:r>
              <a:rPr lang="es-MX" sz="1200" kern="1200" baseline="30000" dirty="0" smtClean="0">
                <a:solidFill>
                  <a:schemeClr val="tx1"/>
                </a:solidFill>
                <a:effectLst/>
                <a:latin typeface="+mn-lt"/>
                <a:ea typeface="+mn-ea"/>
                <a:cs typeface="+mn-cs"/>
              </a:rPr>
              <a:t> </a:t>
            </a:r>
            <a:r>
              <a:rPr lang="es-MX" sz="1200" kern="1200" dirty="0" smtClean="0">
                <a:solidFill>
                  <a:schemeClr val="tx1"/>
                </a:solidFill>
                <a:effectLst/>
                <a:latin typeface="+mn-lt"/>
                <a:ea typeface="+mn-ea"/>
                <a:cs typeface="+mn-cs"/>
              </a:rPr>
              <a:t>Fíjate si voy por mal camino, y guíame por el camino eterno” (versículos 23 y 24).</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12</a:t>
            </a:fld>
            <a:endParaRPr lang="en-US"/>
          </a:p>
        </p:txBody>
      </p:sp>
    </p:spTree>
    <p:extLst>
      <p:ext uri="{BB962C8B-B14F-4D97-AF65-F5344CB8AC3E}">
        <p14:creationId xmlns:p14="http://schemas.microsoft.com/office/powerpoint/2010/main" val="4243435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La iglesia cristiana nació dentro de un ambiente de oración. Tanto sus dirigentes como sus miembros buscaban diaria y fielmente la dirección de Dios (Hechos 1:4; 2: 4, 42). Durante este periodo, la oración fue el instrumento con el que enfrentaban la oposición y la persecución. Esa fue la forma como la iglesia fue moldeada gradualmente a la imagen del diseño del Maestro.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Lo mismo podemos decir del apóstol Pablo. El Señor se lo describe al discípulo Ananías, al decir simplemente: "Está orando” (Hechos 9:11). Al convertirse el apóstol Pablo en un hombre de oración, fue moldeado hasta convertirse en un apóstol y en el primer misionero de Cristo Jesús a los gentiles. A través de la oración, el Espíritu Santo le dio la sabiduría y el entendimiento que necesitaba en su ministerio.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13</a:t>
            </a:fld>
            <a:endParaRPr lang="en-US"/>
          </a:p>
        </p:txBody>
      </p:sp>
    </p:spTree>
    <p:extLst>
      <p:ext uri="{BB962C8B-B14F-4D97-AF65-F5344CB8AC3E}">
        <p14:creationId xmlns:p14="http://schemas.microsoft.com/office/powerpoint/2010/main" val="24309911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Estos ejemplos nos enseñan que nuestras oraciones no cambian a Dios, sino más bien, que nosotros somos transformados y estamos listos para aceptar su voluntad en nuestra vida.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14</a:t>
            </a:fld>
            <a:endParaRPr lang="en-US"/>
          </a:p>
        </p:txBody>
      </p:sp>
    </p:spTree>
    <p:extLst>
      <p:ext uri="{BB962C8B-B14F-4D97-AF65-F5344CB8AC3E}">
        <p14:creationId xmlns:p14="http://schemas.microsoft.com/office/powerpoint/2010/main" val="16841526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Primero, que la mejor forma de aprender a orar es de hecho mismo de orar. Segundo, Dios, a quien dirigimos nuestra oración, es grandioso, pero al mismo tiempo está tan cerca de nosotros, que podemos llamarle Padre, Papá o Papito, así como lo hizo Jesús. Tercero, cuando oramos, debemos poner el reino de Dios y su justicia por delante de nuestras preocupaciones diarias. Y cuarto, nuestras oraciones tienen el propósito de prepararnos para aceptar su voluntad para nosotros y no el de hacer cambiar a Dios o sus planes para nosotros.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15</a:t>
            </a:fld>
            <a:endParaRPr lang="en-US"/>
          </a:p>
        </p:txBody>
      </p:sp>
    </p:spTree>
    <p:extLst>
      <p:ext uri="{BB962C8B-B14F-4D97-AF65-F5344CB8AC3E}">
        <p14:creationId xmlns:p14="http://schemas.microsoft.com/office/powerpoint/2010/main" val="23538229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Cuando Jesús estuvo en este mundo, ministró en favor de muchas necesidades. En algunas ocasiones, sus discípulos le presentaron pedidos especiales. Una de las más memorables de esas peticiones, se presenta justamente cuando Jesús termina de orar. “Señor, enséñanos a orar” (Lucas 11:1), le pidieron. </a:t>
            </a:r>
            <a:endParaRPr lang="en-US" sz="1200" kern="1200" dirty="0" smtClean="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2</a:t>
            </a:fld>
            <a:endParaRPr lang="en-US"/>
          </a:p>
        </p:txBody>
      </p:sp>
    </p:spTree>
    <p:extLst>
      <p:ext uri="{BB962C8B-B14F-4D97-AF65-F5344CB8AC3E}">
        <p14:creationId xmlns:p14="http://schemas.microsoft.com/office/powerpoint/2010/main" val="25435389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No. 1 Aprender es hacer </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Cuando Jesús les enseñó a sus discípulos cómo debían orar, no les dio una conferencia sobre ese tema, ni siquiera les dio un sermón al respecto. Más bien les enseñó a sus discípulos las palabras a usar en una oración. Les estaba diciendo: “¿Desean ustedes aprender a orar? Entonces vamos a orar. Así es como se hace”.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3</a:t>
            </a:fld>
            <a:endParaRPr lang="en-US"/>
          </a:p>
        </p:txBody>
      </p:sp>
    </p:spTree>
    <p:extLst>
      <p:ext uri="{BB962C8B-B14F-4D97-AF65-F5344CB8AC3E}">
        <p14:creationId xmlns:p14="http://schemas.microsoft.com/office/powerpoint/2010/main" val="3362870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Una oración de petición personal a Dios fue la que dirigió Ana en el santuario en </a:t>
            </a:r>
            <a:r>
              <a:rPr lang="es-MX" sz="1200" kern="1200" dirty="0" err="1" smtClean="0">
                <a:solidFill>
                  <a:schemeClr val="tx1"/>
                </a:solidFill>
                <a:effectLst/>
                <a:latin typeface="+mn-lt"/>
                <a:ea typeface="+mn-ea"/>
                <a:cs typeface="+mn-cs"/>
              </a:rPr>
              <a:t>Siló</a:t>
            </a:r>
            <a:r>
              <a:rPr lang="es-MX" sz="1200" kern="1200" dirty="0" smtClean="0">
                <a:solidFill>
                  <a:schemeClr val="tx1"/>
                </a:solidFill>
                <a:effectLst/>
                <a:latin typeface="+mn-lt"/>
                <a:ea typeface="+mn-ea"/>
                <a:cs typeface="+mn-cs"/>
              </a:rPr>
              <a:t> (1 Sam. 1). Lo fue también la oración de Jonás para que Dios lo librara del interior del gran pez (Jonás 2). La oración del profeta Elías en el Monte Carmelo (1 Reyes 18) es un excelente ejemplo de una oración acerca de la grandeza de Dios. La oración de dedicación del templo, por parte el rey Salomón (1 Reyes 8) es una ilustración de la oración inaugural de un lugar santo. </a:t>
            </a:r>
          </a:p>
          <a:p>
            <a:endParaRPr lang="es-MX"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4</a:t>
            </a:fld>
            <a:endParaRPr lang="en-US"/>
          </a:p>
        </p:txBody>
      </p:sp>
    </p:spTree>
    <p:extLst>
      <p:ext uri="{BB962C8B-B14F-4D97-AF65-F5344CB8AC3E}">
        <p14:creationId xmlns:p14="http://schemas.microsoft.com/office/powerpoint/2010/main" val="3502637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MX" sz="1200" kern="1200" dirty="0" smtClean="0">
                <a:solidFill>
                  <a:schemeClr val="tx1"/>
                </a:solidFill>
                <a:effectLst/>
                <a:latin typeface="+mn-lt"/>
                <a:ea typeface="+mn-ea"/>
                <a:cs typeface="+mn-cs"/>
              </a:rPr>
              <a:t>Podemos aprender mucho acerca de oración de intercesión en la oración de Daniel en favor de su pueblo en Babilonia (Dan. 9). Un buen ejemplo de una oración de consagración es la oración elevada por Cristo en el Getsemaní (Mateo 26), cuando sin ningún reparo rindió su vida a la voluntad de su Padre. Más aun, la oración de Jesús en el aposento alto (Juan 17) es la mejor oración en favor de la unidad entre los seguidores de Cristo.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5</a:t>
            </a:fld>
            <a:endParaRPr lang="en-US"/>
          </a:p>
        </p:txBody>
      </p:sp>
    </p:spTree>
    <p:extLst>
      <p:ext uri="{BB962C8B-B14F-4D97-AF65-F5344CB8AC3E}">
        <p14:creationId xmlns:p14="http://schemas.microsoft.com/office/powerpoint/2010/main" val="2830879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Vemos claramente que la oración es una expresión natural y espontánea de nuestros sentimientos inmediatos para o acerca de Dios.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6</a:t>
            </a:fld>
            <a:endParaRPr lang="en-US"/>
          </a:p>
        </p:txBody>
      </p:sp>
    </p:spTree>
    <p:extLst>
      <p:ext uri="{BB962C8B-B14F-4D97-AF65-F5344CB8AC3E}">
        <p14:creationId xmlns:p14="http://schemas.microsoft.com/office/powerpoint/2010/main" val="833875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b="1" kern="1200" dirty="0" smtClean="0">
                <a:solidFill>
                  <a:schemeClr val="tx1"/>
                </a:solidFill>
                <a:effectLst/>
                <a:latin typeface="+mn-lt"/>
                <a:ea typeface="+mn-ea"/>
                <a:cs typeface="+mn-cs"/>
              </a:rPr>
              <a:t>No. 2 Tan grande y a la vez tan cerca</a:t>
            </a:r>
            <a:endParaRPr lang="en-US" sz="1200" kern="1200" dirty="0" smtClean="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Para muchos de los contemporáneos de Jesús, Dios era un ser trascendente, sentado en su alto trono. Para Jesús, era algo diferente. A ese Dios Todopoderoso, él le llamaba </a:t>
            </a:r>
            <a:r>
              <a:rPr lang="es-MX" sz="1200" i="1" kern="1200" dirty="0" smtClean="0">
                <a:solidFill>
                  <a:schemeClr val="tx1"/>
                </a:solidFill>
                <a:effectLst/>
                <a:latin typeface="+mn-lt"/>
                <a:ea typeface="+mn-ea"/>
                <a:cs typeface="+mn-cs"/>
              </a:rPr>
              <a:t>Abba</a:t>
            </a:r>
            <a:r>
              <a:rPr lang="es-MX" sz="1200" kern="1200" dirty="0" smtClean="0">
                <a:solidFill>
                  <a:schemeClr val="tx1"/>
                </a:solidFill>
                <a:effectLst/>
                <a:latin typeface="+mn-lt"/>
                <a:ea typeface="+mn-ea"/>
                <a:cs typeface="+mn-cs"/>
              </a:rPr>
              <a:t> Padre en sus oraciones. Esta forma de dirigirse a Dios, encontrada tan frecuentemente en labios de Cristo, es una palabra que se usa dentro de una relación estrecha, cuya mejor traducción sería “papá”, o “papito”. Jesús oraba de la manera como un niño se dirige a su padre, con sencillez, intimidad y confianza. </a:t>
            </a:r>
            <a:endParaRPr lang="en-US" sz="1200" kern="1200" dirty="0" smtClean="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Jesus prayed as a child speaks to his or her father, with simplicity, intimacy, and confidence.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The prayers of God's people in Bible times tell of a God whom even the highest heaven cannot contain (1 Kings 8:27). Yet that same God is said to dwell through faith in the heart of the praying believer. To pray means to humbly open one's heart to the King of the universe so that He can dwell in it by faith.</a:t>
            </a:r>
          </a:p>
          <a:p>
            <a:endParaRPr lang="en-US" dirty="0"/>
          </a:p>
        </p:txBody>
      </p:sp>
      <p:sp>
        <p:nvSpPr>
          <p:cNvPr id="4" name="Slide Number Placeholder 3"/>
          <p:cNvSpPr>
            <a:spLocks noGrp="1"/>
          </p:cNvSpPr>
          <p:nvPr>
            <p:ph type="sldNum" sz="quarter" idx="5"/>
          </p:nvPr>
        </p:nvSpPr>
        <p:spPr/>
        <p:txBody>
          <a:bodyPr/>
          <a:lstStyle/>
          <a:p>
            <a:fld id="{FA58B049-FAD7-A546-98DC-54B995A1B64B}" type="slidenum">
              <a:rPr lang="en-US" smtClean="0"/>
              <a:t>7</a:t>
            </a:fld>
            <a:endParaRPr lang="en-US"/>
          </a:p>
        </p:txBody>
      </p:sp>
    </p:spTree>
    <p:extLst>
      <p:ext uri="{BB962C8B-B14F-4D97-AF65-F5344CB8AC3E}">
        <p14:creationId xmlns:p14="http://schemas.microsoft.com/office/powerpoint/2010/main" val="6508788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s-MX" sz="1200" kern="1200" dirty="0" smtClean="0">
                <a:solidFill>
                  <a:schemeClr val="tx1"/>
                </a:solidFill>
                <a:effectLst/>
                <a:latin typeface="+mn-lt"/>
                <a:ea typeface="+mn-ea"/>
                <a:cs typeface="+mn-cs"/>
              </a:rPr>
              <a:t>La oración del Salmo 8, del rey David, alaba al Señor, cuyo nombre es grande y majestuoso en toda la tierra, cuya gloria está asentada arriba en los cielos y cuyos actos de creación son la luna y las estrellas, que son obra de sus manos. Pero este salmo enseña también que el Señor se preocupa por sus criaturas. Cuando David se siente miserable y exclama: “Pero yo, gusano soy y no hombre” (Sal. 22:6), él todavía puede orar: “Pero tú, </a:t>
            </a:r>
            <a:r>
              <a:rPr lang="es-MX" sz="1200" kern="1200" cap="small" dirty="0" smtClean="0">
                <a:solidFill>
                  <a:schemeClr val="tx1"/>
                </a:solidFill>
                <a:effectLst/>
                <a:latin typeface="+mn-lt"/>
                <a:ea typeface="+mn-ea"/>
                <a:cs typeface="+mn-cs"/>
              </a:rPr>
              <a:t>Señor</a:t>
            </a:r>
            <a:r>
              <a:rPr lang="es-MX" sz="1200" kern="1200" dirty="0" smtClean="0">
                <a:solidFill>
                  <a:schemeClr val="tx1"/>
                </a:solidFill>
                <a:effectLst/>
                <a:latin typeface="+mn-lt"/>
                <a:ea typeface="+mn-ea"/>
                <a:cs typeface="+mn-cs"/>
              </a:rPr>
              <a:t>, no te alejes...ven pronto en mi auxilio” (versículo 19).</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8</a:t>
            </a:fld>
            <a:endParaRPr lang="en-US"/>
          </a:p>
        </p:txBody>
      </p:sp>
    </p:spTree>
    <p:extLst>
      <p:ext uri="{BB962C8B-B14F-4D97-AF65-F5344CB8AC3E}">
        <p14:creationId xmlns:p14="http://schemas.microsoft.com/office/powerpoint/2010/main" val="1357127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dirty="0" smtClean="0">
                <a:solidFill>
                  <a:schemeClr val="tx1"/>
                </a:solidFill>
                <a:effectLst/>
                <a:latin typeface="+mn-lt"/>
                <a:ea typeface="+mn-ea"/>
                <a:cs typeface="+mn-cs"/>
              </a:rPr>
              <a:t>Lo primero </a:t>
            </a:r>
            <a:r>
              <a:rPr lang="en-US" sz="1200" b="1" i="0" u="none" strike="noStrike" kern="1200" dirty="0" err="1" smtClean="0">
                <a:solidFill>
                  <a:schemeClr val="tx1"/>
                </a:solidFill>
                <a:effectLst/>
                <a:latin typeface="+mn-lt"/>
                <a:ea typeface="+mn-ea"/>
                <a:cs typeface="+mn-cs"/>
              </a:rPr>
              <a:t>es</a:t>
            </a:r>
            <a:r>
              <a:rPr lang="en-US" sz="1200" b="1" i="0" u="none" strike="noStrike" kern="1200" dirty="0" smtClean="0">
                <a:solidFill>
                  <a:schemeClr val="tx1"/>
                </a:solidFill>
                <a:effectLst/>
                <a:latin typeface="+mn-lt"/>
                <a:ea typeface="+mn-ea"/>
                <a:cs typeface="+mn-cs"/>
              </a:rPr>
              <a:t> lo primero</a:t>
            </a:r>
          </a:p>
          <a:p>
            <a:endParaRPr lang="en-US" sz="1200" b="1" i="0" u="none" strike="noStrike" kern="1200" dirty="0">
              <a:solidFill>
                <a:schemeClr val="tx1"/>
              </a:solidFill>
              <a:effectLst/>
              <a:latin typeface="+mn-lt"/>
              <a:ea typeface="+mn-ea"/>
              <a:cs typeface="+mn-cs"/>
            </a:endParaRPr>
          </a:p>
          <a:p>
            <a:r>
              <a:rPr lang="es-MX" sz="1200" kern="1200" dirty="0" smtClean="0">
                <a:solidFill>
                  <a:schemeClr val="tx1"/>
                </a:solidFill>
                <a:effectLst/>
                <a:latin typeface="+mn-lt"/>
                <a:ea typeface="+mn-ea"/>
                <a:cs typeface="+mn-cs"/>
              </a:rPr>
              <a:t>En el Sermón del Monte, Jesús le enseñó a la gente a buscar primeramente el reino de Dios y su justicia y que todas las otras cosas que necesitaran les serían dadas también (Mat. 6:33). Jesús puso en práctica lo que predicaba. Su oración al Padre se refiere primeramente a la santidad de su nombre, a la venida de su reino y al cumplimiento de su voluntad en este mundo. Esto debe venir primero, porque cada una de las cosas que Dios ha hecho y formado, las ha creado para su gloria. (Isa. 43:7). Siendo que la gloria es debida a solamente a Dios, debemos darle a él lo que le pertenece.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A58B049-FAD7-A546-98DC-54B995A1B64B}" type="slidenum">
              <a:rPr lang="en-US" smtClean="0"/>
              <a:t>9</a:t>
            </a:fld>
            <a:endParaRPr lang="en-US"/>
          </a:p>
        </p:txBody>
      </p:sp>
    </p:spTree>
    <p:extLst>
      <p:ext uri="{BB962C8B-B14F-4D97-AF65-F5344CB8AC3E}">
        <p14:creationId xmlns:p14="http://schemas.microsoft.com/office/powerpoint/2010/main" val="2333848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57C3F-0FB2-4B2E-BA6A-FEEEFF1AF7E3}"/>
              </a:ext>
            </a:extLst>
          </p:cNvPr>
          <p:cNvSpPr>
            <a:spLocks noGrp="1"/>
          </p:cNvSpPr>
          <p:nvPr>
            <p:ph type="ctrTitle"/>
          </p:nvPr>
        </p:nvSpPr>
        <p:spPr>
          <a:xfrm>
            <a:off x="2057400" y="685801"/>
            <a:ext cx="8115300" cy="3046228"/>
          </a:xfrm>
        </p:spPr>
        <p:txBody>
          <a:bodyPr anchor="b">
            <a:normAutofit/>
          </a:bodyPr>
          <a:lstStyle>
            <a:lvl1pPr algn="ctr">
              <a:defRPr sz="3600" cap="all" spc="300" baseline="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08583AE9-1CC1-4572-A6E5-E97F80E47661}"/>
              </a:ext>
            </a:extLst>
          </p:cNvPr>
          <p:cNvSpPr>
            <a:spLocks noGrp="1"/>
          </p:cNvSpPr>
          <p:nvPr>
            <p:ph type="subTitle" idx="1"/>
          </p:nvPr>
        </p:nvSpPr>
        <p:spPr>
          <a:xfrm>
            <a:off x="2057400" y="4114800"/>
            <a:ext cx="8115300" cy="2057400"/>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C04DE7C-68AB-403D-B9D8-7398C292C6DA}"/>
              </a:ext>
            </a:extLst>
          </p:cNvPr>
          <p:cNvSpPr>
            <a:spLocks noGrp="1"/>
          </p:cNvSpPr>
          <p:nvPr>
            <p:ph type="dt" sz="half" idx="10"/>
          </p:nvPr>
        </p:nvSpPr>
        <p:spPr/>
        <p:txBody>
          <a:bodyPr/>
          <a:lstStyle/>
          <a:p>
            <a:fld id="{23FEA57E-7C1A-457B-A4CD-5DCEB057B502}" type="datetime1">
              <a:rPr lang="en-US" smtClean="0"/>
              <a:t>12/3/2020</a:t>
            </a:fld>
            <a:endParaRPr lang="en-US" dirty="0"/>
          </a:p>
        </p:txBody>
      </p:sp>
      <p:sp>
        <p:nvSpPr>
          <p:cNvPr id="5" name="Footer Placeholder 4">
            <a:extLst>
              <a:ext uri="{FF2B5EF4-FFF2-40B4-BE49-F238E27FC236}">
                <a16:creationId xmlns:a16="http://schemas.microsoft.com/office/drawing/2014/main" id="{51003E50-6613-4D86-AA22-43B14E7279E9}"/>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03069AB5-A56D-471F-9236-EFA981E2EA03}"/>
              </a:ext>
            </a:extLst>
          </p:cNvPr>
          <p:cNvSpPr>
            <a:spLocks noGrp="1"/>
          </p:cNvSpPr>
          <p:nvPr>
            <p:ph type="sldNum" sz="quarter" idx="12"/>
          </p:nvPr>
        </p:nvSpPr>
        <p:spPr/>
        <p:txBody>
          <a:bodyPr/>
          <a:lstStyle/>
          <a:p>
            <a:fld id="{F8E28480-1C08-4458-AD97-0283E6FFD09D}" type="slidenum">
              <a:rPr lang="en-US" smtClean="0"/>
              <a:t>‹#›</a:t>
            </a:fld>
            <a:endParaRPr lang="en-US" dirty="0"/>
          </a:p>
        </p:txBody>
      </p:sp>
    </p:spTree>
    <p:extLst>
      <p:ext uri="{BB962C8B-B14F-4D97-AF65-F5344CB8AC3E}">
        <p14:creationId xmlns:p14="http://schemas.microsoft.com/office/powerpoint/2010/main" val="106421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2744C-12E6-455B-B646-2EA92DE0E9A2}"/>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D71C4D-C062-4EEE-9A9A-31ADCC5C8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944DC97-C26E-407A-9E29-68C52D547BDA}"/>
              </a:ext>
            </a:extLst>
          </p:cNvPr>
          <p:cNvSpPr>
            <a:spLocks noGrp="1"/>
          </p:cNvSpPr>
          <p:nvPr>
            <p:ph type="dt" sz="half" idx="10"/>
          </p:nvPr>
        </p:nvSpPr>
        <p:spPr/>
        <p:txBody>
          <a:bodyPr/>
          <a:lstStyle/>
          <a:p>
            <a:fld id="{11789749-A4CD-447F-8298-2B7988C91CEA}" type="datetime1">
              <a:rPr lang="en-US" smtClean="0"/>
              <a:t>12/3/2020</a:t>
            </a:fld>
            <a:endParaRPr lang="en-US"/>
          </a:p>
        </p:txBody>
      </p:sp>
      <p:sp>
        <p:nvSpPr>
          <p:cNvPr id="5" name="Footer Placeholder 4">
            <a:extLst>
              <a:ext uri="{FF2B5EF4-FFF2-40B4-BE49-F238E27FC236}">
                <a16:creationId xmlns:a16="http://schemas.microsoft.com/office/drawing/2014/main" id="{E72E9353-B771-47FF-975E-72337414E0ED}"/>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1EA5A858-B8B2-4364-A7D0-B2E8FAE0ADD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205085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A6BABE-D80C-4F54-A03C-E1F9EBCA83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285191-EF5B-48BE-AB5D-B7BA4C3D09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FA387A-1231-4FE3-8574-D4331A3432D2}"/>
              </a:ext>
            </a:extLst>
          </p:cNvPr>
          <p:cNvSpPr>
            <a:spLocks noGrp="1"/>
          </p:cNvSpPr>
          <p:nvPr>
            <p:ph type="dt" sz="half" idx="10"/>
          </p:nvPr>
        </p:nvSpPr>
        <p:spPr/>
        <p:txBody>
          <a:bodyPr/>
          <a:lstStyle/>
          <a:p>
            <a:fld id="{BA0444D3-C0BA-4587-A56C-581AB9F841BE}" type="datetime1">
              <a:rPr lang="en-US" smtClean="0"/>
              <a:t>12/3/2020</a:t>
            </a:fld>
            <a:endParaRPr lang="en-US"/>
          </a:p>
        </p:txBody>
      </p:sp>
      <p:sp>
        <p:nvSpPr>
          <p:cNvPr id="5" name="Footer Placeholder 4">
            <a:extLst>
              <a:ext uri="{FF2B5EF4-FFF2-40B4-BE49-F238E27FC236}">
                <a16:creationId xmlns:a16="http://schemas.microsoft.com/office/drawing/2014/main" id="{02F21559-4901-4AD3-ABE7-DF0235457312}"/>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D8F6C18E-B751-4E7B-9CD8-1BF44DAB80F4}"/>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441244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B412-EBAB-4569-B3D9-6B346BF837B2}"/>
              </a:ext>
            </a:extLst>
          </p:cNvPr>
          <p:cNvSpPr>
            <a:spLocks noGrp="1"/>
          </p:cNvSpPr>
          <p:nvPr>
            <p:ph type="title"/>
          </p:nvPr>
        </p:nvSpPr>
        <p:spPr>
          <a:xfrm>
            <a:off x="1371600" y="685800"/>
            <a:ext cx="9486900" cy="1371600"/>
          </a:xfrm>
        </p:spPr>
        <p:txBody>
          <a:bodyPr>
            <a:normAutofit/>
          </a:bodyPr>
          <a:lstStyle>
            <a:lvl1pPr algn="l">
              <a:defRPr sz="3200"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E7C8AE-B0F4-404F-BCAD-A14C18E50D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8AA9CAD-DAFB-4DE3-9C41-7FD03EA8D8DD}"/>
              </a:ext>
            </a:extLst>
          </p:cNvPr>
          <p:cNvSpPr>
            <a:spLocks noGrp="1"/>
          </p:cNvSpPr>
          <p:nvPr>
            <p:ph type="dt" sz="half" idx="10"/>
          </p:nvPr>
        </p:nvSpPr>
        <p:spPr/>
        <p:txBody>
          <a:bodyPr/>
          <a:lstStyle/>
          <a:p>
            <a:fld id="{201AF2CE-4F37-411C-A3EE-BBBE223265BF}" type="datetime1">
              <a:rPr lang="en-US" smtClean="0"/>
              <a:t>12/3/2020</a:t>
            </a:fld>
            <a:endParaRPr lang="en-US"/>
          </a:p>
        </p:txBody>
      </p:sp>
      <p:sp>
        <p:nvSpPr>
          <p:cNvPr id="5" name="Footer Placeholder 4">
            <a:extLst>
              <a:ext uri="{FF2B5EF4-FFF2-40B4-BE49-F238E27FC236}">
                <a16:creationId xmlns:a16="http://schemas.microsoft.com/office/drawing/2014/main" id="{8FCE3137-8136-46C5-AC2F-49E5F55E4C73}"/>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F1AB6EF-A0B1-4706-AE44-253A6B182D48}"/>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42122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02F68-BF19-468D-B422-54B6D189FA58}"/>
              </a:ext>
            </a:extLst>
          </p:cNvPr>
          <p:cNvSpPr>
            <a:spLocks noGrp="1"/>
          </p:cNvSpPr>
          <p:nvPr>
            <p:ph type="title"/>
          </p:nvPr>
        </p:nvSpPr>
        <p:spPr>
          <a:xfrm>
            <a:off x="831850" y="1709738"/>
            <a:ext cx="10515600" cy="2774071"/>
          </a:xfrm>
        </p:spPr>
        <p:txBody>
          <a:bodyPr anchor="b">
            <a:normAutofit/>
          </a:bodyPr>
          <a:lstStyle>
            <a:lvl1pPr algn="ct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CBF7D7-84D4-4A39-B44E-9B029EEB1FE8}"/>
              </a:ext>
            </a:extLst>
          </p:cNvPr>
          <p:cNvSpPr>
            <a:spLocks noGrp="1"/>
          </p:cNvSpPr>
          <p:nvPr>
            <p:ph type="body" idx="1"/>
          </p:nvPr>
        </p:nvSpPr>
        <p:spPr>
          <a:xfrm>
            <a:off x="831850" y="4641624"/>
            <a:ext cx="10515600" cy="1448026"/>
          </a:xfrm>
        </p:spPr>
        <p:txBody>
          <a:bodyPr/>
          <a:lstStyle>
            <a:lvl1pPr marL="0" indent="0" algn="ctr">
              <a:buNone/>
              <a:defRPr sz="2400" i="1">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E29709-D243-41E8-89FA-62FA7AEB52E1}"/>
              </a:ext>
            </a:extLst>
          </p:cNvPr>
          <p:cNvSpPr>
            <a:spLocks noGrp="1"/>
          </p:cNvSpPr>
          <p:nvPr>
            <p:ph type="dt" sz="half" idx="10"/>
          </p:nvPr>
        </p:nvSpPr>
        <p:spPr/>
        <p:txBody>
          <a:bodyPr/>
          <a:lstStyle/>
          <a:p>
            <a:fld id="{C96083D4-708C-4BB5-B4FD-30CE9FA12FD5}" type="datetime1">
              <a:rPr lang="en-US" smtClean="0"/>
              <a:t>12/3/2020</a:t>
            </a:fld>
            <a:endParaRPr lang="en-US"/>
          </a:p>
        </p:txBody>
      </p:sp>
      <p:sp>
        <p:nvSpPr>
          <p:cNvPr id="5" name="Footer Placeholder 4">
            <a:extLst>
              <a:ext uri="{FF2B5EF4-FFF2-40B4-BE49-F238E27FC236}">
                <a16:creationId xmlns:a16="http://schemas.microsoft.com/office/drawing/2014/main" id="{5AAB99C0-DC2A-4133-A10D-D43A1E05BB1A}"/>
              </a:ext>
            </a:extLst>
          </p:cNvPr>
          <p:cNvSpPr>
            <a:spLocks noGrp="1"/>
          </p:cNvSpPr>
          <p:nvPr>
            <p:ph type="ftr" sz="quarter" idx="11"/>
          </p:nvPr>
        </p:nvSpPr>
        <p:spPr/>
        <p:txBody>
          <a:bodyPr/>
          <a:lstStyle/>
          <a:p>
            <a:r>
              <a:rPr lang="en-US" dirty="0"/>
              <a:t>Sample Footer Text</a:t>
            </a:r>
          </a:p>
        </p:txBody>
      </p:sp>
      <p:sp>
        <p:nvSpPr>
          <p:cNvPr id="6" name="Slide Number Placeholder 5">
            <a:extLst>
              <a:ext uri="{FF2B5EF4-FFF2-40B4-BE49-F238E27FC236}">
                <a16:creationId xmlns:a16="http://schemas.microsoft.com/office/drawing/2014/main" id="{98122EFD-A17E-47F5-8AC9-EFD6D813DBE7}"/>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532222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668D-BFBE-4765-A294-8303931B57C9}"/>
              </a:ext>
            </a:extLst>
          </p:cNvPr>
          <p:cNvSpPr>
            <a:spLocks noGrp="1"/>
          </p:cNvSpPr>
          <p:nvPr>
            <p:ph type="title"/>
          </p:nvPr>
        </p:nvSpPr>
        <p:spPr>
          <a:xfrm>
            <a:off x="1346071" y="566278"/>
            <a:ext cx="9512429" cy="965458"/>
          </a:xfrm>
        </p:spPr>
        <p:txBody>
          <a:bodyPr/>
          <a:lstStyle>
            <a:lvl1pPr algn="ctr">
              <a:defRPr cap="all" spc="300" baseline="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1B3C212-F55F-4D0D-BFA7-F00A33CAA196}"/>
              </a:ext>
            </a:extLst>
          </p:cNvPr>
          <p:cNvSpPr>
            <a:spLocks noGrp="1"/>
          </p:cNvSpPr>
          <p:nvPr>
            <p:ph sz="half" idx="1"/>
          </p:nvPr>
        </p:nvSpPr>
        <p:spPr>
          <a:xfrm>
            <a:off x="909758" y="2057400"/>
            <a:ext cx="5031521" cy="4119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154BDD7-2575-4E82-887D-DCAF9EB15924}"/>
              </a:ext>
            </a:extLst>
          </p:cNvPr>
          <p:cNvSpPr>
            <a:spLocks noGrp="1"/>
          </p:cNvSpPr>
          <p:nvPr>
            <p:ph sz="half" idx="2"/>
          </p:nvPr>
        </p:nvSpPr>
        <p:spPr>
          <a:xfrm>
            <a:off x="6265408" y="2057401"/>
            <a:ext cx="5016834" cy="41195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CAECC8-3C3A-4A5D-AB7A-1F99E5023D3F}"/>
              </a:ext>
            </a:extLst>
          </p:cNvPr>
          <p:cNvSpPr>
            <a:spLocks noGrp="1"/>
          </p:cNvSpPr>
          <p:nvPr>
            <p:ph type="dt" sz="half" idx="10"/>
          </p:nvPr>
        </p:nvSpPr>
        <p:spPr/>
        <p:txBody>
          <a:bodyPr/>
          <a:lstStyle/>
          <a:p>
            <a:fld id="{D0D239B2-65BC-4C2A-A62B-3EABFE9590E4}" type="datetime1">
              <a:rPr lang="en-US" smtClean="0"/>
              <a:t>12/3/2020</a:t>
            </a:fld>
            <a:endParaRPr lang="en-US"/>
          </a:p>
        </p:txBody>
      </p:sp>
      <p:sp>
        <p:nvSpPr>
          <p:cNvPr id="6" name="Footer Placeholder 5">
            <a:extLst>
              <a:ext uri="{FF2B5EF4-FFF2-40B4-BE49-F238E27FC236}">
                <a16:creationId xmlns:a16="http://schemas.microsoft.com/office/drawing/2014/main" id="{4447609B-ACA4-4323-9340-C7DB166D7A5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77409EA3-C5C7-4AC6-956A-DB9A3B4F314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1995865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0CDE0-7431-4F05-AA47-F10EB46C9608}"/>
              </a:ext>
            </a:extLst>
          </p:cNvPr>
          <p:cNvSpPr>
            <a:spLocks noGrp="1"/>
          </p:cNvSpPr>
          <p:nvPr>
            <p:ph type="title"/>
          </p:nvPr>
        </p:nvSpPr>
        <p:spPr>
          <a:xfrm>
            <a:off x="839788" y="365126"/>
            <a:ext cx="10276552" cy="1149350"/>
          </a:xfrm>
        </p:spPr>
        <p:txBody>
          <a:bodyPr>
            <a:normAutofit/>
          </a:bodyPr>
          <a:lstStyle>
            <a:lvl1pPr algn="ctr">
              <a:defRPr sz="3200" cap="all" spc="3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6D9FFA7-D3EA-4CB8-A471-94235AD62592}"/>
              </a:ext>
            </a:extLst>
          </p:cNvPr>
          <p:cNvSpPr>
            <a:spLocks noGrp="1"/>
          </p:cNvSpPr>
          <p:nvPr>
            <p:ph type="body" idx="1"/>
          </p:nvPr>
        </p:nvSpPr>
        <p:spPr>
          <a:xfrm>
            <a:off x="839788" y="1681163"/>
            <a:ext cx="5157787" cy="823912"/>
          </a:xfrm>
        </p:spPr>
        <p:txBody>
          <a:bodyPr anchor="b"/>
          <a:lstStyle>
            <a:lvl1pPr marL="0" indent="0">
              <a:buNone/>
              <a:defRPr sz="2400" b="1"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5360D2-88E8-43C8-92D1-67AB23BBE2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C768F6-20A1-47A1-90FE-903135EEFD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555EC1-268F-4324-A003-3608AA0D84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55C8E4-FCB8-4E06-9C43-0ACD949A73D4}"/>
              </a:ext>
            </a:extLst>
          </p:cNvPr>
          <p:cNvSpPr>
            <a:spLocks noGrp="1"/>
          </p:cNvSpPr>
          <p:nvPr>
            <p:ph type="dt" sz="half" idx="10"/>
          </p:nvPr>
        </p:nvSpPr>
        <p:spPr/>
        <p:txBody>
          <a:bodyPr/>
          <a:lstStyle/>
          <a:p>
            <a:fld id="{85E05F5A-E4A3-476F-A89E-C2B73F2431E4}" type="datetime1">
              <a:rPr lang="en-US" smtClean="0"/>
              <a:t>12/3/2020</a:t>
            </a:fld>
            <a:endParaRPr lang="en-US"/>
          </a:p>
        </p:txBody>
      </p:sp>
      <p:sp>
        <p:nvSpPr>
          <p:cNvPr id="8" name="Footer Placeholder 7">
            <a:extLst>
              <a:ext uri="{FF2B5EF4-FFF2-40B4-BE49-F238E27FC236}">
                <a16:creationId xmlns:a16="http://schemas.microsoft.com/office/drawing/2014/main" id="{8B01C005-C973-4D82-942A-334F1D431A04}"/>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AAFB6186-6570-4DE8-8603-70B0A51DFE9C}"/>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023226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5ADD3-88C8-4B01-8CC6-808C0E416054}"/>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2634E6A-1390-4101-B78E-7592313407D7}"/>
              </a:ext>
            </a:extLst>
          </p:cNvPr>
          <p:cNvSpPr>
            <a:spLocks noGrp="1"/>
          </p:cNvSpPr>
          <p:nvPr>
            <p:ph type="dt" sz="half" idx="10"/>
          </p:nvPr>
        </p:nvSpPr>
        <p:spPr/>
        <p:txBody>
          <a:bodyPr/>
          <a:lstStyle/>
          <a:p>
            <a:fld id="{E3761515-4A26-4F31-9F61-5A10B1FABBFC}" type="datetime1">
              <a:rPr lang="en-US" smtClean="0"/>
              <a:t>12/3/2020</a:t>
            </a:fld>
            <a:endParaRPr lang="en-US"/>
          </a:p>
        </p:txBody>
      </p:sp>
      <p:sp>
        <p:nvSpPr>
          <p:cNvPr id="4" name="Footer Placeholder 3">
            <a:extLst>
              <a:ext uri="{FF2B5EF4-FFF2-40B4-BE49-F238E27FC236}">
                <a16:creationId xmlns:a16="http://schemas.microsoft.com/office/drawing/2014/main" id="{88BC7B90-4C99-4653-872A-3572A02DAE9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3B03516-4D31-49D2-9488-33C734A7A4F6}"/>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312603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0D8488-CF25-431B-A87A-AAF141BD0BBB}"/>
              </a:ext>
            </a:extLst>
          </p:cNvPr>
          <p:cNvSpPr>
            <a:spLocks noGrp="1"/>
          </p:cNvSpPr>
          <p:nvPr>
            <p:ph type="dt" sz="half" idx="10"/>
          </p:nvPr>
        </p:nvSpPr>
        <p:spPr/>
        <p:txBody>
          <a:bodyPr/>
          <a:lstStyle/>
          <a:p>
            <a:fld id="{4A75DC65-7D1F-4BAB-9695-F7E734143E14}" type="datetime1">
              <a:rPr lang="en-US" smtClean="0"/>
              <a:t>12/3/2020</a:t>
            </a:fld>
            <a:endParaRPr lang="en-US"/>
          </a:p>
        </p:txBody>
      </p:sp>
      <p:sp>
        <p:nvSpPr>
          <p:cNvPr id="3" name="Footer Placeholder 2">
            <a:extLst>
              <a:ext uri="{FF2B5EF4-FFF2-40B4-BE49-F238E27FC236}">
                <a16:creationId xmlns:a16="http://schemas.microsoft.com/office/drawing/2014/main" id="{8A2F58E5-C92D-4C64-B867-0576B1EADD06}"/>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89216797-ABEC-4FE0-AFDE-36107B96710D}"/>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767638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68F2B0-990D-418E-9D10-2464E98669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881131-AFFD-4339-9F30-D408B5105C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7C47F4-7968-4698-8BD3-A583099FAA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12BC6F-3996-4B2B-B8F2-DD3A82CCF76B}"/>
              </a:ext>
            </a:extLst>
          </p:cNvPr>
          <p:cNvSpPr>
            <a:spLocks noGrp="1"/>
          </p:cNvSpPr>
          <p:nvPr>
            <p:ph type="dt" sz="half" idx="10"/>
          </p:nvPr>
        </p:nvSpPr>
        <p:spPr/>
        <p:txBody>
          <a:bodyPr/>
          <a:lstStyle/>
          <a:p>
            <a:fld id="{7E624077-BD55-4036-8E92-6558FDF3B653}" type="datetime1">
              <a:rPr lang="en-US" smtClean="0"/>
              <a:t>12/3/2020</a:t>
            </a:fld>
            <a:endParaRPr lang="en-US"/>
          </a:p>
        </p:txBody>
      </p:sp>
      <p:sp>
        <p:nvSpPr>
          <p:cNvPr id="6" name="Footer Placeholder 5">
            <a:extLst>
              <a:ext uri="{FF2B5EF4-FFF2-40B4-BE49-F238E27FC236}">
                <a16:creationId xmlns:a16="http://schemas.microsoft.com/office/drawing/2014/main" id="{EA832E66-581A-4CF2-A40A-4E24FAAC4AE4}"/>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E83B1C89-C625-4618-81A2-FB34E4DA071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372899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486F-443A-4F2D-AB1F-8B1F4C4DE7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A21213-E7FB-406A-B8CD-735AAC7AD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4F41A03-500E-49F7-8D99-A1EAFE4D34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91523D-69E9-4EAE-A610-B3A237B75842}"/>
              </a:ext>
            </a:extLst>
          </p:cNvPr>
          <p:cNvSpPr>
            <a:spLocks noGrp="1"/>
          </p:cNvSpPr>
          <p:nvPr>
            <p:ph type="dt" sz="half" idx="10"/>
          </p:nvPr>
        </p:nvSpPr>
        <p:spPr/>
        <p:txBody>
          <a:bodyPr/>
          <a:lstStyle/>
          <a:p>
            <a:fld id="{804225F2-7107-4609-BCC2-77C63064A5E8}" type="datetime1">
              <a:rPr lang="en-US" smtClean="0"/>
              <a:t>12/3/2020</a:t>
            </a:fld>
            <a:endParaRPr lang="en-US"/>
          </a:p>
        </p:txBody>
      </p:sp>
      <p:sp>
        <p:nvSpPr>
          <p:cNvPr id="6" name="Footer Placeholder 5">
            <a:extLst>
              <a:ext uri="{FF2B5EF4-FFF2-40B4-BE49-F238E27FC236}">
                <a16:creationId xmlns:a16="http://schemas.microsoft.com/office/drawing/2014/main" id="{4EDB852F-4134-4AB5-BA87-483B1E1ADD2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34C5CB-918E-4A09-8222-D36E37B63C02}"/>
              </a:ext>
            </a:extLst>
          </p:cNvPr>
          <p:cNvSpPr>
            <a:spLocks noGrp="1"/>
          </p:cNvSpPr>
          <p:nvPr>
            <p:ph type="sldNum" sz="quarter" idx="12"/>
          </p:nvPr>
        </p:nvSpPr>
        <p:spPr/>
        <p:txBody>
          <a:bodyPr/>
          <a:lstStyle/>
          <a:p>
            <a:fld id="{F8E28480-1C08-4458-AD97-0283E6FFD09D}" type="slidenum">
              <a:rPr lang="en-US" smtClean="0"/>
              <a:t>‹#›</a:t>
            </a:fld>
            <a:endParaRPr lang="en-US"/>
          </a:p>
        </p:txBody>
      </p:sp>
    </p:spTree>
    <p:extLst>
      <p:ext uri="{BB962C8B-B14F-4D97-AF65-F5344CB8AC3E}">
        <p14:creationId xmlns:p14="http://schemas.microsoft.com/office/powerpoint/2010/main" val="253910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AA0686-7BAC-45C0-BA30-0D0CBCE5CE63}"/>
              </a:ext>
            </a:extLst>
          </p:cNvPr>
          <p:cNvSpPr>
            <a:spLocks noGrp="1"/>
          </p:cNvSpPr>
          <p:nvPr>
            <p:ph type="title"/>
          </p:nvPr>
        </p:nvSpPr>
        <p:spPr>
          <a:xfrm>
            <a:off x="1371600" y="685800"/>
            <a:ext cx="9486900" cy="13716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34202DE-82CD-407D-8C68-174B0CBB57F7}"/>
              </a:ext>
            </a:extLst>
          </p:cNvPr>
          <p:cNvSpPr>
            <a:spLocks noGrp="1"/>
          </p:cNvSpPr>
          <p:nvPr>
            <p:ph type="body" idx="1"/>
          </p:nvPr>
        </p:nvSpPr>
        <p:spPr>
          <a:xfrm>
            <a:off x="1371599" y="2254103"/>
            <a:ext cx="9486901" cy="39180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554AC9D-6E1B-46D3-959F-A068A1EDBDBA}"/>
              </a:ext>
            </a:extLst>
          </p:cNvPr>
          <p:cNvSpPr>
            <a:spLocks noGrp="1"/>
          </p:cNvSpPr>
          <p:nvPr>
            <p:ph type="dt" sz="half" idx="2"/>
          </p:nvPr>
        </p:nvSpPr>
        <p:spPr>
          <a:xfrm rot="5400000">
            <a:off x="9800022" y="3223751"/>
            <a:ext cx="4114801"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fld id="{D3FE42E8-8B57-452D-A122-4DCE9AC771EF}" type="datetime1">
              <a:rPr lang="en-US" smtClean="0"/>
              <a:t>12/3/2020</a:t>
            </a:fld>
            <a:endParaRPr lang="en-US"/>
          </a:p>
        </p:txBody>
      </p:sp>
      <p:sp>
        <p:nvSpPr>
          <p:cNvPr id="5" name="Footer Placeholder 4">
            <a:extLst>
              <a:ext uri="{FF2B5EF4-FFF2-40B4-BE49-F238E27FC236}">
                <a16:creationId xmlns:a16="http://schemas.microsoft.com/office/drawing/2014/main" id="{A5FC0015-9EFB-40F8-BC00-AC2483D60905}"/>
              </a:ext>
            </a:extLst>
          </p:cNvPr>
          <p:cNvSpPr>
            <a:spLocks noGrp="1"/>
          </p:cNvSpPr>
          <p:nvPr>
            <p:ph type="ftr" sz="quarter" idx="3"/>
          </p:nvPr>
        </p:nvSpPr>
        <p:spPr>
          <a:xfrm rot="5400000">
            <a:off x="-1708136" y="3223750"/>
            <a:ext cx="4114800" cy="410501"/>
          </a:xfrm>
          <a:prstGeom prst="rect">
            <a:avLst/>
          </a:prstGeom>
        </p:spPr>
        <p:txBody>
          <a:bodyPr vert="horz" lIns="91440" tIns="45720" rIns="91440" bIns="45720" rtlCol="0" anchor="ctr"/>
          <a:lstStyle>
            <a:lvl1pPr algn="ctr">
              <a:defRPr sz="900" cap="all" spc="300" baseline="0">
                <a:solidFill>
                  <a:schemeClr val="tx2">
                    <a:lumMod val="75000"/>
                    <a:lumOff val="25000"/>
                  </a:schemeClr>
                </a:solidFill>
                <a:latin typeface="+mn-lt"/>
              </a:defRPr>
            </a:lvl1pPr>
          </a:lstStyle>
          <a:p>
            <a:r>
              <a:rPr lang="en-US" dirty="0"/>
              <a:t>Sample Footer Text</a:t>
            </a:r>
          </a:p>
        </p:txBody>
      </p:sp>
      <p:sp>
        <p:nvSpPr>
          <p:cNvPr id="6" name="Slide Number Placeholder 5">
            <a:extLst>
              <a:ext uri="{FF2B5EF4-FFF2-40B4-BE49-F238E27FC236}">
                <a16:creationId xmlns:a16="http://schemas.microsoft.com/office/drawing/2014/main" id="{E572C732-0E3E-49E0-A72E-D4C08CB4455A}"/>
              </a:ext>
            </a:extLst>
          </p:cNvPr>
          <p:cNvSpPr>
            <a:spLocks noGrp="1"/>
          </p:cNvSpPr>
          <p:nvPr>
            <p:ph type="sldNum" sz="quarter" idx="4"/>
          </p:nvPr>
        </p:nvSpPr>
        <p:spPr>
          <a:xfrm>
            <a:off x="11116340" y="6356350"/>
            <a:ext cx="871868" cy="365125"/>
          </a:xfrm>
          <a:prstGeom prst="rect">
            <a:avLst/>
          </a:prstGeom>
        </p:spPr>
        <p:txBody>
          <a:bodyPr vert="horz" lIns="91440" tIns="45720" rIns="91440" bIns="45720" rtlCol="0" anchor="ctr"/>
          <a:lstStyle>
            <a:lvl1pPr algn="r">
              <a:defRPr sz="900" spc="300">
                <a:solidFill>
                  <a:schemeClr val="tx2">
                    <a:lumMod val="75000"/>
                    <a:lumOff val="25000"/>
                  </a:schemeClr>
                </a:solidFill>
                <a:latin typeface="+mn-lt"/>
              </a:defRPr>
            </a:lvl1pPr>
          </a:lstStyle>
          <a:p>
            <a:fld id="{F8E28480-1C08-4458-AD97-0283E6FFD09D}" type="slidenum">
              <a:rPr lang="en-US" smtClean="0"/>
              <a:pPr/>
              <a:t>‹#›</a:t>
            </a:fld>
            <a:endParaRPr lang="en-US"/>
          </a:p>
        </p:txBody>
      </p:sp>
    </p:spTree>
    <p:extLst>
      <p:ext uri="{BB962C8B-B14F-4D97-AF65-F5344CB8AC3E}">
        <p14:creationId xmlns:p14="http://schemas.microsoft.com/office/powerpoint/2010/main" val="100244665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5" r:id="rId6"/>
    <p:sldLayoutId id="2147483720" r:id="rId7"/>
    <p:sldLayoutId id="2147483721" r:id="rId8"/>
    <p:sldLayoutId id="2147483722" r:id="rId9"/>
    <p:sldLayoutId id="2147483724" r:id="rId10"/>
    <p:sldLayoutId id="2147483723" r:id="rId11"/>
  </p:sldLayoutIdLst>
  <p:hf sldNum="0" hdr="0" ftr="0" dt="0"/>
  <p:txStyles>
    <p:titleStyle>
      <a:lvl1pPr algn="l" defTabSz="914400" rtl="0" eaLnBrk="1" latinLnBrk="0" hangingPunct="1">
        <a:lnSpc>
          <a:spcPct val="90000"/>
        </a:lnSpc>
        <a:spcBef>
          <a:spcPct val="0"/>
        </a:spcBef>
        <a:buNone/>
        <a:defRPr sz="36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70000"/>
        <a:buFont typeface="Arial" panose="020B0604020202020204" pitchFamily="34" charset="0"/>
        <a:buChar char="•"/>
        <a:defRPr sz="2400" kern="1200">
          <a:solidFill>
            <a:schemeClr val="tx2"/>
          </a:solidFill>
          <a:latin typeface="+mj-lt"/>
          <a:ea typeface="+mn-ea"/>
          <a:cs typeface="+mn-cs"/>
        </a:defRPr>
      </a:lvl1pPr>
      <a:lvl2pPr marL="685800" indent="-228600" algn="l" defTabSz="914400" rtl="0" eaLnBrk="1" latinLnBrk="0" hangingPunct="1">
        <a:lnSpc>
          <a:spcPct val="100000"/>
        </a:lnSpc>
        <a:spcBef>
          <a:spcPts val="500"/>
        </a:spcBef>
        <a:buSzPct val="70000"/>
        <a:buFont typeface="Arial" panose="020B0604020202020204" pitchFamily="34" charset="0"/>
        <a:buChar char="•"/>
        <a:defRPr sz="2000" kern="1200">
          <a:solidFill>
            <a:schemeClr val="tx2"/>
          </a:solidFill>
          <a:latin typeface="+mj-lt"/>
          <a:ea typeface="+mn-ea"/>
          <a:cs typeface="+mn-cs"/>
        </a:defRPr>
      </a:lvl2pPr>
      <a:lvl3pPr marL="1143000" indent="-228600" algn="l" defTabSz="914400" rtl="0" eaLnBrk="1" latinLnBrk="0" hangingPunct="1">
        <a:lnSpc>
          <a:spcPct val="100000"/>
        </a:lnSpc>
        <a:spcBef>
          <a:spcPts val="500"/>
        </a:spcBef>
        <a:buSzPct val="70000"/>
        <a:buFont typeface="Arial" panose="020B0604020202020204" pitchFamily="34" charset="0"/>
        <a:buChar char="•"/>
        <a:defRPr sz="1800" kern="1200">
          <a:solidFill>
            <a:schemeClr val="tx2"/>
          </a:solidFill>
          <a:latin typeface="+mj-lt"/>
          <a:ea typeface="+mn-ea"/>
          <a:cs typeface="+mn-cs"/>
        </a:defRPr>
      </a:lvl3pPr>
      <a:lvl4pPr marL="16002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4pPr>
      <a:lvl5pPr marL="2057400" indent="-228600" algn="l" defTabSz="914400" rtl="0" eaLnBrk="1" latinLnBrk="0" hangingPunct="1">
        <a:lnSpc>
          <a:spcPct val="100000"/>
        </a:lnSpc>
        <a:spcBef>
          <a:spcPts val="500"/>
        </a:spcBef>
        <a:buSzPct val="70000"/>
        <a:buFont typeface="Arial" panose="020B0604020202020204" pitchFamily="34" charset="0"/>
        <a:buChar char="•"/>
        <a:defRPr sz="1600" kern="1200">
          <a:solidFill>
            <a:schemeClr val="tx2"/>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FB2D26E-FBAE-45B8-B0F6-80E4ABDEC3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3442A66-721F-4552-A3AD-3A2215F0C18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10200" cy="6858000"/>
          </a:xfrm>
          <a:prstGeom prst="rect">
            <a:avLst/>
          </a:prstGeom>
          <a:solidFill>
            <a:schemeClr val="tx2">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0" name="Rectangle 19">
            <a:extLst>
              <a:ext uri="{FF2B5EF4-FFF2-40B4-BE49-F238E27FC236}">
                <a16:creationId xmlns:a16="http://schemas.microsoft.com/office/drawing/2014/main" id="{67EA5288-5BEB-4C44-949A-ED209FE219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0"/>
            <a:ext cx="4076700" cy="54863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E4ADF0-C625-7F46-9C1B-9408A82568D2}"/>
              </a:ext>
            </a:extLst>
          </p:cNvPr>
          <p:cNvSpPr>
            <a:spLocks noGrp="1"/>
          </p:cNvSpPr>
          <p:nvPr>
            <p:ph type="ctrTitle"/>
          </p:nvPr>
        </p:nvSpPr>
        <p:spPr>
          <a:xfrm>
            <a:off x="1009649" y="392218"/>
            <a:ext cx="3390901" cy="2508139"/>
          </a:xfrm>
        </p:spPr>
        <p:txBody>
          <a:bodyPr>
            <a:normAutofit/>
          </a:bodyPr>
          <a:lstStyle/>
          <a:p>
            <a:pPr>
              <a:lnSpc>
                <a:spcPct val="100000"/>
              </a:lnSpc>
            </a:pPr>
            <a:r>
              <a:rPr lang="es-MX" b="1" dirty="0"/>
              <a:t>Enséñanos a Orar</a:t>
            </a:r>
            <a:endParaRPr lang="en-US" sz="3200" b="1" dirty="0">
              <a:solidFill>
                <a:srgbClr val="002060"/>
              </a:solidFill>
              <a:latin typeface="Avenir Next" panose="020B0503020202020204" pitchFamily="34" charset="0"/>
            </a:endParaRPr>
          </a:p>
        </p:txBody>
      </p:sp>
      <p:sp>
        <p:nvSpPr>
          <p:cNvPr id="3" name="Subtitle 2">
            <a:extLst>
              <a:ext uri="{FF2B5EF4-FFF2-40B4-BE49-F238E27FC236}">
                <a16:creationId xmlns:a16="http://schemas.microsoft.com/office/drawing/2014/main" id="{139F1FC9-EF20-0E43-B465-0D6A3B16F94A}"/>
              </a:ext>
            </a:extLst>
          </p:cNvPr>
          <p:cNvSpPr>
            <a:spLocks noGrp="1"/>
          </p:cNvSpPr>
          <p:nvPr>
            <p:ph type="subTitle" idx="1"/>
          </p:nvPr>
        </p:nvSpPr>
        <p:spPr>
          <a:xfrm>
            <a:off x="1009648" y="3079008"/>
            <a:ext cx="3321051" cy="1371601"/>
          </a:xfrm>
        </p:spPr>
        <p:txBody>
          <a:bodyPr>
            <a:noAutofit/>
          </a:bodyPr>
          <a:lstStyle/>
          <a:p>
            <a:r>
              <a:rPr lang="es-MX" sz="2800" b="1" dirty="0"/>
              <a:t>Cuatro formas de obtener el mayor beneficio de tu tiempo de </a:t>
            </a:r>
            <a:r>
              <a:rPr lang="es-MX" sz="2800" b="1" dirty="0" smtClean="0"/>
              <a:t>oración.</a:t>
            </a:r>
            <a:endParaRPr lang="en-US" sz="2800" dirty="0"/>
          </a:p>
        </p:txBody>
      </p:sp>
      <p:pic>
        <p:nvPicPr>
          <p:cNvPr id="4" name="Picture 3">
            <a:extLst>
              <a:ext uri="{FF2B5EF4-FFF2-40B4-BE49-F238E27FC236}">
                <a16:creationId xmlns:a16="http://schemas.microsoft.com/office/drawing/2014/main" id="{2DCCA70D-77F2-4DB1-AE94-F9F03E59260B}"/>
              </a:ext>
            </a:extLst>
          </p:cNvPr>
          <p:cNvPicPr>
            <a:picLocks noChangeAspect="1"/>
          </p:cNvPicPr>
          <p:nvPr/>
        </p:nvPicPr>
        <p:blipFill rotWithShape="1">
          <a:blip r:embed="rId3"/>
          <a:srcRect l="16996" r="16995" b="-1"/>
          <a:stretch/>
        </p:blipFill>
        <p:spPr>
          <a:xfrm>
            <a:off x="5410200" y="10"/>
            <a:ext cx="6781800" cy="6857990"/>
          </a:xfrm>
          <a:prstGeom prst="rect">
            <a:avLst/>
          </a:prstGeom>
        </p:spPr>
      </p:pic>
      <p:pic>
        <p:nvPicPr>
          <p:cNvPr id="17" name="Picture 16">
            <a:extLst>
              <a:ext uri="{FF2B5EF4-FFF2-40B4-BE49-F238E27FC236}">
                <a16:creationId xmlns:a16="http://schemas.microsoft.com/office/drawing/2014/main" id="{CBF06A19-CF4B-E041-A157-713F22620054}"/>
              </a:ext>
            </a:extLst>
          </p:cNvPr>
          <p:cNvPicPr>
            <a:picLocks noChangeAspect="1"/>
          </p:cNvPicPr>
          <p:nvPr/>
        </p:nvPicPr>
        <p:blipFill rotWithShape="1">
          <a:blip r:embed="rId3"/>
          <a:srcRect l="16996" r="16995" b="-1"/>
          <a:stretch/>
        </p:blipFill>
        <p:spPr>
          <a:xfrm>
            <a:off x="5272088" y="10"/>
            <a:ext cx="6919912" cy="6857990"/>
          </a:xfrm>
          <a:prstGeom prst="rect">
            <a:avLst/>
          </a:prstGeom>
        </p:spPr>
      </p:pic>
      <p:pic>
        <p:nvPicPr>
          <p:cNvPr id="23" name="Picture 22">
            <a:extLst>
              <a:ext uri="{FF2B5EF4-FFF2-40B4-BE49-F238E27FC236}">
                <a16:creationId xmlns:a16="http://schemas.microsoft.com/office/drawing/2014/main" id="{A3B34436-3212-A946-AD90-ED02EAD40E18}"/>
              </a:ext>
            </a:extLst>
          </p:cNvPr>
          <p:cNvPicPr>
            <a:picLocks noChangeAspect="1"/>
          </p:cNvPicPr>
          <p:nvPr/>
        </p:nvPicPr>
        <p:blipFill rotWithShape="1">
          <a:blip r:embed="rId3"/>
          <a:srcRect l="16996" r="16995" b="-1"/>
          <a:stretch/>
        </p:blipFill>
        <p:spPr>
          <a:xfrm>
            <a:off x="5272088" y="14298"/>
            <a:ext cx="6919912" cy="6857990"/>
          </a:xfrm>
          <a:prstGeom prst="rect">
            <a:avLst/>
          </a:prstGeom>
        </p:spPr>
      </p:pic>
      <p:sp>
        <p:nvSpPr>
          <p:cNvPr id="5" name="TextBox 4">
            <a:extLst>
              <a:ext uri="{FF2B5EF4-FFF2-40B4-BE49-F238E27FC236}">
                <a16:creationId xmlns:a16="http://schemas.microsoft.com/office/drawing/2014/main" id="{451A95D1-554A-BB44-9604-1923DAF10B20}"/>
              </a:ext>
            </a:extLst>
          </p:cNvPr>
          <p:cNvSpPr txBox="1"/>
          <p:nvPr/>
        </p:nvSpPr>
        <p:spPr>
          <a:xfrm>
            <a:off x="1127123" y="5136409"/>
            <a:ext cx="3086100" cy="400110"/>
          </a:xfrm>
          <a:prstGeom prst="rect">
            <a:avLst/>
          </a:prstGeom>
          <a:noFill/>
        </p:spPr>
        <p:txBody>
          <a:bodyPr wrap="square" rtlCol="0">
            <a:spAutoFit/>
          </a:bodyPr>
          <a:lstStyle/>
          <a:p>
            <a:pPr algn="ctr"/>
            <a:r>
              <a:rPr lang="es-MX" sz="2000" dirty="0"/>
              <a:t>Por </a:t>
            </a:r>
            <a:r>
              <a:rPr lang="es-MX" sz="2000" dirty="0" err="1"/>
              <a:t>Zdravko</a:t>
            </a:r>
            <a:r>
              <a:rPr lang="es-MX" sz="2000" dirty="0"/>
              <a:t> </a:t>
            </a:r>
            <a:r>
              <a:rPr lang="es-MX" sz="2000" dirty="0" err="1"/>
              <a:t>Stefanovic</a:t>
            </a:r>
            <a:endParaRPr lang="en-US" sz="2000" dirty="0"/>
          </a:p>
        </p:txBody>
      </p:sp>
    </p:spTree>
    <p:extLst>
      <p:ext uri="{BB962C8B-B14F-4D97-AF65-F5344CB8AC3E}">
        <p14:creationId xmlns:p14="http://schemas.microsoft.com/office/powerpoint/2010/main" val="2921476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view of a mountain&#10;&#10;Description automatically generated">
            <a:extLst>
              <a:ext uri="{FF2B5EF4-FFF2-40B4-BE49-F238E27FC236}">
                <a16:creationId xmlns:a16="http://schemas.microsoft.com/office/drawing/2014/main" id="{419BB947-3387-7D45-AA19-BF4107ADDE6D}"/>
              </a:ext>
            </a:extLst>
          </p:cNvPr>
          <p:cNvPicPr>
            <a:picLocks noChangeAspect="1"/>
          </p:cNvPicPr>
          <p:nvPr/>
        </p:nvPicPr>
        <p:blipFill rotWithShape="1">
          <a:blip r:embed="rId3"/>
          <a:srcRect l="44713" r="1403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A22485FB-7EA2-F94E-81CC-421B508E7BD5}"/>
              </a:ext>
            </a:extLst>
          </p:cNvPr>
          <p:cNvSpPr>
            <a:spLocks noGrp="1"/>
          </p:cNvSpPr>
          <p:nvPr>
            <p:ph idx="1"/>
          </p:nvPr>
        </p:nvSpPr>
        <p:spPr>
          <a:xfrm>
            <a:off x="5364126" y="1231361"/>
            <a:ext cx="6165978" cy="4471451"/>
          </a:xfrm>
        </p:spPr>
        <p:txBody>
          <a:bodyPr>
            <a:normAutofit lnSpcReduction="10000"/>
          </a:bodyPr>
          <a:lstStyle/>
          <a:p>
            <a:pPr marL="0" indent="0" algn="ctr">
              <a:buNone/>
            </a:pPr>
            <a:r>
              <a:rPr lang="es-MX" sz="3600" dirty="0"/>
              <a:t>La oración de Salomón por el templo, comienza así: “</a:t>
            </a:r>
            <a:r>
              <a:rPr lang="es-MX" sz="3600" cap="small" dirty="0"/>
              <a:t>Señor</a:t>
            </a:r>
            <a:r>
              <a:rPr lang="es-MX" sz="3600" dirty="0"/>
              <a:t>, Dios de Israel, no hay Dios como tú arriba en el cielo ni abajo en la tierra, pues tú cumples tu pacto de amor con quienes te sirven y te siguen de todo corazón” (1 Reyes 8:23). </a:t>
            </a:r>
            <a:endParaRPr lang="en-US" sz="4000" dirty="0"/>
          </a:p>
          <a:p>
            <a:endParaRPr lang="en-US" sz="2800" dirty="0"/>
          </a:p>
        </p:txBody>
      </p:sp>
    </p:spTree>
    <p:extLst>
      <p:ext uri="{BB962C8B-B14F-4D97-AF65-F5344CB8AC3E}">
        <p14:creationId xmlns:p14="http://schemas.microsoft.com/office/powerpoint/2010/main" val="12288668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2">
            <a:extLst>
              <a:ext uri="{FF2B5EF4-FFF2-40B4-BE49-F238E27FC236}">
                <a16:creationId xmlns:a16="http://schemas.microsoft.com/office/drawing/2014/main" id="{8EBD63AD-33A9-4D22-9A5B-438B663EC9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4">
            <a:extLst>
              <a:ext uri="{FF2B5EF4-FFF2-40B4-BE49-F238E27FC236}">
                <a16:creationId xmlns:a16="http://schemas.microsoft.com/office/drawing/2014/main" id="{2BAD9CC4-644A-42E5-A6A6-082517FA63B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5998" y="0"/>
            <a:ext cx="6096001"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91E1D4-E4D3-DB4E-8680-099BC9C5732C}"/>
              </a:ext>
            </a:extLst>
          </p:cNvPr>
          <p:cNvSpPr>
            <a:spLocks noGrp="1"/>
          </p:cNvSpPr>
          <p:nvPr>
            <p:ph type="title"/>
          </p:nvPr>
        </p:nvSpPr>
        <p:spPr>
          <a:xfrm>
            <a:off x="6701170" y="345560"/>
            <a:ext cx="4821675" cy="1726131"/>
          </a:xfrm>
        </p:spPr>
        <p:txBody>
          <a:bodyPr>
            <a:normAutofit fontScale="90000"/>
          </a:bodyPr>
          <a:lstStyle/>
          <a:p>
            <a:pPr algn="ctr"/>
            <a:r>
              <a:rPr lang="en-US" sz="2400" b="1" dirty="0"/>
              <a:t>4</a:t>
            </a:r>
            <a:r>
              <a:rPr lang="en-US" sz="2800" b="1" dirty="0">
                <a:solidFill>
                  <a:srgbClr val="002060"/>
                </a:solidFill>
              </a:rPr>
              <a:t>. </a:t>
            </a:r>
            <a:r>
              <a:rPr lang="es-MX" b="1" dirty="0"/>
              <a:t>No para hacer cambiar, sino para ser </a:t>
            </a:r>
            <a:r>
              <a:rPr lang="es-MX" b="1" dirty="0" smtClean="0"/>
              <a:t>cambiados</a:t>
            </a:r>
            <a:endParaRPr lang="en-US" sz="2400" dirty="0">
              <a:solidFill>
                <a:srgbClr val="002060"/>
              </a:solidFill>
            </a:endParaRPr>
          </a:p>
        </p:txBody>
      </p:sp>
      <p:pic>
        <p:nvPicPr>
          <p:cNvPr id="8" name="Picture 7">
            <a:extLst>
              <a:ext uri="{FF2B5EF4-FFF2-40B4-BE49-F238E27FC236}">
                <a16:creationId xmlns:a16="http://schemas.microsoft.com/office/drawing/2014/main" id="{6BD928B5-ADB5-D84B-8509-387A4F840590}"/>
              </a:ext>
            </a:extLst>
          </p:cNvPr>
          <p:cNvPicPr>
            <a:picLocks noChangeAspect="1"/>
          </p:cNvPicPr>
          <p:nvPr/>
        </p:nvPicPr>
        <p:blipFill rotWithShape="1">
          <a:blip r:embed="rId3"/>
          <a:srcRect l="36601" r="5919" b="-2"/>
          <a:stretch/>
        </p:blipFill>
        <p:spPr>
          <a:xfrm>
            <a:off x="685801" y="685800"/>
            <a:ext cx="4724400" cy="5486400"/>
          </a:xfrm>
          <a:prstGeom prst="rect">
            <a:avLst/>
          </a:prstGeom>
        </p:spPr>
      </p:pic>
      <p:sp>
        <p:nvSpPr>
          <p:cNvPr id="3" name="Content Placeholder 2">
            <a:extLst>
              <a:ext uri="{FF2B5EF4-FFF2-40B4-BE49-F238E27FC236}">
                <a16:creationId xmlns:a16="http://schemas.microsoft.com/office/drawing/2014/main" id="{EFEC5E50-4806-E74C-A271-78A608D59B97}"/>
              </a:ext>
            </a:extLst>
          </p:cNvPr>
          <p:cNvSpPr>
            <a:spLocks noGrp="1"/>
          </p:cNvSpPr>
          <p:nvPr>
            <p:ph idx="1"/>
          </p:nvPr>
        </p:nvSpPr>
        <p:spPr>
          <a:xfrm>
            <a:off x="6801186" y="2302937"/>
            <a:ext cx="4936386" cy="3665601"/>
          </a:xfrm>
        </p:spPr>
        <p:txBody>
          <a:bodyPr>
            <a:normAutofit fontScale="92500"/>
          </a:bodyPr>
          <a:lstStyle/>
          <a:p>
            <a:r>
              <a:rPr lang="es-MX" sz="2800" dirty="0">
                <a:solidFill>
                  <a:schemeClr val="tx1"/>
                </a:solidFill>
              </a:rPr>
              <a:t>Una importante declaración en la oración de Jesús la constituyen las siguientes palabras: "Venga tu reino, hágase tu voluntad en la tierra como en el cielo” (Mateo 6:10, NVI. Esta declaración se enfatiza aún más en algunas versiones con el uso de la palabra "Amén" </a:t>
            </a:r>
            <a:endParaRPr lang="en-US" sz="2800" dirty="0"/>
          </a:p>
        </p:txBody>
      </p:sp>
    </p:spTree>
    <p:extLst>
      <p:ext uri="{BB962C8B-B14F-4D97-AF65-F5344CB8AC3E}">
        <p14:creationId xmlns:p14="http://schemas.microsoft.com/office/powerpoint/2010/main" val="474438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11D716-C386-4458-B509-DF66B4C0B9C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E1BE3E3-58C1-4A81-90ED-54387D0F1B8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67818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F3E2CA-CA90-0148-84E5-F9715803B978}"/>
              </a:ext>
            </a:extLst>
          </p:cNvPr>
          <p:cNvSpPr>
            <a:spLocks noGrp="1"/>
          </p:cNvSpPr>
          <p:nvPr>
            <p:ph idx="1"/>
          </p:nvPr>
        </p:nvSpPr>
        <p:spPr>
          <a:xfrm>
            <a:off x="171450" y="232756"/>
            <a:ext cx="6428855" cy="6096604"/>
          </a:xfrm>
        </p:spPr>
        <p:txBody>
          <a:bodyPr>
            <a:normAutofit lnSpcReduction="10000"/>
          </a:bodyPr>
          <a:lstStyle/>
          <a:p>
            <a:r>
              <a:rPr lang="es-MX" dirty="0"/>
              <a:t>El verdadero propósito de la oración no es intentar cambiar la mente de Dios o sus planes para nosotros, o para los de aquellos por los que oramos: es más bien cambiarnos a nosotros y hacernos conformarnos con su voluntad. Esa es la razón por la que Jesús oró en el Getsemaní: “Pero no sea lo que yo quiero, sino lo que quieres tú”. (Mateo 26:39</a:t>
            </a:r>
            <a:r>
              <a:rPr lang="es-MX" dirty="0" smtClean="0"/>
              <a:t>).</a:t>
            </a:r>
          </a:p>
          <a:p>
            <a:endParaRPr lang="en-US" dirty="0"/>
          </a:p>
          <a:p>
            <a:r>
              <a:rPr lang="es-MX" dirty="0"/>
              <a:t>El salmista confiesa al principio de su oración: "No me llega aún la palabra a la lengua cuando tú, </a:t>
            </a:r>
            <a:r>
              <a:rPr lang="es-MX" cap="small" dirty="0"/>
              <a:t>Señor</a:t>
            </a:r>
            <a:r>
              <a:rPr lang="es-MX" dirty="0"/>
              <a:t>, ya la sabes toda” (Salmo 139:4). Y termina su oración al suplicar: "Examíname, oh, Dios, y sondea mi corazón; ponme a prueba y sondea mis pensamientos. </a:t>
            </a:r>
            <a:r>
              <a:rPr lang="es-MX" baseline="30000" dirty="0"/>
              <a:t> </a:t>
            </a:r>
            <a:r>
              <a:rPr lang="es-MX" dirty="0"/>
              <a:t>Fíjate si voy por mal camino, y guíame por el camino eterno” (versículos 23 y 24).</a:t>
            </a:r>
            <a:endParaRPr lang="en-US" dirty="0"/>
          </a:p>
          <a:p>
            <a:endParaRPr lang="en-US" dirty="0"/>
          </a:p>
        </p:txBody>
      </p:sp>
      <p:pic>
        <p:nvPicPr>
          <p:cNvPr id="4" name="Picture 3">
            <a:extLst>
              <a:ext uri="{FF2B5EF4-FFF2-40B4-BE49-F238E27FC236}">
                <a16:creationId xmlns:a16="http://schemas.microsoft.com/office/drawing/2014/main" id="{22D7350E-421D-4A4F-8A6B-4A8E6E64B4EE}"/>
              </a:ext>
            </a:extLst>
          </p:cNvPr>
          <p:cNvPicPr>
            <a:picLocks noChangeAspect="1"/>
          </p:cNvPicPr>
          <p:nvPr/>
        </p:nvPicPr>
        <p:blipFill rotWithShape="1">
          <a:blip r:embed="rId3"/>
          <a:srcRect l="40773" r="10091" b="-2"/>
          <a:stretch/>
        </p:blipFill>
        <p:spPr>
          <a:xfrm>
            <a:off x="7467600" y="685800"/>
            <a:ext cx="4038600" cy="5486400"/>
          </a:xfrm>
          <a:prstGeom prst="rect">
            <a:avLst/>
          </a:prstGeom>
        </p:spPr>
      </p:pic>
    </p:spTree>
    <p:extLst>
      <p:ext uri="{BB962C8B-B14F-4D97-AF65-F5344CB8AC3E}">
        <p14:creationId xmlns:p14="http://schemas.microsoft.com/office/powerpoint/2010/main" val="10809297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6B6EB33-E205-6D4F-86F3-FA582FE4632B}"/>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101E6904-AB70-604B-BC6B-984C4FD91B7A}"/>
              </a:ext>
            </a:extLst>
          </p:cNvPr>
          <p:cNvSpPr>
            <a:spLocks noGrp="1"/>
          </p:cNvSpPr>
          <p:nvPr>
            <p:ph idx="1"/>
          </p:nvPr>
        </p:nvSpPr>
        <p:spPr>
          <a:xfrm>
            <a:off x="5394261" y="1193272"/>
            <a:ext cx="6165978" cy="4471451"/>
          </a:xfrm>
        </p:spPr>
        <p:txBody>
          <a:bodyPr>
            <a:normAutofit/>
          </a:bodyPr>
          <a:lstStyle/>
          <a:p>
            <a:r>
              <a:rPr lang="es-MX" sz="2800" dirty="0">
                <a:solidFill>
                  <a:schemeClr val="tx1"/>
                </a:solidFill>
              </a:rPr>
              <a:t>La iglesia cristiana nació dentro de un ambiente de oración. Tanto sus dirigentes como sus miembros buscaban diaria y fielmente la dirección de Dios (Hechos 1:4; 2: 4, 42). Durante este periodo, la oración fue el instrumento con el que enfrentaban la oposición y la persecución. Esa fue la forma como la iglesia fue moldeada gradualmente a la imagen del diseño del Maestro.  </a:t>
            </a:r>
            <a:endParaRPr lang="en-US" sz="2800" dirty="0">
              <a:solidFill>
                <a:schemeClr val="tx1"/>
              </a:solidFill>
            </a:endParaRPr>
          </a:p>
        </p:txBody>
      </p:sp>
    </p:spTree>
    <p:extLst>
      <p:ext uri="{BB962C8B-B14F-4D97-AF65-F5344CB8AC3E}">
        <p14:creationId xmlns:p14="http://schemas.microsoft.com/office/powerpoint/2010/main" val="722855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1452A3F-3CD7-2A4B-8D8F-5CA8CCB2B9D7}"/>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764B7DD4-C217-6B4C-8D01-7A03A3A2EA92}"/>
              </a:ext>
            </a:extLst>
          </p:cNvPr>
          <p:cNvSpPr>
            <a:spLocks noGrp="1"/>
          </p:cNvSpPr>
          <p:nvPr>
            <p:ph idx="1"/>
          </p:nvPr>
        </p:nvSpPr>
        <p:spPr>
          <a:xfrm>
            <a:off x="5048243" y="1551146"/>
            <a:ext cx="6165978" cy="4471451"/>
          </a:xfrm>
        </p:spPr>
        <p:txBody>
          <a:bodyPr>
            <a:normAutofit/>
          </a:bodyPr>
          <a:lstStyle/>
          <a:p>
            <a:pPr marL="0" indent="0" algn="just">
              <a:buNone/>
            </a:pPr>
            <a:r>
              <a:rPr lang="es-MX" sz="3200" dirty="0" smtClean="0"/>
              <a:t>Estos </a:t>
            </a:r>
            <a:r>
              <a:rPr lang="es-MX" sz="3200" dirty="0"/>
              <a:t>ejemplos nos enseñan que nuestras oraciones no cambian a Dios, sino más bien, que nosotros somos transformados y estamos listos para aceptar su voluntad en nuestra vida. </a:t>
            </a:r>
            <a:endParaRPr lang="en-US" sz="3200" dirty="0"/>
          </a:p>
        </p:txBody>
      </p:sp>
    </p:spTree>
    <p:extLst>
      <p:ext uri="{BB962C8B-B14F-4D97-AF65-F5344CB8AC3E}">
        <p14:creationId xmlns:p14="http://schemas.microsoft.com/office/powerpoint/2010/main" val="1203478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B222ED0-D227-AD4E-934F-6F1BD6E95BC8}"/>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D6DB9058-9EAC-9F40-ADF6-BC7DF1E8D4EB}"/>
              </a:ext>
            </a:extLst>
          </p:cNvPr>
          <p:cNvSpPr>
            <a:spLocks noGrp="1"/>
          </p:cNvSpPr>
          <p:nvPr>
            <p:ph idx="1"/>
          </p:nvPr>
        </p:nvSpPr>
        <p:spPr>
          <a:xfrm>
            <a:off x="5364126" y="674142"/>
            <a:ext cx="6351624" cy="5626637"/>
          </a:xfrm>
        </p:spPr>
        <p:txBody>
          <a:bodyPr>
            <a:normAutofit/>
          </a:bodyPr>
          <a:lstStyle/>
          <a:p>
            <a:r>
              <a:rPr lang="es-MX" b="1" dirty="0">
                <a:solidFill>
                  <a:srgbClr val="002060"/>
                </a:solidFill>
              </a:rPr>
              <a:t>Primero, </a:t>
            </a:r>
            <a:r>
              <a:rPr lang="es-MX" dirty="0"/>
              <a:t>que la mejor forma de aprender a orar es de hecho mismo de orar. </a:t>
            </a:r>
            <a:endParaRPr lang="es-MX" dirty="0" smtClean="0"/>
          </a:p>
          <a:p>
            <a:r>
              <a:rPr lang="es-MX" b="1" dirty="0" smtClean="0">
                <a:solidFill>
                  <a:srgbClr val="002060"/>
                </a:solidFill>
              </a:rPr>
              <a:t>Segundo</a:t>
            </a:r>
            <a:r>
              <a:rPr lang="es-MX" b="1" dirty="0">
                <a:solidFill>
                  <a:srgbClr val="002060"/>
                </a:solidFill>
              </a:rPr>
              <a:t>, </a:t>
            </a:r>
            <a:r>
              <a:rPr lang="es-MX" dirty="0"/>
              <a:t>Dios, a quien dirigimos nuestra oración, es grandioso, pero al mismo tiempo está tan cerca de nosotros, que podemos llamarle Padre, Papá o Papito, así como lo hizo Jesús. </a:t>
            </a:r>
            <a:endParaRPr lang="es-MX" dirty="0" smtClean="0"/>
          </a:p>
          <a:p>
            <a:r>
              <a:rPr lang="es-MX" b="1" dirty="0" smtClean="0">
                <a:solidFill>
                  <a:srgbClr val="002060"/>
                </a:solidFill>
              </a:rPr>
              <a:t>Tercero</a:t>
            </a:r>
            <a:r>
              <a:rPr lang="es-MX" b="1" dirty="0">
                <a:solidFill>
                  <a:srgbClr val="002060"/>
                </a:solidFill>
              </a:rPr>
              <a:t>,</a:t>
            </a:r>
            <a:r>
              <a:rPr lang="es-MX" dirty="0"/>
              <a:t> cuando oramos, debemos poner el reino de Dios y su justicia por delante de nuestras preocupaciones diarias. </a:t>
            </a:r>
            <a:endParaRPr lang="es-MX" dirty="0" smtClean="0"/>
          </a:p>
          <a:p>
            <a:r>
              <a:rPr lang="es-MX" b="1" dirty="0" smtClean="0">
                <a:solidFill>
                  <a:srgbClr val="002060"/>
                </a:solidFill>
              </a:rPr>
              <a:t>Y </a:t>
            </a:r>
            <a:r>
              <a:rPr lang="es-MX" b="1" dirty="0">
                <a:solidFill>
                  <a:srgbClr val="002060"/>
                </a:solidFill>
              </a:rPr>
              <a:t>cuarto</a:t>
            </a:r>
            <a:r>
              <a:rPr lang="es-MX" dirty="0"/>
              <a:t>, nuestras oraciones tienen el propósito de prepararnos para aceptar su voluntad para nosotros y no el de hacer cambiar a Dios o sus planes para nosotros. </a:t>
            </a:r>
            <a:endParaRPr lang="en-US" dirty="0"/>
          </a:p>
          <a:p>
            <a:pPr>
              <a:lnSpc>
                <a:spcPct val="110000"/>
              </a:lnSpc>
            </a:pPr>
            <a:endParaRPr lang="en-US" sz="2800" dirty="0"/>
          </a:p>
        </p:txBody>
      </p:sp>
    </p:spTree>
    <p:extLst>
      <p:ext uri="{BB962C8B-B14F-4D97-AF65-F5344CB8AC3E}">
        <p14:creationId xmlns:p14="http://schemas.microsoft.com/office/powerpoint/2010/main" val="100254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12DFC48-52B4-B042-A8E1-72AA36DCED89}"/>
              </a:ext>
            </a:extLst>
          </p:cNvPr>
          <p:cNvSpPr>
            <a:spLocks noGrp="1"/>
          </p:cNvSpPr>
          <p:nvPr>
            <p:ph idx="1"/>
          </p:nvPr>
        </p:nvSpPr>
        <p:spPr>
          <a:xfrm>
            <a:off x="940783" y="958821"/>
            <a:ext cx="5586035" cy="4343731"/>
          </a:xfrm>
        </p:spPr>
        <p:txBody>
          <a:bodyPr>
            <a:noAutofit/>
          </a:bodyPr>
          <a:lstStyle/>
          <a:p>
            <a:pPr marL="0" indent="0" algn="ctr">
              <a:buNone/>
            </a:pPr>
            <a:r>
              <a:rPr lang="es-MX" sz="3200" dirty="0"/>
              <a:t>Cuando Jesús estuvo en este mundo, ministró en favor de muchas necesidades. En algunas ocasiones, sus discípulos le presentaron pedidos especiales. Una de las más memorables de esas peticiones, se presenta justamente cuando Jesús termina de orar. “Señor, enséñanos a orar” (Lucas 11:1), le pidieron. </a:t>
            </a:r>
            <a:endParaRPr lang="en-US" sz="3200" dirty="0"/>
          </a:p>
        </p:txBody>
      </p:sp>
      <p:pic>
        <p:nvPicPr>
          <p:cNvPr id="4" name="Picture 3" descr="A view of a mountain&#10;&#10;Description automatically generated">
            <a:extLst>
              <a:ext uri="{FF2B5EF4-FFF2-40B4-BE49-F238E27FC236}">
                <a16:creationId xmlns:a16="http://schemas.microsoft.com/office/drawing/2014/main" id="{9DC708F9-4D05-DF42-87FB-76E5A32BC432}"/>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1356338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949D06-E998-3E4B-9197-D1187D50079B}"/>
              </a:ext>
            </a:extLst>
          </p:cNvPr>
          <p:cNvSpPr>
            <a:spLocks noGrp="1"/>
          </p:cNvSpPr>
          <p:nvPr>
            <p:ph type="title"/>
          </p:nvPr>
        </p:nvSpPr>
        <p:spPr>
          <a:xfrm>
            <a:off x="1050389" y="914881"/>
            <a:ext cx="5212188" cy="964407"/>
          </a:xfrm>
        </p:spPr>
        <p:txBody>
          <a:bodyPr>
            <a:normAutofit/>
          </a:bodyPr>
          <a:lstStyle/>
          <a:p>
            <a:pPr algn="ctr"/>
            <a:r>
              <a:rPr lang="en-US" sz="3000" b="1" dirty="0">
                <a:solidFill>
                  <a:srgbClr val="002060"/>
                </a:solidFill>
              </a:rPr>
              <a:t>1. </a:t>
            </a:r>
            <a:r>
              <a:rPr lang="es-MX" sz="2800" b="1" dirty="0"/>
              <a:t>Aprender es hacer </a:t>
            </a:r>
            <a:endParaRPr lang="en-US" sz="3000" dirty="0">
              <a:solidFill>
                <a:srgbClr val="002060"/>
              </a:solidFill>
            </a:endParaRPr>
          </a:p>
        </p:txBody>
      </p:sp>
      <p:sp>
        <p:nvSpPr>
          <p:cNvPr id="3" name="Content Placeholder 2">
            <a:extLst>
              <a:ext uri="{FF2B5EF4-FFF2-40B4-BE49-F238E27FC236}">
                <a16:creationId xmlns:a16="http://schemas.microsoft.com/office/drawing/2014/main" id="{8B2F2CC2-F45E-A64F-90A1-AFE1BFD8A9CD}"/>
              </a:ext>
            </a:extLst>
          </p:cNvPr>
          <p:cNvSpPr>
            <a:spLocks noGrp="1"/>
          </p:cNvSpPr>
          <p:nvPr>
            <p:ph idx="1"/>
          </p:nvPr>
        </p:nvSpPr>
        <p:spPr>
          <a:xfrm>
            <a:off x="930487" y="2108368"/>
            <a:ext cx="5628899" cy="4063833"/>
          </a:xfrm>
        </p:spPr>
        <p:txBody>
          <a:bodyPr>
            <a:noAutofit/>
          </a:bodyPr>
          <a:lstStyle/>
          <a:p>
            <a:pPr marL="0" indent="0">
              <a:buNone/>
            </a:pPr>
            <a:r>
              <a:rPr lang="es-MX" sz="2800" dirty="0" smtClean="0"/>
              <a:t>Cuando </a:t>
            </a:r>
            <a:r>
              <a:rPr lang="es-MX" sz="2800" dirty="0"/>
              <a:t>Jesús les enseñó a sus discípulos cómo debían orar, no les dio una conferencia sobre ese tema, ni siquiera les dio un sermón al respecto. Más bien les enseñó a sus discípulos las palabras a usar en una oración. Les estaba diciendo: “¿Desean ustedes aprender a orar? Entonces vamos a orar. Así es como se hace”. </a:t>
            </a:r>
            <a:endParaRPr lang="en-US" sz="2800" dirty="0"/>
          </a:p>
        </p:txBody>
      </p:sp>
      <p:pic>
        <p:nvPicPr>
          <p:cNvPr id="4" name="Picture 3" descr="A view of a mountain&#10;&#10;Description automatically generated">
            <a:extLst>
              <a:ext uri="{FF2B5EF4-FFF2-40B4-BE49-F238E27FC236}">
                <a16:creationId xmlns:a16="http://schemas.microsoft.com/office/drawing/2014/main" id="{276DE50D-68F7-1D46-A4D2-49DFE95E6E5B}"/>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3177482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C6771E30-A604-493B-BC4C-1AA7665919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913EDF91-3802-4360-909F-A0509363D4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BCFF362-8C49-A040-A0FD-F7815DB5C022}"/>
              </a:ext>
            </a:extLst>
          </p:cNvPr>
          <p:cNvPicPr>
            <a:picLocks noChangeAspect="1"/>
          </p:cNvPicPr>
          <p:nvPr/>
        </p:nvPicPr>
        <p:blipFill rotWithShape="1">
          <a:blip r:embed="rId3"/>
          <a:srcRect l="44713" r="1403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EB81927B-8FDD-844D-8BE2-81F47729F69B}"/>
              </a:ext>
            </a:extLst>
          </p:cNvPr>
          <p:cNvSpPr>
            <a:spLocks noGrp="1"/>
          </p:cNvSpPr>
          <p:nvPr>
            <p:ph idx="1"/>
          </p:nvPr>
        </p:nvSpPr>
        <p:spPr>
          <a:xfrm>
            <a:off x="5014913" y="571501"/>
            <a:ext cx="6722658" cy="5978928"/>
          </a:xfrm>
        </p:spPr>
        <p:txBody>
          <a:bodyPr>
            <a:normAutofit lnSpcReduction="10000"/>
          </a:bodyPr>
          <a:lstStyle/>
          <a:p>
            <a:r>
              <a:rPr lang="es-MX" sz="2800" dirty="0">
                <a:solidFill>
                  <a:schemeClr val="tx1"/>
                </a:solidFill>
              </a:rPr>
              <a:t>Una oración de petición personal a Dios fue la que dirigió Ana en el santuario en </a:t>
            </a:r>
            <a:r>
              <a:rPr lang="es-MX" sz="2800" dirty="0" err="1">
                <a:solidFill>
                  <a:schemeClr val="tx1"/>
                </a:solidFill>
              </a:rPr>
              <a:t>Siló</a:t>
            </a:r>
            <a:r>
              <a:rPr lang="es-MX" sz="2800" dirty="0">
                <a:solidFill>
                  <a:schemeClr val="tx1"/>
                </a:solidFill>
              </a:rPr>
              <a:t> (1 Sam. 1). </a:t>
            </a:r>
            <a:endParaRPr lang="es-MX" sz="2800" dirty="0" smtClean="0">
              <a:solidFill>
                <a:schemeClr val="tx1"/>
              </a:solidFill>
            </a:endParaRPr>
          </a:p>
          <a:p>
            <a:r>
              <a:rPr lang="es-MX" sz="2800" dirty="0">
                <a:solidFill>
                  <a:schemeClr val="tx1"/>
                </a:solidFill>
              </a:rPr>
              <a:t>Lo fue también la oración de Jonás para que Dios lo librara del interior del gran pez (Jonás 2</a:t>
            </a:r>
            <a:r>
              <a:rPr lang="es-MX" sz="2800" dirty="0" smtClean="0">
                <a:solidFill>
                  <a:schemeClr val="tx1"/>
                </a:solidFill>
              </a:rPr>
              <a:t>).</a:t>
            </a:r>
          </a:p>
          <a:p>
            <a:r>
              <a:rPr lang="es-MX" sz="2800" dirty="0">
                <a:solidFill>
                  <a:schemeClr val="tx1"/>
                </a:solidFill>
              </a:rPr>
              <a:t>La oración del profeta Elías en el Monte Carmelo (1 Reyes 18) es un excelente ejemplo de una oración acerca de la grandeza de Dios</a:t>
            </a:r>
            <a:r>
              <a:rPr lang="es-MX" sz="2800" dirty="0" smtClean="0">
                <a:solidFill>
                  <a:schemeClr val="tx1"/>
                </a:solidFill>
              </a:rPr>
              <a:t>.</a:t>
            </a:r>
            <a:endParaRPr lang="en-US" sz="2800" dirty="0"/>
          </a:p>
          <a:p>
            <a:r>
              <a:rPr lang="en-US" sz="2800" dirty="0"/>
              <a:t> </a:t>
            </a:r>
            <a:r>
              <a:rPr lang="es-MX" sz="2800" dirty="0">
                <a:solidFill>
                  <a:schemeClr val="tx1"/>
                </a:solidFill>
              </a:rPr>
              <a:t>La oración de dedicación del templo, por parte el rey Salomón (1 Reyes 8) es una ilustración de la oración inaugural de un lugar santo. </a:t>
            </a:r>
            <a:endParaRPr lang="en-US" sz="2800" dirty="0"/>
          </a:p>
        </p:txBody>
      </p:sp>
    </p:spTree>
    <p:extLst>
      <p:ext uri="{BB962C8B-B14F-4D97-AF65-F5344CB8AC3E}">
        <p14:creationId xmlns:p14="http://schemas.microsoft.com/office/powerpoint/2010/main" val="64330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C6771E30-A604-493B-BC4C-1AA76659198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913EDF91-3802-4360-909F-A0509363D4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762500" cy="6857999"/>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DDC372F6-72C5-FE4C-A799-1CA81BF59BD6}"/>
              </a:ext>
            </a:extLst>
          </p:cNvPr>
          <p:cNvPicPr>
            <a:picLocks noChangeAspect="1"/>
          </p:cNvPicPr>
          <p:nvPr/>
        </p:nvPicPr>
        <p:blipFill rotWithShape="1">
          <a:blip r:embed="rId3"/>
          <a:srcRect l="29373" r="29371" b="-2"/>
          <a:stretch/>
        </p:blipFill>
        <p:spPr>
          <a:xfrm>
            <a:off x="685800" y="685800"/>
            <a:ext cx="3390900" cy="5486400"/>
          </a:xfrm>
          <a:prstGeom prst="rect">
            <a:avLst/>
          </a:prstGeom>
        </p:spPr>
      </p:pic>
      <p:sp>
        <p:nvSpPr>
          <p:cNvPr id="3" name="Content Placeholder 2">
            <a:extLst>
              <a:ext uri="{FF2B5EF4-FFF2-40B4-BE49-F238E27FC236}">
                <a16:creationId xmlns:a16="http://schemas.microsoft.com/office/drawing/2014/main" id="{BD1F4D48-1A4F-6942-AF67-31B735878323}"/>
              </a:ext>
            </a:extLst>
          </p:cNvPr>
          <p:cNvSpPr>
            <a:spLocks noGrp="1"/>
          </p:cNvSpPr>
          <p:nvPr>
            <p:ph idx="1"/>
          </p:nvPr>
        </p:nvSpPr>
        <p:spPr>
          <a:xfrm>
            <a:off x="5364126" y="931025"/>
            <a:ext cx="6165978" cy="4991819"/>
          </a:xfrm>
        </p:spPr>
        <p:txBody>
          <a:bodyPr>
            <a:normAutofit fontScale="92500" lnSpcReduction="20000"/>
          </a:bodyPr>
          <a:lstStyle/>
          <a:p>
            <a:r>
              <a:rPr lang="es-MX" sz="2800" dirty="0">
                <a:solidFill>
                  <a:schemeClr val="tx1"/>
                </a:solidFill>
              </a:rPr>
              <a:t>Podemos aprender mucho acerca de oración de intercesión en la oración de Daniel en favor de su pueblo en Babilonia (Dan. 9</a:t>
            </a:r>
            <a:r>
              <a:rPr lang="es-MX" sz="2800" dirty="0" smtClean="0">
                <a:solidFill>
                  <a:schemeClr val="tx1"/>
                </a:solidFill>
              </a:rPr>
              <a:t>).</a:t>
            </a:r>
          </a:p>
          <a:p>
            <a:endParaRPr lang="es-MX" sz="2800" dirty="0" smtClean="0">
              <a:solidFill>
                <a:schemeClr val="tx1"/>
              </a:solidFill>
            </a:endParaRPr>
          </a:p>
          <a:p>
            <a:r>
              <a:rPr lang="es-MX" sz="2800" dirty="0">
                <a:solidFill>
                  <a:schemeClr val="tx1"/>
                </a:solidFill>
              </a:rPr>
              <a:t>Un buen ejemplo de una oración de consagración es la oración elevada por Cristo en el Getsemaní (Mateo 26), cuando sin ningún reparo rindió su vida a la voluntad de su Padre. </a:t>
            </a:r>
            <a:endParaRPr lang="es-MX" sz="2800" dirty="0" smtClean="0">
              <a:solidFill>
                <a:schemeClr val="tx1"/>
              </a:solidFill>
            </a:endParaRPr>
          </a:p>
          <a:p>
            <a:pPr marL="0" indent="0">
              <a:buNone/>
            </a:pPr>
            <a:endParaRPr lang="es-MX" sz="2800" dirty="0">
              <a:solidFill>
                <a:schemeClr val="tx1"/>
              </a:solidFill>
            </a:endParaRPr>
          </a:p>
          <a:p>
            <a:r>
              <a:rPr lang="es-MX" sz="2800" dirty="0" smtClean="0">
                <a:solidFill>
                  <a:schemeClr val="tx1"/>
                </a:solidFill>
              </a:rPr>
              <a:t>La </a:t>
            </a:r>
            <a:r>
              <a:rPr lang="es-MX" sz="2800" dirty="0">
                <a:solidFill>
                  <a:schemeClr val="tx1"/>
                </a:solidFill>
              </a:rPr>
              <a:t>oración de Jesús en el aposento alto (Juan 17) es la mejor oración en favor de la unidad entre los seguidores de Cristo. </a:t>
            </a:r>
            <a:endParaRPr lang="en-US" sz="2800" dirty="0">
              <a:solidFill>
                <a:schemeClr val="tx1"/>
              </a:solidFill>
            </a:endParaRPr>
          </a:p>
          <a:p>
            <a:endParaRPr lang="en-US" sz="2800" dirty="0"/>
          </a:p>
          <a:p>
            <a:endParaRPr lang="es-MX" sz="2800" dirty="0" smtClean="0">
              <a:solidFill>
                <a:schemeClr val="tx1"/>
              </a:solidFill>
            </a:endParaRPr>
          </a:p>
          <a:p>
            <a:endParaRPr lang="en-US" sz="2800" dirty="0"/>
          </a:p>
        </p:txBody>
      </p:sp>
    </p:spTree>
    <p:extLst>
      <p:ext uri="{BB962C8B-B14F-4D97-AF65-F5344CB8AC3E}">
        <p14:creationId xmlns:p14="http://schemas.microsoft.com/office/powerpoint/2010/main" val="236516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8">
            <a:extLst>
              <a:ext uri="{FF2B5EF4-FFF2-40B4-BE49-F238E27FC236}">
                <a16:creationId xmlns:a16="http://schemas.microsoft.com/office/drawing/2014/main" id="{3129AE00-6D8C-41D7-8B33-B44A25E0D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0">
            <a:extLst>
              <a:ext uri="{FF2B5EF4-FFF2-40B4-BE49-F238E27FC236}">
                <a16:creationId xmlns:a16="http://schemas.microsoft.com/office/drawing/2014/main" id="{F9E793DA-F1DD-4288-A72D-1AFC134DB2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7467601"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458AFC8-7AD6-074D-84BF-1866DB8BBB14}"/>
              </a:ext>
            </a:extLst>
          </p:cNvPr>
          <p:cNvSpPr>
            <a:spLocks noGrp="1"/>
          </p:cNvSpPr>
          <p:nvPr>
            <p:ph idx="1"/>
          </p:nvPr>
        </p:nvSpPr>
        <p:spPr>
          <a:xfrm>
            <a:off x="1272961" y="1678037"/>
            <a:ext cx="6239050" cy="3501926"/>
          </a:xfrm>
        </p:spPr>
        <p:txBody>
          <a:bodyPr>
            <a:normAutofit/>
          </a:bodyPr>
          <a:lstStyle/>
          <a:p>
            <a:pPr marL="0" indent="0" algn="ctr">
              <a:buNone/>
            </a:pPr>
            <a:r>
              <a:rPr lang="es-MX" sz="3200" dirty="0" smtClean="0">
                <a:solidFill>
                  <a:schemeClr val="accent1">
                    <a:lumMod val="75000"/>
                  </a:schemeClr>
                </a:solidFill>
              </a:rPr>
              <a:t>VEMOS CLARAMENTE QUE LA ORACIÓN ES UNA EXPRESIÓN NATURAL Y ESPONTÁNEA DE NUESTROS SENTIMIENTOS INMEDIATOS PARA O ACERCA DE DIOS. </a:t>
            </a:r>
            <a:endParaRPr lang="en-US" sz="3200" dirty="0">
              <a:solidFill>
                <a:schemeClr val="accent1">
                  <a:lumMod val="75000"/>
                </a:schemeClr>
              </a:solidFill>
            </a:endParaRPr>
          </a:p>
        </p:txBody>
      </p:sp>
      <p:pic>
        <p:nvPicPr>
          <p:cNvPr id="4" name="Picture 3">
            <a:extLst>
              <a:ext uri="{FF2B5EF4-FFF2-40B4-BE49-F238E27FC236}">
                <a16:creationId xmlns:a16="http://schemas.microsoft.com/office/drawing/2014/main" id="{F53D46E5-76BB-FC41-95A6-A3CAF987D7BD}"/>
              </a:ext>
            </a:extLst>
          </p:cNvPr>
          <p:cNvPicPr>
            <a:picLocks noChangeAspect="1"/>
          </p:cNvPicPr>
          <p:nvPr/>
        </p:nvPicPr>
        <p:blipFill rotWithShape="1">
          <a:blip r:embed="rId3"/>
          <a:srcRect l="44675" r="13992" b="-2"/>
          <a:stretch/>
        </p:blipFill>
        <p:spPr>
          <a:xfrm>
            <a:off x="8153400" y="685800"/>
            <a:ext cx="3397211" cy="5486400"/>
          </a:xfrm>
          <a:prstGeom prst="rect">
            <a:avLst/>
          </a:prstGeom>
        </p:spPr>
      </p:pic>
    </p:spTree>
    <p:extLst>
      <p:ext uri="{BB962C8B-B14F-4D97-AF65-F5344CB8AC3E}">
        <p14:creationId xmlns:p14="http://schemas.microsoft.com/office/powerpoint/2010/main" val="5934983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5352856-3521-8F4B-A3A6-BBF792398790}"/>
              </a:ext>
            </a:extLst>
          </p:cNvPr>
          <p:cNvSpPr>
            <a:spLocks noGrp="1"/>
          </p:cNvSpPr>
          <p:nvPr>
            <p:ph type="title"/>
          </p:nvPr>
        </p:nvSpPr>
        <p:spPr>
          <a:xfrm>
            <a:off x="1050389" y="1043470"/>
            <a:ext cx="5212188" cy="964407"/>
          </a:xfrm>
        </p:spPr>
        <p:txBody>
          <a:bodyPr>
            <a:normAutofit fontScale="90000"/>
          </a:bodyPr>
          <a:lstStyle/>
          <a:p>
            <a:r>
              <a:rPr lang="en-US" sz="3000" b="1" dirty="0">
                <a:solidFill>
                  <a:srgbClr val="002060"/>
                </a:solidFill>
              </a:rPr>
              <a:t>2. </a:t>
            </a:r>
            <a:r>
              <a:rPr lang="es-MX" b="1" dirty="0">
                <a:solidFill>
                  <a:schemeClr val="tx1"/>
                </a:solidFill>
              </a:rPr>
              <a:t>Tan grande y a la vez tan cerca</a:t>
            </a:r>
            <a:endParaRPr lang="en-US" dirty="0">
              <a:solidFill>
                <a:schemeClr val="tx1"/>
              </a:solidFill>
            </a:endParaRPr>
          </a:p>
        </p:txBody>
      </p:sp>
      <p:sp>
        <p:nvSpPr>
          <p:cNvPr id="3" name="Content Placeholder 2">
            <a:extLst>
              <a:ext uri="{FF2B5EF4-FFF2-40B4-BE49-F238E27FC236}">
                <a16:creationId xmlns:a16="http://schemas.microsoft.com/office/drawing/2014/main" id="{2B6726A9-CF06-0B43-9852-0E641F3EC558}"/>
              </a:ext>
            </a:extLst>
          </p:cNvPr>
          <p:cNvSpPr>
            <a:spLocks noGrp="1"/>
          </p:cNvSpPr>
          <p:nvPr>
            <p:ph idx="1"/>
          </p:nvPr>
        </p:nvSpPr>
        <p:spPr>
          <a:xfrm>
            <a:off x="863465" y="2498082"/>
            <a:ext cx="5586035" cy="3146295"/>
          </a:xfrm>
        </p:spPr>
        <p:txBody>
          <a:bodyPr>
            <a:normAutofit/>
          </a:bodyPr>
          <a:lstStyle/>
          <a:p>
            <a:r>
              <a:rPr lang="es-MX" sz="2800" dirty="0">
                <a:solidFill>
                  <a:schemeClr val="tx1"/>
                </a:solidFill>
              </a:rPr>
              <a:t>Esta forma de dirigirse a Dios, encontrada tan frecuentemente en labios de Cristo, es una palabra que se usa dentro de una relación estrecha, cuya mejor traducción sería “papá”, o “papito”. </a:t>
            </a:r>
            <a:endParaRPr lang="en-US" sz="2800" dirty="0"/>
          </a:p>
        </p:txBody>
      </p:sp>
      <p:pic>
        <p:nvPicPr>
          <p:cNvPr id="4" name="Picture 3" descr="A view of a mountain&#10;&#10;Description automatically generated">
            <a:extLst>
              <a:ext uri="{FF2B5EF4-FFF2-40B4-BE49-F238E27FC236}">
                <a16:creationId xmlns:a16="http://schemas.microsoft.com/office/drawing/2014/main" id="{6D8D7425-ACDB-6E40-8B34-0482597A1434}"/>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466600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129AE00-6D8C-41D7-8B33-B44A25E0D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E793DA-F1DD-4288-A72D-1AFC134DB25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7467601"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60F78A6-6167-B643-B969-3047E36B540C}"/>
              </a:ext>
            </a:extLst>
          </p:cNvPr>
          <p:cNvSpPr>
            <a:spLocks noGrp="1"/>
          </p:cNvSpPr>
          <p:nvPr>
            <p:ph idx="1"/>
          </p:nvPr>
        </p:nvSpPr>
        <p:spPr>
          <a:xfrm>
            <a:off x="995276" y="1018653"/>
            <a:ext cx="6239050" cy="4850132"/>
          </a:xfrm>
        </p:spPr>
        <p:txBody>
          <a:bodyPr>
            <a:noAutofit/>
          </a:bodyPr>
          <a:lstStyle/>
          <a:p>
            <a:pPr marL="0" indent="0" algn="just">
              <a:buNone/>
            </a:pPr>
            <a:r>
              <a:rPr lang="es-MX" sz="2800" dirty="0"/>
              <a:t>El apóstol Pablo nos dice que somos hijos de Dios que oran a través de su Espíritu "¡Abba! ¡Padre!" (</a:t>
            </a:r>
            <a:r>
              <a:rPr lang="es-MX" sz="2800" dirty="0" err="1"/>
              <a:t>Rom</a:t>
            </a:r>
            <a:r>
              <a:rPr lang="es-MX" sz="2800" dirty="0"/>
              <a:t>. 8:15; Gal. 4:6). También el apóstol les dijo a los creyentes en Éfeso que él se arrodillaba delante del Padre, del cual toda la familia en el cielo y en la tierra deriva su nombre; para que “con el poder que procede de sus gloriosas riquezas” nos fortalezca con su poder, para que por la fe, Cristo habite en nuestros corazones” (Efesios 3:14-17).</a:t>
            </a:r>
            <a:endParaRPr lang="en-US" sz="2800" dirty="0"/>
          </a:p>
        </p:txBody>
      </p:sp>
      <p:pic>
        <p:nvPicPr>
          <p:cNvPr id="4" name="Picture 3">
            <a:extLst>
              <a:ext uri="{FF2B5EF4-FFF2-40B4-BE49-F238E27FC236}">
                <a16:creationId xmlns:a16="http://schemas.microsoft.com/office/drawing/2014/main" id="{9EF86B1D-E189-504D-A35B-395614BB3527}"/>
              </a:ext>
            </a:extLst>
          </p:cNvPr>
          <p:cNvPicPr>
            <a:picLocks noChangeAspect="1"/>
          </p:cNvPicPr>
          <p:nvPr/>
        </p:nvPicPr>
        <p:blipFill rotWithShape="1">
          <a:blip r:embed="rId3"/>
          <a:srcRect l="44675" r="13992" b="-2"/>
          <a:stretch/>
        </p:blipFill>
        <p:spPr>
          <a:xfrm>
            <a:off x="8153400" y="685800"/>
            <a:ext cx="3397211" cy="5486400"/>
          </a:xfrm>
          <a:prstGeom prst="rect">
            <a:avLst/>
          </a:prstGeom>
        </p:spPr>
      </p:pic>
    </p:spTree>
    <p:extLst>
      <p:ext uri="{BB962C8B-B14F-4D97-AF65-F5344CB8AC3E}">
        <p14:creationId xmlns:p14="http://schemas.microsoft.com/office/powerpoint/2010/main" val="2798827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D88A92C-0BD1-4D13-9480-9CA5056B10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850E0BE-0A13-43E4-9007-A06960852F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800" y="685801"/>
            <a:ext cx="6118275" cy="5486400"/>
          </a:xfrm>
          <a:prstGeom prst="rect">
            <a:avLst/>
          </a:prstGeom>
          <a:solidFill>
            <a:schemeClr val="tx2">
              <a:lumMod val="75000"/>
              <a:lumOff val="2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6293A0-208E-6345-B4D1-B7E093A635F9}"/>
              </a:ext>
            </a:extLst>
          </p:cNvPr>
          <p:cNvSpPr>
            <a:spLocks noGrp="1"/>
          </p:cNvSpPr>
          <p:nvPr>
            <p:ph type="title"/>
          </p:nvPr>
        </p:nvSpPr>
        <p:spPr>
          <a:xfrm>
            <a:off x="685800" y="767571"/>
            <a:ext cx="5753686" cy="1317417"/>
          </a:xfrm>
        </p:spPr>
        <p:txBody>
          <a:bodyPr>
            <a:normAutofit/>
          </a:bodyPr>
          <a:lstStyle/>
          <a:p>
            <a:pPr algn="ctr"/>
            <a:r>
              <a:rPr lang="en-US" sz="3000" b="1" dirty="0">
                <a:solidFill>
                  <a:srgbClr val="002060"/>
                </a:solidFill>
              </a:rPr>
              <a:t>3. </a:t>
            </a:r>
            <a:r>
              <a:rPr lang="es-MX" b="1" dirty="0"/>
              <a:t>Lo primero es lo primero</a:t>
            </a:r>
            <a:endParaRPr lang="en-US" sz="3000" dirty="0">
              <a:solidFill>
                <a:srgbClr val="002060"/>
              </a:solidFill>
            </a:endParaRPr>
          </a:p>
        </p:txBody>
      </p:sp>
      <p:sp>
        <p:nvSpPr>
          <p:cNvPr id="3" name="Content Placeholder 2">
            <a:extLst>
              <a:ext uri="{FF2B5EF4-FFF2-40B4-BE49-F238E27FC236}">
                <a16:creationId xmlns:a16="http://schemas.microsoft.com/office/drawing/2014/main" id="{7CDA8690-8588-2143-B2C6-A30F3ACBCDB6}"/>
              </a:ext>
            </a:extLst>
          </p:cNvPr>
          <p:cNvSpPr>
            <a:spLocks noGrp="1"/>
          </p:cNvSpPr>
          <p:nvPr>
            <p:ph idx="1"/>
          </p:nvPr>
        </p:nvSpPr>
        <p:spPr>
          <a:xfrm>
            <a:off x="1132315" y="2232298"/>
            <a:ext cx="5586035" cy="3754499"/>
          </a:xfrm>
        </p:spPr>
        <p:txBody>
          <a:bodyPr>
            <a:normAutofit/>
          </a:bodyPr>
          <a:lstStyle/>
          <a:p>
            <a:pPr marL="0" indent="0">
              <a:buNone/>
            </a:pPr>
            <a:r>
              <a:rPr lang="es-MX" sz="3200" dirty="0"/>
              <a:t>En el Sermón del Monte, Jesús le enseñó a la gente a buscar primeramente el reino de Dios y su justicia y que todas las otras cosas que necesitaran les serían dadas también (Mat. 6:33). </a:t>
            </a:r>
            <a:endParaRPr lang="en-US" sz="3200" dirty="0"/>
          </a:p>
        </p:txBody>
      </p:sp>
      <p:pic>
        <p:nvPicPr>
          <p:cNvPr id="4" name="Picture 3" descr="A view of a mountain&#10;&#10;Description automatically generated">
            <a:extLst>
              <a:ext uri="{FF2B5EF4-FFF2-40B4-BE49-F238E27FC236}">
                <a16:creationId xmlns:a16="http://schemas.microsoft.com/office/drawing/2014/main" id="{D9E060F7-99CE-4F4B-B0B0-78B25C8AD88C}"/>
              </a:ext>
            </a:extLst>
          </p:cNvPr>
          <p:cNvPicPr>
            <a:picLocks noChangeAspect="1"/>
          </p:cNvPicPr>
          <p:nvPr/>
        </p:nvPicPr>
        <p:blipFill rotWithShape="1">
          <a:blip r:embed="rId3"/>
          <a:srcRect l="42349" r="11667" b="-1"/>
          <a:stretch/>
        </p:blipFill>
        <p:spPr>
          <a:xfrm>
            <a:off x="7467600" y="10"/>
            <a:ext cx="4724400" cy="6857988"/>
          </a:xfrm>
          <a:prstGeom prst="rect">
            <a:avLst/>
          </a:prstGeom>
        </p:spPr>
      </p:pic>
    </p:spTree>
    <p:extLst>
      <p:ext uri="{BB962C8B-B14F-4D97-AF65-F5344CB8AC3E}">
        <p14:creationId xmlns:p14="http://schemas.microsoft.com/office/powerpoint/2010/main" val="2579076508"/>
      </p:ext>
    </p:extLst>
  </p:cSld>
  <p:clrMapOvr>
    <a:masterClrMapping/>
  </p:clrMapOvr>
</p:sld>
</file>

<file path=ppt/theme/theme1.xml><?xml version="1.0" encoding="utf-8"?>
<a:theme xmlns:a="http://schemas.openxmlformats.org/drawingml/2006/main" name="ClassicFrameVTI">
  <a:themeElements>
    <a:clrScheme name="AnalogousFromRegularSeedLeftStep">
      <a:dk1>
        <a:srgbClr val="000000"/>
      </a:dk1>
      <a:lt1>
        <a:srgbClr val="FFFFFF"/>
      </a:lt1>
      <a:dk2>
        <a:srgbClr val="243641"/>
      </a:dk2>
      <a:lt2>
        <a:srgbClr val="E2E4E8"/>
      </a:lt2>
      <a:accent1>
        <a:srgbClr val="CD9824"/>
      </a:accent1>
      <a:accent2>
        <a:srgbClr val="D54B17"/>
      </a:accent2>
      <a:accent3>
        <a:srgbClr val="E72944"/>
      </a:accent3>
      <a:accent4>
        <a:srgbClr val="D51782"/>
      </a:accent4>
      <a:accent5>
        <a:srgbClr val="E729E2"/>
      </a:accent5>
      <a:accent6>
        <a:srgbClr val="9023D7"/>
      </a:accent6>
      <a:hlink>
        <a:srgbClr val="5A7CC8"/>
      </a:hlink>
      <a:folHlink>
        <a:srgbClr val="7F7F7F"/>
      </a:folHlink>
    </a:clrScheme>
    <a:fontScheme name="Goudy and Gill Sans">
      <a:majorFont>
        <a:latin typeface="Goudy Old Style"/>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lassicFrameVTI" id="{4FA2A165-EC65-4FB0-B019-8C8876A1D8E3}" vid="{9D78F1F1-8226-42FD-A1A3-975EDF6D60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2519</Words>
  <Application>Microsoft Office PowerPoint</Application>
  <PresentationFormat>Widescreen</PresentationFormat>
  <Paragraphs>77</Paragraphs>
  <Slides>15</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Avenir Next</vt:lpstr>
      <vt:lpstr>Calibri</vt:lpstr>
      <vt:lpstr>Gill Sans MT</vt:lpstr>
      <vt:lpstr>Goudy Old Style</vt:lpstr>
      <vt:lpstr>ClassicFrameVTI</vt:lpstr>
      <vt:lpstr>Enséñanos a Orar</vt:lpstr>
      <vt:lpstr>PowerPoint Presentation</vt:lpstr>
      <vt:lpstr>1. Aprender es hacer </vt:lpstr>
      <vt:lpstr>PowerPoint Presentation</vt:lpstr>
      <vt:lpstr>PowerPoint Presentation</vt:lpstr>
      <vt:lpstr>PowerPoint Presentation</vt:lpstr>
      <vt:lpstr>2. Tan grande y a la vez tan cerca</vt:lpstr>
      <vt:lpstr>PowerPoint Presentation</vt:lpstr>
      <vt:lpstr>3. Lo primero es lo primero</vt:lpstr>
      <vt:lpstr>PowerPoint Presentation</vt:lpstr>
      <vt:lpstr>4. No para hacer cambiar, sino para ser cambiados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 US TO PRAY</dc:title>
  <dc:creator>Arrais, Raquel</dc:creator>
  <cp:lastModifiedBy>bible20</cp:lastModifiedBy>
  <cp:revision>9</cp:revision>
  <dcterms:created xsi:type="dcterms:W3CDTF">2020-09-26T22:30:23Z</dcterms:created>
  <dcterms:modified xsi:type="dcterms:W3CDTF">2020-12-03T22:24:53Z</dcterms:modified>
</cp:coreProperties>
</file>