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9" r:id="rId3"/>
    <p:sldId id="266" r:id="rId4"/>
    <p:sldId id="258" r:id="rId5"/>
    <p:sldId id="261" r:id="rId6"/>
    <p:sldId id="262" r:id="rId7"/>
    <p:sldId id="265" r:id="rId8"/>
    <p:sldId id="269" r:id="rId9"/>
    <p:sldId id="271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69" d="100"/>
          <a:sy n="69" d="100"/>
        </p:scale>
        <p:origin x="3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39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41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760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695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2944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7931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31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217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92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5984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61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051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54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517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5922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203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0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28794E-F6A6-4213-A939-41C1C950FDBE}" type="datetimeFigureOut">
              <a:rPr lang="es-CO" smtClean="0"/>
              <a:t>4/03/2022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EF04E09-14DC-402A-94A0-24A8165BDA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066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3E1A36D7-1196-499D-9F75-21BC2E38C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494" y="4602789"/>
            <a:ext cx="1478405" cy="1478405"/>
          </a:xfrm>
          <a:prstGeom prst="rect">
            <a:avLst/>
          </a:prstGeom>
        </p:spPr>
      </p:pic>
      <p:pic>
        <p:nvPicPr>
          <p:cNvPr id="14" name="Imagen 13" descr="Captura de pantalla de computadora&#10;&#10;Descripción generada automáticamente">
            <a:extLst>
              <a:ext uri="{FF2B5EF4-FFF2-40B4-BE49-F238E27FC236}">
                <a16:creationId xmlns:a16="http://schemas.microsoft.com/office/drawing/2014/main" id="{427B537F-F394-4BBB-83D9-70176B281C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770" t="16603" r="27189" b="28759"/>
          <a:stretch/>
        </p:blipFill>
        <p:spPr bwMode="auto">
          <a:xfrm>
            <a:off x="2546511" y="838505"/>
            <a:ext cx="6747389" cy="51477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9CFC44C-CED1-486F-B6D0-BD95C43BF8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096" b="23592"/>
          <a:stretch/>
        </p:blipFill>
        <p:spPr>
          <a:xfrm>
            <a:off x="905356" y="1694697"/>
            <a:ext cx="1935122" cy="1034825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659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BD1CDA6A-AF62-435E-978E-D48502164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680" y="5379595"/>
            <a:ext cx="1478405" cy="147840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103C260-6C8D-4F4C-86C0-CB4CBFEDEE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40024" y="5437636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CuadroTexto 1"/>
          <p:cNvSpPr txBox="1"/>
          <p:nvPr/>
        </p:nvSpPr>
        <p:spPr>
          <a:xfrm>
            <a:off x="1431636" y="1145309"/>
            <a:ext cx="968894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CONCLUSIÓN: </a:t>
            </a:r>
          </a:p>
          <a:p>
            <a:pPr algn="ctr"/>
            <a:r>
              <a:rPr lang="es-MX" dirty="0" smtClean="0"/>
              <a:t> </a:t>
            </a:r>
            <a:r>
              <a:rPr lang="es-MX" sz="4400" dirty="0" smtClean="0"/>
              <a:t>EL DISCÍPULO COMO MAYORDOMO</a:t>
            </a:r>
          </a:p>
          <a:p>
            <a:endParaRPr lang="es-MX" dirty="0"/>
          </a:p>
          <a:p>
            <a:pPr marL="342900" indent="-342900">
              <a:buAutoNum type="arabicPeriod"/>
            </a:pPr>
            <a:r>
              <a:rPr lang="es-MX" sz="2800" dirty="0" smtClean="0"/>
              <a:t>Dios como Creador.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La Biblia como Palabra de Dios.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Familia y el sábado son sagrados.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Dios tiene el control de la Iglesia.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Tiene clara la Misión individual y colectiva.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Dios transforma la vida.</a:t>
            </a:r>
          </a:p>
          <a:p>
            <a:pPr marL="342900" indent="-342900">
              <a:buAutoNum type="arabicPeriod"/>
            </a:pPr>
            <a:r>
              <a:rPr lang="es-MX" sz="2800" dirty="0" smtClean="0"/>
              <a:t>Es fiel en todos los aspectos.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254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3E1A36D7-1196-499D-9F75-21BC2E38C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73" y="4698433"/>
            <a:ext cx="1478405" cy="147840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815B125E-E623-4D78-AED4-878E72054C6E}"/>
              </a:ext>
            </a:extLst>
          </p:cNvPr>
          <p:cNvSpPr/>
          <p:nvPr/>
        </p:nvSpPr>
        <p:spPr>
          <a:xfrm>
            <a:off x="2137704" y="1598594"/>
            <a:ext cx="7541548" cy="38472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7 Reconocimientos del </a:t>
            </a:r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Discípulo </a:t>
            </a:r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como </a:t>
            </a:r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Mayordomo</a:t>
            </a:r>
          </a:p>
          <a:p>
            <a:pPr algn="ctr"/>
            <a:endParaRPr lang="es-ES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es-ES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MINISTERIO DE MAYORDOMÍA UCN</a:t>
            </a:r>
          </a:p>
          <a:p>
            <a:pPr algn="ctr"/>
            <a:endParaRPr lang="es-ES" sz="1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PR. ENRIQUE ANAYA</a:t>
            </a:r>
            <a:endParaRPr lang="es-ES" sz="1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03B50FE-3898-45F6-AACE-728BF5468D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40024" y="5437636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99581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BBB6FCC-CD43-43BD-857B-E3DBAE795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454" y="4698433"/>
            <a:ext cx="1478405" cy="1478405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4C5525A-9E80-4A90-B770-BD5DA3F22B91}"/>
              </a:ext>
            </a:extLst>
          </p:cNvPr>
          <p:cNvSpPr/>
          <p:nvPr/>
        </p:nvSpPr>
        <p:spPr>
          <a:xfrm>
            <a:off x="967698" y="1292724"/>
            <a:ext cx="71990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 Reconoce a Dios como </a:t>
            </a:r>
            <a:r>
              <a:rPr lang="es-E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</a:t>
            </a:r>
            <a:r>
              <a:rPr lang="es-E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reador</a:t>
            </a:r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4E7734C-0D21-4739-8553-66CD01EDA5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40024" y="5437636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CuadroTexto 1"/>
          <p:cNvSpPr txBox="1"/>
          <p:nvPr/>
        </p:nvSpPr>
        <p:spPr>
          <a:xfrm>
            <a:off x="2276603" y="3796144"/>
            <a:ext cx="7855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“Reconoced que Jehová es Dios; él nos hizo, y no nosotros a nosotros mismos; pueblo suyo somos y ovejas de su prado”.  Salmo 100:3.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9445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3E1A36D7-1196-499D-9F75-21BC2E38C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374" y="4649761"/>
            <a:ext cx="1478405" cy="147840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55E93E00-CA12-4E0E-B77C-7C0B9ACA2D95}"/>
              </a:ext>
            </a:extLst>
          </p:cNvPr>
          <p:cNvSpPr/>
          <p:nvPr/>
        </p:nvSpPr>
        <p:spPr>
          <a:xfrm>
            <a:off x="1558977" y="1469036"/>
            <a:ext cx="84243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2. Reconoce la autoridad de Dios a través de su Palabra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16A4BA2-7C96-4BAC-925A-540CF268FAD1}"/>
              </a:ext>
            </a:extLst>
          </p:cNvPr>
          <p:cNvSpPr txBox="1"/>
          <p:nvPr/>
        </p:nvSpPr>
        <p:spPr>
          <a:xfrm>
            <a:off x="2352546" y="5096575"/>
            <a:ext cx="7188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Ilustración: taxista del aeropuerto en Carepa a terminal en Apartadó. Cree sólo en sueños. Conoce IASD. Pero no le gusta estudiar mucho la Biblia.</a:t>
            </a:r>
            <a:endParaRPr lang="es-CO" sz="1600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747B553-0FD7-4830-8305-E8BB8726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22004" y="5388964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CuadroTexto 1"/>
          <p:cNvSpPr txBox="1"/>
          <p:nvPr/>
        </p:nvSpPr>
        <p:spPr>
          <a:xfrm>
            <a:off x="2687782" y="3500582"/>
            <a:ext cx="72228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“Lámpara es a mis pies tu Palabra, y lumbrera a mi camino”.  Salmo 119:105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7790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800609DE-4A03-4093-961B-68271E6BC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97" y="4712799"/>
            <a:ext cx="1478405" cy="147840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5B461891-DE07-483B-9556-144CC45BE772}"/>
              </a:ext>
            </a:extLst>
          </p:cNvPr>
          <p:cNvSpPr/>
          <p:nvPr/>
        </p:nvSpPr>
        <p:spPr>
          <a:xfrm>
            <a:off x="1783830" y="959369"/>
            <a:ext cx="7853656" cy="4493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3. Reconoce el plan de Dios en la vida individual y de familia.</a:t>
            </a:r>
          </a:p>
          <a:p>
            <a:pPr algn="ctr"/>
            <a:r>
              <a:rPr lang="es-E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La </a:t>
            </a:r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familia es institución </a:t>
            </a:r>
            <a:r>
              <a:rPr lang="es-E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divina</a:t>
            </a:r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, así como el sábado</a:t>
            </a:r>
            <a:r>
              <a:rPr lang="es-E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</a:t>
            </a:r>
          </a:p>
          <a:p>
            <a:pPr algn="ctr"/>
            <a:r>
              <a:rPr lang="es-ES" sz="2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“Por la fe Noé cuando fue advertido por Dios acerca de cosas que aun no se veían, con reverencia preparó el arca en que su familia se salvaría”.  Hebreos 11:7.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1200D5A-9F14-4FB6-96D9-2124A58688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68722" y="5305451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16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DDBBCFFC-CF8B-4E53-A577-403FC3624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821" y="4698433"/>
            <a:ext cx="1478405" cy="1478405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CB9E0A31-7FC4-4A86-8556-6C77A087D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419" y="4698433"/>
            <a:ext cx="1478405" cy="147840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47CCD8A-5283-4AA4-A229-D4C42824E9E4}"/>
              </a:ext>
            </a:extLst>
          </p:cNvPr>
          <p:cNvSpPr/>
          <p:nvPr/>
        </p:nvSpPr>
        <p:spPr>
          <a:xfrm>
            <a:off x="1558976" y="719528"/>
            <a:ext cx="8469443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4. Reconoce el plan de Dios en la vida de la Iglesia. </a:t>
            </a:r>
            <a:endParaRPr lang="es-ES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es-E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2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“La iglesia es el medio señalado por Dios para la salvación de los hombres.  Fue organizada para servir, y su misión es la de anunciar el Evangelio al mundo…  Cualquier traición a la iglesia es traición hecha a Aquel que ha comprado a la humanidad con la sangre de su Hijo unigénito.  </a:t>
            </a:r>
            <a:r>
              <a:rPr lang="es-ES" sz="16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HAp</a:t>
            </a:r>
            <a:r>
              <a:rPr lang="es-ES" sz="1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 9,10.</a:t>
            </a:r>
          </a:p>
          <a:p>
            <a:pPr algn="ctr"/>
            <a:endParaRPr lang="es-E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2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Por débil e imperfecta, es la niña de sus ojos.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CF4AB50-2E70-4DE7-944E-C18AB6872F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40024" y="5437636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4604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0C21E81B-9FC3-4021-A5AF-C660CB85187C}"/>
              </a:ext>
            </a:extLst>
          </p:cNvPr>
          <p:cNvSpPr/>
          <p:nvPr/>
        </p:nvSpPr>
        <p:spPr>
          <a:xfrm>
            <a:off x="1455579" y="831403"/>
            <a:ext cx="8634334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5. Reconoce la misión individual y colectiva frente a los desafíos de los tiempos que vivimos. </a:t>
            </a:r>
          </a:p>
          <a:p>
            <a:pPr algn="ctr"/>
            <a:endParaRPr lang="es-E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No pierde el tiempo en discusiones por la </a:t>
            </a:r>
            <a:r>
              <a:rPr lang="es-E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tercera </a:t>
            </a:r>
            <a:r>
              <a:rPr lang="es-E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guerra mundial, 5G, chip, marca de la bestia. </a:t>
            </a:r>
            <a:endParaRPr lang="es-ES" sz="36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1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En </a:t>
            </a:r>
            <a:r>
              <a:rPr lang="es-E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mis tiempos de juventud era el código de barras.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BDF139E5-5882-4D77-A73E-EEA42DE29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913" y="4734423"/>
            <a:ext cx="1478405" cy="147840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3185083-2EE4-4CBE-B0A6-E232741A03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54056" y="5615437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9570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14BDC938-7872-4C41-954F-CB1B21002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23" y="4749413"/>
            <a:ext cx="1478405" cy="147840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C2784FC5-174D-4FA0-9077-326C07FCF778}"/>
              </a:ext>
            </a:extLst>
          </p:cNvPr>
          <p:cNvSpPr/>
          <p:nvPr/>
        </p:nvSpPr>
        <p:spPr>
          <a:xfrm>
            <a:off x="1553290" y="269823"/>
            <a:ext cx="9059746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s-E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6. Reconoce la obra del Espíritu Santo en la transformación de la vida individual y de la Iglesia. </a:t>
            </a:r>
          </a:p>
          <a:p>
            <a:pPr algn="ctr"/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Los cambios los realiza la presencia del Señor en el corazón. </a:t>
            </a:r>
          </a:p>
          <a:p>
            <a:pPr algn="ctr"/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No los señalamientos ni las críticas. </a:t>
            </a:r>
            <a:endParaRPr lang="es-ES" sz="32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es-ES" sz="32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Es </a:t>
            </a:r>
            <a:r>
              <a:rPr lang="es-ES" sz="2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que si yo fuese Anciano haría....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09CAA2A-31C8-4C12-8A76-C25276AD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0" y="5617413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9787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E6CE1BC7-7E97-4EF8-B273-4531F4FA1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250" y="4630087"/>
            <a:ext cx="1478405" cy="147840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5F9C1EC-4E13-480A-BEE7-4BD40EC9B56A}"/>
              </a:ext>
            </a:extLst>
          </p:cNvPr>
          <p:cNvSpPr/>
          <p:nvPr/>
        </p:nvSpPr>
        <p:spPr>
          <a:xfrm>
            <a:off x="1214203" y="749508"/>
            <a:ext cx="9099030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7. Utiliza con fidelidad las 4 áreas de la Mayordomía por ser escogido para salvación, no para ser escogido. </a:t>
            </a:r>
            <a:endParaRPr lang="es-ES" sz="4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es-E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es-E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Tiene un concepto equilibrado, sano y </a:t>
            </a:r>
            <a:r>
              <a:rPr lang="es-ES" sz="2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fiel</a:t>
            </a:r>
            <a:r>
              <a:rPr lang="es-ES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s-ES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 la Mayordomía.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24A0212-744B-4E40-B0AB-0269EF387E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96" b="23592"/>
          <a:stretch/>
        </p:blipFill>
        <p:spPr>
          <a:xfrm>
            <a:off x="140024" y="5437636"/>
            <a:ext cx="2136579" cy="1142556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4004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á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683</TotalTime>
  <Words>441</Words>
  <Application>Microsoft Office PowerPoint</Application>
  <PresentationFormat>Panorámica</PresentationFormat>
  <Paragraphs>42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Garamond</vt:lpstr>
      <vt:lpstr>Orgánico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Carmen Sofía Pinzón Salazar</dc:creator>
  <cp:lastModifiedBy>Lenovo</cp:lastModifiedBy>
  <cp:revision>10</cp:revision>
  <dcterms:created xsi:type="dcterms:W3CDTF">2022-03-04T23:06:50Z</dcterms:created>
  <dcterms:modified xsi:type="dcterms:W3CDTF">2022-03-05T12:10:01Z</dcterms:modified>
</cp:coreProperties>
</file>