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279" r:id="rId12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12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9588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9587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5920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049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8362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7437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572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2874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316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53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3774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20281-1061-4D46-A1CD-9AD11D6ACE52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C9793-2447-4F9A-A5B2-B6913151C8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8021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0359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827584" y="1786920"/>
            <a:ext cx="48245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…Esta es la que forma del</a:t>
            </a:r>
          </a:p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archivo básico de los manuscritos de Elena de White hasta el día de hoy.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21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7625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572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upo 3"/>
          <p:cNvGrpSpPr/>
          <p:nvPr/>
        </p:nvGrpSpPr>
        <p:grpSpPr>
          <a:xfrm>
            <a:off x="1414056" y="3939902"/>
            <a:ext cx="6315888" cy="239831"/>
            <a:chOff x="992416" y="3196015"/>
            <a:chExt cx="6315888" cy="239831"/>
          </a:xfrm>
        </p:grpSpPr>
        <p:sp>
          <p:nvSpPr>
            <p:cNvPr id="5" name="Retângulo 4"/>
            <p:cNvSpPr/>
            <p:nvPr/>
          </p:nvSpPr>
          <p:spPr>
            <a:xfrm>
              <a:off x="992416" y="3293070"/>
              <a:ext cx="2736304" cy="45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Fluxograma: Decisão 5"/>
            <p:cNvSpPr/>
            <p:nvPr/>
          </p:nvSpPr>
          <p:spPr>
            <a:xfrm>
              <a:off x="3923928" y="3196015"/>
              <a:ext cx="432048" cy="239831"/>
            </a:xfrm>
            <a:prstGeom prst="flowChartDecisi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/>
            <p:cNvSpPr/>
            <p:nvPr/>
          </p:nvSpPr>
          <p:spPr>
            <a:xfrm>
              <a:off x="4572000" y="3293070"/>
              <a:ext cx="2736304" cy="45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8" name="CaixaDeTexto 7"/>
          <p:cNvSpPr txBox="1"/>
          <p:nvPr/>
        </p:nvSpPr>
        <p:spPr>
          <a:xfrm>
            <a:off x="426584" y="1631578"/>
            <a:ext cx="8290832" cy="2308324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Los escritos de la Sra. White fueron archivados y puestos en</a:t>
            </a:r>
          </a:p>
          <a:p>
            <a:pPr algn="ctr"/>
            <a:r>
              <a:rPr lang="es-E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 índice durante sus años en Australia</a:t>
            </a:r>
            <a:endParaRPr lang="pt-B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874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611560" y="1218476"/>
            <a:ext cx="48965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Durante algunos meses</a:t>
            </a:r>
          </a:p>
          <a:p>
            <a:pPr algn="ctr"/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la Hna. </a:t>
            </a:r>
            <a:r>
              <a:rPr lang="es-E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Peck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 ha dedicado una porción de su tiempo a clasificar,</a:t>
            </a:r>
          </a:p>
          <a:p>
            <a:pPr algn="ctr"/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archivar, leer, y hacer un índice a todos los escritos de mamá para</a:t>
            </a:r>
          </a:p>
          <a:p>
            <a:pPr algn="ctr"/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tenerlos a nuestro alcance, y mamá ha estado repasando sus diarios</a:t>
            </a:r>
          </a:p>
          <a:p>
            <a:pPr algn="ctr"/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y manuscritos viejos que fueron copiados a máquina.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742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upo 3"/>
          <p:cNvGrpSpPr/>
          <p:nvPr/>
        </p:nvGrpSpPr>
        <p:grpSpPr>
          <a:xfrm>
            <a:off x="1403648" y="3268023"/>
            <a:ext cx="6315888" cy="239831"/>
            <a:chOff x="992416" y="3196015"/>
            <a:chExt cx="6315888" cy="239831"/>
          </a:xfrm>
        </p:grpSpPr>
        <p:sp>
          <p:nvSpPr>
            <p:cNvPr id="5" name="Retângulo 4"/>
            <p:cNvSpPr/>
            <p:nvPr/>
          </p:nvSpPr>
          <p:spPr>
            <a:xfrm>
              <a:off x="992416" y="3293070"/>
              <a:ext cx="2736304" cy="45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Fluxograma: Decisão 5"/>
            <p:cNvSpPr/>
            <p:nvPr/>
          </p:nvSpPr>
          <p:spPr>
            <a:xfrm>
              <a:off x="3923928" y="3196015"/>
              <a:ext cx="432048" cy="239831"/>
            </a:xfrm>
            <a:prstGeom prst="flowChartDecisi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/>
            <p:cNvSpPr/>
            <p:nvPr/>
          </p:nvSpPr>
          <p:spPr>
            <a:xfrm>
              <a:off x="4572000" y="3293070"/>
              <a:ext cx="2736304" cy="45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8" name="CaixaDeTexto 7"/>
          <p:cNvSpPr txBox="1"/>
          <p:nvPr/>
        </p:nvSpPr>
        <p:spPr>
          <a:xfrm>
            <a:off x="621792" y="1490543"/>
            <a:ext cx="8290832" cy="1754326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Elena de White dependía de sus archivos en su ministerio en</a:t>
            </a:r>
          </a:p>
          <a:p>
            <a:pPr algn="ctr"/>
            <a:r>
              <a:rPr lang="es-E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favor de la iglesia</a:t>
            </a:r>
            <a:endParaRPr lang="pt-B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25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611560" y="1275606"/>
            <a:ext cx="46085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Al extraer nuevo material del archivo y añadirlo</a:t>
            </a:r>
          </a:p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a los capítulos que ya han sido preparados y pasados en limpio,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 al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leerle de nuevo a ella las versiones ampliadas, parece gozarse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 repasarlos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de nuevo.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799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upo 3"/>
          <p:cNvGrpSpPr/>
          <p:nvPr/>
        </p:nvGrpSpPr>
        <p:grpSpPr>
          <a:xfrm>
            <a:off x="1414056" y="3867894"/>
            <a:ext cx="6315888" cy="239831"/>
            <a:chOff x="992416" y="3196015"/>
            <a:chExt cx="6315888" cy="239831"/>
          </a:xfrm>
        </p:grpSpPr>
        <p:sp>
          <p:nvSpPr>
            <p:cNvPr id="5" name="Retângulo 4"/>
            <p:cNvSpPr/>
            <p:nvPr/>
          </p:nvSpPr>
          <p:spPr>
            <a:xfrm>
              <a:off x="992416" y="3293070"/>
              <a:ext cx="2736304" cy="45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Fluxograma: Decisão 5"/>
            <p:cNvSpPr/>
            <p:nvPr/>
          </p:nvSpPr>
          <p:spPr>
            <a:xfrm>
              <a:off x="3923928" y="3196015"/>
              <a:ext cx="432048" cy="239831"/>
            </a:xfrm>
            <a:prstGeom prst="flowChartDecisi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/>
            <p:cNvSpPr/>
            <p:nvPr/>
          </p:nvSpPr>
          <p:spPr>
            <a:xfrm>
              <a:off x="4572000" y="3293070"/>
              <a:ext cx="2736304" cy="45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8" name="CaixaDeTexto 7"/>
          <p:cNvSpPr txBox="1"/>
          <p:nvPr/>
        </p:nvSpPr>
        <p:spPr>
          <a:xfrm>
            <a:off x="426584" y="1559570"/>
            <a:ext cx="8290832" cy="2308324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 cuidadoso sistema de archivo es lo que hace que los escritos</a:t>
            </a:r>
          </a:p>
          <a:p>
            <a:pPr algn="ctr"/>
            <a:r>
              <a:rPr lang="es-E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Elena de White </a:t>
            </a:r>
            <a:r>
              <a:rPr lang="es-E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estén</a:t>
            </a:r>
          </a:p>
          <a:p>
            <a:pPr algn="ctr"/>
            <a:r>
              <a:rPr lang="es-E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disponibles </a:t>
            </a:r>
            <a:r>
              <a:rPr lang="es-E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hoy</a:t>
            </a:r>
            <a:endParaRPr lang="pt-B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829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755576" y="1131590"/>
            <a:ext cx="49685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Primero, las copias</a:t>
            </a:r>
          </a:p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escritas a máquina de los manuscritos y las cartas traídos de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América y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los que se produjeron en Australia, fueron clasificados por año.</a:t>
            </a:r>
          </a:p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Después los manuscritos generales fueron separados de las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cartas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75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lana\Documents\ppts igreja\hebert 2015\ESPANHOL\later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768008" y="1059582"/>
            <a:ext cx="48245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…Los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manuscritos fueron puestos en orden cronológico y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numerados en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serie. Las cartas fueron clasificadas en orden alfabético y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después numérico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. Estas fueron perforadas en la parte superior y archivadas</a:t>
            </a:r>
          </a:p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en gavetas de archivadores “Shannon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”…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24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246</Words>
  <Application>Microsoft Office PowerPoint</Application>
  <PresentationFormat>Apresentação na tela (16:9)</PresentationFormat>
  <Paragraphs>21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Alana</dc:creator>
  <cp:lastModifiedBy>Alana</cp:lastModifiedBy>
  <cp:revision>29</cp:revision>
  <dcterms:created xsi:type="dcterms:W3CDTF">2015-05-19T12:36:24Z</dcterms:created>
  <dcterms:modified xsi:type="dcterms:W3CDTF">2015-08-23T21:07:45Z</dcterms:modified>
</cp:coreProperties>
</file>