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</p:sldIdLst>
  <p:sldSz cx="12192000" cy="6858000"/>
  <p:notesSz cx="6858000" cy="9144000"/>
  <p:photoAlbum/>
  <p:defaultTextStyle>
    <a:defPPr>
      <a:defRPr lang="es-C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2" d="100"/>
          <a:sy n="72" d="100"/>
        </p:scale>
        <p:origin x="414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microsoft.com/office/2015/10/relationships/revisionInfo" Target="revisionInfo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73B843C-4B0B-4B12-A3A0-19F855FA708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69F5E308-5042-4767-B870-BD4AE60283A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54A24B1-9664-4BE3-81C5-B3A765E831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07DC1C-3536-4EDA-B9F8-662DB1837A15}" type="datetimeFigureOut">
              <a:rPr lang="es-CO" smtClean="0"/>
              <a:t>21/02/2018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D36F1C80-5996-4F73-A666-03932D4B8D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23ADB520-32F8-4971-9289-FD96ACBD1D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054BD-9C0E-4F39-85D7-2EEA6FE87414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3232621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C357BB0-E0FF-4059-B81D-E5E2393BBB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192984FE-3DB8-47CC-A720-1CB03551B61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75D9C9F6-3C0A-4970-809A-D5258EF8C8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07DC1C-3536-4EDA-B9F8-662DB1837A15}" type="datetimeFigureOut">
              <a:rPr lang="es-CO" smtClean="0"/>
              <a:t>21/02/2018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E2C852A7-6B2F-4B4A-A1E4-706E36E49A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DDEAB34A-DDE5-455D-842B-66A231E691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054BD-9C0E-4F39-85D7-2EEA6FE87414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6433035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048543CC-D3CD-455C-BD67-6CE5FB0941C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CB3AC013-79CE-4A74-82E0-6B9AA73B2AD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41D56FC9-D250-4D54-9959-B20B22B99D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07DC1C-3536-4EDA-B9F8-662DB1837A15}" type="datetimeFigureOut">
              <a:rPr lang="es-CO" smtClean="0"/>
              <a:t>21/02/2018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C51739B3-F44C-4496-9D5B-3B758E3000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D3B9271A-E82C-4246-8806-3F21CB1A9E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054BD-9C0E-4F39-85D7-2EEA6FE87414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42550083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CBF0EE1-E9F3-4EC6-91EE-2CC30AB47E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7FE352CF-7771-42A3-BA6D-7C565C155DF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C24C1B84-F758-4F8D-A220-BBDDFACF4E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07DC1C-3536-4EDA-B9F8-662DB1837A15}" type="datetimeFigureOut">
              <a:rPr lang="es-CO" smtClean="0"/>
              <a:t>21/02/2018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C92A3759-99DA-4AE5-B72E-066B631B3F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D6DC49F6-7B22-4985-A343-664676575D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054BD-9C0E-4F39-85D7-2EEA6FE87414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9046499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1C77E39-1A23-41B6-B86B-3DFE5FB9E1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E0EDAC69-F2D7-42E1-995E-53466A5B029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65338B8D-BFEF-48B2-B202-FF00A361C9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07DC1C-3536-4EDA-B9F8-662DB1837A15}" type="datetimeFigureOut">
              <a:rPr lang="es-CO" smtClean="0"/>
              <a:t>21/02/2018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FE32985F-511E-4286-8A16-6CF08670A5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08E1AEEB-4833-4AA9-BB54-78E566EBDC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054BD-9C0E-4F39-85D7-2EEA6FE87414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0634377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89AF1D6-CE3C-4EA6-B316-AC078BE653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4DC9A520-8BAC-4041-89D3-C96B96EE37C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640DA8D8-98E7-45FC-A01E-7E658968BC0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E3EEC370-9A5E-478B-94C7-C788BCC877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07DC1C-3536-4EDA-B9F8-662DB1837A15}" type="datetimeFigureOut">
              <a:rPr lang="es-CO" smtClean="0"/>
              <a:t>21/02/2018</a:t>
            </a:fld>
            <a:endParaRPr lang="es-CO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FA07773E-203D-4687-98F9-33B452C034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A95505A7-EEC8-4C01-8DAD-7E77221D9D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054BD-9C0E-4F39-85D7-2EEA6FE87414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4383872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38D6947-ED84-4848-804A-1B7905BF15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A0FD8657-3FB6-42D4-B720-E9A49ECCE9E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D50131CA-53CA-403A-A61E-8841343E4BA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390AF716-3720-423C-8D9D-F3E6AD5B507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77348559-45C5-49F1-A89E-0A66373E73A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FC4CCBA8-E3DA-4235-99C3-EAF4116B20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07DC1C-3536-4EDA-B9F8-662DB1837A15}" type="datetimeFigureOut">
              <a:rPr lang="es-CO" smtClean="0"/>
              <a:t>21/02/2018</a:t>
            </a:fld>
            <a:endParaRPr lang="es-CO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EA7F89DD-AC0E-4E4E-8EB9-2A4BC112FF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B250F2B7-FD78-4ACA-968A-44B1530EBB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054BD-9C0E-4F39-85D7-2EEA6FE87414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5074753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DCCC652-CF2D-41F8-A12F-85F597BEAC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CF44163F-20C4-4E5F-9576-ACB70FA5C9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07DC1C-3536-4EDA-B9F8-662DB1837A15}" type="datetimeFigureOut">
              <a:rPr lang="es-CO" smtClean="0"/>
              <a:t>21/02/2018</a:t>
            </a:fld>
            <a:endParaRPr lang="es-CO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0BEF12F5-C5E9-4461-9FCD-DFB4529276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98633C2B-ABAF-4DD5-9DC5-F4F65BB2F1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054BD-9C0E-4F39-85D7-2EEA6FE87414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41523907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A991149E-EB53-4A72-8A08-9917D3BDD8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07DC1C-3536-4EDA-B9F8-662DB1837A15}" type="datetimeFigureOut">
              <a:rPr lang="es-CO" smtClean="0"/>
              <a:t>21/02/2018</a:t>
            </a:fld>
            <a:endParaRPr lang="es-CO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72DD9321-3CFB-4B6B-B8EA-4AB644FD61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AB55BBF9-BECE-47C1-A8E7-0D9009F661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054BD-9C0E-4F39-85D7-2EEA6FE87414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0571354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09C0F52-2823-442A-A4F5-88E3873FD3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12116427-CD6F-4F38-BBD3-DCA6B6338A6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7CCFA433-5322-4DFE-B325-87EE95C905E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9C8E1726-E49A-4D09-B2BD-6D7F04B0D5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07DC1C-3536-4EDA-B9F8-662DB1837A15}" type="datetimeFigureOut">
              <a:rPr lang="es-CO" smtClean="0"/>
              <a:t>21/02/2018</a:t>
            </a:fld>
            <a:endParaRPr lang="es-CO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6D6D9BC8-4F7B-43D2-A844-25CDD79E37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1B37EE4B-D909-45B6-9D53-8E2CEC18EF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054BD-9C0E-4F39-85D7-2EEA6FE87414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4704669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AF36229-8D39-4C4F-A821-EE12F0C621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CDF69D3A-C294-4367-9C76-EA75DCB2566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O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A5E98527-0C3A-4911-9E5F-3C94D9A1818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121EAEC5-09A1-4AAD-853A-7E946FF176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07DC1C-3536-4EDA-B9F8-662DB1837A15}" type="datetimeFigureOut">
              <a:rPr lang="es-CO" smtClean="0"/>
              <a:t>21/02/2018</a:t>
            </a:fld>
            <a:endParaRPr lang="es-CO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3755B075-E89D-4881-9C2E-AE537402E0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910DFE67-E75E-4839-8879-8D018ACD2C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054BD-9C0E-4F39-85D7-2EEA6FE87414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1057452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95504CB8-33B7-4DB4-A0FE-FB9D1B85CD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3395FAF7-C740-4068-B8AB-6C35AB0EA78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6A6DB085-C904-4AF5-A447-81BD25B0D62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07DC1C-3536-4EDA-B9F8-662DB1837A15}" type="datetimeFigureOut">
              <a:rPr lang="es-CO" smtClean="0"/>
              <a:t>21/02/2018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D1E22A39-2614-4817-A637-0FF9BB8788F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E271C09C-9AF1-4227-8BAE-9ED4DEC1DE0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4054BD-9C0E-4F39-85D7-2EEA6FE87414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83232790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Diapositiva1">
            <a:extLst>
              <a:ext uri="{FF2B5EF4-FFF2-40B4-BE49-F238E27FC236}">
                <a16:creationId xmlns:a16="http://schemas.microsoft.com/office/drawing/2014/main" id="{9240A2A0-1E9A-41B5-B1AC-90A539C1A084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363617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Diapositiva10">
            <a:extLst>
              <a:ext uri="{FF2B5EF4-FFF2-40B4-BE49-F238E27FC236}">
                <a16:creationId xmlns:a16="http://schemas.microsoft.com/office/drawing/2014/main" id="{776F419F-C608-4B48-B47F-DF86EE083A39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638519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Diapositiva11">
            <a:extLst>
              <a:ext uri="{FF2B5EF4-FFF2-40B4-BE49-F238E27FC236}">
                <a16:creationId xmlns:a16="http://schemas.microsoft.com/office/drawing/2014/main" id="{B55FF34D-C92A-47CA-BB5B-B62E24313FD4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911578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Diapositiva12">
            <a:extLst>
              <a:ext uri="{FF2B5EF4-FFF2-40B4-BE49-F238E27FC236}">
                <a16:creationId xmlns:a16="http://schemas.microsoft.com/office/drawing/2014/main" id="{3A031728-1992-456F-825F-A6760CB73B9B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051600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Diapositiva13">
            <a:extLst>
              <a:ext uri="{FF2B5EF4-FFF2-40B4-BE49-F238E27FC236}">
                <a16:creationId xmlns:a16="http://schemas.microsoft.com/office/drawing/2014/main" id="{7E4FA1DE-502F-4771-AF87-0CC8A2ED7FD9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583902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Diapositiva14">
            <a:extLst>
              <a:ext uri="{FF2B5EF4-FFF2-40B4-BE49-F238E27FC236}">
                <a16:creationId xmlns:a16="http://schemas.microsoft.com/office/drawing/2014/main" id="{91FF94EE-B356-4441-88EC-8B0920D0E2A1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950614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Diapositiva15">
            <a:extLst>
              <a:ext uri="{FF2B5EF4-FFF2-40B4-BE49-F238E27FC236}">
                <a16:creationId xmlns:a16="http://schemas.microsoft.com/office/drawing/2014/main" id="{CB4951CC-2CB1-4210-84AD-AD6D70A12E66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820143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Diapositiva16">
            <a:extLst>
              <a:ext uri="{FF2B5EF4-FFF2-40B4-BE49-F238E27FC236}">
                <a16:creationId xmlns:a16="http://schemas.microsoft.com/office/drawing/2014/main" id="{76856BFA-9EE9-4B3E-B3D7-A9F980EF9DB1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79483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Diapositiva17">
            <a:extLst>
              <a:ext uri="{FF2B5EF4-FFF2-40B4-BE49-F238E27FC236}">
                <a16:creationId xmlns:a16="http://schemas.microsoft.com/office/drawing/2014/main" id="{158829BF-95BC-4BEA-B9E2-207BBE377B22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078812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Diapositiva18">
            <a:extLst>
              <a:ext uri="{FF2B5EF4-FFF2-40B4-BE49-F238E27FC236}">
                <a16:creationId xmlns:a16="http://schemas.microsoft.com/office/drawing/2014/main" id="{BB7EE73B-323B-447A-908D-CFB79022FDAA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678598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Diapositiva19">
            <a:extLst>
              <a:ext uri="{FF2B5EF4-FFF2-40B4-BE49-F238E27FC236}">
                <a16:creationId xmlns:a16="http://schemas.microsoft.com/office/drawing/2014/main" id="{6534787D-48E9-4D6B-AE56-2654833AEB63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276535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Diapositiva2">
            <a:extLst>
              <a:ext uri="{FF2B5EF4-FFF2-40B4-BE49-F238E27FC236}">
                <a16:creationId xmlns:a16="http://schemas.microsoft.com/office/drawing/2014/main" id="{BCA537B7-DCBF-4F53-A86C-7389EDC989E8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546787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Diapositiva20">
            <a:extLst>
              <a:ext uri="{FF2B5EF4-FFF2-40B4-BE49-F238E27FC236}">
                <a16:creationId xmlns:a16="http://schemas.microsoft.com/office/drawing/2014/main" id="{801FB239-B314-42F6-9BA8-7B487A8D5BCA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503616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Diapositiva21">
            <a:extLst>
              <a:ext uri="{FF2B5EF4-FFF2-40B4-BE49-F238E27FC236}">
                <a16:creationId xmlns:a16="http://schemas.microsoft.com/office/drawing/2014/main" id="{DF858E68-1264-440E-9C54-63BB435B941F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587879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Diapositiva22">
            <a:extLst>
              <a:ext uri="{FF2B5EF4-FFF2-40B4-BE49-F238E27FC236}">
                <a16:creationId xmlns:a16="http://schemas.microsoft.com/office/drawing/2014/main" id="{8AC2E9C2-DD0E-49F4-A5BB-02EF1398650F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453525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Diapositiva3">
            <a:extLst>
              <a:ext uri="{FF2B5EF4-FFF2-40B4-BE49-F238E27FC236}">
                <a16:creationId xmlns:a16="http://schemas.microsoft.com/office/drawing/2014/main" id="{B8C83EF3-F295-42F5-8E1D-2B89C04A8286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075331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Diapositiva4">
            <a:extLst>
              <a:ext uri="{FF2B5EF4-FFF2-40B4-BE49-F238E27FC236}">
                <a16:creationId xmlns:a16="http://schemas.microsoft.com/office/drawing/2014/main" id="{81B1CD86-2084-4A69-8EC7-907C3200AB70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374803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Diapositiva5">
            <a:extLst>
              <a:ext uri="{FF2B5EF4-FFF2-40B4-BE49-F238E27FC236}">
                <a16:creationId xmlns:a16="http://schemas.microsoft.com/office/drawing/2014/main" id="{D42A4011-3C77-4AB3-92CF-E0F75C929151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824062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Diapositiva6">
            <a:extLst>
              <a:ext uri="{FF2B5EF4-FFF2-40B4-BE49-F238E27FC236}">
                <a16:creationId xmlns:a16="http://schemas.microsoft.com/office/drawing/2014/main" id="{31196FCE-E8E9-4818-A29F-97A4E0FCAFB1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924583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Diapositiva7">
            <a:extLst>
              <a:ext uri="{FF2B5EF4-FFF2-40B4-BE49-F238E27FC236}">
                <a16:creationId xmlns:a16="http://schemas.microsoft.com/office/drawing/2014/main" id="{AF901371-F83E-4A99-AE49-4CCF977E3E5E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963437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Diapositiva8">
            <a:extLst>
              <a:ext uri="{FF2B5EF4-FFF2-40B4-BE49-F238E27FC236}">
                <a16:creationId xmlns:a16="http://schemas.microsoft.com/office/drawing/2014/main" id="{200045C5-7343-447B-BCA3-B5798D4DAB1F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697473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Diapositiva9">
            <a:extLst>
              <a:ext uri="{FF2B5EF4-FFF2-40B4-BE49-F238E27FC236}">
                <a16:creationId xmlns:a16="http://schemas.microsoft.com/office/drawing/2014/main" id="{372A43C0-F333-42BF-9D9B-6A5C91B1612A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7570603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</TotalTime>
  <Words>0</Words>
  <Application>Microsoft Office PowerPoint</Application>
  <PresentationFormat>Panorámica</PresentationFormat>
  <Paragraphs>0</Paragraphs>
  <Slides>22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22</vt:i4>
      </vt:variant>
    </vt:vector>
  </HeadingPairs>
  <TitlesOfParts>
    <vt:vector size="26" baseType="lpstr">
      <vt:lpstr>Arial</vt:lpstr>
      <vt:lpstr>Calibri</vt:lpstr>
      <vt:lpstr>Calibri Light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HP</dc:creator>
  <cp:lastModifiedBy>HP</cp:lastModifiedBy>
  <cp:revision>1</cp:revision>
  <dcterms:created xsi:type="dcterms:W3CDTF">2018-02-21T13:32:08Z</dcterms:created>
  <dcterms:modified xsi:type="dcterms:W3CDTF">2018-02-21T13:38:42Z</dcterms:modified>
</cp:coreProperties>
</file>