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3" r:id="rId7"/>
    <p:sldId id="261" r:id="rId8"/>
    <p:sldId id="262"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83"/>
    <p:restoredTop sz="76940"/>
  </p:normalViewPr>
  <p:slideViewPr>
    <p:cSldViewPr snapToGrid="0" snapToObjects="1">
      <p:cViewPr varScale="1">
        <p:scale>
          <a:sx n="85" d="100"/>
          <a:sy n="85" d="100"/>
        </p:scale>
        <p:origin x="102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1138C0-DA6F-794C-AC17-57F596C269AE}" type="datetimeFigureOut">
              <a:rPr lang="en-US" smtClean="0"/>
              <a:t>4/17/2018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0B8B50-6640-F747-858F-C1AE2611DD9E}" type="slidenum">
              <a:rPr lang="en-US" smtClean="0"/>
              <a:t>‹#›</a:t>
            </a:fld>
            <a:endParaRPr lang="en-US"/>
          </a:p>
        </p:txBody>
      </p:sp>
    </p:spTree>
    <p:extLst>
      <p:ext uri="{BB962C8B-B14F-4D97-AF65-F5344CB8AC3E}">
        <p14:creationId xmlns:p14="http://schemas.microsoft.com/office/powerpoint/2010/main" val="327821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0B8B50-6640-F747-858F-C1AE2611DD9E}" type="slidenum">
              <a:rPr lang="en-US" smtClean="0"/>
              <a:t>1</a:t>
            </a:fld>
            <a:endParaRPr lang="en-US"/>
          </a:p>
        </p:txBody>
      </p:sp>
    </p:spTree>
    <p:extLst>
      <p:ext uri="{BB962C8B-B14F-4D97-AF65-F5344CB8AC3E}">
        <p14:creationId xmlns:p14="http://schemas.microsoft.com/office/powerpoint/2010/main" val="14066145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t>2</a:t>
            </a:fld>
            <a:endParaRPr lang="en-US"/>
          </a:p>
        </p:txBody>
      </p:sp>
    </p:spTree>
    <p:extLst>
      <p:ext uri="{BB962C8B-B14F-4D97-AF65-F5344CB8AC3E}">
        <p14:creationId xmlns:p14="http://schemas.microsoft.com/office/powerpoint/2010/main" val="10864580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t>3</a:t>
            </a:fld>
            <a:endParaRPr lang="en-US"/>
          </a:p>
        </p:txBody>
      </p:sp>
    </p:spTree>
    <p:extLst>
      <p:ext uri="{BB962C8B-B14F-4D97-AF65-F5344CB8AC3E}">
        <p14:creationId xmlns:p14="http://schemas.microsoft.com/office/powerpoint/2010/main" val="6465027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t>4</a:t>
            </a:fld>
            <a:endParaRPr lang="en-US"/>
          </a:p>
        </p:txBody>
      </p:sp>
    </p:spTree>
    <p:extLst>
      <p:ext uri="{BB962C8B-B14F-4D97-AF65-F5344CB8AC3E}">
        <p14:creationId xmlns:p14="http://schemas.microsoft.com/office/powerpoint/2010/main" val="1824043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t>5</a:t>
            </a:fld>
            <a:endParaRPr lang="en-US"/>
          </a:p>
        </p:txBody>
      </p:sp>
    </p:spTree>
    <p:extLst>
      <p:ext uri="{BB962C8B-B14F-4D97-AF65-F5344CB8AC3E}">
        <p14:creationId xmlns:p14="http://schemas.microsoft.com/office/powerpoint/2010/main" val="714178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t>6</a:t>
            </a:fld>
            <a:endParaRPr lang="en-US"/>
          </a:p>
        </p:txBody>
      </p:sp>
    </p:spTree>
    <p:extLst>
      <p:ext uri="{BB962C8B-B14F-4D97-AF65-F5344CB8AC3E}">
        <p14:creationId xmlns:p14="http://schemas.microsoft.com/office/powerpoint/2010/main" val="9443685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t>7</a:t>
            </a:fld>
            <a:endParaRPr lang="en-US"/>
          </a:p>
        </p:txBody>
      </p:sp>
    </p:spTree>
    <p:extLst>
      <p:ext uri="{BB962C8B-B14F-4D97-AF65-F5344CB8AC3E}">
        <p14:creationId xmlns:p14="http://schemas.microsoft.com/office/powerpoint/2010/main" val="1957323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t>8</a:t>
            </a:fld>
            <a:endParaRPr lang="en-US"/>
          </a:p>
        </p:txBody>
      </p:sp>
    </p:spTree>
    <p:extLst>
      <p:ext uri="{BB962C8B-B14F-4D97-AF65-F5344CB8AC3E}">
        <p14:creationId xmlns:p14="http://schemas.microsoft.com/office/powerpoint/2010/main" val="19584906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t>9</a:t>
            </a:fld>
            <a:endParaRPr lang="en-US"/>
          </a:p>
        </p:txBody>
      </p:sp>
    </p:spTree>
    <p:extLst>
      <p:ext uri="{BB962C8B-B14F-4D97-AF65-F5344CB8AC3E}">
        <p14:creationId xmlns:p14="http://schemas.microsoft.com/office/powerpoint/2010/main" val="2061401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4022E4-77A1-544D-8EA6-6A323539A053}"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64C310-91FB-1047-9373-5090397F7B89}" type="slidenum">
              <a:rPr lang="en-US" smtClean="0"/>
              <a:t>‹#›</a:t>
            </a:fld>
            <a:endParaRPr lang="en-US"/>
          </a:p>
        </p:txBody>
      </p:sp>
    </p:spTree>
    <p:extLst>
      <p:ext uri="{BB962C8B-B14F-4D97-AF65-F5344CB8AC3E}">
        <p14:creationId xmlns:p14="http://schemas.microsoft.com/office/powerpoint/2010/main" val="1789330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4022E4-77A1-544D-8EA6-6A323539A053}"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64C310-91FB-1047-9373-5090397F7B89}" type="slidenum">
              <a:rPr lang="en-US" smtClean="0"/>
              <a:t>‹#›</a:t>
            </a:fld>
            <a:endParaRPr lang="en-US"/>
          </a:p>
        </p:txBody>
      </p:sp>
    </p:spTree>
    <p:extLst>
      <p:ext uri="{BB962C8B-B14F-4D97-AF65-F5344CB8AC3E}">
        <p14:creationId xmlns:p14="http://schemas.microsoft.com/office/powerpoint/2010/main" val="646131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4022E4-77A1-544D-8EA6-6A323539A053}"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64C310-91FB-1047-9373-5090397F7B89}" type="slidenum">
              <a:rPr lang="en-US" smtClean="0"/>
              <a:t>‹#›</a:t>
            </a:fld>
            <a:endParaRPr lang="en-US"/>
          </a:p>
        </p:txBody>
      </p:sp>
    </p:spTree>
    <p:extLst>
      <p:ext uri="{BB962C8B-B14F-4D97-AF65-F5344CB8AC3E}">
        <p14:creationId xmlns:p14="http://schemas.microsoft.com/office/powerpoint/2010/main" val="1856044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4022E4-77A1-544D-8EA6-6A323539A053}"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64C310-91FB-1047-9373-5090397F7B89}" type="slidenum">
              <a:rPr lang="en-US" smtClean="0"/>
              <a:t>‹#›</a:t>
            </a:fld>
            <a:endParaRPr lang="en-US"/>
          </a:p>
        </p:txBody>
      </p:sp>
    </p:spTree>
    <p:extLst>
      <p:ext uri="{BB962C8B-B14F-4D97-AF65-F5344CB8AC3E}">
        <p14:creationId xmlns:p14="http://schemas.microsoft.com/office/powerpoint/2010/main" val="2071918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4022E4-77A1-544D-8EA6-6A323539A053}"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64C310-91FB-1047-9373-5090397F7B89}" type="slidenum">
              <a:rPr lang="en-US" smtClean="0"/>
              <a:t>‹#›</a:t>
            </a:fld>
            <a:endParaRPr lang="en-US"/>
          </a:p>
        </p:txBody>
      </p:sp>
    </p:spTree>
    <p:extLst>
      <p:ext uri="{BB962C8B-B14F-4D97-AF65-F5344CB8AC3E}">
        <p14:creationId xmlns:p14="http://schemas.microsoft.com/office/powerpoint/2010/main" val="1294826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4022E4-77A1-544D-8EA6-6A323539A053}" type="datetimeFigureOut">
              <a:rPr lang="en-US" smtClean="0"/>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64C310-91FB-1047-9373-5090397F7B89}" type="slidenum">
              <a:rPr lang="en-US" smtClean="0"/>
              <a:t>‹#›</a:t>
            </a:fld>
            <a:endParaRPr lang="en-US"/>
          </a:p>
        </p:txBody>
      </p:sp>
    </p:spTree>
    <p:extLst>
      <p:ext uri="{BB962C8B-B14F-4D97-AF65-F5344CB8AC3E}">
        <p14:creationId xmlns:p14="http://schemas.microsoft.com/office/powerpoint/2010/main" val="1693812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4022E4-77A1-544D-8EA6-6A323539A053}" type="datetimeFigureOut">
              <a:rPr lang="en-US" smtClean="0"/>
              <a:t>4/17/2018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64C310-91FB-1047-9373-5090397F7B89}" type="slidenum">
              <a:rPr lang="en-US" smtClean="0"/>
              <a:t>‹#›</a:t>
            </a:fld>
            <a:endParaRPr lang="en-US"/>
          </a:p>
        </p:txBody>
      </p:sp>
    </p:spTree>
    <p:extLst>
      <p:ext uri="{BB962C8B-B14F-4D97-AF65-F5344CB8AC3E}">
        <p14:creationId xmlns:p14="http://schemas.microsoft.com/office/powerpoint/2010/main" val="859126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4022E4-77A1-544D-8EA6-6A323539A053}" type="datetimeFigureOut">
              <a:rPr lang="en-US" smtClean="0"/>
              <a:t>4/17/2018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64C310-91FB-1047-9373-5090397F7B89}" type="slidenum">
              <a:rPr lang="en-US" smtClean="0"/>
              <a:t>‹#›</a:t>
            </a:fld>
            <a:endParaRPr lang="en-US"/>
          </a:p>
        </p:txBody>
      </p:sp>
    </p:spTree>
    <p:extLst>
      <p:ext uri="{BB962C8B-B14F-4D97-AF65-F5344CB8AC3E}">
        <p14:creationId xmlns:p14="http://schemas.microsoft.com/office/powerpoint/2010/main" val="1809249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4022E4-77A1-544D-8EA6-6A323539A053}" type="datetimeFigureOut">
              <a:rPr lang="en-US" smtClean="0"/>
              <a:t>4/17/2018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64C310-91FB-1047-9373-5090397F7B89}" type="slidenum">
              <a:rPr lang="en-US" smtClean="0"/>
              <a:t>‹#›</a:t>
            </a:fld>
            <a:endParaRPr lang="en-US"/>
          </a:p>
        </p:txBody>
      </p:sp>
    </p:spTree>
    <p:extLst>
      <p:ext uri="{BB962C8B-B14F-4D97-AF65-F5344CB8AC3E}">
        <p14:creationId xmlns:p14="http://schemas.microsoft.com/office/powerpoint/2010/main" val="1834598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4022E4-77A1-544D-8EA6-6A323539A053}" type="datetimeFigureOut">
              <a:rPr lang="en-US" smtClean="0"/>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64C310-91FB-1047-9373-5090397F7B89}" type="slidenum">
              <a:rPr lang="en-US" smtClean="0"/>
              <a:t>‹#›</a:t>
            </a:fld>
            <a:endParaRPr lang="en-US"/>
          </a:p>
        </p:txBody>
      </p:sp>
    </p:spTree>
    <p:extLst>
      <p:ext uri="{BB962C8B-B14F-4D97-AF65-F5344CB8AC3E}">
        <p14:creationId xmlns:p14="http://schemas.microsoft.com/office/powerpoint/2010/main" val="530113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4022E4-77A1-544D-8EA6-6A323539A053}" type="datetimeFigureOut">
              <a:rPr lang="en-US" smtClean="0"/>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64C310-91FB-1047-9373-5090397F7B89}" type="slidenum">
              <a:rPr lang="en-US" smtClean="0"/>
              <a:t>‹#›</a:t>
            </a:fld>
            <a:endParaRPr lang="en-US"/>
          </a:p>
        </p:txBody>
      </p:sp>
    </p:spTree>
    <p:extLst>
      <p:ext uri="{BB962C8B-B14F-4D97-AF65-F5344CB8AC3E}">
        <p14:creationId xmlns:p14="http://schemas.microsoft.com/office/powerpoint/2010/main" val="1858115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4022E4-77A1-544D-8EA6-6A323539A053}" type="datetimeFigureOut">
              <a:rPr lang="en-US" smtClean="0"/>
              <a:t>4/17/2018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64C310-91FB-1047-9373-5090397F7B89}" type="slidenum">
              <a:rPr lang="en-US" smtClean="0"/>
              <a:t>‹#›</a:t>
            </a:fld>
            <a:endParaRPr lang="en-US"/>
          </a:p>
        </p:txBody>
      </p:sp>
    </p:spTree>
    <p:extLst>
      <p:ext uri="{BB962C8B-B14F-4D97-AF65-F5344CB8AC3E}">
        <p14:creationId xmlns:p14="http://schemas.microsoft.com/office/powerpoint/2010/main" val="2048821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b="17404"/>
          <a:stretch/>
        </p:blipFill>
        <p:spPr>
          <a:xfrm>
            <a:off x="0" y="-1"/>
            <a:ext cx="12192000" cy="6858001"/>
          </a:xfrm>
          <a:prstGeom prst="rect">
            <a:avLst/>
          </a:prstGeom>
        </p:spPr>
      </p:pic>
      <p:sp>
        <p:nvSpPr>
          <p:cNvPr id="2" name="Title 1"/>
          <p:cNvSpPr>
            <a:spLocks noGrp="1"/>
          </p:cNvSpPr>
          <p:nvPr>
            <p:ph type="ctrTitle"/>
          </p:nvPr>
        </p:nvSpPr>
        <p:spPr>
          <a:xfrm>
            <a:off x="2494843" y="4032455"/>
            <a:ext cx="6897511" cy="529649"/>
          </a:xfrm>
        </p:spPr>
        <p:txBody>
          <a:bodyPr>
            <a:normAutofit fontScale="90000"/>
          </a:bodyPr>
          <a:lstStyle/>
          <a:p>
            <a:r>
              <a:rPr lang="es-MX" sz="4000" b="1" dirty="0">
                <a:solidFill>
                  <a:schemeClr val="accent4">
                    <a:lumMod val="75000"/>
                  </a:schemeClr>
                </a:solidFill>
              </a:rPr>
              <a:t>Bendecidas para Bendecir</a:t>
            </a:r>
            <a:endParaRPr lang="en-US" sz="4000" dirty="0">
              <a:solidFill>
                <a:schemeClr val="accent4">
                  <a:lumMod val="75000"/>
                </a:schemeClr>
              </a:solidFill>
            </a:endParaRPr>
          </a:p>
        </p:txBody>
      </p:sp>
      <p:sp>
        <p:nvSpPr>
          <p:cNvPr id="8" name="Subtitle 2"/>
          <p:cNvSpPr>
            <a:spLocks noGrp="1"/>
          </p:cNvSpPr>
          <p:nvPr>
            <p:ph type="subTitle" idx="1"/>
          </p:nvPr>
        </p:nvSpPr>
        <p:spPr>
          <a:xfrm>
            <a:off x="745067" y="4536295"/>
            <a:ext cx="9935633" cy="1685751"/>
          </a:xfrm>
        </p:spPr>
        <p:txBody>
          <a:bodyPr>
            <a:normAutofit fontScale="77500" lnSpcReduction="20000"/>
          </a:bodyPr>
          <a:lstStyle/>
          <a:p>
            <a:r>
              <a:rPr lang="es-MX" sz="4800" b="1" dirty="0"/>
              <a:t>Día de Énfasis de Ministerio de la Mujer </a:t>
            </a:r>
            <a:endParaRPr lang="en-US" sz="4800" dirty="0"/>
          </a:p>
          <a:p>
            <a:r>
              <a:rPr lang="es-MX" sz="4800" b="1" dirty="0"/>
              <a:t> </a:t>
            </a:r>
            <a:endParaRPr lang="en-US" sz="4800" dirty="0"/>
          </a:p>
          <a:p>
            <a:r>
              <a:rPr lang="es-MX" b="1" dirty="0"/>
              <a:t> </a:t>
            </a:r>
            <a:endParaRPr lang="en-US" dirty="0"/>
          </a:p>
          <a:p>
            <a:r>
              <a:rPr lang="es-MX" b="1" dirty="0"/>
              <a:t>9 de junio de 2018</a:t>
            </a:r>
            <a:endParaRPr lang="en-US" dirty="0"/>
          </a:p>
        </p:txBody>
      </p:sp>
      <p:sp>
        <p:nvSpPr>
          <p:cNvPr id="3" name="Rectangle 2"/>
          <p:cNvSpPr>
            <a:spLocks noChangeArrowheads="1"/>
          </p:cNvSpPr>
          <p:nvPr/>
        </p:nvSpPr>
        <p:spPr bwMode="auto">
          <a:xfrm>
            <a:off x="4052710" y="5117561"/>
            <a:ext cx="378177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MX" altLang="en-US" sz="14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Escrito por M. Dinorah Rivera</a:t>
            </a:r>
            <a:endParaRPr kumimoji="0" lang="en-US" altLang="en-US" sz="9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MX" altLang="en-US" sz="14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Directora de Ministerio de la Mujer</a:t>
            </a:r>
            <a:endParaRPr kumimoji="0" lang="es-MX"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7" name="Rectangle 6"/>
          <p:cNvSpPr/>
          <p:nvPr/>
        </p:nvSpPr>
        <p:spPr>
          <a:xfrm>
            <a:off x="479070" y="1707765"/>
            <a:ext cx="10929056" cy="419859"/>
          </a:xfrm>
          <a:prstGeom prst="rect">
            <a:avLst/>
          </a:prstGeom>
        </p:spPr>
        <p:txBody>
          <a:bodyPr wrap="square">
            <a:spAutoFit/>
          </a:bodyPr>
          <a:lstStyle/>
          <a:p>
            <a:pPr algn="ctr">
              <a:lnSpc>
                <a:spcPts val="2000"/>
              </a:lnSpc>
            </a:pPr>
            <a:r>
              <a:rPr lang="es-MX" sz="4000" b="1" dirty="0">
                <a:solidFill>
                  <a:schemeClr val="accent4">
                    <a:lumMod val="75000"/>
                  </a:schemeClr>
                </a:solidFill>
                <a:latin typeface="Arial Black" panose="020B0A04020102020204" pitchFamily="34" charset="0"/>
                <a:ea typeface="Times New Roman" panose="02020603050405020304" pitchFamily="18" charset="0"/>
                <a:cs typeface="Aharoni" panose="02010803020104030203" pitchFamily="2" charset="-79"/>
              </a:rPr>
              <a:t>“Ocho bendiciones para compartir</a:t>
            </a:r>
            <a:r>
              <a:rPr lang="es-MX" sz="4000" b="1" dirty="0" smtClean="0">
                <a:solidFill>
                  <a:schemeClr val="accent4">
                    <a:lumMod val="75000"/>
                  </a:schemeClr>
                </a:solidFill>
                <a:latin typeface="Arial Black" panose="020B0A04020102020204" pitchFamily="34" charset="0"/>
                <a:ea typeface="Times New Roman" panose="02020603050405020304" pitchFamily="18" charset="0"/>
                <a:cs typeface="Aharoni" panose="02010803020104030203" pitchFamily="2" charset="-79"/>
              </a:rPr>
              <a:t>”</a:t>
            </a:r>
          </a:p>
        </p:txBody>
      </p:sp>
      <p:sp>
        <p:nvSpPr>
          <p:cNvPr id="11" name="Rectangle 10"/>
          <p:cNvSpPr/>
          <p:nvPr/>
        </p:nvSpPr>
        <p:spPr>
          <a:xfrm>
            <a:off x="1618343" y="2116275"/>
            <a:ext cx="9062357" cy="930639"/>
          </a:xfrm>
          <a:prstGeom prst="rect">
            <a:avLst/>
          </a:prstGeom>
        </p:spPr>
        <p:txBody>
          <a:bodyPr wrap="square">
            <a:spAutoFit/>
          </a:bodyPr>
          <a:lstStyle/>
          <a:p>
            <a:pPr algn="ctr">
              <a:lnSpc>
                <a:spcPts val="2000"/>
              </a:lnSpc>
            </a:pPr>
            <a:endParaRPr lang="en-US" sz="1400" dirty="0">
              <a:solidFill>
                <a:srgbClr val="CC0099"/>
              </a:solidFill>
              <a:latin typeface="Aharoni" panose="02010803020104030203" pitchFamily="2" charset="-79"/>
              <a:ea typeface="Calibri" panose="020F0502020204030204" pitchFamily="34" charset="0"/>
              <a:cs typeface="Aharoni" panose="02010803020104030203" pitchFamily="2" charset="-79"/>
            </a:endParaRPr>
          </a:p>
          <a:p>
            <a:pPr algn="ctr">
              <a:lnSpc>
                <a:spcPts val="2000"/>
              </a:lnSpc>
            </a:pPr>
            <a:r>
              <a:rPr lang="es-MX" sz="3200" b="1" dirty="0">
                <a:solidFill>
                  <a:srgbClr val="660066"/>
                </a:solidFill>
                <a:latin typeface="Aharoni" panose="02010803020104030203" pitchFamily="2" charset="-79"/>
                <a:ea typeface="Times New Roman" panose="02020603050405020304" pitchFamily="18" charset="0"/>
                <a:cs typeface="Aharoni" panose="02010803020104030203" pitchFamily="2" charset="-79"/>
              </a:rPr>
              <a:t>¡Alaba a Dios por las bendiciones de su gracia y comparte la </a:t>
            </a:r>
            <a:r>
              <a:rPr lang="es-MX" sz="3200" b="1" dirty="0" smtClean="0">
                <a:solidFill>
                  <a:srgbClr val="660066"/>
                </a:solidFill>
                <a:latin typeface="Aharoni" panose="02010803020104030203" pitchFamily="2" charset="-79"/>
                <a:ea typeface="Times New Roman" panose="02020603050405020304" pitchFamily="18" charset="0"/>
                <a:cs typeface="Aharoni" panose="02010803020104030203" pitchFamily="2" charset="-79"/>
              </a:rPr>
              <a:t>bendición!</a:t>
            </a:r>
            <a:endParaRPr lang="en-US" sz="3200" dirty="0">
              <a:solidFill>
                <a:srgbClr val="660066"/>
              </a:solidFill>
            </a:endParaRPr>
          </a:p>
        </p:txBody>
      </p:sp>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76356" y="3787566"/>
            <a:ext cx="1286893" cy="765454"/>
          </a:xfrm>
          <a:prstGeom prst="rect">
            <a:avLst/>
          </a:prstGeom>
        </p:spPr>
      </p:pic>
    </p:spTree>
    <p:extLst>
      <p:ext uri="{BB962C8B-B14F-4D97-AF65-F5344CB8AC3E}">
        <p14:creationId xmlns:p14="http://schemas.microsoft.com/office/powerpoint/2010/main" val="200623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4309534" y="893763"/>
            <a:ext cx="6516510" cy="711200"/>
          </a:xfrm>
        </p:spPr>
        <p:txBody>
          <a:bodyPr>
            <a:noAutofit/>
          </a:bodyPr>
          <a:lstStyle/>
          <a:p>
            <a:pPr lvl="0"/>
            <a:r>
              <a:rPr lang="es-MX" sz="4800" b="1" dirty="0" smtClean="0">
                <a:solidFill>
                  <a:srgbClr val="CC0099"/>
                </a:solidFill>
              </a:rPr>
              <a:t>1. </a:t>
            </a:r>
            <a:r>
              <a:rPr lang="es-MX" sz="4800" b="1" dirty="0">
                <a:solidFill>
                  <a:srgbClr val="CC0099"/>
                </a:solidFill>
              </a:rPr>
              <a:t>E</a:t>
            </a:r>
            <a:r>
              <a:rPr lang="es-MX" sz="4800" b="1" dirty="0" smtClean="0">
                <a:solidFill>
                  <a:srgbClr val="CC0099"/>
                </a:solidFill>
              </a:rPr>
              <a:t>ntiende </a:t>
            </a:r>
            <a:r>
              <a:rPr lang="es-MX" sz="4800" b="1" dirty="0">
                <a:solidFill>
                  <a:srgbClr val="CC0099"/>
                </a:solidFill>
              </a:rPr>
              <a:t>su propósito.</a:t>
            </a:r>
            <a:endParaRPr lang="en-US" sz="4800" dirty="0">
              <a:solidFill>
                <a:srgbClr val="CC0099"/>
              </a:solidFill>
            </a:endParaRPr>
          </a:p>
        </p:txBody>
      </p:sp>
      <p:sp>
        <p:nvSpPr>
          <p:cNvPr id="3" name="Content Placeholder 2"/>
          <p:cNvSpPr>
            <a:spLocks noGrp="1"/>
          </p:cNvSpPr>
          <p:nvPr>
            <p:ph idx="1"/>
          </p:nvPr>
        </p:nvSpPr>
        <p:spPr>
          <a:xfrm>
            <a:off x="410633" y="3029302"/>
            <a:ext cx="10697634" cy="2632075"/>
          </a:xfrm>
        </p:spPr>
        <p:txBody>
          <a:bodyPr>
            <a:normAutofit lnSpcReduction="10000"/>
          </a:bodyPr>
          <a:lstStyle/>
          <a:p>
            <a:pPr marL="0" indent="0" algn="just">
              <a:buNone/>
            </a:pPr>
            <a:r>
              <a:rPr lang="es-MX" dirty="0"/>
              <a:t>Como hija de Dios, procura su dirección para encontrar su divino propósito en ti. Tu propósito es esencial para tu misión. Tienes una misión que cumplir en ti misma, tus hijos, tu esposo, tus padres, tu familia, la iglesia y sobre todo tu Dios. </a:t>
            </a:r>
            <a:endParaRPr lang="es-MX" dirty="0" smtClean="0"/>
          </a:p>
          <a:p>
            <a:pPr marL="0" indent="0" algn="just">
              <a:buNone/>
            </a:pPr>
            <a:endParaRPr lang="es-MX" dirty="0">
              <a:solidFill>
                <a:srgbClr val="CC0099"/>
              </a:solidFill>
            </a:endParaRPr>
          </a:p>
          <a:p>
            <a:pPr marL="0" indent="0" algn="just">
              <a:buNone/>
            </a:pPr>
            <a:r>
              <a:rPr lang="es-MX" dirty="0" smtClean="0">
                <a:solidFill>
                  <a:srgbClr val="CC0099"/>
                </a:solidFill>
              </a:rPr>
              <a:t>¡</a:t>
            </a:r>
            <a:r>
              <a:rPr lang="es-MX" dirty="0">
                <a:solidFill>
                  <a:srgbClr val="CC0099"/>
                </a:solidFill>
              </a:rPr>
              <a:t>Cumple tu propósito! ¡Conviértete en una bendición para otros! </a:t>
            </a:r>
            <a:endParaRPr lang="en-US" dirty="0">
              <a:solidFill>
                <a:srgbClr val="CC0099"/>
              </a:solidFill>
            </a:endParaRPr>
          </a:p>
        </p:txBody>
      </p:sp>
    </p:spTree>
    <p:extLst>
      <p:ext uri="{BB962C8B-B14F-4D97-AF65-F5344CB8AC3E}">
        <p14:creationId xmlns:p14="http://schemas.microsoft.com/office/powerpoint/2010/main" val="1470503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2167" y="0"/>
            <a:ext cx="12189833" cy="6858000"/>
          </a:xfrm>
          <a:prstGeom prst="rect">
            <a:avLst/>
          </a:prstGeom>
        </p:spPr>
      </p:pic>
      <p:sp>
        <p:nvSpPr>
          <p:cNvPr id="2" name="Title 1"/>
          <p:cNvSpPr>
            <a:spLocks noGrp="1"/>
          </p:cNvSpPr>
          <p:nvPr>
            <p:ph type="title"/>
          </p:nvPr>
        </p:nvSpPr>
        <p:spPr>
          <a:xfrm>
            <a:off x="3644900" y="1457325"/>
            <a:ext cx="4754033" cy="676275"/>
          </a:xfrm>
        </p:spPr>
        <p:txBody>
          <a:bodyPr>
            <a:noAutofit/>
          </a:bodyPr>
          <a:lstStyle/>
          <a:p>
            <a:r>
              <a:rPr lang="es-MX" sz="4800" b="1" dirty="0" smtClean="0">
                <a:solidFill>
                  <a:srgbClr val="CC0099"/>
                </a:solidFill>
              </a:rPr>
              <a:t>2. Sirve </a:t>
            </a:r>
            <a:r>
              <a:rPr lang="es-MX" sz="4800" b="1" dirty="0">
                <a:solidFill>
                  <a:srgbClr val="CC0099"/>
                </a:solidFill>
              </a:rPr>
              <a:t>con amor</a:t>
            </a:r>
            <a:r>
              <a:rPr lang="es-MX" sz="4800" b="1" dirty="0" smtClean="0">
                <a:solidFill>
                  <a:srgbClr val="CC0099"/>
                </a:solidFill>
              </a:rPr>
              <a:t>.</a:t>
            </a:r>
            <a:endParaRPr lang="en-US" sz="4000" dirty="0">
              <a:solidFill>
                <a:srgbClr val="CC0099"/>
              </a:solidFill>
              <a:latin typeface="Avenir Next" charset="0"/>
              <a:ea typeface="Avenir Next" charset="0"/>
              <a:cs typeface="Avenir Next" charset="0"/>
            </a:endParaRPr>
          </a:p>
        </p:txBody>
      </p:sp>
      <p:sp>
        <p:nvSpPr>
          <p:cNvPr id="3" name="Content Placeholder 2"/>
          <p:cNvSpPr>
            <a:spLocks noGrp="1"/>
          </p:cNvSpPr>
          <p:nvPr>
            <p:ph idx="1"/>
          </p:nvPr>
        </p:nvSpPr>
        <p:spPr>
          <a:xfrm>
            <a:off x="564444" y="2754489"/>
            <a:ext cx="10995378" cy="3556000"/>
          </a:xfrm>
        </p:spPr>
        <p:txBody>
          <a:bodyPr>
            <a:normAutofit/>
          </a:bodyPr>
          <a:lstStyle/>
          <a:p>
            <a:pPr marL="0" indent="0" algn="just">
              <a:buNone/>
            </a:pPr>
            <a:r>
              <a:rPr lang="es-MX" sz="3000" dirty="0" smtClean="0"/>
              <a:t>“</a:t>
            </a:r>
            <a:r>
              <a:rPr lang="es-MX" sz="3000" dirty="0"/>
              <a:t>Si hablo en lenguas humanas y angelicales, pero no tengo amor, no soy más que un metal que resuena o un platillo que hace ruido. </a:t>
            </a:r>
            <a:r>
              <a:rPr lang="es-MX" sz="3000" baseline="30000" dirty="0"/>
              <a:t> </a:t>
            </a:r>
            <a:r>
              <a:rPr lang="es-MX" sz="3000" dirty="0"/>
              <a:t>Si tengo el don de profecía y entiendo todos los misterios y poseo todo conocimiento, y si tengo una fe que logra trasladar montañas, pero me falta el amor, no soy nada. </a:t>
            </a:r>
            <a:r>
              <a:rPr lang="es-MX" sz="3000" baseline="30000" dirty="0"/>
              <a:t> </a:t>
            </a:r>
            <a:r>
              <a:rPr lang="es-MX" sz="3000" dirty="0"/>
              <a:t>Si reparto entre los pobres todo lo que poseo, y si entrego mi cuerpo para que lo consuman las llamas, pero no tengo </a:t>
            </a:r>
            <a:r>
              <a:rPr lang="es-MX" sz="3000" b="1" dirty="0">
                <a:solidFill>
                  <a:srgbClr val="CC0099"/>
                </a:solidFill>
              </a:rPr>
              <a:t>amor</a:t>
            </a:r>
            <a:r>
              <a:rPr lang="es-MX" sz="3000" dirty="0"/>
              <a:t>, nada gano con </a:t>
            </a:r>
            <a:r>
              <a:rPr lang="es-MX" sz="3000" dirty="0" smtClean="0"/>
              <a:t>eso”. </a:t>
            </a:r>
          </a:p>
          <a:p>
            <a:pPr marL="0" indent="0" algn="ctr">
              <a:buNone/>
            </a:pPr>
            <a:r>
              <a:rPr lang="es-MX" dirty="0"/>
              <a:t>1 Corintios 13:1 al 3</a:t>
            </a:r>
            <a:endParaRPr lang="en-US" dirty="0"/>
          </a:p>
        </p:txBody>
      </p:sp>
    </p:spTree>
    <p:extLst>
      <p:ext uri="{BB962C8B-B14F-4D97-AF65-F5344CB8AC3E}">
        <p14:creationId xmlns:p14="http://schemas.microsoft.com/office/powerpoint/2010/main" val="1511674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4246033" y="612601"/>
            <a:ext cx="8070144" cy="1385888"/>
          </a:xfrm>
        </p:spPr>
        <p:txBody>
          <a:bodyPr>
            <a:normAutofit/>
          </a:bodyPr>
          <a:lstStyle/>
          <a:p>
            <a:r>
              <a:rPr lang="es-MX" sz="4000" b="1" dirty="0" smtClean="0">
                <a:solidFill>
                  <a:srgbClr val="CC0099"/>
                </a:solidFill>
              </a:rPr>
              <a:t>3. Sé </a:t>
            </a:r>
            <a:r>
              <a:rPr lang="es-MX" sz="4000" b="1" dirty="0">
                <a:solidFill>
                  <a:srgbClr val="CC0099"/>
                </a:solidFill>
              </a:rPr>
              <a:t>“tardo para la ira” y grande en bondad</a:t>
            </a:r>
            <a:r>
              <a:rPr lang="es-MX" sz="4000" b="1" dirty="0" smtClean="0">
                <a:solidFill>
                  <a:srgbClr val="CC0099"/>
                </a:solidFill>
              </a:rPr>
              <a:t>.</a:t>
            </a:r>
            <a:endParaRPr lang="en-US" sz="3200" dirty="0">
              <a:solidFill>
                <a:srgbClr val="CC0099"/>
              </a:solidFill>
              <a:latin typeface="Avenir Next" charset="0"/>
              <a:ea typeface="Avenir Next" charset="0"/>
              <a:cs typeface="Avenir Next" charset="0"/>
            </a:endParaRPr>
          </a:p>
        </p:txBody>
      </p:sp>
      <p:sp>
        <p:nvSpPr>
          <p:cNvPr id="3" name="Content Placeholder 2"/>
          <p:cNvSpPr>
            <a:spLocks noGrp="1"/>
          </p:cNvSpPr>
          <p:nvPr>
            <p:ph idx="1"/>
          </p:nvPr>
        </p:nvSpPr>
        <p:spPr>
          <a:xfrm>
            <a:off x="1003300" y="3562704"/>
            <a:ext cx="10515600" cy="1806575"/>
          </a:xfrm>
        </p:spPr>
        <p:txBody>
          <a:bodyPr>
            <a:normAutofit/>
          </a:bodyPr>
          <a:lstStyle/>
          <a:p>
            <a:pPr marL="0" indent="0" algn="ctr">
              <a:buNone/>
            </a:pPr>
            <a:r>
              <a:rPr lang="es-MX" sz="3200" dirty="0" smtClean="0"/>
              <a:t>“</a:t>
            </a:r>
            <a:r>
              <a:rPr lang="es-MX" sz="3200" dirty="0"/>
              <a:t>Pero tú, Señor, eres Dios clemente y compasivo,</a:t>
            </a:r>
            <a:br>
              <a:rPr lang="es-MX" sz="3200" dirty="0"/>
            </a:br>
            <a:r>
              <a:rPr lang="es-MX" sz="3200" dirty="0"/>
              <a:t>    lento para la ira, y </a:t>
            </a:r>
            <a:r>
              <a:rPr lang="es-MX" sz="3200" b="1" dirty="0">
                <a:solidFill>
                  <a:srgbClr val="CC0099"/>
                </a:solidFill>
              </a:rPr>
              <a:t>grande en amor y verdad</a:t>
            </a:r>
            <a:r>
              <a:rPr lang="es-MX" sz="3200" dirty="0"/>
              <a:t>”. </a:t>
            </a:r>
            <a:endParaRPr lang="es-MX" sz="3200" dirty="0" smtClean="0"/>
          </a:p>
          <a:p>
            <a:pPr marL="0" indent="0" algn="ctr">
              <a:buNone/>
            </a:pPr>
            <a:r>
              <a:rPr lang="es-MX" sz="3200" dirty="0" smtClean="0"/>
              <a:t>Salmo </a:t>
            </a:r>
            <a:r>
              <a:rPr lang="es-MX" sz="3200" dirty="0"/>
              <a:t>86:15 </a:t>
            </a:r>
            <a:endParaRPr lang="en-US" sz="3200" dirty="0"/>
          </a:p>
        </p:txBody>
      </p:sp>
    </p:spTree>
    <p:extLst>
      <p:ext uri="{BB962C8B-B14F-4D97-AF65-F5344CB8AC3E}">
        <p14:creationId xmlns:p14="http://schemas.microsoft.com/office/powerpoint/2010/main" val="1981895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4308122" y="9172"/>
            <a:ext cx="7445022" cy="2044700"/>
          </a:xfrm>
        </p:spPr>
        <p:txBody>
          <a:bodyPr>
            <a:normAutofit/>
          </a:bodyPr>
          <a:lstStyle/>
          <a:p>
            <a:r>
              <a:rPr lang="es-MX" sz="4000" b="1" dirty="0" smtClean="0">
                <a:solidFill>
                  <a:srgbClr val="CC0099"/>
                </a:solidFill>
              </a:rPr>
              <a:t>4. Haz </a:t>
            </a:r>
            <a:r>
              <a:rPr lang="es-MX" sz="4000" b="1" dirty="0">
                <a:solidFill>
                  <a:srgbClr val="CC0099"/>
                </a:solidFill>
              </a:rPr>
              <a:t>lo que es correcto y no mires a lo que hace alguien más. </a:t>
            </a:r>
            <a:endParaRPr lang="en-US" sz="3200" dirty="0">
              <a:solidFill>
                <a:srgbClr val="CC0099"/>
              </a:solidFill>
              <a:latin typeface="Avenir Next" charset="0"/>
              <a:ea typeface="Avenir Next" charset="0"/>
              <a:cs typeface="Avenir Next" charset="0"/>
            </a:endParaRPr>
          </a:p>
        </p:txBody>
      </p:sp>
      <p:sp>
        <p:nvSpPr>
          <p:cNvPr id="3" name="Content Placeholder 2"/>
          <p:cNvSpPr>
            <a:spLocks noGrp="1"/>
          </p:cNvSpPr>
          <p:nvPr>
            <p:ph idx="1"/>
          </p:nvPr>
        </p:nvSpPr>
        <p:spPr>
          <a:xfrm>
            <a:off x="1267177" y="3287536"/>
            <a:ext cx="10000544" cy="2073275"/>
          </a:xfrm>
        </p:spPr>
        <p:txBody>
          <a:bodyPr/>
          <a:lstStyle/>
          <a:p>
            <a:pPr marL="0" indent="0" algn="ctr">
              <a:buNone/>
            </a:pPr>
            <a:r>
              <a:rPr lang="es-MX" dirty="0" smtClean="0"/>
              <a:t>“</a:t>
            </a:r>
            <a:r>
              <a:rPr lang="es-MX" dirty="0"/>
              <a:t>Pero, si muestran algún favoritismo, pecan y son culpables, pues la misma ley los acusa de ser transgresores</a:t>
            </a:r>
            <a:r>
              <a:rPr lang="es-MX" dirty="0" smtClean="0"/>
              <a:t>”.</a:t>
            </a:r>
          </a:p>
          <a:p>
            <a:pPr marL="0" indent="0" algn="ctr">
              <a:buNone/>
            </a:pPr>
            <a:r>
              <a:rPr lang="es-MX" dirty="0" smtClean="0"/>
              <a:t> </a:t>
            </a:r>
            <a:r>
              <a:rPr lang="es-MX" dirty="0"/>
              <a:t>Santiago 2:9 </a:t>
            </a:r>
            <a:endParaRPr lang="en-US" dirty="0"/>
          </a:p>
        </p:txBody>
      </p:sp>
    </p:spTree>
    <p:extLst>
      <p:ext uri="{BB962C8B-B14F-4D97-AF65-F5344CB8AC3E}">
        <p14:creationId xmlns:p14="http://schemas.microsoft.com/office/powerpoint/2010/main" val="92752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4502855" y="575380"/>
            <a:ext cx="4618567" cy="1325563"/>
          </a:xfrm>
        </p:spPr>
        <p:txBody>
          <a:bodyPr>
            <a:normAutofit/>
          </a:bodyPr>
          <a:lstStyle/>
          <a:p>
            <a:pPr lvl="0"/>
            <a:r>
              <a:rPr lang="es-MX" b="1" dirty="0" smtClean="0">
                <a:solidFill>
                  <a:srgbClr val="CC0099"/>
                </a:solidFill>
              </a:rPr>
              <a:t>5. Desarrolla </a:t>
            </a:r>
            <a:r>
              <a:rPr lang="es-MX" b="1" dirty="0">
                <a:solidFill>
                  <a:srgbClr val="CC0099"/>
                </a:solidFill>
              </a:rPr>
              <a:t>tu fe.</a:t>
            </a:r>
            <a:endParaRPr lang="en-US" dirty="0">
              <a:solidFill>
                <a:srgbClr val="CC0099"/>
              </a:solidFill>
            </a:endParaRPr>
          </a:p>
        </p:txBody>
      </p:sp>
      <p:sp>
        <p:nvSpPr>
          <p:cNvPr id="3" name="Content Placeholder 2"/>
          <p:cNvSpPr>
            <a:spLocks noGrp="1"/>
          </p:cNvSpPr>
          <p:nvPr>
            <p:ph idx="1"/>
          </p:nvPr>
        </p:nvSpPr>
        <p:spPr>
          <a:xfrm>
            <a:off x="837115" y="3200047"/>
            <a:ext cx="10515600" cy="1394531"/>
          </a:xfrm>
        </p:spPr>
        <p:txBody>
          <a:bodyPr>
            <a:noAutofit/>
          </a:bodyPr>
          <a:lstStyle/>
          <a:p>
            <a:pPr marL="0" indent="0" algn="ctr">
              <a:buNone/>
            </a:pPr>
            <a:r>
              <a:rPr lang="es-MX" sz="3200" dirty="0" smtClean="0"/>
              <a:t>“</a:t>
            </a:r>
            <a:r>
              <a:rPr lang="es-MX" sz="3200" dirty="0"/>
              <a:t>Así que la fe viene como resultado de oír el mensaje, y el mensaje que se oye es la </a:t>
            </a:r>
            <a:r>
              <a:rPr lang="es-MX" sz="3200" b="1" dirty="0">
                <a:solidFill>
                  <a:srgbClr val="CC0099"/>
                </a:solidFill>
              </a:rPr>
              <a:t>palabra de Cristo</a:t>
            </a:r>
            <a:r>
              <a:rPr lang="es-MX" sz="3200" dirty="0" smtClean="0"/>
              <a:t>”.</a:t>
            </a:r>
          </a:p>
          <a:p>
            <a:pPr marL="0" indent="0" algn="ctr">
              <a:buNone/>
            </a:pPr>
            <a:r>
              <a:rPr lang="es-MX" sz="3200" dirty="0" smtClean="0"/>
              <a:t>Romanos </a:t>
            </a:r>
            <a:r>
              <a:rPr lang="es-MX" sz="3200" dirty="0"/>
              <a:t>10:17 </a:t>
            </a:r>
            <a:endParaRPr lang="en-US" sz="3200" dirty="0"/>
          </a:p>
          <a:p>
            <a:pPr marL="0" indent="0" algn="ctr">
              <a:buNone/>
            </a:pPr>
            <a:endParaRPr lang="en-US" sz="1200" b="1" i="1" dirty="0"/>
          </a:p>
          <a:p>
            <a:pPr marL="0" indent="0" algn="ctr">
              <a:buNone/>
            </a:pPr>
            <a:endParaRPr lang="en-US" sz="3200" dirty="0"/>
          </a:p>
        </p:txBody>
      </p:sp>
    </p:spTree>
    <p:extLst>
      <p:ext uri="{BB962C8B-B14F-4D97-AF65-F5344CB8AC3E}">
        <p14:creationId xmlns:p14="http://schemas.microsoft.com/office/powerpoint/2010/main" val="841601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3746500" y="781843"/>
            <a:ext cx="3500967" cy="1325563"/>
          </a:xfrm>
        </p:spPr>
        <p:txBody>
          <a:bodyPr>
            <a:noAutofit/>
          </a:bodyPr>
          <a:lstStyle/>
          <a:p>
            <a:r>
              <a:rPr lang="es-MX" sz="4800" b="1" dirty="0" smtClean="0">
                <a:solidFill>
                  <a:srgbClr val="CC0099"/>
                </a:solidFill>
              </a:rPr>
              <a:t>6. Obedece.</a:t>
            </a:r>
            <a:endParaRPr lang="en-US" dirty="0">
              <a:solidFill>
                <a:srgbClr val="CC0099"/>
              </a:solidFill>
              <a:latin typeface="Avenir Next" charset="0"/>
              <a:ea typeface="Avenir Next" charset="0"/>
              <a:cs typeface="Avenir Next" charset="0"/>
            </a:endParaRPr>
          </a:p>
        </p:txBody>
      </p:sp>
      <p:sp>
        <p:nvSpPr>
          <p:cNvPr id="3" name="Content Placeholder 2"/>
          <p:cNvSpPr>
            <a:spLocks noGrp="1"/>
          </p:cNvSpPr>
          <p:nvPr>
            <p:ph idx="1"/>
          </p:nvPr>
        </p:nvSpPr>
        <p:spPr>
          <a:xfrm>
            <a:off x="1490132" y="3133726"/>
            <a:ext cx="9414935" cy="2183342"/>
          </a:xfrm>
        </p:spPr>
        <p:txBody>
          <a:bodyPr>
            <a:normAutofit/>
          </a:bodyPr>
          <a:lstStyle/>
          <a:p>
            <a:pPr marL="0" indent="0" algn="ctr">
              <a:buNone/>
            </a:pPr>
            <a:r>
              <a:rPr lang="es-MX" dirty="0" smtClean="0"/>
              <a:t>“</a:t>
            </a:r>
            <a:r>
              <a:rPr lang="es-MX" dirty="0"/>
              <a:t>Samuel respondió: ‘¿Qué le agrada más al </a:t>
            </a:r>
            <a:r>
              <a:rPr lang="es-MX" cap="small" dirty="0"/>
              <a:t>Señor</a:t>
            </a:r>
            <a:r>
              <a:rPr lang="es-MX" dirty="0"/>
              <a:t>: que se le ofrezcan holocaustos y sacrificios, o que se obedezca lo que él dice? El </a:t>
            </a:r>
            <a:r>
              <a:rPr lang="es-MX" b="1" dirty="0">
                <a:solidFill>
                  <a:srgbClr val="CC0099"/>
                </a:solidFill>
              </a:rPr>
              <a:t>obedecer</a:t>
            </a:r>
            <a:r>
              <a:rPr lang="es-MX" dirty="0"/>
              <a:t> vale más que el sacrificio, y el</a:t>
            </a:r>
            <a:r>
              <a:rPr lang="es-MX" dirty="0">
                <a:solidFill>
                  <a:srgbClr val="CC0099"/>
                </a:solidFill>
              </a:rPr>
              <a:t> prestar atención</a:t>
            </a:r>
            <a:r>
              <a:rPr lang="es-MX" dirty="0"/>
              <a:t>, más que la grasa de </a:t>
            </a:r>
            <a:r>
              <a:rPr lang="es-MX" dirty="0" smtClean="0"/>
              <a:t>carneros”. </a:t>
            </a:r>
          </a:p>
          <a:p>
            <a:pPr marL="0" indent="0" algn="ctr">
              <a:buNone/>
            </a:pPr>
            <a:r>
              <a:rPr lang="es-MX" dirty="0" smtClean="0"/>
              <a:t>1 </a:t>
            </a:r>
            <a:r>
              <a:rPr lang="es-MX" dirty="0"/>
              <a:t>Samuel 15:22 </a:t>
            </a:r>
            <a:endParaRPr lang="en-US" dirty="0"/>
          </a:p>
        </p:txBody>
      </p:sp>
    </p:spTree>
    <p:extLst>
      <p:ext uri="{BB962C8B-B14F-4D97-AF65-F5344CB8AC3E}">
        <p14:creationId xmlns:p14="http://schemas.microsoft.com/office/powerpoint/2010/main" val="1966564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0" y="0"/>
            <a:ext cx="12189833" cy="6858000"/>
          </a:xfrm>
          <a:prstGeom prst="rect">
            <a:avLst/>
          </a:prstGeom>
        </p:spPr>
      </p:pic>
      <p:sp>
        <p:nvSpPr>
          <p:cNvPr id="2" name="Title 1"/>
          <p:cNvSpPr>
            <a:spLocks noGrp="1"/>
          </p:cNvSpPr>
          <p:nvPr>
            <p:ph type="title"/>
          </p:nvPr>
        </p:nvSpPr>
        <p:spPr>
          <a:xfrm>
            <a:off x="4225572" y="804687"/>
            <a:ext cx="4185356" cy="865364"/>
          </a:xfrm>
        </p:spPr>
        <p:txBody>
          <a:bodyPr>
            <a:normAutofit/>
          </a:bodyPr>
          <a:lstStyle/>
          <a:p>
            <a:r>
              <a:rPr lang="es-MX" b="1" dirty="0" smtClean="0">
                <a:solidFill>
                  <a:srgbClr val="CC0099"/>
                </a:solidFill>
              </a:rPr>
              <a:t>7.Mantente </a:t>
            </a:r>
            <a:r>
              <a:rPr lang="es-MX" b="1" dirty="0">
                <a:solidFill>
                  <a:srgbClr val="CC0099"/>
                </a:solidFill>
              </a:rPr>
              <a:t>feliz</a:t>
            </a:r>
            <a:r>
              <a:rPr lang="es-MX" b="1" dirty="0" smtClean="0">
                <a:solidFill>
                  <a:srgbClr val="CC0099"/>
                </a:solidFill>
              </a:rPr>
              <a:t>.</a:t>
            </a:r>
            <a:endParaRPr lang="en-US" sz="3600" dirty="0">
              <a:solidFill>
                <a:srgbClr val="CC0099"/>
              </a:solidFill>
              <a:latin typeface="Avenir Next" charset="0"/>
              <a:ea typeface="Avenir Next" charset="0"/>
              <a:cs typeface="Avenir Next" charset="0"/>
            </a:endParaRPr>
          </a:p>
        </p:txBody>
      </p:sp>
      <p:sp>
        <p:nvSpPr>
          <p:cNvPr id="3" name="Content Placeholder 2"/>
          <p:cNvSpPr>
            <a:spLocks noGrp="1"/>
          </p:cNvSpPr>
          <p:nvPr>
            <p:ph idx="1"/>
          </p:nvPr>
        </p:nvSpPr>
        <p:spPr>
          <a:xfrm>
            <a:off x="1821366" y="3170768"/>
            <a:ext cx="8547100" cy="1773765"/>
          </a:xfrm>
        </p:spPr>
        <p:txBody>
          <a:bodyPr/>
          <a:lstStyle/>
          <a:p>
            <a:pPr marL="0" indent="0" algn="ctr">
              <a:buNone/>
            </a:pPr>
            <a:r>
              <a:rPr lang="es-MX" dirty="0" smtClean="0"/>
              <a:t>“</a:t>
            </a:r>
            <a:r>
              <a:rPr lang="es-MX" dirty="0"/>
              <a:t>Así que acerquémonos confiadamente al trono de la gracia para recibir </a:t>
            </a:r>
            <a:r>
              <a:rPr lang="es-MX" dirty="0">
                <a:solidFill>
                  <a:srgbClr val="CC0099"/>
                </a:solidFill>
              </a:rPr>
              <a:t>misericordia</a:t>
            </a:r>
            <a:r>
              <a:rPr lang="es-MX" dirty="0"/>
              <a:t> y hallar la </a:t>
            </a:r>
            <a:r>
              <a:rPr lang="es-MX" dirty="0">
                <a:solidFill>
                  <a:srgbClr val="CC0099"/>
                </a:solidFill>
              </a:rPr>
              <a:t>gracia</a:t>
            </a:r>
            <a:r>
              <a:rPr lang="es-MX" dirty="0"/>
              <a:t> que nos ayude en el </a:t>
            </a:r>
            <a:r>
              <a:rPr lang="es-MX" i="1" dirty="0">
                <a:solidFill>
                  <a:srgbClr val="CC0099"/>
                </a:solidFill>
              </a:rPr>
              <a:t>momento que más la necesitemos</a:t>
            </a:r>
            <a:r>
              <a:rPr lang="es-MX" dirty="0" smtClean="0"/>
              <a:t>”</a:t>
            </a:r>
          </a:p>
          <a:p>
            <a:pPr marL="0" indent="0" algn="ctr">
              <a:buNone/>
            </a:pPr>
            <a:r>
              <a:rPr lang="es-MX" dirty="0" smtClean="0"/>
              <a:t> </a:t>
            </a:r>
            <a:r>
              <a:rPr lang="es-MX" dirty="0"/>
              <a:t>Hebreos 4:16 </a:t>
            </a:r>
            <a:endParaRPr lang="en-US" dirty="0"/>
          </a:p>
        </p:txBody>
      </p:sp>
    </p:spTree>
    <p:extLst>
      <p:ext uri="{BB962C8B-B14F-4D97-AF65-F5344CB8AC3E}">
        <p14:creationId xmlns:p14="http://schemas.microsoft.com/office/powerpoint/2010/main" val="130706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2167" y="0"/>
            <a:ext cx="12189833" cy="6858000"/>
          </a:xfrm>
          <a:prstGeom prst="rect">
            <a:avLst/>
          </a:prstGeom>
        </p:spPr>
      </p:pic>
      <p:sp>
        <p:nvSpPr>
          <p:cNvPr id="2" name="Title 1"/>
          <p:cNvSpPr>
            <a:spLocks noGrp="1"/>
          </p:cNvSpPr>
          <p:nvPr>
            <p:ph type="title"/>
          </p:nvPr>
        </p:nvSpPr>
        <p:spPr>
          <a:xfrm>
            <a:off x="3986388" y="819943"/>
            <a:ext cx="4627033" cy="1325563"/>
          </a:xfrm>
        </p:spPr>
        <p:txBody>
          <a:bodyPr>
            <a:noAutofit/>
          </a:bodyPr>
          <a:lstStyle/>
          <a:p>
            <a:r>
              <a:rPr lang="es-MX" sz="4800" b="1" dirty="0" smtClean="0">
                <a:solidFill>
                  <a:srgbClr val="CC0099"/>
                </a:solidFill>
              </a:rPr>
              <a:t>8.Consulta </a:t>
            </a:r>
            <a:r>
              <a:rPr lang="es-MX" sz="4800" b="1" dirty="0">
                <a:solidFill>
                  <a:srgbClr val="CC0099"/>
                </a:solidFill>
              </a:rPr>
              <a:t>a Dios. </a:t>
            </a:r>
            <a:endParaRPr lang="en-US" sz="4000" dirty="0">
              <a:solidFill>
                <a:srgbClr val="CC0099"/>
              </a:solidFill>
              <a:latin typeface="Avenir Next" charset="0"/>
              <a:ea typeface="Avenir Next" charset="0"/>
              <a:cs typeface="Avenir Next" charset="0"/>
            </a:endParaRPr>
          </a:p>
        </p:txBody>
      </p:sp>
      <p:sp>
        <p:nvSpPr>
          <p:cNvPr id="3" name="Content Placeholder 2"/>
          <p:cNvSpPr>
            <a:spLocks noGrp="1"/>
          </p:cNvSpPr>
          <p:nvPr>
            <p:ph idx="1"/>
          </p:nvPr>
        </p:nvSpPr>
        <p:spPr>
          <a:xfrm>
            <a:off x="838200" y="3324225"/>
            <a:ext cx="10515600" cy="2873375"/>
          </a:xfrm>
        </p:spPr>
        <p:txBody>
          <a:bodyPr>
            <a:normAutofit/>
          </a:bodyPr>
          <a:lstStyle/>
          <a:p>
            <a:pPr marL="0" indent="0" algn="ctr">
              <a:buNone/>
            </a:pPr>
            <a:r>
              <a:rPr lang="es-MX" dirty="0"/>
              <a:t>“Recita siempre el libro de la ley y medita en él de día y de noche; </a:t>
            </a:r>
            <a:r>
              <a:rPr lang="es-MX" dirty="0">
                <a:solidFill>
                  <a:srgbClr val="CC0099"/>
                </a:solidFill>
              </a:rPr>
              <a:t>cumple</a:t>
            </a:r>
            <a:r>
              <a:rPr lang="es-MX" dirty="0"/>
              <a:t> con cuidado</a:t>
            </a:r>
            <a:r>
              <a:rPr lang="es-MX" dirty="0">
                <a:solidFill>
                  <a:srgbClr val="CC0099"/>
                </a:solidFill>
              </a:rPr>
              <a:t> todo </a:t>
            </a:r>
            <a:r>
              <a:rPr lang="es-MX" dirty="0"/>
              <a:t>lo que en él está escrito. Así </a:t>
            </a:r>
            <a:r>
              <a:rPr lang="es-MX" dirty="0">
                <a:solidFill>
                  <a:srgbClr val="CC0099"/>
                </a:solidFill>
              </a:rPr>
              <a:t>prosperarás </a:t>
            </a:r>
            <a:r>
              <a:rPr lang="es-MX" dirty="0"/>
              <a:t>y </a:t>
            </a:r>
            <a:r>
              <a:rPr lang="es-MX" dirty="0">
                <a:solidFill>
                  <a:srgbClr val="CC0099"/>
                </a:solidFill>
              </a:rPr>
              <a:t>tendrás éxito</a:t>
            </a:r>
            <a:r>
              <a:rPr lang="es-MX" dirty="0"/>
              <a:t>”. </a:t>
            </a:r>
            <a:endParaRPr lang="es-MX" dirty="0" smtClean="0"/>
          </a:p>
          <a:p>
            <a:pPr marL="0" indent="0" algn="ctr">
              <a:buNone/>
            </a:pPr>
            <a:r>
              <a:rPr lang="es-MX" dirty="0" smtClean="0"/>
              <a:t>Josué </a:t>
            </a:r>
            <a:r>
              <a:rPr lang="es-MX" dirty="0"/>
              <a:t>1:8 </a:t>
            </a:r>
            <a:endParaRPr lang="en-US" dirty="0"/>
          </a:p>
        </p:txBody>
      </p:sp>
    </p:spTree>
    <p:extLst>
      <p:ext uri="{BB962C8B-B14F-4D97-AF65-F5344CB8AC3E}">
        <p14:creationId xmlns:p14="http://schemas.microsoft.com/office/powerpoint/2010/main" val="1257047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1177</TotalTime>
  <Words>394</Words>
  <Application>Microsoft Office PowerPoint</Application>
  <PresentationFormat>Widescreen</PresentationFormat>
  <Paragraphs>45</Paragraphs>
  <Slides>9</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Aharoni</vt:lpstr>
      <vt:lpstr>Arial</vt:lpstr>
      <vt:lpstr>Arial Black</vt:lpstr>
      <vt:lpstr>Avenir Next</vt:lpstr>
      <vt:lpstr>Calibri</vt:lpstr>
      <vt:lpstr>Calibri Light</vt:lpstr>
      <vt:lpstr>Times New Roman</vt:lpstr>
      <vt:lpstr>Office Theme</vt:lpstr>
      <vt:lpstr>Bendecidas para Bendecir</vt:lpstr>
      <vt:lpstr>1. Entiende su propósito.</vt:lpstr>
      <vt:lpstr>2. Sirve con amor.</vt:lpstr>
      <vt:lpstr>3. Sé “tardo para la ira” y grande en bondad.</vt:lpstr>
      <vt:lpstr>4. Haz lo que es correcto y no mires a lo que hace alguien más. </vt:lpstr>
      <vt:lpstr>5. Desarrolla tu fe.</vt:lpstr>
      <vt:lpstr>6. Obedece.</vt:lpstr>
      <vt:lpstr>7.Mantente feliz.</vt:lpstr>
      <vt:lpstr>8.Consulta a Dios.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Eight Blessings to share </dc:title>
  <dc:creator>Arrais, Raquel</dc:creator>
  <cp:lastModifiedBy>Cori Villarreal</cp:lastModifiedBy>
  <cp:revision>18</cp:revision>
  <dcterms:created xsi:type="dcterms:W3CDTF">2018-01-28T23:02:22Z</dcterms:created>
  <dcterms:modified xsi:type="dcterms:W3CDTF">2018-04-17T13:11:45Z</dcterms:modified>
</cp:coreProperties>
</file>