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6" name="Shape 186"/>
          <p:cNvSpPr/>
          <p:nvPr>
            <p:ph type="sldImg"/>
          </p:nvPr>
        </p:nvSpPr>
        <p:spPr>
          <a:xfrm>
            <a:off x="1143000" y="685800"/>
            <a:ext cx="4572000" cy="3429000"/>
          </a:xfrm>
          <a:prstGeom prst="rect">
            <a:avLst/>
          </a:prstGeom>
        </p:spPr>
        <p:txBody>
          <a:bodyPr/>
          <a:lstStyle/>
          <a:p>
            <a:pPr/>
          </a:p>
        </p:txBody>
      </p:sp>
      <p:sp>
        <p:nvSpPr>
          <p:cNvPr id="187" name="Shape 18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ítulo">
    <p:bg>
      <p:bgPr>
        <a:gradFill flip="none" rotWithShape="1">
          <a:gsLst>
            <a:gs pos="0">
              <a:schemeClr val="accent1">
                <a:lumOff val="13543"/>
              </a:schemeClr>
            </a:gs>
            <a:gs pos="100000">
              <a:srgbClr val="303030"/>
            </a:gs>
          </a:gsLst>
          <a:lin ang="5400000" scaled="0"/>
        </a:gradFill>
      </p:bgPr>
    </p:bg>
    <p:spTree>
      <p:nvGrpSpPr>
        <p:cNvPr id="1" name=""/>
        <p:cNvGrpSpPr/>
        <p:nvPr/>
      </p:nvGrpSpPr>
      <p:grpSpPr>
        <a:xfrm>
          <a:off x="0" y="0"/>
          <a:ext cx="0" cy="0"/>
          <a:chOff x="0" y="0"/>
          <a:chExt cx="0" cy="0"/>
        </a:xfrm>
      </p:grpSpPr>
      <p:sp>
        <p:nvSpPr>
          <p:cNvPr id="11" name="Autor y fecha"/>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Autor y fecha</a:t>
            </a:r>
          </a:p>
        </p:txBody>
      </p:sp>
      <p:sp>
        <p:nvSpPr>
          <p:cNvPr id="12" name="Título de presentación"/>
          <p:cNvSpPr txBox="1"/>
          <p:nvPr>
            <p:ph type="title" hasCustomPrompt="1"/>
          </p:nvPr>
        </p:nvSpPr>
        <p:spPr>
          <a:xfrm>
            <a:off x="1206496" y="2574991"/>
            <a:ext cx="21971004" cy="4648201"/>
          </a:xfrm>
          <a:prstGeom prst="rect">
            <a:avLst/>
          </a:prstGeom>
        </p:spPr>
        <p:txBody>
          <a:bodyPr anchor="b"/>
          <a:lstStyle>
            <a:lvl1pPr>
              <a:defRPr spc="-232" sz="11600"/>
            </a:lvl1pPr>
          </a:lstStyle>
          <a:p>
            <a:pPr/>
            <a:r>
              <a:t>Título de presentación</a:t>
            </a:r>
          </a:p>
        </p:txBody>
      </p:sp>
      <p:sp>
        <p:nvSpPr>
          <p:cNvPr id="13" name="Nivel de texto 1…"/>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a:t>
            </a:r>
          </a:p>
          <a:p>
            <a:pPr lvl="1"/>
            <a:r>
              <a:t/>
            </a:r>
          </a:p>
          <a:p>
            <a:pPr lvl="2"/>
            <a:r>
              <a:t/>
            </a:r>
          </a:p>
          <a:p>
            <a:pPr lvl="3"/>
            <a:r>
              <a:t/>
            </a:r>
          </a:p>
          <a:p>
            <a:pPr lvl="4"/>
            <a:r>
              <a:t/>
            </a:r>
          </a:p>
        </p:txBody>
      </p:sp>
      <p:sp>
        <p:nvSpPr>
          <p:cNvPr id="14" name="Número de diapositiva"/>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claración">
    <p:spTree>
      <p:nvGrpSpPr>
        <p:cNvPr id="1" name=""/>
        <p:cNvGrpSpPr/>
        <p:nvPr/>
      </p:nvGrpSpPr>
      <p:grpSpPr>
        <a:xfrm>
          <a:off x="0" y="0"/>
          <a:ext cx="0" cy="0"/>
          <a:chOff x="0" y="0"/>
          <a:chExt cx="0" cy="0"/>
        </a:xfrm>
      </p:grpSpPr>
      <p:sp>
        <p:nvSpPr>
          <p:cNvPr id="98" name="Nivel de texto 1…"/>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Declaración</a:t>
            </a:r>
          </a:p>
          <a:p>
            <a:pPr lvl="1"/>
            <a:r>
              <a:t/>
            </a:r>
          </a:p>
          <a:p>
            <a:pPr lvl="2"/>
            <a:r>
              <a:t/>
            </a:r>
          </a:p>
          <a:p>
            <a:pPr lvl="3"/>
            <a:r>
              <a:t/>
            </a:r>
          </a:p>
          <a:p>
            <a:pPr lvl="4"/>
            <a:r>
              <a:t/>
            </a:r>
          </a:p>
        </p:txBody>
      </p:sp>
      <p:sp>
        <p:nvSpPr>
          <p:cNvPr id="9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echo (grande)">
    <p:spTree>
      <p:nvGrpSpPr>
        <p:cNvPr id="1" name=""/>
        <p:cNvGrpSpPr/>
        <p:nvPr/>
      </p:nvGrpSpPr>
      <p:grpSpPr>
        <a:xfrm>
          <a:off x="0" y="0"/>
          <a:ext cx="0" cy="0"/>
          <a:chOff x="0" y="0"/>
          <a:chExt cx="0" cy="0"/>
        </a:xfrm>
      </p:grpSpPr>
      <p:sp>
        <p:nvSpPr>
          <p:cNvPr id="106" name="Información del hecho"/>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Información del hecho</a:t>
            </a:r>
          </a:p>
        </p:txBody>
      </p:sp>
      <p:sp>
        <p:nvSpPr>
          <p:cNvPr id="107" name="Nivel de texto 1…"/>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
    <p:spTree>
      <p:nvGrpSpPr>
        <p:cNvPr id="1" name=""/>
        <p:cNvGrpSpPr/>
        <p:nvPr/>
      </p:nvGrpSpPr>
      <p:grpSpPr>
        <a:xfrm>
          <a:off x="0" y="0"/>
          <a:ext cx="0" cy="0"/>
          <a:chOff x="0" y="0"/>
          <a:chExt cx="0" cy="0"/>
        </a:xfrm>
      </p:grpSpPr>
      <p:sp>
        <p:nvSpPr>
          <p:cNvPr id="115" name="Atribució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Atribución</a:t>
            </a:r>
          </a:p>
        </p:txBody>
      </p:sp>
      <p:sp>
        <p:nvSpPr>
          <p:cNvPr id="116" name="Nivel de texto 1…"/>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“Frase celebre”</a:t>
            </a:r>
          </a:p>
          <a:p>
            <a:pPr lvl="1"/>
            <a:r>
              <a:t/>
            </a:r>
          </a:p>
          <a:p>
            <a:pPr lvl="2"/>
            <a:r>
              <a:t/>
            </a:r>
          </a:p>
          <a:p>
            <a:pPr lvl="3"/>
            <a:r>
              <a:t/>
            </a:r>
          </a:p>
          <a:p>
            <a:pPr lvl="4"/>
            <a:r>
              <a:t/>
            </a:r>
          </a:p>
        </p:txBody>
      </p:sp>
      <p:sp>
        <p:nvSpPr>
          <p:cNvPr id="11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fotos">
    <p:spTree>
      <p:nvGrpSpPr>
        <p:cNvPr id="1" name=""/>
        <p:cNvGrpSpPr/>
        <p:nvPr/>
      </p:nvGrpSpPr>
      <p:grpSpPr>
        <a:xfrm>
          <a:off x="0" y="0"/>
          <a:ext cx="0" cy="0"/>
          <a:chOff x="0" y="0"/>
          <a:chExt cx="0" cy="0"/>
        </a:xfrm>
      </p:grpSpPr>
      <p:sp>
        <p:nvSpPr>
          <p:cNvPr id="124" name="862804876_960x639.jpg"/>
          <p:cNvSpPr/>
          <p:nvPr>
            <p:ph type="pic" sz="quarter" idx="21"/>
          </p:nvPr>
        </p:nvSpPr>
        <p:spPr>
          <a:xfrm>
            <a:off x="15430500" y="7085409"/>
            <a:ext cx="8128000" cy="5410201"/>
          </a:xfrm>
          <a:prstGeom prst="rect">
            <a:avLst/>
          </a:prstGeom>
        </p:spPr>
        <p:txBody>
          <a:bodyPr lIns="91439" tIns="45719" rIns="91439" bIns="45719">
            <a:noAutofit/>
          </a:bodyPr>
          <a:lstStyle/>
          <a:p>
            <a:pPr/>
          </a:p>
        </p:txBody>
      </p:sp>
      <p:sp>
        <p:nvSpPr>
          <p:cNvPr id="125" name="824910546_2681x1332.jpg"/>
          <p:cNvSpPr/>
          <p:nvPr>
            <p:ph type="pic" idx="22"/>
          </p:nvPr>
        </p:nvSpPr>
        <p:spPr>
          <a:xfrm>
            <a:off x="-2933700" y="1270000"/>
            <a:ext cx="22699133" cy="11277600"/>
          </a:xfrm>
          <a:prstGeom prst="rect">
            <a:avLst/>
          </a:prstGeom>
        </p:spPr>
        <p:txBody>
          <a:bodyPr lIns="91439" tIns="45719" rIns="91439" bIns="45719">
            <a:noAutofit/>
          </a:bodyPr>
          <a:lstStyle/>
          <a:p>
            <a:pPr/>
          </a:p>
        </p:txBody>
      </p:sp>
      <p:sp>
        <p:nvSpPr>
          <p:cNvPr id="126" name="575395635_960x639.jpg"/>
          <p:cNvSpPr/>
          <p:nvPr>
            <p:ph type="pic" sz="quarter" idx="23"/>
          </p:nvPr>
        </p:nvSpPr>
        <p:spPr>
          <a:xfrm>
            <a:off x="15430500" y="1270000"/>
            <a:ext cx="8128000" cy="5410200"/>
          </a:xfrm>
          <a:prstGeom prst="rect">
            <a:avLst/>
          </a:prstGeom>
        </p:spPr>
        <p:txBody>
          <a:bodyPr lIns="91439" tIns="45719" rIns="91439" bIns="45719">
            <a:noAutofit/>
          </a:bodyPr>
          <a:lstStyle/>
          <a:p>
            <a:pPr/>
          </a:p>
        </p:txBody>
      </p:sp>
      <p:sp>
        <p:nvSpPr>
          <p:cNvPr id="12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34" name="Imagen"/>
          <p:cNvSpPr/>
          <p:nvPr>
            <p:ph type="pic" idx="21"/>
          </p:nvPr>
        </p:nvSpPr>
        <p:spPr>
          <a:xfrm>
            <a:off x="-1511300" y="-3721100"/>
            <a:ext cx="28511500" cy="19030242"/>
          </a:xfrm>
          <a:prstGeom prst="rect">
            <a:avLst/>
          </a:prstGeom>
        </p:spPr>
        <p:txBody>
          <a:bodyPr lIns="91439" tIns="45719" rIns="91439" bIns="45719">
            <a:noAutofit/>
          </a:bodyPr>
          <a:lstStyle/>
          <a:p>
            <a:pPr/>
          </a:p>
        </p:txBody>
      </p:sp>
      <p:sp>
        <p:nvSpPr>
          <p:cNvPr id="13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14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p:bg>
      <p:bgPr>
        <a:gradFill flip="none" rotWithShape="1">
          <a:gsLst>
            <a:gs pos="0">
              <a:srgbClr val="0096EF"/>
            </a:gs>
            <a:gs pos="100000">
              <a:srgbClr val="004E80"/>
            </a:gs>
          </a:gsLst>
          <a:lin ang="0" scaled="0"/>
        </a:gradFill>
      </p:bgPr>
    </p:bg>
    <p:spTree>
      <p:nvGrpSpPr>
        <p:cNvPr id="1" name=""/>
        <p:cNvGrpSpPr/>
        <p:nvPr/>
      </p:nvGrpSpPr>
      <p:grpSpPr>
        <a:xfrm>
          <a:off x="0" y="0"/>
          <a:ext cx="0" cy="0"/>
          <a:chOff x="0" y="0"/>
          <a:chExt cx="0" cy="0"/>
        </a:xfrm>
      </p:grpSpPr>
      <p:sp>
        <p:nvSpPr>
          <p:cNvPr id="149" name="Autor y fecha"/>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Autor y fecha</a:t>
            </a:r>
          </a:p>
        </p:txBody>
      </p:sp>
      <p:sp>
        <p:nvSpPr>
          <p:cNvPr id="150" name="Título de presentación"/>
          <p:cNvSpPr txBox="1"/>
          <p:nvPr>
            <p:ph type="title" hasCustomPrompt="1"/>
          </p:nvPr>
        </p:nvSpPr>
        <p:spPr>
          <a:xfrm>
            <a:off x="1206496" y="2574991"/>
            <a:ext cx="21971004" cy="4648201"/>
          </a:xfrm>
          <a:prstGeom prst="rect">
            <a:avLst/>
          </a:prstGeom>
        </p:spPr>
        <p:txBody>
          <a:bodyPr anchor="b"/>
          <a:lstStyle>
            <a:lvl1pPr>
              <a:defRPr spc="-232" sz="11600"/>
            </a:lvl1pPr>
          </a:lstStyle>
          <a:p>
            <a:pPr/>
            <a:r>
              <a:t>Título de presentación</a:t>
            </a:r>
          </a:p>
        </p:txBody>
      </p:sp>
      <p:sp>
        <p:nvSpPr>
          <p:cNvPr id="151" name="Nivel de texto 1…"/>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a:t>
            </a:r>
          </a:p>
          <a:p>
            <a:pPr lvl="1"/>
            <a:r>
              <a:t/>
            </a:r>
          </a:p>
          <a:p>
            <a:pPr lvl="2"/>
            <a:r>
              <a:t/>
            </a:r>
          </a:p>
          <a:p>
            <a:pPr lvl="3"/>
            <a:r>
              <a:t/>
            </a:r>
          </a:p>
          <a:p>
            <a:pPr lvl="4"/>
            <a:r>
              <a:t/>
            </a:r>
          </a:p>
        </p:txBody>
      </p:sp>
      <p:sp>
        <p:nvSpPr>
          <p:cNvPr id="152" name="Número de diapositiva"/>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subtítulo">
    <p:bg>
      <p:bgPr>
        <a:solidFill>
          <a:srgbClr val="C2463A"/>
        </a:solidFill>
      </p:bgPr>
    </p:bg>
    <p:spTree>
      <p:nvGrpSpPr>
        <p:cNvPr id="1" name=""/>
        <p:cNvGrpSpPr/>
        <p:nvPr/>
      </p:nvGrpSpPr>
      <p:grpSpPr>
        <a:xfrm>
          <a:off x="0" y="0"/>
          <a:ext cx="0" cy="0"/>
          <a:chOff x="0" y="0"/>
          <a:chExt cx="0" cy="0"/>
        </a:xfrm>
      </p:grpSpPr>
      <p:sp>
        <p:nvSpPr>
          <p:cNvPr id="159" name="Texto del título"/>
          <p:cNvSpPr txBox="1"/>
          <p:nvPr>
            <p:ph type="title"/>
          </p:nvPr>
        </p:nvSpPr>
        <p:spPr>
          <a:xfrm>
            <a:off x="3096369" y="3994150"/>
            <a:ext cx="19621501" cy="3213100"/>
          </a:xfrm>
          <a:prstGeom prst="rect">
            <a:avLst/>
          </a:prstGeom>
        </p:spPr>
        <p:txBody>
          <a:bodyPr anchor="b"/>
          <a:lstStyle>
            <a:lvl1pPr algn="ctr" defTabSz="825500">
              <a:lnSpc>
                <a:spcPct val="100000"/>
              </a:lnSpc>
              <a:defRPr b="0" i="1" spc="0" sz="9400">
                <a:solidFill>
                  <a:srgbClr val="292929"/>
                </a:solidFill>
                <a:latin typeface="Georgia"/>
                <a:ea typeface="Georgia"/>
                <a:cs typeface="Georgia"/>
                <a:sym typeface="Georgia"/>
              </a:defRPr>
            </a:lvl1pPr>
          </a:lstStyle>
          <a:p>
            <a:pPr/>
            <a:r>
              <a:t>Texto del título</a:t>
            </a:r>
          </a:p>
        </p:txBody>
      </p:sp>
      <p:sp>
        <p:nvSpPr>
          <p:cNvPr id="160" name="Nivel de texto 1…"/>
          <p:cNvSpPr txBox="1"/>
          <p:nvPr>
            <p:ph type="body" sz="quarter" idx="1"/>
          </p:nvPr>
        </p:nvSpPr>
        <p:spPr>
          <a:xfrm>
            <a:off x="2387600" y="7200900"/>
            <a:ext cx="19621500" cy="1841500"/>
          </a:xfrm>
          <a:prstGeom prst="rect">
            <a:avLst/>
          </a:prstGeom>
        </p:spPr>
        <p:txBody>
          <a:bodyPr/>
          <a:lstStyle>
            <a:lvl1pPr marL="0" indent="0" algn="ctr" defTabSz="825500">
              <a:lnSpc>
                <a:spcPct val="100000"/>
              </a:lnSpc>
              <a:spcBef>
                <a:spcPts val="0"/>
              </a:spcBef>
              <a:buSzTx/>
              <a:buNone/>
              <a:defRPr i="1" sz="5200">
                <a:solidFill>
                  <a:srgbClr val="C2463A"/>
                </a:solidFill>
                <a:latin typeface="Georgia"/>
                <a:ea typeface="Georgia"/>
                <a:cs typeface="Georgia"/>
                <a:sym typeface="Georgia"/>
              </a:defRPr>
            </a:lvl1pPr>
            <a:lvl2pPr marL="0" indent="0" algn="ctr" defTabSz="825500">
              <a:lnSpc>
                <a:spcPct val="100000"/>
              </a:lnSpc>
              <a:spcBef>
                <a:spcPts val="0"/>
              </a:spcBef>
              <a:buSzTx/>
              <a:buNone/>
              <a:defRPr i="1" sz="5200">
                <a:solidFill>
                  <a:srgbClr val="C2463A"/>
                </a:solidFill>
                <a:latin typeface="Georgia"/>
                <a:ea typeface="Georgia"/>
                <a:cs typeface="Georgia"/>
                <a:sym typeface="Georgia"/>
              </a:defRPr>
            </a:lvl2pPr>
            <a:lvl3pPr marL="0" indent="0" algn="ctr" defTabSz="825500">
              <a:lnSpc>
                <a:spcPct val="100000"/>
              </a:lnSpc>
              <a:spcBef>
                <a:spcPts val="0"/>
              </a:spcBef>
              <a:buSzTx/>
              <a:buNone/>
              <a:defRPr i="1" sz="5200">
                <a:solidFill>
                  <a:srgbClr val="C2463A"/>
                </a:solidFill>
                <a:latin typeface="Georgia"/>
                <a:ea typeface="Georgia"/>
                <a:cs typeface="Georgia"/>
                <a:sym typeface="Georgia"/>
              </a:defRPr>
            </a:lvl3pPr>
            <a:lvl4pPr marL="0" indent="0" algn="ctr" defTabSz="825500">
              <a:lnSpc>
                <a:spcPct val="100000"/>
              </a:lnSpc>
              <a:spcBef>
                <a:spcPts val="0"/>
              </a:spcBef>
              <a:buSzTx/>
              <a:buNone/>
              <a:defRPr i="1" sz="5200">
                <a:solidFill>
                  <a:srgbClr val="C2463A"/>
                </a:solidFill>
                <a:latin typeface="Georgia"/>
                <a:ea typeface="Georgia"/>
                <a:cs typeface="Georgia"/>
                <a:sym typeface="Georgia"/>
              </a:defRPr>
            </a:lvl4pPr>
            <a:lvl5pPr marL="0" indent="0" algn="ctr" defTabSz="825500">
              <a:lnSpc>
                <a:spcPct val="100000"/>
              </a:lnSpc>
              <a:spcBef>
                <a:spcPts val="0"/>
              </a:spcBef>
              <a:buSzTx/>
              <a:buNone/>
              <a:defRPr i="1" sz="5200">
                <a:solidFill>
                  <a:srgbClr val="C2463A"/>
                </a:solidFill>
                <a:latin typeface="Georgia"/>
                <a:ea typeface="Georgia"/>
                <a:cs typeface="Georgia"/>
                <a:sym typeface="Georgia"/>
              </a:defRPr>
            </a:lvl5pPr>
          </a:lstStyle>
          <a:p>
            <a:pPr/>
            <a:r>
              <a:t>Nivel de texto 1</a:t>
            </a:r>
          </a:p>
          <a:p>
            <a:pPr lvl="1"/>
            <a:r>
              <a:t>Nivel de texto 2</a:t>
            </a:r>
          </a:p>
          <a:p>
            <a:pPr lvl="2"/>
            <a:r>
              <a:t>Nivel de texto 3</a:t>
            </a:r>
          </a:p>
          <a:p>
            <a:pPr lvl="3"/>
            <a:r>
              <a:t>Nivel de texto 4</a:t>
            </a:r>
          </a:p>
          <a:p>
            <a:pPr lvl="4"/>
            <a:r>
              <a:t>Nivel de texto 5</a:t>
            </a:r>
          </a:p>
        </p:txBody>
      </p:sp>
      <p:sp>
        <p:nvSpPr>
          <p:cNvPr id="161" name="Número de diapositiva"/>
          <p:cNvSpPr txBox="1"/>
          <p:nvPr>
            <p:ph type="sldNum" sz="quarter" idx="2"/>
          </p:nvPr>
        </p:nvSpPr>
        <p:spPr>
          <a:xfrm>
            <a:off x="11918476" y="13068300"/>
            <a:ext cx="548641" cy="520700"/>
          </a:xfrm>
          <a:prstGeom prst="rect">
            <a:avLst/>
          </a:prstGeom>
        </p:spPr>
        <p:txBody>
          <a:bodyPr anchor="t"/>
          <a:lstStyle>
            <a:lvl1pPr defTabSz="825500">
              <a:defRPr sz="3000">
                <a:solidFill>
                  <a:srgbClr val="006288"/>
                </a:solidFill>
                <a:latin typeface="Marker Felt"/>
                <a:ea typeface="Marker Felt"/>
                <a:cs typeface="Marker Felt"/>
                <a:sym typeface="Marker Fel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8" name="Imagen"/>
          <p:cNvSpPr/>
          <p:nvPr>
            <p:ph type="pic" idx="21"/>
          </p:nvPr>
        </p:nvSpPr>
        <p:spPr>
          <a:xfrm>
            <a:off x="2752725" y="-2489200"/>
            <a:ext cx="18840450" cy="12560300"/>
          </a:xfrm>
          <a:prstGeom prst="rect">
            <a:avLst/>
          </a:prstGeom>
        </p:spPr>
        <p:txBody>
          <a:bodyPr lIns="91439" tIns="45719" rIns="91439" bIns="45719">
            <a:noAutofit/>
          </a:bodyPr>
          <a:lstStyle/>
          <a:p>
            <a:pPr/>
          </a:p>
        </p:txBody>
      </p:sp>
      <p:sp>
        <p:nvSpPr>
          <p:cNvPr id="169" name="Texto del título"/>
          <p:cNvSpPr txBox="1"/>
          <p:nvPr>
            <p:ph type="title"/>
          </p:nvPr>
        </p:nvSpPr>
        <p:spPr>
          <a:xfrm>
            <a:off x="2387600" y="9448800"/>
            <a:ext cx="19621500" cy="2006600"/>
          </a:xfrm>
          <a:prstGeom prst="rect">
            <a:avLst/>
          </a:prstGeom>
        </p:spPr>
        <p:txBody>
          <a:bodyPr lIns="45719" tIns="45719" rIns="45719" bIns="45719" anchor="b"/>
          <a:lstStyle>
            <a:lvl1pPr defTabSz="914400">
              <a:lnSpc>
                <a:spcPct val="100000"/>
              </a:lnSpc>
              <a:defRPr b="0" cap="all" spc="0" sz="6400">
                <a:solidFill>
                  <a:srgbClr val="A9E023"/>
                </a:solidFill>
                <a:effectLst>
                  <a:outerShdw sx="100000" sy="100000" kx="0" ky="0" algn="b" rotWithShape="0" blurRad="25400" dist="38100" dir="14040000">
                    <a:srgbClr val="000000">
                      <a:alpha val="25000"/>
                    </a:srgbClr>
                  </a:outerShdw>
                </a:effectLst>
                <a:latin typeface="Arial"/>
                <a:ea typeface="Arial"/>
                <a:cs typeface="Arial"/>
                <a:sym typeface="Arial"/>
              </a:defRPr>
            </a:lvl1pPr>
          </a:lstStyle>
          <a:p>
            <a:pPr/>
            <a:r>
              <a:t>Texto del título</a:t>
            </a:r>
          </a:p>
        </p:txBody>
      </p:sp>
      <p:sp>
        <p:nvSpPr>
          <p:cNvPr id="170" name="Nivel de texto 1…"/>
          <p:cNvSpPr txBox="1"/>
          <p:nvPr>
            <p:ph type="body" sz="quarter" idx="1"/>
          </p:nvPr>
        </p:nvSpPr>
        <p:spPr>
          <a:xfrm>
            <a:off x="2387600" y="11518900"/>
            <a:ext cx="19621500" cy="1714500"/>
          </a:xfrm>
          <a:prstGeom prst="rect">
            <a:avLst/>
          </a:prstGeom>
        </p:spPr>
        <p:txBody>
          <a:bodyPr lIns="45719" tIns="45719" rIns="45719" bIns="45719"/>
          <a:lstStyle>
            <a:lvl1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1pPr>
            <a:lvl2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2pPr>
            <a:lvl3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3pPr>
            <a:lvl4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4pPr>
            <a:lvl5pPr marL="0" indent="0" algn="ctr" defTabSz="914400">
              <a:lnSpc>
                <a:spcPct val="100000"/>
              </a:lnSpc>
              <a:spcBef>
                <a:spcPts val="1200"/>
              </a:spcBef>
              <a:buSzTx/>
              <a:buNone/>
              <a:defRPr cap="small" sz="4400">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5pPr>
          </a:lstStyle>
          <a:p>
            <a:pPr/>
            <a:r>
              <a:t>Nivel de texto 1</a:t>
            </a:r>
          </a:p>
          <a:p>
            <a:pPr lvl="1"/>
            <a:r>
              <a:t>Nivel de texto 2</a:t>
            </a:r>
          </a:p>
          <a:p>
            <a:pPr lvl="2"/>
            <a:r>
              <a:t>Nivel de texto 3</a:t>
            </a:r>
          </a:p>
          <a:p>
            <a:pPr lvl="3"/>
            <a:r>
              <a:t>Nivel de texto 4</a:t>
            </a:r>
          </a:p>
          <a:p>
            <a:pPr lvl="4"/>
            <a:r>
              <a:t>Nivel de texto 5</a:t>
            </a:r>
          </a:p>
        </p:txBody>
      </p:sp>
      <p:sp>
        <p:nvSpPr>
          <p:cNvPr id="171" name="Número de diapositiva"/>
          <p:cNvSpPr txBox="1"/>
          <p:nvPr>
            <p:ph type="sldNum" sz="quarter" idx="2"/>
          </p:nvPr>
        </p:nvSpPr>
        <p:spPr>
          <a:xfrm>
            <a:off x="21797619" y="11766550"/>
            <a:ext cx="332741" cy="348430"/>
          </a:xfrm>
          <a:prstGeom prst="rect">
            <a:avLst/>
          </a:prstGeom>
        </p:spPr>
        <p:txBody>
          <a:bodyPr lIns="45719" tIns="45719" rIns="45719" bIns="45719" anchor="t"/>
          <a:lstStyle>
            <a:lvl1pPr algn="r" defTabSz="457200">
              <a:defRPr b="1">
                <a:solidFill>
                  <a:srgbClr val="BFBFBF"/>
                </a:solidFill>
                <a:effectLst>
                  <a:outerShdw sx="100000" sy="100000" kx="0" ky="0" algn="b" rotWithShape="0" blurRad="50800" dist="38100" dir="2700000">
                    <a:srgbClr val="000000">
                      <a:alpha val="43000"/>
                    </a:srgbClr>
                  </a:outerShdw>
                </a:effectLst>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subtítu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8" name="Texto del título"/>
          <p:cNvSpPr txBox="1"/>
          <p:nvPr>
            <p:ph type="title"/>
          </p:nvPr>
        </p:nvSpPr>
        <p:spPr>
          <a:xfrm>
            <a:off x="1930400" y="7378700"/>
            <a:ext cx="20510500" cy="3695700"/>
          </a:xfrm>
          <a:prstGeom prst="rect">
            <a:avLst/>
          </a:prstGeom>
        </p:spPr>
        <p:txBody>
          <a:bodyPr anchor="b"/>
          <a:lstStyle>
            <a:lvl1pPr defTabSz="825500">
              <a:lnSpc>
                <a:spcPct val="90000"/>
              </a:lnSpc>
              <a:defRPr b="0" cap="all" spc="0" sz="10000">
                <a:solidFill>
                  <a:srgbClr val="DEDEDE"/>
                </a:solidFill>
                <a:latin typeface="Helvetica Neue Bold Condensed"/>
                <a:ea typeface="Helvetica Neue Bold Condensed"/>
                <a:cs typeface="Helvetica Neue Bold Condensed"/>
                <a:sym typeface="Helvetica Neue Bold Condensed"/>
              </a:defRPr>
            </a:lvl1pPr>
          </a:lstStyle>
          <a:p>
            <a:pPr/>
            <a:r>
              <a:t>Texto del título</a:t>
            </a:r>
          </a:p>
        </p:txBody>
      </p:sp>
      <p:sp>
        <p:nvSpPr>
          <p:cNvPr id="179" name="Nivel de texto 1…"/>
          <p:cNvSpPr txBox="1"/>
          <p:nvPr>
            <p:ph type="body" sz="quarter" idx="1"/>
          </p:nvPr>
        </p:nvSpPr>
        <p:spPr>
          <a:xfrm>
            <a:off x="1930400" y="11049000"/>
            <a:ext cx="20510500" cy="1778000"/>
          </a:xfrm>
          <a:prstGeom prst="rect">
            <a:avLst/>
          </a:prstGeom>
        </p:spPr>
        <p:txBody>
          <a:bodyPr/>
          <a:lstStyle>
            <a:lvl1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1pPr>
            <a:lvl2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2pPr>
            <a:lvl3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3pPr>
            <a:lvl4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4pPr>
            <a:lvl5pPr marL="0" indent="0" defTabSz="825500">
              <a:lnSpc>
                <a:spcPct val="100000"/>
              </a:lnSpc>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5pPr>
          </a:lstStyle>
          <a:p>
            <a:pPr/>
            <a:r>
              <a:t>Nivel de texto 1</a:t>
            </a:r>
          </a:p>
          <a:p>
            <a:pPr lvl="1"/>
            <a:r>
              <a:t>Nivel de texto 2</a:t>
            </a:r>
          </a:p>
          <a:p>
            <a:pPr lvl="2"/>
            <a:r>
              <a:t>Nivel de texto 3</a:t>
            </a:r>
          </a:p>
          <a:p>
            <a:pPr lvl="3"/>
            <a:r>
              <a:t>Nivel de texto 4</a:t>
            </a:r>
          </a:p>
          <a:p>
            <a:pPr lvl="4"/>
            <a:r>
              <a:t>Nivel de texto 5</a:t>
            </a:r>
          </a:p>
        </p:txBody>
      </p:sp>
      <p:sp>
        <p:nvSpPr>
          <p:cNvPr id="180" name="Número de diapositiva"/>
          <p:cNvSpPr txBox="1"/>
          <p:nvPr>
            <p:ph type="sldNum" sz="quarter" idx="2"/>
          </p:nvPr>
        </p:nvSpPr>
        <p:spPr>
          <a:xfrm>
            <a:off x="12020860" y="13322300"/>
            <a:ext cx="368504" cy="374600"/>
          </a:xfrm>
          <a:prstGeom prst="rect">
            <a:avLst/>
          </a:prstGeom>
        </p:spPr>
        <p:txBody>
          <a:bodyPr anchor="t"/>
          <a:lstStyle>
            <a:lvl1pPr defTabSz="825500">
              <a:defRPr>
                <a:solidFill>
                  <a:srgbClr val="5C88A5"/>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p:spTree>
      <p:nvGrpSpPr>
        <p:cNvPr id="1" name=""/>
        <p:cNvGrpSpPr/>
        <p:nvPr/>
      </p:nvGrpSpPr>
      <p:grpSpPr>
        <a:xfrm>
          <a:off x="0" y="0"/>
          <a:ext cx="0" cy="0"/>
          <a:chOff x="0" y="0"/>
          <a:chExt cx="0" cy="0"/>
        </a:xfrm>
      </p:grpSpPr>
      <p:sp>
        <p:nvSpPr>
          <p:cNvPr id="21" name="Imagen"/>
          <p:cNvSpPr/>
          <p:nvPr>
            <p:ph type="pic" idx="21"/>
          </p:nvPr>
        </p:nvSpPr>
        <p:spPr>
          <a:xfrm>
            <a:off x="-431800" y="-4038600"/>
            <a:ext cx="29464000" cy="18034000"/>
          </a:xfrm>
          <a:prstGeom prst="rect">
            <a:avLst/>
          </a:prstGeom>
        </p:spPr>
        <p:txBody>
          <a:bodyPr lIns="91439" tIns="45719" rIns="91439" bIns="45719">
            <a:noAutofit/>
          </a:bodyPr>
          <a:lstStyle/>
          <a:p>
            <a:pPr/>
          </a:p>
        </p:txBody>
      </p:sp>
      <p:sp>
        <p:nvSpPr>
          <p:cNvPr id="22" name="Título de presentación"/>
          <p:cNvSpPr txBox="1"/>
          <p:nvPr>
            <p:ph type="title" hasCustomPrompt="1"/>
          </p:nvPr>
        </p:nvSpPr>
        <p:spPr>
          <a:xfrm>
            <a:off x="1206500" y="7124700"/>
            <a:ext cx="21971000" cy="4648200"/>
          </a:xfrm>
          <a:prstGeom prst="rect">
            <a:avLst/>
          </a:prstGeom>
        </p:spPr>
        <p:txBody>
          <a:bodyPr anchor="b"/>
          <a:lstStyle>
            <a:lvl1pPr>
              <a:defRPr spc="-232" sz="11600"/>
            </a:lvl1pPr>
          </a:lstStyle>
          <a:p>
            <a:pPr/>
            <a:r>
              <a:t>Título de presentación</a:t>
            </a:r>
          </a:p>
        </p:txBody>
      </p:sp>
      <p:sp>
        <p:nvSpPr>
          <p:cNvPr id="23" name="Autor y fecha"/>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y fecha</a:t>
            </a:r>
          </a:p>
        </p:txBody>
      </p:sp>
      <p:sp>
        <p:nvSpPr>
          <p:cNvPr id="24" name="Nivel de texto 1…"/>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 </a:t>
            </a:r>
          </a:p>
          <a:p>
            <a:pPr lvl="1"/>
            <a:r>
              <a:t/>
            </a:r>
          </a:p>
          <a:p>
            <a:pPr lvl="2"/>
            <a:r>
              <a:t/>
            </a:r>
          </a:p>
          <a:p>
            <a:pPr lvl="3"/>
            <a:r>
              <a:t/>
            </a:r>
          </a:p>
          <a:p>
            <a:pPr lvl="4"/>
            <a:r>
              <a:t/>
            </a:r>
          </a:p>
        </p:txBody>
      </p:sp>
      <p:sp>
        <p:nvSpPr>
          <p:cNvPr id="2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alternativa">
    <p:spTree>
      <p:nvGrpSpPr>
        <p:cNvPr id="1" name=""/>
        <p:cNvGrpSpPr/>
        <p:nvPr/>
      </p:nvGrpSpPr>
      <p:grpSpPr>
        <a:xfrm>
          <a:off x="0" y="0"/>
          <a:ext cx="0" cy="0"/>
          <a:chOff x="0" y="0"/>
          <a:chExt cx="0" cy="0"/>
        </a:xfrm>
      </p:grpSpPr>
      <p:sp>
        <p:nvSpPr>
          <p:cNvPr id="32" name="Título de diapositiva"/>
          <p:cNvSpPr txBox="1"/>
          <p:nvPr>
            <p:ph type="title" hasCustomPrompt="1"/>
          </p:nvPr>
        </p:nvSpPr>
        <p:spPr>
          <a:xfrm>
            <a:off x="1206500" y="1270000"/>
            <a:ext cx="9779000" cy="5882273"/>
          </a:xfrm>
          <a:prstGeom prst="rect">
            <a:avLst/>
          </a:prstGeom>
        </p:spPr>
        <p:txBody>
          <a:bodyPr anchor="b"/>
          <a:lstStyle/>
          <a:p>
            <a:pPr/>
            <a:r>
              <a:t>Título de diapositiva</a:t>
            </a:r>
          </a:p>
        </p:txBody>
      </p:sp>
      <p:sp>
        <p:nvSpPr>
          <p:cNvPr id="33" name="Nivel de texto 1…"/>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diapositiva</a:t>
            </a:r>
          </a:p>
          <a:p>
            <a:pPr lvl="1"/>
            <a:r>
              <a:t/>
            </a:r>
          </a:p>
          <a:p>
            <a:pPr lvl="2"/>
            <a:r>
              <a:t/>
            </a:r>
          </a:p>
          <a:p>
            <a:pPr lvl="3"/>
            <a:r>
              <a:t/>
            </a:r>
          </a:p>
          <a:p>
            <a:pPr lvl="4"/>
            <a:r>
              <a:t/>
            </a:r>
          </a:p>
        </p:txBody>
      </p:sp>
      <p:sp>
        <p:nvSpPr>
          <p:cNvPr id="34" name="92709243_1322x1323.jpeg"/>
          <p:cNvSpPr/>
          <p:nvPr>
            <p:ph type="pic" sz="half" idx="21"/>
          </p:nvPr>
        </p:nvSpPr>
        <p:spPr>
          <a:xfrm>
            <a:off x="12052303" y="1270000"/>
            <a:ext cx="11188406" cy="11209889"/>
          </a:xfrm>
          <a:prstGeom prst="rect">
            <a:avLst/>
          </a:prstGeom>
        </p:spPr>
        <p:txBody>
          <a:bodyPr lIns="91439" tIns="45719" rIns="91439" bIns="45719">
            <a:noAutofit/>
          </a:bodyPr>
          <a:lstStyle/>
          <a:p>
            <a:pPr/>
          </a:p>
        </p:txBody>
      </p:sp>
      <p:sp>
        <p:nvSpPr>
          <p:cNvPr id="35"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sp>
        <p:nvSpPr>
          <p:cNvPr id="42" name="Título de diapositiva"/>
          <p:cNvSpPr txBox="1"/>
          <p:nvPr>
            <p:ph type="title" hasCustomPrompt="1"/>
          </p:nvPr>
        </p:nvSpPr>
        <p:spPr>
          <a:prstGeom prst="rect">
            <a:avLst/>
          </a:prstGeom>
        </p:spPr>
        <p:txBody>
          <a:bodyPr/>
          <a:lstStyle/>
          <a:p>
            <a:pPr/>
            <a:r>
              <a:t>Título de diapositiva</a:t>
            </a:r>
          </a:p>
        </p:txBody>
      </p:sp>
      <p:sp>
        <p:nvSpPr>
          <p:cNvPr id="43" name="Subtítulo de diapositiva"/>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44" name="Nivel de texto 1…"/>
          <p:cNvSpPr txBox="1"/>
          <p:nvPr>
            <p:ph type="body" idx="1" hasCustomPrompt="1"/>
          </p:nvPr>
        </p:nvSpPr>
        <p:spPr>
          <a:prstGeom prst="rect">
            <a:avLst/>
          </a:prstGeom>
        </p:spPr>
        <p:txBody>
          <a:bodyPr/>
          <a:lstStyle/>
          <a:p>
            <a:pPr/>
            <a:r>
              <a:t>Texto en viñeta de diapositiva</a:t>
            </a:r>
          </a:p>
          <a:p>
            <a:pPr lvl="1"/>
            <a:r>
              <a:t/>
            </a:r>
          </a:p>
          <a:p>
            <a:pPr lvl="2"/>
            <a:r>
              <a:t/>
            </a:r>
          </a:p>
          <a:p>
            <a:pPr lvl="3"/>
            <a:r>
              <a:t/>
            </a:r>
          </a:p>
          <a:p>
            <a:pPr lvl="4"/>
            <a:r>
              <a:t/>
            </a:r>
          </a:p>
        </p:txBody>
      </p:sp>
      <p:sp>
        <p:nvSpPr>
          <p:cNvPr id="4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ñetas">
    <p:spTree>
      <p:nvGrpSpPr>
        <p:cNvPr id="1" name=""/>
        <p:cNvGrpSpPr/>
        <p:nvPr/>
      </p:nvGrpSpPr>
      <p:grpSpPr>
        <a:xfrm>
          <a:off x="0" y="0"/>
          <a:ext cx="0" cy="0"/>
          <a:chOff x="0" y="0"/>
          <a:chExt cx="0" cy="0"/>
        </a:xfrm>
      </p:grpSpPr>
      <p:sp>
        <p:nvSpPr>
          <p:cNvPr id="52" name="Nivel de texto 1…"/>
          <p:cNvSpPr txBox="1"/>
          <p:nvPr>
            <p:ph type="body" idx="1" hasCustomPrompt="1"/>
          </p:nvPr>
        </p:nvSpPr>
        <p:spPr>
          <a:prstGeom prst="rect">
            <a:avLst/>
          </a:prstGeom>
        </p:spPr>
        <p:txBody>
          <a:bodyPr numCol="2" spcCol="1098550"/>
          <a:lstStyle/>
          <a:p>
            <a:pPr/>
            <a:r>
              <a:t>Texto en viñeta de diapositiva</a:t>
            </a:r>
          </a:p>
          <a:p>
            <a:pPr lvl="1"/>
            <a:r>
              <a:t/>
            </a:r>
          </a:p>
          <a:p>
            <a:pPr lvl="2"/>
            <a:r>
              <a:t/>
            </a:r>
          </a:p>
          <a:p>
            <a:pPr lvl="3"/>
            <a:r>
              <a:t/>
            </a:r>
          </a:p>
          <a:p>
            <a:pPr lvl="4"/>
            <a:r>
              <a:t/>
            </a:r>
          </a:p>
        </p:txBody>
      </p:sp>
      <p:sp>
        <p:nvSpPr>
          <p:cNvPr id="5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foto">
    <p:spTree>
      <p:nvGrpSpPr>
        <p:cNvPr id="1" name=""/>
        <p:cNvGrpSpPr/>
        <p:nvPr/>
      </p:nvGrpSpPr>
      <p:grpSpPr>
        <a:xfrm>
          <a:off x="0" y="0"/>
          <a:ext cx="0" cy="0"/>
          <a:chOff x="0" y="0"/>
          <a:chExt cx="0" cy="0"/>
        </a:xfrm>
      </p:grpSpPr>
      <p:sp>
        <p:nvSpPr>
          <p:cNvPr id="60" name="Título de diapositiva"/>
          <p:cNvSpPr txBox="1"/>
          <p:nvPr>
            <p:ph type="title" hasCustomPrompt="1"/>
          </p:nvPr>
        </p:nvSpPr>
        <p:spPr>
          <a:xfrm>
            <a:off x="1206500" y="952500"/>
            <a:ext cx="9779000" cy="1435100"/>
          </a:xfrm>
          <a:prstGeom prst="rect">
            <a:avLst/>
          </a:prstGeom>
        </p:spPr>
        <p:txBody>
          <a:bodyPr/>
          <a:lstStyle/>
          <a:p>
            <a:pPr/>
            <a:r>
              <a:t>Título de diapositiva</a:t>
            </a:r>
          </a:p>
        </p:txBody>
      </p:sp>
      <p:sp>
        <p:nvSpPr>
          <p:cNvPr id="61" name="Subtítulo de diapositiva"/>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62" name="Nivel de texto 1…"/>
          <p:cNvSpPr txBox="1"/>
          <p:nvPr>
            <p:ph type="body" sz="half" idx="1" hasCustomPrompt="1"/>
          </p:nvPr>
        </p:nvSpPr>
        <p:spPr>
          <a:xfrm>
            <a:off x="1206500" y="4248504"/>
            <a:ext cx="9779000" cy="8256012"/>
          </a:xfrm>
          <a:prstGeom prst="rect">
            <a:avLst/>
          </a:prstGeom>
        </p:spPr>
        <p:txBody>
          <a:bodyPr/>
          <a:lstStyle/>
          <a:p>
            <a:pPr/>
            <a:r>
              <a:t>Texto en viñeta de diapositiva</a:t>
            </a:r>
          </a:p>
          <a:p>
            <a:pPr lvl="1"/>
            <a:r>
              <a:t/>
            </a:r>
          </a:p>
          <a:p>
            <a:pPr lvl="2"/>
            <a:r>
              <a:t/>
            </a:r>
          </a:p>
          <a:p>
            <a:pPr lvl="3"/>
            <a:r>
              <a:t/>
            </a:r>
          </a:p>
          <a:p>
            <a:pPr lvl="4"/>
            <a:r>
              <a:t/>
            </a:r>
          </a:p>
        </p:txBody>
      </p:sp>
      <p:sp>
        <p:nvSpPr>
          <p:cNvPr id="63" name="824910546_2681x1332.jpg"/>
          <p:cNvSpPr/>
          <p:nvPr>
            <p:ph type="pic" idx="22"/>
          </p:nvPr>
        </p:nvSpPr>
        <p:spPr>
          <a:xfrm>
            <a:off x="6380200" y="1263848"/>
            <a:ext cx="22529801" cy="11193471"/>
          </a:xfrm>
          <a:prstGeom prst="rect">
            <a:avLst/>
          </a:prstGeom>
        </p:spPr>
        <p:txBody>
          <a:bodyPr lIns="91439" tIns="45719" rIns="91439" bIns="45719">
            <a:noAutofit/>
          </a:bodyPr>
          <a:lstStyle/>
          <a:p>
            <a:pPr/>
          </a:p>
        </p:txBody>
      </p:sp>
      <p:sp>
        <p:nvSpPr>
          <p:cNvPr id="6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ción">
    <p:spTree>
      <p:nvGrpSpPr>
        <p:cNvPr id="1" name=""/>
        <p:cNvGrpSpPr/>
        <p:nvPr/>
      </p:nvGrpSpPr>
      <p:grpSpPr>
        <a:xfrm>
          <a:off x="0" y="0"/>
          <a:ext cx="0" cy="0"/>
          <a:chOff x="0" y="0"/>
          <a:chExt cx="0" cy="0"/>
        </a:xfrm>
      </p:grpSpPr>
      <p:sp>
        <p:nvSpPr>
          <p:cNvPr id="71" name="Título de sección"/>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Título de sección</a:t>
            </a:r>
          </a:p>
        </p:txBody>
      </p:sp>
      <p:sp>
        <p:nvSpPr>
          <p:cNvPr id="72"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ólo título">
    <p:spTree>
      <p:nvGrpSpPr>
        <p:cNvPr id="1" name=""/>
        <p:cNvGrpSpPr/>
        <p:nvPr/>
      </p:nvGrpSpPr>
      <p:grpSpPr>
        <a:xfrm>
          <a:off x="0" y="0"/>
          <a:ext cx="0" cy="0"/>
          <a:chOff x="0" y="0"/>
          <a:chExt cx="0" cy="0"/>
        </a:xfrm>
      </p:grpSpPr>
      <p:sp>
        <p:nvSpPr>
          <p:cNvPr id="79" name="Título de diapositiva"/>
          <p:cNvSpPr txBox="1"/>
          <p:nvPr>
            <p:ph type="title" hasCustomPrompt="1"/>
          </p:nvPr>
        </p:nvSpPr>
        <p:spPr>
          <a:xfrm>
            <a:off x="1206500" y="952500"/>
            <a:ext cx="21971000" cy="1434949"/>
          </a:xfrm>
          <a:prstGeom prst="rect">
            <a:avLst/>
          </a:prstGeom>
        </p:spPr>
        <p:txBody>
          <a:bodyPr/>
          <a:lstStyle/>
          <a:p>
            <a:pPr/>
            <a:r>
              <a:t>Título de diapositiva</a:t>
            </a:r>
          </a:p>
        </p:txBody>
      </p:sp>
      <p:sp>
        <p:nvSpPr>
          <p:cNvPr id="80" name="Subtítulo de diapositiva"/>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8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Título de agenda"/>
          <p:cNvSpPr txBox="1"/>
          <p:nvPr>
            <p:ph type="title" hasCustomPrompt="1"/>
          </p:nvPr>
        </p:nvSpPr>
        <p:spPr>
          <a:xfrm>
            <a:off x="1206500" y="952500"/>
            <a:ext cx="21971000" cy="1435100"/>
          </a:xfrm>
          <a:prstGeom prst="rect">
            <a:avLst/>
          </a:prstGeom>
        </p:spPr>
        <p:txBody>
          <a:bodyPr/>
          <a:lstStyle/>
          <a:p>
            <a:pPr/>
            <a:r>
              <a:t>Título de agenda</a:t>
            </a:r>
          </a:p>
        </p:txBody>
      </p:sp>
      <p:sp>
        <p:nvSpPr>
          <p:cNvPr id="89" name="Subtítulo de agenda"/>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agenda</a:t>
            </a:r>
          </a:p>
        </p:txBody>
      </p:sp>
      <p:sp>
        <p:nvSpPr>
          <p:cNvPr id="90" name="Nivel de texto 1…"/>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Temas de agenda</a:t>
            </a:r>
          </a:p>
          <a:p>
            <a:pPr lvl="1"/>
            <a:r>
              <a:t/>
            </a:r>
          </a:p>
          <a:p>
            <a:pPr lvl="2"/>
            <a:r>
              <a:t/>
            </a:r>
          </a:p>
          <a:p>
            <a:pPr lvl="3"/>
            <a:r>
              <a:t/>
            </a:r>
          </a:p>
          <a:p>
            <a:pPr lvl="4"/>
            <a:r>
              <a:t/>
            </a:r>
          </a:p>
        </p:txBody>
      </p:sp>
      <p:sp>
        <p:nvSpPr>
          <p:cNvPr id="9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ítulo de diapositiva"/>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Título de diapositiva</a:t>
            </a:r>
          </a:p>
        </p:txBody>
      </p:sp>
      <p:sp>
        <p:nvSpPr>
          <p:cNvPr id="3" name="Nivel de texto 1…"/>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Texto en viñeta de diapositiva</a:t>
            </a:r>
          </a:p>
          <a:p>
            <a:pPr lvl="1"/>
            <a:r>
              <a:t/>
            </a:r>
          </a:p>
          <a:p>
            <a:pPr lvl="2"/>
            <a:r>
              <a:t/>
            </a:r>
          </a:p>
          <a:p>
            <a:pPr lvl="3"/>
            <a:r>
              <a:t/>
            </a:r>
          </a:p>
          <a:p>
            <a:pPr lvl="4"/>
            <a:r>
              <a:t/>
            </a:r>
          </a:p>
        </p:txBody>
      </p:sp>
      <p:sp>
        <p:nvSpPr>
          <p:cNvPr id="4" name="Número de diapositiva"/>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2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2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 Id="rId3" Type="http://schemas.openxmlformats.org/officeDocument/2006/relationships/image" Target="../media/image2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Editar: doble clic"/>
          <p:cNvSpPr txBox="1"/>
          <p:nvPr>
            <p:ph type="title"/>
          </p:nvPr>
        </p:nvSpPr>
        <p:spPr>
          <a:xfrm>
            <a:off x="1936750" y="7385050"/>
            <a:ext cx="20510500" cy="3695700"/>
          </a:xfrm>
          <a:prstGeom prst="rect">
            <a:avLst/>
          </a:prstGeom>
        </p:spPr>
        <p:txBody>
          <a:bodyPr/>
          <a:lstStyle/>
          <a:p>
            <a:pPr/>
          </a:p>
        </p:txBody>
      </p:sp>
      <p:sp>
        <p:nvSpPr>
          <p:cNvPr id="190" name="Editar: doble clic"/>
          <p:cNvSpPr txBox="1"/>
          <p:nvPr>
            <p:ph type="body" sz="quarter" idx="1"/>
          </p:nvPr>
        </p:nvSpPr>
        <p:spPr>
          <a:prstGeom prst="rect">
            <a:avLst/>
          </a:prstGeom>
        </p:spPr>
        <p:txBody>
          <a:bodyPr/>
          <a:lstStyle/>
          <a:p>
            <a:pPr/>
          </a:p>
        </p:txBody>
      </p:sp>
      <p:pic>
        <p:nvPicPr>
          <p:cNvPr id="191" name="Portada_SeminarioCMP.jpg" descr="Portada_SeminarioCMP.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Rectángulo redondeado"/>
          <p:cNvSpPr/>
          <p:nvPr/>
        </p:nvSpPr>
        <p:spPr>
          <a:xfrm>
            <a:off x="1084349" y="8421108"/>
            <a:ext cx="22611793" cy="3364642"/>
          </a:xfrm>
          <a:prstGeom prst="roundRect">
            <a:avLst>
              <a:gd name="adj" fmla="val 6092"/>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50" name="—Mensajes Selectos 1:101 (1904)."/>
          <p:cNvSpPr txBox="1"/>
          <p:nvPr>
            <p:ph type="body" idx="21"/>
          </p:nvPr>
        </p:nvSpPr>
        <p:spPr>
          <a:xfrm>
            <a:off x="1206498" y="11338143"/>
            <a:ext cx="21971003"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UltraLight"/>
                <a:ea typeface="Helvetica Neue UltraLight"/>
                <a:cs typeface="Helvetica Neue UltraLight"/>
                <a:sym typeface="Helvetica Neue UltraLight"/>
              </a:defRPr>
            </a:lvl1pPr>
          </a:lstStyle>
          <a:p>
            <a:pPr/>
            <a:r>
              <a:t>—Mensajes Selectos 1:101 (1904).</a:t>
            </a:r>
          </a:p>
        </p:txBody>
      </p:sp>
      <p:sp>
        <p:nvSpPr>
          <p:cNvPr id="251" name="Vivir para sí deshonra a Dios"/>
          <p:cNvSpPr txBox="1"/>
          <p:nvPr>
            <p:ph type="ctrTitle"/>
          </p:nvPr>
        </p:nvSpPr>
        <p:spPr>
          <a:xfrm>
            <a:off x="1404744" y="268957"/>
            <a:ext cx="21971004" cy="1587437"/>
          </a:xfrm>
          <a:prstGeom prst="rect">
            <a:avLst/>
          </a:prstGeom>
        </p:spPr>
        <p:txBody>
          <a:bodyPr/>
          <a:lstStyle>
            <a:lvl1pPr algn="ctr">
              <a:lnSpc>
                <a:spcPct val="90000"/>
              </a:lnSpc>
              <a:spcBef>
                <a:spcPts val="4500"/>
              </a:spcBef>
              <a:defRPr b="0" spc="-130" sz="6500">
                <a:effectLst>
                  <a:outerShdw sx="100000" sy="100000" kx="0" ky="0" algn="b" rotWithShape="0" blurRad="25400" dist="63500" dir="18900000">
                    <a:srgbClr val="6C6C6C"/>
                  </a:outerShdw>
                </a:effectLst>
                <a:latin typeface="Helvetica Neue Bold Condensed"/>
                <a:ea typeface="Helvetica Neue Bold Condensed"/>
                <a:cs typeface="Helvetica Neue Bold Condensed"/>
                <a:sym typeface="Helvetica Neue Bold Condensed"/>
              </a:defRPr>
            </a:lvl1pPr>
          </a:lstStyle>
          <a:p>
            <a:pPr/>
            <a:r>
              <a:t>Vivir para sí deshonra a Dios</a:t>
            </a:r>
          </a:p>
        </p:txBody>
      </p:sp>
      <p:sp>
        <p:nvSpPr>
          <p:cNvPr id="252" name="Quizá Dios vea que están fomentando el orgullo. Tal vez juzgue necesario quitarles bendiciones que, en vez de aprovechar, las han usado para complacer el orgullo egoísta."/>
          <p:cNvSpPr txBox="1"/>
          <p:nvPr>
            <p:ph type="subTitle" sz="quarter" idx="1"/>
          </p:nvPr>
        </p:nvSpPr>
        <p:spPr>
          <a:xfrm>
            <a:off x="1591661" y="8815074"/>
            <a:ext cx="21971001" cy="2839288"/>
          </a:xfrm>
          <a:prstGeom prst="rect">
            <a:avLst/>
          </a:prstGeom>
        </p:spPr>
        <p:txBody>
          <a:bodyPr/>
          <a:lstStyle>
            <a:lvl1pPr algn="ctr" defTabSz="2438338">
              <a:lnSpc>
                <a:spcPct val="90000"/>
              </a:lnSpc>
              <a:spcBef>
                <a:spcPts val="4500"/>
              </a:spcBef>
              <a:defRPr b="0">
                <a:latin typeface="Helvetica Neue Thin"/>
                <a:ea typeface="Helvetica Neue Thin"/>
                <a:cs typeface="Helvetica Neue Thin"/>
                <a:sym typeface="Helvetica Neue Thin"/>
              </a:defRPr>
            </a:lvl1pPr>
          </a:lstStyle>
          <a:p>
            <a:pPr/>
            <a:r>
              <a:t>Quizá Dios vea que están fomentando el orgullo. Tal vez juzgue necesario quitarles bendiciones que, en vez de aprovechar, las han usado para complacer el orgullo egoísta.</a:t>
            </a:r>
          </a:p>
        </p:txBody>
      </p:sp>
      <p:sp>
        <p:nvSpPr>
          <p:cNvPr id="253" name="Los peligros de los últimos días están sobre nosotros. Aquellos que viven para agradarse y complacerse a sí mismos, están deshonrando al Señor. Él no puede trabajar por medio de ellos, pues lo representarían mal delante de los que ignoran la verdad."/>
          <p:cNvSpPr txBox="1"/>
          <p:nvPr/>
        </p:nvSpPr>
        <p:spPr>
          <a:xfrm>
            <a:off x="1206500" y="3782981"/>
            <a:ext cx="21971000" cy="61500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nSpc>
                <a:spcPct val="90000"/>
              </a:lnSpc>
              <a:spcBef>
                <a:spcPts val="4500"/>
              </a:spcBef>
              <a:defRPr sz="5500">
                <a:latin typeface="Helvetica Neue Thin"/>
                <a:ea typeface="Helvetica Neue Thin"/>
                <a:cs typeface="Helvetica Neue Thin"/>
                <a:sym typeface="Helvetica Neue Thin"/>
              </a:defRPr>
            </a:pPr>
            <a:r>
              <a:t>Los peligros de los últimos días están sobre nosotros. </a:t>
            </a:r>
            <a:r>
              <a:rPr spc="-105" sz="5300">
                <a:effectLst>
                  <a:outerShdw sx="100000" sy="100000" kx="0" ky="0" algn="b" rotWithShape="0" blurRad="25400" dist="63500" dir="18900000">
                    <a:srgbClr val="6C6C6C"/>
                  </a:outerShdw>
                </a:effectLst>
                <a:latin typeface="Helvetica Neue Black Condensed"/>
                <a:ea typeface="Helvetica Neue Black Condensed"/>
                <a:cs typeface="Helvetica Neue Black Condensed"/>
                <a:sym typeface="Helvetica Neue Black Condensed"/>
              </a:rPr>
              <a:t>Aquellos que viven para agradarse y complacerse a sí mismos</a:t>
            </a:r>
            <a:r>
              <a:rPr sz="4700">
                <a:latin typeface="Helvetica Neue UltraLight"/>
                <a:ea typeface="Helvetica Neue UltraLight"/>
                <a:cs typeface="Helvetica Neue UltraLight"/>
                <a:sym typeface="Helvetica Neue UltraLight"/>
              </a:rPr>
              <a:t>, están deshonrando al Señor. Él </a:t>
            </a:r>
            <a:r>
              <a:t>no puede trabajar por medio de ellos, pues lo representarían mal delante de los que ignoran la verdad.</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Rectángulo redondeado"/>
          <p:cNvSpPr/>
          <p:nvPr/>
        </p:nvSpPr>
        <p:spPr>
          <a:xfrm>
            <a:off x="1713065" y="4631818"/>
            <a:ext cx="20957870" cy="5718283"/>
          </a:xfrm>
          <a:prstGeom prst="roundRect">
            <a:avLst>
              <a:gd name="adj" fmla="val 3585"/>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56" name="—Testimonies for the Church 5:332 (1885)."/>
          <p:cNvSpPr txBox="1"/>
          <p:nvPr>
            <p:ph type="body" idx="21"/>
          </p:nvPr>
        </p:nvSpPr>
        <p:spPr>
          <a:xfrm>
            <a:off x="12496862" y="11134235"/>
            <a:ext cx="10731734"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Light"/>
                <a:ea typeface="Helvetica Neue Light"/>
                <a:cs typeface="Helvetica Neue Light"/>
                <a:sym typeface="Helvetica Neue Light"/>
              </a:defRPr>
            </a:lvl1pPr>
          </a:lstStyle>
          <a:p>
            <a:pPr/>
            <a:r>
              <a:t>—Testimonies for the Church 5:332 (1885).</a:t>
            </a:r>
          </a:p>
        </p:txBody>
      </p:sp>
      <p:sp>
        <p:nvSpPr>
          <p:cNvPr id="257" name="Peligros de la adulación propia"/>
          <p:cNvSpPr txBox="1"/>
          <p:nvPr>
            <p:ph type="ctrTitle"/>
          </p:nvPr>
        </p:nvSpPr>
        <p:spPr>
          <a:xfrm>
            <a:off x="6736004" y="1288497"/>
            <a:ext cx="10911992" cy="1587437"/>
          </a:xfrm>
          <a:prstGeom prst="rect">
            <a:avLst/>
          </a:prstGeom>
        </p:spPr>
        <p:txBody>
          <a:bodyPr/>
          <a:lstStyle>
            <a:lvl1pPr algn="ctr">
              <a:lnSpc>
                <a:spcPct val="90000"/>
              </a:lnSpc>
              <a:spcBef>
                <a:spcPts val="4500"/>
              </a:spcBef>
              <a:defRPr b="0" spc="-130" sz="6500">
                <a:effectLst>
                  <a:outerShdw sx="100000" sy="100000" kx="0" ky="0" algn="b" rotWithShape="0" blurRad="25400" dist="63500" dir="18900000">
                    <a:srgbClr val="6C6C6C"/>
                  </a:outerShdw>
                </a:effectLst>
                <a:latin typeface="Helvetica Neue Bold Condensed"/>
                <a:ea typeface="Helvetica Neue Bold Condensed"/>
                <a:cs typeface="Helvetica Neue Bold Condensed"/>
                <a:sym typeface="Helvetica Neue Bold Condensed"/>
              </a:defRPr>
            </a:lvl1pPr>
          </a:lstStyle>
          <a:p>
            <a:pPr/>
            <a:r>
              <a:t>Peligros de la adulación propia</a:t>
            </a:r>
          </a:p>
        </p:txBody>
      </p:sp>
      <p:sp>
        <p:nvSpPr>
          <p:cNvPr id="258" name="La adulación propia puede ingresar en las emociones y el celo cristianos. El amor propio y la confianza propia pueden darnos la seguridad de que estamos en lo correcto cuando estamos lejos de satisfacer los requisitos de la Palabra de Dios."/>
          <p:cNvSpPr txBox="1"/>
          <p:nvPr>
            <p:ph type="subTitle" sz="half" idx="1"/>
          </p:nvPr>
        </p:nvSpPr>
        <p:spPr>
          <a:xfrm>
            <a:off x="3208794" y="5281326"/>
            <a:ext cx="17966413" cy="4785138"/>
          </a:xfrm>
          <a:prstGeom prst="rect">
            <a:avLst/>
          </a:prstGeom>
        </p:spPr>
        <p:txBody>
          <a:bodyPr/>
          <a:lstStyle/>
          <a:p>
            <a:pPr algn="ctr" defTabSz="2438338">
              <a:lnSpc>
                <a:spcPts val="6600"/>
              </a:lnSpc>
              <a:spcBef>
                <a:spcPts val="3600"/>
              </a:spcBef>
              <a:defRPr b="0" sz="4800">
                <a:latin typeface="Helvetica Neue Light"/>
                <a:ea typeface="Helvetica Neue Light"/>
                <a:cs typeface="Helvetica Neue Light"/>
                <a:sym typeface="Helvetica Neue Light"/>
              </a:defRPr>
            </a:pPr>
            <a:r>
              <a:t>La </a:t>
            </a:r>
            <a:r>
              <a:rPr sz="6700"/>
              <a:t>adulación</a:t>
            </a:r>
            <a:r>
              <a:t> propia </a:t>
            </a:r>
            <a:r>
              <a:rPr spc="-130" sz="6500">
                <a:effectLst>
                  <a:outerShdw sx="100000" sy="100000" kx="0" ky="0" algn="b" rotWithShape="0" blurRad="25400" dist="63500" dir="18900000">
                    <a:srgbClr val="6C6C6C"/>
                  </a:outerShdw>
                </a:effectLst>
                <a:latin typeface="Helvetica Neue Bold Condensed"/>
                <a:ea typeface="Helvetica Neue Bold Condensed"/>
                <a:cs typeface="Helvetica Neue Bold Condensed"/>
                <a:sym typeface="Helvetica Neue Bold Condensed"/>
              </a:rPr>
              <a:t>puede ingresar </a:t>
            </a:r>
            <a:r>
              <a:t>en las </a:t>
            </a:r>
            <a:r>
              <a:rPr spc="-130" sz="6500">
                <a:effectLst>
                  <a:outerShdw sx="100000" sy="100000" kx="0" ky="0" algn="b" rotWithShape="0" blurRad="25400" dist="63500" dir="18900000">
                    <a:srgbClr val="6C6C6C"/>
                  </a:outerShdw>
                </a:effectLst>
                <a:latin typeface="Helvetica Neue Bold Condensed"/>
                <a:ea typeface="Helvetica Neue Bold Condensed"/>
                <a:cs typeface="Helvetica Neue Bold Condensed"/>
                <a:sym typeface="Helvetica Neue Bold Condensed"/>
              </a:rPr>
              <a:t>emociones </a:t>
            </a:r>
            <a:r>
              <a:t>y el celo cristianos. El </a:t>
            </a:r>
            <a:r>
              <a:rPr spc="-130" sz="6500">
                <a:effectLst>
                  <a:outerShdw sx="100000" sy="100000" kx="0" ky="0" algn="b" rotWithShape="0" blurRad="25400" dist="63500" dir="18900000">
                    <a:srgbClr val="6C6C6C"/>
                  </a:outerShdw>
                </a:effectLst>
                <a:latin typeface="Helvetica Neue Bold Condensed"/>
                <a:ea typeface="Helvetica Neue Bold Condensed"/>
                <a:cs typeface="Helvetica Neue Bold Condensed"/>
                <a:sym typeface="Helvetica Neue Bold Condensed"/>
              </a:rPr>
              <a:t>amor propio</a:t>
            </a:r>
            <a:r>
              <a:t> y la </a:t>
            </a:r>
            <a:r>
              <a:rPr spc="-130" sz="6500">
                <a:effectLst>
                  <a:outerShdw sx="100000" sy="100000" kx="0" ky="0" algn="b" rotWithShape="0" blurRad="25400" dist="63500" dir="18900000">
                    <a:srgbClr val="6C6C6C"/>
                  </a:outerShdw>
                </a:effectLst>
                <a:latin typeface="Helvetica Neue Bold Condensed"/>
                <a:ea typeface="Helvetica Neue Bold Condensed"/>
                <a:cs typeface="Helvetica Neue Bold Condensed"/>
                <a:sym typeface="Helvetica Neue Bold Condensed"/>
              </a:rPr>
              <a:t>confianza propia</a:t>
            </a:r>
            <a:r>
              <a:t> </a:t>
            </a:r>
            <a:r>
              <a:rPr sz="4400">
                <a:latin typeface="Helvetica Neue Thin"/>
                <a:ea typeface="Helvetica Neue Thin"/>
                <a:cs typeface="Helvetica Neue Thin"/>
                <a:sym typeface="Helvetica Neue Thin"/>
              </a:rPr>
              <a:t>pueden </a:t>
            </a:r>
            <a:r>
              <a:rPr sz="6700"/>
              <a:t>darnos la seguridad de que estamos en lo correcto cuando estamos lejos </a:t>
            </a:r>
            <a:r>
              <a:rPr sz="4400">
                <a:latin typeface="Helvetica Neue Thin"/>
                <a:ea typeface="Helvetica Neue Thin"/>
                <a:cs typeface="Helvetica Neue Thin"/>
                <a:sym typeface="Helvetica Neue Thin"/>
              </a:rPr>
              <a:t>de satisfacer los requisitos de la Palabra de Dios.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Carta 412, 1907. {1MCP 276.1}"/>
          <p:cNvSpPr txBox="1"/>
          <p:nvPr>
            <p:ph type="body" idx="21"/>
          </p:nvPr>
        </p:nvSpPr>
        <p:spPr>
          <a:xfrm>
            <a:off x="1206498" y="11338143"/>
            <a:ext cx="21971003"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Light"/>
                <a:ea typeface="Helvetica Neue Light"/>
                <a:cs typeface="Helvetica Neue Light"/>
                <a:sym typeface="Helvetica Neue Light"/>
              </a:defRPr>
            </a:lvl1pPr>
          </a:lstStyle>
          <a:p>
            <a:pPr/>
            <a:r>
              <a:t>—Carta 412, 1907. {1MCP 276.1}</a:t>
            </a:r>
          </a:p>
        </p:txBody>
      </p:sp>
      <p:sp>
        <p:nvSpPr>
          <p:cNvPr id="261" name="La influencia de la exaltación"/>
          <p:cNvSpPr txBox="1"/>
          <p:nvPr>
            <p:ph type="ctrTitle"/>
          </p:nvPr>
        </p:nvSpPr>
        <p:spPr>
          <a:xfrm>
            <a:off x="1206498" y="1118574"/>
            <a:ext cx="21971004" cy="1587436"/>
          </a:xfrm>
          <a:prstGeom prst="rect">
            <a:avLst/>
          </a:prstGeom>
        </p:spPr>
        <p:txBody>
          <a:bodyPr/>
          <a:lstStyle>
            <a:lvl1pPr algn="ctr">
              <a:lnSpc>
                <a:spcPts val="7400"/>
              </a:lnSpc>
              <a:spcBef>
                <a:spcPts val="4500"/>
              </a:spcBef>
              <a:defRPr b="0" spc="-130" sz="6500">
                <a:effectLst>
                  <a:outerShdw sx="100000" sy="100000" kx="0" ky="0" algn="b" rotWithShape="0" blurRad="25400" dist="63500" dir="18900000">
                    <a:srgbClr val="6C6C6C"/>
                  </a:outerShdw>
                </a:effectLst>
                <a:latin typeface="Helvetica Neue Bold Condensed"/>
                <a:ea typeface="Helvetica Neue Bold Condensed"/>
                <a:cs typeface="Helvetica Neue Bold Condensed"/>
                <a:sym typeface="Helvetica Neue Bold Condensed"/>
              </a:defRPr>
            </a:lvl1pPr>
          </a:lstStyle>
          <a:p>
            <a:pPr/>
            <a:r>
              <a:t>La influencia de la exaltación</a:t>
            </a:r>
          </a:p>
        </p:txBody>
      </p:sp>
      <p:sp>
        <p:nvSpPr>
          <p:cNvPr id="262" name="Profunda es la impresión que la exaltación propia produce en el corazón, tan grande el deseo de poder humano, que en muchos, la mente, el corazón y el alma son absorbidos por la idea de gobernar y mandar.…"/>
          <p:cNvSpPr txBox="1"/>
          <p:nvPr>
            <p:ph type="subTitle" sz="half" idx="1"/>
          </p:nvPr>
        </p:nvSpPr>
        <p:spPr>
          <a:xfrm>
            <a:off x="1206500" y="4882252"/>
            <a:ext cx="14620596" cy="6879477"/>
          </a:xfrm>
          <a:prstGeom prst="rect">
            <a:avLst/>
          </a:prstGeom>
        </p:spPr>
        <p:txBody>
          <a:bodyPr/>
          <a:lstStyle/>
          <a:p>
            <a:pPr defTabSz="2438338">
              <a:lnSpc>
                <a:spcPct val="90000"/>
              </a:lnSpc>
              <a:spcBef>
                <a:spcPts val="4500"/>
              </a:spcBef>
              <a:defRPr b="0" sz="4800"/>
            </a:pPr>
            <a:r>
              <a:t>Profunda es la impresión que la exaltación propia produce en el corazón, tan grande el deseo de poder humano, que en muchos, la mente, el corazón y el alma son absorbidos por la idea de gobernar y mandar. </a:t>
            </a:r>
          </a:p>
          <a:p>
            <a:pPr defTabSz="2438338">
              <a:lnSpc>
                <a:spcPct val="90000"/>
              </a:lnSpc>
              <a:spcBef>
                <a:spcPts val="4500"/>
              </a:spcBef>
              <a:defRPr b="0" sz="4800"/>
            </a:pPr>
            <a:r>
              <a:t>Solamente el poder de la gracia divina puede lograr que el hombre comprenda su verdadera situación y realizar en su favor la obra esencial que debe ser hecha en el corazón.</a:t>
            </a:r>
          </a:p>
        </p:txBody>
      </p:sp>
      <p:pic>
        <p:nvPicPr>
          <p:cNvPr id="263" name="Imagen" descr="Imagen"/>
          <p:cNvPicPr>
            <a:picLocks noChangeAspect="1"/>
          </p:cNvPicPr>
          <p:nvPr/>
        </p:nvPicPr>
        <p:blipFill>
          <a:blip r:embed="rId2">
            <a:extLst/>
          </a:blip>
          <a:stretch>
            <a:fillRect/>
          </a:stretch>
        </p:blipFill>
        <p:spPr>
          <a:xfrm>
            <a:off x="15969625" y="1575578"/>
            <a:ext cx="8585350" cy="11863496"/>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Rectángulo redondeado"/>
          <p:cNvSpPr/>
          <p:nvPr/>
        </p:nvSpPr>
        <p:spPr>
          <a:xfrm>
            <a:off x="2804141" y="4406874"/>
            <a:ext cx="18223105" cy="6034232"/>
          </a:xfrm>
          <a:prstGeom prst="roundRect">
            <a:avLst>
              <a:gd name="adj" fmla="val 3568"/>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66" name="—Testimonies for the Church 3:506 (1875)."/>
          <p:cNvSpPr txBox="1"/>
          <p:nvPr>
            <p:ph type="body" idx="21"/>
          </p:nvPr>
        </p:nvSpPr>
        <p:spPr>
          <a:xfrm>
            <a:off x="1206498" y="11588596"/>
            <a:ext cx="21971003"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Light"/>
                <a:ea typeface="Helvetica Neue Light"/>
                <a:cs typeface="Helvetica Neue Light"/>
                <a:sym typeface="Helvetica Neue Light"/>
              </a:defRPr>
            </a:lvl1pPr>
          </a:lstStyle>
          <a:p>
            <a:pPr/>
            <a:r>
              <a:t>—Testimonies for the Church 3:506 (1875). </a:t>
            </a:r>
          </a:p>
        </p:txBody>
      </p:sp>
      <p:sp>
        <p:nvSpPr>
          <p:cNvPr id="267" name="Evitar los extremos de la confianza propia"/>
          <p:cNvSpPr txBox="1"/>
          <p:nvPr>
            <p:ph type="ctrTitle"/>
          </p:nvPr>
        </p:nvSpPr>
        <p:spPr>
          <a:xfrm>
            <a:off x="1206498" y="1305490"/>
            <a:ext cx="21971004" cy="1587436"/>
          </a:xfrm>
          <a:prstGeom prst="rect">
            <a:avLst/>
          </a:prstGeom>
        </p:spPr>
        <p:txBody>
          <a:bodyPr/>
          <a:lstStyle>
            <a:lvl1pPr algn="ctr">
              <a:lnSpc>
                <a:spcPts val="7400"/>
              </a:lnSpc>
              <a:spcBef>
                <a:spcPts val="4500"/>
              </a:spcBef>
              <a:defRPr b="0" spc="-130" sz="6500">
                <a:effectLst>
                  <a:outerShdw sx="100000" sy="100000" kx="0" ky="0" algn="b" rotWithShape="0" blurRad="25400" dist="63500" dir="18900000">
                    <a:srgbClr val="6C6C6C"/>
                  </a:outerShdw>
                </a:effectLst>
                <a:latin typeface="Helvetica Neue Bold Condensed"/>
                <a:ea typeface="Helvetica Neue Bold Condensed"/>
                <a:cs typeface="Helvetica Neue Bold Condensed"/>
                <a:sym typeface="Helvetica Neue Bold Condensed"/>
              </a:defRPr>
            </a:lvl1pPr>
          </a:lstStyle>
          <a:p>
            <a:pPr/>
            <a:r>
              <a:t>Evitar los extremos de la confianza propia</a:t>
            </a:r>
          </a:p>
        </p:txBody>
      </p:sp>
      <p:sp>
        <p:nvSpPr>
          <p:cNvPr id="268" name="Pensar que sus labores son de consecuencias mayores…"/>
          <p:cNvSpPr txBox="1"/>
          <p:nvPr>
            <p:ph type="subTitle" sz="half" idx="1"/>
          </p:nvPr>
        </p:nvSpPr>
        <p:spPr>
          <a:xfrm>
            <a:off x="2043369" y="4874116"/>
            <a:ext cx="18887116" cy="5099747"/>
          </a:xfrm>
          <a:prstGeom prst="rect">
            <a:avLst/>
          </a:prstGeom>
        </p:spPr>
        <p:txBody>
          <a:bodyPr/>
          <a:lstStyle/>
          <a:p>
            <a:pPr marL="736600" indent="-736600" defTabSz="2438338">
              <a:lnSpc>
                <a:spcPts val="5200"/>
              </a:lnSpc>
              <a:spcBef>
                <a:spcPts val="1500"/>
              </a:spcBef>
              <a:buSzPct val="80000"/>
              <a:buBlip>
                <a:blip r:embed="rId3"/>
              </a:buBlip>
              <a:defRPr b="0" sz="4800"/>
            </a:pPr>
            <a:r>
              <a:t>Pensar que sus labores son de consecuencias mayores </a:t>
            </a:r>
          </a:p>
          <a:p>
            <a:pPr marL="736600" indent="-736600" defTabSz="2438338">
              <a:lnSpc>
                <a:spcPts val="5200"/>
              </a:lnSpc>
              <a:spcBef>
                <a:spcPts val="1500"/>
              </a:spcBef>
              <a:buSzPct val="80000"/>
              <a:buBlip>
                <a:blip r:embed="rId3"/>
              </a:buBlip>
              <a:defRPr b="0" sz="4800"/>
            </a:pPr>
            <a:r>
              <a:t>Aducirá una independencia que roza con la arrogancia.</a:t>
            </a:r>
          </a:p>
          <a:p>
            <a:pPr marL="736600" indent="-736600" defTabSz="2438338">
              <a:lnSpc>
                <a:spcPts val="5200"/>
              </a:lnSpc>
              <a:spcBef>
                <a:spcPts val="1500"/>
              </a:spcBef>
              <a:buSzPct val="80000"/>
              <a:buBlip>
                <a:blip r:embed="rId3"/>
              </a:buBlip>
              <a:defRPr b="0" sz="4800"/>
            </a:pPr>
            <a:r>
              <a:t>Si se va al otro extremo se sentirá inferior </a:t>
            </a:r>
          </a:p>
          <a:p>
            <a:pPr marL="736600" indent="-736600" defTabSz="2438338">
              <a:lnSpc>
                <a:spcPts val="5200"/>
              </a:lnSpc>
              <a:spcBef>
                <a:spcPts val="1500"/>
              </a:spcBef>
              <a:buSzPct val="80000"/>
              <a:buBlip>
                <a:blip r:embed="rId3"/>
              </a:buBlip>
              <a:defRPr b="0" sz="4800"/>
            </a:pPr>
            <a:r>
              <a:t>Dejará una impresión de inferioridad que limitará grandemente la influencia que podría ejercer para el bien.</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Rectángulo redondeado"/>
          <p:cNvSpPr/>
          <p:nvPr/>
        </p:nvSpPr>
        <p:spPr>
          <a:xfrm>
            <a:off x="2796541" y="4132659"/>
            <a:ext cx="19494410" cy="6215670"/>
          </a:xfrm>
          <a:prstGeom prst="roundRect">
            <a:avLst>
              <a:gd name="adj" fmla="val 3253"/>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71" name="—La Educación, 237 (1903)."/>
          <p:cNvSpPr txBox="1"/>
          <p:nvPr>
            <p:ph type="body" idx="21"/>
          </p:nvPr>
        </p:nvSpPr>
        <p:spPr>
          <a:xfrm>
            <a:off x="1206498" y="11338143"/>
            <a:ext cx="21971003"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—La Educación, 237 (1903). </a:t>
            </a:r>
          </a:p>
        </p:txBody>
      </p:sp>
      <p:sp>
        <p:nvSpPr>
          <p:cNvPr id="272" name="Debe enseñarse la gracia del olvido de sí"/>
          <p:cNvSpPr txBox="1"/>
          <p:nvPr>
            <p:ph type="ctrTitle"/>
          </p:nvPr>
        </p:nvSpPr>
        <p:spPr>
          <a:xfrm>
            <a:off x="3722105" y="1487246"/>
            <a:ext cx="16939790" cy="1223924"/>
          </a:xfrm>
          <a:prstGeom prst="rect">
            <a:avLst/>
          </a:prstGeom>
        </p:spPr>
        <p:txBody>
          <a:bodyPr/>
          <a:lstStyle>
            <a:lvl1pPr algn="ctr" defTabSz="1536153">
              <a:defRPr b="0" spc="-146" sz="7308">
                <a:effectLst>
                  <a:outerShdw sx="100000" sy="100000" kx="0" ky="0" algn="b" rotWithShape="0" blurRad="16002" dist="40005" dir="18900000">
                    <a:srgbClr val="6C6C6C"/>
                  </a:outerShdw>
                </a:effectLst>
                <a:latin typeface="Helvetica Neue Black Condensed"/>
                <a:ea typeface="Helvetica Neue Black Condensed"/>
                <a:cs typeface="Helvetica Neue Black Condensed"/>
                <a:sym typeface="Helvetica Neue Black Condensed"/>
              </a:defRPr>
            </a:lvl1pPr>
          </a:lstStyle>
          <a:p>
            <a:pPr/>
            <a:r>
              <a:t>Debe enseñarse la gracia del olvido de sí</a:t>
            </a:r>
          </a:p>
        </p:txBody>
      </p:sp>
      <p:sp>
        <p:nvSpPr>
          <p:cNvPr id="273" name="Una de las características que se deberían fomentar y cultivar en todo niño es ese olvido de sí mismo que imparte a la vida una gracia espontánea. De todas las excelencias del carácter, esta es una de las más hermosas, y para toda verdadera vocación es u"/>
          <p:cNvSpPr txBox="1"/>
          <p:nvPr>
            <p:ph type="subTitle" sz="half" idx="1"/>
          </p:nvPr>
        </p:nvSpPr>
        <p:spPr>
          <a:xfrm>
            <a:off x="2779965" y="4658768"/>
            <a:ext cx="18824070" cy="5163452"/>
          </a:xfrm>
          <a:prstGeom prst="rect">
            <a:avLst/>
          </a:prstGeom>
        </p:spPr>
        <p:txBody>
          <a:bodyPr/>
          <a:lstStyle>
            <a:lvl1pPr algn="ctr" defTabSz="2438338">
              <a:lnSpc>
                <a:spcPts val="7300"/>
              </a:lnSpc>
              <a:spcBef>
                <a:spcPts val="4500"/>
              </a:spcBef>
              <a:defRPr b="0" i="1" sz="5900">
                <a:latin typeface="Times New Roman"/>
                <a:ea typeface="Times New Roman"/>
                <a:cs typeface="Times New Roman"/>
                <a:sym typeface="Times New Roman"/>
              </a:defRPr>
            </a:lvl1pPr>
          </a:lstStyle>
          <a:p>
            <a:pPr/>
            <a:r>
              <a:t>Una de las características que se deberían fomentar y cultivar en todo niño es ese olvido de sí mismo que imparte a la vida una gracia espontánea. De todas las excelencias del carácter, esta es una de las más hermosas, y para toda verdadera vocación es uno de los requisitos más esenciales.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Imagen" descr="Imagen"/>
          <p:cNvPicPr>
            <a:picLocks noChangeAspect="1"/>
          </p:cNvPicPr>
          <p:nvPr/>
        </p:nvPicPr>
        <p:blipFill>
          <a:blip r:embed="rId2">
            <a:extLst/>
          </a:blip>
          <a:stretch>
            <a:fillRect/>
          </a:stretch>
        </p:blipFill>
        <p:spPr>
          <a:xfrm>
            <a:off x="1175635" y="932180"/>
            <a:ext cx="8129588" cy="6927407"/>
          </a:xfrm>
          <a:prstGeom prst="rect">
            <a:avLst/>
          </a:prstGeom>
          <a:ln w="12700">
            <a:miter lim="400000"/>
          </a:ln>
        </p:spPr>
      </p:pic>
      <p:sp>
        <p:nvSpPr>
          <p:cNvPr id="276" name="Rectángulo redondeado"/>
          <p:cNvSpPr/>
          <p:nvPr/>
        </p:nvSpPr>
        <p:spPr>
          <a:xfrm>
            <a:off x="1713065" y="6602928"/>
            <a:ext cx="20957870" cy="4146504"/>
          </a:xfrm>
          <a:prstGeom prst="roundRect">
            <a:avLst>
              <a:gd name="adj" fmla="val 4944"/>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77" name="—El Deseado de Todas las Gentes, 404 (1898)."/>
          <p:cNvSpPr txBox="1"/>
          <p:nvPr>
            <p:ph type="body" idx="21"/>
          </p:nvPr>
        </p:nvSpPr>
        <p:spPr>
          <a:xfrm>
            <a:off x="1044354" y="11588596"/>
            <a:ext cx="21971002"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UltraLight"/>
                <a:ea typeface="Helvetica Neue UltraLight"/>
                <a:cs typeface="Helvetica Neue UltraLight"/>
                <a:sym typeface="Helvetica Neue UltraLight"/>
              </a:defRPr>
            </a:lvl1pPr>
          </a:lstStyle>
          <a:p>
            <a:pPr/>
            <a:r>
              <a:t>—El Deseado de Todas las Gentes, 404 (1898).</a:t>
            </a:r>
          </a:p>
        </p:txBody>
      </p:sp>
      <p:sp>
        <p:nvSpPr>
          <p:cNvPr id="278" name="La base de la verdadera grandeza"/>
          <p:cNvSpPr txBox="1"/>
          <p:nvPr>
            <p:ph type="ctrTitle"/>
          </p:nvPr>
        </p:nvSpPr>
        <p:spPr>
          <a:xfrm>
            <a:off x="2542420" y="594778"/>
            <a:ext cx="19537053" cy="1411580"/>
          </a:xfrm>
          <a:prstGeom prst="rect">
            <a:avLst/>
          </a:prstGeom>
        </p:spPr>
        <p:txBody>
          <a:bodyPr/>
          <a:lstStyle>
            <a:lvl1pPr algn="ctr" defTabSz="1804370">
              <a:defRPr b="0" spc="-171" sz="8584">
                <a:effectLst>
                  <a:outerShdw sx="100000" sy="100000" kx="0" ky="0" algn="b" rotWithShape="0" blurRad="18796" dist="46990" dir="18900000">
                    <a:srgbClr val="6C6C6C"/>
                  </a:outerShdw>
                </a:effectLst>
                <a:latin typeface="Helvetica Neue Black Condensed"/>
                <a:ea typeface="Helvetica Neue Black Condensed"/>
                <a:cs typeface="Helvetica Neue Black Condensed"/>
                <a:sym typeface="Helvetica Neue Black Condensed"/>
              </a:defRPr>
            </a:lvl1pPr>
          </a:lstStyle>
          <a:p>
            <a:pPr/>
            <a:r>
              <a:t>La base de la verdadera grandeza</a:t>
            </a:r>
          </a:p>
        </p:txBody>
      </p:sp>
      <p:sp>
        <p:nvSpPr>
          <p:cNvPr id="279" name="No era suficiente que los discípulos de Jesús fueran instruidos en cuanto a la naturaleza de su reino. Lo que necesitaban era un cambio de corazón que los pusiera en armonía con sus principios."/>
          <p:cNvSpPr txBox="1"/>
          <p:nvPr>
            <p:ph type="subTitle" sz="half" idx="1"/>
          </p:nvPr>
        </p:nvSpPr>
        <p:spPr>
          <a:xfrm>
            <a:off x="2261328" y="6755914"/>
            <a:ext cx="19537054" cy="3840532"/>
          </a:xfrm>
          <a:prstGeom prst="rect">
            <a:avLst/>
          </a:prstGeom>
        </p:spPr>
        <p:txBody>
          <a:bodyPr/>
          <a:lstStyle/>
          <a:p>
            <a:pPr algn="ctr" defTabSz="2438338">
              <a:lnSpc>
                <a:spcPct val="90000"/>
              </a:lnSpc>
              <a:spcBef>
                <a:spcPts val="4500"/>
              </a:spcBef>
              <a:defRPr b="0" sz="6100">
                <a:latin typeface="Helvetica Neue UltraLight"/>
                <a:ea typeface="Helvetica Neue UltraLight"/>
                <a:cs typeface="Helvetica Neue UltraLight"/>
                <a:sym typeface="Helvetica Neue UltraLight"/>
              </a:defRPr>
            </a:pPr>
            <a:r>
              <a:t>No era suficiente que los discípulos de Jesús fueran instruidos en cuanto a la naturaleza de su reino. Lo que </a:t>
            </a:r>
            <a:r>
              <a:rPr>
                <a:effectLst>
                  <a:outerShdw sx="100000" sy="100000" kx="0" ky="0" algn="b" rotWithShape="0" blurRad="25400" dist="63500" dir="18900000">
                    <a:srgbClr val="A9A9A9"/>
                  </a:outerShdw>
                </a:effectLst>
                <a:latin typeface="Helvetica Neue Black Condensed"/>
                <a:ea typeface="Helvetica Neue Black Condensed"/>
                <a:cs typeface="Helvetica Neue Black Condensed"/>
                <a:sym typeface="Helvetica Neue Black Condensed"/>
              </a:rPr>
              <a:t>necesitaban era un cambio de corazón </a:t>
            </a:r>
            <a:r>
              <a:t>que los pusiera en armonía con sus principios.</a:t>
            </a:r>
          </a:p>
        </p:txBody>
      </p:sp>
      <p:sp>
        <p:nvSpPr>
          <p:cNvPr id="280" name="es el olvido de sí mismo"/>
          <p:cNvSpPr txBox="1"/>
          <p:nvPr/>
        </p:nvSpPr>
        <p:spPr>
          <a:xfrm>
            <a:off x="8548338" y="1887291"/>
            <a:ext cx="7841031" cy="10056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1975054">
              <a:lnSpc>
                <a:spcPts val="5900"/>
              </a:lnSpc>
              <a:defRPr spc="-123" sz="6156">
                <a:effectLst>
                  <a:outerShdw sx="100000" sy="100000" kx="0" ky="0" algn="b" rotWithShape="0" blurRad="20574" dist="51435" dir="18900000">
                    <a:srgbClr val="6C6C6C"/>
                  </a:outerShdw>
                </a:effectLst>
                <a:latin typeface="Helvetica Neue Light"/>
                <a:ea typeface="Helvetica Neue Light"/>
                <a:cs typeface="Helvetica Neue Light"/>
                <a:sym typeface="Helvetica Neue Light"/>
              </a:defRPr>
            </a:lvl1pPr>
          </a:lstStyle>
          <a:p>
            <a:pPr/>
            <a:r>
              <a:t>es el olvido de sí mismo</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El Discurso Maestro de Jesucristo, 74 (1896)."/>
          <p:cNvSpPr txBox="1"/>
          <p:nvPr>
            <p:ph type="body" idx="21"/>
          </p:nvPr>
        </p:nvSpPr>
        <p:spPr>
          <a:xfrm>
            <a:off x="1206498" y="11338143"/>
            <a:ext cx="21971003"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UltraLight"/>
                <a:ea typeface="Helvetica Neue UltraLight"/>
                <a:cs typeface="Helvetica Neue UltraLight"/>
                <a:sym typeface="Helvetica Neue UltraLight"/>
              </a:defRPr>
            </a:lvl1pPr>
          </a:lstStyle>
          <a:p>
            <a:pPr/>
            <a:r>
              <a:t>—El Discurso Maestro de Jesucristo, 74 (1896). </a:t>
            </a:r>
          </a:p>
        </p:txBody>
      </p:sp>
      <p:sp>
        <p:nvSpPr>
          <p:cNvPr id="283" name="Oraciones paganas"/>
          <p:cNvSpPr txBox="1"/>
          <p:nvPr>
            <p:ph type="ctrTitle"/>
          </p:nvPr>
        </p:nvSpPr>
        <p:spPr>
          <a:xfrm>
            <a:off x="1206498" y="574819"/>
            <a:ext cx="21971004" cy="1587437"/>
          </a:xfrm>
          <a:prstGeom prst="rect">
            <a:avLst/>
          </a:prstGeom>
        </p:spPr>
        <p:txBody>
          <a:bodyPr/>
          <a:lstStyle>
            <a:lvl1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Oraciones paganas</a:t>
            </a:r>
          </a:p>
        </p:txBody>
      </p:sp>
      <p:sp>
        <p:nvSpPr>
          <p:cNvPr id="284" name="Cuanto más larga fuera, mayor mérito tenía.…"/>
          <p:cNvSpPr txBox="1"/>
          <p:nvPr>
            <p:ph type="subTitle" idx="1"/>
          </p:nvPr>
        </p:nvSpPr>
        <p:spPr>
          <a:xfrm>
            <a:off x="1852208" y="4574161"/>
            <a:ext cx="21971001" cy="6879478"/>
          </a:xfrm>
          <a:prstGeom prst="rect">
            <a:avLst/>
          </a:prstGeom>
        </p:spPr>
        <p:txBody>
          <a:bodyPr/>
          <a:lstStyle/>
          <a:p>
            <a:pPr marL="711200" indent="-711200" defTabSz="2438338">
              <a:lnSpc>
                <a:spcPts val="5200"/>
              </a:lnSpc>
              <a:spcBef>
                <a:spcPts val="1800"/>
              </a:spcBef>
              <a:buSzPct val="80000"/>
              <a:buBlip>
                <a:blip r:embed="rId2"/>
              </a:buBlip>
              <a:defRPr b="0" sz="4800">
                <a:latin typeface="Helvetica Neue Light"/>
                <a:ea typeface="Helvetica Neue Light"/>
                <a:cs typeface="Helvetica Neue Light"/>
                <a:sym typeface="Helvetica Neue Light"/>
              </a:defRPr>
            </a:pPr>
            <a:r>
              <a:t>Cuanto más larga fuera, mayor mérito tenía.</a:t>
            </a:r>
          </a:p>
          <a:p>
            <a:pPr marL="711200" indent="-711200" defTabSz="2438338">
              <a:lnSpc>
                <a:spcPts val="5200"/>
              </a:lnSpc>
              <a:spcBef>
                <a:spcPts val="1800"/>
              </a:spcBef>
              <a:buSzPct val="80000"/>
              <a:buBlip>
                <a:blip r:embed="rId2"/>
              </a:buBlip>
              <a:defRPr b="0" sz="4800">
                <a:latin typeface="Helvetica Neue Light"/>
                <a:ea typeface="Helvetica Neue Light"/>
                <a:cs typeface="Helvetica Neue Light"/>
                <a:sym typeface="Helvetica Neue Light"/>
              </a:defRPr>
            </a:pPr>
            <a:r>
              <a:t>Si por sus propios esfuerzos podían hacerse santos</a:t>
            </a:r>
          </a:p>
          <a:p>
            <a:pPr marL="711200" indent="-711200" defTabSz="2438338">
              <a:lnSpc>
                <a:spcPts val="5200"/>
              </a:lnSpc>
              <a:spcBef>
                <a:spcPts val="1800"/>
              </a:spcBef>
              <a:buSzPct val="80000"/>
              <a:buBlip>
                <a:blip r:embed="rId2"/>
              </a:buBlip>
              <a:defRPr b="0" sz="4800">
                <a:latin typeface="Helvetica Neue Light"/>
                <a:ea typeface="Helvetica Neue Light"/>
                <a:cs typeface="Helvetica Neue Light"/>
                <a:sym typeface="Helvetica Neue Light"/>
              </a:defRPr>
            </a:pPr>
            <a:r>
              <a:t>Tendrían algo de que regocijarse y de lo cual hacer alarde.</a:t>
            </a:r>
          </a:p>
          <a:p>
            <a:pPr marL="711200" indent="-711200" defTabSz="2438338">
              <a:lnSpc>
                <a:spcPts val="5200"/>
              </a:lnSpc>
              <a:spcBef>
                <a:spcPts val="1800"/>
              </a:spcBef>
              <a:buSzPct val="80000"/>
              <a:buBlip>
                <a:blip r:embed="rId2"/>
              </a:buBlip>
              <a:defRPr b="0" sz="4800">
                <a:latin typeface="Helvetica Neue Light"/>
                <a:ea typeface="Helvetica Neue Light"/>
                <a:cs typeface="Helvetica Neue Light"/>
                <a:sym typeface="Helvetica Neue Light"/>
              </a:defRPr>
            </a:pPr>
            <a:r>
              <a:t>Es resultado de la creencia en la expiación por el mérito propio en que se basa toda religión falsa. </a:t>
            </a:r>
          </a:p>
          <a:p>
            <a:pPr marL="711200" indent="-711200" defTabSz="2438338">
              <a:lnSpc>
                <a:spcPts val="5200"/>
              </a:lnSpc>
              <a:spcBef>
                <a:spcPts val="1800"/>
              </a:spcBef>
              <a:buSzPct val="80000"/>
              <a:buBlip>
                <a:blip r:embed="rId2"/>
              </a:buBlip>
              <a:defRPr b="0" sz="4800">
                <a:latin typeface="Helvetica Neue Light"/>
                <a:ea typeface="Helvetica Neue Light"/>
                <a:cs typeface="Helvetica Neue Light"/>
                <a:sym typeface="Helvetica Neue Light"/>
              </a:defRPr>
            </a:pPr>
            <a:r>
              <a:t>La repetición de expresiones prescritas y formales no siente la necesidad de Dios, es comparable con las “vanas repeticiones”.</a:t>
            </a:r>
          </a:p>
        </p:txBody>
      </p:sp>
      <p:sp>
        <p:nvSpPr>
          <p:cNvPr id="285" name="Los paganos creían que sus oraciones:"/>
          <p:cNvSpPr txBox="1"/>
          <p:nvPr/>
        </p:nvSpPr>
        <p:spPr>
          <a:xfrm>
            <a:off x="1946164" y="2588287"/>
            <a:ext cx="20491672" cy="14408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ct val="90000"/>
              </a:lnSpc>
              <a:spcBef>
                <a:spcPts val="4500"/>
              </a:spcBef>
              <a:defRPr i="1" sz="4600">
                <a:latin typeface="Times New Roman"/>
                <a:ea typeface="Times New Roman"/>
                <a:cs typeface="Times New Roman"/>
                <a:sym typeface="Times New Roman"/>
              </a:defRPr>
            </a:lvl1pPr>
          </a:lstStyle>
          <a:p>
            <a:pPr/>
            <a:r>
              <a:t>Los paganos creían que sus oraciones: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Rectángulo redondeado"/>
          <p:cNvSpPr/>
          <p:nvPr/>
        </p:nvSpPr>
        <p:spPr>
          <a:xfrm>
            <a:off x="3843766" y="4959888"/>
            <a:ext cx="16696469" cy="5898435"/>
          </a:xfrm>
          <a:prstGeom prst="roundRect">
            <a:avLst>
              <a:gd name="adj" fmla="val 2769"/>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88" name="—La Historia de Profetas y Reyes, 511 (1917)."/>
          <p:cNvSpPr txBox="1"/>
          <p:nvPr>
            <p:ph type="body" idx="21"/>
          </p:nvPr>
        </p:nvSpPr>
        <p:spPr>
          <a:xfrm>
            <a:off x="1206498" y="11338143"/>
            <a:ext cx="21971003"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UltraLight"/>
                <a:ea typeface="Helvetica Neue UltraLight"/>
                <a:cs typeface="Helvetica Neue UltraLight"/>
                <a:sym typeface="Helvetica Neue UltraLight"/>
              </a:defRPr>
            </a:lvl1pPr>
          </a:lstStyle>
          <a:p>
            <a:pPr/>
            <a:r>
              <a:t>—La Historia de Profetas y Reyes, 511 (1917).</a:t>
            </a:r>
          </a:p>
        </p:txBody>
      </p:sp>
      <p:sp>
        <p:nvSpPr>
          <p:cNvPr id="289" name="Jesús no reivindicaba sus derechos"/>
          <p:cNvSpPr txBox="1"/>
          <p:nvPr>
            <p:ph type="ctrTitle"/>
          </p:nvPr>
        </p:nvSpPr>
        <p:spPr>
          <a:xfrm>
            <a:off x="2016977" y="1364048"/>
            <a:ext cx="20350046" cy="1470320"/>
          </a:xfrm>
          <a:prstGeom prst="rect">
            <a:avLst/>
          </a:prstGeom>
        </p:spPr>
        <p:txBody>
          <a:bodyPr/>
          <a:lstStyle>
            <a:lvl1pPr algn="ctr" defTabSz="1877520">
              <a:defRPr b="0" spc="-178" sz="8932">
                <a:effectLst>
                  <a:outerShdw sx="100000" sy="100000" kx="0" ky="0" algn="b" rotWithShape="0" blurRad="19558" dist="48895" dir="18900000">
                    <a:srgbClr val="6C6C6C"/>
                  </a:outerShdw>
                </a:effectLst>
                <a:latin typeface="Helvetica Neue Black Condensed"/>
                <a:ea typeface="Helvetica Neue Black Condensed"/>
                <a:cs typeface="Helvetica Neue Black Condensed"/>
                <a:sym typeface="Helvetica Neue Black Condensed"/>
              </a:defRPr>
            </a:lvl1pPr>
          </a:lstStyle>
          <a:p>
            <a:pPr/>
            <a:r>
              <a:t>Jesús no reivindicaba sus derechos</a:t>
            </a:r>
          </a:p>
        </p:txBody>
      </p:sp>
      <p:sp>
        <p:nvSpPr>
          <p:cNvPr id="290" name="El Hijo de Dios no conocería los homenajes que el mundo tributa a los cargos, a las riquezas y al talento.…"/>
          <p:cNvSpPr txBox="1"/>
          <p:nvPr>
            <p:ph type="subTitle" sz="half" idx="1"/>
          </p:nvPr>
        </p:nvSpPr>
        <p:spPr>
          <a:xfrm>
            <a:off x="4655944" y="5602056"/>
            <a:ext cx="14781039" cy="5350180"/>
          </a:xfrm>
          <a:prstGeom prst="rect">
            <a:avLst/>
          </a:prstGeom>
        </p:spPr>
        <p:txBody>
          <a:bodyPr/>
          <a:lstStyle/>
          <a:p>
            <a:pPr marL="711200" indent="-711200" defTabSz="2438338">
              <a:lnSpc>
                <a:spcPct val="90000"/>
              </a:lnSpc>
              <a:spcBef>
                <a:spcPts val="4500"/>
              </a:spcBef>
              <a:buSzPct val="80000"/>
              <a:buBlip>
                <a:blip r:embed="rId3"/>
              </a:buBlip>
              <a:defRPr b="0" sz="4800">
                <a:latin typeface="Helvetica Neue Light"/>
                <a:ea typeface="Helvetica Neue Light"/>
                <a:cs typeface="Helvetica Neue Light"/>
                <a:sym typeface="Helvetica Neue Light"/>
              </a:defRPr>
            </a:pPr>
            <a:r>
              <a:t>El Hijo de Dios no conocería los homenajes que el mundo tributa a los cargos, a las riquezas y al talento.</a:t>
            </a:r>
          </a:p>
          <a:p>
            <a:pPr marL="711200" indent="-711200" defTabSz="2438338">
              <a:lnSpc>
                <a:spcPct val="90000"/>
              </a:lnSpc>
              <a:spcBef>
                <a:spcPts val="4500"/>
              </a:spcBef>
              <a:buSzPct val="80000"/>
              <a:buBlip>
                <a:blip r:embed="rId3"/>
              </a:buBlip>
              <a:defRPr b="0" sz="4800">
                <a:latin typeface="Helvetica Neue Light"/>
                <a:ea typeface="Helvetica Neue Light"/>
                <a:cs typeface="Helvetica Neue Light"/>
                <a:sym typeface="Helvetica Neue Light"/>
              </a:defRPr>
            </a:pPr>
            <a:r>
              <a:t>El Mesías no iba a emplear ningún recurso de los que usan los hombres para obtener obediencia u homenaje.</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2" name="Rectángulo redondeado"/>
          <p:cNvSpPr/>
          <p:nvPr/>
        </p:nvSpPr>
        <p:spPr>
          <a:xfrm>
            <a:off x="6851409" y="4821176"/>
            <a:ext cx="16282784" cy="4252735"/>
          </a:xfrm>
          <a:prstGeom prst="roundRect">
            <a:avLst>
              <a:gd name="adj" fmla="val 3745"/>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93" name="Isaías 42:2, 3."/>
          <p:cNvSpPr txBox="1"/>
          <p:nvPr>
            <p:ph type="body" idx="21"/>
          </p:nvPr>
        </p:nvSpPr>
        <p:spPr>
          <a:xfrm>
            <a:off x="696728" y="11338143"/>
            <a:ext cx="21971003"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Light"/>
                <a:ea typeface="Helvetica Neue Light"/>
                <a:cs typeface="Helvetica Neue Light"/>
                <a:sym typeface="Helvetica Neue Light"/>
              </a:defRPr>
            </a:lvl1pPr>
          </a:lstStyle>
          <a:p>
            <a:pPr/>
            <a:r>
              <a:t>Isaías 42:2, 3.</a:t>
            </a:r>
          </a:p>
        </p:txBody>
      </p:sp>
      <p:sp>
        <p:nvSpPr>
          <p:cNvPr id="294" name="Su absoluto renunciamiento de sí mismo se predecía en estas palabras:"/>
          <p:cNvSpPr txBox="1"/>
          <p:nvPr>
            <p:ph type="subTitle" sz="quarter" idx="1"/>
          </p:nvPr>
        </p:nvSpPr>
        <p:spPr>
          <a:xfrm>
            <a:off x="2463932" y="855069"/>
            <a:ext cx="20562450" cy="661243"/>
          </a:xfrm>
          <a:prstGeom prst="rect">
            <a:avLst/>
          </a:prstGeom>
        </p:spPr>
        <p:txBody>
          <a:bodyPr/>
          <a:lstStyle>
            <a:lvl1pPr algn="ctr" defTabSz="1901904">
              <a:lnSpc>
                <a:spcPct val="90000"/>
              </a:lnSpc>
              <a:spcBef>
                <a:spcPts val="3500"/>
              </a:spcBef>
              <a:defRPr b="0" sz="3743">
                <a:solidFill>
                  <a:srgbClr val="3E2312"/>
                </a:solidFill>
                <a:effectLst>
                  <a:outerShdw sx="100000" sy="100000" kx="0" ky="0" algn="b" rotWithShape="0" blurRad="19812" dist="49530" dir="18900000">
                    <a:srgbClr val="A9A9A9"/>
                  </a:outerShdw>
                </a:effectLst>
                <a:latin typeface="Helvetica Neue Light"/>
                <a:ea typeface="Helvetica Neue Light"/>
                <a:cs typeface="Helvetica Neue Light"/>
                <a:sym typeface="Helvetica Neue Light"/>
              </a:defRPr>
            </a:lvl1pPr>
          </a:lstStyle>
          <a:p>
            <a:pPr/>
            <a:r>
              <a:t>Su absoluto renunciamiento de sí mismo se predecía en estas palabras:</a:t>
            </a:r>
          </a:p>
        </p:txBody>
      </p:sp>
      <p:sp>
        <p:nvSpPr>
          <p:cNvPr id="295" name="“No gritará, ni alzará su voz en las calles. No quebrará la caña cascada, ni apagará el pábilo que se extingue”."/>
          <p:cNvSpPr txBox="1"/>
          <p:nvPr/>
        </p:nvSpPr>
        <p:spPr>
          <a:xfrm>
            <a:off x="7668462" y="5594856"/>
            <a:ext cx="14648679" cy="27053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2267655">
              <a:lnSpc>
                <a:spcPct val="90000"/>
              </a:lnSpc>
              <a:spcBef>
                <a:spcPts val="4100"/>
              </a:spcBef>
              <a:defRPr i="1" sz="6324">
                <a:latin typeface="Times New Roman"/>
                <a:ea typeface="Times New Roman"/>
                <a:cs typeface="Times New Roman"/>
                <a:sym typeface="Times New Roman"/>
              </a:defRPr>
            </a:lvl1pPr>
          </a:lstStyle>
          <a:p>
            <a:pPr/>
            <a:r>
              <a:t>“No gritará, ni alzará su voz en las calles. No quebrará la caña cascada, ni apagará el pábilo que se extingue”.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Rectángulo redondeado"/>
          <p:cNvSpPr/>
          <p:nvPr/>
        </p:nvSpPr>
        <p:spPr>
          <a:xfrm>
            <a:off x="759563" y="4359940"/>
            <a:ext cx="22336891" cy="7156029"/>
          </a:xfrm>
          <a:prstGeom prst="roundRect">
            <a:avLst>
              <a:gd name="adj" fmla="val 3053"/>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98" name="—El Deseado de Todas las Gentes, 605, 606 (1898)."/>
          <p:cNvSpPr txBox="1"/>
          <p:nvPr>
            <p:ph type="body" idx="21"/>
          </p:nvPr>
        </p:nvSpPr>
        <p:spPr>
          <a:xfrm>
            <a:off x="1206498" y="11338143"/>
            <a:ext cx="21971003" cy="1137884"/>
          </a:xfrm>
          <a:prstGeom prst="rect">
            <a:avLst/>
          </a:prstGeom>
          <a:extLst>
            <a:ext uri="{C572A759-6A51-4108-AA02-DFA0A04FC94B}">
              <ma14:wrappingTextBoxFlag xmlns:ma14="http://schemas.microsoft.com/office/mac/drawingml/2011/main" val="1"/>
            </a:ext>
          </a:extLst>
        </p:spPr>
        <p:txBody>
          <a:bodyPr/>
          <a:lstStyle>
            <a:lvl1pPr algn="r" defTabSz="2438338">
              <a:lnSpc>
                <a:spcPct val="90000"/>
              </a:lnSpc>
              <a:spcBef>
                <a:spcPts val="4500"/>
              </a:spcBef>
              <a:defRPr b="0" sz="3500">
                <a:latin typeface="Helvetica Neue Thin"/>
                <a:ea typeface="Helvetica Neue Thin"/>
                <a:cs typeface="Helvetica Neue Thin"/>
                <a:sym typeface="Helvetica Neue Thin"/>
              </a:defRPr>
            </a:lvl1pPr>
          </a:lstStyle>
          <a:p>
            <a:pPr/>
            <a:r>
              <a:t>—El Deseado de Todas las Gentes, 605, 606 (1898). </a:t>
            </a:r>
          </a:p>
        </p:txBody>
      </p:sp>
      <p:sp>
        <p:nvSpPr>
          <p:cNvPr id="299" name="El remedio divino para el egoísmo…"/>
          <p:cNvSpPr txBox="1"/>
          <p:nvPr>
            <p:ph type="ctrTitle"/>
          </p:nvPr>
        </p:nvSpPr>
        <p:spPr>
          <a:xfrm>
            <a:off x="3237951" y="1184874"/>
            <a:ext cx="17380114" cy="2236484"/>
          </a:xfrm>
          <a:prstGeom prst="rect">
            <a:avLst/>
          </a:prstGeom>
        </p:spPr>
        <p:txBody>
          <a:bodyPr/>
          <a:lstStyle/>
          <a:p>
            <a:pPr algn="ctr" defTabSz="1609303">
              <a:defRPr b="0" spc="-153" sz="7656">
                <a:effectLst>
                  <a:outerShdw sx="100000" sy="100000" kx="0" ky="0" algn="b" rotWithShape="0" blurRad="16764" dist="41910" dir="18900000">
                    <a:srgbClr val="6C6C6C"/>
                  </a:outerShdw>
                </a:effectLst>
                <a:latin typeface="Helvetica Neue Black Condensed"/>
                <a:ea typeface="Helvetica Neue Black Condensed"/>
                <a:cs typeface="Helvetica Neue Black Condensed"/>
                <a:sym typeface="Helvetica Neue Black Condensed"/>
              </a:defRPr>
            </a:pPr>
            <a:r>
              <a:t>El remedio divino para el egoísmo</a:t>
            </a:r>
          </a:p>
          <a:p>
            <a:pPr algn="ctr" defTabSz="1609303">
              <a:defRPr b="0" spc="-153" sz="7656">
                <a:effectLst>
                  <a:outerShdw sx="100000" sy="100000" kx="0" ky="0" algn="b" rotWithShape="0" blurRad="16764" dist="41910" dir="18900000">
                    <a:srgbClr val="6C6C6C"/>
                  </a:outerShdw>
                </a:effectLst>
                <a:latin typeface="Helvetica Neue Black Condensed"/>
                <a:ea typeface="Helvetica Neue Black Condensed"/>
                <a:cs typeface="Helvetica Neue Black Condensed"/>
                <a:sym typeface="Helvetica Neue Black Condensed"/>
              </a:defRPr>
            </a:pPr>
            <a:r>
              <a:t>y la exaltación propia</a:t>
            </a:r>
          </a:p>
        </p:txBody>
      </p:sp>
      <p:sp>
        <p:nvSpPr>
          <p:cNvPr id="300" name="Hay en el ser humano una disposición a estimarse más que a su hermano, a trabajar para sí, a buscar el puesto más alto; y con frecuencia esto produce malas sospechas y amargura de espíritu. El rito que precede a la cena del Señor, está destinado a aclara"/>
          <p:cNvSpPr txBox="1"/>
          <p:nvPr>
            <p:ph type="subTitle" sz="half" idx="1"/>
          </p:nvPr>
        </p:nvSpPr>
        <p:spPr>
          <a:xfrm>
            <a:off x="1496937" y="5308638"/>
            <a:ext cx="20862143" cy="5749424"/>
          </a:xfrm>
          <a:prstGeom prst="rect">
            <a:avLst/>
          </a:prstGeom>
        </p:spPr>
        <p:txBody>
          <a:bodyPr/>
          <a:lstStyle/>
          <a:p>
            <a:pPr defTabSz="2438338">
              <a:lnSpc>
                <a:spcPct val="90000"/>
              </a:lnSpc>
              <a:spcBef>
                <a:spcPts val="4500"/>
              </a:spcBef>
              <a:defRPr b="0" sz="4800"/>
            </a:pPr>
            <a:r>
              <a:t>Hay en el ser humano una disposición a estimarse más que a su hermano, a trabajar para sí, a buscar el puesto más alto; y con frecuencia esto produce malas sospechas y amargura de espíritu. </a:t>
            </a:r>
            <a:r>
              <a:rPr sz="5300">
                <a:effectLst>
                  <a:outerShdw sx="100000" sy="100000" kx="0" ky="0" algn="b" rotWithShape="0" blurRad="25400" dist="63500" dir="20940000">
                    <a:srgbClr val="2A3F4B"/>
                  </a:outerShdw>
                </a:effectLst>
                <a:latin typeface="Helvetica Neue Black Condensed"/>
                <a:ea typeface="Helvetica Neue Black Condensed"/>
                <a:cs typeface="Helvetica Neue Black Condensed"/>
                <a:sym typeface="Helvetica Neue Black Condensed"/>
              </a:rPr>
              <a:t>El rito que precede a la cena del Señor, está destinado a aclarar estos malentendidos, a sacar de la gente su egoísmo, a bajarle de sus zancos de exaltación propia y darle la humildad de corazón</a:t>
            </a:r>
            <a:r>
              <a:t> que la inducirá a servir a su hermano. </a:t>
            </a:r>
          </a:p>
        </p:txBody>
      </p:sp>
      <p:pic>
        <p:nvPicPr>
          <p:cNvPr id="301" name="Imagen" descr="Imagen"/>
          <p:cNvPicPr>
            <a:picLocks noChangeAspect="1"/>
          </p:cNvPicPr>
          <p:nvPr/>
        </p:nvPicPr>
        <p:blipFill>
          <a:blip r:embed="rId3">
            <a:extLst/>
          </a:blip>
          <a:stretch>
            <a:fillRect/>
          </a:stretch>
        </p:blipFill>
        <p:spPr>
          <a:xfrm>
            <a:off x="8860196" y="3503482"/>
            <a:ext cx="6135625" cy="191848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PortadA MENTEcaracterPer.png" descr="PortadA MENTEcaracterPer.png"/>
          <p:cNvPicPr>
            <a:picLocks noChangeAspect="1"/>
          </p:cNvPicPr>
          <p:nvPr/>
        </p:nvPicPr>
        <p:blipFill>
          <a:blip r:embed="rId2">
            <a:extLst/>
          </a:blip>
          <a:srcRect l="0" t="963" r="0" b="0"/>
          <a:stretch>
            <a:fillRect/>
          </a:stretch>
        </p:blipFill>
        <p:spPr>
          <a:xfrm>
            <a:off x="2028694" y="173045"/>
            <a:ext cx="8064799" cy="12864606"/>
          </a:xfrm>
          <a:prstGeom prst="rect">
            <a:avLst/>
          </a:prstGeom>
          <a:ln w="12700">
            <a:miter lim="400000"/>
          </a:ln>
          <a:effectLst>
            <a:outerShdw sx="100000" sy="100000" kx="0" ky="0" algn="b" rotWithShape="0" blurRad="190500" dist="0" dir="5400000">
              <a:srgbClr val="A10F80">
                <a:alpha val="82360"/>
              </a:srgbClr>
            </a:outerShdw>
          </a:effectLst>
        </p:spPr>
      </p:pic>
      <p:pic>
        <p:nvPicPr>
          <p:cNvPr id="194" name="Imagen" descr="Imagen"/>
          <p:cNvPicPr>
            <a:picLocks noChangeAspect="1"/>
          </p:cNvPicPr>
          <p:nvPr/>
        </p:nvPicPr>
        <p:blipFill>
          <a:blip r:embed="rId3">
            <a:extLst/>
          </a:blip>
          <a:stretch>
            <a:fillRect/>
          </a:stretch>
        </p:blipFill>
        <p:spPr>
          <a:xfrm>
            <a:off x="14651581" y="3382141"/>
            <a:ext cx="7388032" cy="3444687"/>
          </a:xfrm>
          <a:prstGeom prst="rect">
            <a:avLst/>
          </a:prstGeom>
          <a:ln w="12700">
            <a:miter lim="400000"/>
          </a:ln>
        </p:spPr>
      </p:pic>
      <p:pic>
        <p:nvPicPr>
          <p:cNvPr id="195" name="LOGO MINMUJER.png" descr="LOGO MINMUJER.png"/>
          <p:cNvPicPr>
            <a:picLocks noChangeAspect="1"/>
          </p:cNvPicPr>
          <p:nvPr/>
        </p:nvPicPr>
        <p:blipFill>
          <a:blip r:embed="rId4">
            <a:extLst/>
          </a:blip>
          <a:srcRect l="632" t="0" r="631" b="0"/>
          <a:stretch>
            <a:fillRect/>
          </a:stretch>
        </p:blipFill>
        <p:spPr>
          <a:xfrm>
            <a:off x="16488203" y="2268345"/>
            <a:ext cx="3715011" cy="1717309"/>
          </a:xfrm>
          <a:prstGeom prst="rect">
            <a:avLst/>
          </a:prstGeom>
          <a:ln w="12700">
            <a:miter lim="400000"/>
          </a:ln>
          <a:effectLst>
            <a:outerShdw sx="100000" sy="100000" kx="0" ky="0" algn="b" rotWithShape="0" blurRad="254000" dist="127000" dir="5400000">
              <a:srgbClr val="000000">
                <a:alpha val="70000"/>
              </a:srgbClr>
            </a:outerShdw>
          </a:effectLst>
        </p:spPr>
      </p:pic>
      <p:sp>
        <p:nvSpPr>
          <p:cNvPr id="196" name="Seminario  basado en el libro Mente, Carácter y Personalidad…"/>
          <p:cNvSpPr txBox="1"/>
          <p:nvPr/>
        </p:nvSpPr>
        <p:spPr>
          <a:xfrm>
            <a:off x="15020439" y="4198484"/>
            <a:ext cx="6650317" cy="283001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lnSpc>
                <a:spcPts val="3900"/>
              </a:lnSpc>
              <a:spcBef>
                <a:spcPts val="1200"/>
              </a:spcBef>
              <a:defRPr cap="small" sz="2600">
                <a:effectLst>
                  <a:outerShdw sx="100000" sy="100000" kx="0" ky="0" algn="b" rotWithShape="0" blurRad="12700" dist="38100" dir="18900000">
                    <a:srgbClr val="8981F0"/>
                  </a:outerShdw>
                </a:effectLst>
                <a:latin typeface="Helvetica Light"/>
                <a:ea typeface="Helvetica Light"/>
                <a:cs typeface="Helvetica Light"/>
                <a:sym typeface="Helvetica Light"/>
              </a:defRPr>
            </a:lvl1pPr>
            <a:lvl2pPr indent="0" defTabSz="825500">
              <a:lnSpc>
                <a:spcPts val="3900"/>
              </a:lnSpc>
              <a:spcBef>
                <a:spcPts val="1200"/>
              </a:spcBef>
              <a:defRPr cap="small" sz="2600">
                <a:effectLst>
                  <a:outerShdw sx="100000" sy="100000" kx="0" ky="0" algn="b" rotWithShape="0" blurRad="12700" dist="38100" dir="18900000">
                    <a:srgbClr val="8981F0"/>
                  </a:outerShdw>
                </a:effectLst>
                <a:latin typeface="Helvetica Light"/>
                <a:ea typeface="Helvetica Light"/>
                <a:cs typeface="Helvetica Light"/>
                <a:sym typeface="Helvetica Light"/>
              </a:defRPr>
            </a:lvl2pPr>
          </a:lstStyle>
          <a:p>
            <a:pPr/>
            <a:r>
              <a:t>Seminario  basado en el libro Mente, Carácter y Personalidad</a:t>
            </a:r>
          </a:p>
          <a:p>
            <a:pPr lvl="1"/>
            <a:r>
              <a:t>Autor: Elena G. de White</a:t>
            </a:r>
          </a:p>
        </p:txBody>
      </p:sp>
      <p:sp>
        <p:nvSpPr>
          <p:cNvPr id="197" name="Seminario  basado en el libro Mente, Carácter y Personalidad…"/>
          <p:cNvSpPr txBox="1"/>
          <p:nvPr/>
        </p:nvSpPr>
        <p:spPr>
          <a:xfrm>
            <a:off x="41131641" y="2776084"/>
            <a:ext cx="6650317" cy="283001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lnSpc>
                <a:spcPts val="3900"/>
              </a:lnSpc>
              <a:spcBef>
                <a:spcPts val="1200"/>
              </a:spcBef>
              <a:defRPr cap="small" sz="2600">
                <a:effectLst>
                  <a:outerShdw sx="100000" sy="100000" kx="0" ky="0" algn="b" rotWithShape="0" blurRad="12700" dist="38100" dir="18900000">
                    <a:srgbClr val="8981F0"/>
                  </a:outerShdw>
                </a:effectLst>
                <a:latin typeface="Helvetica Light"/>
                <a:ea typeface="Helvetica Light"/>
                <a:cs typeface="Helvetica Light"/>
                <a:sym typeface="Helvetica Light"/>
              </a:defRPr>
            </a:lvl1pPr>
            <a:lvl2pPr indent="0" defTabSz="825500">
              <a:lnSpc>
                <a:spcPts val="3900"/>
              </a:lnSpc>
              <a:spcBef>
                <a:spcPts val="1200"/>
              </a:spcBef>
              <a:defRPr cap="small" sz="2600">
                <a:effectLst>
                  <a:outerShdw sx="100000" sy="100000" kx="0" ky="0" algn="b" rotWithShape="0" blurRad="12700" dist="38100" dir="18900000">
                    <a:srgbClr val="8981F0"/>
                  </a:outerShdw>
                </a:effectLst>
                <a:latin typeface="Helvetica Light"/>
                <a:ea typeface="Helvetica Light"/>
                <a:cs typeface="Helvetica Light"/>
                <a:sym typeface="Helvetica Light"/>
              </a:defRPr>
            </a:lvl2pPr>
          </a:lstStyle>
          <a:p>
            <a:pPr/>
            <a:r>
              <a:t>Seminario  basado en el libro Mente, Carácter y Personalidad</a:t>
            </a:r>
          </a:p>
          <a:p>
            <a:pPr lvl="1"/>
            <a:r>
              <a:t>Autor: Elena G. de White</a:t>
            </a:r>
          </a:p>
        </p:txBody>
      </p:sp>
      <p:pic>
        <p:nvPicPr>
          <p:cNvPr id="198" name="Imagen" descr="Imagen"/>
          <p:cNvPicPr>
            <a:picLocks noChangeAspect="1"/>
          </p:cNvPicPr>
          <p:nvPr/>
        </p:nvPicPr>
        <p:blipFill>
          <a:blip r:embed="rId5">
            <a:extLst/>
          </a:blip>
          <a:srcRect l="0" t="0" r="0" b="13698"/>
          <a:stretch>
            <a:fillRect/>
          </a:stretch>
        </p:blipFill>
        <p:spPr>
          <a:xfrm>
            <a:off x="9744002" y="7069499"/>
            <a:ext cx="12611330" cy="6655313"/>
          </a:xfrm>
          <a:prstGeom prst="rect">
            <a:avLst/>
          </a:prstGeom>
          <a:ln w="12700">
            <a:miter lim="400000"/>
          </a:ln>
          <a:effectLst>
            <a:outerShdw sx="100000" sy="100000" kx="0" ky="0" algn="b" rotWithShape="0" blurRad="190500" dist="8455" dir="5400000">
              <a:srgbClr val="A10F80">
                <a:alpha val="78982"/>
              </a:srgbClr>
            </a:outerShdw>
          </a:effectLst>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Rectángulo redondeado"/>
          <p:cNvSpPr/>
          <p:nvPr/>
        </p:nvSpPr>
        <p:spPr>
          <a:xfrm>
            <a:off x="1206499" y="1372054"/>
            <a:ext cx="21971002" cy="10002608"/>
          </a:xfrm>
          <a:prstGeom prst="roundRect">
            <a:avLst>
              <a:gd name="adj" fmla="val 2184"/>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304" name="—El Deseado de Todas las Gentes, 605, 606 (1898)."/>
          <p:cNvSpPr txBox="1"/>
          <p:nvPr>
            <p:ph type="body" idx="21"/>
          </p:nvPr>
        </p:nvSpPr>
        <p:spPr>
          <a:xfrm>
            <a:off x="1206498" y="11338143"/>
            <a:ext cx="21971003" cy="1137884"/>
          </a:xfrm>
          <a:prstGeom prst="rect">
            <a:avLst/>
          </a:prstGeom>
          <a:extLst>
            <a:ext uri="{C572A759-6A51-4108-AA02-DFA0A04FC94B}">
              <ma14:wrappingTextBoxFlag xmlns:ma14="http://schemas.microsoft.com/office/mac/drawingml/2011/main" val="1"/>
            </a:ext>
          </a:extLst>
        </p:spPr>
        <p:txBody>
          <a:bodyPr/>
          <a:lstStyle>
            <a:lvl1pPr algn="r" defTabSz="2438338">
              <a:lnSpc>
                <a:spcPct val="90000"/>
              </a:lnSpc>
              <a:spcBef>
                <a:spcPts val="4500"/>
              </a:spcBef>
              <a:defRPr b="0" sz="3500">
                <a:latin typeface="Helvetica Neue Thin"/>
                <a:ea typeface="Helvetica Neue Thin"/>
                <a:cs typeface="Helvetica Neue Thin"/>
                <a:sym typeface="Helvetica Neue Thin"/>
              </a:defRPr>
            </a:lvl1pPr>
          </a:lstStyle>
          <a:p>
            <a:pPr/>
            <a:r>
              <a:t>—El Deseado de Todas las Gentes, 605, 606 (1898). </a:t>
            </a:r>
          </a:p>
        </p:txBody>
      </p:sp>
      <p:sp>
        <p:nvSpPr>
          <p:cNvPr id="305" name="El santo Vigilante del cielo está presente en estos momentos para hacer de ellos momentos de escrutinio del alma, de convicción del pecado y de bienaventurada seguridad de que los pecados están perdonados. Cristo, en la plenitud de su gracia, está allí p"/>
          <p:cNvSpPr txBox="1"/>
          <p:nvPr>
            <p:ph type="subTitle" idx="1"/>
          </p:nvPr>
        </p:nvSpPr>
        <p:spPr>
          <a:xfrm>
            <a:off x="2454336" y="2318785"/>
            <a:ext cx="19475328" cy="9078430"/>
          </a:xfrm>
          <a:prstGeom prst="rect">
            <a:avLst/>
          </a:prstGeom>
        </p:spPr>
        <p:txBody>
          <a:bodyPr/>
          <a:lstStyle>
            <a:lvl1pPr algn="ctr" defTabSz="2438338">
              <a:lnSpc>
                <a:spcPts val="6900"/>
              </a:lnSpc>
              <a:spcBef>
                <a:spcPts val="400"/>
              </a:spcBef>
              <a:defRPr b="0" sz="5400"/>
            </a:lvl1pPr>
          </a:lstStyle>
          <a:p>
            <a:pPr/>
            <a:r>
              <a:t>El santo Vigilante del cielo está presente en estos momentos para hacer de ellos momentos de escrutinio del alma, de convicción del pecado y de bienaventurada seguridad de que los pecados están perdonados. Cristo, en la plenitud de su gracia, está allí para cambiar la corriente de los pensamientos que han estado dirigidos por cauces egoístas. El Espíritu Santo despierta las sensibilidades de aquellos que siguen el ejemplo de su Señor.</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El Deseado de Todas las Gentes, 605, 606 (1898)."/>
          <p:cNvSpPr txBox="1"/>
          <p:nvPr>
            <p:ph type="body" idx="21"/>
          </p:nvPr>
        </p:nvSpPr>
        <p:spPr>
          <a:xfrm>
            <a:off x="1206498" y="11338143"/>
            <a:ext cx="21971003" cy="1137884"/>
          </a:xfrm>
          <a:prstGeom prst="rect">
            <a:avLst/>
          </a:prstGeom>
          <a:extLst>
            <a:ext uri="{C572A759-6A51-4108-AA02-DFA0A04FC94B}">
              <ma14:wrappingTextBoxFlag xmlns:ma14="http://schemas.microsoft.com/office/mac/drawingml/2011/main" val="1"/>
            </a:ext>
          </a:extLst>
        </p:spPr>
        <p:txBody>
          <a:bodyPr/>
          <a:lstStyle>
            <a:lvl1pPr algn="r" defTabSz="2438338">
              <a:lnSpc>
                <a:spcPct val="90000"/>
              </a:lnSpc>
              <a:spcBef>
                <a:spcPts val="4500"/>
              </a:spcBef>
              <a:defRPr b="0" sz="3500">
                <a:latin typeface="Helvetica Neue UltraLight"/>
                <a:ea typeface="Helvetica Neue UltraLight"/>
                <a:cs typeface="Helvetica Neue UltraLight"/>
                <a:sym typeface="Helvetica Neue UltraLight"/>
              </a:defRPr>
            </a:lvl1pPr>
          </a:lstStyle>
          <a:p>
            <a:pPr/>
            <a:r>
              <a:t>—El Deseado de Todas las Gentes, 605, 606 (1898). </a:t>
            </a:r>
          </a:p>
        </p:txBody>
      </p:sp>
      <p:sp>
        <p:nvSpPr>
          <p:cNvPr id="308" name="Al ser recordada así la humillación del Salvador por nosotros, los pensamientos se vinculan con los pensamientos; se evoca una cadena de recuerdos de la gran bondad de Dios y del favor y ternura de los amigos terrenales. Se recuerdan las bendiciones olvi"/>
          <p:cNvSpPr txBox="1"/>
          <p:nvPr>
            <p:ph type="subTitle" idx="1"/>
          </p:nvPr>
        </p:nvSpPr>
        <p:spPr>
          <a:xfrm>
            <a:off x="1359430" y="2894149"/>
            <a:ext cx="21971001" cy="6879477"/>
          </a:xfrm>
          <a:prstGeom prst="rect">
            <a:avLst/>
          </a:prstGeom>
        </p:spPr>
        <p:txBody>
          <a:bodyPr/>
          <a:lstStyle/>
          <a:p>
            <a:pPr algn="ctr" defTabSz="1828754">
              <a:lnSpc>
                <a:spcPts val="5100"/>
              </a:lnSpc>
              <a:spcBef>
                <a:spcPts val="3300"/>
              </a:spcBef>
              <a:defRPr b="0" sz="3600">
                <a:latin typeface="Helvetica Neue Thin"/>
                <a:ea typeface="Helvetica Neue Thin"/>
                <a:cs typeface="Helvetica Neue Thin"/>
                <a:sym typeface="Helvetica Neue Thin"/>
              </a:defRPr>
            </a:pPr>
            <a:r>
              <a:rPr i="1" sz="5925">
                <a:latin typeface="Times New Roman"/>
                <a:ea typeface="Times New Roman"/>
                <a:cs typeface="Times New Roman"/>
                <a:sym typeface="Times New Roman"/>
              </a:rPr>
              <a:t>Al ser recordada así la humillación del Salvador por nosotros, los pensamientos se vinculan</a:t>
            </a:r>
            <a:r>
              <a:t> con los pensamientos; se evoca una cadena de recuerdos de la gran bondad de Dios y del favor y ternura de los amigos terrenales. </a:t>
            </a:r>
            <a:r>
              <a:rPr sz="382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Se </a:t>
            </a:r>
            <a:r>
              <a:rPr sz="397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recuerdan </a:t>
            </a:r>
            <a:r>
              <a:rPr sz="382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las bendiciones olvidadas</a:t>
            </a:r>
            <a:r>
              <a:t>, las mercedes de las cuales se abusó, las bondades despreciadas. Quedan puestas de manifiesto las raíces de amargura que habían ahogado la preciosa planta del amor. Los defectos del carácter, el descuido de los deberes, </a:t>
            </a:r>
            <a:r>
              <a:rPr sz="397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la ingratitud hacia Dios, la frialdad hacia nuestros hermanos</a:t>
            </a:r>
            <a:r>
              <a:t>, son tenidos en cuenta. </a:t>
            </a:r>
            <a:r>
              <a:rPr sz="3975">
                <a:effectLst>
                  <a:outerShdw sx="100000" sy="100000" kx="0" ky="0" algn="b" rotWithShape="0" blurRad="19050" dist="47625" dir="18900000">
                    <a:srgbClr val="A9A9A9"/>
                  </a:outerShdw>
                </a:effectLst>
                <a:latin typeface="Helvetica Neue Bold Condensed"/>
                <a:ea typeface="Helvetica Neue Bold Condensed"/>
                <a:cs typeface="Helvetica Neue Bold Condensed"/>
                <a:sym typeface="Helvetica Neue Bold Condensed"/>
              </a:rPr>
              <a:t>Se ve el pecado como Dios lo ve</a:t>
            </a:r>
            <a:r>
              <a:t>. Nuestros pensamientos no son pensamientos de complacencia propia, sino de severa censura propia y humillación. La mente queda vivificada para quebrantar toda barrera que causó enajenamiento. Se ponen a un lado las palabras y los pensamientos malos. Se confiesan y perdonan los pecados. La subyugadora gracia de Jesús entra en el alma, y el amor de Cristo entreteje los corazones unos con otros en gozosa unidad.</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5E7385"/>
            </a:gs>
            <a:gs pos="100000">
              <a:srgbClr val="3E5075"/>
            </a:gs>
          </a:gsLst>
          <a:lin ang="7015973" scaled="0"/>
        </a:gradFill>
      </p:bgPr>
    </p:bg>
    <p:spTree>
      <p:nvGrpSpPr>
        <p:cNvPr id="1" name=""/>
        <p:cNvGrpSpPr/>
        <p:nvPr/>
      </p:nvGrpSpPr>
      <p:grpSpPr>
        <a:xfrm>
          <a:off x="0" y="0"/>
          <a:ext cx="0" cy="0"/>
          <a:chOff x="0" y="0"/>
          <a:chExt cx="0" cy="0"/>
        </a:xfrm>
      </p:grpSpPr>
      <p:pic>
        <p:nvPicPr>
          <p:cNvPr id="200" name="Imagen" descr="Imagen"/>
          <p:cNvPicPr>
            <a:picLocks noChangeAspect="1"/>
          </p:cNvPicPr>
          <p:nvPr/>
        </p:nvPicPr>
        <p:blipFill>
          <a:blip r:embed="rId2">
            <a:extLst/>
          </a:blip>
          <a:stretch>
            <a:fillRect/>
          </a:stretch>
        </p:blipFill>
        <p:spPr>
          <a:xfrm>
            <a:off x="11284363" y="-77170"/>
            <a:ext cx="13245272" cy="14397787"/>
          </a:xfrm>
          <a:prstGeom prst="rect">
            <a:avLst/>
          </a:prstGeom>
          <a:ln w="12700">
            <a:miter lim="400000"/>
          </a:ln>
        </p:spPr>
      </p:pic>
      <p:pic>
        <p:nvPicPr>
          <p:cNvPr id="201" name="Imagen" descr="Imagen"/>
          <p:cNvPicPr>
            <a:picLocks noChangeAspect="1"/>
          </p:cNvPicPr>
          <p:nvPr/>
        </p:nvPicPr>
        <p:blipFill>
          <a:blip r:embed="rId3">
            <a:extLst/>
          </a:blip>
          <a:stretch>
            <a:fillRect/>
          </a:stretch>
        </p:blipFill>
        <p:spPr>
          <a:xfrm>
            <a:off x="-92438" y="1324138"/>
            <a:ext cx="10897411" cy="6663648"/>
          </a:xfrm>
          <a:prstGeom prst="rect">
            <a:avLst/>
          </a:prstGeom>
          <a:ln w="12700">
            <a:miter lim="400000"/>
          </a:ln>
          <a:effectLst>
            <a:outerShdw sx="100000" sy="100000" kx="0" ky="0" algn="b" rotWithShape="0" blurRad="190500" dist="8455" dir="5400000">
              <a:schemeClr val="accent1">
                <a:hueOff val="381599"/>
                <a:lumOff val="-17182"/>
              </a:schemeClr>
            </a:outerShdw>
          </a:effectLst>
        </p:spPr>
      </p:pic>
      <p:pic>
        <p:nvPicPr>
          <p:cNvPr id="202" name="Imagen" descr="Imagen"/>
          <p:cNvPicPr>
            <a:picLocks noChangeAspect="1"/>
          </p:cNvPicPr>
          <p:nvPr/>
        </p:nvPicPr>
        <p:blipFill>
          <a:blip r:embed="rId4">
            <a:extLst/>
          </a:blip>
          <a:stretch>
            <a:fillRect/>
          </a:stretch>
        </p:blipFill>
        <p:spPr>
          <a:xfrm>
            <a:off x="1123950" y="6918523"/>
            <a:ext cx="22136100" cy="3657601"/>
          </a:xfrm>
          <a:prstGeom prst="rect">
            <a:avLst/>
          </a:prstGeom>
          <a:ln w="12700">
            <a:miter lim="400000"/>
          </a:ln>
        </p:spPr>
      </p:pic>
      <p:sp>
        <p:nvSpPr>
          <p:cNvPr id="203" name="El egoismo y el respeto propio"/>
          <p:cNvSpPr txBox="1"/>
          <p:nvPr>
            <p:ph type="title"/>
          </p:nvPr>
        </p:nvSpPr>
        <p:spPr>
          <a:xfrm>
            <a:off x="9759571" y="1638861"/>
            <a:ext cx="12207836" cy="2939822"/>
          </a:xfrm>
          <a:prstGeom prst="rect">
            <a:avLst/>
          </a:prstGeom>
          <a:effectLst>
            <a:outerShdw sx="100000" sy="100000" kx="0" ky="0" algn="b" rotWithShape="0" blurRad="190500" dist="8455" dir="5400000">
              <a:srgbClr val="000000"/>
            </a:outerShdw>
          </a:effectLst>
        </p:spPr>
        <p:txBody>
          <a:bodyPr anchor="t"/>
          <a:lstStyle/>
          <a:p>
            <a:pPr>
              <a:lnSpc>
                <a:spcPts val="10000"/>
              </a:lnSpc>
              <a:defRPr b="1" i="0" sz="11200">
                <a:solidFill>
                  <a:srgbClr val="FFFFFF"/>
                </a:solidFill>
                <a:effectLst>
                  <a:outerShdw sx="100000" sy="100000" kx="0" ky="0" algn="b" rotWithShape="0" blurRad="25400" dist="38100" dir="18900000">
                    <a:srgbClr val="FFD583"/>
                  </a:outerShdw>
                </a:effectLst>
                <a:latin typeface="Helvetica"/>
                <a:ea typeface="Helvetica"/>
                <a:cs typeface="Helvetica"/>
                <a:sym typeface="Helvetica"/>
              </a:defRPr>
            </a:pPr>
            <a:r>
              <a:rPr b="0" sz="6700"/>
              <a:t>El </a:t>
            </a:r>
            <a:r>
              <a:rPr>
                <a:latin typeface="+mn-lt"/>
                <a:ea typeface="+mn-ea"/>
                <a:cs typeface="+mn-cs"/>
                <a:sym typeface="Helvetica Neue"/>
              </a:rPr>
              <a:t>egoismo </a:t>
            </a:r>
            <a:r>
              <a:rPr b="0" sz="6700"/>
              <a:t>y el </a:t>
            </a:r>
            <a:r>
              <a:rPr>
                <a:latin typeface="+mn-lt"/>
                <a:ea typeface="+mn-ea"/>
                <a:cs typeface="+mn-cs"/>
                <a:sym typeface="Helvetica Neue"/>
              </a:rPr>
              <a:t>respeto propio</a:t>
            </a:r>
          </a:p>
        </p:txBody>
      </p:sp>
      <p:sp>
        <p:nvSpPr>
          <p:cNvPr id="204" name="Comprensión"/>
          <p:cNvSpPr txBox="1"/>
          <p:nvPr/>
        </p:nvSpPr>
        <p:spPr>
          <a:xfrm>
            <a:off x="3656641" y="8404423"/>
            <a:ext cx="4626599" cy="685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defTabSz="825500">
              <a:lnSpc>
                <a:spcPct val="800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2700"/>
              <a:t>La </a:t>
            </a:r>
            <a:r>
              <a:t>autoestima</a:t>
            </a:r>
          </a:p>
        </p:txBody>
      </p:sp>
      <p:sp>
        <p:nvSpPr>
          <p:cNvPr id="205" name="Comprensión"/>
          <p:cNvSpPr txBox="1"/>
          <p:nvPr/>
        </p:nvSpPr>
        <p:spPr>
          <a:xfrm>
            <a:off x="10628407" y="8020883"/>
            <a:ext cx="4480671" cy="145288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defTabSz="825500">
              <a:lnSpc>
                <a:spcPct val="800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defRPr sz="3800"/>
            </a:pPr>
            <a:r>
              <a:rPr sz="4700"/>
              <a:t>Dependencia e independencia</a:t>
            </a:r>
          </a:p>
        </p:txBody>
      </p:sp>
      <p:sp>
        <p:nvSpPr>
          <p:cNvPr id="206" name="Comprensión"/>
          <p:cNvSpPr txBox="1"/>
          <p:nvPr/>
        </p:nvSpPr>
        <p:spPr>
          <a:xfrm>
            <a:off x="18711291" y="7913915"/>
            <a:ext cx="4626599" cy="106317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25500">
              <a:lnSpc>
                <a:spcPts val="41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defRPr sz="3800"/>
            </a:pPr>
            <a:r>
              <a:rPr sz="4700"/>
              <a:t>Egoísmo y egocentrismo</a:t>
            </a:r>
          </a:p>
        </p:txBody>
      </p:sp>
      <p:sp>
        <p:nvSpPr>
          <p:cNvPr id="207" name="Contenido:"/>
          <p:cNvSpPr txBox="1"/>
          <p:nvPr/>
        </p:nvSpPr>
        <p:spPr>
          <a:xfrm>
            <a:off x="202406" y="6336525"/>
            <a:ext cx="4893668" cy="1042950"/>
          </a:xfrm>
          <a:prstGeom prst="rect">
            <a:avLst/>
          </a:prstGeom>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825500">
              <a:lnSpc>
                <a:spcPts val="5000"/>
              </a:lnSpc>
              <a:defRPr sz="4300">
                <a:effectLst>
                  <a:outerShdw sx="100000" sy="100000" kx="0" ky="0" algn="b" rotWithShape="0" blurRad="25400" dist="38100" dir="18900000">
                    <a:srgbClr val="FFD583"/>
                  </a:outerShdw>
                </a:effectLst>
                <a:latin typeface="Helvetica"/>
                <a:ea typeface="Helvetica"/>
                <a:cs typeface="Helvetica"/>
                <a:sym typeface="Helvetica"/>
              </a:defRPr>
            </a:lvl1pPr>
          </a:lstStyle>
          <a:p>
            <a:pPr>
              <a:defRPr b="1"/>
            </a:pPr>
            <a:r>
              <a:rPr b="0"/>
              <a:t>Contenido:</a:t>
            </a:r>
          </a:p>
        </p:txBody>
      </p:sp>
      <p:sp>
        <p:nvSpPr>
          <p:cNvPr id="208" name="10"/>
          <p:cNvSpPr txBox="1"/>
          <p:nvPr/>
        </p:nvSpPr>
        <p:spPr>
          <a:xfrm>
            <a:off x="8857254" y="8173640"/>
            <a:ext cx="1489773" cy="1147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ts val="8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29</a:t>
            </a:r>
          </a:p>
        </p:txBody>
      </p:sp>
      <p:sp>
        <p:nvSpPr>
          <p:cNvPr id="209" name="10"/>
          <p:cNvSpPr txBox="1"/>
          <p:nvPr/>
        </p:nvSpPr>
        <p:spPr>
          <a:xfrm>
            <a:off x="1592854" y="8173640"/>
            <a:ext cx="1489773" cy="1147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ts val="8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28</a:t>
            </a:r>
          </a:p>
        </p:txBody>
      </p:sp>
      <p:sp>
        <p:nvSpPr>
          <p:cNvPr id="210" name="10"/>
          <p:cNvSpPr txBox="1"/>
          <p:nvPr/>
        </p:nvSpPr>
        <p:spPr>
          <a:xfrm>
            <a:off x="16807454" y="8173640"/>
            <a:ext cx="1489773" cy="1147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ts val="8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30</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4A75CB"/>
            </a:gs>
            <a:gs pos="100000">
              <a:srgbClr val="7087A8"/>
            </a:gs>
          </a:gsLst>
          <a:lin ang="0" scaled="0"/>
        </a:gradFill>
      </p:bgPr>
    </p:bg>
    <p:spTree>
      <p:nvGrpSpPr>
        <p:cNvPr id="1" name=""/>
        <p:cNvGrpSpPr/>
        <p:nvPr/>
      </p:nvGrpSpPr>
      <p:grpSpPr>
        <a:xfrm>
          <a:off x="0" y="0"/>
          <a:ext cx="0" cy="0"/>
          <a:chOff x="0" y="0"/>
          <a:chExt cx="0" cy="0"/>
        </a:xfrm>
      </p:grpSpPr>
      <p:pic>
        <p:nvPicPr>
          <p:cNvPr id="212" name="Imagen" descr="Imagen"/>
          <p:cNvPicPr>
            <a:picLocks noChangeAspect="1"/>
          </p:cNvPicPr>
          <p:nvPr/>
        </p:nvPicPr>
        <p:blipFill>
          <a:blip r:embed="rId2">
            <a:extLst/>
          </a:blip>
          <a:stretch>
            <a:fillRect/>
          </a:stretch>
        </p:blipFill>
        <p:spPr>
          <a:xfrm>
            <a:off x="2260006" y="0"/>
            <a:ext cx="20339773" cy="13716001"/>
          </a:xfrm>
          <a:prstGeom prst="rect">
            <a:avLst/>
          </a:prstGeom>
          <a:ln w="12700">
            <a:miter lim="400000"/>
          </a:ln>
        </p:spPr>
      </p:pic>
      <p:sp>
        <p:nvSpPr>
          <p:cNvPr id="213" name="Capítulo 30"/>
          <p:cNvSpPr txBox="1"/>
          <p:nvPr>
            <p:ph type="title"/>
          </p:nvPr>
        </p:nvSpPr>
        <p:spPr>
          <a:xfrm>
            <a:off x="1293502" y="1197883"/>
            <a:ext cx="4594729" cy="1207921"/>
          </a:xfrm>
          <a:prstGeom prst="rect">
            <a:avLst/>
          </a:prstGeom>
        </p:spPr>
        <p:txBody>
          <a:bodyPr anchor="t"/>
          <a:lstStyle>
            <a:lvl1pPr algn="ctr" defTabSz="1560536">
              <a:defRPr b="0" spc="0" sz="7168">
                <a:effectLst>
                  <a:outerShdw sx="100000" sy="100000" kx="0" ky="0" algn="b" rotWithShape="0" blurRad="16256" dist="40639" dir="4500000">
                    <a:srgbClr val="633414"/>
                  </a:outerShdw>
                </a:effectLst>
                <a:latin typeface="Helvetica Neue Black Condensed"/>
                <a:ea typeface="Helvetica Neue Black Condensed"/>
                <a:cs typeface="Helvetica Neue Black Condensed"/>
                <a:sym typeface="Helvetica Neue Black Condensed"/>
              </a:defRPr>
            </a:lvl1pPr>
          </a:lstStyle>
          <a:p>
            <a:pPr>
              <a:defRPr b="1" spc="-148" sz="7424">
                <a:effectLst/>
                <a:latin typeface="+mn-lt"/>
                <a:ea typeface="+mn-ea"/>
                <a:cs typeface="+mn-cs"/>
                <a:sym typeface="Helvetica Neue"/>
              </a:defRPr>
            </a:pPr>
            <a:r>
              <a:rPr b="0" spc="0" sz="7168">
                <a:effectLst>
                  <a:outerShdw sx="100000" sy="100000" kx="0" ky="0" algn="b" rotWithShape="0" blurRad="16256" dist="40639" dir="4500000">
                    <a:srgbClr val="633414"/>
                  </a:outerShdw>
                </a:effectLst>
                <a:latin typeface="Helvetica Neue Black Condensed"/>
                <a:ea typeface="Helvetica Neue Black Condensed"/>
                <a:cs typeface="Helvetica Neue Black Condensed"/>
                <a:sym typeface="Helvetica Neue Black Condensed"/>
              </a:rPr>
              <a:t>Capítulo 30</a:t>
            </a:r>
          </a:p>
        </p:txBody>
      </p:sp>
      <p:sp>
        <p:nvSpPr>
          <p:cNvPr id="214" name="Egoísmo y egocentrismo"/>
          <p:cNvSpPr txBox="1"/>
          <p:nvPr/>
        </p:nvSpPr>
        <p:spPr>
          <a:xfrm>
            <a:off x="4318437" y="10789196"/>
            <a:ext cx="14453818" cy="16520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602615">
              <a:lnSpc>
                <a:spcPts val="6300"/>
              </a:lnSpc>
              <a:defRPr sz="11096">
                <a:effectLst>
                  <a:outerShdw sx="100000" sy="100000" kx="0" ky="0" algn="b" rotWithShape="0" blurRad="27813" dist="64897" dir="15660000">
                    <a:srgbClr val="6C6C6C"/>
                  </a:outerShdw>
                </a:effectLst>
                <a:latin typeface="Helvetica Neue Black Condensed"/>
                <a:ea typeface="Helvetica Neue Black Condensed"/>
                <a:cs typeface="Helvetica Neue Black Condensed"/>
                <a:sym typeface="Helvetica Neue Black Condensed"/>
              </a:defRPr>
            </a:lvl1pPr>
          </a:lstStyle>
          <a:p>
            <a:pPr>
              <a:defRPr spc="1109"/>
            </a:pPr>
            <a:r>
              <a:rPr spc="0"/>
              <a:t>Egoísmo y egocentrismo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Rectángulo redondeado"/>
          <p:cNvSpPr/>
          <p:nvPr/>
        </p:nvSpPr>
        <p:spPr>
          <a:xfrm>
            <a:off x="1355417" y="9650601"/>
            <a:ext cx="21673166" cy="2464773"/>
          </a:xfrm>
          <a:prstGeom prst="roundRect">
            <a:avLst>
              <a:gd name="adj" fmla="val 8203"/>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17" name="—El Ministerio de Curación, 115 (1905)."/>
          <p:cNvSpPr txBox="1"/>
          <p:nvPr>
            <p:ph type="body" idx="21"/>
          </p:nvPr>
        </p:nvSpPr>
        <p:spPr>
          <a:xfrm>
            <a:off x="14522581" y="11588596"/>
            <a:ext cx="8128158"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Thin"/>
                <a:ea typeface="Helvetica Neue Thin"/>
                <a:cs typeface="Helvetica Neue Thin"/>
                <a:sym typeface="Helvetica Neue Thin"/>
              </a:defRPr>
            </a:lvl1pPr>
          </a:lstStyle>
          <a:p>
            <a:pPr/>
            <a:r>
              <a:t>—El Ministerio de Curación, 115 (1905).</a:t>
            </a:r>
          </a:p>
        </p:txBody>
      </p:sp>
      <p:sp>
        <p:nvSpPr>
          <p:cNvPr id="218" name="Somos egocéntricos"/>
          <p:cNvSpPr txBox="1"/>
          <p:nvPr>
            <p:ph type="ctrTitle"/>
          </p:nvPr>
        </p:nvSpPr>
        <p:spPr>
          <a:xfrm>
            <a:off x="6320394" y="1101582"/>
            <a:ext cx="12422905" cy="1587436"/>
          </a:xfrm>
          <a:prstGeom prst="rect">
            <a:avLst/>
          </a:prstGeom>
        </p:spPr>
        <p:txBody>
          <a:bodyPr/>
          <a:lstStyle>
            <a:lvl1pPr algn="ctr" defTabSz="2023821">
              <a:defRPr b="0" spc="-192" sz="9628">
                <a:effectLst>
                  <a:outerShdw sx="100000" sy="100000" kx="0" ky="0" algn="b" rotWithShape="0" blurRad="21082" dist="52705" dir="18900000">
                    <a:srgbClr val="6C6C6C"/>
                  </a:outerShdw>
                </a:effectLst>
                <a:latin typeface="Helvetica Neue Black Condensed"/>
                <a:ea typeface="Helvetica Neue Black Condensed"/>
                <a:cs typeface="Helvetica Neue Black Condensed"/>
                <a:sym typeface="Helvetica Neue Black Condensed"/>
              </a:defRPr>
            </a:lvl1pPr>
          </a:lstStyle>
          <a:p>
            <a:pPr/>
            <a:r>
              <a:t>Somos egocéntricos</a:t>
            </a:r>
          </a:p>
        </p:txBody>
      </p:sp>
      <p:sp>
        <p:nvSpPr>
          <p:cNvPr id="219" name="Por naturaleza somos egoístas y tercos."/>
          <p:cNvSpPr txBox="1"/>
          <p:nvPr>
            <p:ph type="subTitle" sz="quarter" idx="1"/>
          </p:nvPr>
        </p:nvSpPr>
        <p:spPr>
          <a:xfrm>
            <a:off x="6784897" y="2621813"/>
            <a:ext cx="11493899" cy="1155173"/>
          </a:xfrm>
          <a:prstGeom prst="rect">
            <a:avLst/>
          </a:prstGeom>
        </p:spPr>
        <p:txBody>
          <a:bodyPr/>
          <a:lstStyle>
            <a:lvl1pPr defTabSz="2438338">
              <a:lnSpc>
                <a:spcPct val="90000"/>
              </a:lnSpc>
              <a:spcBef>
                <a:spcPts val="4500"/>
              </a:spcBef>
              <a:defRPr b="0" sz="4800"/>
            </a:lvl1pPr>
          </a:lstStyle>
          <a:p>
            <a:pPr/>
            <a:r>
              <a:t>Por naturaleza somos egoístas y tercos.</a:t>
            </a:r>
          </a:p>
        </p:txBody>
      </p:sp>
      <p:sp>
        <p:nvSpPr>
          <p:cNvPr id="220" name="Deben ejercer una profunda influencia en el carácter de los que le siguen con sinceridad. Con palabras y actos bondadosos tratarán de allanar el camino para los pies cansados."/>
          <p:cNvSpPr txBox="1"/>
          <p:nvPr/>
        </p:nvSpPr>
        <p:spPr>
          <a:xfrm>
            <a:off x="2124418" y="9572136"/>
            <a:ext cx="20135164" cy="23668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ct val="90000"/>
              </a:lnSpc>
              <a:spcBef>
                <a:spcPts val="4500"/>
              </a:spcBef>
              <a:defRPr sz="4900">
                <a:effectLst>
                  <a:outerShdw sx="100000" sy="100000" kx="0" ky="0" algn="b" rotWithShape="0" blurRad="25400" dist="63500" dir="18900000">
                    <a:srgbClr val="434343"/>
                  </a:outerShdw>
                </a:effectLst>
                <a:latin typeface="Helvetica Neue Thin"/>
                <a:ea typeface="Helvetica Neue Thin"/>
                <a:cs typeface="Helvetica Neue Thin"/>
                <a:sym typeface="Helvetica Neue Thin"/>
              </a:defRPr>
            </a:lvl1pPr>
          </a:lstStyle>
          <a:p>
            <a:pPr/>
            <a:r>
              <a:t>Deben ejercer una profunda influencia en el carácter de los que le siguen con sinceridad. Con palabras y actos bondadosos tratarán de allanar el camino para los pies cansados.</a:t>
            </a:r>
          </a:p>
        </p:txBody>
      </p:sp>
      <p:sp>
        <p:nvSpPr>
          <p:cNvPr id="221" name="El ejemplo admirable de Cristo, la incomparable ternura con que compartía los sentimientos de los demás, llorando con los que lloraban, regocijándose con los que se regocijaban."/>
          <p:cNvSpPr txBox="1"/>
          <p:nvPr/>
        </p:nvSpPr>
        <p:spPr>
          <a:xfrm>
            <a:off x="921711" y="4557902"/>
            <a:ext cx="22540578" cy="4600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ct val="90000"/>
              </a:lnSpc>
              <a:spcBef>
                <a:spcPts val="4500"/>
              </a:spcBef>
              <a:defRPr i="1" sz="7800">
                <a:effectLst>
                  <a:outerShdw sx="100000" sy="100000" kx="0" ky="0" algn="b" rotWithShape="0" blurRad="25400" dist="63500" dir="18900000">
                    <a:srgbClr val="434343"/>
                  </a:outerShdw>
                </a:effectLst>
                <a:latin typeface="Times New Roman"/>
                <a:ea typeface="Times New Roman"/>
                <a:cs typeface="Times New Roman"/>
                <a:sym typeface="Times New Roman"/>
              </a:defRPr>
            </a:lvl1pPr>
          </a:lstStyle>
          <a:p>
            <a:pPr/>
            <a:r>
              <a:t>El ejemplo admirable de Cristo, la incomparable ternura con que compartía los sentimientos de los demás, llorando con los que lloraban, regocijándose con los que se regocijaban.</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Imagen" descr="Imagen"/>
          <p:cNvPicPr>
            <a:picLocks noChangeAspect="1"/>
          </p:cNvPicPr>
          <p:nvPr/>
        </p:nvPicPr>
        <p:blipFill>
          <a:blip r:embed="rId2">
            <a:extLst/>
          </a:blip>
          <a:stretch>
            <a:fillRect/>
          </a:stretch>
        </p:blipFill>
        <p:spPr>
          <a:xfrm>
            <a:off x="15986617" y="1796478"/>
            <a:ext cx="8585350" cy="11863496"/>
          </a:xfrm>
          <a:prstGeom prst="rect">
            <a:avLst/>
          </a:prstGeom>
          <a:ln w="12700">
            <a:miter lim="400000"/>
          </a:ln>
        </p:spPr>
      </p:pic>
      <p:sp>
        <p:nvSpPr>
          <p:cNvPr id="224" name="Rectángulo redondeado"/>
          <p:cNvSpPr/>
          <p:nvPr/>
        </p:nvSpPr>
        <p:spPr>
          <a:xfrm>
            <a:off x="862639" y="9654395"/>
            <a:ext cx="22658722" cy="2464774"/>
          </a:xfrm>
          <a:prstGeom prst="roundRect">
            <a:avLst>
              <a:gd name="adj" fmla="val 8203"/>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25" name="—Manuscrito 21, 1899."/>
          <p:cNvSpPr txBox="1"/>
          <p:nvPr>
            <p:ph type="body" idx="21"/>
          </p:nvPr>
        </p:nvSpPr>
        <p:spPr>
          <a:xfrm>
            <a:off x="16444042" y="12399913"/>
            <a:ext cx="6478574" cy="602758"/>
          </a:xfrm>
          <a:prstGeom prst="rect">
            <a:avLst/>
          </a:prstGeom>
          <a:extLst>
            <a:ext uri="{C572A759-6A51-4108-AA02-DFA0A04FC94B}">
              <ma14:wrappingTextBoxFlag xmlns:ma14="http://schemas.microsoft.com/office/mac/drawingml/2011/main" val="1"/>
            </a:ext>
          </a:extLst>
        </p:spPr>
        <p:txBody>
          <a:bodyPr/>
          <a:lstStyle>
            <a:lvl1pPr marL="626144" indent="-460502" algn="r" defTabSz="2389572">
              <a:lnSpc>
                <a:spcPct val="90000"/>
              </a:lnSpc>
              <a:defRPr b="0" spc="-68" sz="3430">
                <a:latin typeface="Helvetica Neue Thin"/>
                <a:ea typeface="Helvetica Neue Thin"/>
                <a:cs typeface="Helvetica Neue Thin"/>
                <a:sym typeface="Helvetica Neue Thin"/>
              </a:defRPr>
            </a:lvl1pPr>
          </a:lstStyle>
          <a:p>
            <a:pPr/>
            <a:r>
              <a:t>—Manuscrito 21, 1899. </a:t>
            </a:r>
          </a:p>
        </p:txBody>
      </p:sp>
      <p:sp>
        <p:nvSpPr>
          <p:cNvPr id="226" name="El egoísmo lleva al fracaso intelectual"/>
          <p:cNvSpPr txBox="1"/>
          <p:nvPr>
            <p:ph type="ctrTitle"/>
          </p:nvPr>
        </p:nvSpPr>
        <p:spPr>
          <a:xfrm>
            <a:off x="120237" y="1520039"/>
            <a:ext cx="16972761" cy="1226307"/>
          </a:xfrm>
          <a:prstGeom prst="rect">
            <a:avLst/>
          </a:prstGeom>
        </p:spPr>
        <p:txBody>
          <a:bodyPr/>
          <a:lstStyle>
            <a:lvl1pPr algn="ctr" defTabSz="1560536">
              <a:defRPr b="0" spc="-148" sz="7424">
                <a:effectLst>
                  <a:outerShdw sx="100000" sy="100000" kx="0" ky="0" algn="b" rotWithShape="0" blurRad="16256" dist="40639" dir="18900000">
                    <a:srgbClr val="6C6C6C"/>
                  </a:outerShdw>
                </a:effectLst>
                <a:latin typeface="Helvetica Neue Black Condensed"/>
                <a:ea typeface="Helvetica Neue Black Condensed"/>
                <a:cs typeface="Helvetica Neue Black Condensed"/>
                <a:sym typeface="Helvetica Neue Black Condensed"/>
              </a:defRPr>
            </a:lvl1pPr>
          </a:lstStyle>
          <a:p>
            <a:pPr/>
            <a:r>
              <a:t>El egoísmo lleva al fracaso intelectual</a:t>
            </a:r>
          </a:p>
        </p:txBody>
      </p:sp>
      <p:sp>
        <p:nvSpPr>
          <p:cNvPr id="227" name="El egoísmo siempre debe mantenerse subordinado; porque si se le deja lugar para actuar, llega a ser un poder dominante que reduce el intelecto, endurece el corazón, y debilita el poder moral."/>
          <p:cNvSpPr txBox="1"/>
          <p:nvPr>
            <p:ph type="subTitle" sz="quarter" idx="1"/>
          </p:nvPr>
        </p:nvSpPr>
        <p:spPr>
          <a:xfrm>
            <a:off x="934622" y="4884961"/>
            <a:ext cx="14250954" cy="3946078"/>
          </a:xfrm>
          <a:prstGeom prst="rect">
            <a:avLst/>
          </a:prstGeom>
        </p:spPr>
        <p:txBody>
          <a:bodyPr/>
          <a:lstStyle/>
          <a:p>
            <a:pPr defTabSz="1877520">
              <a:lnSpc>
                <a:spcPct val="90000"/>
              </a:lnSpc>
              <a:spcBef>
                <a:spcPts val="3400"/>
              </a:spcBef>
              <a:defRPr b="0" sz="3696"/>
            </a:pPr>
            <a:r>
              <a:rPr b="1" i="1" sz="6929">
                <a:latin typeface="Times New Roman"/>
                <a:ea typeface="Times New Roman"/>
                <a:cs typeface="Times New Roman"/>
                <a:sym typeface="Times New Roman"/>
              </a:rPr>
              <a:t>El egoísmo siempre debe mantenerse subordinado</a:t>
            </a:r>
            <a:r>
              <a:t>; porque si se le deja lugar para actuar, </a:t>
            </a:r>
            <a:r>
              <a:rPr sz="5236">
                <a:effectLst>
                  <a:outerShdw sx="100000" sy="100000" kx="0" ky="0" algn="b" rotWithShape="0" blurRad="19558" dist="48895" dir="18900000">
                    <a:srgbClr val="6C6C6C"/>
                  </a:outerShdw>
                </a:effectLst>
                <a:latin typeface="Helvetica Neue Bold Condensed"/>
                <a:ea typeface="Helvetica Neue Bold Condensed"/>
                <a:cs typeface="Helvetica Neue Bold Condensed"/>
                <a:sym typeface="Helvetica Neue Bold Condensed"/>
              </a:rPr>
              <a:t>llega a ser un poder dominante que reduce el intelecto</a:t>
            </a:r>
            <a:r>
              <a:t>, </a:t>
            </a:r>
            <a:r>
              <a:rPr sz="5236">
                <a:effectLst>
                  <a:outerShdw sx="100000" sy="100000" kx="0" ky="0" algn="b" rotWithShape="0" blurRad="19558" dist="48895" dir="18900000">
                    <a:srgbClr val="6C6C6C"/>
                  </a:outerShdw>
                </a:effectLst>
                <a:latin typeface="Helvetica Neue Bold Condensed"/>
                <a:ea typeface="Helvetica Neue Bold Condensed"/>
                <a:cs typeface="Helvetica Neue Bold Condensed"/>
                <a:sym typeface="Helvetica Neue Bold Condensed"/>
              </a:rPr>
              <a:t>endurece el corazón</a:t>
            </a:r>
            <a:r>
              <a:t>, y </a:t>
            </a:r>
            <a:r>
              <a:rPr sz="5236">
                <a:effectLst>
                  <a:outerShdw sx="100000" sy="100000" kx="0" ky="0" algn="b" rotWithShape="0" blurRad="19558" dist="48895" dir="18900000">
                    <a:srgbClr val="6C6C6C"/>
                  </a:outerShdw>
                </a:effectLst>
                <a:latin typeface="Helvetica Neue Bold Condensed"/>
                <a:ea typeface="Helvetica Neue Bold Condensed"/>
                <a:cs typeface="Helvetica Neue Bold Condensed"/>
                <a:sym typeface="Helvetica Neue Bold Condensed"/>
              </a:rPr>
              <a:t>debilita el poder moral</a:t>
            </a:r>
            <a:r>
              <a:t>.</a:t>
            </a:r>
          </a:p>
        </p:txBody>
      </p:sp>
      <p:sp>
        <p:nvSpPr>
          <p:cNvPr id="228" name="Luego viene la desilusión. El hombre se ha divorciado de Dios y se ha entregado a prácticas indignas. No puede ser feliz, porque no puede respetarse a sí mismo. Se ha rebajado en su propia estima. Es un fracaso intelectual."/>
          <p:cNvSpPr txBox="1"/>
          <p:nvPr/>
        </p:nvSpPr>
        <p:spPr>
          <a:xfrm>
            <a:off x="1232751" y="9654395"/>
            <a:ext cx="21918498" cy="24647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ct val="90000"/>
              </a:lnSpc>
              <a:spcBef>
                <a:spcPts val="4500"/>
              </a:spcBef>
              <a:defRPr sz="4800">
                <a:latin typeface="Helvetica Neue Thin"/>
                <a:ea typeface="Helvetica Neue Thin"/>
                <a:cs typeface="Helvetica Neue Thin"/>
                <a:sym typeface="Helvetica Neue Thin"/>
              </a:defRPr>
            </a:lvl1pPr>
          </a:lstStyle>
          <a:p>
            <a:pPr/>
            <a:r>
              <a:t>Luego viene la desilusión. El hombre se ha divorciado de Dios y se ha entregado a prácticas indignas. No puede ser feliz, porque no puede respetarse a sí mismo. Se ha rebajado en su propia estima. Es un fracaso intelectual.</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Carta 28, 1888."/>
          <p:cNvSpPr txBox="1"/>
          <p:nvPr>
            <p:ph type="body" idx="21"/>
          </p:nvPr>
        </p:nvSpPr>
        <p:spPr>
          <a:xfrm>
            <a:off x="15115255" y="11856159"/>
            <a:ext cx="7620445" cy="602758"/>
          </a:xfrm>
          <a:prstGeom prst="rect">
            <a:avLst/>
          </a:prstGeom>
          <a:extLst>
            <a:ext uri="{C572A759-6A51-4108-AA02-DFA0A04FC94B}">
              <ma14:wrappingTextBoxFlag xmlns:ma14="http://schemas.microsoft.com/office/mac/drawingml/2011/main" val="1"/>
            </a:ext>
          </a:extLst>
        </p:spPr>
        <p:txBody>
          <a:bodyPr anchor="t"/>
          <a:lstStyle>
            <a:lvl1pPr marL="626144" indent="-460502" algn="r" defTabSz="2389572">
              <a:lnSpc>
                <a:spcPct val="90000"/>
              </a:lnSpc>
              <a:defRPr b="0" spc="-68" sz="3430">
                <a:latin typeface="Helvetica Neue Thin"/>
                <a:ea typeface="Helvetica Neue Thin"/>
                <a:cs typeface="Helvetica Neue Thin"/>
                <a:sym typeface="Helvetica Neue Thin"/>
              </a:defRPr>
            </a:lvl1pPr>
          </a:lstStyle>
          <a:p>
            <a:pPr/>
            <a:r>
              <a:t>—Carta 28, 1888.</a:t>
            </a:r>
          </a:p>
        </p:txBody>
      </p:sp>
      <p:sp>
        <p:nvSpPr>
          <p:cNvPr id="231" name="El egoísmo"/>
          <p:cNvSpPr txBox="1"/>
          <p:nvPr>
            <p:ph type="ctrTitle"/>
          </p:nvPr>
        </p:nvSpPr>
        <p:spPr>
          <a:xfrm>
            <a:off x="9840893" y="1305490"/>
            <a:ext cx="4702213" cy="1324179"/>
          </a:xfrm>
          <a:prstGeom prst="rect">
            <a:avLst/>
          </a:prstGeom>
        </p:spPr>
        <p:txBody>
          <a:bodyPr/>
          <a:lstStyle>
            <a:lvl1pPr algn="ctr" defTabSz="1682453">
              <a:defRPr b="0" spc="-160" sz="8004">
                <a:effectLst>
                  <a:outerShdw sx="100000" sy="100000" kx="0" ky="0" algn="b" rotWithShape="0" blurRad="17526" dist="43815" dir="18900000">
                    <a:srgbClr val="6C6C6C"/>
                  </a:outerShdw>
                </a:effectLst>
                <a:latin typeface="Helvetica Neue Black Condensed"/>
                <a:ea typeface="Helvetica Neue Black Condensed"/>
                <a:cs typeface="Helvetica Neue Black Condensed"/>
                <a:sym typeface="Helvetica Neue Black Condensed"/>
              </a:defRPr>
            </a:lvl1pPr>
          </a:lstStyle>
          <a:p>
            <a:pPr/>
            <a:r>
              <a:t>El egoísmo</a:t>
            </a:r>
          </a:p>
        </p:txBody>
      </p:sp>
      <p:sp>
        <p:nvSpPr>
          <p:cNvPr id="232" name="El egoísmo es la falta de humildad y su existencia es la ruina de la felicidad y la causa de la culpabilidad de los seres humanos, y conduce a los que lo abrigan al naufragio de la fe."/>
          <p:cNvSpPr txBox="1"/>
          <p:nvPr>
            <p:ph type="subTitle" sz="half" idx="1"/>
          </p:nvPr>
        </p:nvSpPr>
        <p:spPr>
          <a:xfrm>
            <a:off x="3684659" y="5525877"/>
            <a:ext cx="17694375" cy="5685434"/>
          </a:xfrm>
          <a:prstGeom prst="rect">
            <a:avLst/>
          </a:prstGeom>
        </p:spPr>
        <p:txBody>
          <a:bodyPr/>
          <a:lstStyle/>
          <a:p>
            <a:pPr algn="ctr" defTabSz="2438338">
              <a:lnSpc>
                <a:spcPct val="90000"/>
              </a:lnSpc>
              <a:spcBef>
                <a:spcPts val="4500"/>
              </a:spcBef>
              <a:defRPr b="0" sz="6800">
                <a:latin typeface="Helvetica Neue Thin"/>
                <a:ea typeface="Helvetica Neue Thin"/>
                <a:cs typeface="Helvetica Neue Thin"/>
                <a:sym typeface="Helvetica Neue Thin"/>
              </a:defRPr>
            </a:pPr>
            <a:r>
              <a:t>El </a:t>
            </a:r>
            <a:r>
              <a:rPr spc="-130" sz="6500">
                <a:effectLst>
                  <a:outerShdw sx="100000" sy="100000" kx="0" ky="0" algn="b" rotWithShape="0" blurRad="25400" dist="63500" dir="18900000">
                    <a:srgbClr val="6C6C6C"/>
                  </a:outerShdw>
                </a:effectLst>
                <a:latin typeface="Helvetica Neue Bold Condensed"/>
                <a:ea typeface="Helvetica Neue Bold Condensed"/>
                <a:cs typeface="Helvetica Neue Bold Condensed"/>
                <a:sym typeface="Helvetica Neue Bold Condensed"/>
              </a:rPr>
              <a:t>egoísmo</a:t>
            </a:r>
            <a:r>
              <a:t> es la </a:t>
            </a:r>
            <a:r>
              <a:rPr spc="-130" sz="6500">
                <a:effectLst>
                  <a:outerShdw sx="100000" sy="100000" kx="0" ky="0" algn="b" rotWithShape="0" blurRad="25400" dist="63500" dir="18900000">
                    <a:srgbClr val="6C6C6C"/>
                  </a:outerShdw>
                </a:effectLst>
                <a:latin typeface="Helvetica Neue Bold Condensed"/>
                <a:ea typeface="Helvetica Neue Bold Condensed"/>
                <a:cs typeface="Helvetica Neue Bold Condensed"/>
                <a:sym typeface="Helvetica Neue Bold Condensed"/>
              </a:rPr>
              <a:t>falta de humildad</a:t>
            </a:r>
            <a:r>
              <a:t> y </a:t>
            </a:r>
            <a:r>
              <a:rPr spc="-130" sz="6500">
                <a:effectLst>
                  <a:outerShdw sx="100000" sy="100000" kx="0" ky="0" algn="b" rotWithShape="0" blurRad="25400" dist="63500" dir="18900000">
                    <a:srgbClr val="6C6C6C"/>
                  </a:outerShdw>
                </a:effectLst>
                <a:latin typeface="Helvetica Neue Bold Condensed"/>
                <a:ea typeface="Helvetica Neue Bold Condensed"/>
                <a:cs typeface="Helvetica Neue Bold Condensed"/>
                <a:sym typeface="Helvetica Neue Bold Condensed"/>
              </a:rPr>
              <a:t>su existencia es la ruina</a:t>
            </a:r>
            <a:r>
              <a:t> de la felicidad y la </a:t>
            </a:r>
            <a:r>
              <a:rPr spc="-130" sz="6500">
                <a:effectLst>
                  <a:outerShdw sx="100000" sy="100000" kx="0" ky="0" algn="b" rotWithShape="0" blurRad="25400" dist="63500" dir="18900000">
                    <a:srgbClr val="6C6C6C"/>
                  </a:outerShdw>
                </a:effectLst>
                <a:latin typeface="Helvetica Neue Bold Condensed"/>
                <a:ea typeface="Helvetica Neue Bold Condensed"/>
                <a:cs typeface="Helvetica Neue Bold Condensed"/>
                <a:sym typeface="Helvetica Neue Bold Condensed"/>
              </a:rPr>
              <a:t>causa</a:t>
            </a:r>
            <a:r>
              <a:t> de la </a:t>
            </a:r>
            <a:r>
              <a:rPr spc="-130" sz="6500">
                <a:effectLst>
                  <a:outerShdw sx="100000" sy="100000" kx="0" ky="0" algn="b" rotWithShape="0" blurRad="25400" dist="63500" dir="18900000">
                    <a:srgbClr val="6C6C6C"/>
                  </a:outerShdw>
                </a:effectLst>
                <a:latin typeface="Helvetica Neue Bold Condensed"/>
                <a:ea typeface="Helvetica Neue Bold Condensed"/>
                <a:cs typeface="Helvetica Neue Bold Condensed"/>
                <a:sym typeface="Helvetica Neue Bold Condensed"/>
              </a:rPr>
              <a:t>culpabilidad </a:t>
            </a:r>
            <a:r>
              <a:t>de los seres humanos, y </a:t>
            </a:r>
            <a:r>
              <a:rPr spc="-130" sz="6500">
                <a:effectLst>
                  <a:outerShdw sx="100000" sy="100000" kx="0" ky="0" algn="b" rotWithShape="0" blurRad="25400" dist="63500" dir="18900000">
                    <a:srgbClr val="6C6C6C"/>
                  </a:outerShdw>
                </a:effectLst>
                <a:latin typeface="Helvetica Neue Bold Condensed"/>
                <a:ea typeface="Helvetica Neue Bold Condensed"/>
                <a:cs typeface="Helvetica Neue Bold Condensed"/>
                <a:sym typeface="Helvetica Neue Bold Condensed"/>
              </a:rPr>
              <a:t>conduce</a:t>
            </a:r>
            <a:r>
              <a:t> a los que lo abrigan </a:t>
            </a:r>
            <a:r>
              <a:rPr spc="-130" sz="6500">
                <a:effectLst>
                  <a:outerShdw sx="100000" sy="100000" kx="0" ky="0" algn="b" rotWithShape="0" blurRad="25400" dist="63500" dir="18900000">
                    <a:srgbClr val="6C6C6C"/>
                  </a:outerShdw>
                </a:effectLst>
                <a:latin typeface="Helvetica Neue Bold Condensed"/>
                <a:ea typeface="Helvetica Neue Bold Condensed"/>
                <a:cs typeface="Helvetica Neue Bold Condensed"/>
                <a:sym typeface="Helvetica Neue Bold Condensed"/>
              </a:rPr>
              <a:t>al naufragio</a:t>
            </a:r>
            <a:r>
              <a:t> de la fe.</a:t>
            </a:r>
          </a:p>
        </p:txBody>
      </p:sp>
      <p:sp>
        <p:nvSpPr>
          <p:cNvPr id="233" name="Causa de la culpabilidad humana"/>
          <p:cNvSpPr txBox="1"/>
          <p:nvPr/>
        </p:nvSpPr>
        <p:spPr>
          <a:xfrm>
            <a:off x="5676344" y="2469341"/>
            <a:ext cx="13031312" cy="13241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2316421">
              <a:lnSpc>
                <a:spcPct val="80000"/>
              </a:lnSpc>
              <a:defRPr cap="all" spc="-123" sz="6175">
                <a:effectLst>
                  <a:outerShdw sx="100000" sy="100000" kx="0" ky="0" algn="b" rotWithShape="0" blurRad="24130" dist="60325" dir="18900000">
                    <a:srgbClr val="A9A9A9"/>
                  </a:outerShdw>
                </a:effectLst>
                <a:latin typeface="Helvetica Neue Thin"/>
                <a:ea typeface="Helvetica Neue Thin"/>
                <a:cs typeface="Helvetica Neue Thin"/>
                <a:sym typeface="Helvetica Neue Thin"/>
              </a:defRPr>
            </a:lvl1pPr>
          </a:lstStyle>
          <a:p>
            <a:pPr/>
            <a:r>
              <a:t>Causa de la culpabilidad humana</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Rectángulo redondeado"/>
          <p:cNvSpPr/>
          <p:nvPr/>
        </p:nvSpPr>
        <p:spPr>
          <a:xfrm>
            <a:off x="11840497" y="4070540"/>
            <a:ext cx="8606220" cy="5574920"/>
          </a:xfrm>
          <a:prstGeom prst="roundRect">
            <a:avLst>
              <a:gd name="adj" fmla="val 4404"/>
            </a:avLst>
          </a:prstGeom>
          <a:blipFill>
            <a:blip r:embed="rId2"/>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36" name="Rectángulo redondeado"/>
          <p:cNvSpPr/>
          <p:nvPr/>
        </p:nvSpPr>
        <p:spPr>
          <a:xfrm>
            <a:off x="3089445" y="3976879"/>
            <a:ext cx="7367445" cy="5574920"/>
          </a:xfrm>
          <a:prstGeom prst="roundRect">
            <a:avLst>
              <a:gd name="adj" fmla="val 4404"/>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37" name="Rectángulo redondeado"/>
          <p:cNvSpPr/>
          <p:nvPr/>
        </p:nvSpPr>
        <p:spPr>
          <a:xfrm>
            <a:off x="1049555" y="10218252"/>
            <a:ext cx="22658722" cy="2203199"/>
          </a:xfrm>
          <a:prstGeom prst="roundRect">
            <a:avLst>
              <a:gd name="adj" fmla="val 9177"/>
            </a:avLst>
          </a:prstGeom>
          <a:blipFill>
            <a:blip r:embed="rId4"/>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defTabSz="825500">
              <a:defRPr sz="5600">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sp>
        <p:nvSpPr>
          <p:cNvPr id="238" name="—Testimonios para los Ministros, 392, 393 (1896)."/>
          <p:cNvSpPr txBox="1"/>
          <p:nvPr>
            <p:ph type="body" idx="21"/>
          </p:nvPr>
        </p:nvSpPr>
        <p:spPr>
          <a:xfrm>
            <a:off x="1206499" y="12144626"/>
            <a:ext cx="21971002"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0" sz="3500">
                <a:latin typeface="Helvetica Neue UltraLight"/>
                <a:ea typeface="Helvetica Neue UltraLight"/>
                <a:cs typeface="Helvetica Neue UltraLight"/>
                <a:sym typeface="Helvetica Neue UltraLight"/>
              </a:defRPr>
            </a:lvl1pPr>
          </a:lstStyle>
          <a:p>
            <a:pPr/>
            <a:r>
              <a:t>—Testimonios para los Ministros, 392, 393 (1896).</a:t>
            </a:r>
          </a:p>
        </p:txBody>
      </p:sp>
      <p:sp>
        <p:nvSpPr>
          <p:cNvPr id="239" name="Confunde los sentidos"/>
          <p:cNvSpPr txBox="1"/>
          <p:nvPr>
            <p:ph type="ctrTitle"/>
          </p:nvPr>
        </p:nvSpPr>
        <p:spPr>
          <a:xfrm>
            <a:off x="4266081" y="948651"/>
            <a:ext cx="15851838" cy="1587437"/>
          </a:xfrm>
          <a:prstGeom prst="rect">
            <a:avLst/>
          </a:prstGeom>
        </p:spPr>
        <p:txBody>
          <a:bodyPr/>
          <a:lstStyle>
            <a:lvl1pPr algn="ctr" defTabSz="2072588">
              <a:lnSpc>
                <a:spcPct val="90000"/>
              </a:lnSpc>
              <a:spcBef>
                <a:spcPts val="3800"/>
              </a:spcBef>
              <a:defRPr b="0" spc="-195" sz="9775">
                <a:effectLst>
                  <a:outerShdw sx="100000" sy="100000" kx="0" ky="0" algn="b" rotWithShape="0" blurRad="21590" dist="53975" dir="18900000">
                    <a:srgbClr val="6C6C6C"/>
                  </a:outerShdw>
                </a:effectLst>
                <a:latin typeface="Helvetica Neue Bold Condensed"/>
                <a:ea typeface="Helvetica Neue Bold Condensed"/>
                <a:cs typeface="Helvetica Neue Bold Condensed"/>
                <a:sym typeface="Helvetica Neue Bold Condensed"/>
              </a:defRPr>
            </a:lvl1pPr>
          </a:lstStyle>
          <a:p>
            <a:pPr/>
            <a:r>
              <a:t>Confunde los sentidos</a:t>
            </a:r>
          </a:p>
        </p:txBody>
      </p:sp>
      <p:sp>
        <p:nvSpPr>
          <p:cNvPr id="240" name="Pervierte los principios…"/>
          <p:cNvSpPr txBox="1"/>
          <p:nvPr>
            <p:ph type="subTitle" sz="quarter" idx="1"/>
          </p:nvPr>
        </p:nvSpPr>
        <p:spPr>
          <a:xfrm>
            <a:off x="3403327" y="4463151"/>
            <a:ext cx="6739680" cy="4602376"/>
          </a:xfrm>
          <a:prstGeom prst="rect">
            <a:avLst/>
          </a:prstGeom>
        </p:spPr>
        <p:txBody>
          <a:bodyPr/>
          <a:lstStyle/>
          <a:p>
            <a:pPr marL="908558" indent="-721868" defTabSz="2389572">
              <a:lnSpc>
                <a:spcPct val="90000"/>
              </a:lnSpc>
              <a:spcBef>
                <a:spcPts val="4400"/>
              </a:spcBef>
              <a:buSzPct val="80000"/>
              <a:buBlip>
                <a:blip r:embed="rId5"/>
              </a:buBlip>
              <a:defRPr b="0" sz="4704"/>
            </a:pPr>
            <a:r>
              <a:t>Pervierte</a:t>
            </a:r>
            <a:r>
              <a:rPr spc="-68" sz="3430">
                <a:latin typeface="Helvetica Neue UltraLight"/>
                <a:ea typeface="Helvetica Neue UltraLight"/>
                <a:cs typeface="Helvetica Neue UltraLight"/>
                <a:sym typeface="Helvetica Neue UltraLight"/>
              </a:rPr>
              <a:t> los</a:t>
            </a:r>
            <a:r>
              <a:t> principios</a:t>
            </a:r>
          </a:p>
          <a:p>
            <a:pPr marL="908558" indent="-721868" defTabSz="2389572">
              <a:lnSpc>
                <a:spcPct val="90000"/>
              </a:lnSpc>
              <a:spcBef>
                <a:spcPts val="4400"/>
              </a:spcBef>
              <a:buSzPct val="80000"/>
              <a:buBlip>
                <a:blip r:embed="rId5"/>
              </a:buBlip>
              <a:defRPr b="0" sz="4704"/>
            </a:pPr>
            <a:r>
              <a:t>Confunde </a:t>
            </a:r>
            <a:r>
              <a:rPr spc="-68" sz="3430">
                <a:latin typeface="Helvetica Neue UltraLight"/>
                <a:ea typeface="Helvetica Neue UltraLight"/>
                <a:cs typeface="Helvetica Neue UltraLight"/>
                <a:sym typeface="Helvetica Neue UltraLight"/>
              </a:rPr>
              <a:t>los </a:t>
            </a:r>
            <a:r>
              <a:t>sentidos y nublado el juicio.</a:t>
            </a:r>
          </a:p>
          <a:p>
            <a:pPr marL="908558" indent="-721868" defTabSz="2389572">
              <a:lnSpc>
                <a:spcPct val="90000"/>
              </a:lnSpc>
              <a:spcBef>
                <a:spcPts val="4400"/>
              </a:spcBef>
              <a:buSzPct val="80000"/>
              <a:buBlip>
                <a:blip r:embed="rId5"/>
              </a:buBlip>
              <a:defRPr b="0" sz="4704"/>
            </a:pPr>
            <a:r>
              <a:t>El deseo</a:t>
            </a:r>
            <a:r>
              <a:rPr spc="-68" sz="3430">
                <a:latin typeface="Helvetica Neue UltraLight"/>
                <a:ea typeface="Helvetica Neue UltraLight"/>
                <a:cs typeface="Helvetica Neue UltraLight"/>
                <a:sym typeface="Helvetica Neue UltraLight"/>
              </a:rPr>
              <a:t> de</a:t>
            </a:r>
            <a:r>
              <a:t> obtener sueldos elevados</a:t>
            </a:r>
          </a:p>
        </p:txBody>
      </p:sp>
      <p:sp>
        <p:nvSpPr>
          <p:cNvPr id="241" name="Aquellos que han sido atrapados, a menos que se conviertan cabalmente y sean renovados, porque han sido leudados por principios erróneos cuyo efecto mortal no pudieron percibir."/>
          <p:cNvSpPr txBox="1"/>
          <p:nvPr/>
        </p:nvSpPr>
        <p:spPr>
          <a:xfrm>
            <a:off x="1393415" y="10285814"/>
            <a:ext cx="21971001" cy="20680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ct val="90000"/>
              </a:lnSpc>
              <a:spcBef>
                <a:spcPts val="4500"/>
              </a:spcBef>
              <a:defRPr sz="4200">
                <a:latin typeface="Helvetica Neue Thin"/>
                <a:ea typeface="Helvetica Neue Thin"/>
                <a:cs typeface="Helvetica Neue Thin"/>
                <a:sym typeface="Helvetica Neue Thin"/>
              </a:defRPr>
            </a:lvl1pPr>
          </a:lstStyle>
          <a:p>
            <a:pPr/>
            <a:r>
              <a:t>Aquellos que han sido atrapados, a menos que se conviertan cabalmente y sean renovados, porque han sido leudados por principios erróneos cuyo efecto mortal no pudieron percibir.</a:t>
            </a:r>
          </a:p>
        </p:txBody>
      </p:sp>
      <p:sp>
        <p:nvSpPr>
          <p:cNvPr id="242" name="El egoísmo"/>
          <p:cNvSpPr txBox="1"/>
          <p:nvPr/>
        </p:nvSpPr>
        <p:spPr>
          <a:xfrm>
            <a:off x="9136647" y="2945729"/>
            <a:ext cx="4156521" cy="13510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90000"/>
              </a:lnSpc>
              <a:spcBef>
                <a:spcPts val="4500"/>
              </a:spcBef>
              <a:defRPr i="1" sz="6800">
                <a:latin typeface="Times New Roman"/>
                <a:ea typeface="Times New Roman"/>
                <a:cs typeface="Times New Roman"/>
                <a:sym typeface="Times New Roman"/>
              </a:defRPr>
            </a:lvl1pPr>
          </a:lstStyle>
          <a:p>
            <a:pPr/>
            <a:r>
              <a:t>El egoísmo </a:t>
            </a:r>
          </a:p>
        </p:txBody>
      </p:sp>
      <p:sp>
        <p:nvSpPr>
          <p:cNvPr id="243" name="Priva a otros de los derechos que Dios les concedió…"/>
          <p:cNvSpPr txBox="1"/>
          <p:nvPr/>
        </p:nvSpPr>
        <p:spPr>
          <a:xfrm>
            <a:off x="12045656" y="4322432"/>
            <a:ext cx="7777889" cy="5229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17829" indent="-729234" algn="l" defTabSz="2413955">
              <a:lnSpc>
                <a:spcPct val="90000"/>
              </a:lnSpc>
              <a:spcBef>
                <a:spcPts val="4400"/>
              </a:spcBef>
              <a:buSzPct val="80000"/>
              <a:buBlip>
                <a:blip r:embed="rId5"/>
              </a:buBlip>
              <a:defRPr sz="4752"/>
            </a:pPr>
            <a:r>
              <a:t>Priva a otros </a:t>
            </a:r>
            <a:r>
              <a:rPr spc="-69" sz="3465">
                <a:latin typeface="Helvetica Neue UltraLight"/>
                <a:ea typeface="Helvetica Neue UltraLight"/>
                <a:cs typeface="Helvetica Neue UltraLight"/>
                <a:sym typeface="Helvetica Neue UltraLight"/>
              </a:rPr>
              <a:t>de los </a:t>
            </a:r>
            <a:r>
              <a:t>derechos</a:t>
            </a:r>
            <a:r>
              <a:rPr spc="-69" sz="3465">
                <a:latin typeface="Helvetica Neue UltraLight"/>
                <a:ea typeface="Helvetica Neue UltraLight"/>
                <a:cs typeface="Helvetica Neue UltraLight"/>
                <a:sym typeface="Helvetica Neue UltraLight"/>
              </a:rPr>
              <a:t> que </a:t>
            </a:r>
            <a:r>
              <a:t>Dios</a:t>
            </a:r>
            <a:r>
              <a:rPr spc="-69" sz="3465">
                <a:latin typeface="Helvetica Neue UltraLight"/>
                <a:ea typeface="Helvetica Neue UltraLight"/>
                <a:cs typeface="Helvetica Neue UltraLight"/>
                <a:sym typeface="Helvetica Neue UltraLight"/>
              </a:rPr>
              <a:t> les </a:t>
            </a:r>
            <a:r>
              <a:t>concedió</a:t>
            </a:r>
          </a:p>
          <a:p>
            <a:pPr marL="917829" indent="-729234" algn="l" defTabSz="2413955">
              <a:lnSpc>
                <a:spcPct val="90000"/>
              </a:lnSpc>
              <a:spcBef>
                <a:spcPts val="4400"/>
              </a:spcBef>
              <a:buSzPct val="80000"/>
              <a:buBlip>
                <a:blip r:embed="rId5"/>
              </a:buBlip>
              <a:defRPr sz="4752"/>
            </a:pPr>
            <a:r>
              <a:t>Proviene</a:t>
            </a:r>
            <a:r>
              <a:rPr spc="-69" sz="3465">
                <a:latin typeface="Helvetica Neue UltraLight"/>
                <a:ea typeface="Helvetica Neue UltraLight"/>
                <a:cs typeface="Helvetica Neue UltraLight"/>
                <a:sym typeface="Helvetica Neue UltraLight"/>
              </a:rPr>
              <a:t> de </a:t>
            </a:r>
            <a:r>
              <a:t>Santanas, colocan bajo su bandera </a:t>
            </a:r>
            <a:r>
              <a:rPr spc="-69" sz="3465">
                <a:latin typeface="Helvetica Neue UltraLight"/>
                <a:ea typeface="Helvetica Neue UltraLight"/>
                <a:cs typeface="Helvetica Neue UltraLight"/>
                <a:sym typeface="Helvetica Neue UltraLight"/>
              </a:rPr>
              <a:t>al </a:t>
            </a:r>
            <a:r>
              <a:t>seguir sus métodos </a:t>
            </a:r>
            <a:r>
              <a:rPr spc="-69" sz="3465">
                <a:latin typeface="Helvetica Neue UltraLight"/>
                <a:ea typeface="Helvetica Neue UltraLight"/>
                <a:cs typeface="Helvetica Neue UltraLight"/>
                <a:sym typeface="Helvetica Neue UltraLight"/>
              </a:rPr>
              <a:t>los </a:t>
            </a:r>
            <a:r>
              <a:t>seres humanos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Testimonies for the Church 5:508 (1889)."/>
          <p:cNvSpPr txBox="1"/>
          <p:nvPr>
            <p:ph type="body" idx="21"/>
          </p:nvPr>
        </p:nvSpPr>
        <p:spPr>
          <a:xfrm>
            <a:off x="13998032" y="11338143"/>
            <a:ext cx="9179469" cy="1137884"/>
          </a:xfrm>
          <a:prstGeom prst="rect">
            <a:avLst/>
          </a:prstGeom>
          <a:extLst>
            <a:ext uri="{C572A759-6A51-4108-AA02-DFA0A04FC94B}">
              <ma14:wrappingTextBoxFlag xmlns:ma14="http://schemas.microsoft.com/office/mac/drawingml/2011/main" val="1"/>
            </a:ext>
          </a:extLst>
        </p:spPr>
        <p:txBody>
          <a:bodyPr/>
          <a:lstStyle>
            <a:lvl1pPr marL="638923" indent="-469900" algn="r" defTabSz="2438338">
              <a:lnSpc>
                <a:spcPct val="90000"/>
              </a:lnSpc>
              <a:defRPr b="0" spc="-72">
                <a:latin typeface="Helvetica Neue Light"/>
                <a:ea typeface="Helvetica Neue Light"/>
                <a:cs typeface="Helvetica Neue Light"/>
                <a:sym typeface="Helvetica Neue Light"/>
              </a:defRPr>
            </a:lvl1pPr>
          </a:lstStyle>
          <a:p>
            <a:pPr/>
            <a:r>
              <a:t>—Testimonies for the Church 5:508 (1889).</a:t>
            </a:r>
          </a:p>
        </p:txBody>
      </p:sp>
      <p:sp>
        <p:nvSpPr>
          <p:cNvPr id="246" name="Cuidado con la autocompasión"/>
          <p:cNvSpPr txBox="1"/>
          <p:nvPr>
            <p:ph type="ctrTitle"/>
          </p:nvPr>
        </p:nvSpPr>
        <p:spPr>
          <a:xfrm>
            <a:off x="1206498" y="1305490"/>
            <a:ext cx="21971004" cy="1587436"/>
          </a:xfrm>
          <a:prstGeom prst="rect">
            <a:avLst/>
          </a:prstGeom>
        </p:spPr>
        <p:txBody>
          <a:bodyPr/>
          <a:lstStyle>
            <a:lvl1pPr algn="ctr">
              <a:lnSpc>
                <a:spcPct val="90000"/>
              </a:lnSpc>
              <a:spcBef>
                <a:spcPts val="4500"/>
              </a:spcBef>
              <a:defRPr b="0" spc="-130" sz="6500">
                <a:effectLst>
                  <a:outerShdw sx="100000" sy="100000" kx="0" ky="0" algn="b" rotWithShape="0" blurRad="25400" dist="63500" dir="18900000">
                    <a:srgbClr val="6C6C6C"/>
                  </a:outerShdw>
                </a:effectLst>
                <a:latin typeface="Helvetica Neue Bold Condensed"/>
                <a:ea typeface="Helvetica Neue Bold Condensed"/>
                <a:cs typeface="Helvetica Neue Bold Condensed"/>
                <a:sym typeface="Helvetica Neue Bold Condensed"/>
              </a:defRPr>
            </a:lvl1pPr>
          </a:lstStyle>
          <a:p>
            <a:pPr/>
            <a:r>
              <a:t>Cuidado con la autocompasión</a:t>
            </a:r>
          </a:p>
        </p:txBody>
      </p:sp>
      <p:sp>
        <p:nvSpPr>
          <p:cNvPr id="247" name="Deje de compadecerse a sí mismo…"/>
          <p:cNvSpPr txBox="1"/>
          <p:nvPr>
            <p:ph type="subTitle" idx="1"/>
          </p:nvPr>
        </p:nvSpPr>
        <p:spPr>
          <a:xfrm>
            <a:off x="1206500" y="3675796"/>
            <a:ext cx="21971000" cy="6879478"/>
          </a:xfrm>
          <a:prstGeom prst="rect">
            <a:avLst/>
          </a:prstGeom>
        </p:spPr>
        <p:txBody>
          <a:bodyPr/>
          <a:lstStyle/>
          <a:p>
            <a:pPr marL="877336" indent="-877336" defTabSz="2413955">
              <a:lnSpc>
                <a:spcPts val="7300"/>
              </a:lnSpc>
              <a:spcBef>
                <a:spcPts val="4400"/>
              </a:spcBef>
              <a:buSzPct val="80000"/>
              <a:buBlip>
                <a:blip r:embed="rId2"/>
              </a:buBlip>
              <a:defRPr b="0" sz="6732">
                <a:latin typeface="Helvetica Neue Thin"/>
                <a:ea typeface="Helvetica Neue Thin"/>
                <a:cs typeface="Helvetica Neue Thin"/>
                <a:sym typeface="Helvetica Neue Thin"/>
              </a:defRPr>
            </a:pPr>
            <a:r>
              <a:rPr spc="-128" sz="6435">
                <a:effectLst>
                  <a:outerShdw sx="100000" sy="100000" kx="0" ky="0" algn="b" rotWithShape="0" blurRad="25146" dist="62864" dir="18900000">
                    <a:srgbClr val="6C6C6C"/>
                  </a:outerShdw>
                </a:effectLst>
                <a:latin typeface="Helvetica Neue Bold Condensed"/>
                <a:ea typeface="Helvetica Neue Bold Condensed"/>
                <a:cs typeface="Helvetica Neue Bold Condensed"/>
                <a:sym typeface="Helvetica Neue Bold Condensed"/>
              </a:rPr>
              <a:t>Deje</a:t>
            </a:r>
            <a:r>
              <a:t> de </a:t>
            </a:r>
            <a:r>
              <a:rPr spc="-128" sz="6435">
                <a:effectLst>
                  <a:outerShdw sx="100000" sy="100000" kx="0" ky="0" algn="b" rotWithShape="0" blurRad="25146" dist="62864" dir="18900000">
                    <a:srgbClr val="6C6C6C"/>
                  </a:outerShdw>
                </a:effectLst>
                <a:latin typeface="Helvetica Neue Bold Condensed"/>
                <a:ea typeface="Helvetica Neue Bold Condensed"/>
                <a:cs typeface="Helvetica Neue Bold Condensed"/>
                <a:sym typeface="Helvetica Neue Bold Condensed"/>
              </a:rPr>
              <a:t>compadecerse</a:t>
            </a:r>
            <a:r>
              <a:t> a sí mismo</a:t>
            </a:r>
          </a:p>
          <a:p>
            <a:pPr marL="877336" indent="-877336" defTabSz="2413955">
              <a:lnSpc>
                <a:spcPts val="7300"/>
              </a:lnSpc>
              <a:spcBef>
                <a:spcPts val="4400"/>
              </a:spcBef>
              <a:buSzPct val="80000"/>
              <a:buBlip>
                <a:blip r:embed="rId2"/>
              </a:buBlip>
              <a:defRPr b="0" sz="6732">
                <a:latin typeface="Helvetica Neue Thin"/>
                <a:ea typeface="Helvetica Neue Thin"/>
                <a:cs typeface="Helvetica Neue Thin"/>
                <a:sym typeface="Helvetica Neue Thin"/>
              </a:defRPr>
            </a:pPr>
            <a:r>
              <a:rPr spc="-128" sz="6435">
                <a:effectLst>
                  <a:outerShdw sx="100000" sy="100000" kx="0" ky="0" algn="b" rotWithShape="0" blurRad="25146" dist="62864" dir="18900000">
                    <a:srgbClr val="6C6C6C"/>
                  </a:outerShdw>
                </a:effectLst>
                <a:latin typeface="Helvetica Neue Bold Condensed"/>
                <a:ea typeface="Helvetica Neue Bold Condensed"/>
                <a:cs typeface="Helvetica Neue Bold Condensed"/>
                <a:sym typeface="Helvetica Neue Bold Condensed"/>
              </a:rPr>
              <a:t>Considere </a:t>
            </a:r>
            <a:r>
              <a:t>el sacrificio infinito que él hizo en favor del hombre</a:t>
            </a:r>
          </a:p>
          <a:p>
            <a:pPr marL="917829" indent="-917829" defTabSz="2413955">
              <a:lnSpc>
                <a:spcPts val="7300"/>
              </a:lnSpc>
              <a:spcBef>
                <a:spcPts val="4400"/>
              </a:spcBef>
              <a:buSzPct val="80000"/>
              <a:buBlip>
                <a:blip r:embed="rId2"/>
              </a:buBlip>
              <a:defRPr b="0" sz="6732">
                <a:latin typeface="Helvetica Neue Thin"/>
                <a:ea typeface="Helvetica Neue Thin"/>
                <a:cs typeface="Helvetica Neue Thin"/>
                <a:sym typeface="Helvetica Neue Thin"/>
              </a:defRPr>
            </a:pPr>
            <a:r>
              <a:t>Es un chasco cuando elija unirse </a:t>
            </a:r>
            <a:r>
              <a:rPr sz="5643">
                <a:latin typeface="Helvetica Neue UltraLight"/>
                <a:ea typeface="Helvetica Neue UltraLight"/>
                <a:cs typeface="Helvetica Neue UltraLight"/>
                <a:sym typeface="Helvetica Neue UltraLight"/>
              </a:rPr>
              <a:t>con los que odian a </a:t>
            </a:r>
            <a:r>
              <a:t>Cristo y la justicia y llegue a ser uno con ellos en la complacencia del apetito pervertido y traiga la ruina eterna sobre su alma.</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