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40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36F7-D76B-46F4-89F9-C992DEF9942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4045-F2D4-4162-B3DE-F65D4695C1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8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36F7-D76B-46F4-89F9-C992DEF9942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4045-F2D4-4162-B3DE-F65D4695C1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4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36F7-D76B-46F4-89F9-C992DEF9942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4045-F2D4-4162-B3DE-F65D4695C1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36F7-D76B-46F4-89F9-C992DEF9942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4045-F2D4-4162-B3DE-F65D4695C1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33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36F7-D76B-46F4-89F9-C992DEF9942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4045-F2D4-4162-B3DE-F65D4695C1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82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36F7-D76B-46F4-89F9-C992DEF9942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4045-F2D4-4162-B3DE-F65D4695C1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09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36F7-D76B-46F4-89F9-C992DEF9942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4045-F2D4-4162-B3DE-F65D4695C1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71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36F7-D76B-46F4-89F9-C992DEF9942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4045-F2D4-4162-B3DE-F65D4695C1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2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36F7-D76B-46F4-89F9-C992DEF9942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4045-F2D4-4162-B3DE-F65D4695C1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65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36F7-D76B-46F4-89F9-C992DEF9942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4045-F2D4-4162-B3DE-F65D4695C1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36F7-D76B-46F4-89F9-C992DEF9942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14045-F2D4-4162-B3DE-F65D4695C1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64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A36F7-D76B-46F4-89F9-C992DEF99426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14045-F2D4-4162-B3DE-F65D4695C17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9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85586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02888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33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19825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85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34382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09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01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29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80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97705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66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7228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83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67751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59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Panorámica</PresentationFormat>
  <Paragraphs>0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Cori Villarreal</dc:creator>
  <cp:lastModifiedBy>Zory</cp:lastModifiedBy>
  <cp:revision>3</cp:revision>
  <dcterms:created xsi:type="dcterms:W3CDTF">2019-07-09T18:50:46Z</dcterms:created>
  <dcterms:modified xsi:type="dcterms:W3CDTF">2020-01-28T14:49:24Z</dcterms:modified>
</cp:coreProperties>
</file>