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svin.wordpress.com/2016/03/28/mapas-conceptuales-apoyando-el-aprendizaje-de-los-ninos-articul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B0770-578D-4F4D-801B-13A174B0C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209675"/>
            <a:ext cx="8915399" cy="2262781"/>
          </a:xfrm>
        </p:spPr>
        <p:txBody>
          <a:bodyPr/>
          <a:lstStyle/>
          <a:p>
            <a:pPr algn="ctr"/>
            <a:r>
              <a:rPr lang="es-41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SABÁTICA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C545E2-2862-4793-B420-3D87EAE60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596404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FOLLETO </a:t>
            </a:r>
            <a:b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ESTUDIO </a:t>
            </a:r>
          </a:p>
        </p:txBody>
      </p:sp>
    </p:spTree>
    <p:extLst>
      <p:ext uri="{BB962C8B-B14F-4D97-AF65-F5344CB8AC3E}">
        <p14:creationId xmlns:p14="http://schemas.microsoft.com/office/powerpoint/2010/main" val="338015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E072-CB37-4122-ACFB-05D6EB1AC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4124" y="704850"/>
            <a:ext cx="9667876" cy="5353050"/>
          </a:xfrm>
        </p:spPr>
        <p:txBody>
          <a:bodyPr>
            <a:noAutofit/>
          </a:bodyPr>
          <a:lstStyle/>
          <a:p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Título: “Del Horno Ardiente al Palacio”</a:t>
            </a:r>
          </a:p>
          <a:p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Introducción: Sábado</a:t>
            </a:r>
          </a:p>
          <a:p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Adoración (Lee para el estudio de esta semana)</a:t>
            </a:r>
          </a:p>
          <a:p>
            <a:pPr marL="0" indent="0">
              <a:buNone/>
            </a:pPr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 Domingo: La Imagen de Oro</a:t>
            </a:r>
          </a:p>
          <a:p>
            <a:pPr marL="0" indent="0">
              <a:buNone/>
            </a:pPr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2. Lunes: El Llamado a Adorar</a:t>
            </a:r>
          </a:p>
          <a:p>
            <a:pPr marL="0" indent="0">
              <a:buNone/>
            </a:pPr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3. Martes: La Prueba de Fuego</a:t>
            </a:r>
          </a:p>
          <a:p>
            <a:pPr marL="0" indent="0">
              <a:buNone/>
            </a:pPr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4. Miércoles: El Cuarto Hombre</a:t>
            </a:r>
          </a:p>
          <a:p>
            <a:pPr marL="0" indent="0">
              <a:buNone/>
            </a:pPr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5. Jueves: El Secreto de una Fe Así</a:t>
            </a:r>
          </a:p>
          <a:p>
            <a:pPr marL="0" indent="0">
              <a:buNone/>
            </a:pPr>
            <a:endParaRPr lang="es-419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419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228640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A5B9E-A639-4981-8EF3-C9861A43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4000" b="1" dirty="0">
                <a:solidFill>
                  <a:schemeClr val="tx1"/>
                </a:solidFill>
              </a:rPr>
              <a:t>Partes importantes de la Lección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F7AE26B1-AECA-46CD-9211-740AE94F8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984332"/>
              </p:ext>
            </p:extLst>
          </p:nvPr>
        </p:nvGraphicFramePr>
        <p:xfrm>
          <a:off x="2592925" y="2190750"/>
          <a:ext cx="8913813" cy="3916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0213">
                  <a:extLst>
                    <a:ext uri="{9D8B030D-6E8A-4147-A177-3AD203B41FA5}">
                      <a16:colId xmlns:a16="http://schemas.microsoft.com/office/drawing/2014/main" val="253014055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2351855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628757259"/>
                    </a:ext>
                  </a:extLst>
                </a:gridCol>
              </a:tblGrid>
              <a:tr h="727710">
                <a:tc>
                  <a:txBody>
                    <a:bodyPr/>
                    <a:lstStyle/>
                    <a:p>
                      <a:r>
                        <a:rPr lang="es-419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DOMINGO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Imagen de Oro</a:t>
                      </a:r>
                      <a:endParaRPr lang="es-419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Daniel 3</a:t>
                      </a:r>
                    </a:p>
                    <a:p>
                      <a:endParaRPr lang="es-419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788125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r>
                        <a:rPr lang="es-419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Llamado a Adorar</a:t>
                      </a:r>
                      <a:endParaRPr lang="es-419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Apocalipsis 13: 11 – 18</a:t>
                      </a:r>
                    </a:p>
                    <a:p>
                      <a:endParaRPr lang="es-419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32854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r>
                        <a:rPr lang="es-419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Prueba de Fuego</a:t>
                      </a:r>
                      <a:endParaRPr lang="es-419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Éxodo 20: 3 – 6     Deuteronomio 6:4</a:t>
                      </a:r>
                    </a:p>
                    <a:p>
                      <a:endParaRPr lang="es-419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10791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r>
                        <a:rPr lang="es-419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MIÉRCOLES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Cuarto Hombre</a:t>
                      </a:r>
                      <a:endParaRPr lang="es-419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Corintios 15: 12 – 26</a:t>
                      </a:r>
                    </a:p>
                    <a:p>
                      <a:endParaRPr lang="es-419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73716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r>
                        <a:rPr lang="es-419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Secreto de una Fe Así</a:t>
                      </a:r>
                      <a:endParaRPr lang="es-419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Hebreos 11</a:t>
                      </a:r>
                    </a:p>
                    <a:p>
                      <a:endParaRPr lang="es-419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2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23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C341EA-591F-47C2-A927-9D815610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9A3580-C607-4EE6-9384-80E505B7F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852" y="2133600"/>
            <a:ext cx="4019197" cy="375925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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Viernes</a:t>
            </a:r>
          </a:p>
          <a:p>
            <a:pPr>
              <a:buFont typeface="Wingdings 3" charset="2"/>
              <a:buChar char="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3" charset="2"/>
              <a:buChar char="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 se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decían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uno al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¿No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ardía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corazón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mientras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hablaba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abría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?”(Lucas 24:32)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D053916-B061-41F4-8644-9C1E54A68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538" b="1"/>
          <a:stretch/>
        </p:blipFill>
        <p:spPr>
          <a:xfrm>
            <a:off x="4743981" y="640080"/>
            <a:ext cx="6980115" cy="525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229654-3C75-4045-BB7D-E901107E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4301" y="848753"/>
            <a:ext cx="6429374" cy="576262"/>
          </a:xfrm>
        </p:spPr>
        <p:txBody>
          <a:bodyPr/>
          <a:lstStyle/>
          <a:p>
            <a:pPr algn="ctr"/>
            <a:r>
              <a:rPr lang="es-419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Mapas Conceptuales</a:t>
            </a:r>
          </a:p>
        </p:txBody>
      </p:sp>
      <p:pic>
        <p:nvPicPr>
          <p:cNvPr id="8" name="Marcador de contenido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47B21A3-5892-4219-ACEF-77AF910E7B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7200" y="1952624"/>
            <a:ext cx="5810250" cy="470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73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F1A54A-B55A-4570-B349-A0C38E7F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941826" cy="1259894"/>
          </a:xfrm>
        </p:spPr>
        <p:txBody>
          <a:bodyPr>
            <a:normAutofit/>
          </a:bodyPr>
          <a:lstStyle/>
          <a:p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Sencilla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004FC5-0013-4DBF-AD4E-04017CD1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Secundarias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3D06576-0363-4A9D-8582-7A8ADEE76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28" y="640080"/>
            <a:ext cx="4937606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5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38B2C-18DC-4687-8FE2-B21EFE73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EB0B7-5E3D-4863-A997-5E126CAEA0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</a:p>
          <a:p>
            <a: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</a:p>
          <a:p>
            <a: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Puntos Importantes</a:t>
            </a:r>
          </a:p>
          <a:p>
            <a:r>
              <a:rPr lang="es-419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2C62B5-5EB3-4D61-A23B-7DCEE0DBA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61387" y="2144713"/>
            <a:ext cx="2582813" cy="411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672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47B97-1A06-4B27-B98C-1F24504E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25" y="103188"/>
            <a:ext cx="6886575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br>
              <a:rPr lang="es-419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419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Elías Brasil de Souza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54B4A5-B107-41AE-9842-2DC91B1FA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563" y="2261862"/>
            <a:ext cx="5181600" cy="366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12D486-BC9C-4EEB-A97E-57C0B1D7F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4550" y="2027237"/>
            <a:ext cx="4095750" cy="4478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del Instituto de Investigación Bíblica de la Asociación General de los Adventistas del Séptimo Día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 en Teología y Exégesis del Antiguo Testamento (Universidad de Andrews)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0728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E072-CB37-4122-ACFB-05D6EB1AC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8475" y="704850"/>
            <a:ext cx="8439150" cy="5353050"/>
          </a:xfrm>
        </p:spPr>
        <p:txBody>
          <a:bodyPr>
            <a:noAutofit/>
          </a:bodyPr>
          <a:lstStyle/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Título: </a:t>
            </a:r>
          </a:p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Introducción: Sábado</a:t>
            </a:r>
          </a:p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 Domingo: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2. Lunes: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3. Martes: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4. Miércoles: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5. Jueves:</a:t>
            </a:r>
          </a:p>
          <a:p>
            <a:pPr marL="0" indent="0">
              <a:buNone/>
            </a:pPr>
            <a:endParaRPr lang="es-419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28077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E072-CB37-4122-ACFB-05D6EB1AC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8475" y="704850"/>
            <a:ext cx="8439150" cy="5353050"/>
          </a:xfrm>
        </p:spPr>
        <p:txBody>
          <a:bodyPr>
            <a:noAutofit/>
          </a:bodyPr>
          <a:lstStyle/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Título: Introducción: Sábado</a:t>
            </a:r>
          </a:p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? ? ?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 Domingo: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2. Lunes: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3. Martes: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4. Miércoles: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5. Jueves:</a:t>
            </a:r>
          </a:p>
          <a:p>
            <a:pPr marL="0" indent="0">
              <a:buNone/>
            </a:pPr>
            <a:endParaRPr lang="es-419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23028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E072-CB37-4122-ACFB-05D6EB1AC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0" y="704850"/>
            <a:ext cx="9039225" cy="5353050"/>
          </a:xfrm>
        </p:spPr>
        <p:txBody>
          <a:bodyPr>
            <a:noAutofit/>
          </a:bodyPr>
          <a:lstStyle/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Título: “Del Horno Ardiente al Palacio”</a:t>
            </a:r>
          </a:p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Introducción: Sábado</a:t>
            </a:r>
          </a:p>
          <a:p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? ? ? Lee para el estudio de esta Semana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 Domingo: La Imagen de Oro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2. Lunes: El Llamado a Adorar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3. Martes: La Prueba de Fuego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4. Miércoles: El Cuarto Hombre</a:t>
            </a: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5. Jueves: El Secreto de una Fe Así</a:t>
            </a:r>
          </a:p>
          <a:p>
            <a:pPr marL="0" indent="0">
              <a:buNone/>
            </a:pPr>
            <a:endParaRPr lang="es-419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222984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71D91-05B8-462B-AB52-46C013F5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8612188" cy="839787"/>
          </a:xfrm>
        </p:spPr>
        <p:txBody>
          <a:bodyPr>
            <a:normAutofit/>
          </a:bodyPr>
          <a:lstStyle/>
          <a:p>
            <a:pPr algn="ctr"/>
            <a:r>
              <a:rPr lang="es-419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3647A0-EEBF-4285-8636-D41E88B4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0874" y="1752599"/>
            <a:ext cx="7629525" cy="4124325"/>
          </a:xfrm>
        </p:spPr>
        <p:txBody>
          <a:bodyPr>
            <a:normAutofit/>
          </a:bodyPr>
          <a:lstStyle/>
          <a:p>
            <a:pPr algn="ctr"/>
            <a:r>
              <a:rPr lang="es-419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para el estudio de esta semana:</a:t>
            </a:r>
          </a:p>
          <a:p>
            <a:pPr algn="ctr"/>
            <a:endParaRPr lang="es-419" sz="32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13: 11 – 18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20: 3 – 6    y    Deuteronomio 6:4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Corintios 15: 12 – 26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419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Hebreos 11</a:t>
            </a:r>
          </a:p>
        </p:txBody>
      </p:sp>
    </p:spTree>
    <p:extLst>
      <p:ext uri="{BB962C8B-B14F-4D97-AF65-F5344CB8AC3E}">
        <p14:creationId xmlns:p14="http://schemas.microsoft.com/office/powerpoint/2010/main" val="364613418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405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Espiral</vt:lpstr>
      <vt:lpstr>ESCUELA SABÁTICA</vt:lpstr>
      <vt:lpstr>Presentación de PowerPoint</vt:lpstr>
      <vt:lpstr>Forma Sencilla</vt:lpstr>
      <vt:lpstr>ESTRUCTURA</vt:lpstr>
      <vt:lpstr>Título Dr. Elías Brasil de Souza</vt:lpstr>
      <vt:lpstr>Presentación de PowerPoint</vt:lpstr>
      <vt:lpstr>Presentación de PowerPoint</vt:lpstr>
      <vt:lpstr>Presentación de PowerPoint</vt:lpstr>
      <vt:lpstr>TEMA</vt:lpstr>
      <vt:lpstr>Presentación de PowerPoint</vt:lpstr>
      <vt:lpstr>Partes importantes de la Lección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SABÁTICA</dc:title>
  <dc:creator>Rossy Bell Espinosa Collante</dc:creator>
  <cp:lastModifiedBy>Julio rodriguez</cp:lastModifiedBy>
  <cp:revision>4</cp:revision>
  <dcterms:created xsi:type="dcterms:W3CDTF">2020-01-23T02:50:43Z</dcterms:created>
  <dcterms:modified xsi:type="dcterms:W3CDTF">2020-02-05T16:58:09Z</dcterms:modified>
</cp:coreProperties>
</file>