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Bad Script" panose="020B0604020202020204" charset="0"/>
      <p:regular r:id="rId17"/>
    </p:embeddedFont>
    <p:embeddedFont>
      <p:font typeface="Bell MT" panose="02020503060305020303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Libre Baskerville" panose="020B0604020202020204" charset="0"/>
      <p:regular r:id="rId29"/>
      <p:bold r:id="rId30"/>
      <p:italic r:id="rId31"/>
    </p:embeddedFont>
    <p:embeddedFont>
      <p:font typeface="Radley" panose="020B0604020202020204" charset="0"/>
      <p:regular r:id="rId32"/>
      <p:italic r:id="rId33"/>
    </p:embeddedFont>
    <p:embeddedFont>
      <p:font typeface="Rosarivo" panose="020B0604020202020204" charset="0"/>
      <p:regular r:id="rId34"/>
      <p:italic r:id="rId35"/>
    </p:embeddedFont>
    <p:embeddedFont>
      <p:font typeface="Sorts Mill Goudy" panose="020B0604020202020204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0" y="6451170"/>
            <a:ext cx="9144000" cy="4068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590" y="3230697"/>
            <a:ext cx="9355733" cy="378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2008816" y="384702"/>
            <a:ext cx="5140990" cy="13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3"/>
              <a:buFont typeface="Arial"/>
              <a:buNone/>
            </a:pPr>
            <a:r>
              <a:rPr lang="es-MX" sz="49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008816" y="1579226"/>
            <a:ext cx="5140990" cy="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98"/>
              <a:buFont typeface="Arial"/>
              <a:buNone/>
            </a:pPr>
            <a:r>
              <a:rPr lang="es-MX" sz="4498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2475453" y="2204829"/>
            <a:ext cx="4207715" cy="27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4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04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123050" y="2493277"/>
            <a:ext cx="51411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1799"/>
              <a:buFont typeface="Arial"/>
              <a:buNone/>
            </a:pPr>
            <a:r>
              <a:rPr lang="es-MX" sz="1799" b="0" i="0" u="none" strike="noStrike" cap="none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182" y="2914494"/>
            <a:ext cx="484826" cy="4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t="13095"/>
          <a:stretch/>
        </p:blipFill>
        <p:spPr>
          <a:xfrm>
            <a:off x="957263" y="430359"/>
            <a:ext cx="7726326" cy="467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2259554" y="3786491"/>
            <a:ext cx="5512848" cy="2385708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accent6"/>
                </a:solidFill>
                <a:latin typeface="Bad Script"/>
                <a:ea typeface="Bad Script"/>
                <a:cs typeface="Bad Script"/>
                <a:sym typeface="Bad Script"/>
              </a:rPr>
              <a:t>“ Porque de los tales es el reino”</a:t>
            </a:r>
            <a:endParaRPr sz="5400">
              <a:solidFill>
                <a:schemeClr val="accent6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l="7004"/>
          <a:stretch/>
        </p:blipFill>
        <p:spPr>
          <a:xfrm rot="-5400000">
            <a:off x="3115204" y="786435"/>
            <a:ext cx="6829422" cy="5256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 rot="10800000">
            <a:off x="-14191" y="-28578"/>
            <a:ext cx="5973288" cy="6858000"/>
          </a:xfrm>
          <a:prstGeom prst="trapezoid">
            <a:avLst>
              <a:gd name="adj" fmla="val 34524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-2078" y="0"/>
            <a:ext cx="2054431" cy="6829422"/>
          </a:xfrm>
          <a:prstGeom prst="rect">
            <a:avLst/>
          </a:prstGeom>
          <a:solidFill>
            <a:srgbClr val="833C0B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775049" y="2129684"/>
            <a:ext cx="3496244" cy="1152735"/>
          </a:xfrm>
          <a:prstGeom prst="frame">
            <a:avLst>
              <a:gd name="adj1" fmla="val 10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42021" y="1396851"/>
            <a:ext cx="46157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Comprenda el valor que </a:t>
            </a:r>
            <a:endParaRPr sz="3200">
              <a:solidFill>
                <a:schemeClr val="lt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811839" y="2290552"/>
            <a:ext cx="14226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Dios</a:t>
            </a:r>
            <a:endParaRPr sz="4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142020" y="3414710"/>
            <a:ext cx="46157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otorga a los niños en la iglesia.</a:t>
            </a:r>
            <a:endParaRPr sz="3200">
              <a:solidFill>
                <a:schemeClr val="lt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203" y="264098"/>
            <a:ext cx="8580791" cy="591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674849" y="651835"/>
            <a:ext cx="3663646" cy="51435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356786" y="1262932"/>
            <a:ext cx="229977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Elimina</a:t>
            </a:r>
            <a:endParaRPr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692770" y="2797359"/>
            <a:ext cx="36457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los</a:t>
            </a:r>
            <a:endParaRPr sz="32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17313" y="3769871"/>
            <a:ext cx="317871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obstáculos</a:t>
            </a:r>
            <a:endParaRPr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l="10599"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1639224" y="2688624"/>
            <a:ext cx="5865552" cy="1414250"/>
          </a:xfrm>
          <a:prstGeom prst="frame">
            <a:avLst>
              <a:gd name="adj1" fmla="val 282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463040" y="1694091"/>
            <a:ext cx="62179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Prepárelos para la</a:t>
            </a:r>
            <a:endParaRPr sz="4400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3579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5357813" y="2857500"/>
            <a:ext cx="3514725" cy="3357562"/>
          </a:xfrm>
          <a:prstGeom prst="frame">
            <a:avLst>
              <a:gd name="adj1" fmla="val 35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Ámelos como Jesús lo haría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0"/>
            <a:ext cx="8351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0" y="0"/>
            <a:ext cx="792482" cy="6858000"/>
          </a:xfrm>
          <a:prstGeom prst="rect">
            <a:avLst/>
          </a:prstGeom>
          <a:solidFill>
            <a:srgbClr val="C45A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93" y="422910"/>
            <a:ext cx="543094" cy="5430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15241" y="5700668"/>
            <a:ext cx="56201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170858" y="6000750"/>
            <a:ext cx="450764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6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t="42170"/>
          <a:stretch/>
        </p:blipFill>
        <p:spPr>
          <a:xfrm>
            <a:off x="848099" y="5234940"/>
            <a:ext cx="2412055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592860" y="4038674"/>
            <a:ext cx="3900667" cy="19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Cuatro consejos para ministrar a nuestros niños</a:t>
            </a:r>
            <a:endParaRPr sz="4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5728716" y="6116166"/>
            <a:ext cx="256749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Por: Josney Rodriguez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0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2571749" y="1303344"/>
            <a:ext cx="4157663" cy="3925881"/>
          </a:xfrm>
          <a:prstGeom prst="ellipse">
            <a:avLst/>
          </a:prstGeom>
          <a:solidFill>
            <a:srgbClr val="1C150F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327851" y="1845737"/>
            <a:ext cx="248829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DBDBDB"/>
                </a:solidFill>
                <a:latin typeface="Bad Script"/>
                <a:ea typeface="Bad Script"/>
                <a:cs typeface="Bad Script"/>
                <a:sym typeface="Bad Script"/>
              </a:rPr>
              <a:t>Nunca olvidaré aquella tarde…</a:t>
            </a:r>
            <a:endParaRPr sz="4400">
              <a:solidFill>
                <a:srgbClr val="DBDBDB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798096" y="1498631"/>
            <a:ext cx="3687749" cy="3535306"/>
          </a:xfrm>
          <a:prstGeom prst="donut">
            <a:avLst>
              <a:gd name="adj" fmla="val 4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1" y="3586164"/>
            <a:ext cx="9119380" cy="2814638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 pasado muchos años desde aquel entonces, y todavía soy adventista del séptimo día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23125" r="20312"/>
          <a:stretch/>
        </p:blipFill>
        <p:spPr>
          <a:xfrm>
            <a:off x="0" y="0"/>
            <a:ext cx="5172075" cy="65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-1" y="1"/>
            <a:ext cx="5172075" cy="6543674"/>
          </a:xfrm>
          <a:prstGeom prst="rect">
            <a:avLst/>
          </a:prstGeom>
          <a:solidFill>
            <a:srgbClr val="C55A11">
              <a:alpha val="5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714500" y="3416937"/>
            <a:ext cx="6670963" cy="16694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¡Me sentí valorado y amado!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4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1210329" y="2267032"/>
            <a:ext cx="6723341" cy="2180244"/>
          </a:xfrm>
          <a:prstGeom prst="rect">
            <a:avLst/>
          </a:prstGeom>
          <a:solidFill>
            <a:schemeClr val="lt1">
              <a:alpha val="51764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438928" y="2363487"/>
            <a:ext cx="649474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Dedico este primer párrafo a aquellos dirigentes que fueron instrumentos en las manos de Dios para formarme y prepararme para servir a Dios.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437863" y="1787805"/>
            <a:ext cx="8268269" cy="3138698"/>
          </a:xfrm>
          <a:prstGeom prst="frame">
            <a:avLst>
              <a:gd name="adj1" fmla="val 10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 rot="-1885136">
            <a:off x="-1739491" y="643709"/>
            <a:ext cx="7886731" cy="3851720"/>
          </a:xfrm>
          <a:prstGeom prst="rect">
            <a:avLst/>
          </a:prstGeom>
          <a:solidFill>
            <a:srgbClr val="2E75B5">
              <a:alpha val="9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73750">
            <a:off x="-2006175" y="-669517"/>
            <a:ext cx="7316208" cy="4981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0"/>
          <p:cNvCxnSpPr/>
          <p:nvPr/>
        </p:nvCxnSpPr>
        <p:spPr>
          <a:xfrm>
            <a:off x="5500342" y="62960"/>
            <a:ext cx="1173098" cy="195236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0"/>
          <p:cNvSpPr/>
          <p:nvPr/>
        </p:nvSpPr>
        <p:spPr>
          <a:xfrm rot="-5400000">
            <a:off x="1942107" y="-683481"/>
            <a:ext cx="5414963" cy="8988822"/>
          </a:xfrm>
          <a:prstGeom prst="rtTriangl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815574" y="3517661"/>
            <a:ext cx="382519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Un elevado porcentaje de nuestros niños abandona la iglesia.</a:t>
            </a:r>
            <a:endParaRPr sz="36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268892" y="623642"/>
            <a:ext cx="18716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solidFill>
                  <a:srgbClr val="3A3838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HOY</a:t>
            </a:r>
            <a:endParaRPr sz="4800">
              <a:solidFill>
                <a:srgbClr val="3A3838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47" name="Google Shape;147;p20"/>
          <p:cNvCxnSpPr/>
          <p:nvPr/>
        </p:nvCxnSpPr>
        <p:spPr>
          <a:xfrm flipH="1">
            <a:off x="1067722" y="1614653"/>
            <a:ext cx="7825692" cy="471258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0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4901299" y="3017599"/>
            <a:ext cx="382519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Dios no desea que nadie se pierda</a:t>
            </a:r>
            <a:r>
              <a:rPr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6871046" y="3017599"/>
            <a:ext cx="174342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6871046" y="5313124"/>
            <a:ext cx="174342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628634" y="1835840"/>
            <a:ext cx="7886731" cy="3388899"/>
          </a:xfrm>
          <a:prstGeom prst="rect">
            <a:avLst/>
          </a:prstGeom>
          <a:solidFill>
            <a:schemeClr val="dk1">
              <a:alpha val="3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Cristo</a:t>
            </a:r>
            <a:endParaRPr sz="600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639224" y="2764738"/>
            <a:ext cx="5865552" cy="1414250"/>
          </a:xfrm>
          <a:prstGeom prst="frame">
            <a:avLst>
              <a:gd name="adj1" fmla="val 282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728913" y="2080216"/>
            <a:ext cx="42005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QUE TRABAJA PARA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932657" y="4156328"/>
            <a:ext cx="56292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ser su agente para atraer a estos niños al salvados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14</Slides>
  <Notes>14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</cp:revision>
  <dcterms:modified xsi:type="dcterms:W3CDTF">2019-03-05T18:22:35Z</dcterms:modified>
</cp:coreProperties>
</file>