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64" r:id="rId6"/>
    <p:sldId id="263" r:id="rId7"/>
    <p:sldId id="265" r:id="rId8"/>
    <p:sldId id="272" r:id="rId9"/>
    <p:sldId id="273" r:id="rId10"/>
    <p:sldId id="274" r:id="rId11"/>
    <p:sldId id="275" r:id="rId12"/>
    <p:sldId id="266" r:id="rId13"/>
    <p:sldId id="267" r:id="rId14"/>
    <p:sldId id="268" r:id="rId15"/>
    <p:sldId id="270" r:id="rId16"/>
    <p:sldId id="276" r:id="rId17"/>
    <p:sldId id="271" r:id="rId18"/>
    <p:sldId id="277" r:id="rId19"/>
    <p:sldId id="278" r:id="rId20"/>
    <p:sldId id="279" r:id="rId21"/>
    <p:sldId id="280" r:id="rId22"/>
    <p:sldId id="28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7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5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0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8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2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5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8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7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89500-C166-4C2E-A5CE-EA5BB8296502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6775B-BD8A-44E3-9081-97C0B91A3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7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06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4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47575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00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33278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9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685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89601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8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2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9224" cy="6794564"/>
          </a:xfrm>
        </p:spPr>
      </p:pic>
    </p:spTree>
    <p:extLst>
      <p:ext uri="{BB962C8B-B14F-4D97-AF65-F5344CB8AC3E}">
        <p14:creationId xmlns:p14="http://schemas.microsoft.com/office/powerpoint/2010/main" val="247815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2003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88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2"/>
            <a:ext cx="12149328" cy="6833998"/>
          </a:xfrm>
        </p:spPr>
      </p:pic>
    </p:spTree>
    <p:extLst>
      <p:ext uri="{BB962C8B-B14F-4D97-AF65-F5344CB8AC3E}">
        <p14:creationId xmlns:p14="http://schemas.microsoft.com/office/powerpoint/2010/main" val="638588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61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8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01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8419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6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29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804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99293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Panorámica</PresentationFormat>
  <Paragraphs>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 Villarreal</dc:creator>
  <cp:lastModifiedBy>Zory</cp:lastModifiedBy>
  <cp:revision>2</cp:revision>
  <dcterms:created xsi:type="dcterms:W3CDTF">2019-07-09T19:13:12Z</dcterms:created>
  <dcterms:modified xsi:type="dcterms:W3CDTF">2020-01-28T14:55:19Z</dcterms:modified>
</cp:coreProperties>
</file>