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9" r:id="rId4"/>
    <p:sldId id="295" r:id="rId5"/>
    <p:sldId id="298" r:id="rId6"/>
    <p:sldId id="283" r:id="rId7"/>
    <p:sldId id="306" r:id="rId8"/>
    <p:sldId id="314" r:id="rId9"/>
    <p:sldId id="350" r:id="rId10"/>
    <p:sldId id="315" r:id="rId11"/>
    <p:sldId id="351" r:id="rId12"/>
    <p:sldId id="317" r:id="rId13"/>
    <p:sldId id="352" r:id="rId14"/>
    <p:sldId id="318" r:id="rId15"/>
    <p:sldId id="353" r:id="rId16"/>
    <p:sldId id="354" r:id="rId17"/>
    <p:sldId id="355" r:id="rId18"/>
    <p:sldId id="348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6" r:id="rId28"/>
    <p:sldId id="365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  <p:sldId id="389" r:id="rId52"/>
    <p:sldId id="279" r:id="rId5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1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5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5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9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4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3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43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72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8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7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0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3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87624" y="1491630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Hay entre nosotros un elevado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promedio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hombres capaces. Si sus aptitudes se pusiesen en uso,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tendríamos veinte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ministros en donde ahora tenemos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uno.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Joyas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Testimonios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2:416.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537256" y="3075806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49784" y="1668357"/>
            <a:ext cx="829083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llamado a predicar es probado por el ejemplo y el 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211960" y="1275606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El Señor ha ordenado “Sed pues santos en toda vuestra</a:t>
            </a:r>
          </a:p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conversación”. “Ten cuidado de ti mismo y de la doctrina. Persiste</a:t>
            </a:r>
          </a:p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en ello, pues así te salvarás a ti mismo y a los que te escuchan”.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537256" y="3435846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39376" y="1680963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debemos depender solamente del juicio humano al seleccionar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los ministros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3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5616" y="1491630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Aquellos que están a punto de entrar en la sagrada obra de la enseñanza de las verdades de la Biblia al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mundo deben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ser cuidadosamente examinados por personas fieles y de experiencia.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23928" y="1059582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Después de que éstos adquieran un poco de experiencia,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hay aún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otro trabajo que debe ser hecho para ellos; deben ser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presentados ante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Señor en oración ferviente para que él indique por su Santo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Espíritu si son aceptables a él.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71600" y="1203541"/>
            <a:ext cx="776743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entrenamiento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697374" y="3083300"/>
            <a:ext cx="6315888" cy="239831"/>
            <a:chOff x="992416" y="3196015"/>
            <a:chExt cx="6315888" cy="239831"/>
          </a:xfrm>
        </p:grpSpPr>
        <p:sp>
          <p:nvSpPr>
            <p:cNvPr id="10" name="Retângulo 9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luxograma: Decisão 10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971600" y="2171623"/>
            <a:ext cx="7767436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aula</a:t>
            </a:r>
            <a:endParaRPr lang="pt-B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537256" y="3075806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39376" y="1320923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ministros deben ser 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educados</a:t>
            </a:r>
          </a:p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examinados antes de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comenzar su trabajo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71600" y="141758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Aquellos que no saben leer correctamente deben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aprender, y deben ser aptos para enseñar antes de intentar presentarse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ante el público.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1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537256" y="3435846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39376" y="1680963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método bíblico de entrenamiento ministerial 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combina el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estudio en la escuela con el crecimiento espiritual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43608" y="1419622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Especialmente aquellos que tienen el ministerio en vista, deben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sentir la importancia del método bíblico de adiestramiento ministerial.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5616" y="1347614"/>
            <a:ext cx="3096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Deben dedicarse de corazón a la obra, y mientras estudian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las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escuelas, deben aprender del gran Maestro la mansedumbre y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humildad de Cristo.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537256" y="3075806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39376" y="1320923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Quienes entran al ministerio deberán haber estudiado cabalmente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tanto la ciencia como la Biblia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67544" y="113159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Algunos de los que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entran al ministerio no sienten la carga del trabajo sobre sus hombros.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Han recibido ideas erróneas acerca de la idoneidad de un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ministro.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526848" y="3723878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34440" y="1275606"/>
            <a:ext cx="8290832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Jesús estudió las plantas, los animales y al hombre para poder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usar el conocimiento 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</a:p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verdad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43608" y="1131590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había hecho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todas las cosas estudió las lecciones que su propia mano había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escrito en la tierra, el mar y el cielo. Apartado de los caminos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profanos del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mundo, adquiría conocimiento científico de la naturaleza.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843558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parábolas mediante las cuales, durante su ministerio, le gustaba enseñar sus lecciones de verdad, demuestran cuán abierto estaba su espíritu a la influencia de la naturaleza, y cómo había obtenido enseñanzas espirituales de las cosas que le rodeaban en la vida diaria. El Deseado de Todas las Gentes,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50, 51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1560" y="1203541"/>
            <a:ext cx="776743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entrenamiento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337334" y="3083300"/>
            <a:ext cx="6315888" cy="239831"/>
            <a:chOff x="992416" y="3196015"/>
            <a:chExt cx="6315888" cy="239831"/>
          </a:xfrm>
        </p:grpSpPr>
        <p:sp>
          <p:nvSpPr>
            <p:cNvPr id="10" name="Retângulo 9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luxograma: Decisão 10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611560" y="2171623"/>
            <a:ext cx="7767436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práctico</a:t>
            </a:r>
            <a:endParaRPr lang="pt-B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4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403648" y="3147814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34440" y="1275606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ministros jóvenes 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deben</a:t>
            </a:r>
          </a:p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recibir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respetar el consejo de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ministros instructores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99592" y="1275606"/>
            <a:ext cx="479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Aquellos que han adquirido experiencia en el servicio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activo han de llevar consigo a los jóvenes e inexpertos al campo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mies, para enseñarles a trabajar con éxito por la conversión de las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almas.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480860" y="3340977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177216" y="1491630"/>
            <a:ext cx="69231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tiempos exigen un ministerio inteligente y educado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691680" y="1635646"/>
            <a:ext cx="3933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Bondadosa y afectuosamente estos obreros mayores deben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ayudar a los jóvenes a prepararse para la obra a la cual el Señor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llamó.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378888" y="3408470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09680" y="1536262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ministros jóvenes deben aprender de los puntos fuertes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débiles de sus mentores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779912" y="1131590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joven predicador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debe imitar solamente los rasgos de carácter admirables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posea 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obrero de más experiencia, y al mismo tiempo notar y evitar sus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errores.—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Herald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5 de febrero de 1880.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6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393240" y="3507854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24032" y="1635646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Desear hacer un trabajo más allá de su capacidad lo puede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llevar al fracaso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761488" y="1052364"/>
            <a:ext cx="3933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Este ardiente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deseo por parte de hombres y mujeres, de hacer algo mucho más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allá de su capacidad presente está simplemente haciéndolos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tomar decisiones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erradas en su comienzo.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403648" y="3147814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21792" y="1779662"/>
            <a:ext cx="829083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colportaje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provee una excelente preparación para el ministerio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2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843558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toma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trabajo de la manera en que se debe hacer, las familias serán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visitadas, los obreros manifestarán tener corazones tiernos y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amor por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almas, y llevarán, en palabras y acciones, la fragancia de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gracia de Cristo, y el resultado serán buenas obras.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403648" y="3147814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21792" y="1779662"/>
            <a:ext cx="829083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colportaje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debe ser un requisito para el ministerio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211960" y="1059582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No es la obra de ningún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hombre prescribir el trabajo para ningún otro hombre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contrariando sus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propias convicciones de lo que es su deber. Puede aconsejárselo,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pero él tiene que buscar la dirección de Dios, a quien pertenece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sirve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.—MP, 288.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403648" y="3147814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21792" y="1779662"/>
            <a:ext cx="829083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colportaje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provee 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oportunidades</a:t>
            </a:r>
          </a:p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experiencia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37888" y="1275606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pecado, incredulidad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 infidelidad están llegando a ser más descarados y desafiantes,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al adquirir más conocimiento intelectual y agudeza.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23928" y="1275606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 la compañía del Espíritu Santo de Dios la que prepara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los obreros, tanto mujeres como hombres, para llegar a ser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pastores del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rebaño de Dios.—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Herald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15 de enero de 1901.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71600" y="1203541"/>
            <a:ext cx="776743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697374" y="3083300"/>
            <a:ext cx="6315888" cy="239831"/>
            <a:chOff x="992416" y="3196015"/>
            <a:chExt cx="6315888" cy="239831"/>
          </a:xfrm>
        </p:grpSpPr>
        <p:sp>
          <p:nvSpPr>
            <p:cNvPr id="10" name="Retângulo 9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luxograma: Decisão 10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971600" y="2171623"/>
            <a:ext cx="7767436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continua</a:t>
            </a:r>
            <a:endParaRPr lang="pt-B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403648" y="3147814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21792" y="1779662"/>
            <a:ext cx="829083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educación debe continuar durante toda la vida del ministro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211960" y="987574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Un ministro no debe nunca pensar que aprendió lo suficiente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puede cejar en sus esfuerzos. Su educación debe continuar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toda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vida. Cada día debe aprender y poner en práctica 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conocimiento adquirido.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Obreros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Evangélicos, 98.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403648" y="3147814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21792" y="1490543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ministros deben estudiar continuamente y mejorar aún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sus años avanzados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1419622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Hermanos en el ministerio, es mejor,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muchísimo mejor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morir a causa del trabajo duro en un hogar o en el campo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misionero extranjero, que enmohecerse a causa de la inacción.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429976" y="3867894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32096" y="1491630"/>
            <a:ext cx="8290832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Algunos ministros podrían haber hecho diez veces más si se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hubieran preocupado por llegar ser gigantes intelectuales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43608" y="1707654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Casi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todos los pastores podrían ser no solamente eficientes en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lectura, redacción, gramática, sino aun en idiomas. Es esencial que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 fije un blanco elevado.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3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416668" y="3867894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29196" y="1559570"/>
            <a:ext cx="8290832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Evangelio no es adecuadamente enseñado por aquellos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ministros que han 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dejado</a:t>
            </a:r>
          </a:p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 estudiantes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987574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... 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evangelio, no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 propiamente enseñado y representado ante los incrédulos,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hombres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han cesado de ser estudiantes, quienes, por así decirlo,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 han graduado en lo que concierne a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las Escrituras…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99168" y="1131590"/>
            <a:ext cx="6827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Nuestros ministros deben ser hombres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totalmente consagrados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Dios, hombres bien educados; y además, sus mentes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deben estar radiantes de fervor religioso, recibiendo rayos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divinos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luz del cielo y esparciéndolos a través de las tinieblas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cubren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tierra y la densa oscuridad que rodea a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gente.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Testimonies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5:528.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3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21792" y="1490543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tiempo para la predicación, el estudio, y la visitación debe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mantenerse balanceado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664432" y="1059582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Aunque es correcto dedicar algún tiempo al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estudio, todo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ministro debe sentir un interés profundo por hacer todo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le sea posible hacer por la salvación de las almas por quienes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Cristo murió.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1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537256" y="3412985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49784" y="1668357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espere un puesto importante si ha descuidado el prepararse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disciplinarse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9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87624" y="1635645"/>
            <a:ext cx="5010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causa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 Dios pide hombres cabales, que puedan trazar planes,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edificar y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organizar.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49960" y="1059582"/>
            <a:ext cx="776743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llamado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275734" y="2858661"/>
            <a:ext cx="6315888" cy="239831"/>
            <a:chOff x="992416" y="3196015"/>
            <a:chExt cx="6315888" cy="239831"/>
          </a:xfrm>
        </p:grpSpPr>
        <p:sp>
          <p:nvSpPr>
            <p:cNvPr id="10" name="Retângulo 9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luxograma: Decisão 10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549960" y="2027664"/>
            <a:ext cx="7767436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pt-BR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servicio</a:t>
            </a:r>
            <a:endParaRPr lang="pt-B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8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537256" y="3075806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49784" y="1668357"/>
            <a:ext cx="829083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Jóvenes competentes deben ser animados a entrar al ministerio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5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1176</Words>
  <Application>Microsoft Office PowerPoint</Application>
  <PresentationFormat>Apresentação na tela (16:9)</PresentationFormat>
  <Paragraphs>106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37</cp:revision>
  <dcterms:created xsi:type="dcterms:W3CDTF">2015-05-19T12:36:24Z</dcterms:created>
  <dcterms:modified xsi:type="dcterms:W3CDTF">2015-08-23T20:48:00Z</dcterms:modified>
</cp:coreProperties>
</file>