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22" r:id="rId2"/>
    <p:sldId id="258" r:id="rId3"/>
    <p:sldId id="323" r:id="rId4"/>
    <p:sldId id="325" r:id="rId5"/>
    <p:sldId id="283" r:id="rId6"/>
    <p:sldId id="284" r:id="rId7"/>
    <p:sldId id="260" r:id="rId8"/>
    <p:sldId id="326" r:id="rId9"/>
    <p:sldId id="327" r:id="rId10"/>
    <p:sldId id="328" r:id="rId11"/>
    <p:sldId id="329" r:id="rId12"/>
    <p:sldId id="270" r:id="rId13"/>
    <p:sldId id="278" r:id="rId14"/>
    <p:sldId id="281" r:id="rId15"/>
    <p:sldId id="333" r:id="rId16"/>
    <p:sldId id="334" r:id="rId17"/>
    <p:sldId id="282" r:id="rId18"/>
    <p:sldId id="335" r:id="rId1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59A"/>
    <a:srgbClr val="2E7383"/>
    <a:srgbClr val="969496"/>
    <a:srgbClr val="655333"/>
    <a:srgbClr val="804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94475"/>
  </p:normalViewPr>
  <p:slideViewPr>
    <p:cSldViewPr snapToGrid="0" snapToObjects="1">
      <p:cViewPr varScale="1">
        <p:scale>
          <a:sx n="49" d="100"/>
          <a:sy n="49" d="100"/>
        </p:scale>
        <p:origin x="42"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D61CE-2DFC-DF46-B8EF-8B1749E31CC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C120E6BE-D571-EC43-B813-37105FD3B296}">
      <dgm:prSet custT="1"/>
      <dgm:spPr/>
      <dgm:t>
        <a:bodyPr/>
        <a:lstStyle/>
        <a:p>
          <a:pPr algn="ctr" rtl="0"/>
          <a:r>
            <a:rPr lang="en-US" sz="4800" i="0" noProof="0" dirty="0" err="1" smtClean="0"/>
            <a:t>Significado</a:t>
          </a:r>
          <a:r>
            <a:rPr lang="en-US" sz="4800" i="0" noProof="0" dirty="0" smtClean="0"/>
            <a:t> de ORDENACIÓN </a:t>
          </a:r>
        </a:p>
      </dgm:t>
    </dgm:pt>
    <dgm:pt modelId="{BAC39D5B-30BC-BF44-9551-66C3CBE532E6}" type="parTrans" cxnId="{01BD6431-DAF8-C645-AC5D-F40FD5216075}">
      <dgm:prSet/>
      <dgm:spPr/>
      <dgm:t>
        <a:bodyPr/>
        <a:lstStyle/>
        <a:p>
          <a:endParaRPr lang="es-ES_tradnl" sz="1600"/>
        </a:p>
      </dgm:t>
    </dgm:pt>
    <dgm:pt modelId="{0A7FB938-50AA-794B-BD80-2E017F45E0C2}" type="sibTrans" cxnId="{01BD6431-DAF8-C645-AC5D-F40FD5216075}">
      <dgm:prSet/>
      <dgm:spPr/>
      <dgm:t>
        <a:bodyPr/>
        <a:lstStyle/>
        <a:p>
          <a:endParaRPr lang="es-ES_tradnl" sz="1600"/>
        </a:p>
      </dgm:t>
    </dgm:pt>
    <dgm:pt modelId="{2897B7B0-9266-E748-8A0C-D3DC813AEDD7}">
      <dgm:prSet/>
      <dgm:spPr/>
      <dgm:t>
        <a:bodyPr/>
        <a:lstStyle/>
        <a:p>
          <a:endParaRPr lang="en-US"/>
        </a:p>
      </dgm:t>
    </dgm:pt>
    <dgm:pt modelId="{4F15E9C5-FA9E-9849-BD07-71216C944C22}" type="parTrans" cxnId="{4664D1EF-7E05-D44B-B76B-D1BE5A9F19A3}">
      <dgm:prSet/>
      <dgm:spPr/>
      <dgm:t>
        <a:bodyPr/>
        <a:lstStyle/>
        <a:p>
          <a:endParaRPr lang="en-US"/>
        </a:p>
      </dgm:t>
    </dgm:pt>
    <dgm:pt modelId="{82982AD9-CFAE-A84D-8046-3A3700A81A9B}" type="sibTrans" cxnId="{4664D1EF-7E05-D44B-B76B-D1BE5A9F19A3}">
      <dgm:prSet/>
      <dgm:spPr/>
      <dgm:t>
        <a:bodyPr/>
        <a:lstStyle/>
        <a:p>
          <a:endParaRPr lang="en-US"/>
        </a:p>
      </dgm:t>
    </dgm:pt>
    <dgm:pt modelId="{B536FC91-B13D-6843-BB4F-928E931066C3}" type="pres">
      <dgm:prSet presAssocID="{597D61CE-2DFC-DF46-B8EF-8B1749E31CC6}" presName="linear" presStyleCnt="0">
        <dgm:presLayoutVars>
          <dgm:animLvl val="lvl"/>
          <dgm:resizeHandles val="exact"/>
        </dgm:presLayoutVars>
      </dgm:prSet>
      <dgm:spPr/>
      <dgm:t>
        <a:bodyPr/>
        <a:lstStyle/>
        <a:p>
          <a:endParaRPr lang="en-US"/>
        </a:p>
      </dgm:t>
    </dgm:pt>
    <dgm:pt modelId="{632233F8-1491-3C41-B332-C74088C63D83}" type="pres">
      <dgm:prSet presAssocID="{C120E6BE-D571-EC43-B813-37105FD3B296}" presName="parentText" presStyleLbl="node1" presStyleIdx="0" presStyleCnt="2" custScaleY="329462">
        <dgm:presLayoutVars>
          <dgm:chMax val="0"/>
          <dgm:bulletEnabled val="1"/>
        </dgm:presLayoutVars>
      </dgm:prSet>
      <dgm:spPr/>
      <dgm:t>
        <a:bodyPr/>
        <a:lstStyle/>
        <a:p>
          <a:endParaRPr lang="en-US"/>
        </a:p>
      </dgm:t>
    </dgm:pt>
    <dgm:pt modelId="{EAFC9CEA-0F46-CE40-9475-E342636FA366}" type="pres">
      <dgm:prSet presAssocID="{0A7FB938-50AA-794B-BD80-2E017F45E0C2}" presName="spacer" presStyleCnt="0"/>
      <dgm:spPr/>
    </dgm:pt>
    <dgm:pt modelId="{94E936E1-AC03-904E-8D0B-C69DF33FC67A}" type="pres">
      <dgm:prSet presAssocID="{2897B7B0-9266-E748-8A0C-D3DC813AEDD7}" presName="parentText" presStyleLbl="node1" presStyleIdx="1" presStyleCnt="2">
        <dgm:presLayoutVars>
          <dgm:chMax val="0"/>
          <dgm:bulletEnabled val="1"/>
        </dgm:presLayoutVars>
      </dgm:prSet>
      <dgm:spPr/>
      <dgm:t>
        <a:bodyPr/>
        <a:lstStyle/>
        <a:p>
          <a:endParaRPr lang="en-US"/>
        </a:p>
      </dgm:t>
    </dgm:pt>
  </dgm:ptLst>
  <dgm:cxnLst>
    <dgm:cxn modelId="{4664D1EF-7E05-D44B-B76B-D1BE5A9F19A3}" srcId="{597D61CE-2DFC-DF46-B8EF-8B1749E31CC6}" destId="{2897B7B0-9266-E748-8A0C-D3DC813AEDD7}" srcOrd="1" destOrd="0" parTransId="{4F15E9C5-FA9E-9849-BD07-71216C944C22}" sibTransId="{82982AD9-CFAE-A84D-8046-3A3700A81A9B}"/>
    <dgm:cxn modelId="{01BD6431-DAF8-C645-AC5D-F40FD5216075}" srcId="{597D61CE-2DFC-DF46-B8EF-8B1749E31CC6}" destId="{C120E6BE-D571-EC43-B813-37105FD3B296}" srcOrd="0" destOrd="0" parTransId="{BAC39D5B-30BC-BF44-9551-66C3CBE532E6}" sibTransId="{0A7FB938-50AA-794B-BD80-2E017F45E0C2}"/>
    <dgm:cxn modelId="{764C762F-CA63-0B4C-9A74-7673D152BB75}" type="presOf" srcId="{597D61CE-2DFC-DF46-B8EF-8B1749E31CC6}" destId="{B536FC91-B13D-6843-BB4F-928E931066C3}" srcOrd="0" destOrd="0" presId="urn:microsoft.com/office/officeart/2005/8/layout/vList2"/>
    <dgm:cxn modelId="{0F11E9C8-03C2-F842-B793-4A3A19C9E14F}" type="presOf" srcId="{C120E6BE-D571-EC43-B813-37105FD3B296}" destId="{632233F8-1491-3C41-B332-C74088C63D83}" srcOrd="0" destOrd="0" presId="urn:microsoft.com/office/officeart/2005/8/layout/vList2"/>
    <dgm:cxn modelId="{FC5BC3B1-02CD-0A40-BD13-0C80D830F93B}" type="presOf" srcId="{2897B7B0-9266-E748-8A0C-D3DC813AEDD7}" destId="{94E936E1-AC03-904E-8D0B-C69DF33FC67A}" srcOrd="0" destOrd="0" presId="urn:microsoft.com/office/officeart/2005/8/layout/vList2"/>
    <dgm:cxn modelId="{C8B18701-F8F9-FA4A-85C8-8C6D410D83D4}" type="presParOf" srcId="{B536FC91-B13D-6843-BB4F-928E931066C3}" destId="{632233F8-1491-3C41-B332-C74088C63D83}" srcOrd="0" destOrd="0" presId="urn:microsoft.com/office/officeart/2005/8/layout/vList2"/>
    <dgm:cxn modelId="{C2B1A25A-C05F-5549-BC34-5B8C051A9779}" type="presParOf" srcId="{B536FC91-B13D-6843-BB4F-928E931066C3}" destId="{EAFC9CEA-0F46-CE40-9475-E342636FA366}" srcOrd="1" destOrd="0" presId="urn:microsoft.com/office/officeart/2005/8/layout/vList2"/>
    <dgm:cxn modelId="{3B97B12F-31D0-3D42-9EB9-5A4B8F63C573}" type="presParOf" srcId="{B536FC91-B13D-6843-BB4F-928E931066C3}" destId="{94E936E1-AC03-904E-8D0B-C69DF33FC67A}" srcOrd="2" destOrd="0" presId="urn:microsoft.com/office/officeart/2005/8/layout/vList2"/>
  </dgm:cxnLst>
  <dgm:bg>
    <a:gradFill flip="none" rotWithShape="1">
      <a:gsLst>
        <a:gs pos="15000">
          <a:schemeClr val="accent5">
            <a:lumMod val="60000"/>
            <a:lumOff val="40000"/>
          </a:schemeClr>
        </a:gs>
        <a:gs pos="100000">
          <a:schemeClr val="accent5">
            <a:lumMod val="75000"/>
          </a:schemeClr>
        </a:gs>
      </a:gsLst>
      <a:path path="circle">
        <a:fillToRect l="100000" t="100000"/>
      </a:path>
      <a:tileRect r="-100000" b="-10000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5E908-6CA2-0B4B-B99E-BE699B913958}"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s-ES_tradnl"/>
        </a:p>
      </dgm:t>
    </dgm:pt>
    <dgm:pt modelId="{4180A6E2-987F-C94B-B410-F16B1EE12392}">
      <dgm:prSet/>
      <dgm:spPr/>
      <dgm:t>
        <a:bodyPr/>
        <a:lstStyle/>
        <a:p>
          <a:pPr rtl="0"/>
          <a:r>
            <a:rPr lang="es-ES" dirty="0" smtClean="0"/>
            <a:t>1. La elección no debe estar basada en la amistad. </a:t>
          </a:r>
          <a:endParaRPr lang="en-AU" noProof="0" dirty="0"/>
        </a:p>
      </dgm:t>
    </dgm:pt>
    <dgm:pt modelId="{41CD774C-D9FF-8147-8CAD-170CB3ABBA37}" type="sibTrans" cxnId="{725533CB-6171-544E-9590-178D053AEA75}">
      <dgm:prSet/>
      <dgm:spPr/>
      <dgm:t>
        <a:bodyPr/>
        <a:lstStyle/>
        <a:p>
          <a:endParaRPr lang="es-ES_tradnl"/>
        </a:p>
      </dgm:t>
    </dgm:pt>
    <dgm:pt modelId="{8C8B3A84-E7FE-F743-ADED-4D2D678AED5B}" type="parTrans" cxnId="{725533CB-6171-544E-9590-178D053AEA75}">
      <dgm:prSet/>
      <dgm:spPr/>
      <dgm:t>
        <a:bodyPr/>
        <a:lstStyle/>
        <a:p>
          <a:endParaRPr lang="es-ES_tradnl"/>
        </a:p>
      </dgm:t>
    </dgm:pt>
    <dgm:pt modelId="{96BB0222-BA5B-461E-8706-A619F38333BC}">
      <dgm:prSet/>
      <dgm:spPr/>
      <dgm:t>
        <a:bodyPr/>
        <a:lstStyle/>
        <a:p>
          <a:pPr rtl="0"/>
          <a:r>
            <a:rPr lang="es-ES" dirty="0" smtClean="0"/>
            <a:t>2. No debe elegirse diáconos sin antes dedicar tiempo orando.</a:t>
          </a:r>
          <a:endParaRPr lang="en-AU" noProof="0" dirty="0"/>
        </a:p>
      </dgm:t>
    </dgm:pt>
    <dgm:pt modelId="{35B1BDAA-E138-4B29-ADBC-FCE7C2725705}" type="parTrans" cxnId="{FFB2DE2A-A8F8-406A-ACA4-E6C445EA4155}">
      <dgm:prSet/>
      <dgm:spPr/>
      <dgm:t>
        <a:bodyPr/>
        <a:lstStyle/>
        <a:p>
          <a:endParaRPr lang="en-US"/>
        </a:p>
      </dgm:t>
    </dgm:pt>
    <dgm:pt modelId="{61BD83A4-442B-49B5-A43B-ADF4D2C88707}" type="sibTrans" cxnId="{FFB2DE2A-A8F8-406A-ACA4-E6C445EA4155}">
      <dgm:prSet/>
      <dgm:spPr/>
      <dgm:t>
        <a:bodyPr/>
        <a:lstStyle/>
        <a:p>
          <a:endParaRPr lang="en-US"/>
        </a:p>
      </dgm:t>
    </dgm:pt>
    <dgm:pt modelId="{4FD143C4-FB34-4700-8536-ADB058B1FF1B}">
      <dgm:prSet/>
      <dgm:spPr/>
      <dgm:t>
        <a:bodyPr/>
        <a:lstStyle/>
        <a:p>
          <a:pPr rtl="0"/>
          <a:r>
            <a:rPr lang="es-ES" dirty="0" smtClean="0"/>
            <a:t>3. La elección no debe ser hecha a la ligera </a:t>
          </a:r>
          <a:r>
            <a:rPr lang="es-ES" i="1" dirty="0" smtClean="0"/>
            <a:t>(1 Tim. 5:22).</a:t>
          </a:r>
          <a:endParaRPr lang="en-AU" noProof="0" dirty="0"/>
        </a:p>
      </dgm:t>
    </dgm:pt>
    <dgm:pt modelId="{19756715-96CC-4BB9-B86C-747629709995}" type="parTrans" cxnId="{852A47AC-B993-4D0C-A9A3-FB9D15DE5535}">
      <dgm:prSet/>
      <dgm:spPr/>
      <dgm:t>
        <a:bodyPr/>
        <a:lstStyle/>
        <a:p>
          <a:endParaRPr lang="en-US"/>
        </a:p>
      </dgm:t>
    </dgm:pt>
    <dgm:pt modelId="{53C36D15-209F-49C3-84BB-B72F16139351}" type="sibTrans" cxnId="{852A47AC-B993-4D0C-A9A3-FB9D15DE5535}">
      <dgm:prSet/>
      <dgm:spPr/>
      <dgm:t>
        <a:bodyPr/>
        <a:lstStyle/>
        <a:p>
          <a:endParaRPr lang="en-US"/>
        </a:p>
      </dgm:t>
    </dgm:pt>
    <dgm:pt modelId="{32C4DE91-404B-4894-90D4-4DEA16CC113F}">
      <dgm:prSet/>
      <dgm:spPr/>
      <dgm:t>
        <a:bodyPr/>
        <a:lstStyle/>
        <a:p>
          <a:pPr rtl="0"/>
          <a:r>
            <a:rPr lang="es-ES" smtClean="0"/>
            <a:t>4. No debe ser elegido por su personalidad, celo o popularidad.</a:t>
          </a:r>
          <a:endParaRPr lang="en-AU" noProof="0" dirty="0"/>
        </a:p>
      </dgm:t>
    </dgm:pt>
    <dgm:pt modelId="{1F9AD01E-9CE6-4FAE-98BA-CF28920A24A5}" type="parTrans" cxnId="{DDD1573A-C7AB-47D6-80CD-45DEE4F3141F}">
      <dgm:prSet/>
      <dgm:spPr/>
      <dgm:t>
        <a:bodyPr/>
        <a:lstStyle/>
        <a:p>
          <a:endParaRPr lang="en-US"/>
        </a:p>
      </dgm:t>
    </dgm:pt>
    <dgm:pt modelId="{898F1A2D-9776-4FE1-844E-28274BCB3111}" type="sibTrans" cxnId="{DDD1573A-C7AB-47D6-80CD-45DEE4F3141F}">
      <dgm:prSet/>
      <dgm:spPr/>
      <dgm:t>
        <a:bodyPr/>
        <a:lstStyle/>
        <a:p>
          <a:endParaRPr lang="en-US"/>
        </a:p>
      </dgm:t>
    </dgm:pt>
    <dgm:pt modelId="{AA47FC32-E416-1F42-8229-5DB97BD94CD2}" type="pres">
      <dgm:prSet presAssocID="{CB15E908-6CA2-0B4B-B99E-BE699B913958}" presName="Name0" presStyleCnt="0">
        <dgm:presLayoutVars>
          <dgm:chMax val="7"/>
          <dgm:chPref val="7"/>
          <dgm:dir/>
        </dgm:presLayoutVars>
      </dgm:prSet>
      <dgm:spPr/>
      <dgm:t>
        <a:bodyPr/>
        <a:lstStyle/>
        <a:p>
          <a:endParaRPr lang="en-US"/>
        </a:p>
      </dgm:t>
    </dgm:pt>
    <dgm:pt modelId="{0CDAFC03-831E-2F4D-830C-E8561ADEC39E}" type="pres">
      <dgm:prSet presAssocID="{CB15E908-6CA2-0B4B-B99E-BE699B913958}" presName="Name1" presStyleCnt="0"/>
      <dgm:spPr/>
    </dgm:pt>
    <dgm:pt modelId="{5AF2FAA2-8534-674B-8EDE-F50B8544DF32}" type="pres">
      <dgm:prSet presAssocID="{CB15E908-6CA2-0B4B-B99E-BE699B913958}" presName="cycle" presStyleCnt="0"/>
      <dgm:spPr/>
    </dgm:pt>
    <dgm:pt modelId="{493761CA-A993-0D41-BD55-B54F9FE0BB23}" type="pres">
      <dgm:prSet presAssocID="{CB15E908-6CA2-0B4B-B99E-BE699B913958}" presName="srcNode" presStyleLbl="node1" presStyleIdx="0" presStyleCnt="4"/>
      <dgm:spPr/>
    </dgm:pt>
    <dgm:pt modelId="{1883A9B3-2A48-4848-9561-F038736E7BF0}" type="pres">
      <dgm:prSet presAssocID="{CB15E908-6CA2-0B4B-B99E-BE699B913958}" presName="conn" presStyleLbl="parChTrans1D2" presStyleIdx="0" presStyleCnt="1"/>
      <dgm:spPr/>
      <dgm:t>
        <a:bodyPr/>
        <a:lstStyle/>
        <a:p>
          <a:endParaRPr lang="en-US"/>
        </a:p>
      </dgm:t>
    </dgm:pt>
    <dgm:pt modelId="{EBF33E5A-4576-9146-931A-B94A35B6B36B}" type="pres">
      <dgm:prSet presAssocID="{CB15E908-6CA2-0B4B-B99E-BE699B913958}" presName="extraNode" presStyleLbl="node1" presStyleIdx="0" presStyleCnt="4"/>
      <dgm:spPr/>
    </dgm:pt>
    <dgm:pt modelId="{AF1E8F1C-0C13-7A4B-9E2F-812E654EB0AF}" type="pres">
      <dgm:prSet presAssocID="{CB15E908-6CA2-0B4B-B99E-BE699B913958}" presName="dstNode" presStyleLbl="node1" presStyleIdx="0" presStyleCnt="4"/>
      <dgm:spPr/>
    </dgm:pt>
    <dgm:pt modelId="{A394BF75-5E78-D24E-B61F-98527613FCBB}" type="pres">
      <dgm:prSet presAssocID="{4180A6E2-987F-C94B-B410-F16B1EE12392}" presName="text_1" presStyleLbl="node1" presStyleIdx="0" presStyleCnt="4">
        <dgm:presLayoutVars>
          <dgm:bulletEnabled val="1"/>
        </dgm:presLayoutVars>
      </dgm:prSet>
      <dgm:spPr/>
      <dgm:t>
        <a:bodyPr/>
        <a:lstStyle/>
        <a:p>
          <a:endParaRPr lang="en-US"/>
        </a:p>
      </dgm:t>
    </dgm:pt>
    <dgm:pt modelId="{F0CBBD19-2764-4044-B57B-A1FC1869C100}" type="pres">
      <dgm:prSet presAssocID="{4180A6E2-987F-C94B-B410-F16B1EE12392}" presName="accent_1" presStyleCnt="0"/>
      <dgm:spPr/>
    </dgm:pt>
    <dgm:pt modelId="{E7F8F812-FDA5-FB40-A86B-415B52908E09}" type="pres">
      <dgm:prSet presAssocID="{4180A6E2-987F-C94B-B410-F16B1EE12392}" presName="accentRepeatNode" presStyleLbl="solidFgAcc1" presStyleIdx="0" presStyleCnt="4"/>
      <dgm:spPr/>
    </dgm:pt>
    <dgm:pt modelId="{CCA31C33-A812-48DA-9F62-E82317624FF6}" type="pres">
      <dgm:prSet presAssocID="{96BB0222-BA5B-461E-8706-A619F38333BC}" presName="text_2" presStyleLbl="node1" presStyleIdx="1" presStyleCnt="4">
        <dgm:presLayoutVars>
          <dgm:bulletEnabled val="1"/>
        </dgm:presLayoutVars>
      </dgm:prSet>
      <dgm:spPr/>
      <dgm:t>
        <a:bodyPr/>
        <a:lstStyle/>
        <a:p>
          <a:endParaRPr lang="en-US"/>
        </a:p>
      </dgm:t>
    </dgm:pt>
    <dgm:pt modelId="{120501FC-ED7B-4FDA-8B0D-42639917C7F8}" type="pres">
      <dgm:prSet presAssocID="{96BB0222-BA5B-461E-8706-A619F38333BC}" presName="accent_2" presStyleCnt="0"/>
      <dgm:spPr/>
    </dgm:pt>
    <dgm:pt modelId="{047DA783-1E10-43CB-AC2D-BF3C98DF9C73}" type="pres">
      <dgm:prSet presAssocID="{96BB0222-BA5B-461E-8706-A619F38333BC}" presName="accentRepeatNode" presStyleLbl="solidFgAcc1" presStyleIdx="1" presStyleCnt="4"/>
      <dgm:spPr/>
    </dgm:pt>
    <dgm:pt modelId="{A3674558-D611-43C0-B801-0F899BE51364}" type="pres">
      <dgm:prSet presAssocID="{4FD143C4-FB34-4700-8536-ADB058B1FF1B}" presName="text_3" presStyleLbl="node1" presStyleIdx="2" presStyleCnt="4">
        <dgm:presLayoutVars>
          <dgm:bulletEnabled val="1"/>
        </dgm:presLayoutVars>
      </dgm:prSet>
      <dgm:spPr/>
      <dgm:t>
        <a:bodyPr/>
        <a:lstStyle/>
        <a:p>
          <a:endParaRPr lang="en-US"/>
        </a:p>
      </dgm:t>
    </dgm:pt>
    <dgm:pt modelId="{76B5FECC-46FE-41D1-9C7C-49E30E2B4FC5}" type="pres">
      <dgm:prSet presAssocID="{4FD143C4-FB34-4700-8536-ADB058B1FF1B}" presName="accent_3" presStyleCnt="0"/>
      <dgm:spPr/>
    </dgm:pt>
    <dgm:pt modelId="{0CD1B707-842F-4759-B5CC-D93F717DA9D7}" type="pres">
      <dgm:prSet presAssocID="{4FD143C4-FB34-4700-8536-ADB058B1FF1B}" presName="accentRepeatNode" presStyleLbl="solidFgAcc1" presStyleIdx="2" presStyleCnt="4"/>
      <dgm:spPr/>
    </dgm:pt>
    <dgm:pt modelId="{F30A9D51-4824-4767-B036-74C03BEB88AF}" type="pres">
      <dgm:prSet presAssocID="{32C4DE91-404B-4894-90D4-4DEA16CC113F}" presName="text_4" presStyleLbl="node1" presStyleIdx="3" presStyleCnt="4">
        <dgm:presLayoutVars>
          <dgm:bulletEnabled val="1"/>
        </dgm:presLayoutVars>
      </dgm:prSet>
      <dgm:spPr/>
      <dgm:t>
        <a:bodyPr/>
        <a:lstStyle/>
        <a:p>
          <a:endParaRPr lang="en-US"/>
        </a:p>
      </dgm:t>
    </dgm:pt>
    <dgm:pt modelId="{8065C5AB-8035-4CD1-B527-74B23FC32097}" type="pres">
      <dgm:prSet presAssocID="{32C4DE91-404B-4894-90D4-4DEA16CC113F}" presName="accent_4" presStyleCnt="0"/>
      <dgm:spPr/>
    </dgm:pt>
    <dgm:pt modelId="{86704259-3CC6-4DCB-BF3E-44825F623229}" type="pres">
      <dgm:prSet presAssocID="{32C4DE91-404B-4894-90D4-4DEA16CC113F}" presName="accentRepeatNode" presStyleLbl="solidFgAcc1" presStyleIdx="3" presStyleCnt="4"/>
      <dgm:spPr/>
    </dgm:pt>
  </dgm:ptLst>
  <dgm:cxnLst>
    <dgm:cxn modelId="{725533CB-6171-544E-9590-178D053AEA75}" srcId="{CB15E908-6CA2-0B4B-B99E-BE699B913958}" destId="{4180A6E2-987F-C94B-B410-F16B1EE12392}" srcOrd="0" destOrd="0" parTransId="{8C8B3A84-E7FE-F743-ADED-4D2D678AED5B}" sibTransId="{41CD774C-D9FF-8147-8CAD-170CB3ABBA37}"/>
    <dgm:cxn modelId="{9D94212D-73E3-2E47-A008-495205EACC5A}" type="presOf" srcId="{41CD774C-D9FF-8147-8CAD-170CB3ABBA37}" destId="{1883A9B3-2A48-4848-9561-F038736E7BF0}" srcOrd="0" destOrd="0" presId="urn:microsoft.com/office/officeart/2008/layout/VerticalCurvedList"/>
    <dgm:cxn modelId="{8F6B41F8-6131-5442-BB7F-B6527C1BEFF9}" type="presOf" srcId="{CB15E908-6CA2-0B4B-B99E-BE699B913958}" destId="{AA47FC32-E416-1F42-8229-5DB97BD94CD2}" srcOrd="0" destOrd="0" presId="urn:microsoft.com/office/officeart/2008/layout/VerticalCurvedList"/>
    <dgm:cxn modelId="{53C49395-2CEB-4EC1-BCEB-78AF8F3589B5}" type="presOf" srcId="{96BB0222-BA5B-461E-8706-A619F38333BC}" destId="{CCA31C33-A812-48DA-9F62-E82317624FF6}" srcOrd="0" destOrd="0" presId="urn:microsoft.com/office/officeart/2008/layout/VerticalCurvedList"/>
    <dgm:cxn modelId="{3ECE6A4B-15F2-4E18-9CA7-178A5962F8CC}" type="presOf" srcId="{4FD143C4-FB34-4700-8536-ADB058B1FF1B}" destId="{A3674558-D611-43C0-B801-0F899BE51364}" srcOrd="0" destOrd="0" presId="urn:microsoft.com/office/officeart/2008/layout/VerticalCurvedList"/>
    <dgm:cxn modelId="{97168549-B194-2A4A-B41D-818D9EC1F67A}" type="presOf" srcId="{4180A6E2-987F-C94B-B410-F16B1EE12392}" destId="{A394BF75-5E78-D24E-B61F-98527613FCBB}" srcOrd="0" destOrd="0" presId="urn:microsoft.com/office/officeart/2008/layout/VerticalCurvedList"/>
    <dgm:cxn modelId="{DDD1573A-C7AB-47D6-80CD-45DEE4F3141F}" srcId="{CB15E908-6CA2-0B4B-B99E-BE699B913958}" destId="{32C4DE91-404B-4894-90D4-4DEA16CC113F}" srcOrd="3" destOrd="0" parTransId="{1F9AD01E-9CE6-4FAE-98BA-CF28920A24A5}" sibTransId="{898F1A2D-9776-4FE1-844E-28274BCB3111}"/>
    <dgm:cxn modelId="{3D58DC85-F3C3-4EAF-A70C-2C25305F82E5}" type="presOf" srcId="{32C4DE91-404B-4894-90D4-4DEA16CC113F}" destId="{F30A9D51-4824-4767-B036-74C03BEB88AF}" srcOrd="0" destOrd="0" presId="urn:microsoft.com/office/officeart/2008/layout/VerticalCurvedList"/>
    <dgm:cxn modelId="{FFB2DE2A-A8F8-406A-ACA4-E6C445EA4155}" srcId="{CB15E908-6CA2-0B4B-B99E-BE699B913958}" destId="{96BB0222-BA5B-461E-8706-A619F38333BC}" srcOrd="1" destOrd="0" parTransId="{35B1BDAA-E138-4B29-ADBC-FCE7C2725705}" sibTransId="{61BD83A4-442B-49B5-A43B-ADF4D2C88707}"/>
    <dgm:cxn modelId="{852A47AC-B993-4D0C-A9A3-FB9D15DE5535}" srcId="{CB15E908-6CA2-0B4B-B99E-BE699B913958}" destId="{4FD143C4-FB34-4700-8536-ADB058B1FF1B}" srcOrd="2" destOrd="0" parTransId="{19756715-96CC-4BB9-B86C-747629709995}" sibTransId="{53C36D15-209F-49C3-84BB-B72F16139351}"/>
    <dgm:cxn modelId="{AA62AEE4-7AEB-1D49-8431-A54F369605B2}" type="presParOf" srcId="{AA47FC32-E416-1F42-8229-5DB97BD94CD2}" destId="{0CDAFC03-831E-2F4D-830C-E8561ADEC39E}" srcOrd="0" destOrd="0" presId="urn:microsoft.com/office/officeart/2008/layout/VerticalCurvedList"/>
    <dgm:cxn modelId="{1E07C227-639B-7F4A-A885-3B7B2F70DEE3}" type="presParOf" srcId="{0CDAFC03-831E-2F4D-830C-E8561ADEC39E}" destId="{5AF2FAA2-8534-674B-8EDE-F50B8544DF32}" srcOrd="0" destOrd="0" presId="urn:microsoft.com/office/officeart/2008/layout/VerticalCurvedList"/>
    <dgm:cxn modelId="{72C05C12-AA1F-B04A-9418-44F21B0E2CB7}" type="presParOf" srcId="{5AF2FAA2-8534-674B-8EDE-F50B8544DF32}" destId="{493761CA-A993-0D41-BD55-B54F9FE0BB23}" srcOrd="0" destOrd="0" presId="urn:microsoft.com/office/officeart/2008/layout/VerticalCurvedList"/>
    <dgm:cxn modelId="{025F011E-C6C1-5F4D-B64E-F17CC44DACE1}" type="presParOf" srcId="{5AF2FAA2-8534-674B-8EDE-F50B8544DF32}" destId="{1883A9B3-2A48-4848-9561-F038736E7BF0}" srcOrd="1" destOrd="0" presId="urn:microsoft.com/office/officeart/2008/layout/VerticalCurvedList"/>
    <dgm:cxn modelId="{526F6B65-A546-5F42-8696-31DFF68401B6}" type="presParOf" srcId="{5AF2FAA2-8534-674B-8EDE-F50B8544DF32}" destId="{EBF33E5A-4576-9146-931A-B94A35B6B36B}" srcOrd="2" destOrd="0" presId="urn:microsoft.com/office/officeart/2008/layout/VerticalCurvedList"/>
    <dgm:cxn modelId="{7A9D0859-B7C7-4A4A-825C-A5EFE40B0B9D}" type="presParOf" srcId="{5AF2FAA2-8534-674B-8EDE-F50B8544DF32}" destId="{AF1E8F1C-0C13-7A4B-9E2F-812E654EB0AF}" srcOrd="3" destOrd="0" presId="urn:microsoft.com/office/officeart/2008/layout/VerticalCurvedList"/>
    <dgm:cxn modelId="{13F697DB-DC80-5640-8E58-1A9528900BC9}" type="presParOf" srcId="{0CDAFC03-831E-2F4D-830C-E8561ADEC39E}" destId="{A394BF75-5E78-D24E-B61F-98527613FCBB}" srcOrd="1" destOrd="0" presId="urn:microsoft.com/office/officeart/2008/layout/VerticalCurvedList"/>
    <dgm:cxn modelId="{40166248-81F6-4149-BD7A-C546F0D689D7}" type="presParOf" srcId="{0CDAFC03-831E-2F4D-830C-E8561ADEC39E}" destId="{F0CBBD19-2764-4044-B57B-A1FC1869C100}" srcOrd="2" destOrd="0" presId="urn:microsoft.com/office/officeart/2008/layout/VerticalCurvedList"/>
    <dgm:cxn modelId="{9B533D46-C02A-AF46-8A63-BCD5E9171EF5}" type="presParOf" srcId="{F0CBBD19-2764-4044-B57B-A1FC1869C100}" destId="{E7F8F812-FDA5-FB40-A86B-415B52908E09}" srcOrd="0" destOrd="0" presId="urn:microsoft.com/office/officeart/2008/layout/VerticalCurvedList"/>
    <dgm:cxn modelId="{93DAF4F5-8B02-4D7D-A034-D639E761A5D8}" type="presParOf" srcId="{0CDAFC03-831E-2F4D-830C-E8561ADEC39E}" destId="{CCA31C33-A812-48DA-9F62-E82317624FF6}" srcOrd="3" destOrd="0" presId="urn:microsoft.com/office/officeart/2008/layout/VerticalCurvedList"/>
    <dgm:cxn modelId="{2DAFCD07-DD83-4EED-96A9-58354565485E}" type="presParOf" srcId="{0CDAFC03-831E-2F4D-830C-E8561ADEC39E}" destId="{120501FC-ED7B-4FDA-8B0D-42639917C7F8}" srcOrd="4" destOrd="0" presId="urn:microsoft.com/office/officeart/2008/layout/VerticalCurvedList"/>
    <dgm:cxn modelId="{04E72400-B9A5-41C0-9DC6-972D0D025034}" type="presParOf" srcId="{120501FC-ED7B-4FDA-8B0D-42639917C7F8}" destId="{047DA783-1E10-43CB-AC2D-BF3C98DF9C73}" srcOrd="0" destOrd="0" presId="urn:microsoft.com/office/officeart/2008/layout/VerticalCurvedList"/>
    <dgm:cxn modelId="{7691DC23-9AFD-4411-8258-D1F5ED7B3B49}" type="presParOf" srcId="{0CDAFC03-831E-2F4D-830C-E8561ADEC39E}" destId="{A3674558-D611-43C0-B801-0F899BE51364}" srcOrd="5" destOrd="0" presId="urn:microsoft.com/office/officeart/2008/layout/VerticalCurvedList"/>
    <dgm:cxn modelId="{33B04BD0-FF08-4DF7-A9D5-D8F30E37CB44}" type="presParOf" srcId="{0CDAFC03-831E-2F4D-830C-E8561ADEC39E}" destId="{76B5FECC-46FE-41D1-9C7C-49E30E2B4FC5}" srcOrd="6" destOrd="0" presId="urn:microsoft.com/office/officeart/2008/layout/VerticalCurvedList"/>
    <dgm:cxn modelId="{0B316D5D-81EF-4381-B0AB-1798783F3175}" type="presParOf" srcId="{76B5FECC-46FE-41D1-9C7C-49E30E2B4FC5}" destId="{0CD1B707-842F-4759-B5CC-D93F717DA9D7}" srcOrd="0" destOrd="0" presId="urn:microsoft.com/office/officeart/2008/layout/VerticalCurvedList"/>
    <dgm:cxn modelId="{4220D323-35A8-486E-8B74-9DD686DCC2BC}" type="presParOf" srcId="{0CDAFC03-831E-2F4D-830C-E8561ADEC39E}" destId="{F30A9D51-4824-4767-B036-74C03BEB88AF}" srcOrd="7" destOrd="0" presId="urn:microsoft.com/office/officeart/2008/layout/VerticalCurvedList"/>
    <dgm:cxn modelId="{123A91AD-70AD-4C66-9FD5-0B3F603CBC5C}" type="presParOf" srcId="{0CDAFC03-831E-2F4D-830C-E8561ADEC39E}" destId="{8065C5AB-8035-4CD1-B527-74B23FC32097}" srcOrd="8" destOrd="0" presId="urn:microsoft.com/office/officeart/2008/layout/VerticalCurvedList"/>
    <dgm:cxn modelId="{D317C688-EE52-4348-9980-C55C15269913}" type="presParOf" srcId="{8065C5AB-8035-4CD1-B527-74B23FC32097}" destId="{86704259-3CC6-4DCB-BF3E-44825F6232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464600-B4E3-C14A-8507-4A088FF18FAF}"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8BB8169F-1030-4F47-966A-7E51BEB2D16B}">
      <dgm:prSet phldrT="[Texto]" custT="1"/>
      <dgm:spPr/>
      <dgm:t>
        <a:bodyPr/>
        <a:lstStyle/>
        <a:p>
          <a:r>
            <a:rPr lang="en-US" altLang="x-none" sz="3600" dirty="0" err="1" smtClean="0"/>
            <a:t>Hechos</a:t>
          </a:r>
          <a:r>
            <a:rPr lang="en-US" altLang="x-none" sz="3600" dirty="0" smtClean="0"/>
            <a:t> </a:t>
          </a:r>
          <a:r>
            <a:rPr lang="en-US" altLang="x-none" sz="3600" dirty="0"/>
            <a:t>6:3</a:t>
          </a:r>
          <a:endParaRPr lang="es-ES_tradnl" sz="3600" dirty="0"/>
        </a:p>
      </dgm:t>
    </dgm:pt>
    <dgm:pt modelId="{CDE20E68-665B-F74E-B1D1-85E5580C9DA1}" type="parTrans" cxnId="{27BC078E-E016-DB4B-86C4-86A23EF37E96}">
      <dgm:prSet/>
      <dgm:spPr/>
      <dgm:t>
        <a:bodyPr/>
        <a:lstStyle/>
        <a:p>
          <a:endParaRPr lang="es-ES_tradnl" sz="7200"/>
        </a:p>
      </dgm:t>
    </dgm:pt>
    <dgm:pt modelId="{0303842B-7435-654E-8ADD-2EA24EA4054A}" type="sibTrans" cxnId="{27BC078E-E016-DB4B-86C4-86A23EF37E96}">
      <dgm:prSet/>
      <dgm:spPr/>
      <dgm:t>
        <a:bodyPr/>
        <a:lstStyle/>
        <a:p>
          <a:endParaRPr lang="es-ES_tradnl" sz="7200"/>
        </a:p>
      </dgm:t>
    </dgm:pt>
    <dgm:pt modelId="{7209679F-B732-B749-951A-B6466B53BB5F}">
      <dgm:prSet custT="1"/>
      <dgm:spPr/>
      <dgm:t>
        <a:bodyPr/>
        <a:lstStyle/>
        <a:p>
          <a:r>
            <a:rPr lang="en-US" altLang="x-none" sz="3600" b="0" dirty="0" smtClean="0"/>
            <a:t>1. De </a:t>
          </a:r>
          <a:r>
            <a:rPr lang="en-US" altLang="x-none" sz="3600" b="0" dirty="0" err="1" smtClean="0"/>
            <a:t>buen</a:t>
          </a:r>
          <a:r>
            <a:rPr lang="en-US" altLang="x-none" sz="3600" b="0" dirty="0" smtClean="0"/>
            <a:t> </a:t>
          </a:r>
          <a:r>
            <a:rPr lang="en-US" altLang="x-none" sz="3600" b="0" dirty="0" err="1" smtClean="0"/>
            <a:t>Testimonio</a:t>
          </a:r>
          <a:endParaRPr lang="es-ES_tradnl" sz="3600" b="0" dirty="0"/>
        </a:p>
      </dgm:t>
    </dgm:pt>
    <dgm:pt modelId="{1FAD8759-5B6A-6949-A2BF-4C56D36182DC}" type="parTrans" cxnId="{40F6EDD6-ABC8-A444-A327-88CA7E757CEE}">
      <dgm:prSet/>
      <dgm:spPr/>
      <dgm:t>
        <a:bodyPr/>
        <a:lstStyle/>
        <a:p>
          <a:endParaRPr lang="es-ES_tradnl" sz="7200"/>
        </a:p>
      </dgm:t>
    </dgm:pt>
    <dgm:pt modelId="{3EE88437-6157-2F48-9538-C0E344DC0D89}" type="sibTrans" cxnId="{40F6EDD6-ABC8-A444-A327-88CA7E757CEE}">
      <dgm:prSet/>
      <dgm:spPr/>
      <dgm:t>
        <a:bodyPr/>
        <a:lstStyle/>
        <a:p>
          <a:endParaRPr lang="es-ES_tradnl" sz="7200"/>
        </a:p>
      </dgm:t>
    </dgm:pt>
    <dgm:pt modelId="{78BC805F-5F37-4062-9ADB-DE8F6D564FD5}">
      <dgm:prSet/>
      <dgm:spPr/>
      <dgm:t>
        <a:bodyPr/>
        <a:lstStyle/>
        <a:p>
          <a:r>
            <a:rPr lang="en-US" altLang="x-none" sz="3600" smtClean="0"/>
            <a:t>2. Llenos del Espíritu Santo</a:t>
          </a:r>
          <a:endParaRPr lang="en-US" altLang="x-none" sz="3600" dirty="0"/>
        </a:p>
      </dgm:t>
    </dgm:pt>
    <dgm:pt modelId="{CDFD27B2-F739-42BC-B799-BE3E5AF4AB67}" type="parTrans" cxnId="{CE815127-89C5-4179-A030-6D6331C553A5}">
      <dgm:prSet/>
      <dgm:spPr/>
      <dgm:t>
        <a:bodyPr/>
        <a:lstStyle/>
        <a:p>
          <a:endParaRPr lang="en-US"/>
        </a:p>
      </dgm:t>
    </dgm:pt>
    <dgm:pt modelId="{57C319C4-3780-41D2-9CD0-ED546FE6394E}" type="sibTrans" cxnId="{CE815127-89C5-4179-A030-6D6331C553A5}">
      <dgm:prSet/>
      <dgm:spPr/>
      <dgm:t>
        <a:bodyPr/>
        <a:lstStyle/>
        <a:p>
          <a:endParaRPr lang="en-US"/>
        </a:p>
      </dgm:t>
    </dgm:pt>
    <dgm:pt modelId="{C607D688-A937-4FAD-ABDA-653673CB858D}">
      <dgm:prSet/>
      <dgm:spPr/>
      <dgm:t>
        <a:bodyPr/>
        <a:lstStyle/>
        <a:p>
          <a:r>
            <a:rPr lang="en-US" altLang="x-none" sz="3600" dirty="0" smtClean="0"/>
            <a:t>3. </a:t>
          </a:r>
          <a:r>
            <a:rPr lang="en-US" altLang="x-none" sz="3600" dirty="0" err="1" smtClean="0"/>
            <a:t>Llenos</a:t>
          </a:r>
          <a:r>
            <a:rPr lang="en-US" altLang="x-none" sz="3600" dirty="0" smtClean="0"/>
            <a:t> de </a:t>
          </a:r>
          <a:r>
            <a:rPr lang="en-US" altLang="x-none" sz="3600" dirty="0" err="1" smtClean="0"/>
            <a:t>Sabiduría</a:t>
          </a:r>
          <a:endParaRPr lang="en-US" altLang="x-none" sz="3600" dirty="0"/>
        </a:p>
      </dgm:t>
    </dgm:pt>
    <dgm:pt modelId="{9DCB2445-679E-4220-9889-7FFA1079AE2F}" type="parTrans" cxnId="{1C8F5360-382C-412D-9897-EA66BFFA94C8}">
      <dgm:prSet/>
      <dgm:spPr/>
      <dgm:t>
        <a:bodyPr/>
        <a:lstStyle/>
        <a:p>
          <a:endParaRPr lang="en-US"/>
        </a:p>
      </dgm:t>
    </dgm:pt>
    <dgm:pt modelId="{FA2D80CE-89D7-4014-AE1C-EEA4FBF98B7A}" type="sibTrans" cxnId="{1C8F5360-382C-412D-9897-EA66BFFA94C8}">
      <dgm:prSet/>
      <dgm:spPr/>
      <dgm:t>
        <a:bodyPr/>
        <a:lstStyle/>
        <a:p>
          <a:endParaRPr lang="en-US"/>
        </a:p>
      </dgm:t>
    </dgm:pt>
    <dgm:pt modelId="{4A4A3516-43FF-044D-8119-3047FE037E4F}" type="pres">
      <dgm:prSet presAssocID="{4F464600-B4E3-C14A-8507-4A088FF18FAF}" presName="linear" presStyleCnt="0">
        <dgm:presLayoutVars>
          <dgm:dir/>
          <dgm:animLvl val="lvl"/>
          <dgm:resizeHandles val="exact"/>
        </dgm:presLayoutVars>
      </dgm:prSet>
      <dgm:spPr/>
      <dgm:t>
        <a:bodyPr/>
        <a:lstStyle/>
        <a:p>
          <a:endParaRPr lang="en-US"/>
        </a:p>
      </dgm:t>
    </dgm:pt>
    <dgm:pt modelId="{41B8C3A9-9840-BC4A-BC2D-F75189338597}" type="pres">
      <dgm:prSet presAssocID="{8BB8169F-1030-4F47-966A-7E51BEB2D16B}" presName="parentLin" presStyleCnt="0"/>
      <dgm:spPr/>
    </dgm:pt>
    <dgm:pt modelId="{346E58D8-0B3D-754D-AD76-916083C5E9A4}" type="pres">
      <dgm:prSet presAssocID="{8BB8169F-1030-4F47-966A-7E51BEB2D16B}" presName="parentLeftMargin" presStyleLbl="node1" presStyleIdx="0" presStyleCnt="1"/>
      <dgm:spPr/>
      <dgm:t>
        <a:bodyPr/>
        <a:lstStyle/>
        <a:p>
          <a:endParaRPr lang="en-US"/>
        </a:p>
      </dgm:t>
    </dgm:pt>
    <dgm:pt modelId="{264D1E5E-1A1B-074B-ADF8-67A7C775CC24}" type="pres">
      <dgm:prSet presAssocID="{8BB8169F-1030-4F47-966A-7E51BEB2D16B}" presName="parentText" presStyleLbl="node1" presStyleIdx="0" presStyleCnt="1" custScaleX="714460" custScaleY="37952" custLinFactNeighborX="-85846" custLinFactNeighborY="-24261">
        <dgm:presLayoutVars>
          <dgm:chMax val="0"/>
          <dgm:bulletEnabled val="1"/>
        </dgm:presLayoutVars>
      </dgm:prSet>
      <dgm:spPr/>
      <dgm:t>
        <a:bodyPr/>
        <a:lstStyle/>
        <a:p>
          <a:endParaRPr lang="en-US"/>
        </a:p>
      </dgm:t>
    </dgm:pt>
    <dgm:pt modelId="{1C315BE5-1EAD-CB4E-BFD8-D440D3E30B62}" type="pres">
      <dgm:prSet presAssocID="{8BB8169F-1030-4F47-966A-7E51BEB2D16B}" presName="negativeSpace" presStyleCnt="0"/>
      <dgm:spPr/>
    </dgm:pt>
    <dgm:pt modelId="{8AD953F3-77F5-A542-A253-A20D171A6044}" type="pres">
      <dgm:prSet presAssocID="{8BB8169F-1030-4F47-966A-7E51BEB2D16B}" presName="childText" presStyleLbl="conFgAcc1" presStyleIdx="0" presStyleCnt="1" custScaleX="100000">
        <dgm:presLayoutVars>
          <dgm:bulletEnabled val="1"/>
        </dgm:presLayoutVars>
      </dgm:prSet>
      <dgm:spPr/>
      <dgm:t>
        <a:bodyPr/>
        <a:lstStyle/>
        <a:p>
          <a:endParaRPr lang="en-US"/>
        </a:p>
      </dgm:t>
    </dgm:pt>
  </dgm:ptLst>
  <dgm:cxnLst>
    <dgm:cxn modelId="{55546A5E-3D71-EB4A-9126-90A94A1F7C6C}" type="presOf" srcId="{8BB8169F-1030-4F47-966A-7E51BEB2D16B}" destId="{346E58D8-0B3D-754D-AD76-916083C5E9A4}" srcOrd="0" destOrd="0" presId="urn:microsoft.com/office/officeart/2005/8/layout/list1"/>
    <dgm:cxn modelId="{710C8E83-9D67-BA41-9A41-6964B942A0EF}" type="presOf" srcId="{7209679F-B732-B749-951A-B6466B53BB5F}" destId="{8AD953F3-77F5-A542-A253-A20D171A6044}" srcOrd="0" destOrd="0" presId="urn:microsoft.com/office/officeart/2005/8/layout/list1"/>
    <dgm:cxn modelId="{1C8F5360-382C-412D-9897-EA66BFFA94C8}" srcId="{8BB8169F-1030-4F47-966A-7E51BEB2D16B}" destId="{C607D688-A937-4FAD-ABDA-653673CB858D}" srcOrd="2" destOrd="0" parTransId="{9DCB2445-679E-4220-9889-7FFA1079AE2F}" sibTransId="{FA2D80CE-89D7-4014-AE1C-EEA4FBF98B7A}"/>
    <dgm:cxn modelId="{CE815127-89C5-4179-A030-6D6331C553A5}" srcId="{8BB8169F-1030-4F47-966A-7E51BEB2D16B}" destId="{78BC805F-5F37-4062-9ADB-DE8F6D564FD5}" srcOrd="1" destOrd="0" parTransId="{CDFD27B2-F739-42BC-B799-BE3E5AF4AB67}" sibTransId="{57C319C4-3780-41D2-9CD0-ED546FE6394E}"/>
    <dgm:cxn modelId="{27BC078E-E016-DB4B-86C4-86A23EF37E96}" srcId="{4F464600-B4E3-C14A-8507-4A088FF18FAF}" destId="{8BB8169F-1030-4F47-966A-7E51BEB2D16B}" srcOrd="0" destOrd="0" parTransId="{CDE20E68-665B-F74E-B1D1-85E5580C9DA1}" sibTransId="{0303842B-7435-654E-8ADD-2EA24EA4054A}"/>
    <dgm:cxn modelId="{F7259579-874D-D74F-AE7C-618A90E6CE1D}" type="presOf" srcId="{8BB8169F-1030-4F47-966A-7E51BEB2D16B}" destId="{264D1E5E-1A1B-074B-ADF8-67A7C775CC24}" srcOrd="1" destOrd="0" presId="urn:microsoft.com/office/officeart/2005/8/layout/list1"/>
    <dgm:cxn modelId="{40F6EDD6-ABC8-A444-A327-88CA7E757CEE}" srcId="{8BB8169F-1030-4F47-966A-7E51BEB2D16B}" destId="{7209679F-B732-B749-951A-B6466B53BB5F}" srcOrd="0" destOrd="0" parTransId="{1FAD8759-5B6A-6949-A2BF-4C56D36182DC}" sibTransId="{3EE88437-6157-2F48-9538-C0E344DC0D89}"/>
    <dgm:cxn modelId="{30ABEDCD-CA5E-A546-B083-D425B97104C9}" type="presOf" srcId="{4F464600-B4E3-C14A-8507-4A088FF18FAF}" destId="{4A4A3516-43FF-044D-8119-3047FE037E4F}" srcOrd="0" destOrd="0" presId="urn:microsoft.com/office/officeart/2005/8/layout/list1"/>
    <dgm:cxn modelId="{C1EB127B-80B0-4F08-9F2B-1DF09F605AA5}" type="presOf" srcId="{78BC805F-5F37-4062-9ADB-DE8F6D564FD5}" destId="{8AD953F3-77F5-A542-A253-A20D171A6044}" srcOrd="0" destOrd="1" presId="urn:microsoft.com/office/officeart/2005/8/layout/list1"/>
    <dgm:cxn modelId="{9D9C0C41-7068-4D50-A475-67316AF154FA}" type="presOf" srcId="{C607D688-A937-4FAD-ABDA-653673CB858D}" destId="{8AD953F3-77F5-A542-A253-A20D171A6044}" srcOrd="0" destOrd="2" presId="urn:microsoft.com/office/officeart/2005/8/layout/list1"/>
    <dgm:cxn modelId="{AD87CD14-D732-494C-A3CB-C26F78B92E63}" type="presParOf" srcId="{4A4A3516-43FF-044D-8119-3047FE037E4F}" destId="{41B8C3A9-9840-BC4A-BC2D-F75189338597}" srcOrd="0" destOrd="0" presId="urn:microsoft.com/office/officeart/2005/8/layout/list1"/>
    <dgm:cxn modelId="{49346C6E-7A6E-F341-8EE2-20C2E2FDEF73}" type="presParOf" srcId="{41B8C3A9-9840-BC4A-BC2D-F75189338597}" destId="{346E58D8-0B3D-754D-AD76-916083C5E9A4}" srcOrd="0" destOrd="0" presId="urn:microsoft.com/office/officeart/2005/8/layout/list1"/>
    <dgm:cxn modelId="{76874595-B712-AE4D-B4EE-D53FCCDCB493}" type="presParOf" srcId="{41B8C3A9-9840-BC4A-BC2D-F75189338597}" destId="{264D1E5E-1A1B-074B-ADF8-67A7C775CC24}" srcOrd="1" destOrd="0" presId="urn:microsoft.com/office/officeart/2005/8/layout/list1"/>
    <dgm:cxn modelId="{63198863-9DB4-A74B-A06A-D13902EF9530}" type="presParOf" srcId="{4A4A3516-43FF-044D-8119-3047FE037E4F}" destId="{1C315BE5-1EAD-CB4E-BFD8-D440D3E30B62}" srcOrd="1" destOrd="0" presId="urn:microsoft.com/office/officeart/2005/8/layout/list1"/>
    <dgm:cxn modelId="{890FCF9A-8B10-E34B-9A92-5FF4624CFF57}" type="presParOf" srcId="{4A4A3516-43FF-044D-8119-3047FE037E4F}" destId="{8AD953F3-77F5-A542-A253-A20D171A604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464600-B4E3-C14A-8507-4A088FF18FAF}"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8BB8169F-1030-4F47-966A-7E51BEB2D16B}">
      <dgm:prSet phldrT="[Texto]" custT="1"/>
      <dgm:spPr/>
      <dgm:t>
        <a:bodyPr/>
        <a:lstStyle/>
        <a:p>
          <a:r>
            <a:rPr lang="en-AU" altLang="x-none" sz="1800" b="1" noProof="0" dirty="0" err="1" smtClean="0"/>
            <a:t>Familia</a:t>
          </a:r>
          <a:endParaRPr lang="en-AU" sz="1800" noProof="0" dirty="0"/>
        </a:p>
      </dgm:t>
    </dgm:pt>
    <dgm:pt modelId="{CDE20E68-665B-F74E-B1D1-85E5580C9DA1}" type="parTrans" cxnId="{27BC078E-E016-DB4B-86C4-86A23EF37E96}">
      <dgm:prSet/>
      <dgm:spPr/>
      <dgm:t>
        <a:bodyPr/>
        <a:lstStyle/>
        <a:p>
          <a:endParaRPr lang="es-ES_tradnl" sz="1400"/>
        </a:p>
      </dgm:t>
    </dgm:pt>
    <dgm:pt modelId="{0303842B-7435-654E-8ADD-2EA24EA4054A}" type="sibTrans" cxnId="{27BC078E-E016-DB4B-86C4-86A23EF37E96}">
      <dgm:prSet/>
      <dgm:spPr/>
      <dgm:t>
        <a:bodyPr/>
        <a:lstStyle/>
        <a:p>
          <a:endParaRPr lang="es-ES_tradnl" sz="1400"/>
        </a:p>
      </dgm:t>
    </dgm:pt>
    <dgm:pt modelId="{7209679F-B732-B749-951A-B6466B53BB5F}">
      <dgm:prSet custT="1"/>
      <dgm:spPr/>
      <dgm:t>
        <a:bodyPr/>
        <a:lstStyle/>
        <a:p>
          <a:pPr algn="just"/>
          <a:r>
            <a:rPr lang="es-ES" sz="1400" b="1" u="sng" dirty="0" smtClean="0"/>
            <a:t>Marido de una Sola Mujer: </a:t>
          </a:r>
          <a:r>
            <a:rPr lang="es-ES" sz="1400" dirty="0" smtClean="0"/>
            <a:t>El diácono debe ser totalmente entregado a su mujer, el texto griego realmente se leería así: “hombre de una mujer” el hecho de tener una esposa no necesariamente habla del carácter de un hombre… La esposa del diacono debe ser una creyente seria en lo que respecta al ministerio y que cumpla con los requisitos del versículo 11</a:t>
          </a:r>
          <a:endParaRPr lang="es-ES_tradnl" sz="1400" dirty="0"/>
        </a:p>
      </dgm:t>
    </dgm:pt>
    <dgm:pt modelId="{1FAD8759-5B6A-6949-A2BF-4C56D36182DC}" type="parTrans" cxnId="{40F6EDD6-ABC8-A444-A327-88CA7E757CEE}">
      <dgm:prSet/>
      <dgm:spPr/>
      <dgm:t>
        <a:bodyPr/>
        <a:lstStyle/>
        <a:p>
          <a:endParaRPr lang="es-ES_tradnl" sz="1400"/>
        </a:p>
      </dgm:t>
    </dgm:pt>
    <dgm:pt modelId="{3EE88437-6157-2F48-9538-C0E344DC0D89}" type="sibTrans" cxnId="{40F6EDD6-ABC8-A444-A327-88CA7E757CEE}">
      <dgm:prSet/>
      <dgm:spPr/>
      <dgm:t>
        <a:bodyPr/>
        <a:lstStyle/>
        <a:p>
          <a:endParaRPr lang="es-ES_tradnl" sz="1400"/>
        </a:p>
      </dgm:t>
    </dgm:pt>
    <dgm:pt modelId="{97427B06-C76E-AE41-8970-302FE22EE1AA}">
      <dgm:prSet phldrT="[Texto]" custT="1"/>
      <dgm:spPr/>
      <dgm:t>
        <a:bodyPr/>
        <a:lstStyle/>
        <a:p>
          <a:r>
            <a:rPr lang="en-AU" sz="2000" noProof="0" dirty="0" err="1" smtClean="0"/>
            <a:t>Esposas</a:t>
          </a:r>
          <a:r>
            <a:rPr lang="en-AU" sz="2000" noProof="0" dirty="0" smtClean="0"/>
            <a:t> de </a:t>
          </a:r>
          <a:r>
            <a:rPr lang="es-PE" sz="2000" noProof="0" dirty="0" smtClean="0"/>
            <a:t>Diáconos</a:t>
          </a:r>
          <a:r>
            <a:rPr lang="en-AU" sz="2000" noProof="0" dirty="0" smtClean="0"/>
            <a:t> </a:t>
          </a:r>
          <a:endParaRPr lang="en-AU" sz="2000" noProof="0" dirty="0"/>
        </a:p>
      </dgm:t>
    </dgm:pt>
    <dgm:pt modelId="{E1AA1827-89D5-8D43-B6DB-5F49B82B1BB1}" type="parTrans" cxnId="{4137F6F8-53B9-ED47-BB07-2D513E917B3C}">
      <dgm:prSet/>
      <dgm:spPr/>
      <dgm:t>
        <a:bodyPr/>
        <a:lstStyle/>
        <a:p>
          <a:endParaRPr lang="es-ES_tradnl" sz="1400"/>
        </a:p>
      </dgm:t>
    </dgm:pt>
    <dgm:pt modelId="{78248227-C53B-6744-B330-3A56FFC9F85E}" type="sibTrans" cxnId="{4137F6F8-53B9-ED47-BB07-2D513E917B3C}">
      <dgm:prSet/>
      <dgm:spPr/>
      <dgm:t>
        <a:bodyPr/>
        <a:lstStyle/>
        <a:p>
          <a:endParaRPr lang="es-ES_tradnl" sz="1400"/>
        </a:p>
      </dgm:t>
    </dgm:pt>
    <dgm:pt modelId="{DCFDEEE3-B0F7-7F4A-91DA-5C377A241780}">
      <dgm:prSet custT="1"/>
      <dgm:spPr/>
      <dgm:t>
        <a:bodyPr/>
        <a:lstStyle/>
        <a:p>
          <a:pPr algn="l"/>
          <a:r>
            <a:rPr lang="en-US" sz="1400" noProof="0" dirty="0" err="1" smtClean="0"/>
            <a:t>Honestas</a:t>
          </a:r>
          <a:r>
            <a:rPr lang="en-US" sz="1400" noProof="0" dirty="0" smtClean="0"/>
            <a:t>:	</a:t>
          </a:r>
          <a:r>
            <a:rPr lang="en-US" sz="1400" noProof="0" dirty="0" err="1" smtClean="0"/>
            <a:t>Ver</a:t>
          </a:r>
          <a:r>
            <a:rPr lang="en-US" sz="1400" noProof="0" dirty="0" smtClean="0"/>
            <a:t> primer </a:t>
          </a:r>
          <a:r>
            <a:rPr lang="en-US" sz="1400" noProof="0" dirty="0" err="1" smtClean="0"/>
            <a:t>requisito</a:t>
          </a:r>
          <a:r>
            <a:rPr lang="en-US" sz="1400" noProof="0" dirty="0" smtClean="0"/>
            <a:t> personal del </a:t>
          </a:r>
          <a:r>
            <a:rPr lang="en-US" sz="1400" noProof="0" dirty="0" err="1" smtClean="0"/>
            <a:t>diácono</a:t>
          </a:r>
          <a:r>
            <a:rPr lang="en-US" sz="1400" noProof="0" dirty="0" smtClean="0"/>
            <a:t>.</a:t>
          </a:r>
          <a:endParaRPr lang="en-AU" sz="1400" noProof="0" dirty="0"/>
        </a:p>
      </dgm:t>
    </dgm:pt>
    <dgm:pt modelId="{011A70E1-B4CF-9442-9B09-1CCE72D29C97}" type="sibTrans" cxnId="{565D7AAF-29FD-7D49-93CC-37BE44DB46C9}">
      <dgm:prSet/>
      <dgm:spPr/>
      <dgm:t>
        <a:bodyPr/>
        <a:lstStyle/>
        <a:p>
          <a:endParaRPr lang="es-ES_tradnl" sz="1400"/>
        </a:p>
      </dgm:t>
    </dgm:pt>
    <dgm:pt modelId="{29BFEC2E-B8B8-2044-9E25-EE18C9E155D0}" type="parTrans" cxnId="{565D7AAF-29FD-7D49-93CC-37BE44DB46C9}">
      <dgm:prSet/>
      <dgm:spPr/>
      <dgm:t>
        <a:bodyPr/>
        <a:lstStyle/>
        <a:p>
          <a:endParaRPr lang="es-ES_tradnl" sz="1400"/>
        </a:p>
      </dgm:t>
    </dgm:pt>
    <dgm:pt modelId="{DEEC6FAE-9BDF-480D-A036-9C09BA3AEE27}">
      <dgm:prSet custT="1"/>
      <dgm:spPr/>
      <dgm:t>
        <a:bodyPr/>
        <a:lstStyle/>
        <a:p>
          <a:r>
            <a:rPr lang="es-ES" sz="1400" b="1" u="sng" dirty="0"/>
            <a:t>Que gobierne bien sus hijos y su casa: </a:t>
          </a:r>
          <a:r>
            <a:rPr lang="es-ES" sz="1400" dirty="0"/>
            <a:t>debe ser un hombre que gasta tiempo con sus hijos, que administra bien los asuntos en su hogar, un hombre que sabe aplicar disciplina y que provee tanto lo material como lo espiritual.</a:t>
          </a:r>
          <a:endParaRPr lang="en-US" sz="1400" dirty="0"/>
        </a:p>
      </dgm:t>
    </dgm:pt>
    <dgm:pt modelId="{FB3847B2-9262-4400-9F33-C1F69EAAE6F6}" type="parTrans" cxnId="{6A735115-BBC7-417A-96E1-BB5D835734F7}">
      <dgm:prSet/>
      <dgm:spPr/>
      <dgm:t>
        <a:bodyPr/>
        <a:lstStyle/>
        <a:p>
          <a:endParaRPr lang="en-US"/>
        </a:p>
      </dgm:t>
    </dgm:pt>
    <dgm:pt modelId="{B6717633-931D-408A-A980-6B2E357FDA1A}" type="sibTrans" cxnId="{6A735115-BBC7-417A-96E1-BB5D835734F7}">
      <dgm:prSet/>
      <dgm:spPr/>
      <dgm:t>
        <a:bodyPr/>
        <a:lstStyle/>
        <a:p>
          <a:endParaRPr lang="en-US"/>
        </a:p>
      </dgm:t>
    </dgm:pt>
    <dgm:pt modelId="{CD2AA0C5-C61F-4E88-A725-D7E8428D469E}">
      <dgm:prSet custT="1"/>
      <dgm:spPr/>
      <dgm:t>
        <a:bodyPr/>
        <a:lstStyle/>
        <a:p>
          <a:r>
            <a:rPr lang="es-ES" sz="1400" dirty="0"/>
            <a:t>Vale la pena remarcar que la única diferencia entre los requisitos de los pastores y los diáconos, es que el pastor debe ser apto para enseñar, esto implica que el diacono no necesariamente tiene que tomar el púlpito, esa responsabilidad recae sobre el pastor.</a:t>
          </a:r>
          <a:endParaRPr lang="en-US" sz="1400" dirty="0"/>
        </a:p>
      </dgm:t>
    </dgm:pt>
    <dgm:pt modelId="{10843689-E21C-41AF-9830-4EB39DF14750}" type="parTrans" cxnId="{7FD51779-1BF7-43A8-B03B-66F90AF3CF6D}">
      <dgm:prSet/>
      <dgm:spPr/>
      <dgm:t>
        <a:bodyPr/>
        <a:lstStyle/>
        <a:p>
          <a:endParaRPr lang="en-US"/>
        </a:p>
      </dgm:t>
    </dgm:pt>
    <dgm:pt modelId="{97324F07-83A5-4EEF-B9A9-E468A01BF0E3}" type="sibTrans" cxnId="{7FD51779-1BF7-43A8-B03B-66F90AF3CF6D}">
      <dgm:prSet/>
      <dgm:spPr/>
      <dgm:t>
        <a:bodyPr/>
        <a:lstStyle/>
        <a:p>
          <a:endParaRPr lang="en-US"/>
        </a:p>
      </dgm:t>
    </dgm:pt>
    <dgm:pt modelId="{A4DBA8AD-AC62-4A0B-9A8A-0C366AE942DC}">
      <dgm:prSet custT="1"/>
      <dgm:spPr/>
      <dgm:t>
        <a:bodyPr/>
        <a:lstStyle/>
        <a:p>
          <a:r>
            <a:rPr lang="es-ES" sz="1400" noProof="0" dirty="0"/>
            <a:t>No calumniadora: Su ministerio al igual que el ministerio de su esposo esta estrechamente relacionado con personas, visitando, aconsejando, exhortando, animando; por lo tanto es de suma importancia lo que el apóstol remarca, una mujer suelta de lengua puede destruir la obra de Dios. </a:t>
          </a:r>
          <a:endParaRPr lang="en-US" sz="1400" noProof="0" dirty="0"/>
        </a:p>
      </dgm:t>
    </dgm:pt>
    <dgm:pt modelId="{3A3A4654-9476-43C0-910B-144044330324}" type="parTrans" cxnId="{9B20D835-4936-41E3-AFA2-5CDA4AA8649E}">
      <dgm:prSet/>
      <dgm:spPr/>
      <dgm:t>
        <a:bodyPr/>
        <a:lstStyle/>
        <a:p>
          <a:endParaRPr lang="en-US"/>
        </a:p>
      </dgm:t>
    </dgm:pt>
    <dgm:pt modelId="{12D3EE8C-118F-45B2-9787-249A75689535}" type="sibTrans" cxnId="{9B20D835-4936-41E3-AFA2-5CDA4AA8649E}">
      <dgm:prSet/>
      <dgm:spPr/>
      <dgm:t>
        <a:bodyPr/>
        <a:lstStyle/>
        <a:p>
          <a:endParaRPr lang="en-US"/>
        </a:p>
      </dgm:t>
    </dgm:pt>
    <dgm:pt modelId="{6EBAFC7D-0939-47C5-90C1-C4C962968DA0}">
      <dgm:prSet custT="1"/>
      <dgm:spPr/>
      <dgm:t>
        <a:bodyPr/>
        <a:lstStyle/>
        <a:p>
          <a:r>
            <a:rPr lang="es-ES" sz="1400" noProof="0" dirty="0"/>
            <a:t>I Timoteo 5:13 “Y también aprenden a ser ociosas, andando de casa en casa, y no solamente ociosas, sino también chismosas y entremetidas, hablando lo que no debieran.”</a:t>
          </a:r>
          <a:endParaRPr lang="en-US" sz="1400" noProof="0" dirty="0"/>
        </a:p>
      </dgm:t>
    </dgm:pt>
    <dgm:pt modelId="{C5FA0E4E-E778-4860-8E3E-AED1257ED2E5}" type="parTrans" cxnId="{3E0B0ABA-7CF2-4FE6-995F-2578C0DE0B18}">
      <dgm:prSet/>
      <dgm:spPr/>
      <dgm:t>
        <a:bodyPr/>
        <a:lstStyle/>
        <a:p>
          <a:endParaRPr lang="en-US"/>
        </a:p>
      </dgm:t>
    </dgm:pt>
    <dgm:pt modelId="{D32F1DCD-D95E-4B38-A6A1-B6DC194337F0}" type="sibTrans" cxnId="{3E0B0ABA-7CF2-4FE6-995F-2578C0DE0B18}">
      <dgm:prSet/>
      <dgm:spPr/>
      <dgm:t>
        <a:bodyPr/>
        <a:lstStyle/>
        <a:p>
          <a:endParaRPr lang="en-US"/>
        </a:p>
      </dgm:t>
    </dgm:pt>
    <dgm:pt modelId="{D625969A-D2E1-41AE-BA80-396B0741F903}">
      <dgm:prSet custT="1"/>
      <dgm:spPr/>
      <dgm:t>
        <a:bodyPr/>
        <a:lstStyle/>
        <a:p>
          <a:r>
            <a:rPr lang="es-ES" sz="1400" noProof="0" dirty="0"/>
            <a:t>Proverbios 31:26 “Abre su boca con sabiduría, y la ley de clemencia está en su lengua.”</a:t>
          </a:r>
          <a:endParaRPr lang="en-US" sz="1400" noProof="0" dirty="0"/>
        </a:p>
      </dgm:t>
    </dgm:pt>
    <dgm:pt modelId="{28DE374E-0C6F-4695-9596-75A16CAFF2F4}" type="parTrans" cxnId="{03282FEB-DA9B-422A-9466-C97E11BB2FD5}">
      <dgm:prSet/>
      <dgm:spPr/>
      <dgm:t>
        <a:bodyPr/>
        <a:lstStyle/>
        <a:p>
          <a:endParaRPr lang="en-US"/>
        </a:p>
      </dgm:t>
    </dgm:pt>
    <dgm:pt modelId="{BBC83ACC-2594-40D5-B58C-C4E6C6F107F7}" type="sibTrans" cxnId="{03282FEB-DA9B-422A-9466-C97E11BB2FD5}">
      <dgm:prSet/>
      <dgm:spPr/>
      <dgm:t>
        <a:bodyPr/>
        <a:lstStyle/>
        <a:p>
          <a:endParaRPr lang="en-US"/>
        </a:p>
      </dgm:t>
    </dgm:pt>
    <dgm:pt modelId="{DE887ED7-1172-4389-A7C3-268C1E07AAF6}">
      <dgm:prSet custT="1"/>
      <dgm:spPr/>
      <dgm:t>
        <a:bodyPr/>
        <a:lstStyle/>
        <a:p>
          <a:pPr algn="l"/>
          <a:endParaRPr lang="en-AU" sz="1400" noProof="0" dirty="0"/>
        </a:p>
      </dgm:t>
    </dgm:pt>
    <dgm:pt modelId="{624C0DC8-8170-4120-8FB4-36CBA9E42CA5}" type="parTrans" cxnId="{E775D7FD-FCF3-4D23-BBC2-7BCF62CCAE8A}">
      <dgm:prSet/>
      <dgm:spPr/>
      <dgm:t>
        <a:bodyPr/>
        <a:lstStyle/>
        <a:p>
          <a:endParaRPr lang="en-US"/>
        </a:p>
      </dgm:t>
    </dgm:pt>
    <dgm:pt modelId="{CE4D9FD6-FB26-47B6-AACA-627EC2527D6E}" type="sibTrans" cxnId="{E775D7FD-FCF3-4D23-BBC2-7BCF62CCAE8A}">
      <dgm:prSet/>
      <dgm:spPr/>
      <dgm:t>
        <a:bodyPr/>
        <a:lstStyle/>
        <a:p>
          <a:endParaRPr lang="en-US"/>
        </a:p>
      </dgm:t>
    </dgm:pt>
    <dgm:pt modelId="{4A4A3516-43FF-044D-8119-3047FE037E4F}" type="pres">
      <dgm:prSet presAssocID="{4F464600-B4E3-C14A-8507-4A088FF18FAF}" presName="linear" presStyleCnt="0">
        <dgm:presLayoutVars>
          <dgm:dir/>
          <dgm:animLvl val="lvl"/>
          <dgm:resizeHandles val="exact"/>
        </dgm:presLayoutVars>
      </dgm:prSet>
      <dgm:spPr/>
      <dgm:t>
        <a:bodyPr/>
        <a:lstStyle/>
        <a:p>
          <a:endParaRPr lang="en-US"/>
        </a:p>
      </dgm:t>
    </dgm:pt>
    <dgm:pt modelId="{41B8C3A9-9840-BC4A-BC2D-F75189338597}" type="pres">
      <dgm:prSet presAssocID="{8BB8169F-1030-4F47-966A-7E51BEB2D16B}" presName="parentLin" presStyleCnt="0"/>
      <dgm:spPr/>
    </dgm:pt>
    <dgm:pt modelId="{346E58D8-0B3D-754D-AD76-916083C5E9A4}" type="pres">
      <dgm:prSet presAssocID="{8BB8169F-1030-4F47-966A-7E51BEB2D16B}" presName="parentLeftMargin" presStyleLbl="node1" presStyleIdx="0" presStyleCnt="2"/>
      <dgm:spPr/>
      <dgm:t>
        <a:bodyPr/>
        <a:lstStyle/>
        <a:p>
          <a:endParaRPr lang="en-US"/>
        </a:p>
      </dgm:t>
    </dgm:pt>
    <dgm:pt modelId="{264D1E5E-1A1B-074B-ADF8-67A7C775CC24}" type="pres">
      <dgm:prSet presAssocID="{8BB8169F-1030-4F47-966A-7E51BEB2D16B}" presName="parentText" presStyleLbl="node1" presStyleIdx="0" presStyleCnt="2" custScaleX="686041" custScaleY="113698" custLinFactX="6468" custLinFactY="-194180" custLinFactNeighborX="100000" custLinFactNeighborY="-200000">
        <dgm:presLayoutVars>
          <dgm:chMax val="0"/>
          <dgm:bulletEnabled val="1"/>
        </dgm:presLayoutVars>
      </dgm:prSet>
      <dgm:spPr/>
      <dgm:t>
        <a:bodyPr/>
        <a:lstStyle/>
        <a:p>
          <a:endParaRPr lang="en-US"/>
        </a:p>
      </dgm:t>
    </dgm:pt>
    <dgm:pt modelId="{1C315BE5-1EAD-CB4E-BFD8-D440D3E30B62}" type="pres">
      <dgm:prSet presAssocID="{8BB8169F-1030-4F47-966A-7E51BEB2D16B}" presName="negativeSpace" presStyleCnt="0"/>
      <dgm:spPr/>
    </dgm:pt>
    <dgm:pt modelId="{8AD953F3-77F5-A542-A253-A20D171A6044}" type="pres">
      <dgm:prSet presAssocID="{8BB8169F-1030-4F47-966A-7E51BEB2D16B}" presName="childText" presStyleLbl="conFgAcc1" presStyleIdx="0" presStyleCnt="2" custScaleY="107580">
        <dgm:presLayoutVars>
          <dgm:bulletEnabled val="1"/>
        </dgm:presLayoutVars>
      </dgm:prSet>
      <dgm:spPr/>
      <dgm:t>
        <a:bodyPr/>
        <a:lstStyle/>
        <a:p>
          <a:endParaRPr lang="en-US"/>
        </a:p>
      </dgm:t>
    </dgm:pt>
    <dgm:pt modelId="{CC512155-94E1-B044-80ED-5D2B3BB9CF64}" type="pres">
      <dgm:prSet presAssocID="{0303842B-7435-654E-8ADD-2EA24EA4054A}" presName="spaceBetweenRectangles" presStyleCnt="0"/>
      <dgm:spPr/>
    </dgm:pt>
    <dgm:pt modelId="{CB1C4673-FE2A-6142-A7A7-739B68563895}" type="pres">
      <dgm:prSet presAssocID="{97427B06-C76E-AE41-8970-302FE22EE1AA}" presName="parentLin" presStyleCnt="0"/>
      <dgm:spPr/>
    </dgm:pt>
    <dgm:pt modelId="{02366917-B584-1849-894A-E03FB00DBA02}" type="pres">
      <dgm:prSet presAssocID="{97427B06-C76E-AE41-8970-302FE22EE1AA}" presName="parentLeftMargin" presStyleLbl="node1" presStyleIdx="0" presStyleCnt="2" custScaleX="714460" custScaleY="37952" custLinFactNeighborX="-85846" custLinFactNeighborY="-24261"/>
      <dgm:spPr/>
      <dgm:t>
        <a:bodyPr/>
        <a:lstStyle/>
        <a:p>
          <a:endParaRPr lang="en-US"/>
        </a:p>
      </dgm:t>
    </dgm:pt>
    <dgm:pt modelId="{4DF5E1FF-08DC-2045-BFC3-9FE8F56A54AF}" type="pres">
      <dgm:prSet presAssocID="{97427B06-C76E-AE41-8970-302FE22EE1AA}" presName="parentText" presStyleLbl="node1" presStyleIdx="1" presStyleCnt="2" custScaleX="638802" custScaleY="110061" custLinFactX="-43890" custLinFactNeighborX="-100000" custLinFactNeighborY="-1381">
        <dgm:presLayoutVars>
          <dgm:chMax val="0"/>
          <dgm:bulletEnabled val="1"/>
        </dgm:presLayoutVars>
      </dgm:prSet>
      <dgm:spPr/>
      <dgm:t>
        <a:bodyPr/>
        <a:lstStyle/>
        <a:p>
          <a:endParaRPr lang="en-US"/>
        </a:p>
      </dgm:t>
    </dgm:pt>
    <dgm:pt modelId="{9BB96F6B-56D8-DD48-93FB-BAEE02A780F7}" type="pres">
      <dgm:prSet presAssocID="{97427B06-C76E-AE41-8970-302FE22EE1AA}" presName="negativeSpace" presStyleCnt="0"/>
      <dgm:spPr/>
    </dgm:pt>
    <dgm:pt modelId="{40570DA9-7785-3E4A-A6F4-DD468FB70E65}" type="pres">
      <dgm:prSet presAssocID="{97427B06-C76E-AE41-8970-302FE22EE1AA}" presName="childText" presStyleLbl="conFgAcc1" presStyleIdx="1" presStyleCnt="2" custScaleY="104408" custLinFactNeighborY="91421">
        <dgm:presLayoutVars>
          <dgm:bulletEnabled val="1"/>
        </dgm:presLayoutVars>
      </dgm:prSet>
      <dgm:spPr/>
      <dgm:t>
        <a:bodyPr/>
        <a:lstStyle/>
        <a:p>
          <a:endParaRPr lang="en-US"/>
        </a:p>
      </dgm:t>
    </dgm:pt>
  </dgm:ptLst>
  <dgm:cxnLst>
    <dgm:cxn modelId="{84ECE058-6778-854D-B33C-57D3306A9DFC}" type="presOf" srcId="{7209679F-B732-B749-951A-B6466B53BB5F}" destId="{8AD953F3-77F5-A542-A253-A20D171A6044}" srcOrd="0" destOrd="0" presId="urn:microsoft.com/office/officeart/2005/8/layout/list1"/>
    <dgm:cxn modelId="{565D7AAF-29FD-7D49-93CC-37BE44DB46C9}" srcId="{97427B06-C76E-AE41-8970-302FE22EE1AA}" destId="{DCFDEEE3-B0F7-7F4A-91DA-5C377A241780}" srcOrd="1" destOrd="0" parTransId="{29BFEC2E-B8B8-2044-9E25-EE18C9E155D0}" sibTransId="{011A70E1-B4CF-9442-9B09-1CCE72D29C97}"/>
    <dgm:cxn modelId="{27BC078E-E016-DB4B-86C4-86A23EF37E96}" srcId="{4F464600-B4E3-C14A-8507-4A088FF18FAF}" destId="{8BB8169F-1030-4F47-966A-7E51BEB2D16B}" srcOrd="0" destOrd="0" parTransId="{CDE20E68-665B-F74E-B1D1-85E5580C9DA1}" sibTransId="{0303842B-7435-654E-8ADD-2EA24EA4054A}"/>
    <dgm:cxn modelId="{10B75B12-4B56-0A47-A0C8-4BB799B29C59}" type="presOf" srcId="{4F464600-B4E3-C14A-8507-4A088FF18FAF}" destId="{4A4A3516-43FF-044D-8119-3047FE037E4F}" srcOrd="0" destOrd="0" presId="urn:microsoft.com/office/officeart/2005/8/layout/list1"/>
    <dgm:cxn modelId="{31603D0D-F9EB-4448-8043-5494BD0F026D}" type="presOf" srcId="{97427B06-C76E-AE41-8970-302FE22EE1AA}" destId="{02366917-B584-1849-894A-E03FB00DBA02}" srcOrd="0" destOrd="0" presId="urn:microsoft.com/office/officeart/2005/8/layout/list1"/>
    <dgm:cxn modelId="{9B20D835-4936-41E3-AFA2-5CDA4AA8649E}" srcId="{97427B06-C76E-AE41-8970-302FE22EE1AA}" destId="{A4DBA8AD-AC62-4A0B-9A8A-0C366AE942DC}" srcOrd="2" destOrd="0" parTransId="{3A3A4654-9476-43C0-910B-144044330324}" sibTransId="{12D3EE8C-118F-45B2-9787-249A75689535}"/>
    <dgm:cxn modelId="{5D9F5043-AF1F-4288-B8FD-1376B9E4483C}" type="presOf" srcId="{D625969A-D2E1-41AE-BA80-396B0741F903}" destId="{40570DA9-7785-3E4A-A6F4-DD468FB70E65}" srcOrd="0" destOrd="4" presId="urn:microsoft.com/office/officeart/2005/8/layout/list1"/>
    <dgm:cxn modelId="{2AAA2F6C-C3C7-483C-AF95-5DA1FA700207}" type="presOf" srcId="{CD2AA0C5-C61F-4E88-A725-D7E8428D469E}" destId="{8AD953F3-77F5-A542-A253-A20D171A6044}" srcOrd="0" destOrd="2" presId="urn:microsoft.com/office/officeart/2005/8/layout/list1"/>
    <dgm:cxn modelId="{3E0B0ABA-7CF2-4FE6-995F-2578C0DE0B18}" srcId="{97427B06-C76E-AE41-8970-302FE22EE1AA}" destId="{6EBAFC7D-0939-47C5-90C1-C4C962968DA0}" srcOrd="3" destOrd="0" parTransId="{C5FA0E4E-E778-4860-8E3E-AED1257ED2E5}" sibTransId="{D32F1DCD-D95E-4B38-A6A1-B6DC194337F0}"/>
    <dgm:cxn modelId="{4137F6F8-53B9-ED47-BB07-2D513E917B3C}" srcId="{4F464600-B4E3-C14A-8507-4A088FF18FAF}" destId="{97427B06-C76E-AE41-8970-302FE22EE1AA}" srcOrd="1" destOrd="0" parTransId="{E1AA1827-89D5-8D43-B6DB-5F49B82B1BB1}" sibTransId="{78248227-C53B-6744-B330-3A56FFC9F85E}"/>
    <dgm:cxn modelId="{5B3B8C90-37B3-C54D-89A0-20595CCDF636}" type="presOf" srcId="{8BB8169F-1030-4F47-966A-7E51BEB2D16B}" destId="{264D1E5E-1A1B-074B-ADF8-67A7C775CC24}" srcOrd="1" destOrd="0" presId="urn:microsoft.com/office/officeart/2005/8/layout/list1"/>
    <dgm:cxn modelId="{03282FEB-DA9B-422A-9466-C97E11BB2FD5}" srcId="{97427B06-C76E-AE41-8970-302FE22EE1AA}" destId="{D625969A-D2E1-41AE-BA80-396B0741F903}" srcOrd="4" destOrd="0" parTransId="{28DE374E-0C6F-4695-9596-75A16CAFF2F4}" sibTransId="{BBC83ACC-2594-40D5-B58C-C4E6C6F107F7}"/>
    <dgm:cxn modelId="{1338684A-A9F1-40E3-8D7C-0C08FC4C9724}" type="presOf" srcId="{6EBAFC7D-0939-47C5-90C1-C4C962968DA0}" destId="{40570DA9-7785-3E4A-A6F4-DD468FB70E65}" srcOrd="0" destOrd="3" presId="urn:microsoft.com/office/officeart/2005/8/layout/list1"/>
    <dgm:cxn modelId="{139AF7E5-DF7E-49BB-BD0F-4611410CDB88}" type="presOf" srcId="{DEEC6FAE-9BDF-480D-A036-9C09BA3AEE27}" destId="{8AD953F3-77F5-A542-A253-A20D171A6044}" srcOrd="0" destOrd="1" presId="urn:microsoft.com/office/officeart/2005/8/layout/list1"/>
    <dgm:cxn modelId="{6A735115-BBC7-417A-96E1-BB5D835734F7}" srcId="{8BB8169F-1030-4F47-966A-7E51BEB2D16B}" destId="{DEEC6FAE-9BDF-480D-A036-9C09BA3AEE27}" srcOrd="1" destOrd="0" parTransId="{FB3847B2-9262-4400-9F33-C1F69EAAE6F6}" sibTransId="{B6717633-931D-408A-A980-6B2E357FDA1A}"/>
    <dgm:cxn modelId="{4E9A6E56-209C-5243-A0E6-29C3BA7DDFD8}" type="presOf" srcId="{8BB8169F-1030-4F47-966A-7E51BEB2D16B}" destId="{346E58D8-0B3D-754D-AD76-916083C5E9A4}" srcOrd="0" destOrd="0" presId="urn:microsoft.com/office/officeart/2005/8/layout/list1"/>
    <dgm:cxn modelId="{F3B49CC1-5427-4E33-BB5D-E421E0665F4C}" type="presOf" srcId="{A4DBA8AD-AC62-4A0B-9A8A-0C366AE942DC}" destId="{40570DA9-7785-3E4A-A6F4-DD468FB70E65}" srcOrd="0" destOrd="2" presId="urn:microsoft.com/office/officeart/2005/8/layout/list1"/>
    <dgm:cxn modelId="{E775D7FD-FCF3-4D23-BBC2-7BCF62CCAE8A}" srcId="{97427B06-C76E-AE41-8970-302FE22EE1AA}" destId="{DE887ED7-1172-4389-A7C3-268C1E07AAF6}" srcOrd="0" destOrd="0" parTransId="{624C0DC8-8170-4120-8FB4-36CBA9E42CA5}" sibTransId="{CE4D9FD6-FB26-47B6-AACA-627EC2527D6E}"/>
    <dgm:cxn modelId="{5D23C077-1625-D947-BC9C-E4FCE76A747F}" type="presOf" srcId="{97427B06-C76E-AE41-8970-302FE22EE1AA}" destId="{4DF5E1FF-08DC-2045-BFC3-9FE8F56A54AF}" srcOrd="1" destOrd="0" presId="urn:microsoft.com/office/officeart/2005/8/layout/list1"/>
    <dgm:cxn modelId="{89A643AE-D506-467E-82BF-5D7B6C2239E2}" type="presOf" srcId="{DE887ED7-1172-4389-A7C3-268C1E07AAF6}" destId="{40570DA9-7785-3E4A-A6F4-DD468FB70E65}" srcOrd="0" destOrd="0" presId="urn:microsoft.com/office/officeart/2005/8/layout/list1"/>
    <dgm:cxn modelId="{5EB17D76-A7C4-DE4B-B909-9ED1A153A3B0}" type="presOf" srcId="{DCFDEEE3-B0F7-7F4A-91DA-5C377A241780}" destId="{40570DA9-7785-3E4A-A6F4-DD468FB70E65}" srcOrd="0" destOrd="1" presId="urn:microsoft.com/office/officeart/2005/8/layout/list1"/>
    <dgm:cxn modelId="{7FD51779-1BF7-43A8-B03B-66F90AF3CF6D}" srcId="{8BB8169F-1030-4F47-966A-7E51BEB2D16B}" destId="{CD2AA0C5-C61F-4E88-A725-D7E8428D469E}" srcOrd="2" destOrd="0" parTransId="{10843689-E21C-41AF-9830-4EB39DF14750}" sibTransId="{97324F07-83A5-4EEF-B9A9-E468A01BF0E3}"/>
    <dgm:cxn modelId="{40F6EDD6-ABC8-A444-A327-88CA7E757CEE}" srcId="{8BB8169F-1030-4F47-966A-7E51BEB2D16B}" destId="{7209679F-B732-B749-951A-B6466B53BB5F}" srcOrd="0" destOrd="0" parTransId="{1FAD8759-5B6A-6949-A2BF-4C56D36182DC}" sibTransId="{3EE88437-6157-2F48-9538-C0E344DC0D89}"/>
    <dgm:cxn modelId="{C2CAB466-91AE-4F46-92A0-8DC6A55754ED}" type="presParOf" srcId="{4A4A3516-43FF-044D-8119-3047FE037E4F}" destId="{41B8C3A9-9840-BC4A-BC2D-F75189338597}" srcOrd="0" destOrd="0" presId="urn:microsoft.com/office/officeart/2005/8/layout/list1"/>
    <dgm:cxn modelId="{CB516FB3-BA9B-194D-9D50-92AF0F5F8953}" type="presParOf" srcId="{41B8C3A9-9840-BC4A-BC2D-F75189338597}" destId="{346E58D8-0B3D-754D-AD76-916083C5E9A4}" srcOrd="0" destOrd="0" presId="urn:microsoft.com/office/officeart/2005/8/layout/list1"/>
    <dgm:cxn modelId="{E676469A-9F9B-F44A-8756-98BA7E6C1D48}" type="presParOf" srcId="{41B8C3A9-9840-BC4A-BC2D-F75189338597}" destId="{264D1E5E-1A1B-074B-ADF8-67A7C775CC24}" srcOrd="1" destOrd="0" presId="urn:microsoft.com/office/officeart/2005/8/layout/list1"/>
    <dgm:cxn modelId="{B8C7DCA2-9A71-B340-BC36-94B59C2E6C4E}" type="presParOf" srcId="{4A4A3516-43FF-044D-8119-3047FE037E4F}" destId="{1C315BE5-1EAD-CB4E-BFD8-D440D3E30B62}" srcOrd="1" destOrd="0" presId="urn:microsoft.com/office/officeart/2005/8/layout/list1"/>
    <dgm:cxn modelId="{E783BCAB-3CD8-0446-B84B-29B373829A16}" type="presParOf" srcId="{4A4A3516-43FF-044D-8119-3047FE037E4F}" destId="{8AD953F3-77F5-A542-A253-A20D171A6044}" srcOrd="2" destOrd="0" presId="urn:microsoft.com/office/officeart/2005/8/layout/list1"/>
    <dgm:cxn modelId="{F80A7C58-E42C-5346-97FC-4D22F35EBA22}" type="presParOf" srcId="{4A4A3516-43FF-044D-8119-3047FE037E4F}" destId="{CC512155-94E1-B044-80ED-5D2B3BB9CF64}" srcOrd="3" destOrd="0" presId="urn:microsoft.com/office/officeart/2005/8/layout/list1"/>
    <dgm:cxn modelId="{7376A69B-3718-8C43-B394-F95072897309}" type="presParOf" srcId="{4A4A3516-43FF-044D-8119-3047FE037E4F}" destId="{CB1C4673-FE2A-6142-A7A7-739B68563895}" srcOrd="4" destOrd="0" presId="urn:microsoft.com/office/officeart/2005/8/layout/list1"/>
    <dgm:cxn modelId="{6A52308C-FF58-A24D-8599-34F36DBBCD96}" type="presParOf" srcId="{CB1C4673-FE2A-6142-A7A7-739B68563895}" destId="{02366917-B584-1849-894A-E03FB00DBA02}" srcOrd="0" destOrd="0" presId="urn:microsoft.com/office/officeart/2005/8/layout/list1"/>
    <dgm:cxn modelId="{A5479F1A-6B3E-7443-B3B5-9A95DCAA70A8}" type="presParOf" srcId="{CB1C4673-FE2A-6142-A7A7-739B68563895}" destId="{4DF5E1FF-08DC-2045-BFC3-9FE8F56A54AF}" srcOrd="1" destOrd="0" presId="urn:microsoft.com/office/officeart/2005/8/layout/list1"/>
    <dgm:cxn modelId="{EE96EA63-A127-6440-B208-33F7BEE99F84}" type="presParOf" srcId="{4A4A3516-43FF-044D-8119-3047FE037E4F}" destId="{9BB96F6B-56D8-DD48-93FB-BAEE02A780F7}" srcOrd="5" destOrd="0" presId="urn:microsoft.com/office/officeart/2005/8/layout/list1"/>
    <dgm:cxn modelId="{45B8F17E-B624-CA45-9C17-FFD8CEF847FC}" type="presParOf" srcId="{4A4A3516-43FF-044D-8119-3047FE037E4F}" destId="{40570DA9-7785-3E4A-A6F4-DD468FB70E6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2223EF-A72C-DA41-BEE1-17174F5A938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393127B9-4F11-514B-B514-0679E9A56DDF}">
      <dgm:prSet/>
      <dgm:spPr/>
      <dgm:t>
        <a:bodyPr/>
        <a:lstStyle/>
        <a:p>
          <a:pPr rtl="0"/>
          <a:r>
            <a:rPr lang="es-ES" dirty="0" smtClean="0"/>
            <a:t>José fue un siervo 13 años antes de ser el segundo después de faraón. </a:t>
          </a:r>
          <a:endParaRPr lang="es-ES" b="1" dirty="0"/>
        </a:p>
      </dgm:t>
    </dgm:pt>
    <dgm:pt modelId="{1297FC99-7356-734D-B91A-F9BB4F7F4A78}" type="parTrans" cxnId="{9D29C2B2-7433-744B-9FF6-06F9D0F3BB4C}">
      <dgm:prSet/>
      <dgm:spPr/>
      <dgm:t>
        <a:bodyPr/>
        <a:lstStyle/>
        <a:p>
          <a:endParaRPr lang="es-ES_tradnl"/>
        </a:p>
      </dgm:t>
    </dgm:pt>
    <dgm:pt modelId="{6F2ABEF9-A1DE-0F4F-9560-76706B2A4BD6}" type="sibTrans" cxnId="{9D29C2B2-7433-744B-9FF6-06F9D0F3BB4C}">
      <dgm:prSet/>
      <dgm:spPr/>
      <dgm:t>
        <a:bodyPr/>
        <a:lstStyle/>
        <a:p>
          <a:endParaRPr lang="es-ES_tradnl"/>
        </a:p>
      </dgm:t>
    </dgm:pt>
    <dgm:pt modelId="{445CBF20-4CD9-9942-8224-71EAA00F4A86}">
      <dgm:prSet/>
      <dgm:spPr/>
      <dgm:t>
        <a:bodyPr/>
        <a:lstStyle/>
        <a:p>
          <a:pPr rtl="0"/>
          <a:r>
            <a:rPr lang="es-ES" dirty="0" smtClean="0"/>
            <a:t>Moisés fue pastor por cuarenta años antes de ser llamado por Dios para ser el libertador de Israel. </a:t>
          </a:r>
          <a:endParaRPr lang="es-ES" b="1" dirty="0"/>
        </a:p>
      </dgm:t>
    </dgm:pt>
    <dgm:pt modelId="{F6D7952B-58EE-5545-B56E-39C2125611E9}" type="parTrans" cxnId="{DA0C632F-2232-6341-A2BF-D012A20896A8}">
      <dgm:prSet/>
      <dgm:spPr/>
      <dgm:t>
        <a:bodyPr/>
        <a:lstStyle/>
        <a:p>
          <a:endParaRPr lang="es-ES_tradnl"/>
        </a:p>
      </dgm:t>
    </dgm:pt>
    <dgm:pt modelId="{E449A2E6-678A-9E4E-9672-92F3E2F78B36}" type="sibTrans" cxnId="{DA0C632F-2232-6341-A2BF-D012A20896A8}">
      <dgm:prSet/>
      <dgm:spPr/>
      <dgm:t>
        <a:bodyPr/>
        <a:lstStyle/>
        <a:p>
          <a:endParaRPr lang="es-ES_tradnl"/>
        </a:p>
      </dgm:t>
    </dgm:pt>
    <dgm:pt modelId="{A66E0ECD-2A12-1B40-BB28-E5C136BCD657}">
      <dgm:prSet/>
      <dgm:spPr/>
      <dgm:t>
        <a:bodyPr/>
        <a:lstStyle/>
        <a:p>
          <a:pPr rtl="0"/>
          <a:r>
            <a:rPr lang="es-ES" dirty="0" smtClean="0"/>
            <a:t>Josué fue el siervo de Moisés antes de llegar a ser el líder de Israel. </a:t>
          </a:r>
          <a:endParaRPr lang="es-ES" b="1" dirty="0"/>
        </a:p>
      </dgm:t>
    </dgm:pt>
    <dgm:pt modelId="{62997ACC-1994-8548-A2C2-429CD8148335}" type="parTrans" cxnId="{6FCE6BF4-9801-524D-8596-F93C1FF36EA6}">
      <dgm:prSet/>
      <dgm:spPr/>
      <dgm:t>
        <a:bodyPr/>
        <a:lstStyle/>
        <a:p>
          <a:endParaRPr lang="es-ES_tradnl"/>
        </a:p>
      </dgm:t>
    </dgm:pt>
    <dgm:pt modelId="{643EA349-D7F6-414A-923A-A55D9D869A08}" type="sibTrans" cxnId="{6FCE6BF4-9801-524D-8596-F93C1FF36EA6}">
      <dgm:prSet/>
      <dgm:spPr/>
      <dgm:t>
        <a:bodyPr/>
        <a:lstStyle/>
        <a:p>
          <a:endParaRPr lang="es-ES_tradnl"/>
        </a:p>
      </dgm:t>
    </dgm:pt>
    <dgm:pt modelId="{C0A79388-575F-F74B-9F20-FB57CAC03F7C}" type="pres">
      <dgm:prSet presAssocID="{CA2223EF-A72C-DA41-BEE1-17174F5A9385}" presName="linear" presStyleCnt="0">
        <dgm:presLayoutVars>
          <dgm:animLvl val="lvl"/>
          <dgm:resizeHandles val="exact"/>
        </dgm:presLayoutVars>
      </dgm:prSet>
      <dgm:spPr/>
      <dgm:t>
        <a:bodyPr/>
        <a:lstStyle/>
        <a:p>
          <a:endParaRPr lang="en-US"/>
        </a:p>
      </dgm:t>
    </dgm:pt>
    <dgm:pt modelId="{7FAD25AC-1B1A-5B4D-87DC-5343D447413A}" type="pres">
      <dgm:prSet presAssocID="{393127B9-4F11-514B-B514-0679E9A56DDF}" presName="parentText" presStyleLbl="node1" presStyleIdx="0" presStyleCnt="3">
        <dgm:presLayoutVars>
          <dgm:chMax val="0"/>
          <dgm:bulletEnabled val="1"/>
        </dgm:presLayoutVars>
      </dgm:prSet>
      <dgm:spPr/>
      <dgm:t>
        <a:bodyPr/>
        <a:lstStyle/>
        <a:p>
          <a:endParaRPr lang="en-US"/>
        </a:p>
      </dgm:t>
    </dgm:pt>
    <dgm:pt modelId="{2D90DB22-8427-8D47-8B9B-8157CDE39F53}" type="pres">
      <dgm:prSet presAssocID="{6F2ABEF9-A1DE-0F4F-9560-76706B2A4BD6}" presName="spacer" presStyleCnt="0"/>
      <dgm:spPr/>
    </dgm:pt>
    <dgm:pt modelId="{002904A1-DCDB-1744-858E-3EF5517D70A0}" type="pres">
      <dgm:prSet presAssocID="{445CBF20-4CD9-9942-8224-71EAA00F4A86}" presName="parentText" presStyleLbl="node1" presStyleIdx="1" presStyleCnt="3">
        <dgm:presLayoutVars>
          <dgm:chMax val="0"/>
          <dgm:bulletEnabled val="1"/>
        </dgm:presLayoutVars>
      </dgm:prSet>
      <dgm:spPr/>
      <dgm:t>
        <a:bodyPr/>
        <a:lstStyle/>
        <a:p>
          <a:endParaRPr lang="en-US"/>
        </a:p>
      </dgm:t>
    </dgm:pt>
    <dgm:pt modelId="{439B24EE-0F34-D64D-853D-732E97C85D33}" type="pres">
      <dgm:prSet presAssocID="{E449A2E6-678A-9E4E-9672-92F3E2F78B36}" presName="spacer" presStyleCnt="0"/>
      <dgm:spPr/>
    </dgm:pt>
    <dgm:pt modelId="{D93CE12F-E3FF-264C-AE79-35B44544D1E4}" type="pres">
      <dgm:prSet presAssocID="{A66E0ECD-2A12-1B40-BB28-E5C136BCD657}" presName="parentText" presStyleLbl="node1" presStyleIdx="2" presStyleCnt="3">
        <dgm:presLayoutVars>
          <dgm:chMax val="0"/>
          <dgm:bulletEnabled val="1"/>
        </dgm:presLayoutVars>
      </dgm:prSet>
      <dgm:spPr/>
      <dgm:t>
        <a:bodyPr/>
        <a:lstStyle/>
        <a:p>
          <a:endParaRPr lang="en-US"/>
        </a:p>
      </dgm:t>
    </dgm:pt>
  </dgm:ptLst>
  <dgm:cxnLst>
    <dgm:cxn modelId="{66E952E9-00BE-054C-8985-CBEA0F9A5411}" type="presOf" srcId="{A66E0ECD-2A12-1B40-BB28-E5C136BCD657}" destId="{D93CE12F-E3FF-264C-AE79-35B44544D1E4}" srcOrd="0" destOrd="0" presId="urn:microsoft.com/office/officeart/2005/8/layout/vList2"/>
    <dgm:cxn modelId="{6FCE6BF4-9801-524D-8596-F93C1FF36EA6}" srcId="{CA2223EF-A72C-DA41-BEE1-17174F5A9385}" destId="{A66E0ECD-2A12-1B40-BB28-E5C136BCD657}" srcOrd="2" destOrd="0" parTransId="{62997ACC-1994-8548-A2C2-429CD8148335}" sibTransId="{643EA349-D7F6-414A-923A-A55D9D869A08}"/>
    <dgm:cxn modelId="{DA0C632F-2232-6341-A2BF-D012A20896A8}" srcId="{CA2223EF-A72C-DA41-BEE1-17174F5A9385}" destId="{445CBF20-4CD9-9942-8224-71EAA00F4A86}" srcOrd="1" destOrd="0" parTransId="{F6D7952B-58EE-5545-B56E-39C2125611E9}" sibTransId="{E449A2E6-678A-9E4E-9672-92F3E2F78B36}"/>
    <dgm:cxn modelId="{9D29C2B2-7433-744B-9FF6-06F9D0F3BB4C}" srcId="{CA2223EF-A72C-DA41-BEE1-17174F5A9385}" destId="{393127B9-4F11-514B-B514-0679E9A56DDF}" srcOrd="0" destOrd="0" parTransId="{1297FC99-7356-734D-B91A-F9BB4F7F4A78}" sibTransId="{6F2ABEF9-A1DE-0F4F-9560-76706B2A4BD6}"/>
    <dgm:cxn modelId="{D9AC9268-AFE1-8C47-920E-1BB4D4193C57}" type="presOf" srcId="{445CBF20-4CD9-9942-8224-71EAA00F4A86}" destId="{002904A1-DCDB-1744-858E-3EF5517D70A0}" srcOrd="0" destOrd="0" presId="urn:microsoft.com/office/officeart/2005/8/layout/vList2"/>
    <dgm:cxn modelId="{876FF32C-2D4C-6948-AF97-3BCA493FDCA5}" type="presOf" srcId="{393127B9-4F11-514B-B514-0679E9A56DDF}" destId="{7FAD25AC-1B1A-5B4D-87DC-5343D447413A}" srcOrd="0" destOrd="0" presId="urn:microsoft.com/office/officeart/2005/8/layout/vList2"/>
    <dgm:cxn modelId="{8922F8DE-FB47-4648-BB07-CEE71AAD0FE9}" type="presOf" srcId="{CA2223EF-A72C-DA41-BEE1-17174F5A9385}" destId="{C0A79388-575F-F74B-9F20-FB57CAC03F7C}" srcOrd="0" destOrd="0" presId="urn:microsoft.com/office/officeart/2005/8/layout/vList2"/>
    <dgm:cxn modelId="{DEF239B6-D2FB-1843-BD07-A0BAFF0B0885}" type="presParOf" srcId="{C0A79388-575F-F74B-9F20-FB57CAC03F7C}" destId="{7FAD25AC-1B1A-5B4D-87DC-5343D447413A}" srcOrd="0" destOrd="0" presId="urn:microsoft.com/office/officeart/2005/8/layout/vList2"/>
    <dgm:cxn modelId="{4DB5E1CB-DF60-6846-892C-63E631152E01}" type="presParOf" srcId="{C0A79388-575F-F74B-9F20-FB57CAC03F7C}" destId="{2D90DB22-8427-8D47-8B9B-8157CDE39F53}" srcOrd="1" destOrd="0" presId="urn:microsoft.com/office/officeart/2005/8/layout/vList2"/>
    <dgm:cxn modelId="{1C0B081E-2169-F948-9E40-7DB6257AFB07}" type="presParOf" srcId="{C0A79388-575F-F74B-9F20-FB57CAC03F7C}" destId="{002904A1-DCDB-1744-858E-3EF5517D70A0}" srcOrd="2" destOrd="0" presId="urn:microsoft.com/office/officeart/2005/8/layout/vList2"/>
    <dgm:cxn modelId="{D7CF5E45-CFF0-484E-B480-52BD8179962C}" type="presParOf" srcId="{C0A79388-575F-F74B-9F20-FB57CAC03F7C}" destId="{439B24EE-0F34-D64D-853D-732E97C85D33}" srcOrd="3" destOrd="0" presId="urn:microsoft.com/office/officeart/2005/8/layout/vList2"/>
    <dgm:cxn modelId="{453F0070-FD4F-A545-982E-50735BE90E9D}" type="presParOf" srcId="{C0A79388-575F-F74B-9F20-FB57CAC03F7C}" destId="{D93CE12F-E3FF-264C-AE79-35B44544D1E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ED2A68-BDE0-5F4E-8930-58D64E2779F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4424783D-EE6C-1746-84EE-95B878FF10B5}">
      <dgm:prSet custT="1"/>
      <dgm:spPr/>
      <dgm:t>
        <a:bodyPr/>
        <a:lstStyle/>
        <a:p>
          <a:pPr rtl="0"/>
          <a:r>
            <a:rPr lang="es-ES" sz="2200" dirty="0" smtClean="0"/>
            <a:t>David pastoreó las ovejas de su padre antes de ser hecho rey. </a:t>
          </a:r>
          <a:endParaRPr lang="es-ES" sz="2200" b="1" dirty="0"/>
        </a:p>
      </dgm:t>
    </dgm:pt>
    <dgm:pt modelId="{56DF75A5-24D2-644D-A1D5-7E81B1970A99}" type="parTrans" cxnId="{C2F28A37-619F-CD4C-B384-B550F4CD83A4}">
      <dgm:prSet/>
      <dgm:spPr/>
      <dgm:t>
        <a:bodyPr/>
        <a:lstStyle/>
        <a:p>
          <a:endParaRPr lang="es-ES_tradnl"/>
        </a:p>
      </dgm:t>
    </dgm:pt>
    <dgm:pt modelId="{6B00FDF8-9F30-DC49-9050-07D6BCD85DB7}" type="sibTrans" cxnId="{C2F28A37-619F-CD4C-B384-B550F4CD83A4}">
      <dgm:prSet/>
      <dgm:spPr/>
      <dgm:t>
        <a:bodyPr/>
        <a:lstStyle/>
        <a:p>
          <a:endParaRPr lang="es-ES_tradnl"/>
        </a:p>
      </dgm:t>
    </dgm:pt>
    <dgm:pt modelId="{22C3C662-C584-254E-ABFC-2F8B649C5452}">
      <dgm:prSet custT="1"/>
      <dgm:spPr/>
      <dgm:t>
        <a:bodyPr/>
        <a:lstStyle/>
        <a:p>
          <a:pPr rtl="0"/>
          <a:r>
            <a:rPr lang="es-ES" sz="2200" dirty="0" smtClean="0"/>
            <a:t>Aun el mismo Señor Jesucristo vino como siervo trabajando como carpintero.</a:t>
          </a:r>
          <a:endParaRPr lang="es-ES" sz="2200" b="1" dirty="0"/>
        </a:p>
      </dgm:t>
    </dgm:pt>
    <dgm:pt modelId="{B097A22B-9878-C44F-911B-64170FB0560C}" type="parTrans" cxnId="{A8C44D9B-82B8-6F4C-8ADE-ECE1BEB71DC1}">
      <dgm:prSet/>
      <dgm:spPr/>
      <dgm:t>
        <a:bodyPr/>
        <a:lstStyle/>
        <a:p>
          <a:endParaRPr lang="es-ES_tradnl"/>
        </a:p>
      </dgm:t>
    </dgm:pt>
    <dgm:pt modelId="{0151AE70-D866-3447-9242-D6D0978F1243}" type="sibTrans" cxnId="{A8C44D9B-82B8-6F4C-8ADE-ECE1BEB71DC1}">
      <dgm:prSet/>
      <dgm:spPr/>
      <dgm:t>
        <a:bodyPr/>
        <a:lstStyle/>
        <a:p>
          <a:endParaRPr lang="es-ES_tradnl"/>
        </a:p>
      </dgm:t>
    </dgm:pt>
    <dgm:pt modelId="{0D091BB1-33CC-BD42-B709-B016ADA7E574}">
      <dgm:prSet custT="1"/>
      <dgm:spPr/>
      <dgm:t>
        <a:bodyPr/>
        <a:lstStyle/>
        <a:p>
          <a:pPr rtl="0"/>
          <a:r>
            <a:rPr lang="es-ES" sz="2100" dirty="0" smtClean="0"/>
            <a:t>Y el apóstol  Pablo trabajando haciendo tiendas..</a:t>
          </a:r>
          <a:endParaRPr lang="es-ES" sz="2100" dirty="0"/>
        </a:p>
      </dgm:t>
    </dgm:pt>
    <dgm:pt modelId="{9E89BAE2-43DC-3A4B-85C7-0AE687EECCDD}" type="parTrans" cxnId="{A1B6F98F-48F1-7943-AD0A-14C50FE413FF}">
      <dgm:prSet/>
      <dgm:spPr/>
      <dgm:t>
        <a:bodyPr/>
        <a:lstStyle/>
        <a:p>
          <a:endParaRPr lang="es-ES_tradnl"/>
        </a:p>
      </dgm:t>
    </dgm:pt>
    <dgm:pt modelId="{D0E437D5-3662-A141-B454-D63DE6C0BBFE}" type="sibTrans" cxnId="{A1B6F98F-48F1-7943-AD0A-14C50FE413FF}">
      <dgm:prSet/>
      <dgm:spPr/>
      <dgm:t>
        <a:bodyPr/>
        <a:lstStyle/>
        <a:p>
          <a:endParaRPr lang="es-ES_tradnl"/>
        </a:p>
      </dgm:t>
    </dgm:pt>
    <dgm:pt modelId="{4AE142F1-AEC2-3441-938D-43E90565E3AE}">
      <dgm:prSet/>
      <dgm:spPr/>
      <dgm:t>
        <a:bodyPr/>
        <a:lstStyle/>
        <a:p>
          <a:pPr rtl="0"/>
          <a:r>
            <a:rPr lang="es-ES" dirty="0" smtClean="0"/>
            <a:t>El poner a una persona en un oficio de la iglesia sin ser previamente probado, trae más daño que bendición.</a:t>
          </a:r>
          <a:endParaRPr lang="es-ES" b="1" dirty="0"/>
        </a:p>
      </dgm:t>
    </dgm:pt>
    <dgm:pt modelId="{9A1DAFCB-7911-4745-95EE-65A054043B44}" type="parTrans" cxnId="{2C5D637E-0971-464E-A292-1093D8E45FE2}">
      <dgm:prSet/>
      <dgm:spPr/>
      <dgm:t>
        <a:bodyPr/>
        <a:lstStyle/>
        <a:p>
          <a:endParaRPr lang="es-ES_tradnl"/>
        </a:p>
      </dgm:t>
    </dgm:pt>
    <dgm:pt modelId="{8433B17A-C773-2C4D-9CEF-641B53B4AB45}" type="sibTrans" cxnId="{2C5D637E-0971-464E-A292-1093D8E45FE2}">
      <dgm:prSet/>
      <dgm:spPr/>
      <dgm:t>
        <a:bodyPr/>
        <a:lstStyle/>
        <a:p>
          <a:endParaRPr lang="es-ES_tradnl"/>
        </a:p>
      </dgm:t>
    </dgm:pt>
    <dgm:pt modelId="{F38B64B0-F19E-8844-946B-8FB11BC604E7}" type="pres">
      <dgm:prSet presAssocID="{86ED2A68-BDE0-5F4E-8930-58D64E2779F1}" presName="linear" presStyleCnt="0">
        <dgm:presLayoutVars>
          <dgm:animLvl val="lvl"/>
          <dgm:resizeHandles val="exact"/>
        </dgm:presLayoutVars>
      </dgm:prSet>
      <dgm:spPr/>
      <dgm:t>
        <a:bodyPr/>
        <a:lstStyle/>
        <a:p>
          <a:endParaRPr lang="en-US"/>
        </a:p>
      </dgm:t>
    </dgm:pt>
    <dgm:pt modelId="{CA4F7420-3F09-4241-82DA-9F4C39A55055}" type="pres">
      <dgm:prSet presAssocID="{4424783D-EE6C-1746-84EE-95B878FF10B5}" presName="parentText" presStyleLbl="node1" presStyleIdx="0" presStyleCnt="4">
        <dgm:presLayoutVars>
          <dgm:chMax val="0"/>
          <dgm:bulletEnabled val="1"/>
        </dgm:presLayoutVars>
      </dgm:prSet>
      <dgm:spPr/>
      <dgm:t>
        <a:bodyPr/>
        <a:lstStyle/>
        <a:p>
          <a:endParaRPr lang="en-US"/>
        </a:p>
      </dgm:t>
    </dgm:pt>
    <dgm:pt modelId="{5F95DE75-51B5-7D44-91BE-83A8C14442D8}" type="pres">
      <dgm:prSet presAssocID="{6B00FDF8-9F30-DC49-9050-07D6BCD85DB7}" presName="spacer" presStyleCnt="0"/>
      <dgm:spPr/>
    </dgm:pt>
    <dgm:pt modelId="{D4595D30-78D6-BC4D-AAC0-F69842C9BD09}" type="pres">
      <dgm:prSet presAssocID="{22C3C662-C584-254E-ABFC-2F8B649C5452}" presName="parentText" presStyleLbl="node1" presStyleIdx="1" presStyleCnt="4">
        <dgm:presLayoutVars>
          <dgm:chMax val="0"/>
          <dgm:bulletEnabled val="1"/>
        </dgm:presLayoutVars>
      </dgm:prSet>
      <dgm:spPr/>
      <dgm:t>
        <a:bodyPr/>
        <a:lstStyle/>
        <a:p>
          <a:endParaRPr lang="en-US"/>
        </a:p>
      </dgm:t>
    </dgm:pt>
    <dgm:pt modelId="{1D81B0E6-EABC-994E-B1FA-F87349F973BE}" type="pres">
      <dgm:prSet presAssocID="{0151AE70-D866-3447-9242-D6D0978F1243}" presName="spacer" presStyleCnt="0"/>
      <dgm:spPr/>
    </dgm:pt>
    <dgm:pt modelId="{57D0B14A-D4AD-DE4A-9CAE-7D5B658CEA96}" type="pres">
      <dgm:prSet presAssocID="{0D091BB1-33CC-BD42-B709-B016ADA7E574}" presName="parentText" presStyleLbl="node1" presStyleIdx="2" presStyleCnt="4">
        <dgm:presLayoutVars>
          <dgm:chMax val="0"/>
          <dgm:bulletEnabled val="1"/>
        </dgm:presLayoutVars>
      </dgm:prSet>
      <dgm:spPr/>
      <dgm:t>
        <a:bodyPr/>
        <a:lstStyle/>
        <a:p>
          <a:endParaRPr lang="en-US"/>
        </a:p>
      </dgm:t>
    </dgm:pt>
    <dgm:pt modelId="{F026E0F3-EB40-874C-A174-ECF6805971F9}" type="pres">
      <dgm:prSet presAssocID="{D0E437D5-3662-A141-B454-D63DE6C0BBFE}" presName="spacer" presStyleCnt="0"/>
      <dgm:spPr/>
    </dgm:pt>
    <dgm:pt modelId="{A76B203C-DE7B-2A44-AC14-3BFE4C14411A}" type="pres">
      <dgm:prSet presAssocID="{4AE142F1-AEC2-3441-938D-43E90565E3AE}" presName="parentText" presStyleLbl="node1" presStyleIdx="3" presStyleCnt="4">
        <dgm:presLayoutVars>
          <dgm:chMax val="0"/>
          <dgm:bulletEnabled val="1"/>
        </dgm:presLayoutVars>
      </dgm:prSet>
      <dgm:spPr/>
      <dgm:t>
        <a:bodyPr/>
        <a:lstStyle/>
        <a:p>
          <a:endParaRPr lang="en-US"/>
        </a:p>
      </dgm:t>
    </dgm:pt>
  </dgm:ptLst>
  <dgm:cxnLst>
    <dgm:cxn modelId="{CC99B0CB-2AE7-4C4D-8EE1-E2D71C87D066}" type="presOf" srcId="{0D091BB1-33CC-BD42-B709-B016ADA7E574}" destId="{57D0B14A-D4AD-DE4A-9CAE-7D5B658CEA96}" srcOrd="0" destOrd="0" presId="urn:microsoft.com/office/officeart/2005/8/layout/vList2"/>
    <dgm:cxn modelId="{9059A8B4-F024-6445-A99E-666F0E2311EB}" type="presOf" srcId="{4424783D-EE6C-1746-84EE-95B878FF10B5}" destId="{CA4F7420-3F09-4241-82DA-9F4C39A55055}" srcOrd="0" destOrd="0" presId="urn:microsoft.com/office/officeart/2005/8/layout/vList2"/>
    <dgm:cxn modelId="{C2F28A37-619F-CD4C-B384-B550F4CD83A4}" srcId="{86ED2A68-BDE0-5F4E-8930-58D64E2779F1}" destId="{4424783D-EE6C-1746-84EE-95B878FF10B5}" srcOrd="0" destOrd="0" parTransId="{56DF75A5-24D2-644D-A1D5-7E81B1970A99}" sibTransId="{6B00FDF8-9F30-DC49-9050-07D6BCD85DB7}"/>
    <dgm:cxn modelId="{B54BC6D3-004B-6847-AC82-65FE1836D305}" type="presOf" srcId="{86ED2A68-BDE0-5F4E-8930-58D64E2779F1}" destId="{F38B64B0-F19E-8844-946B-8FB11BC604E7}" srcOrd="0" destOrd="0" presId="urn:microsoft.com/office/officeart/2005/8/layout/vList2"/>
    <dgm:cxn modelId="{2C5D637E-0971-464E-A292-1093D8E45FE2}" srcId="{86ED2A68-BDE0-5F4E-8930-58D64E2779F1}" destId="{4AE142F1-AEC2-3441-938D-43E90565E3AE}" srcOrd="3" destOrd="0" parTransId="{9A1DAFCB-7911-4745-95EE-65A054043B44}" sibTransId="{8433B17A-C773-2C4D-9CEF-641B53B4AB45}"/>
    <dgm:cxn modelId="{35560330-4A0B-5149-B9A1-416409432ED8}" type="presOf" srcId="{4AE142F1-AEC2-3441-938D-43E90565E3AE}" destId="{A76B203C-DE7B-2A44-AC14-3BFE4C14411A}" srcOrd="0" destOrd="0" presId="urn:microsoft.com/office/officeart/2005/8/layout/vList2"/>
    <dgm:cxn modelId="{A8C44D9B-82B8-6F4C-8ADE-ECE1BEB71DC1}" srcId="{86ED2A68-BDE0-5F4E-8930-58D64E2779F1}" destId="{22C3C662-C584-254E-ABFC-2F8B649C5452}" srcOrd="1" destOrd="0" parTransId="{B097A22B-9878-C44F-911B-64170FB0560C}" sibTransId="{0151AE70-D866-3447-9242-D6D0978F1243}"/>
    <dgm:cxn modelId="{9DEFC66D-77B8-1D43-A7BD-3ABF6A147C95}" type="presOf" srcId="{22C3C662-C584-254E-ABFC-2F8B649C5452}" destId="{D4595D30-78D6-BC4D-AAC0-F69842C9BD09}" srcOrd="0" destOrd="0" presId="urn:microsoft.com/office/officeart/2005/8/layout/vList2"/>
    <dgm:cxn modelId="{A1B6F98F-48F1-7943-AD0A-14C50FE413FF}" srcId="{86ED2A68-BDE0-5F4E-8930-58D64E2779F1}" destId="{0D091BB1-33CC-BD42-B709-B016ADA7E574}" srcOrd="2" destOrd="0" parTransId="{9E89BAE2-43DC-3A4B-85C7-0AE687EECCDD}" sibTransId="{D0E437D5-3662-A141-B454-D63DE6C0BBFE}"/>
    <dgm:cxn modelId="{25F009AA-67FA-F64C-A464-9EE91DDC9FC1}" type="presParOf" srcId="{F38B64B0-F19E-8844-946B-8FB11BC604E7}" destId="{CA4F7420-3F09-4241-82DA-9F4C39A55055}" srcOrd="0" destOrd="0" presId="urn:microsoft.com/office/officeart/2005/8/layout/vList2"/>
    <dgm:cxn modelId="{1C3B9824-C5FF-B749-B526-DE99AF3C27A1}" type="presParOf" srcId="{F38B64B0-F19E-8844-946B-8FB11BC604E7}" destId="{5F95DE75-51B5-7D44-91BE-83A8C14442D8}" srcOrd="1" destOrd="0" presId="urn:microsoft.com/office/officeart/2005/8/layout/vList2"/>
    <dgm:cxn modelId="{C0F0BD14-AC95-CD44-98DE-7D9C2FE4A58F}" type="presParOf" srcId="{F38B64B0-F19E-8844-946B-8FB11BC604E7}" destId="{D4595D30-78D6-BC4D-AAC0-F69842C9BD09}" srcOrd="2" destOrd="0" presId="urn:microsoft.com/office/officeart/2005/8/layout/vList2"/>
    <dgm:cxn modelId="{371EE18C-A169-BB49-B4C2-58A2DE6F70E5}" type="presParOf" srcId="{F38B64B0-F19E-8844-946B-8FB11BC604E7}" destId="{1D81B0E6-EABC-994E-B1FA-F87349F973BE}" srcOrd="3" destOrd="0" presId="urn:microsoft.com/office/officeart/2005/8/layout/vList2"/>
    <dgm:cxn modelId="{CF4D5652-49B7-564F-A5BE-EFD20B3D4A61}" type="presParOf" srcId="{F38B64B0-F19E-8844-946B-8FB11BC604E7}" destId="{57D0B14A-D4AD-DE4A-9CAE-7D5B658CEA96}" srcOrd="4" destOrd="0" presId="urn:microsoft.com/office/officeart/2005/8/layout/vList2"/>
    <dgm:cxn modelId="{98D5D145-E543-004E-B114-CE9E12866FE6}" type="presParOf" srcId="{F38B64B0-F19E-8844-946B-8FB11BC604E7}" destId="{F026E0F3-EB40-874C-A174-ECF6805971F9}" srcOrd="5" destOrd="0" presId="urn:microsoft.com/office/officeart/2005/8/layout/vList2"/>
    <dgm:cxn modelId="{D2B03BB3-A6E2-7C41-A3A4-AF0121CF7548}" type="presParOf" srcId="{F38B64B0-F19E-8844-946B-8FB11BC604E7}" destId="{A76B203C-DE7B-2A44-AC14-3BFE4C14411A}"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233F8-1491-3C41-B332-C74088C63D83}">
      <dsp:nvSpPr>
        <dsp:cNvPr id="0" name=""/>
        <dsp:cNvSpPr/>
      </dsp:nvSpPr>
      <dsp:spPr>
        <a:xfrm>
          <a:off x="0" y="70264"/>
          <a:ext cx="8557020" cy="57629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i="0" kern="1200" noProof="0" dirty="0" err="1" smtClean="0"/>
            <a:t>Significado</a:t>
          </a:r>
          <a:r>
            <a:rPr lang="en-US" sz="4800" i="0" kern="1200" noProof="0" dirty="0" smtClean="0"/>
            <a:t> de ORDENACIÓN </a:t>
          </a:r>
        </a:p>
      </dsp:txBody>
      <dsp:txXfrm>
        <a:off x="28132" y="98396"/>
        <a:ext cx="8500756" cy="520028"/>
      </dsp:txXfrm>
    </dsp:sp>
    <dsp:sp modelId="{94E936E1-AC03-904E-8D0B-C69DF33FC67A}">
      <dsp:nvSpPr>
        <dsp:cNvPr id="0" name=""/>
        <dsp:cNvSpPr/>
      </dsp:nvSpPr>
      <dsp:spPr>
        <a:xfrm>
          <a:off x="0" y="655768"/>
          <a:ext cx="8557020" cy="1749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en-US" sz="500" kern="1200"/>
        </a:p>
      </dsp:txBody>
      <dsp:txXfrm>
        <a:off x="8539" y="664307"/>
        <a:ext cx="8539942" cy="157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3A9B3-2A48-4848-9561-F038736E7BF0}">
      <dsp:nvSpPr>
        <dsp:cNvPr id="0" name=""/>
        <dsp:cNvSpPr/>
      </dsp:nvSpPr>
      <dsp:spPr>
        <a:xfrm>
          <a:off x="-4951753" y="-758745"/>
          <a:ext cx="5897403" cy="5897403"/>
        </a:xfrm>
        <a:prstGeom prst="blockArc">
          <a:avLst>
            <a:gd name="adj1" fmla="val 18900000"/>
            <a:gd name="adj2" fmla="val 2700000"/>
            <a:gd name="adj3" fmla="val 36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94BF75-5E78-D24E-B61F-98527613FCBB}">
      <dsp:nvSpPr>
        <dsp:cNvPr id="0" name=""/>
        <dsp:cNvSpPr/>
      </dsp:nvSpPr>
      <dsp:spPr>
        <a:xfrm>
          <a:off x="495196" y="336727"/>
          <a:ext cx="7684911" cy="673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4833" tIns="50800" rIns="50800" bIns="50800" numCol="1" spcCol="1270" anchor="ctr" anchorCtr="0">
          <a:noAutofit/>
        </a:bodyPr>
        <a:lstStyle/>
        <a:p>
          <a:pPr lvl="0" algn="l" defTabSz="889000" rtl="0">
            <a:lnSpc>
              <a:spcPct val="90000"/>
            </a:lnSpc>
            <a:spcBef>
              <a:spcPct val="0"/>
            </a:spcBef>
            <a:spcAft>
              <a:spcPct val="35000"/>
            </a:spcAft>
          </a:pPr>
          <a:r>
            <a:rPr lang="es-ES" sz="2000" kern="1200" dirty="0" smtClean="0"/>
            <a:t>1. La elección no debe estar basada en la amistad. </a:t>
          </a:r>
          <a:endParaRPr lang="en-AU" sz="2000" kern="1200" noProof="0" dirty="0"/>
        </a:p>
      </dsp:txBody>
      <dsp:txXfrm>
        <a:off x="495196" y="336727"/>
        <a:ext cx="7684911" cy="673805"/>
      </dsp:txXfrm>
    </dsp:sp>
    <dsp:sp modelId="{E7F8F812-FDA5-FB40-A86B-415B52908E09}">
      <dsp:nvSpPr>
        <dsp:cNvPr id="0" name=""/>
        <dsp:cNvSpPr/>
      </dsp:nvSpPr>
      <dsp:spPr>
        <a:xfrm>
          <a:off x="74068" y="252501"/>
          <a:ext cx="842257" cy="84225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CA31C33-A812-48DA-9F62-E82317624FF6}">
      <dsp:nvSpPr>
        <dsp:cNvPr id="0" name=""/>
        <dsp:cNvSpPr/>
      </dsp:nvSpPr>
      <dsp:spPr>
        <a:xfrm>
          <a:off x="881505" y="1347611"/>
          <a:ext cx="7298602" cy="673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4833" tIns="50800" rIns="50800" bIns="50800" numCol="1" spcCol="1270" anchor="ctr" anchorCtr="0">
          <a:noAutofit/>
        </a:bodyPr>
        <a:lstStyle/>
        <a:p>
          <a:pPr lvl="0" algn="l" defTabSz="889000" rtl="0">
            <a:lnSpc>
              <a:spcPct val="90000"/>
            </a:lnSpc>
            <a:spcBef>
              <a:spcPct val="0"/>
            </a:spcBef>
            <a:spcAft>
              <a:spcPct val="35000"/>
            </a:spcAft>
          </a:pPr>
          <a:r>
            <a:rPr lang="es-ES" sz="2000" kern="1200" dirty="0" smtClean="0"/>
            <a:t>2. No debe elegirse diáconos sin antes dedicar tiempo orando.</a:t>
          </a:r>
          <a:endParaRPr lang="en-AU" sz="2000" kern="1200" noProof="0" dirty="0"/>
        </a:p>
      </dsp:txBody>
      <dsp:txXfrm>
        <a:off x="881505" y="1347611"/>
        <a:ext cx="7298602" cy="673805"/>
      </dsp:txXfrm>
    </dsp:sp>
    <dsp:sp modelId="{047DA783-1E10-43CB-AC2D-BF3C98DF9C73}">
      <dsp:nvSpPr>
        <dsp:cNvPr id="0" name=""/>
        <dsp:cNvSpPr/>
      </dsp:nvSpPr>
      <dsp:spPr>
        <a:xfrm>
          <a:off x="460376" y="1263385"/>
          <a:ext cx="842257" cy="84225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3674558-D611-43C0-B801-0F899BE51364}">
      <dsp:nvSpPr>
        <dsp:cNvPr id="0" name=""/>
        <dsp:cNvSpPr/>
      </dsp:nvSpPr>
      <dsp:spPr>
        <a:xfrm>
          <a:off x="881505" y="2358495"/>
          <a:ext cx="7298602" cy="673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4833" tIns="50800" rIns="50800" bIns="50800" numCol="1" spcCol="1270" anchor="ctr" anchorCtr="0">
          <a:noAutofit/>
        </a:bodyPr>
        <a:lstStyle/>
        <a:p>
          <a:pPr lvl="0" algn="l" defTabSz="889000" rtl="0">
            <a:lnSpc>
              <a:spcPct val="90000"/>
            </a:lnSpc>
            <a:spcBef>
              <a:spcPct val="0"/>
            </a:spcBef>
            <a:spcAft>
              <a:spcPct val="35000"/>
            </a:spcAft>
          </a:pPr>
          <a:r>
            <a:rPr lang="es-ES" sz="2000" kern="1200" dirty="0" smtClean="0"/>
            <a:t>3. La elección no debe ser hecha a la ligera </a:t>
          </a:r>
          <a:r>
            <a:rPr lang="es-ES" sz="2000" i="1" kern="1200" dirty="0" smtClean="0"/>
            <a:t>(1 Tim. 5:22).</a:t>
          </a:r>
          <a:endParaRPr lang="en-AU" sz="2000" kern="1200" noProof="0" dirty="0"/>
        </a:p>
      </dsp:txBody>
      <dsp:txXfrm>
        <a:off x="881505" y="2358495"/>
        <a:ext cx="7298602" cy="673805"/>
      </dsp:txXfrm>
    </dsp:sp>
    <dsp:sp modelId="{0CD1B707-842F-4759-B5CC-D93F717DA9D7}">
      <dsp:nvSpPr>
        <dsp:cNvPr id="0" name=""/>
        <dsp:cNvSpPr/>
      </dsp:nvSpPr>
      <dsp:spPr>
        <a:xfrm>
          <a:off x="460376" y="2274269"/>
          <a:ext cx="842257" cy="84225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30A9D51-4824-4767-B036-74C03BEB88AF}">
      <dsp:nvSpPr>
        <dsp:cNvPr id="0" name=""/>
        <dsp:cNvSpPr/>
      </dsp:nvSpPr>
      <dsp:spPr>
        <a:xfrm>
          <a:off x="495196" y="3369379"/>
          <a:ext cx="7684911" cy="6738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4833" tIns="50800" rIns="50800" bIns="50800" numCol="1" spcCol="1270" anchor="ctr" anchorCtr="0">
          <a:noAutofit/>
        </a:bodyPr>
        <a:lstStyle/>
        <a:p>
          <a:pPr lvl="0" algn="l" defTabSz="889000" rtl="0">
            <a:lnSpc>
              <a:spcPct val="90000"/>
            </a:lnSpc>
            <a:spcBef>
              <a:spcPct val="0"/>
            </a:spcBef>
            <a:spcAft>
              <a:spcPct val="35000"/>
            </a:spcAft>
          </a:pPr>
          <a:r>
            <a:rPr lang="es-ES" sz="2000" kern="1200" smtClean="0"/>
            <a:t>4. No debe ser elegido por su personalidad, celo o popularidad.</a:t>
          </a:r>
          <a:endParaRPr lang="en-AU" sz="2000" kern="1200" noProof="0" dirty="0"/>
        </a:p>
      </dsp:txBody>
      <dsp:txXfrm>
        <a:off x="495196" y="3369379"/>
        <a:ext cx="7684911" cy="673805"/>
      </dsp:txXfrm>
    </dsp:sp>
    <dsp:sp modelId="{86704259-3CC6-4DCB-BF3E-44825F623229}">
      <dsp:nvSpPr>
        <dsp:cNvPr id="0" name=""/>
        <dsp:cNvSpPr/>
      </dsp:nvSpPr>
      <dsp:spPr>
        <a:xfrm>
          <a:off x="74068" y="3285153"/>
          <a:ext cx="842257" cy="84225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953F3-77F5-A542-A253-A20D171A6044}">
      <dsp:nvSpPr>
        <dsp:cNvPr id="0" name=""/>
        <dsp:cNvSpPr/>
      </dsp:nvSpPr>
      <dsp:spPr>
        <a:xfrm>
          <a:off x="0" y="508551"/>
          <a:ext cx="6739425" cy="3326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3054" tIns="1332992" rIns="523054" bIns="256032" numCol="1" spcCol="1270" anchor="t" anchorCtr="0">
          <a:noAutofit/>
        </a:bodyPr>
        <a:lstStyle/>
        <a:p>
          <a:pPr marL="285750" lvl="1" indent="-285750" algn="l" defTabSz="1600200">
            <a:lnSpc>
              <a:spcPct val="90000"/>
            </a:lnSpc>
            <a:spcBef>
              <a:spcPct val="0"/>
            </a:spcBef>
            <a:spcAft>
              <a:spcPct val="15000"/>
            </a:spcAft>
            <a:buChar char="••"/>
          </a:pPr>
          <a:r>
            <a:rPr lang="en-US" altLang="x-none" sz="3600" b="0" kern="1200" dirty="0" smtClean="0"/>
            <a:t>1. De </a:t>
          </a:r>
          <a:r>
            <a:rPr lang="en-US" altLang="x-none" sz="3600" b="0" kern="1200" dirty="0" err="1" smtClean="0"/>
            <a:t>buen</a:t>
          </a:r>
          <a:r>
            <a:rPr lang="en-US" altLang="x-none" sz="3600" b="0" kern="1200" dirty="0" smtClean="0"/>
            <a:t> </a:t>
          </a:r>
          <a:r>
            <a:rPr lang="en-US" altLang="x-none" sz="3600" b="0" kern="1200" dirty="0" err="1" smtClean="0"/>
            <a:t>Testimonio</a:t>
          </a:r>
          <a:endParaRPr lang="es-ES_tradnl" sz="3600" b="0" kern="1200" dirty="0"/>
        </a:p>
        <a:p>
          <a:pPr marL="285750" lvl="1" indent="-285750" algn="l" defTabSz="1600200">
            <a:lnSpc>
              <a:spcPct val="90000"/>
            </a:lnSpc>
            <a:spcBef>
              <a:spcPct val="0"/>
            </a:spcBef>
            <a:spcAft>
              <a:spcPct val="15000"/>
            </a:spcAft>
            <a:buChar char="••"/>
          </a:pPr>
          <a:r>
            <a:rPr lang="en-US" altLang="x-none" sz="3600" kern="1200" smtClean="0"/>
            <a:t>2. Llenos del Espíritu Santo</a:t>
          </a:r>
          <a:endParaRPr lang="en-US" altLang="x-none" sz="3600" kern="1200" dirty="0"/>
        </a:p>
        <a:p>
          <a:pPr marL="285750" lvl="1" indent="-285750" algn="l" defTabSz="1600200">
            <a:lnSpc>
              <a:spcPct val="90000"/>
            </a:lnSpc>
            <a:spcBef>
              <a:spcPct val="0"/>
            </a:spcBef>
            <a:spcAft>
              <a:spcPct val="15000"/>
            </a:spcAft>
            <a:buChar char="••"/>
          </a:pPr>
          <a:r>
            <a:rPr lang="en-US" altLang="x-none" sz="3600" kern="1200" dirty="0" smtClean="0"/>
            <a:t>3. </a:t>
          </a:r>
          <a:r>
            <a:rPr lang="en-US" altLang="x-none" sz="3600" kern="1200" dirty="0" err="1" smtClean="0"/>
            <a:t>Llenos</a:t>
          </a:r>
          <a:r>
            <a:rPr lang="en-US" altLang="x-none" sz="3600" kern="1200" dirty="0" smtClean="0"/>
            <a:t> de </a:t>
          </a:r>
          <a:r>
            <a:rPr lang="en-US" altLang="x-none" sz="3600" kern="1200" dirty="0" err="1" smtClean="0"/>
            <a:t>Sabiduría</a:t>
          </a:r>
          <a:endParaRPr lang="en-US" altLang="x-none" sz="3600" kern="1200" dirty="0"/>
        </a:p>
      </dsp:txBody>
      <dsp:txXfrm>
        <a:off x="0" y="508551"/>
        <a:ext cx="6739425" cy="3326400"/>
      </dsp:txXfrm>
    </dsp:sp>
    <dsp:sp modelId="{264D1E5E-1A1B-074B-ADF8-67A7C775CC24}">
      <dsp:nvSpPr>
        <dsp:cNvPr id="0" name=""/>
        <dsp:cNvSpPr/>
      </dsp:nvSpPr>
      <dsp:spPr>
        <a:xfrm>
          <a:off x="9431" y="277813"/>
          <a:ext cx="6665364" cy="7170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8314" tIns="0" rIns="178314" bIns="0" numCol="1" spcCol="1270" anchor="ctr" anchorCtr="0">
          <a:noAutofit/>
        </a:bodyPr>
        <a:lstStyle/>
        <a:p>
          <a:pPr lvl="0" algn="l" defTabSz="1600200">
            <a:lnSpc>
              <a:spcPct val="90000"/>
            </a:lnSpc>
            <a:spcBef>
              <a:spcPct val="0"/>
            </a:spcBef>
            <a:spcAft>
              <a:spcPct val="35000"/>
            </a:spcAft>
          </a:pPr>
          <a:r>
            <a:rPr lang="en-US" altLang="x-none" sz="3600" kern="1200" dirty="0" err="1" smtClean="0"/>
            <a:t>Hechos</a:t>
          </a:r>
          <a:r>
            <a:rPr lang="en-US" altLang="x-none" sz="3600" kern="1200" dirty="0" smtClean="0"/>
            <a:t> </a:t>
          </a:r>
          <a:r>
            <a:rPr lang="en-US" altLang="x-none" sz="3600" kern="1200" dirty="0"/>
            <a:t>6:3</a:t>
          </a:r>
          <a:endParaRPr lang="es-ES_tradnl" sz="3600" kern="1200" dirty="0"/>
        </a:p>
      </dsp:txBody>
      <dsp:txXfrm>
        <a:off x="44433" y="312815"/>
        <a:ext cx="6595360" cy="647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953F3-77F5-A542-A253-A20D171A6044}">
      <dsp:nvSpPr>
        <dsp:cNvPr id="0" name=""/>
        <dsp:cNvSpPr/>
      </dsp:nvSpPr>
      <dsp:spPr>
        <a:xfrm>
          <a:off x="0" y="183936"/>
          <a:ext cx="7768690" cy="271101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2937" tIns="166624" rIns="602937" bIns="99568" numCol="1" spcCol="1270" anchor="t" anchorCtr="0">
          <a:noAutofit/>
        </a:bodyPr>
        <a:lstStyle/>
        <a:p>
          <a:pPr marL="114300" lvl="1" indent="-114300" algn="just" defTabSz="622300">
            <a:lnSpc>
              <a:spcPct val="90000"/>
            </a:lnSpc>
            <a:spcBef>
              <a:spcPct val="0"/>
            </a:spcBef>
            <a:spcAft>
              <a:spcPct val="15000"/>
            </a:spcAft>
            <a:buChar char="••"/>
          </a:pPr>
          <a:r>
            <a:rPr lang="es-ES" sz="1400" b="1" u="sng" kern="1200" dirty="0" smtClean="0"/>
            <a:t>Marido de una Sola Mujer: </a:t>
          </a:r>
          <a:r>
            <a:rPr lang="es-ES" sz="1400" kern="1200" dirty="0" smtClean="0"/>
            <a:t>El diácono debe ser totalmente entregado a su mujer, el texto griego realmente se leería así: “hombre de una mujer” el hecho de tener una esposa no necesariamente habla del carácter de un hombre… La esposa del diacono debe ser una creyente seria en lo que respecta al ministerio y que cumpla con los requisitos del versículo 11</a:t>
          </a:r>
          <a:endParaRPr lang="es-ES_tradnl" sz="1400" kern="1200" dirty="0"/>
        </a:p>
        <a:p>
          <a:pPr marL="114300" lvl="1" indent="-114300" algn="l" defTabSz="622300">
            <a:lnSpc>
              <a:spcPct val="90000"/>
            </a:lnSpc>
            <a:spcBef>
              <a:spcPct val="0"/>
            </a:spcBef>
            <a:spcAft>
              <a:spcPct val="15000"/>
            </a:spcAft>
            <a:buChar char="••"/>
          </a:pPr>
          <a:r>
            <a:rPr lang="es-ES" sz="1400" b="1" u="sng" kern="1200" dirty="0"/>
            <a:t>Que gobierne bien sus hijos y su casa: </a:t>
          </a:r>
          <a:r>
            <a:rPr lang="es-ES" sz="1400" kern="1200" dirty="0"/>
            <a:t>debe ser un hombre que gasta tiempo con sus hijos, que administra bien los asuntos en su hogar, un hombre que sabe aplicar disciplina y que provee tanto lo material como lo espiritual.</a:t>
          </a:r>
          <a:endParaRPr lang="en-US" sz="1400" kern="1200" dirty="0"/>
        </a:p>
        <a:p>
          <a:pPr marL="114300" lvl="1" indent="-114300" algn="l" defTabSz="622300">
            <a:lnSpc>
              <a:spcPct val="90000"/>
            </a:lnSpc>
            <a:spcBef>
              <a:spcPct val="0"/>
            </a:spcBef>
            <a:spcAft>
              <a:spcPct val="15000"/>
            </a:spcAft>
            <a:buChar char="••"/>
          </a:pPr>
          <a:r>
            <a:rPr lang="es-ES" sz="1400" kern="1200" dirty="0"/>
            <a:t>Vale la pena remarcar que la única diferencia entre los requisitos de los pastores y los diáconos, es que el pastor debe ser apto para enseñar, esto implica que el diacono no necesariamente tiene que tomar el púlpito, esa responsabilidad recae sobre el pastor.</a:t>
          </a:r>
          <a:endParaRPr lang="en-US" sz="1400" kern="1200" dirty="0"/>
        </a:p>
      </dsp:txBody>
      <dsp:txXfrm>
        <a:off x="0" y="183936"/>
        <a:ext cx="7768690" cy="2711016"/>
      </dsp:txXfrm>
    </dsp:sp>
    <dsp:sp modelId="{264D1E5E-1A1B-074B-ADF8-67A7C775CC24}">
      <dsp:nvSpPr>
        <dsp:cNvPr id="0" name=""/>
        <dsp:cNvSpPr/>
      </dsp:nvSpPr>
      <dsp:spPr>
        <a:xfrm>
          <a:off x="81309" y="0"/>
          <a:ext cx="7687380" cy="26850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547" tIns="0" rIns="205547" bIns="0" numCol="1" spcCol="1270" anchor="ctr" anchorCtr="0">
          <a:noAutofit/>
        </a:bodyPr>
        <a:lstStyle/>
        <a:p>
          <a:pPr lvl="0" algn="l" defTabSz="800100">
            <a:lnSpc>
              <a:spcPct val="90000"/>
            </a:lnSpc>
            <a:spcBef>
              <a:spcPct val="0"/>
            </a:spcBef>
            <a:spcAft>
              <a:spcPct val="35000"/>
            </a:spcAft>
          </a:pPr>
          <a:r>
            <a:rPr lang="en-AU" altLang="x-none" sz="1800" b="1" kern="1200" noProof="0" dirty="0" err="1" smtClean="0"/>
            <a:t>Familia</a:t>
          </a:r>
          <a:endParaRPr lang="en-AU" sz="1800" kern="1200" noProof="0" dirty="0"/>
        </a:p>
      </dsp:txBody>
      <dsp:txXfrm>
        <a:off x="94417" y="13108"/>
        <a:ext cx="7661164" cy="242293"/>
      </dsp:txXfrm>
    </dsp:sp>
    <dsp:sp modelId="{40570DA9-7785-3E4A-A6F4-DD468FB70E65}">
      <dsp:nvSpPr>
        <dsp:cNvPr id="0" name=""/>
        <dsp:cNvSpPr/>
      </dsp:nvSpPr>
      <dsp:spPr>
        <a:xfrm>
          <a:off x="0" y="3113499"/>
          <a:ext cx="7768690" cy="247321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2937" tIns="166624" rIns="602937" bIns="99568" numCol="1" spcCol="1270" anchor="t" anchorCtr="0">
          <a:noAutofit/>
        </a:bodyPr>
        <a:lstStyle/>
        <a:p>
          <a:pPr marL="114300" lvl="1" indent="-114300" algn="l" defTabSz="622300">
            <a:lnSpc>
              <a:spcPct val="90000"/>
            </a:lnSpc>
            <a:spcBef>
              <a:spcPct val="0"/>
            </a:spcBef>
            <a:spcAft>
              <a:spcPct val="15000"/>
            </a:spcAft>
            <a:buChar char="••"/>
          </a:pPr>
          <a:endParaRPr lang="en-AU" sz="1400" kern="1200" noProof="0" dirty="0"/>
        </a:p>
        <a:p>
          <a:pPr marL="114300" lvl="1" indent="-114300" algn="l" defTabSz="622300">
            <a:lnSpc>
              <a:spcPct val="90000"/>
            </a:lnSpc>
            <a:spcBef>
              <a:spcPct val="0"/>
            </a:spcBef>
            <a:spcAft>
              <a:spcPct val="15000"/>
            </a:spcAft>
            <a:buChar char="••"/>
          </a:pPr>
          <a:r>
            <a:rPr lang="en-US" sz="1400" kern="1200" noProof="0" dirty="0" err="1" smtClean="0"/>
            <a:t>Honestas</a:t>
          </a:r>
          <a:r>
            <a:rPr lang="en-US" sz="1400" kern="1200" noProof="0" dirty="0" smtClean="0"/>
            <a:t>:	</a:t>
          </a:r>
          <a:r>
            <a:rPr lang="en-US" sz="1400" kern="1200" noProof="0" dirty="0" err="1" smtClean="0"/>
            <a:t>Ver</a:t>
          </a:r>
          <a:r>
            <a:rPr lang="en-US" sz="1400" kern="1200" noProof="0" dirty="0" smtClean="0"/>
            <a:t> primer </a:t>
          </a:r>
          <a:r>
            <a:rPr lang="en-US" sz="1400" kern="1200" noProof="0" dirty="0" err="1" smtClean="0"/>
            <a:t>requisito</a:t>
          </a:r>
          <a:r>
            <a:rPr lang="en-US" sz="1400" kern="1200" noProof="0" dirty="0" smtClean="0"/>
            <a:t> personal del </a:t>
          </a:r>
          <a:r>
            <a:rPr lang="en-US" sz="1400" kern="1200" noProof="0" dirty="0" err="1" smtClean="0"/>
            <a:t>diácono</a:t>
          </a:r>
          <a:r>
            <a:rPr lang="en-US" sz="1400" kern="1200" noProof="0" dirty="0" smtClean="0"/>
            <a:t>.</a:t>
          </a:r>
          <a:endParaRPr lang="en-AU" sz="1400" kern="1200" noProof="0" dirty="0"/>
        </a:p>
        <a:p>
          <a:pPr marL="114300" lvl="1" indent="-114300" algn="l" defTabSz="622300">
            <a:lnSpc>
              <a:spcPct val="90000"/>
            </a:lnSpc>
            <a:spcBef>
              <a:spcPct val="0"/>
            </a:spcBef>
            <a:spcAft>
              <a:spcPct val="15000"/>
            </a:spcAft>
            <a:buChar char="••"/>
          </a:pPr>
          <a:r>
            <a:rPr lang="es-ES" sz="1400" kern="1200" noProof="0" dirty="0"/>
            <a:t>No calumniadora: Su ministerio al igual que el ministerio de su esposo esta estrechamente relacionado con personas, visitando, aconsejando, exhortando, animando; por lo tanto es de suma importancia lo que el apóstol remarca, una mujer suelta de lengua puede destruir la obra de Dios. </a:t>
          </a:r>
          <a:endParaRPr lang="en-US" sz="1400" kern="1200" noProof="0" dirty="0"/>
        </a:p>
        <a:p>
          <a:pPr marL="114300" lvl="1" indent="-114300" algn="l" defTabSz="622300">
            <a:lnSpc>
              <a:spcPct val="90000"/>
            </a:lnSpc>
            <a:spcBef>
              <a:spcPct val="0"/>
            </a:spcBef>
            <a:spcAft>
              <a:spcPct val="15000"/>
            </a:spcAft>
            <a:buChar char="••"/>
          </a:pPr>
          <a:r>
            <a:rPr lang="es-ES" sz="1400" kern="1200" noProof="0" dirty="0"/>
            <a:t>I Timoteo 5:13 “Y también aprenden a ser ociosas, andando de casa en casa, y no solamente ociosas, sino también chismosas y entremetidas, hablando lo que no debieran.”</a:t>
          </a:r>
          <a:endParaRPr lang="en-US" sz="1400" kern="1200" noProof="0" dirty="0"/>
        </a:p>
        <a:p>
          <a:pPr marL="114300" lvl="1" indent="-114300" algn="l" defTabSz="622300">
            <a:lnSpc>
              <a:spcPct val="90000"/>
            </a:lnSpc>
            <a:spcBef>
              <a:spcPct val="0"/>
            </a:spcBef>
            <a:spcAft>
              <a:spcPct val="15000"/>
            </a:spcAft>
            <a:buChar char="••"/>
          </a:pPr>
          <a:r>
            <a:rPr lang="es-ES" sz="1400" kern="1200" noProof="0" dirty="0"/>
            <a:t>Proverbios 31:26 “Abre su boca con sabiduría, y la ley de clemencia está en su lengua.”</a:t>
          </a:r>
          <a:endParaRPr lang="en-US" sz="1400" kern="1200" noProof="0" dirty="0"/>
        </a:p>
      </dsp:txBody>
      <dsp:txXfrm>
        <a:off x="0" y="3113499"/>
        <a:ext cx="7768690" cy="2473216"/>
      </dsp:txXfrm>
    </dsp:sp>
    <dsp:sp modelId="{4DF5E1FF-08DC-2045-BFC3-9FE8F56A54AF}">
      <dsp:nvSpPr>
        <dsp:cNvPr id="0" name=""/>
        <dsp:cNvSpPr/>
      </dsp:nvSpPr>
      <dsp:spPr>
        <a:xfrm>
          <a:off x="0" y="2934890"/>
          <a:ext cx="7191972" cy="25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547" tIns="0" rIns="205547" bIns="0" numCol="1" spcCol="1270" anchor="ctr" anchorCtr="0">
          <a:noAutofit/>
        </a:bodyPr>
        <a:lstStyle/>
        <a:p>
          <a:pPr lvl="0" algn="l" defTabSz="889000">
            <a:lnSpc>
              <a:spcPct val="90000"/>
            </a:lnSpc>
            <a:spcBef>
              <a:spcPct val="0"/>
            </a:spcBef>
            <a:spcAft>
              <a:spcPct val="35000"/>
            </a:spcAft>
          </a:pPr>
          <a:r>
            <a:rPr lang="en-AU" sz="2000" kern="1200" noProof="0" dirty="0" err="1" smtClean="0"/>
            <a:t>Esposas</a:t>
          </a:r>
          <a:r>
            <a:rPr lang="en-AU" sz="2000" kern="1200" noProof="0" dirty="0" smtClean="0"/>
            <a:t> de </a:t>
          </a:r>
          <a:r>
            <a:rPr lang="es-PE" sz="2000" kern="1200" noProof="0" dirty="0" smtClean="0"/>
            <a:t>Diáconos</a:t>
          </a:r>
          <a:r>
            <a:rPr lang="en-AU" sz="2000" kern="1200" noProof="0" dirty="0" smtClean="0"/>
            <a:t> </a:t>
          </a:r>
          <a:endParaRPr lang="en-AU" sz="2000" kern="1200" noProof="0" dirty="0"/>
        </a:p>
      </dsp:txBody>
      <dsp:txXfrm>
        <a:off x="12688" y="2947578"/>
        <a:ext cx="7166596" cy="234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25AC-1B1A-5B4D-87DC-5343D447413A}">
      <dsp:nvSpPr>
        <dsp:cNvPr id="0" name=""/>
        <dsp:cNvSpPr/>
      </dsp:nvSpPr>
      <dsp:spPr>
        <a:xfrm>
          <a:off x="0" y="52403"/>
          <a:ext cx="5605750" cy="12306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José fue un siervo 13 años antes de ser el segundo después de faraón. </a:t>
          </a:r>
          <a:endParaRPr lang="es-ES" sz="2200" b="1" kern="1200" dirty="0"/>
        </a:p>
      </dsp:txBody>
      <dsp:txXfrm>
        <a:off x="60077" y="112480"/>
        <a:ext cx="5485596" cy="1110539"/>
      </dsp:txXfrm>
    </dsp:sp>
    <dsp:sp modelId="{002904A1-DCDB-1744-858E-3EF5517D70A0}">
      <dsp:nvSpPr>
        <dsp:cNvPr id="0" name=""/>
        <dsp:cNvSpPr/>
      </dsp:nvSpPr>
      <dsp:spPr>
        <a:xfrm>
          <a:off x="0" y="1346457"/>
          <a:ext cx="5605750" cy="12306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Moisés fue pastor por cuarenta años antes de ser llamado por Dios para ser el libertador de Israel. </a:t>
          </a:r>
          <a:endParaRPr lang="es-ES" sz="2200" b="1" kern="1200" dirty="0"/>
        </a:p>
      </dsp:txBody>
      <dsp:txXfrm>
        <a:off x="60077" y="1406534"/>
        <a:ext cx="5485596" cy="1110539"/>
      </dsp:txXfrm>
    </dsp:sp>
    <dsp:sp modelId="{D93CE12F-E3FF-264C-AE79-35B44544D1E4}">
      <dsp:nvSpPr>
        <dsp:cNvPr id="0" name=""/>
        <dsp:cNvSpPr/>
      </dsp:nvSpPr>
      <dsp:spPr>
        <a:xfrm>
          <a:off x="0" y="2640510"/>
          <a:ext cx="5605750" cy="12306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Josué fue el siervo de Moisés antes de llegar a ser el líder de Israel. </a:t>
          </a:r>
          <a:endParaRPr lang="es-ES" sz="2200" b="1" kern="1200" dirty="0"/>
        </a:p>
      </dsp:txBody>
      <dsp:txXfrm>
        <a:off x="60077" y="2700587"/>
        <a:ext cx="5485596" cy="1110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F7420-3F09-4241-82DA-9F4C39A55055}">
      <dsp:nvSpPr>
        <dsp:cNvPr id="0" name=""/>
        <dsp:cNvSpPr/>
      </dsp:nvSpPr>
      <dsp:spPr>
        <a:xfrm>
          <a:off x="0" y="405458"/>
          <a:ext cx="6422966" cy="8845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David pastoreó las ovejas de su padre antes de ser hecho rey. </a:t>
          </a:r>
          <a:endParaRPr lang="es-ES" sz="2200" b="1" kern="1200" dirty="0"/>
        </a:p>
      </dsp:txBody>
      <dsp:txXfrm>
        <a:off x="43179" y="448637"/>
        <a:ext cx="6336608" cy="798161"/>
      </dsp:txXfrm>
    </dsp:sp>
    <dsp:sp modelId="{D4595D30-78D6-BC4D-AAC0-F69842C9BD09}">
      <dsp:nvSpPr>
        <dsp:cNvPr id="0" name=""/>
        <dsp:cNvSpPr/>
      </dsp:nvSpPr>
      <dsp:spPr>
        <a:xfrm>
          <a:off x="0" y="1350458"/>
          <a:ext cx="6422966" cy="8845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Aun el mismo Señor Jesucristo vino como siervo trabajando como carpintero.</a:t>
          </a:r>
          <a:endParaRPr lang="es-ES" sz="2200" b="1" kern="1200" dirty="0"/>
        </a:p>
      </dsp:txBody>
      <dsp:txXfrm>
        <a:off x="43179" y="1393637"/>
        <a:ext cx="6336608" cy="798161"/>
      </dsp:txXfrm>
    </dsp:sp>
    <dsp:sp modelId="{57D0B14A-D4AD-DE4A-9CAE-7D5B658CEA96}">
      <dsp:nvSpPr>
        <dsp:cNvPr id="0" name=""/>
        <dsp:cNvSpPr/>
      </dsp:nvSpPr>
      <dsp:spPr>
        <a:xfrm>
          <a:off x="0" y="2295457"/>
          <a:ext cx="6422966" cy="8845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Y el apóstol  Pablo trabajando haciendo tiendas..</a:t>
          </a:r>
          <a:endParaRPr lang="es-ES" sz="2100" kern="1200" dirty="0"/>
        </a:p>
      </dsp:txBody>
      <dsp:txXfrm>
        <a:off x="43179" y="2338636"/>
        <a:ext cx="6336608" cy="798161"/>
      </dsp:txXfrm>
    </dsp:sp>
    <dsp:sp modelId="{A76B203C-DE7B-2A44-AC14-3BFE4C14411A}">
      <dsp:nvSpPr>
        <dsp:cNvPr id="0" name=""/>
        <dsp:cNvSpPr/>
      </dsp:nvSpPr>
      <dsp:spPr>
        <a:xfrm>
          <a:off x="0" y="3240458"/>
          <a:ext cx="6422966" cy="8845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El poner a una persona en un oficio de la iglesia sin ser previamente probado, trae más daño que bendición.</a:t>
          </a:r>
          <a:endParaRPr lang="es-ES" sz="2100" b="1" kern="1200" dirty="0"/>
        </a:p>
      </dsp:txBody>
      <dsp:txXfrm>
        <a:off x="43179" y="3283637"/>
        <a:ext cx="6336608" cy="7981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86B57-658F-374D-85F8-EBC99D85DF27}" type="datetimeFigureOut">
              <a:rPr lang="es-ES_tradnl" smtClean="0"/>
              <a:t>27/02/2020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51FE7-84A6-5343-B68C-3A5A66DE5C7E}" type="slidenum">
              <a:rPr lang="es-ES_tradnl" smtClean="0"/>
              <a:t>‹#›</a:t>
            </a:fld>
            <a:endParaRPr lang="es-ES_tradnl"/>
          </a:p>
        </p:txBody>
      </p:sp>
    </p:spTree>
    <p:extLst>
      <p:ext uri="{BB962C8B-B14F-4D97-AF65-F5344CB8AC3E}">
        <p14:creationId xmlns:p14="http://schemas.microsoft.com/office/powerpoint/2010/main" val="143559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51FE7-84A6-5343-B68C-3A5A66DE5C7E}" type="slidenum">
              <a:rPr lang="es-ES_tradnl" smtClean="0"/>
              <a:t>1</a:t>
            </a:fld>
            <a:endParaRPr lang="es-ES_tradnl"/>
          </a:p>
        </p:txBody>
      </p:sp>
    </p:spTree>
    <p:extLst>
      <p:ext uri="{BB962C8B-B14F-4D97-AF65-F5344CB8AC3E}">
        <p14:creationId xmlns:p14="http://schemas.microsoft.com/office/powerpoint/2010/main" val="130379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indent="-457200">
              <a:buFont typeface="Wingdings" panose="05000000000000000000" pitchFamily="2" charset="2"/>
              <a:buChar char="Ø"/>
            </a:pPr>
            <a:r>
              <a:rPr lang="es-ES_tradnl" dirty="0"/>
              <a:t>Qué es murmurar? </a:t>
            </a:r>
            <a:r>
              <a:rPr lang="es-ES" sz="1200" b="1" dirty="0"/>
              <a:t>Hablar mal de alguien a sus espaldas</a:t>
            </a:r>
          </a:p>
          <a:p>
            <a:pPr marL="457200" indent="-457200">
              <a:buFont typeface="Wingdings" panose="05000000000000000000" pitchFamily="2" charset="2"/>
              <a:buChar char="Ø"/>
            </a:pPr>
            <a:r>
              <a:rPr lang="es-ES" sz="1200" b="1" dirty="0"/>
              <a:t> Hablar entre dientes (cuchicheo) manifestando queja o disgusto por alguna cosa. </a:t>
            </a:r>
          </a:p>
          <a:p>
            <a:endParaRPr lang="es-ES_tradnl" dirty="0"/>
          </a:p>
        </p:txBody>
      </p:sp>
      <p:sp>
        <p:nvSpPr>
          <p:cNvPr id="4" name="Marcador de número de diapositiva 3"/>
          <p:cNvSpPr>
            <a:spLocks noGrp="1"/>
          </p:cNvSpPr>
          <p:nvPr>
            <p:ph type="sldNum" sz="quarter" idx="10"/>
          </p:nvPr>
        </p:nvSpPr>
        <p:spPr/>
        <p:txBody>
          <a:bodyPr/>
          <a:lstStyle/>
          <a:p>
            <a:fld id="{EA351FE7-84A6-5343-B68C-3A5A66DE5C7E}" type="slidenum">
              <a:rPr lang="es-ES_tradnl" smtClean="0"/>
              <a:t>3</a:t>
            </a:fld>
            <a:endParaRPr lang="es-ES_tradnl"/>
          </a:p>
        </p:txBody>
      </p:sp>
    </p:spTree>
    <p:extLst>
      <p:ext uri="{BB962C8B-B14F-4D97-AF65-F5344CB8AC3E}">
        <p14:creationId xmlns:p14="http://schemas.microsoft.com/office/powerpoint/2010/main" val="66777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51FE7-84A6-5343-B68C-3A5A66DE5C7E}" type="slidenum">
              <a:rPr lang="es-ES_tradnl" smtClean="0"/>
              <a:t>11</a:t>
            </a:fld>
            <a:endParaRPr lang="es-ES_tradnl"/>
          </a:p>
        </p:txBody>
      </p:sp>
    </p:spTree>
    <p:extLst>
      <p:ext uri="{BB962C8B-B14F-4D97-AF65-F5344CB8AC3E}">
        <p14:creationId xmlns:p14="http://schemas.microsoft.com/office/powerpoint/2010/main" val="4389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185480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65010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199476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90679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200742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177014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179741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50927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165776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65555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68224EE-1F2F-D846-97AB-CDDB33102E23}" type="datetimeFigureOut">
              <a:rPr lang="es-ES_tradnl" smtClean="0"/>
              <a:t>27/02/2020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129310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224EE-1F2F-D846-97AB-CDDB33102E23}" type="datetimeFigureOut">
              <a:rPr lang="es-ES_tradnl" smtClean="0"/>
              <a:t>27/02/2020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847D-B7FA-3148-B0A7-16B5124AF499}" type="slidenum">
              <a:rPr lang="es-ES_tradnl" smtClean="0"/>
              <a:t>‹#›</a:t>
            </a:fld>
            <a:endParaRPr lang="es-ES_tradnl"/>
          </a:p>
        </p:txBody>
      </p:sp>
    </p:spTree>
    <p:extLst>
      <p:ext uri="{BB962C8B-B14F-4D97-AF65-F5344CB8AC3E}">
        <p14:creationId xmlns:p14="http://schemas.microsoft.com/office/powerpoint/2010/main" val="585950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20748" y="1838856"/>
            <a:ext cx="6843900" cy="2077963"/>
          </a:xfrm>
        </p:spPr>
        <p:txBody>
          <a:bodyPr anchor="ctr">
            <a:noAutofit/>
          </a:bodyPr>
          <a:lstStyle/>
          <a:p>
            <a:pPr marL="0" indent="0" algn="r">
              <a:buNone/>
            </a:pPr>
            <a:r>
              <a:rPr lang="es-ES_tradnl" sz="4000" b="1" dirty="0">
                <a:solidFill>
                  <a:srgbClr val="1F4E79"/>
                </a:solidFill>
                <a:latin typeface="Cooper Black"/>
                <a:ea typeface="Abadi MT Condensed Extra Bold" charset="0"/>
                <a:cs typeface="Cooper Black"/>
              </a:rPr>
              <a:t>GENERALIDADES</a:t>
            </a:r>
          </a:p>
          <a:p>
            <a:pPr marL="0" indent="0" algn="r">
              <a:buNone/>
            </a:pPr>
            <a:r>
              <a:rPr lang="es-ES_tradnl" sz="2400" b="1" dirty="0" smtClean="0">
                <a:solidFill>
                  <a:srgbClr val="655333"/>
                </a:solidFill>
                <a:latin typeface="Arial Hebrew Scholar"/>
                <a:ea typeface="Brush Script MT" charset="0"/>
                <a:cs typeface="Arial Hebrew Scholar"/>
              </a:rPr>
              <a:t>  </a:t>
            </a:r>
            <a:r>
              <a:rPr lang="es-ES_tradnl" sz="3600" b="1" dirty="0">
                <a:solidFill>
                  <a:srgbClr val="655333"/>
                </a:solidFill>
                <a:latin typeface="Brush Script MT" charset="0"/>
                <a:ea typeface="Brush Script MT" charset="0"/>
                <a:cs typeface="Brush Script MT" charset="0"/>
              </a:rPr>
              <a:t>Gloria de Ruiz</a:t>
            </a:r>
            <a:endParaRPr lang="es-ES_tradnl" sz="3600" b="1" dirty="0">
              <a:solidFill>
                <a:srgbClr val="655333"/>
              </a:solidFill>
              <a:latin typeface="Cooper Black"/>
              <a:ea typeface="Abadi MT Condensed Extra Bold" charset="0"/>
              <a:cs typeface="Cooper Black"/>
            </a:endParaRPr>
          </a:p>
        </p:txBody>
      </p:sp>
    </p:spTree>
    <p:extLst>
      <p:ext uri="{BB962C8B-B14F-4D97-AF65-F5344CB8AC3E}">
        <p14:creationId xmlns:p14="http://schemas.microsoft.com/office/powerpoint/2010/main" val="11588887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rrowheads="1"/>
          </p:cNvSpPr>
          <p:nvPr/>
        </p:nvSpPr>
        <p:spPr>
          <a:xfrm>
            <a:off x="3025146" y="158742"/>
            <a:ext cx="8636446" cy="8475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x-none" sz="4000" dirty="0">
                <a:solidFill>
                  <a:srgbClr val="2E75B6"/>
                </a:solidFill>
                <a:latin typeface="+mn-lt"/>
                <a:ea typeface="Abadi MT Condensed Extra Bold" charset="0"/>
                <a:cs typeface="Abadi MT Condensed Extra Bold" charset="0"/>
              </a:rPr>
              <a:t>CUALIDADES </a:t>
            </a:r>
            <a:r>
              <a:rPr lang="en-US" altLang="x-none" sz="4000" dirty="0" smtClean="0">
                <a:solidFill>
                  <a:srgbClr val="2E75B6"/>
                </a:solidFill>
                <a:latin typeface="+mn-lt"/>
                <a:ea typeface="Abadi MT Condensed Extra Bold" charset="0"/>
                <a:cs typeface="Abadi MT Condensed Extra Bold" charset="0"/>
              </a:rPr>
              <a:t> 1 </a:t>
            </a:r>
            <a:r>
              <a:rPr lang="en-US" altLang="x-none" sz="4000" dirty="0" err="1">
                <a:solidFill>
                  <a:srgbClr val="2E75B6"/>
                </a:solidFill>
                <a:latin typeface="+mn-lt"/>
                <a:ea typeface="Abadi MT Condensed Extra Bold" charset="0"/>
                <a:cs typeface="Abadi MT Condensed Extra Bold" charset="0"/>
              </a:rPr>
              <a:t>Timoteo</a:t>
            </a:r>
            <a:r>
              <a:rPr lang="en-US" altLang="x-none" sz="4000" dirty="0">
                <a:solidFill>
                  <a:srgbClr val="2E75B6"/>
                </a:solidFill>
                <a:latin typeface="+mn-lt"/>
                <a:ea typeface="Abadi MT Condensed Extra Bold" charset="0"/>
                <a:cs typeface="Abadi MT Condensed Extra Bold" charset="0"/>
              </a:rPr>
              <a:t> </a:t>
            </a:r>
            <a:r>
              <a:rPr lang="en-US" altLang="x-none" sz="4000" dirty="0" smtClean="0">
                <a:solidFill>
                  <a:srgbClr val="2E75B6"/>
                </a:solidFill>
                <a:latin typeface="+mn-lt"/>
                <a:ea typeface="Abadi MT Condensed Extra Bold" charset="0"/>
                <a:cs typeface="Abadi MT Condensed Extra Bold" charset="0"/>
              </a:rPr>
              <a:t>3:8-13</a:t>
            </a:r>
            <a:endParaRPr lang="en-US" altLang="x-none" sz="4000" dirty="0">
              <a:solidFill>
                <a:srgbClr val="2E75B6"/>
              </a:solidFill>
              <a:latin typeface="+mn-lt"/>
              <a:ea typeface="Abadi MT Condensed Extra Bold" charset="0"/>
              <a:cs typeface="Abadi MT Condensed Extra Bold" charset="0"/>
            </a:endParaRPr>
          </a:p>
        </p:txBody>
      </p:sp>
      <p:sp>
        <p:nvSpPr>
          <p:cNvPr id="6" name="Rounded Rectangle 5">
            <a:extLst>
              <a:ext uri="{FF2B5EF4-FFF2-40B4-BE49-F238E27FC236}">
                <a16:creationId xmlns:a16="http://schemas.microsoft.com/office/drawing/2014/main" id="{978809F7-6B5B-ED45-86C1-318FD16F8609}"/>
              </a:ext>
            </a:extLst>
          </p:cNvPr>
          <p:cNvSpPr/>
          <p:nvPr/>
        </p:nvSpPr>
        <p:spPr>
          <a:xfrm>
            <a:off x="3207895" y="1006326"/>
            <a:ext cx="8124669" cy="41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6A1F542-10D2-B749-8BC2-A75CD622219D}"/>
              </a:ext>
            </a:extLst>
          </p:cNvPr>
          <p:cNvSpPr/>
          <p:nvPr/>
        </p:nvSpPr>
        <p:spPr>
          <a:xfrm>
            <a:off x="3281034" y="3143416"/>
            <a:ext cx="8124669" cy="41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71DCC9-CE01-F148-A304-4490FA7D5395}"/>
              </a:ext>
            </a:extLst>
          </p:cNvPr>
          <p:cNvSpPr/>
          <p:nvPr/>
        </p:nvSpPr>
        <p:spPr>
          <a:xfrm>
            <a:off x="3169476" y="1025181"/>
            <a:ext cx="8492121" cy="5090806"/>
          </a:xfrm>
          <a:prstGeom prst="rect">
            <a:avLst/>
          </a:prstGeom>
        </p:spPr>
        <p:txBody>
          <a:bodyPr/>
          <a:lstStyle/>
          <a:p>
            <a:pPr lvl="0"/>
            <a:r>
              <a:rPr lang="en-US" sz="2000" b="1" dirty="0">
                <a:solidFill>
                  <a:schemeClr val="bg1"/>
                </a:solidFill>
              </a:rPr>
              <a:t>Doctrinal </a:t>
            </a:r>
          </a:p>
          <a:p>
            <a:pPr lvl="0">
              <a:buChar char="•"/>
            </a:pPr>
            <a:endParaRPr lang="en-US" sz="800" dirty="0"/>
          </a:p>
          <a:p>
            <a:pPr marL="234950" lvl="0">
              <a:buChar char="•"/>
            </a:pPr>
            <a:endParaRPr lang="es-ES" altLang="x-none" sz="800" b="1" dirty="0" smtClean="0"/>
          </a:p>
          <a:p>
            <a:pPr marL="285750" lvl="0" indent="-285750" algn="just">
              <a:buFont typeface="Arial" panose="020B0604020202020204" pitchFamily="34" charset="0"/>
              <a:buChar char="•"/>
            </a:pPr>
            <a:r>
              <a:rPr lang="es-ES" altLang="x-none" sz="1600" b="1" i="1" u="sng" dirty="0"/>
              <a:t>Que de el</a:t>
            </a:r>
            <a:r>
              <a:rPr lang="es-ES" altLang="x-none" sz="1600" b="1" i="1" dirty="0"/>
              <a:t> </a:t>
            </a:r>
            <a:r>
              <a:rPr lang="es-ES" altLang="x-none" sz="1600" b="1" i="1" u="sng" dirty="0"/>
              <a:t>misterio de la fe con limpia conciencia</a:t>
            </a:r>
            <a:r>
              <a:rPr lang="es-ES" altLang="x-none" sz="1600" b="1" i="1" dirty="0"/>
              <a:t>: </a:t>
            </a:r>
            <a:r>
              <a:rPr lang="es-ES" altLang="x-none" sz="1600" dirty="0"/>
              <a:t>Que viva una vida consecuente con lo que cree. Debe tener convicciones basadas en las verdades bíblicas y  vivirlas. Alguien ha dicho que hay una gran diferencia entre las opiniones de un hombre y sus convicciones. </a:t>
            </a:r>
            <a:r>
              <a:rPr lang="es-ES" altLang="x-none" sz="1600" b="1" i="1" u="sng" dirty="0"/>
              <a:t>Una opinión es una idea que el hombre sostiene; una convicción es una idea que lo sostiene a él.</a:t>
            </a:r>
            <a:endParaRPr lang="es-ES_tradnl" sz="1600" dirty="0"/>
          </a:p>
          <a:p>
            <a:pPr marL="285750" lvl="0" indent="-285750">
              <a:buFont typeface="Arial" panose="020B0604020202020204" pitchFamily="34" charset="0"/>
              <a:buChar char="•"/>
            </a:pPr>
            <a:r>
              <a:rPr lang="es-ES" altLang="x-none" sz="1600" dirty="0"/>
              <a:t>Un diácono que no conoce, ni vive la Palabra de Dios no puede manejar asuntos de la Iglesia de Dios.</a:t>
            </a:r>
            <a:endParaRPr lang="es-CL" altLang="x-none" sz="1600" dirty="0"/>
          </a:p>
          <a:p>
            <a:pPr marL="234950" lvl="0">
              <a:buChar char="•"/>
            </a:pPr>
            <a:endParaRPr lang="es-ES" altLang="x-none" sz="800" b="1" dirty="0" smtClean="0"/>
          </a:p>
          <a:p>
            <a:pPr marL="14288" lvl="0"/>
            <a:r>
              <a:rPr lang="es-ES" sz="2000" b="1" dirty="0" smtClean="0">
                <a:solidFill>
                  <a:schemeClr val="bg1"/>
                </a:solidFill>
              </a:rPr>
              <a:t>Espiritual</a:t>
            </a:r>
          </a:p>
          <a:p>
            <a:pPr marL="300038" lvl="0" indent="-285750">
              <a:buFont typeface="Arial" panose="020B0604020202020204" pitchFamily="34" charset="0"/>
              <a:buChar char="•"/>
            </a:pPr>
            <a:endParaRPr lang="es-ES" sz="1600" b="1" dirty="0">
              <a:solidFill>
                <a:schemeClr val="bg1"/>
              </a:solidFill>
            </a:endParaRPr>
          </a:p>
          <a:p>
            <a:pPr marL="300038" indent="-285750">
              <a:buFont typeface="Arial" panose="020B0604020202020204" pitchFamily="34" charset="0"/>
              <a:buChar char="•"/>
            </a:pPr>
            <a:r>
              <a:rPr lang="es-ES" altLang="x-none" sz="1600" b="1" i="1" u="sng" dirty="0"/>
              <a:t>Sometido a Prueba y Hallado Irreprensible</a:t>
            </a:r>
            <a:r>
              <a:rPr lang="es-ES" altLang="x-none" sz="1600" b="1" i="1" dirty="0"/>
              <a:t>: </a:t>
            </a:r>
            <a:r>
              <a:rPr lang="es-ES" altLang="x-none" sz="1600" dirty="0"/>
              <a:t>Antes de ser un hombre oficialmente elegido diácono, debe demostrar que es fiel en el servicio a Dios, debe dar prueba de su capacidad en el servicio. La pureza lo debe caracterizar, deben tener un carácter irreprochable… En </a:t>
            </a:r>
            <a:r>
              <a:rPr lang="es-ES" altLang="x-none" sz="1600" i="1" dirty="0"/>
              <a:t>Mateo 25:21 </a:t>
            </a:r>
            <a:r>
              <a:rPr lang="es-ES" altLang="x-none" sz="1600" dirty="0"/>
              <a:t>hay un principio que debemos utilizar </a:t>
            </a:r>
            <a:r>
              <a:rPr lang="es-ES" altLang="x-none" sz="1600" i="1" dirty="0"/>
              <a:t>“...sobre poco has sido fiel, sobre mucho te pondré...” </a:t>
            </a:r>
            <a:r>
              <a:rPr lang="es-ES" altLang="x-none" sz="1600" dirty="0"/>
              <a:t>En la mayoría de las iglesias, los nuevos miembros o nuevos  convertidos comienzan ayudando  en diversos ministerios, escuela Dominical, visitación, etc. Esta da la oportunidad a la iglesia de poder conocer su fidelidad y su conducta.</a:t>
            </a:r>
            <a:endParaRPr lang="es-ES_tradnl" sz="1600" dirty="0"/>
          </a:p>
          <a:p>
            <a:pPr marL="14288" lvl="0"/>
            <a:endParaRPr lang="es-ES" sz="2000" b="1" dirty="0">
              <a:solidFill>
                <a:schemeClr val="bg1"/>
              </a:solidFill>
            </a:endParaRPr>
          </a:p>
        </p:txBody>
      </p:sp>
    </p:spTree>
    <p:extLst>
      <p:ext uri="{BB962C8B-B14F-4D97-AF65-F5344CB8AC3E}">
        <p14:creationId xmlns:p14="http://schemas.microsoft.com/office/powerpoint/2010/main" val="9800964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54680010"/>
              </p:ext>
            </p:extLst>
          </p:nvPr>
        </p:nvGraphicFramePr>
        <p:xfrm>
          <a:off x="3120983" y="742652"/>
          <a:ext cx="7768690" cy="5586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a:extLst>
              <a:ext uri="{FF2B5EF4-FFF2-40B4-BE49-F238E27FC236}">
                <a16:creationId xmlns:a16="http://schemas.microsoft.com/office/drawing/2014/main" id="{75322961-BC28-7C44-BAC0-8EA2AD0BEB6E}"/>
              </a:ext>
            </a:extLst>
          </p:cNvPr>
          <p:cNvSpPr txBox="1">
            <a:spLocks noChangeArrowheads="1"/>
          </p:cNvSpPr>
          <p:nvPr/>
        </p:nvSpPr>
        <p:spPr>
          <a:xfrm>
            <a:off x="3120983" y="-104932"/>
            <a:ext cx="8636446" cy="8475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x-none" sz="2800" dirty="0">
                <a:solidFill>
                  <a:srgbClr val="2E75B6"/>
                </a:solidFill>
                <a:latin typeface="+mn-lt"/>
                <a:ea typeface="Abadi MT Condensed Extra Bold" charset="0"/>
                <a:cs typeface="Abadi MT Condensed Extra Bold" charset="0"/>
              </a:rPr>
              <a:t>CUALIDADES </a:t>
            </a:r>
            <a:r>
              <a:rPr lang="en-US" altLang="x-none" sz="2800" dirty="0" smtClean="0">
                <a:solidFill>
                  <a:srgbClr val="2E75B6"/>
                </a:solidFill>
                <a:latin typeface="+mn-lt"/>
                <a:ea typeface="Abadi MT Condensed Extra Bold" charset="0"/>
                <a:cs typeface="Abadi MT Condensed Extra Bold" charset="0"/>
              </a:rPr>
              <a:t> 1 </a:t>
            </a:r>
            <a:r>
              <a:rPr lang="en-US" altLang="x-none" sz="2800" dirty="0" err="1">
                <a:solidFill>
                  <a:srgbClr val="2E75B6"/>
                </a:solidFill>
                <a:latin typeface="+mn-lt"/>
                <a:ea typeface="Abadi MT Condensed Extra Bold" charset="0"/>
                <a:cs typeface="Abadi MT Condensed Extra Bold" charset="0"/>
              </a:rPr>
              <a:t>Timoteo</a:t>
            </a:r>
            <a:r>
              <a:rPr lang="en-US" altLang="x-none" sz="2800" dirty="0">
                <a:solidFill>
                  <a:srgbClr val="2E75B6"/>
                </a:solidFill>
                <a:latin typeface="+mn-lt"/>
                <a:ea typeface="Abadi MT Condensed Extra Bold" charset="0"/>
                <a:cs typeface="Abadi MT Condensed Extra Bold" charset="0"/>
              </a:rPr>
              <a:t> </a:t>
            </a:r>
            <a:r>
              <a:rPr lang="en-US" altLang="x-none" sz="2800" dirty="0" smtClean="0">
                <a:solidFill>
                  <a:srgbClr val="2E75B6"/>
                </a:solidFill>
                <a:latin typeface="+mn-lt"/>
                <a:ea typeface="Abadi MT Condensed Extra Bold" charset="0"/>
                <a:cs typeface="Abadi MT Condensed Extra Bold" charset="0"/>
              </a:rPr>
              <a:t>3:8-13</a:t>
            </a:r>
            <a:endParaRPr lang="en-US" altLang="x-none" sz="2800" dirty="0">
              <a:solidFill>
                <a:srgbClr val="2E75B6"/>
              </a:solidFill>
              <a:latin typeface="+mn-lt"/>
              <a:ea typeface="Abadi MT Condensed Extra Bold" charset="0"/>
              <a:cs typeface="Abadi MT Condensed Extra Bold" charset="0"/>
            </a:endParaRPr>
          </a:p>
        </p:txBody>
      </p:sp>
    </p:spTree>
    <p:extLst>
      <p:ext uri="{BB962C8B-B14F-4D97-AF65-F5344CB8AC3E}">
        <p14:creationId xmlns:p14="http://schemas.microsoft.com/office/powerpoint/2010/main" val="595387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085166383"/>
              </p:ext>
            </p:extLst>
          </p:nvPr>
        </p:nvGraphicFramePr>
        <p:xfrm>
          <a:off x="163284" y="2693325"/>
          <a:ext cx="5605750" cy="3923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2987563" y="1036638"/>
            <a:ext cx="8332986" cy="1325563"/>
          </a:xfrm>
        </p:spPr>
        <p:txBody>
          <a:bodyPr>
            <a:normAutofit fontScale="90000"/>
          </a:bodyPr>
          <a:lstStyle/>
          <a:p>
            <a:pPr algn="ctr"/>
            <a:r>
              <a:rPr lang="es-ES" altLang="x-none" sz="5300" b="1" dirty="0">
                <a:latin typeface="Arial"/>
                <a:cs typeface="Arial"/>
              </a:rPr>
              <a:t>Ejemplos Bíblicos</a:t>
            </a:r>
            <a:r>
              <a:rPr lang="es-ES" altLang="x-none" sz="3100" b="1" dirty="0">
                <a:latin typeface="Arial"/>
                <a:cs typeface="Arial"/>
              </a:rPr>
              <a:t/>
            </a:r>
            <a:br>
              <a:rPr lang="es-ES" altLang="x-none" sz="3100" b="1" dirty="0">
                <a:latin typeface="Arial"/>
                <a:cs typeface="Arial"/>
              </a:rPr>
            </a:br>
            <a:r>
              <a:rPr lang="es-ES" altLang="x-none" sz="3100" dirty="0">
                <a:latin typeface="Arial"/>
                <a:cs typeface="Arial"/>
              </a:rPr>
              <a:t>En la Palabra de Dios encontramos un número significativo de personas que fueron probadas antes de asignárseles un ministerio mayor: </a:t>
            </a:r>
            <a:br>
              <a:rPr lang="es-ES" altLang="x-none" sz="3100" dirty="0">
                <a:latin typeface="Arial"/>
                <a:cs typeface="Arial"/>
              </a:rPr>
            </a:br>
            <a:endParaRPr lang="es-ES_tradnl" sz="5300" dirty="0">
              <a:latin typeface="Arial"/>
              <a:ea typeface="Abadi MT Condensed Extra Bold" charset="0"/>
              <a:cs typeface="Arial"/>
            </a:endParaRPr>
          </a:p>
        </p:txBody>
      </p:sp>
      <p:graphicFrame>
        <p:nvGraphicFramePr>
          <p:cNvPr id="6" name="Diagrama 5"/>
          <p:cNvGraphicFramePr/>
          <p:nvPr>
            <p:extLst>
              <p:ext uri="{D42A27DB-BD31-4B8C-83A1-F6EECF244321}">
                <p14:modId xmlns:p14="http://schemas.microsoft.com/office/powerpoint/2010/main" val="491076501"/>
              </p:ext>
            </p:extLst>
          </p:nvPr>
        </p:nvGraphicFramePr>
        <p:xfrm>
          <a:off x="5769034" y="2362201"/>
          <a:ext cx="6422966" cy="45304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419398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a:xfrm>
            <a:off x="5170516" y="365125"/>
            <a:ext cx="6183284" cy="1325563"/>
          </a:xfrm>
        </p:spPr>
        <p:txBody>
          <a:bodyPr>
            <a:normAutofit/>
          </a:bodyPr>
          <a:lstStyle/>
          <a:p>
            <a:pPr algn="ctr"/>
            <a:r>
              <a:rPr lang="es-CL" altLang="x-none" sz="5400" dirty="0">
                <a:solidFill>
                  <a:srgbClr val="2E75B6"/>
                </a:solidFill>
                <a:latin typeface="Arial Black" charset="0"/>
              </a:rPr>
              <a:t>FEBE</a:t>
            </a:r>
          </a:p>
        </p:txBody>
      </p:sp>
      <p:pic>
        <p:nvPicPr>
          <p:cNvPr id="2" name="Imagen 1"/>
          <p:cNvPicPr>
            <a:picLocks noChangeAspect="1"/>
          </p:cNvPicPr>
          <p:nvPr/>
        </p:nvPicPr>
        <p:blipFill rotWithShape="1">
          <a:blip r:embed="rId2"/>
          <a:srcRect l="28618" r="25228"/>
          <a:stretch/>
        </p:blipFill>
        <p:spPr>
          <a:xfrm>
            <a:off x="139206" y="114299"/>
            <a:ext cx="5031310" cy="6673362"/>
          </a:xfrm>
          <a:prstGeom prst="rect">
            <a:avLst/>
          </a:prstGeom>
        </p:spPr>
      </p:pic>
      <p:pic>
        <p:nvPicPr>
          <p:cNvPr id="4" name="Imagen 3"/>
          <p:cNvPicPr>
            <a:picLocks noChangeAspect="1"/>
          </p:cNvPicPr>
          <p:nvPr/>
        </p:nvPicPr>
        <p:blipFill>
          <a:blip r:embed="rId3"/>
          <a:stretch>
            <a:fillRect/>
          </a:stretch>
        </p:blipFill>
        <p:spPr>
          <a:xfrm>
            <a:off x="5170516" y="1251072"/>
            <a:ext cx="7021484" cy="5536589"/>
          </a:xfrm>
          <a:prstGeom prst="rect">
            <a:avLst/>
          </a:prstGeom>
        </p:spPr>
      </p:pic>
    </p:spTree>
    <p:extLst>
      <p:ext uri="{BB962C8B-B14F-4D97-AF65-F5344CB8AC3E}">
        <p14:creationId xmlns:p14="http://schemas.microsoft.com/office/powerpoint/2010/main" val="10038506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a:xfrm>
            <a:off x="1916254" y="0"/>
            <a:ext cx="8717334" cy="815955"/>
          </a:xfrm>
        </p:spPr>
        <p:txBody>
          <a:bodyPr>
            <a:normAutofit/>
          </a:bodyPr>
          <a:lstStyle/>
          <a:p>
            <a:pPr algn="ctr"/>
            <a:r>
              <a:rPr lang="es-CL" altLang="x-none" sz="3600" dirty="0">
                <a:solidFill>
                  <a:srgbClr val="2E75B6"/>
                </a:solidFill>
                <a:latin typeface="Arial Black" charset="0"/>
              </a:rPr>
              <a:t>DEBERES DE DIÁCONOS</a:t>
            </a:r>
          </a:p>
        </p:txBody>
      </p:sp>
      <p:sp>
        <p:nvSpPr>
          <p:cNvPr id="67587" name="Rectangle 3"/>
          <p:cNvSpPr>
            <a:spLocks noGrp="1" noChangeArrowheads="1"/>
          </p:cNvSpPr>
          <p:nvPr>
            <p:ph type="body" idx="1"/>
          </p:nvPr>
        </p:nvSpPr>
        <p:spPr>
          <a:xfrm>
            <a:off x="2996144" y="661457"/>
            <a:ext cx="8438606" cy="5106526"/>
          </a:xfrm>
        </p:spPr>
        <p:txBody>
          <a:bodyPr>
            <a:noAutofit/>
          </a:bodyPr>
          <a:lstStyle/>
          <a:p>
            <a:r>
              <a:rPr lang="es-ES_tradnl" sz="1200" dirty="0"/>
              <a:t> 1. </a:t>
            </a:r>
            <a:r>
              <a:rPr lang="es-ES_tradnl" sz="2000" b="1" u="sng" dirty="0"/>
              <a:t>Ayudar en los servicios y en las reuniones</a:t>
            </a:r>
            <a:r>
              <a:rPr lang="es-ES_tradnl" sz="1400" dirty="0"/>
              <a:t>. </a:t>
            </a:r>
            <a:r>
              <a:rPr lang="es-ES_tradnl" sz="1200" dirty="0"/>
              <a:t> En las reuniones de la iglesia, los diáconos son generalmente responsables de dar la bienvenida a miembros y a visitas al entrar en la iglesia, y de ayudarlos, cuando sea necesario, a encontrar asiento. Además, deben estar listos para colaborar con el pastor y con los ancianos, con el fin de que las reuniones llevadas a cabo en la iglesia se desarrollen sin contratiempos.</a:t>
            </a:r>
          </a:p>
          <a:p>
            <a:r>
              <a:rPr lang="es-ES_tradnl" sz="1200" dirty="0"/>
              <a:t>2. </a:t>
            </a:r>
            <a:r>
              <a:rPr lang="es-ES_tradnl" sz="2000" b="1" u="sng" dirty="0"/>
              <a:t>Visitar a los miembros . </a:t>
            </a:r>
            <a:r>
              <a:rPr lang="es-ES_tradnl" sz="1200" dirty="0"/>
              <a:t>En muchas iglesias se agrupan a los miembros en barrios, asignando a cada diácono un barrio, con el plan de que visiten cada hogar al menos una vez en el trimestre.</a:t>
            </a:r>
          </a:p>
          <a:p>
            <a:r>
              <a:rPr lang="es-ES_tradnl" sz="1200" dirty="0"/>
              <a:t>3. </a:t>
            </a:r>
            <a:r>
              <a:rPr lang="es-ES_tradnl" sz="2000" b="1" u="sng" dirty="0"/>
              <a:t>Preparar los servicios bautismales.</a:t>
            </a:r>
            <a:r>
              <a:rPr lang="es-ES_tradnl" sz="1200" dirty="0"/>
              <a:t>  Los diáconos deben hacer los preparativos necesarios para esta ceremonia (véase la p. 49).</a:t>
            </a:r>
          </a:p>
          <a:p>
            <a:r>
              <a:rPr lang="es-ES_tradnl" sz="1200" dirty="0"/>
              <a:t>4. </a:t>
            </a:r>
            <a:r>
              <a:rPr lang="es-ES_tradnl" sz="2000" b="1" u="sng" dirty="0"/>
              <a:t>Ayudar en el servicio de Comunión </a:t>
            </a:r>
            <a:r>
              <a:rPr lang="es-ES_tradnl" sz="1200" dirty="0"/>
              <a:t>. Cuando se celebra el rito del lavamiento  de los pies, los diáconos o las diaconisas proveen todo lo que sea necesario para el servicio, tal como: toallas, palanganas, agua y baldes. Después del servicio, deben cuidar que los recipientes y las toallas usados sean lavados y guardados en su debido lugar. El pan y el vino que sobró no deben ser consumidos, sino dispuestos de una manera respetuosa por los diáconos y las diaconisas luego de la Cena del Señor.</a:t>
            </a:r>
          </a:p>
          <a:p>
            <a:r>
              <a:rPr lang="es-ES_tradnl" sz="1200" dirty="0"/>
              <a:t>5. </a:t>
            </a:r>
            <a:r>
              <a:rPr lang="es-ES_tradnl" sz="2000" b="1" u="sng" dirty="0"/>
              <a:t>Cuidar de los enfermos y de los pobres</a:t>
            </a:r>
            <a:r>
              <a:rPr lang="es-ES_tradnl" sz="1200" dirty="0"/>
              <a:t>.  Otra responsabilidad importante de los diáconos es el cuidado de los enfermos y el socorro de los pobres y los desafortunados, y debe mantener a la iglesia informada de las necesidades, para conseguir el apoyo de los miembros. El dinero para esa obra debe ser provisto por el fondo de pobres de la iglesia local. El tesorero, por recomendación de la Junta Directiva de la iglesia, entregará a los diáconos o a las diaconisas el dinero que se requiera para auxiliar en los casos de necesidad.</a:t>
            </a:r>
          </a:p>
          <a:p>
            <a:r>
              <a:rPr lang="es-ES_tradnl" sz="1200" dirty="0"/>
              <a:t>6. </a:t>
            </a:r>
            <a:r>
              <a:rPr lang="es-ES_tradnl" sz="1800" b="1" u="sng" dirty="0"/>
              <a:t>Cuidar y mantener la propiedad de la iglesia . </a:t>
            </a:r>
            <a:r>
              <a:rPr lang="es-ES_tradnl" sz="1200" dirty="0"/>
              <a:t>En algunas iglesias, donde la responsabilidad por el cuidado y el mantenimiento del edificio de iglesia no ha sido asignada a una comisión de construcción, los diáconos y las diaconisas asumen dicha responsabilidad (véase Notas, #3, p. 167).</a:t>
            </a:r>
          </a:p>
          <a:p>
            <a:pPr marL="0" indent="0" algn="just">
              <a:buNone/>
            </a:pPr>
            <a:endParaRPr lang="es-CL" altLang="x-none" sz="1600" dirty="0"/>
          </a:p>
        </p:txBody>
      </p:sp>
      <p:sp>
        <p:nvSpPr>
          <p:cNvPr id="3" name="CuadroTexto 2"/>
          <p:cNvSpPr txBox="1"/>
          <p:nvPr/>
        </p:nvSpPr>
        <p:spPr>
          <a:xfrm>
            <a:off x="3225338" y="5796623"/>
            <a:ext cx="3624349" cy="400110"/>
          </a:xfrm>
          <a:prstGeom prst="rect">
            <a:avLst/>
          </a:prstGeom>
          <a:noFill/>
        </p:spPr>
        <p:txBody>
          <a:bodyPr wrap="square" rtlCol="0">
            <a:spAutoFit/>
          </a:bodyPr>
          <a:lstStyle/>
          <a:p>
            <a:r>
              <a:rPr lang="es-ES_tradnl" sz="2000" b="1"/>
              <a:t>Manual de Iglesia. Pág. 72</a:t>
            </a:r>
            <a:endParaRPr lang="es-ES_tradnl" sz="2000" b="1" dirty="0"/>
          </a:p>
        </p:txBody>
      </p:sp>
    </p:spTree>
    <p:extLst>
      <p:ext uri="{BB962C8B-B14F-4D97-AF65-F5344CB8AC3E}">
        <p14:creationId xmlns:p14="http://schemas.microsoft.com/office/powerpoint/2010/main" val="19197814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70600" y="1472140"/>
            <a:ext cx="9111536" cy="4351338"/>
          </a:xfrm>
        </p:spPr>
        <p:txBody>
          <a:bodyPr>
            <a:noAutofit/>
          </a:bodyPr>
          <a:lstStyle/>
          <a:p>
            <a:pPr marL="0" indent="0">
              <a:buNone/>
            </a:pPr>
            <a:r>
              <a:rPr lang="es-ES_tradnl" sz="1500" b="1" i="1" u="sng" dirty="0"/>
              <a:t> </a:t>
            </a:r>
            <a:r>
              <a:rPr lang="es-ES_tradnl" sz="1500" dirty="0"/>
              <a:t> 1. </a:t>
            </a:r>
            <a:r>
              <a:rPr lang="es-ES_tradnl" sz="1500" b="1" u="sng" dirty="0"/>
              <a:t>Dar la bienvenida y visitación a los miembros.</a:t>
            </a:r>
            <a:r>
              <a:rPr lang="es-ES_tradnl" sz="1500" dirty="0"/>
              <a:t>  En muchas iglesias, las diaconisas ayudan a dar la bienvenida a los miembros y a las visitas, y a visitar a los miembros en sus hogares, cuando no pueden asistir a los servicios.</a:t>
            </a:r>
          </a:p>
          <a:p>
            <a:pPr marL="0" indent="0">
              <a:buNone/>
            </a:pPr>
            <a:r>
              <a:rPr lang="es-ES_tradnl" sz="1500" dirty="0"/>
              <a:t>2. </a:t>
            </a:r>
            <a:r>
              <a:rPr lang="es-ES_tradnl" sz="1500" b="1" u="sng" dirty="0"/>
              <a:t>Ayudar en las ceremonias bautismales . </a:t>
            </a:r>
            <a:r>
              <a:rPr lang="es-ES_tradnl" sz="1500" dirty="0"/>
              <a:t>Las diaconisas deben ayudar en las ceremonias bautismales, atendiendo a las damas que se van a bautizar, antes y después de la ceremonia. También aconsejan y ayudan en cuanto a las ropas adecuadas para el bautismo. La iglesia debe tener túnicas bautismales confeccionadas con tejidos adecuados. Luego del bautismo, las diaconisas deben lavarlas y guardarlas cuidadosamente para su uso futuro (véase la p. 49).</a:t>
            </a:r>
          </a:p>
          <a:p>
            <a:pPr marL="0" indent="0">
              <a:buNone/>
            </a:pPr>
            <a:r>
              <a:rPr lang="es-ES_tradnl" sz="1500" dirty="0"/>
              <a:t>3. </a:t>
            </a:r>
            <a:r>
              <a:rPr lang="es-ES_tradnl" sz="1500" b="1" u="sng" dirty="0"/>
              <a:t>Ayudar en el servicio de Comunión </a:t>
            </a:r>
            <a:r>
              <a:rPr lang="es-ES_tradnl" sz="1500" dirty="0"/>
              <a:t>. Los diáconos y las diaconisas se encargan de todo lo necesario para este servicio, y también disponen de todo lo usado luego de haber terminado (véase la p. 121). Antes de que comience el servicio de Comunión, las diaconisas preparan todo lo que se necesita para la mesa de la Comunión, incluyendo: preparar el pan y el vino, arreglar la mesa de la Comunión, llenar las copitas con el vino, poner los platos con el pan sin levadura y cubrir la mesa con el mantel preparado para este fin.</a:t>
            </a:r>
          </a:p>
          <a:p>
            <a:pPr marL="0" indent="0">
              <a:buNone/>
            </a:pPr>
            <a:r>
              <a:rPr lang="es-ES_tradnl" sz="1500" dirty="0"/>
              <a:t>4. </a:t>
            </a:r>
            <a:r>
              <a:rPr lang="es-ES_tradnl" sz="1500" b="1" u="sng" dirty="0"/>
              <a:t>Cuidar de los enfermos y los pobres </a:t>
            </a:r>
            <a:r>
              <a:rPr lang="es-ES_tradnl" sz="1500" dirty="0"/>
              <a:t>. Las diaconisas ayudan a los diáconos en el cuidado de los enfermos, de los necesitados y de los desafortunados (véase la p. 78).</a:t>
            </a:r>
          </a:p>
          <a:p>
            <a:pPr marL="0" indent="0">
              <a:buNone/>
            </a:pPr>
            <a:r>
              <a:rPr lang="es-ES_tradnl" sz="1500" dirty="0"/>
              <a:t>5. </a:t>
            </a:r>
            <a:r>
              <a:rPr lang="es-ES_tradnl" sz="1500" b="1" u="sng" dirty="0"/>
              <a:t>Cuidar y mantener la propiedad de la iglesia . </a:t>
            </a:r>
            <a:r>
              <a:rPr lang="es-ES_tradnl" sz="1500" dirty="0"/>
              <a:t>En algunas iglesias, donde la responsabilidad por el cuidado y el mantenimiento del edificio de iglesia no ha sido asignada a una comisión de construcción, los diáconos y las diaconisas asumen dicha responsabilidad (véase Notas, #3, p. 167).</a:t>
            </a:r>
          </a:p>
        </p:txBody>
      </p:sp>
      <p:sp>
        <p:nvSpPr>
          <p:cNvPr id="4" name="AutoShape 2"/>
          <p:cNvSpPr txBox="1">
            <a:spLocks noChangeArrowheads="1"/>
          </p:cNvSpPr>
          <p:nvPr/>
        </p:nvSpPr>
        <p:spPr>
          <a:xfrm>
            <a:off x="2726405" y="169206"/>
            <a:ext cx="9355731"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 altLang="x-none" sz="4800" dirty="0">
              <a:solidFill>
                <a:srgbClr val="2E75B6"/>
              </a:solidFill>
              <a:latin typeface="Arial Black" charset="0"/>
            </a:endParaRPr>
          </a:p>
          <a:p>
            <a:pPr algn="ctr"/>
            <a:r>
              <a:rPr lang="es-ES" sz="3200" b="1" dirty="0"/>
              <a:t>Las diaconisas sirven a la iglesia en una amplia variedad de importantes actividades, incluyendo:</a:t>
            </a:r>
          </a:p>
        </p:txBody>
      </p:sp>
      <p:sp>
        <p:nvSpPr>
          <p:cNvPr id="6" name="CuadroTexto 5"/>
          <p:cNvSpPr txBox="1"/>
          <p:nvPr/>
        </p:nvSpPr>
        <p:spPr>
          <a:xfrm>
            <a:off x="3179618" y="6053417"/>
            <a:ext cx="3624349" cy="400110"/>
          </a:xfrm>
          <a:prstGeom prst="rect">
            <a:avLst/>
          </a:prstGeom>
          <a:noFill/>
        </p:spPr>
        <p:txBody>
          <a:bodyPr wrap="square" rtlCol="0">
            <a:spAutoFit/>
          </a:bodyPr>
          <a:lstStyle/>
          <a:p>
            <a:r>
              <a:rPr lang="es-ES_tradnl" sz="2000" b="1" dirty="0" smtClean="0"/>
              <a:t>Manual de iglesia. </a:t>
            </a:r>
            <a:r>
              <a:rPr lang="es-ES_tradnl" sz="2000" b="1" dirty="0"/>
              <a:t>Pg. 74</a:t>
            </a:r>
          </a:p>
        </p:txBody>
      </p:sp>
      <p:pic>
        <p:nvPicPr>
          <p:cNvPr id="7" name="Imagen 1"/>
          <p:cNvPicPr>
            <a:picLocks noChangeAspect="1"/>
          </p:cNvPicPr>
          <p:nvPr/>
        </p:nvPicPr>
        <p:blipFill>
          <a:blip r:embed="rId2">
            <a:clrChange>
              <a:clrFrom>
                <a:srgbClr val="F8F8F8"/>
              </a:clrFrom>
              <a:clrTo>
                <a:srgbClr val="F8F8F8">
                  <a:alpha val="0"/>
                </a:srgbClr>
              </a:clrTo>
            </a:clrChange>
          </a:blip>
          <a:stretch>
            <a:fillRect/>
          </a:stretch>
        </p:blipFill>
        <p:spPr>
          <a:xfrm>
            <a:off x="1785979" y="3523117"/>
            <a:ext cx="1197696" cy="3158315"/>
          </a:xfrm>
          <a:prstGeom prst="rect">
            <a:avLst/>
          </a:prstGeom>
        </p:spPr>
      </p:pic>
      <p:sp>
        <p:nvSpPr>
          <p:cNvPr id="8" name="AutoShape 2">
            <a:extLst>
              <a:ext uri="{FF2B5EF4-FFF2-40B4-BE49-F238E27FC236}">
                <a16:creationId xmlns:a16="http://schemas.microsoft.com/office/drawing/2014/main" id="{4BAA5651-5F4B-9740-817A-AE240C5EE749}"/>
              </a:ext>
            </a:extLst>
          </p:cNvPr>
          <p:cNvSpPr>
            <a:spLocks noGrp="1" noChangeArrowheads="1"/>
          </p:cNvSpPr>
          <p:nvPr>
            <p:ph type="title"/>
          </p:nvPr>
        </p:nvSpPr>
        <p:spPr>
          <a:xfrm>
            <a:off x="1916254" y="16033"/>
            <a:ext cx="8717334" cy="815955"/>
          </a:xfrm>
        </p:spPr>
        <p:txBody>
          <a:bodyPr>
            <a:normAutofit/>
          </a:bodyPr>
          <a:lstStyle/>
          <a:p>
            <a:pPr algn="ctr"/>
            <a:r>
              <a:rPr lang="es-ES" altLang="x-none" sz="3600" dirty="0">
                <a:solidFill>
                  <a:srgbClr val="2E75B6"/>
                </a:solidFill>
                <a:latin typeface="Arial Black" charset="0"/>
              </a:rPr>
              <a:t>DEBERES DE DIACONISAS</a:t>
            </a:r>
          </a:p>
        </p:txBody>
      </p:sp>
    </p:spTree>
    <p:extLst>
      <p:ext uri="{BB962C8B-B14F-4D97-AF65-F5344CB8AC3E}">
        <p14:creationId xmlns:p14="http://schemas.microsoft.com/office/powerpoint/2010/main" val="6981009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9E6C63"/>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336352" y="244700"/>
            <a:ext cx="6586491" cy="1286160"/>
          </a:xfrm>
        </p:spPr>
        <p:txBody>
          <a:bodyPr anchor="b">
            <a:normAutofit/>
          </a:bodyPr>
          <a:lstStyle/>
          <a:p>
            <a:r>
              <a:rPr lang="es-ES" sz="2800" b="1" dirty="0">
                <a:solidFill>
                  <a:schemeClr val="accent1"/>
                </a:solidFill>
                <a:latin typeface="Arial Rounded MT Bold" panose="020F0704030504030204" pitchFamily="34" charset="77"/>
              </a:rPr>
              <a:t>LIMITACIONES DE LAS FUNCIONES DE LAS DIACONISAS </a:t>
            </a:r>
            <a:r>
              <a:rPr lang="es-ES_tradnl" sz="2800" dirty="0">
                <a:latin typeface="Abadi MT Condensed Extra Bold" charset="0"/>
                <a:ea typeface="Abadi MT Condensed Extra Bold" charset="0"/>
                <a:cs typeface="Abadi MT Condensed Extra Bold" charset="0"/>
              </a:rPr>
              <a:t/>
            </a:r>
            <a:br>
              <a:rPr lang="es-ES_tradnl" sz="2800" dirty="0">
                <a:latin typeface="Abadi MT Condensed Extra Bold" charset="0"/>
                <a:ea typeface="Abadi MT Condensed Extra Bold" charset="0"/>
                <a:cs typeface="Abadi MT Condensed Extra Bold" charset="0"/>
              </a:rPr>
            </a:br>
            <a:r>
              <a:rPr lang="es-ES_tradnl" sz="2000" b="1" dirty="0"/>
              <a:t>Manual de Iglesia</a:t>
            </a:r>
            <a:r>
              <a:rPr lang="es-ES_tradnl" sz="2000" dirty="0"/>
              <a:t>. Pág. 74</a:t>
            </a:r>
            <a:endParaRPr lang="es-ES_tradnl" sz="2400" dirty="0"/>
          </a:p>
        </p:txBody>
      </p:sp>
      <p:sp>
        <p:nvSpPr>
          <p:cNvPr id="3" name="Marcador de contenido 2"/>
          <p:cNvSpPr>
            <a:spLocks noGrp="1"/>
          </p:cNvSpPr>
          <p:nvPr>
            <p:ph idx="1"/>
          </p:nvPr>
        </p:nvSpPr>
        <p:spPr>
          <a:xfrm>
            <a:off x="3175360" y="1741044"/>
            <a:ext cx="8908473" cy="4419600"/>
          </a:xfrm>
        </p:spPr>
        <p:txBody>
          <a:bodyPr>
            <a:normAutofit/>
          </a:bodyPr>
          <a:lstStyle/>
          <a:p>
            <a:pPr marL="0" indent="0" algn="just">
              <a:buNone/>
            </a:pPr>
            <a:r>
              <a:rPr lang="es-ES_tradnl" dirty="0"/>
              <a:t>Las diaconisas no están autorizadas a presidir ninguna de las ordenanzas de la iglesia, ni las reuniones administrativas, ni pueden ser oficiantes de una ceremonia matrimonial y tampoco pueden oficiar en la admisión o el traslado de miembros. </a:t>
            </a:r>
          </a:p>
          <a:p>
            <a:pPr marL="0" indent="0" algn="just">
              <a:buNone/>
            </a:pPr>
            <a:r>
              <a:rPr lang="es-ES_tradnl" dirty="0"/>
              <a:t>Si una iglesia no dispone de alguien autorizado para cumplir con las funciones anteriores, el director de la iglesia tiene que solicitar el consejo y la asistencia de la asociación</a:t>
            </a:r>
          </a:p>
        </p:txBody>
      </p:sp>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1360183" y="3800395"/>
            <a:ext cx="2165678" cy="3108932"/>
          </a:xfrm>
          <a:prstGeom prst="rect">
            <a:avLst/>
          </a:prstGeom>
        </p:spPr>
      </p:pic>
    </p:spTree>
    <p:extLst>
      <p:ext uri="{BB962C8B-B14F-4D97-AF65-F5344CB8AC3E}">
        <p14:creationId xmlns:p14="http://schemas.microsoft.com/office/powerpoint/2010/main" val="19220778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Grp="1" noChangeArrowheads="1"/>
          </p:cNvSpPr>
          <p:nvPr>
            <p:ph type="title"/>
          </p:nvPr>
        </p:nvSpPr>
        <p:spPr>
          <a:xfrm>
            <a:off x="2976057" y="0"/>
            <a:ext cx="9261763" cy="1325563"/>
          </a:xfrm>
        </p:spPr>
        <p:txBody>
          <a:bodyPr>
            <a:normAutofit fontScale="90000"/>
          </a:bodyPr>
          <a:lstStyle/>
          <a:p>
            <a:pPr algn="ctr"/>
            <a:r>
              <a:rPr lang="es-ES_tradnl" altLang="x-none" sz="5400" dirty="0">
                <a:latin typeface="Abadi MT Condensed Extra Bold" charset="0"/>
                <a:ea typeface="Abadi MT Condensed Extra Bold" charset="0"/>
                <a:cs typeface="Abadi MT Condensed Extra Bold" charset="0"/>
              </a:rPr>
              <a:t>Mas gracias sean dadas a Dios…</a:t>
            </a:r>
            <a:endParaRPr lang="en-AU" altLang="x-none" sz="5400" dirty="0">
              <a:latin typeface="Abadi MT Condensed Extra Bold" charset="0"/>
              <a:ea typeface="Abadi MT Condensed Extra Bold" charset="0"/>
              <a:cs typeface="Abadi MT Condensed Extra Bold" charset="0"/>
            </a:endParaRPr>
          </a:p>
        </p:txBody>
      </p:sp>
      <p:sp>
        <p:nvSpPr>
          <p:cNvPr id="8" name="Rectangle 3"/>
          <p:cNvSpPr txBox="1">
            <a:spLocks noChangeArrowheads="1"/>
          </p:cNvSpPr>
          <p:nvPr/>
        </p:nvSpPr>
        <p:spPr>
          <a:xfrm>
            <a:off x="3393515" y="1262146"/>
            <a:ext cx="8426848" cy="4149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dirty="0"/>
              <a:t>Gracias a Dios por la instrucción clara de su Palabra para nuestras vidas.</a:t>
            </a:r>
          </a:p>
          <a:p>
            <a:pPr marL="0" indent="0">
              <a:buNone/>
            </a:pPr>
            <a:r>
              <a:rPr lang="es-ES" dirty="0"/>
              <a:t>Gracias por el desafío y privilegio de poder servirle a Él a través de los hermanos.</a:t>
            </a:r>
          </a:p>
          <a:p>
            <a:pPr marL="0" indent="0">
              <a:buNone/>
            </a:pPr>
            <a:r>
              <a:rPr lang="es-ES" dirty="0"/>
              <a:t> “Si alguno me sirve, sígame; y donde yo estuviere, allí también estará mi servidor. Si alguno me sirve, mi Padre le honrará.”</a:t>
            </a:r>
          </a:p>
          <a:p>
            <a:pPr marL="0" indent="0">
              <a:buNone/>
            </a:pPr>
            <a:r>
              <a:rPr lang="es-ES" dirty="0"/>
              <a:t>Juan 12:26</a:t>
            </a:r>
          </a:p>
        </p:txBody>
      </p:sp>
      <p:pic>
        <p:nvPicPr>
          <p:cNvPr id="5" name="Picture 4" descr="20796994743_a3b00f7b21_z.jpg"/>
          <p:cNvPicPr>
            <a:picLocks noChangeAspect="1"/>
          </p:cNvPicPr>
          <p:nvPr/>
        </p:nvPicPr>
        <p:blipFill rotWithShape="1">
          <a:blip r:embed="rId2">
            <a:extLst>
              <a:ext uri="{28A0092B-C50C-407E-A947-70E740481C1C}">
                <a14:useLocalDpi xmlns:a14="http://schemas.microsoft.com/office/drawing/2010/main" val="0"/>
              </a:ext>
            </a:extLst>
          </a:blip>
          <a:srcRect l="19106"/>
          <a:stretch/>
        </p:blipFill>
        <p:spPr>
          <a:xfrm>
            <a:off x="9294641" y="4140730"/>
            <a:ext cx="2796329" cy="3063598"/>
          </a:xfrm>
          <a:prstGeom prst="ellipse">
            <a:avLst/>
          </a:prstGeom>
          <a:ln>
            <a:noFill/>
          </a:ln>
          <a:effectLst>
            <a:softEdge rad="112500"/>
          </a:effectLst>
        </p:spPr>
      </p:pic>
    </p:spTree>
    <p:extLst>
      <p:ext uri="{BB962C8B-B14F-4D97-AF65-F5344CB8AC3E}">
        <p14:creationId xmlns:p14="http://schemas.microsoft.com/office/powerpoint/2010/main" val="19724335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p:cNvSpPr txBox="1">
            <a:spLocks/>
          </p:cNvSpPr>
          <p:nvPr/>
        </p:nvSpPr>
        <p:spPr>
          <a:xfrm>
            <a:off x="6783357" y="6146534"/>
            <a:ext cx="2987564" cy="457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2400" dirty="0">
                <a:solidFill>
                  <a:schemeClr val="bg1"/>
                </a:solidFill>
                <a:latin typeface="Brush Script MT" charset="0"/>
                <a:ea typeface="Brush Script MT" charset="0"/>
                <a:cs typeface="Brush Script MT" charset="0"/>
              </a:rPr>
              <a:t>Gloria de Ruiz</a:t>
            </a:r>
          </a:p>
        </p:txBody>
      </p:sp>
      <p:sp>
        <p:nvSpPr>
          <p:cNvPr id="2" name="Rectangle 1">
            <a:extLst>
              <a:ext uri="{FF2B5EF4-FFF2-40B4-BE49-F238E27FC236}">
                <a16:creationId xmlns:a16="http://schemas.microsoft.com/office/drawing/2014/main" id="{F8F7FB84-B7FE-B843-A195-93298BE62349}"/>
              </a:ext>
            </a:extLst>
          </p:cNvPr>
          <p:cNvSpPr/>
          <p:nvPr/>
        </p:nvSpPr>
        <p:spPr>
          <a:xfrm>
            <a:off x="3974988" y="1282649"/>
            <a:ext cx="6714018" cy="34163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dirty="0">
                <a:ln/>
                <a:solidFill>
                  <a:schemeClr val="accent4"/>
                </a:solidFill>
                <a:latin typeface="Braggadocio" pitchFamily="82" charset="77"/>
              </a:rPr>
              <a:t>God</a:t>
            </a:r>
          </a:p>
          <a:p>
            <a:pPr algn="ctr"/>
            <a:r>
              <a:rPr lang="en-US" sz="7200" b="1" dirty="0">
                <a:ln/>
                <a:solidFill>
                  <a:schemeClr val="accent4"/>
                </a:solidFill>
                <a:latin typeface="Braggadocio" pitchFamily="82" charset="77"/>
              </a:rPr>
              <a:t>Bless You! </a:t>
            </a:r>
          </a:p>
          <a:p>
            <a:pPr algn="ctr"/>
            <a:endParaRPr lang="en-US" sz="7200" b="1" dirty="0">
              <a:ln/>
              <a:solidFill>
                <a:schemeClr val="accent4"/>
              </a:solidFill>
              <a:latin typeface="Braggadocio" pitchFamily="82" charset="77"/>
            </a:endParaRPr>
          </a:p>
        </p:txBody>
      </p:sp>
      <p:sp>
        <p:nvSpPr>
          <p:cNvPr id="3" name="Rectangle 2"/>
          <p:cNvSpPr/>
          <p:nvPr/>
        </p:nvSpPr>
        <p:spPr>
          <a:xfrm>
            <a:off x="5191745" y="1572357"/>
            <a:ext cx="5677145" cy="707886"/>
          </a:xfrm>
          <a:prstGeom prst="rect">
            <a:avLst/>
          </a:prstGeom>
        </p:spPr>
        <p:txBody>
          <a:bodyPr wrap="square">
            <a:spAutoFit/>
          </a:bodyPr>
          <a:lstStyle/>
          <a:p>
            <a:pPr algn="ctr"/>
            <a:r>
              <a:rPr lang="es-ES_tradnl" sz="4000" b="1" dirty="0">
                <a:solidFill>
                  <a:srgbClr val="0A0A0A"/>
                </a:solidFill>
                <a:latin typeface="Abadi MT Condensed Extra Bold" charset="0"/>
                <a:ea typeface="Abadi MT Condensed Extra Bold" charset="0"/>
                <a:cs typeface="Abadi MT Condensed Extra Bold" charset="0"/>
              </a:rPr>
              <a:t>DIOS LES BENDIGA</a:t>
            </a:r>
          </a:p>
        </p:txBody>
      </p:sp>
      <p:pic>
        <p:nvPicPr>
          <p:cNvPr id="5" name="Imagen 7"/>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9695375" y="3985722"/>
            <a:ext cx="1987262" cy="490682"/>
          </a:xfrm>
          <a:prstGeom prst="rect">
            <a:avLst/>
          </a:prstGeom>
        </p:spPr>
      </p:pic>
    </p:spTree>
    <p:extLst>
      <p:ext uri="{BB962C8B-B14F-4D97-AF65-F5344CB8AC3E}">
        <p14:creationId xmlns:p14="http://schemas.microsoft.com/office/powerpoint/2010/main" val="13721584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30852" y="744285"/>
            <a:ext cx="7634317" cy="5167312"/>
          </a:xfrm>
        </p:spPr>
        <p:txBody>
          <a:bodyPr>
            <a:noAutofit/>
          </a:bodyPr>
          <a:lstStyle/>
          <a:p>
            <a:pPr marL="0" indent="0" algn="ctr">
              <a:buNone/>
            </a:pPr>
            <a:r>
              <a:rPr lang="es-ES" altLang="x-none" sz="3200" dirty="0"/>
              <a:t> La designación de diáconos (diaconisas) en la iglesia hoy, mediante la elección hecha por los miembros de iglesia, proporciona bendiciones similares en la administración de la iglesia, porque alivia a los pastores, a los ancianos y a otros dirigentes de deberes que pueden muy bien ser desempeñados por los diáconos (diaconisas).  </a:t>
            </a:r>
          </a:p>
          <a:p>
            <a:pPr marL="0" indent="0" algn="ctr">
              <a:buNone/>
            </a:pPr>
            <a:r>
              <a:rPr lang="es-ES" altLang="x-none" dirty="0"/>
              <a:t>Manual de Iglesia. Pág. 71.1</a:t>
            </a:r>
          </a:p>
          <a:p>
            <a:pPr marL="0" indent="0" algn="ctr">
              <a:buNone/>
            </a:pPr>
            <a:endParaRPr lang="es-CL" altLang="x-none" sz="3200" dirty="0"/>
          </a:p>
        </p:txBody>
      </p:sp>
    </p:spTree>
    <p:extLst>
      <p:ext uri="{BB962C8B-B14F-4D97-AF65-F5344CB8AC3E}">
        <p14:creationId xmlns:p14="http://schemas.microsoft.com/office/powerpoint/2010/main" val="3869632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ox(in)">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box(in)">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155D66"/>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3352801" y="1100331"/>
            <a:ext cx="8604738" cy="5531278"/>
          </a:xfrm>
        </p:spPr>
        <p:txBody>
          <a:bodyPr vert="horz" lIns="91440" tIns="45720" rIns="91440" bIns="45720" rtlCol="0">
            <a:noAutofit/>
          </a:bodyPr>
          <a:lstStyle/>
          <a:p>
            <a:pPr marL="0">
              <a:buFont typeface="Arial" panose="020B0604020202020204" pitchFamily="34" charset="0"/>
              <a:buChar char="•"/>
            </a:pPr>
            <a:r>
              <a:rPr lang="es-ES" sz="1500" b="1" dirty="0">
                <a:latin typeface="Arial"/>
                <a:cs typeface="Arial"/>
              </a:rPr>
              <a:t>El término “diácono” proviene del griego </a:t>
            </a:r>
            <a:r>
              <a:rPr lang="es-ES" sz="1500" b="1" dirty="0" err="1">
                <a:latin typeface="Arial"/>
                <a:cs typeface="Arial"/>
              </a:rPr>
              <a:t>diakonos</a:t>
            </a:r>
            <a:r>
              <a:rPr lang="es-ES" sz="1500" b="1" dirty="0">
                <a:latin typeface="Arial"/>
                <a:cs typeface="Arial"/>
              </a:rPr>
              <a:t> que significa “servir”. De ahí que el diácono es un “servidor” de Cristo en la iglesia. La palabra original se divide en dos partes día (a través) </a:t>
            </a:r>
            <a:r>
              <a:rPr lang="es-ES" sz="1500" b="1" dirty="0" err="1">
                <a:latin typeface="Arial"/>
                <a:cs typeface="Arial"/>
              </a:rPr>
              <a:t>konis</a:t>
            </a:r>
            <a:r>
              <a:rPr lang="es-ES" sz="1500" b="1" dirty="0">
                <a:latin typeface="Arial"/>
                <a:cs typeface="Arial"/>
              </a:rPr>
              <a:t> (polvo). Da la idea que un diacono es un simple siervo descalzo apresurado a servir a los invitados, alguien que levanta polvo en su afán presuroso para servir a los </a:t>
            </a:r>
            <a:r>
              <a:rPr lang="es-ES" sz="1500" b="1" dirty="0" smtClean="0">
                <a:latin typeface="Arial"/>
                <a:cs typeface="Arial"/>
              </a:rPr>
              <a:t>invitados. </a:t>
            </a:r>
          </a:p>
          <a:p>
            <a:pPr marL="0">
              <a:buFont typeface="Arial" panose="020B0604020202020204" pitchFamily="34" charset="0"/>
              <a:buChar char="•"/>
            </a:pPr>
            <a:r>
              <a:rPr lang="es-ES" sz="1500" b="1" dirty="0" smtClean="0">
                <a:latin typeface="Arial"/>
                <a:cs typeface="Arial"/>
              </a:rPr>
              <a:t>El </a:t>
            </a:r>
            <a:r>
              <a:rPr lang="es-ES" sz="1500" b="1" dirty="0">
                <a:latin typeface="Arial"/>
                <a:cs typeface="Arial"/>
              </a:rPr>
              <a:t>Diacono  es un vocablo griego que tiene diversos significados, tales como “siervo, ministro, escritor, asistente”, y en los círculos cristianos adquirió el significado especializado que ahora se atribuye a “diácono”.</a:t>
            </a:r>
          </a:p>
          <a:p>
            <a:pPr marL="0">
              <a:buFont typeface="Arial" panose="020B0604020202020204" pitchFamily="34" charset="0"/>
              <a:buChar char="•"/>
            </a:pPr>
            <a:r>
              <a:rPr lang="es-ES" sz="1500" b="1" dirty="0">
                <a:latin typeface="Arial"/>
                <a:cs typeface="Arial"/>
              </a:rPr>
              <a:t>Un Diacono es un “servidor de Cristo” que surgió de una necesidad básica en la Iglesia cristiana del primer siglo. Cuando surgieron algunos problemas dentro de la iglesia, debido a que un grupo creyó no estar recibiendo la parte correcta en la distribución diaria. Entonces los apóstoles se dieron cuenta de la imposibilidad de llevar a cabo la doble tarea y pidieron a la congregación que se nombrara siete hombres con el propósito de que ayudaran a “servir a las mesas”. De esta manera estos servidores aliviaron la carga de los apóstoles y se hicieron cargo de atender a las necesidades materiales de la comunidad, mientras los apóstoles podrían darse por entero al trabajo espiritual.</a:t>
            </a:r>
          </a:p>
          <a:p>
            <a:pPr marL="0">
              <a:buFont typeface="Arial" panose="020B0604020202020204" pitchFamily="34" charset="0"/>
              <a:buChar char="•"/>
            </a:pPr>
            <a:r>
              <a:rPr lang="es-ES" sz="1500" b="1" dirty="0">
                <a:latin typeface="Arial"/>
                <a:cs typeface="Arial"/>
              </a:rPr>
              <a:t>El trabajo para el cual fueron escogidos era claramente el de los diáconos. Se puede llamar diacono a estos hombres, en este sentido de que desempeñaron un servicio oficial en la iglesia. </a:t>
            </a:r>
          </a:p>
          <a:p>
            <a:pPr marL="0" indent="0">
              <a:buNone/>
            </a:pPr>
            <a:endParaRPr lang="en-US" sz="2000" b="1" dirty="0">
              <a:latin typeface="Arial"/>
              <a:cs typeface="Arial"/>
            </a:endParaRPr>
          </a:p>
        </p:txBody>
      </p:sp>
      <p:sp>
        <p:nvSpPr>
          <p:cNvPr id="4" name="AutoShape 2"/>
          <p:cNvSpPr txBox="1">
            <a:spLocks noChangeArrowheads="1"/>
          </p:cNvSpPr>
          <p:nvPr/>
        </p:nvSpPr>
        <p:spPr>
          <a:xfrm>
            <a:off x="4361924" y="195172"/>
            <a:ext cx="6586491" cy="7955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ES" altLang="x-none" sz="3200" b="1" dirty="0">
                <a:solidFill>
                  <a:schemeClr val="accent5">
                    <a:lumMod val="50000"/>
                  </a:schemeClr>
                </a:solidFill>
                <a:latin typeface="Arial"/>
                <a:cs typeface="Arial"/>
              </a:rPr>
              <a:t>ORIGEN </a:t>
            </a:r>
            <a:r>
              <a:rPr lang="es-ES" altLang="x-none" sz="3200" b="1" dirty="0" smtClean="0">
                <a:solidFill>
                  <a:schemeClr val="accent5">
                    <a:lumMod val="50000"/>
                  </a:schemeClr>
                </a:solidFill>
                <a:latin typeface="Arial"/>
                <a:cs typeface="Arial"/>
              </a:rPr>
              <a:t> (</a:t>
            </a:r>
            <a:r>
              <a:rPr lang="es-ES" altLang="x-none" sz="3200" b="1" dirty="0">
                <a:solidFill>
                  <a:schemeClr val="accent5">
                    <a:lumMod val="50000"/>
                  </a:schemeClr>
                </a:solidFill>
                <a:latin typeface="Arial"/>
                <a:cs typeface="Arial"/>
              </a:rPr>
              <a:t>Hechos 6:1-4</a:t>
            </a:r>
            <a:r>
              <a:rPr lang="es-ES" altLang="x-none" sz="3200" b="1" dirty="0" smtClean="0">
                <a:solidFill>
                  <a:schemeClr val="accent5">
                    <a:lumMod val="50000"/>
                  </a:schemeClr>
                </a:solidFill>
                <a:latin typeface="Arial"/>
                <a:cs typeface="Arial"/>
              </a:rPr>
              <a:t>)</a:t>
            </a:r>
            <a:endParaRPr lang="es-ES" altLang="x-none" sz="3200" b="1" dirty="0">
              <a:solidFill>
                <a:schemeClr val="accent5">
                  <a:lumMod val="50000"/>
                </a:schemeClr>
              </a:solidFill>
              <a:latin typeface="Arial"/>
              <a:cs typeface="Arial"/>
            </a:endParaRPr>
          </a:p>
        </p:txBody>
      </p:sp>
    </p:spTree>
    <p:extLst>
      <p:ext uri="{BB962C8B-B14F-4D97-AF65-F5344CB8AC3E}">
        <p14:creationId xmlns:p14="http://schemas.microsoft.com/office/powerpoint/2010/main" val="22546382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33947" y="502680"/>
            <a:ext cx="8630738" cy="5545195"/>
          </a:xfrm>
        </p:spPr>
        <p:txBody>
          <a:bodyPr>
            <a:normAutofit/>
          </a:bodyPr>
          <a:lstStyle/>
          <a:p>
            <a:pPr marL="0" indent="0" algn="just">
              <a:buNone/>
            </a:pPr>
            <a:r>
              <a:rPr lang="es-ES" sz="3200" dirty="0"/>
              <a:t> “El nombramiento de los siete para desempeñar determinadas tareas fue muy beneficioso para la iglesia. Estos dirigentes atendían especialmente las necesidades de los miembros, como asimismo los intereses económicos de la iglesia; y, con su prudente administración y piadoso ejemplo, constituían una ayuda importante para sus colegas, en la tarea de unir los diversos intereses de la iglesia”. </a:t>
            </a:r>
            <a:endParaRPr lang="es-ES" sz="3200" dirty="0" smtClean="0"/>
          </a:p>
          <a:p>
            <a:pPr marL="0" indent="0" algn="just">
              <a:buNone/>
            </a:pPr>
            <a:r>
              <a:rPr lang="es-ES" sz="2400" dirty="0" smtClean="0"/>
              <a:t>(</a:t>
            </a:r>
            <a:r>
              <a:rPr lang="es-ES" sz="2400" dirty="0"/>
              <a:t>Los hechos de los apóstoles , pp. </a:t>
            </a:r>
            <a:r>
              <a:rPr lang="es-ES" sz="1800" dirty="0"/>
              <a:t>74</a:t>
            </a:r>
            <a:r>
              <a:rPr lang="es-ES" sz="2000" dirty="0"/>
              <a:t>, </a:t>
            </a:r>
            <a:r>
              <a:rPr lang="es-ES" sz="1800" dirty="0"/>
              <a:t>75).</a:t>
            </a:r>
          </a:p>
          <a:p>
            <a:pPr marL="0" indent="0" algn="just">
              <a:buNone/>
            </a:pPr>
            <a:endParaRPr lang="es-ES_tradnl" sz="3600" dirty="0"/>
          </a:p>
        </p:txBody>
      </p:sp>
      <p:pic>
        <p:nvPicPr>
          <p:cNvPr id="4" name="Imagen 3"/>
          <p:cNvPicPr>
            <a:picLocks noChangeAspect="1"/>
          </p:cNvPicPr>
          <p:nvPr/>
        </p:nvPicPr>
        <p:blipFill rotWithShape="1">
          <a:blip r:embed="rId2">
            <a:clrChange>
              <a:clrFrom>
                <a:srgbClr val="FB8496"/>
              </a:clrFrom>
              <a:clrTo>
                <a:srgbClr val="FB8496">
                  <a:alpha val="0"/>
                </a:srgbClr>
              </a:clrTo>
            </a:clrChange>
          </a:blip>
          <a:srcRect l="42350" t="26364" r="41787" b="40473"/>
          <a:stretch/>
        </p:blipFill>
        <p:spPr>
          <a:xfrm flipH="1">
            <a:off x="9684325" y="5034439"/>
            <a:ext cx="2030800" cy="18812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78670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423145450"/>
              </p:ext>
            </p:extLst>
          </p:nvPr>
        </p:nvGraphicFramePr>
        <p:xfrm>
          <a:off x="3393234" y="253473"/>
          <a:ext cx="8557020" cy="90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3205609" y="1338450"/>
            <a:ext cx="8744645" cy="4524315"/>
          </a:xfrm>
          <a:prstGeom prst="rect">
            <a:avLst/>
          </a:prstGeom>
        </p:spPr>
        <p:txBody>
          <a:bodyPr wrap="square">
            <a:spAutoFit/>
          </a:bodyPr>
          <a:lstStyle/>
          <a:p>
            <a:pPr marL="285750" lvl="0" indent="-285750" algn="just">
              <a:buFont typeface="Wingdings" charset="2"/>
              <a:buChar char="Ø"/>
            </a:pPr>
            <a:r>
              <a:rPr lang="es-ES" sz="2400" dirty="0"/>
              <a:t>Es un reconocimiento público del Llamado de Dios a servir.</a:t>
            </a:r>
          </a:p>
          <a:p>
            <a:pPr marL="285750" lvl="0" indent="-285750" algn="just">
              <a:buFont typeface="Wingdings" charset="2"/>
              <a:buChar char="Ø"/>
            </a:pPr>
            <a:r>
              <a:rPr lang="es-ES" sz="2400" dirty="0"/>
              <a:t> Es la forma reconocida de designación para un cargo señalado, y un reconocimiento de la autoridad de la persona para ese cargo.</a:t>
            </a:r>
          </a:p>
          <a:p>
            <a:pPr marL="285750" lvl="0" indent="-285750" algn="just">
              <a:buFont typeface="Wingdings" charset="2"/>
              <a:buChar char="Ø"/>
            </a:pPr>
            <a:r>
              <a:rPr lang="es-ES" sz="2400" dirty="0"/>
              <a:t>No transmite poderes especiales, pero si impone responsabilidades solemnes.</a:t>
            </a:r>
          </a:p>
          <a:p>
            <a:pPr marL="285750" lvl="0" indent="-285750" algn="just">
              <a:buFont typeface="Wingdings" charset="2"/>
              <a:buChar char="Ø"/>
            </a:pPr>
            <a:r>
              <a:rPr lang="es-ES" sz="2400" dirty="0"/>
              <a:t>Es de Carácter Permanente y Aceptar la ordenación significa que ahora pertenece a Dios. </a:t>
            </a:r>
          </a:p>
          <a:p>
            <a:pPr marL="285750" lvl="0" indent="-285750" algn="just">
              <a:buFont typeface="Wingdings" charset="2"/>
              <a:buChar char="Ø"/>
            </a:pPr>
            <a:r>
              <a:rPr lang="es-ES" sz="2400" dirty="0"/>
              <a:t>La ordenación </a:t>
            </a:r>
            <a:r>
              <a:rPr lang="es-ES" sz="2400" dirty="0" err="1"/>
              <a:t>legitimiza</a:t>
            </a:r>
            <a:r>
              <a:rPr lang="es-ES" sz="2400" dirty="0"/>
              <a:t> el liderazgo de servicio e invita al espíritu santo a bendecir y guiar su liderazgo.</a:t>
            </a:r>
          </a:p>
          <a:p>
            <a:pPr marL="285750" lvl="0" indent="-285750" algn="just">
              <a:buFont typeface="Wingdings" charset="2"/>
              <a:buChar char="Ø"/>
            </a:pPr>
            <a:r>
              <a:rPr lang="es-ES" sz="2400" dirty="0"/>
              <a:t>Es un reconocimiento para toda su vida. A menos que se Auto descalifiquen por apostasía o conducta impropia.</a:t>
            </a:r>
          </a:p>
          <a:p>
            <a:pPr marL="285750" lvl="0" indent="-285750" algn="just">
              <a:buFont typeface="Wingdings" charset="2"/>
              <a:buChar char="Ø"/>
            </a:pPr>
            <a:endParaRPr lang="es-ES" sz="2400" b="1" dirty="0"/>
          </a:p>
        </p:txBody>
      </p:sp>
    </p:spTree>
    <p:extLst>
      <p:ext uri="{BB962C8B-B14F-4D97-AF65-F5344CB8AC3E}">
        <p14:creationId xmlns:p14="http://schemas.microsoft.com/office/powerpoint/2010/main" val="17614798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1801" y="604107"/>
            <a:ext cx="8845738" cy="5714394"/>
          </a:xfrm>
        </p:spPr>
        <p:txBody>
          <a:bodyPr>
            <a:noAutofit/>
          </a:bodyPr>
          <a:lstStyle/>
          <a:p>
            <a:pPr marL="137160" indent="0" algn="ctr" eaLnBrk="0" hangingPunct="0">
              <a:buClr>
                <a:schemeClr val="tx1">
                  <a:shade val="95000"/>
                </a:schemeClr>
              </a:buClr>
              <a:buNone/>
              <a:defRPr/>
            </a:pPr>
            <a:r>
              <a:rPr lang="es-ES" b="1" dirty="0">
                <a:solidFill>
                  <a:schemeClr val="accent1">
                    <a:lumMod val="50000"/>
                  </a:schemeClr>
                </a:solidFill>
                <a:latin typeface="Abadi MT Condensed Extra Bold" charset="0"/>
                <a:ea typeface="Abadi MT Condensed Extra Bold" charset="0"/>
                <a:cs typeface="Abadi MT Condensed Extra Bold" charset="0"/>
              </a:rPr>
              <a:t>TRES CATEGORÍAS DE OFICIALES ORDENADOS EN LA IGLESIA ADVENTISTA DEL SÉPTIMO DÍA:</a:t>
            </a:r>
          </a:p>
          <a:p>
            <a:pPr marL="137160" indent="0" algn="just" eaLnBrk="0" hangingPunct="0">
              <a:buClr>
                <a:schemeClr val="tx1">
                  <a:shade val="95000"/>
                </a:schemeClr>
              </a:buClr>
              <a:buNone/>
              <a:defRPr/>
            </a:pPr>
            <a:endParaRPr lang="en-US" sz="2400" b="1" dirty="0" smtClean="0">
              <a:latin typeface="Abadi MT Condensed Extra Bold" charset="0"/>
              <a:ea typeface="Abadi MT Condensed Extra Bold" charset="0"/>
              <a:cs typeface="Abadi MT Condensed Extra Bold" charset="0"/>
            </a:endParaRPr>
          </a:p>
          <a:p>
            <a:pPr marL="137160" indent="0" algn="just" eaLnBrk="0" hangingPunct="0">
              <a:buClr>
                <a:schemeClr val="tx1">
                  <a:shade val="95000"/>
                </a:schemeClr>
              </a:buClr>
              <a:buNone/>
              <a:defRPr/>
            </a:pPr>
            <a:endParaRPr lang="es-ES" sz="2400" b="1" dirty="0">
              <a:latin typeface="Abadi MT Condensed Extra Bold" charset="0"/>
              <a:ea typeface="Abadi MT Condensed Extra Bold" charset="0"/>
              <a:cs typeface="Abadi MT Condensed Extra Bold" charset="0"/>
            </a:endParaRPr>
          </a:p>
          <a:p>
            <a:pPr marL="137160" indent="0" algn="just" eaLnBrk="0" hangingPunct="0">
              <a:buClr>
                <a:schemeClr val="tx1">
                  <a:shade val="95000"/>
                </a:schemeClr>
              </a:buClr>
              <a:buNone/>
              <a:defRPr/>
            </a:pPr>
            <a:r>
              <a:rPr lang="es-ES" sz="2400" b="1" dirty="0">
                <a:latin typeface="Abadi MT Condensed Extra Bold" charset="0"/>
                <a:ea typeface="Abadi MT Condensed Extra Bold" charset="0"/>
                <a:cs typeface="Abadi MT Condensed Extra Bold" charset="0"/>
              </a:rPr>
              <a:t>1. El Ministro del Evangelio</a:t>
            </a:r>
            <a:r>
              <a:rPr lang="es-ES" sz="2400" dirty="0">
                <a:latin typeface="Abadi MT Condensed Extra Bold" charset="0"/>
                <a:ea typeface="Abadi MT Condensed Extra Bold" charset="0"/>
                <a:cs typeface="Abadi MT Condensed Extra Bold" charset="0"/>
              </a:rPr>
              <a:t>. Predica, enseña, administra y brinda atención pastoral a los miembros de la Iglesia.</a:t>
            </a:r>
          </a:p>
          <a:p>
            <a:pPr marL="137160" indent="0" algn="just" eaLnBrk="0" hangingPunct="0">
              <a:buClr>
                <a:schemeClr val="tx1">
                  <a:shade val="95000"/>
                </a:schemeClr>
              </a:buClr>
              <a:buNone/>
              <a:defRPr/>
            </a:pPr>
            <a:r>
              <a:rPr lang="es-ES" sz="2400" b="1" dirty="0">
                <a:latin typeface="Abadi MT Condensed Extra Bold" charset="0"/>
                <a:ea typeface="Abadi MT Condensed Extra Bold" charset="0"/>
                <a:cs typeface="Abadi MT Condensed Extra Bold" charset="0"/>
              </a:rPr>
              <a:t>2. Los Ancianos</a:t>
            </a:r>
            <a:r>
              <a:rPr lang="es-ES" sz="2400" dirty="0">
                <a:latin typeface="Abadi MT Condensed Extra Bold" charset="0"/>
                <a:ea typeface="Abadi MT Condensed Extra Bold" charset="0"/>
                <a:cs typeface="Abadi MT Condensed Extra Bold" charset="0"/>
              </a:rPr>
              <a:t>. Dirigen y  ministran a las congregaciones locales llevando a cabo funciones  pastorales. </a:t>
            </a:r>
            <a:r>
              <a:rPr lang="es-ES" sz="2400" b="1" dirty="0">
                <a:latin typeface="Abadi MT Condensed Extra Bold" charset="0"/>
                <a:ea typeface="Abadi MT Condensed Extra Bold" charset="0"/>
                <a:cs typeface="Abadi MT Condensed Extra Bold" charset="0"/>
              </a:rPr>
              <a:t>	</a:t>
            </a:r>
          </a:p>
          <a:p>
            <a:pPr marL="137160" indent="0" algn="just" eaLnBrk="0" hangingPunct="0">
              <a:buClr>
                <a:schemeClr val="tx1">
                  <a:shade val="95000"/>
                </a:schemeClr>
              </a:buClr>
              <a:buNone/>
              <a:defRPr/>
            </a:pPr>
            <a:r>
              <a:rPr lang="es-ES" sz="2400" b="1" dirty="0">
                <a:latin typeface="Abadi MT Condensed Extra Bold" charset="0"/>
                <a:ea typeface="Abadi MT Condensed Extra Bold" charset="0"/>
                <a:cs typeface="Abadi MT Condensed Extra Bold" charset="0"/>
              </a:rPr>
              <a:t>3. Los Diáconos- </a:t>
            </a:r>
            <a:r>
              <a:rPr lang="es-ES" sz="2400" b="1" dirty="0" err="1">
                <a:latin typeface="Abadi MT Condensed Extra Bold" charset="0"/>
                <a:ea typeface="Abadi MT Condensed Extra Bold" charset="0"/>
                <a:cs typeface="Abadi MT Condensed Extra Bold" charset="0"/>
              </a:rPr>
              <a:t>Diáconisas</a:t>
            </a:r>
            <a:r>
              <a:rPr lang="es-ES" sz="2400" b="1" dirty="0">
                <a:latin typeface="Abadi MT Condensed Extra Bold" charset="0"/>
                <a:ea typeface="Abadi MT Condensed Extra Bold" charset="0"/>
                <a:cs typeface="Abadi MT Condensed Extra Bold" charset="0"/>
              </a:rPr>
              <a:t>:   </a:t>
            </a:r>
            <a:r>
              <a:rPr lang="es-ES" sz="2400" dirty="0">
                <a:latin typeface="Abadi MT Condensed Extra Bold" charset="0"/>
                <a:ea typeface="Abadi MT Condensed Extra Bold" charset="0"/>
                <a:cs typeface="Abadi MT Condensed Extra Bold" charset="0"/>
              </a:rPr>
              <a:t>Cuidan de las necesidades físicas de la Iglesia  y de sus miembros.</a:t>
            </a:r>
          </a:p>
          <a:p>
            <a:pPr marL="137160" indent="0" algn="just" eaLnBrk="0" hangingPunct="0">
              <a:buClr>
                <a:schemeClr val="tx1">
                  <a:shade val="95000"/>
                </a:schemeClr>
              </a:buClr>
              <a:buNone/>
              <a:defRPr/>
            </a:pPr>
            <a:endParaRPr lang="en-US" sz="24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21303196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2493817" y="163105"/>
            <a:ext cx="9496021" cy="1325563"/>
          </a:xfrm>
        </p:spPr>
        <p:txBody>
          <a:bodyPr>
            <a:normAutofit/>
          </a:bodyPr>
          <a:lstStyle/>
          <a:p>
            <a:pPr algn="ctr"/>
            <a:r>
              <a:rPr lang="en-AU" altLang="x-none" dirty="0" err="1">
                <a:solidFill>
                  <a:srgbClr val="1F4E79"/>
                </a:solidFill>
                <a:latin typeface="Cooper Black"/>
                <a:cs typeface="Cooper Black"/>
              </a:rPr>
              <a:t>Elección</a:t>
            </a:r>
            <a:r>
              <a:rPr lang="en-AU" altLang="x-none" dirty="0">
                <a:solidFill>
                  <a:srgbClr val="1F4E79"/>
                </a:solidFill>
                <a:latin typeface="Cooper Black"/>
                <a:cs typeface="Cooper Black"/>
              </a:rPr>
              <a:t> de </a:t>
            </a:r>
            <a:r>
              <a:rPr lang="en-AU" altLang="x-none" dirty="0" err="1">
                <a:solidFill>
                  <a:srgbClr val="1F4E79"/>
                </a:solidFill>
                <a:latin typeface="Cooper Black"/>
                <a:cs typeface="Cooper Black"/>
              </a:rPr>
              <a:t>Diaconisa</a:t>
            </a:r>
            <a:endParaRPr lang="en-AU" altLang="x-none" dirty="0">
              <a:solidFill>
                <a:srgbClr val="1F4E79"/>
              </a:solidFill>
              <a:latin typeface="Cooper Black"/>
              <a:cs typeface="Cooper Black"/>
            </a:endParaRPr>
          </a:p>
        </p:txBody>
      </p:sp>
      <p:graphicFrame>
        <p:nvGraphicFramePr>
          <p:cNvPr id="2" name="Diagrama 1"/>
          <p:cNvGraphicFramePr/>
          <p:nvPr>
            <p:extLst>
              <p:ext uri="{D42A27DB-BD31-4B8C-83A1-F6EECF244321}">
                <p14:modId xmlns:p14="http://schemas.microsoft.com/office/powerpoint/2010/main" val="2688643121"/>
              </p:ext>
            </p:extLst>
          </p:nvPr>
        </p:nvGraphicFramePr>
        <p:xfrm>
          <a:off x="3118876" y="1288432"/>
          <a:ext cx="8240284" cy="437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5252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rrowheads="1"/>
          </p:cNvSpPr>
          <p:nvPr/>
        </p:nvSpPr>
        <p:spPr>
          <a:xfrm>
            <a:off x="4575748" y="326231"/>
            <a:ext cx="6586491" cy="12861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altLang="x-none" sz="5400" dirty="0">
                <a:solidFill>
                  <a:srgbClr val="1F4E79"/>
                </a:solidFill>
                <a:latin typeface="+mn-lt"/>
                <a:ea typeface="Abadi MT Condensed Extra Bold" charset="0"/>
                <a:cs typeface="Abadi MT Condensed Extra Bold" charset="0"/>
              </a:rPr>
              <a:t>CUALIDADES </a:t>
            </a:r>
            <a:r>
              <a:rPr lang="en-US" altLang="x-none" sz="4000" dirty="0">
                <a:solidFill>
                  <a:srgbClr val="1F4E79"/>
                </a:solidFill>
                <a:latin typeface="+mn-lt"/>
                <a:ea typeface="Abadi MT Condensed Extra Bold" charset="0"/>
                <a:cs typeface="Abadi MT Condensed Extra Bold" charset="0"/>
              </a:rPr>
              <a:t/>
            </a:r>
            <a:br>
              <a:rPr lang="en-US" altLang="x-none" sz="4000" dirty="0">
                <a:solidFill>
                  <a:srgbClr val="1F4E79"/>
                </a:solidFill>
                <a:latin typeface="+mn-lt"/>
                <a:ea typeface="Abadi MT Condensed Extra Bold" charset="0"/>
                <a:cs typeface="Abadi MT Condensed Extra Bold" charset="0"/>
              </a:rPr>
            </a:br>
            <a:r>
              <a:rPr lang="en-US" altLang="x-none" sz="3200" dirty="0" err="1">
                <a:solidFill>
                  <a:srgbClr val="1F4E79"/>
                </a:solidFill>
                <a:latin typeface="+mn-lt"/>
                <a:ea typeface="Abadi MT Condensed Extra Bold" charset="0"/>
                <a:cs typeface="Abadi MT Condensed Extra Bold" charset="0"/>
              </a:rPr>
              <a:t>Hechos</a:t>
            </a:r>
            <a:r>
              <a:rPr lang="en-US" altLang="x-none" sz="3200" dirty="0">
                <a:solidFill>
                  <a:srgbClr val="1F4E79"/>
                </a:solidFill>
                <a:latin typeface="+mn-lt"/>
                <a:ea typeface="Abadi MT Condensed Extra Bold" charset="0"/>
                <a:cs typeface="Abadi MT Condensed Extra Bold" charset="0"/>
              </a:rPr>
              <a:t> </a:t>
            </a:r>
            <a:r>
              <a:rPr lang="en-US" altLang="x-none" sz="3200" dirty="0" smtClean="0">
                <a:solidFill>
                  <a:srgbClr val="1F4E79"/>
                </a:solidFill>
                <a:latin typeface="+mn-lt"/>
                <a:ea typeface="Abadi MT Condensed Extra Bold" charset="0"/>
                <a:cs typeface="Abadi MT Condensed Extra Bold" charset="0"/>
              </a:rPr>
              <a:t>6:3</a:t>
            </a:r>
            <a:endParaRPr lang="en-US" altLang="x-none" sz="3200" dirty="0">
              <a:solidFill>
                <a:srgbClr val="1F4E79"/>
              </a:solidFill>
              <a:latin typeface="+mn-lt"/>
              <a:ea typeface="Abadi MT Condensed Extra Bold" charset="0"/>
              <a:cs typeface="Abadi MT Condensed Extra Bold" charset="0"/>
            </a:endParaRPr>
          </a:p>
        </p:txBody>
      </p:sp>
      <p:graphicFrame>
        <p:nvGraphicFramePr>
          <p:cNvPr id="2" name="Diagrama 1"/>
          <p:cNvGraphicFramePr/>
          <p:nvPr>
            <p:extLst>
              <p:ext uri="{D42A27DB-BD31-4B8C-83A1-F6EECF244321}">
                <p14:modId xmlns:p14="http://schemas.microsoft.com/office/powerpoint/2010/main" val="2542319212"/>
              </p:ext>
            </p:extLst>
          </p:nvPr>
        </p:nvGraphicFramePr>
        <p:xfrm>
          <a:off x="3320148" y="1581196"/>
          <a:ext cx="6739425" cy="4343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3403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rrowheads="1"/>
          </p:cNvSpPr>
          <p:nvPr/>
        </p:nvSpPr>
        <p:spPr>
          <a:xfrm>
            <a:off x="3270505" y="247358"/>
            <a:ext cx="7159913" cy="9197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x-none" sz="4000" dirty="0">
                <a:solidFill>
                  <a:schemeClr val="accent5">
                    <a:lumMod val="75000"/>
                  </a:schemeClr>
                </a:solidFill>
                <a:latin typeface="+mn-lt"/>
                <a:ea typeface="Abadi MT Condensed Extra Bold" charset="0"/>
                <a:cs typeface="Abadi MT Condensed Extra Bold" charset="0"/>
              </a:rPr>
              <a:t>CUALIDADES </a:t>
            </a:r>
            <a:r>
              <a:rPr lang="en-US" altLang="x-none" sz="4000" dirty="0" smtClean="0">
                <a:solidFill>
                  <a:schemeClr val="accent5">
                    <a:lumMod val="75000"/>
                  </a:schemeClr>
                </a:solidFill>
                <a:latin typeface="+mn-lt"/>
                <a:ea typeface="Abadi MT Condensed Extra Bold" charset="0"/>
                <a:cs typeface="Abadi MT Condensed Extra Bold" charset="0"/>
              </a:rPr>
              <a:t> 1 </a:t>
            </a:r>
            <a:r>
              <a:rPr lang="en-US" altLang="x-none" sz="4000" dirty="0" err="1">
                <a:solidFill>
                  <a:schemeClr val="accent5">
                    <a:lumMod val="75000"/>
                  </a:schemeClr>
                </a:solidFill>
                <a:latin typeface="+mn-lt"/>
                <a:ea typeface="Abadi MT Condensed Extra Bold" charset="0"/>
                <a:cs typeface="Abadi MT Condensed Extra Bold" charset="0"/>
              </a:rPr>
              <a:t>Timoteo</a:t>
            </a:r>
            <a:r>
              <a:rPr lang="en-US" altLang="x-none" sz="4000" dirty="0">
                <a:solidFill>
                  <a:schemeClr val="accent5">
                    <a:lumMod val="75000"/>
                  </a:schemeClr>
                </a:solidFill>
                <a:latin typeface="+mn-lt"/>
                <a:ea typeface="Abadi MT Condensed Extra Bold" charset="0"/>
                <a:cs typeface="Abadi MT Condensed Extra Bold" charset="0"/>
              </a:rPr>
              <a:t> </a:t>
            </a:r>
            <a:r>
              <a:rPr lang="en-US" altLang="x-none" sz="4000" dirty="0" smtClean="0">
                <a:solidFill>
                  <a:schemeClr val="accent5">
                    <a:lumMod val="75000"/>
                  </a:schemeClr>
                </a:solidFill>
                <a:latin typeface="+mn-lt"/>
                <a:ea typeface="Abadi MT Condensed Extra Bold" charset="0"/>
                <a:cs typeface="Abadi MT Condensed Extra Bold" charset="0"/>
              </a:rPr>
              <a:t>3:8-13</a:t>
            </a:r>
            <a:endParaRPr lang="en-US" altLang="x-none" sz="4000" dirty="0">
              <a:solidFill>
                <a:schemeClr val="accent5">
                  <a:lumMod val="75000"/>
                </a:schemeClr>
              </a:solidFill>
              <a:latin typeface="+mn-lt"/>
              <a:ea typeface="Abadi MT Condensed Extra Bold" charset="0"/>
              <a:cs typeface="Abadi MT Condensed Extra Bold" charset="0"/>
            </a:endParaRPr>
          </a:p>
        </p:txBody>
      </p:sp>
      <p:sp>
        <p:nvSpPr>
          <p:cNvPr id="6" name="Rounded Rectangle 5">
            <a:extLst>
              <a:ext uri="{FF2B5EF4-FFF2-40B4-BE49-F238E27FC236}">
                <a16:creationId xmlns:a16="http://schemas.microsoft.com/office/drawing/2014/main" id="{106157AE-2646-3543-8BF0-DDA0F2D8C6A5}"/>
              </a:ext>
            </a:extLst>
          </p:cNvPr>
          <p:cNvSpPr/>
          <p:nvPr/>
        </p:nvSpPr>
        <p:spPr>
          <a:xfrm>
            <a:off x="3043002" y="1222772"/>
            <a:ext cx="8829208" cy="5398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CF9D371-189E-5149-9C39-574FD448E217}"/>
              </a:ext>
            </a:extLst>
          </p:cNvPr>
          <p:cNvSpPr/>
          <p:nvPr/>
        </p:nvSpPr>
        <p:spPr>
          <a:xfrm>
            <a:off x="3270505" y="1424066"/>
            <a:ext cx="6922806" cy="374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DFCFCD-151E-3740-905B-4D865CE38094}"/>
              </a:ext>
            </a:extLst>
          </p:cNvPr>
          <p:cNvSpPr/>
          <p:nvPr/>
        </p:nvSpPr>
        <p:spPr>
          <a:xfrm>
            <a:off x="3185410" y="1312713"/>
            <a:ext cx="8544392" cy="4920150"/>
          </a:xfrm>
          <a:prstGeom prst="rect">
            <a:avLst/>
          </a:prstGeom>
        </p:spPr>
        <p:txBody>
          <a:bodyPr/>
          <a:lstStyle/>
          <a:p>
            <a:pPr marL="412750" lvl="0">
              <a:buChar char="•"/>
            </a:pPr>
            <a:r>
              <a:rPr lang="es-ES" altLang="x-none" sz="3200" b="1" dirty="0">
                <a:solidFill>
                  <a:schemeClr val="bg1"/>
                </a:solidFill>
              </a:rPr>
              <a:t>Personal </a:t>
            </a:r>
            <a:r>
              <a:rPr lang="es-ES" altLang="x-none" sz="3200" b="1" dirty="0">
                <a:solidFill>
                  <a:schemeClr val="bg1"/>
                </a:solidFill>
                <a:highlight>
                  <a:srgbClr val="0000FF"/>
                </a:highlight>
              </a:rPr>
              <a:t>                                                       </a:t>
            </a:r>
            <a:r>
              <a:rPr lang="es-ES" altLang="x-none" sz="3200" b="1" dirty="0">
                <a:highlight>
                  <a:srgbClr val="0000FF"/>
                </a:highlight>
              </a:rPr>
              <a:t> </a:t>
            </a:r>
            <a:endParaRPr lang="es-ES" sz="3200" b="1" dirty="0" smtClean="0">
              <a:highlight>
                <a:srgbClr val="0000FF"/>
              </a:highlight>
            </a:endParaRPr>
          </a:p>
          <a:p>
            <a:pPr lvl="0" algn="just"/>
            <a:r>
              <a:rPr lang="es-ES" altLang="x-none" sz="1600" b="1" i="1" u="sng" dirty="0"/>
              <a:t>Honesto</a:t>
            </a:r>
            <a:r>
              <a:rPr lang="es-ES" altLang="x-none" sz="1600" b="1" i="1" dirty="0"/>
              <a:t>:</a:t>
            </a:r>
            <a:r>
              <a:rPr lang="es-ES" altLang="x-none" sz="1600" i="1" dirty="0"/>
              <a:t> </a:t>
            </a:r>
            <a:r>
              <a:rPr lang="es-ES" altLang="x-none" sz="1600" dirty="0"/>
              <a:t>Esto quiere decir que deben ser honorables, serios. Dignos de respeto. La misma palabra en el griego se encuentra en </a:t>
            </a:r>
            <a:r>
              <a:rPr lang="es-ES" altLang="x-none" sz="1600" i="1" dirty="0"/>
              <a:t>Tito 2:2 “que los ancianos sean sobrios, serios, prudentes...”</a:t>
            </a:r>
            <a:endParaRPr lang="es-ES_tradnl" sz="1600" dirty="0"/>
          </a:p>
          <a:p>
            <a:pPr lvl="0" algn="just"/>
            <a:r>
              <a:rPr lang="es-ES" altLang="x-none" sz="1600" b="1" i="1" u="sng" dirty="0"/>
              <a:t>Sin Doblez</a:t>
            </a:r>
            <a:r>
              <a:rPr lang="es-ES" altLang="x-none" sz="1600" b="1" i="1" dirty="0"/>
              <a:t>: </a:t>
            </a:r>
            <a:r>
              <a:rPr lang="es-ES" altLang="x-none" sz="1600" dirty="0"/>
              <a:t>Debe ser un hombre de una sola palabra, no puede decir una cosa a una persona y otra cosa a otra persona, siempre es consistente y recto en lo que dice, entendiendo que unos de los ministerios en el que más tiempo gastará será el de la visitación, debe cuidarse de lo que dice, de comentar cosas que no debe o de compartir información confidencial de otra persona.</a:t>
            </a:r>
            <a:endParaRPr lang="es-CL" altLang="x-none" sz="1600" dirty="0"/>
          </a:p>
          <a:p>
            <a:pPr lvl="0"/>
            <a:r>
              <a:rPr lang="es-ES" altLang="x-none" sz="1600" b="1" i="1" u="sng" dirty="0"/>
              <a:t>No Dado al Mucho Vino</a:t>
            </a:r>
            <a:r>
              <a:rPr lang="es-ES" altLang="x-none" sz="1600" b="1" i="1" dirty="0"/>
              <a:t>: </a:t>
            </a:r>
            <a:r>
              <a:rPr lang="es-ES" altLang="x-none" sz="1600" dirty="0"/>
              <a:t>No tener la mente en el exceso de vino.</a:t>
            </a:r>
            <a:endParaRPr lang="es-CL" altLang="x-none" sz="1600" dirty="0"/>
          </a:p>
          <a:p>
            <a:pPr lvl="0" algn="just"/>
            <a:r>
              <a:rPr lang="es-ES" altLang="x-none" sz="1600" b="1" i="1" u="sng" dirty="0"/>
              <a:t>No Codicioso de Ganancias</a:t>
            </a:r>
            <a:r>
              <a:rPr lang="es-ES" altLang="x-none" sz="1600" b="1" i="1" dirty="0"/>
              <a:t> </a:t>
            </a:r>
            <a:r>
              <a:rPr lang="es-ES" altLang="x-none" sz="1600" b="1" i="1" u="sng" dirty="0"/>
              <a:t>Deshonestas</a:t>
            </a:r>
            <a:r>
              <a:rPr lang="es-ES" altLang="x-none" sz="1600" b="1" i="1" dirty="0"/>
              <a:t>: </a:t>
            </a:r>
            <a:r>
              <a:rPr lang="es-ES" altLang="x-none" sz="1600" dirty="0"/>
              <a:t>Esto es importante debido a que hay coacciones en que el diácono debe administrar dinero, por lo tanto su meta en la vida no debe ser  el dinero, no debe tener ansiedad por el dinero… Si tiene esta actitud el diácono será fiel en dar su diezmo.</a:t>
            </a:r>
            <a:r>
              <a:rPr lang="es-ES" altLang="x-none" sz="1600" i="1" dirty="0"/>
              <a:t>(I Timoteo 6:9 </a:t>
            </a:r>
            <a:r>
              <a:rPr lang="es-ES" altLang="x-none" sz="1600" dirty="0"/>
              <a:t>y </a:t>
            </a:r>
            <a:r>
              <a:rPr lang="es-ES" altLang="x-none" sz="1600" i="1" dirty="0"/>
              <a:t>10) “Porque los que quieren enriquecerse caen en tentación y lazo, y en muchas codicias necias y dañosas, que hunden a los hombres en destrucción y perdición; porque raíz de todos los males es el amor al dinero, el cual codiciando algunos, se extraviaron de la fe, y fueron traspasados de muchos dolores.”</a:t>
            </a:r>
            <a:endParaRPr lang="es-CL" altLang="x-none" sz="1600" i="1" dirty="0"/>
          </a:p>
          <a:p>
            <a:pPr lvl="0" algn="just"/>
            <a:r>
              <a:rPr lang="es-ES" altLang="x-none" sz="1600" b="1" u="sng" dirty="0"/>
              <a:t>Fieles en todo</a:t>
            </a:r>
            <a:r>
              <a:rPr lang="es-ES" altLang="x-none" sz="1600" b="1" dirty="0"/>
              <a:t>: </a:t>
            </a:r>
            <a:r>
              <a:rPr lang="es-ES" altLang="x-none" sz="1600" dirty="0"/>
              <a:t>Fiel al Señor, leal al pastor, a su esposo e hijos, a sus hermanos en Cristo y al ministerio en que tenga la oportunidad de servir.</a:t>
            </a:r>
            <a:endParaRPr lang="es-CL" altLang="x-none" sz="1600" i="1" dirty="0"/>
          </a:p>
          <a:p>
            <a:pPr marL="412750" lvl="0"/>
            <a:endParaRPr lang="es-ES" sz="1400" dirty="0">
              <a:highlight>
                <a:srgbClr val="0000FF"/>
              </a:highlight>
            </a:endParaRPr>
          </a:p>
          <a:p>
            <a:pPr marL="412750" lvl="0"/>
            <a:endParaRPr lang="es-ES_tradnl" sz="1200" dirty="0">
              <a:highlight>
                <a:srgbClr val="0000FF"/>
              </a:highlight>
            </a:endParaRPr>
          </a:p>
        </p:txBody>
      </p:sp>
    </p:spTree>
    <p:extLst>
      <p:ext uri="{BB962C8B-B14F-4D97-AF65-F5344CB8AC3E}">
        <p14:creationId xmlns:p14="http://schemas.microsoft.com/office/powerpoint/2010/main" val="15448944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1439</Words>
  <Application>Microsoft Office PowerPoint</Application>
  <PresentationFormat>Widescreen</PresentationFormat>
  <Paragraphs>104</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Abadi MT Condensed Extra Bold</vt:lpstr>
      <vt:lpstr>Arial</vt:lpstr>
      <vt:lpstr>Arial Black</vt:lpstr>
      <vt:lpstr>Arial Hebrew Scholar</vt:lpstr>
      <vt:lpstr>Arial Rounded MT Bold</vt:lpstr>
      <vt:lpstr>Braggadocio</vt:lpstr>
      <vt:lpstr>Brush Script MT</vt:lpstr>
      <vt:lpstr>Calibri</vt:lpstr>
      <vt:lpstr>Calibri Light</vt:lpstr>
      <vt:lpstr>Cooper Black</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Elección de Diaconisa</vt:lpstr>
      <vt:lpstr>PowerPoint Presentation</vt:lpstr>
      <vt:lpstr>PowerPoint Presentation</vt:lpstr>
      <vt:lpstr>PowerPoint Presentation</vt:lpstr>
      <vt:lpstr>PowerPoint Presentation</vt:lpstr>
      <vt:lpstr>Ejemplos Bíblicos En la Palabra de Dios encontramos un número significativo de personas que fueron probadas antes de asignárseles un ministerio mayor:  </vt:lpstr>
      <vt:lpstr>FEBE</vt:lpstr>
      <vt:lpstr>DEBERES DE DIÁCONOS</vt:lpstr>
      <vt:lpstr>DEBERES DE DIACONISAS</vt:lpstr>
      <vt:lpstr>LIMITACIONES DE LAS FUNCIONES DE LAS DIACONISAS  Manual de Iglesia. Pág. 74</vt:lpstr>
      <vt:lpstr>Mas gracias sean dadas a Dios…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GENERALIDADES DIACONISAS</dc:title>
  <dc:creator>Gloria Ruiz</dc:creator>
  <cp:lastModifiedBy>Meriviana Ferreyra</cp:lastModifiedBy>
  <cp:revision>81</cp:revision>
  <dcterms:created xsi:type="dcterms:W3CDTF">2017-09-19T19:05:25Z</dcterms:created>
  <dcterms:modified xsi:type="dcterms:W3CDTF">2020-02-27T14:21:23Z</dcterms:modified>
</cp:coreProperties>
</file>