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</p:sldIdLst>
  <p:sldSz cy="13716000" cx="24384000"/>
  <p:notesSz cx="6858000" cy="9144000"/>
  <p:embeddedFontLst>
    <p:embeddedFont>
      <p:font typeface="Permanent Marker"/>
      <p:regular r:id="rId51"/>
    </p:embeddedFont>
    <p:embeddedFont>
      <p:font typeface="Helvetica Neue"/>
      <p:regular r:id="rId52"/>
      <p:bold r:id="rId53"/>
      <p:italic r:id="rId54"/>
      <p:boldItalic r:id="rId55"/>
    </p:embeddedFont>
    <p:embeddedFont>
      <p:font typeface="Roboto Light"/>
      <p:regular r:id="rId56"/>
      <p:bold r:id="rId57"/>
      <p:italic r:id="rId58"/>
      <p:boldItalic r:id="rId59"/>
    </p:embeddedFont>
    <p:embeddedFont>
      <p:font typeface="Helvetica Neue Light"/>
      <p:regular r:id="rId60"/>
      <p:bold r:id="rId61"/>
      <p:italic r:id="rId62"/>
      <p:boldItalic r:id="rId6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64" roundtripDataSignature="AMtx7mgj6sOAmRnTbFPrBipkQRmsSOmoh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6.xml"/><Relationship Id="rId42" Type="http://schemas.openxmlformats.org/officeDocument/2006/relationships/slide" Target="slides/slide38.xml"/><Relationship Id="rId41" Type="http://schemas.openxmlformats.org/officeDocument/2006/relationships/slide" Target="slides/slide37.xml"/><Relationship Id="rId44" Type="http://schemas.openxmlformats.org/officeDocument/2006/relationships/slide" Target="slides/slide40.xml"/><Relationship Id="rId43" Type="http://schemas.openxmlformats.org/officeDocument/2006/relationships/slide" Target="slides/slide39.xml"/><Relationship Id="rId46" Type="http://schemas.openxmlformats.org/officeDocument/2006/relationships/slide" Target="slides/slide42.xml"/><Relationship Id="rId45" Type="http://schemas.openxmlformats.org/officeDocument/2006/relationships/slide" Target="slides/slide41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48" Type="http://schemas.openxmlformats.org/officeDocument/2006/relationships/slide" Target="slides/slide44.xml"/><Relationship Id="rId47" Type="http://schemas.openxmlformats.org/officeDocument/2006/relationships/slide" Target="slides/slide43.xml"/><Relationship Id="rId49" Type="http://schemas.openxmlformats.org/officeDocument/2006/relationships/slide" Target="slides/slide45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slide" Target="slides/slide27.xml"/><Relationship Id="rId30" Type="http://schemas.openxmlformats.org/officeDocument/2006/relationships/slide" Target="slides/slide26.xml"/><Relationship Id="rId33" Type="http://schemas.openxmlformats.org/officeDocument/2006/relationships/slide" Target="slides/slide29.xml"/><Relationship Id="rId32" Type="http://schemas.openxmlformats.org/officeDocument/2006/relationships/slide" Target="slides/slide28.xml"/><Relationship Id="rId35" Type="http://schemas.openxmlformats.org/officeDocument/2006/relationships/slide" Target="slides/slide31.xml"/><Relationship Id="rId34" Type="http://schemas.openxmlformats.org/officeDocument/2006/relationships/slide" Target="slides/slide30.xml"/><Relationship Id="rId37" Type="http://schemas.openxmlformats.org/officeDocument/2006/relationships/slide" Target="slides/slide33.xml"/><Relationship Id="rId36" Type="http://schemas.openxmlformats.org/officeDocument/2006/relationships/slide" Target="slides/slide32.xml"/><Relationship Id="rId39" Type="http://schemas.openxmlformats.org/officeDocument/2006/relationships/slide" Target="slides/slide35.xml"/><Relationship Id="rId38" Type="http://schemas.openxmlformats.org/officeDocument/2006/relationships/slide" Target="slides/slide34.xml"/><Relationship Id="rId62" Type="http://schemas.openxmlformats.org/officeDocument/2006/relationships/font" Target="fonts/HelveticaNeueLight-italic.fntdata"/><Relationship Id="rId61" Type="http://schemas.openxmlformats.org/officeDocument/2006/relationships/font" Target="fonts/HelveticaNeueLight-bold.fntdata"/><Relationship Id="rId20" Type="http://schemas.openxmlformats.org/officeDocument/2006/relationships/slide" Target="slides/slide16.xml"/><Relationship Id="rId64" Type="http://customschemas.google.com/relationships/presentationmetadata" Target="metadata"/><Relationship Id="rId63" Type="http://schemas.openxmlformats.org/officeDocument/2006/relationships/font" Target="fonts/HelveticaNeueLight-boldItalic.fntdata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60" Type="http://schemas.openxmlformats.org/officeDocument/2006/relationships/font" Target="fonts/HelveticaNeueLight-regular.fntdata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29" Type="http://schemas.openxmlformats.org/officeDocument/2006/relationships/slide" Target="slides/slide25.xml"/><Relationship Id="rId51" Type="http://schemas.openxmlformats.org/officeDocument/2006/relationships/font" Target="fonts/PermanentMarker-regular.fntdata"/><Relationship Id="rId50" Type="http://schemas.openxmlformats.org/officeDocument/2006/relationships/slide" Target="slides/slide46.xml"/><Relationship Id="rId53" Type="http://schemas.openxmlformats.org/officeDocument/2006/relationships/font" Target="fonts/HelveticaNeue-bold.fntdata"/><Relationship Id="rId52" Type="http://schemas.openxmlformats.org/officeDocument/2006/relationships/font" Target="fonts/HelveticaNeue-regular.fntdata"/><Relationship Id="rId11" Type="http://schemas.openxmlformats.org/officeDocument/2006/relationships/slide" Target="slides/slide7.xml"/><Relationship Id="rId55" Type="http://schemas.openxmlformats.org/officeDocument/2006/relationships/font" Target="fonts/HelveticaNeue-boldItalic.fntdata"/><Relationship Id="rId10" Type="http://schemas.openxmlformats.org/officeDocument/2006/relationships/slide" Target="slides/slide6.xml"/><Relationship Id="rId54" Type="http://schemas.openxmlformats.org/officeDocument/2006/relationships/font" Target="fonts/HelveticaNeue-italic.fntdata"/><Relationship Id="rId13" Type="http://schemas.openxmlformats.org/officeDocument/2006/relationships/slide" Target="slides/slide9.xml"/><Relationship Id="rId57" Type="http://schemas.openxmlformats.org/officeDocument/2006/relationships/font" Target="fonts/RobotoLight-bold.fntdata"/><Relationship Id="rId12" Type="http://schemas.openxmlformats.org/officeDocument/2006/relationships/slide" Target="slides/slide8.xml"/><Relationship Id="rId56" Type="http://schemas.openxmlformats.org/officeDocument/2006/relationships/font" Target="fonts/RobotoLight-regular.fntdata"/><Relationship Id="rId15" Type="http://schemas.openxmlformats.org/officeDocument/2006/relationships/slide" Target="slides/slide11.xml"/><Relationship Id="rId59" Type="http://schemas.openxmlformats.org/officeDocument/2006/relationships/font" Target="fonts/RobotoLight-boldItalic.fntdata"/><Relationship Id="rId14" Type="http://schemas.openxmlformats.org/officeDocument/2006/relationships/slide" Target="slides/slide10.xml"/><Relationship Id="rId58" Type="http://schemas.openxmlformats.org/officeDocument/2006/relationships/font" Target="fonts/RobotoLight-italic.fntdata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2200" u="none" cap="none" strike="noStrike"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1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1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1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1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1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2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4" name="Google Shape;234;p1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3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1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5" name="Google Shape;245;p1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1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1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5" name="Google Shape;295;p1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4" name="Google Shape;304;p1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2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2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2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2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4" name="Google Shape;324;p2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4" name="Google Shape;334;p2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2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1" name="Google Shape;341;p2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" name="Google Shape;350;p2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1" name="Google Shape;351;p2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p2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6" name="Google Shape;376;p2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Google Shape;383;p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4" name="Google Shape;384;p2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p2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3" name="Google Shape;393;p2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2" name="Google Shape;122;p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p3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1" name="Google Shape;401;p3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8" name="Google Shape;408;p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3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0" name="Google Shape;420;p3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8" name="Google Shape;428;p3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37" name="Google Shape;437;p3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5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" name="Google Shape;446;p3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7" name="Google Shape;447;p3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6" name="Shape 4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8" name="Google Shape;458;p3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9" name="Google Shape;469;p3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7" name="Shape 4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" name="Google Shape;478;p3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79" name="Google Shape;479;p3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5" name="Shape 4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6" name="Google Shape;486;p3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7" name="Google Shape;487;p3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1" name="Google Shape;141;p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4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6" name="Google Shape;496;p40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p4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6" name="Google Shape;506;p41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3" name="Shape 5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Google Shape;514;p4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5" name="Google Shape;515;p42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p4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3" name="Google Shape;523;p43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2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" name="Google Shape;533;p4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4" name="Google Shape;534;p44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5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5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6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9" name="Google Shape;159;p6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p7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1" name="Google Shape;181;p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1" name="Google Shape;191;p9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6.png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showMasterSp="0" type="title">
  <p:cSld name="TITL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0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48"/>
          <p:cNvSpPr txBox="1"/>
          <p:nvPr>
            <p:ph type="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48"/>
          <p:cNvSpPr txBox="1"/>
          <p:nvPr>
            <p:ph idx="1" type="body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13" name="Google Shape;13;p48"/>
          <p:cNvSpPr txBox="1"/>
          <p:nvPr>
            <p:ph idx="12" type="sldNum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, viñetas y foto">
  <p:cSld name="Título, viñetas y foto"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57"/>
          <p:cNvSpPr/>
          <p:nvPr>
            <p:ph idx="2" type="pic"/>
          </p:nvPr>
        </p:nvSpPr>
        <p:spPr>
          <a:xfrm>
            <a:off x="13284200" y="1447800"/>
            <a:ext cx="9144000" cy="1371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1" name="Google Shape;71;p57"/>
          <p:cNvSpPr txBox="1"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10000"/>
              <a:buFont typeface="Helvetica Neue Light"/>
              <a:buNone/>
              <a:defRPr>
                <a:solidFill>
                  <a:srgbClr val="558AAB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72" name="Google Shape;72;p57"/>
          <p:cNvSpPr txBox="1"/>
          <p:nvPr>
            <p:ph idx="1" type="body"/>
          </p:nvPr>
        </p:nvSpPr>
        <p:spPr>
          <a:xfrm>
            <a:off x="1943100" y="3937000"/>
            <a:ext cx="10033000" cy="80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35280" lvl="0" marL="4572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737373"/>
              </a:buClr>
              <a:buSzPts val="1680"/>
              <a:buFont typeface="Helvetica Neue"/>
              <a:buChar char="•"/>
              <a:defRPr sz="4200"/>
            </a:lvl1pPr>
            <a:lvl2pPr indent="-335280" lvl="1" marL="9144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737373"/>
              </a:buClr>
              <a:buSzPts val="1680"/>
              <a:buFont typeface="Helvetica Neue"/>
              <a:buChar char="•"/>
              <a:defRPr sz="4200"/>
            </a:lvl2pPr>
            <a:lvl3pPr indent="-335280" lvl="2" marL="13716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737373"/>
              </a:buClr>
              <a:buSzPts val="1680"/>
              <a:buFont typeface="Helvetica Neue"/>
              <a:buChar char="•"/>
              <a:defRPr sz="4200"/>
            </a:lvl3pPr>
            <a:lvl4pPr indent="-335280" lvl="3" marL="18288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737373"/>
              </a:buClr>
              <a:buSzPts val="1680"/>
              <a:buFont typeface="Helvetica Neue"/>
              <a:buChar char="•"/>
              <a:defRPr sz="4200"/>
            </a:lvl4pPr>
            <a:lvl5pPr indent="-335279" lvl="4" marL="2286000" algn="l">
              <a:lnSpc>
                <a:spcPct val="100000"/>
              </a:lnSpc>
              <a:spcBef>
                <a:spcPts val="3900"/>
              </a:spcBef>
              <a:spcAft>
                <a:spcPts val="0"/>
              </a:spcAft>
              <a:buClr>
                <a:srgbClr val="737373"/>
              </a:buClr>
              <a:buSzPts val="1680"/>
              <a:buFont typeface="Helvetica Neue"/>
              <a:buChar char="•"/>
              <a:defRPr sz="4200"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73" name="Google Shape;73;p57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iñetas">
  <p:cSld name="Viñeta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58"/>
          <p:cNvSpPr txBox="1"/>
          <p:nvPr>
            <p:ph idx="1" type="body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76" name="Google Shape;76;p58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 fotos" showMasterSp="0">
  <p:cSld name="3 fotos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8" name="Google Shape;78;p59"/>
          <p:cNvCxnSpPr/>
          <p:nvPr/>
        </p:nvCxnSpPr>
        <p:spPr>
          <a:xfrm>
            <a:off x="522128" y="11747500"/>
            <a:ext cx="23341174" cy="0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79" name="Google Shape;79;p59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0" name="Google Shape;80;p59"/>
          <p:cNvSpPr/>
          <p:nvPr>
            <p:ph idx="2" type="pic"/>
          </p:nvPr>
        </p:nvSpPr>
        <p:spPr>
          <a:xfrm>
            <a:off x="16006233" y="3619500"/>
            <a:ext cx="7747001" cy="11620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1" name="Google Shape;81;p59"/>
          <p:cNvSpPr/>
          <p:nvPr>
            <p:ph idx="3" type="pic"/>
          </p:nvPr>
        </p:nvSpPr>
        <p:spPr>
          <a:xfrm>
            <a:off x="-518765" y="520700"/>
            <a:ext cx="16668749" cy="111144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2" name="Google Shape;82;p59"/>
          <p:cNvSpPr/>
          <p:nvPr>
            <p:ph idx="4" type="pic"/>
          </p:nvPr>
        </p:nvSpPr>
        <p:spPr>
          <a:xfrm>
            <a:off x="15862300" y="-1854200"/>
            <a:ext cx="8051801" cy="12077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3" name="Google Shape;83;p59"/>
          <p:cNvSpPr txBox="1"/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5800"/>
              <a:buFont typeface="Helvetica Neue"/>
              <a:buNone/>
              <a:defRPr b="1" sz="58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84" name="Google Shape;84;p59"/>
          <p:cNvSpPr txBox="1"/>
          <p:nvPr>
            <p:ph idx="1" type="body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85" name="Google Shape;85;p59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1)" showMasterSp="0">
  <p:cSld name="Foto (1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7" name="Google Shape;87;p60"/>
          <p:cNvCxnSpPr/>
          <p:nvPr/>
        </p:nvCxnSpPr>
        <p:spPr>
          <a:xfrm>
            <a:off x="522128" y="11747500"/>
            <a:ext cx="23341174" cy="0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88" name="Google Shape;88;p60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9" name="Google Shape;89;p60"/>
          <p:cNvSpPr/>
          <p:nvPr>
            <p:ph idx="2" type="pic"/>
          </p:nvPr>
        </p:nvSpPr>
        <p:spPr>
          <a:xfrm>
            <a:off x="609600" y="-2044700"/>
            <a:ext cx="23202900" cy="1547128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0" name="Google Shape;90;p60"/>
          <p:cNvSpPr txBox="1"/>
          <p:nvPr>
            <p:ph type="title"/>
          </p:nvPr>
        </p:nvSpPr>
        <p:spPr>
          <a:xfrm>
            <a:off x="635000" y="11747500"/>
            <a:ext cx="23114000" cy="952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5800"/>
              <a:buFont typeface="Helvetica Neue"/>
              <a:buNone/>
              <a:defRPr b="1" sz="58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91" name="Google Shape;91;p60"/>
          <p:cNvSpPr txBox="1"/>
          <p:nvPr>
            <p:ph idx="1" type="body"/>
          </p:nvPr>
        </p:nvSpPr>
        <p:spPr>
          <a:xfrm>
            <a:off x="635000" y="12687300"/>
            <a:ext cx="23114000" cy="63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3200"/>
              <a:buFont typeface="Helvetica Neue"/>
              <a:buNone/>
              <a:defRPr b="1" sz="3200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92" name="Google Shape;92;p60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ita">
  <p:cSld name="Cita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61"/>
          <p:cNvSpPr txBox="1"/>
          <p:nvPr>
            <p:ph idx="1" type="body"/>
          </p:nvPr>
        </p:nvSpPr>
        <p:spPr>
          <a:xfrm>
            <a:off x="2387600" y="6057900"/>
            <a:ext cx="19621500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737373"/>
              </a:buClr>
              <a:buSzPts val="1800"/>
              <a:buNone/>
              <a:defRPr/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95" name="Google Shape;95;p61"/>
          <p:cNvSpPr txBox="1"/>
          <p:nvPr>
            <p:ph idx="2" type="body"/>
          </p:nvPr>
        </p:nvSpPr>
        <p:spPr>
          <a:xfrm>
            <a:off x="2387600" y="8953500"/>
            <a:ext cx="19621500" cy="6604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3400"/>
              </a:spcBef>
              <a:spcAft>
                <a:spcPts val="0"/>
              </a:spcAft>
              <a:buClr>
                <a:srgbClr val="737373"/>
              </a:buClr>
              <a:buSzPts val="3800"/>
              <a:buFont typeface="Helvetica Neue"/>
              <a:buNone/>
              <a:defRPr i="1" sz="3800"/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96" name="Google Shape;96;p61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">
  <p:cSld name="Foto"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62"/>
          <p:cNvSpPr/>
          <p:nvPr>
            <p:ph idx="2" type="pic"/>
          </p:nvPr>
        </p:nvSpPr>
        <p:spPr>
          <a:xfrm>
            <a:off x="0" y="-1041400"/>
            <a:ext cx="24422101" cy="1628422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99" name="Google Shape;99;p62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En blanco">
  <p:cSld name="En blanco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63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 showMasterSp="0" type="tx">
  <p:cSld name="TITLE_AND_BODY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49"/>
          <p:cNvSpPr/>
          <p:nvPr>
            <p:ph idx="2" type="pic"/>
          </p:nvPr>
        </p:nvSpPr>
        <p:spPr>
          <a:xfrm>
            <a:off x="2752725" y="-2489200"/>
            <a:ext cx="18840450" cy="125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49"/>
          <p:cNvSpPr txBox="1"/>
          <p:nvPr>
            <p:ph type="title"/>
          </p:nvPr>
        </p:nvSpPr>
        <p:spPr>
          <a:xfrm>
            <a:off x="2387600" y="9448800"/>
            <a:ext cx="19621500" cy="2006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45700" spcFirstLastPara="1" rIns="45700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9E023"/>
              </a:buClr>
              <a:buSzPts val="6400"/>
              <a:buFont typeface="Arial"/>
              <a:buNone/>
              <a:defRPr sz="6400" cap="none">
                <a:solidFill>
                  <a:srgbClr val="A9E023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49"/>
          <p:cNvSpPr txBox="1"/>
          <p:nvPr>
            <p:ph idx="1" type="body"/>
          </p:nvPr>
        </p:nvSpPr>
        <p:spPr>
          <a:xfrm>
            <a:off x="2387600" y="11518900"/>
            <a:ext cx="19621500" cy="1714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-228600" lvl="1" marL="9144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-228600" lvl="2" marL="13716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-228600" lvl="3" marL="18288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-228600" lvl="4" marL="2286000" algn="ctr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4400"/>
              <a:buFont typeface="Times New Roman"/>
              <a:buNone/>
              <a:defRPr sz="4400" cap="small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18" name="Google Shape;18;p49"/>
          <p:cNvSpPr txBox="1"/>
          <p:nvPr>
            <p:ph idx="12" type="sldNum"/>
          </p:nvPr>
        </p:nvSpPr>
        <p:spPr>
          <a:xfrm>
            <a:off x="21797619" y="11766550"/>
            <a:ext cx="332741" cy="34843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sp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FBFBF"/>
              </a:buClr>
              <a:buSzPts val="1800"/>
              <a:buFont typeface="Times New Roman"/>
              <a:buNone/>
              <a:defRPr b="1">
                <a:solidFill>
                  <a:srgbClr val="BFBFB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b="0">
              <a:solidFill>
                <a:srgbClr val="5C88A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subtítulo" showMasterSp="0">
  <p:cSld name="Título y subtítulo">
    <p:bg>
      <p:bgPr>
        <a:solidFill>
          <a:srgbClr val="C2463A"/>
        </a:solidFill>
      </p:bgPr>
    </p:bg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0"/>
          <p:cNvSpPr txBox="1"/>
          <p:nvPr>
            <p:ph type="title"/>
          </p:nvPr>
        </p:nvSpPr>
        <p:spPr>
          <a:xfrm>
            <a:off x="3096369" y="3994150"/>
            <a:ext cx="19621500" cy="32131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92929"/>
              </a:buClr>
              <a:buSzPts val="9400"/>
              <a:buFont typeface="Georgia"/>
              <a:buNone/>
              <a:defRPr i="1" sz="9400">
                <a:solidFill>
                  <a:srgbClr val="292929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21" name="Google Shape;21;p50"/>
          <p:cNvSpPr txBox="1"/>
          <p:nvPr>
            <p:ph idx="1" type="body"/>
          </p:nvPr>
        </p:nvSpPr>
        <p:spPr>
          <a:xfrm>
            <a:off x="2387600" y="7200900"/>
            <a:ext cx="19621500" cy="1841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indent="-228600" lvl="1" marL="9144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indent="-228600" lvl="2" marL="1371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indent="-228600" lvl="3" marL="18288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indent="-228600" lvl="4" marL="2286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C2463A"/>
              </a:buClr>
              <a:buSzPts val="5200"/>
              <a:buFont typeface="Georgia"/>
              <a:buNone/>
              <a:defRPr i="1" sz="5200">
                <a:solidFill>
                  <a:srgbClr val="C2463A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22" name="Google Shape;22;p50"/>
          <p:cNvSpPr txBox="1"/>
          <p:nvPr>
            <p:ph idx="12" type="sldNum"/>
          </p:nvPr>
        </p:nvSpPr>
        <p:spPr>
          <a:xfrm>
            <a:off x="11918476" y="13068300"/>
            <a:ext cx="548641" cy="5207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6288"/>
              </a:buClr>
              <a:buSzPts val="3000"/>
              <a:buFont typeface="Permanent Marker"/>
              <a:buNone/>
              <a:defRPr sz="3000">
                <a:solidFill>
                  <a:srgbClr val="006288"/>
                </a:solidFill>
                <a:latin typeface="Permanent Marker"/>
                <a:ea typeface="Permanent Marker"/>
                <a:cs typeface="Permanent Marker"/>
                <a:sym typeface="Permanent Marker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800">
              <a:solidFill>
                <a:srgbClr val="5C88A5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horizontal)" showMasterSp="0">
  <p:cSld name="Foto (horizontal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Google Shape;24;p51"/>
          <p:cNvCxnSpPr/>
          <p:nvPr/>
        </p:nvCxnSpPr>
        <p:spPr>
          <a:xfrm>
            <a:off x="522128" y="12534900"/>
            <a:ext cx="23337998" cy="0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5" name="Google Shape;25;p51"/>
          <p:cNvCxnSpPr/>
          <p:nvPr/>
        </p:nvCxnSpPr>
        <p:spPr>
          <a:xfrm>
            <a:off x="9856866" y="12522200"/>
            <a:ext cx="1" cy="832802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26" name="Google Shape;26;p51"/>
          <p:cNvCxnSpPr/>
          <p:nvPr/>
        </p:nvCxnSpPr>
        <p:spPr>
          <a:xfrm>
            <a:off x="522128" y="10109200"/>
            <a:ext cx="23337998" cy="0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27" name="Google Shape;27;p51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8" name="Google Shape;28;p51"/>
          <p:cNvSpPr txBox="1"/>
          <p:nvPr>
            <p:ph idx="1" type="body"/>
          </p:nvPr>
        </p:nvSpPr>
        <p:spPr>
          <a:xfrm>
            <a:off x="11416451" y="12515850"/>
            <a:ext cx="2313306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29" name="Google Shape;29;p51"/>
          <p:cNvSpPr txBox="1"/>
          <p:nvPr>
            <p:ph idx="2" type="body"/>
          </p:nvPr>
        </p:nvSpPr>
        <p:spPr>
          <a:xfrm>
            <a:off x="547465" y="10151567"/>
            <a:ext cx="1388670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Helvetica Neue"/>
              <a:buNone/>
              <a:defRPr b="1" sz="24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30" name="Google Shape;30;p51"/>
          <p:cNvSpPr txBox="1"/>
          <p:nvPr>
            <p:ph idx="3" type="body"/>
          </p:nvPr>
        </p:nvSpPr>
        <p:spPr>
          <a:xfrm>
            <a:off x="552436" y="12564567"/>
            <a:ext cx="904648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Helvetica Neue"/>
              <a:buNone/>
              <a:defRPr b="1" sz="24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31" name="Google Shape;31;p51"/>
          <p:cNvSpPr txBox="1"/>
          <p:nvPr>
            <p:ph idx="4" type="body"/>
          </p:nvPr>
        </p:nvSpPr>
        <p:spPr>
          <a:xfrm>
            <a:off x="9898516" y="12564567"/>
            <a:ext cx="1112216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Helvetica Neue"/>
              <a:buNone/>
              <a:defRPr b="1" sz="24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32" name="Google Shape;32;p51"/>
          <p:cNvSpPr txBox="1"/>
          <p:nvPr>
            <p:ph idx="5" type="body"/>
          </p:nvPr>
        </p:nvSpPr>
        <p:spPr>
          <a:xfrm>
            <a:off x="2153390" y="12515850"/>
            <a:ext cx="1760856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33" name="Google Shape;33;p51"/>
          <p:cNvSpPr/>
          <p:nvPr>
            <p:ph idx="6" type="pic"/>
          </p:nvPr>
        </p:nvSpPr>
        <p:spPr>
          <a:xfrm>
            <a:off x="617081" y="-3295650"/>
            <a:ext cx="23139409" cy="1542894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4" name="Google Shape;34;p51"/>
          <p:cNvSpPr txBox="1"/>
          <p:nvPr>
            <p:ph type="title"/>
          </p:nvPr>
        </p:nvSpPr>
        <p:spPr>
          <a:xfrm>
            <a:off x="2159000" y="10121900"/>
            <a:ext cx="19684999" cy="14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35" name="Google Shape;35;p51"/>
          <p:cNvSpPr txBox="1"/>
          <p:nvPr>
            <p:ph idx="7" type="body"/>
          </p:nvPr>
        </p:nvSpPr>
        <p:spPr>
          <a:xfrm>
            <a:off x="2159000" y="11569700"/>
            <a:ext cx="19684999" cy="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5800"/>
              <a:buFont typeface="Helvetica Neue"/>
              <a:buNone/>
              <a:defRPr b="1" sz="58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36" name="Google Shape;36;p51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4 horizontales)" showMasterSp="0">
  <p:cSld name="Foto (4 horizontales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37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8" name="Google Shape;38;p52"/>
          <p:cNvCxnSpPr/>
          <p:nvPr/>
        </p:nvCxnSpPr>
        <p:spPr>
          <a:xfrm>
            <a:off x="522128" y="12534900"/>
            <a:ext cx="23337998" cy="0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39" name="Google Shape;39;p52"/>
          <p:cNvCxnSpPr/>
          <p:nvPr/>
        </p:nvCxnSpPr>
        <p:spPr>
          <a:xfrm>
            <a:off x="9856866" y="12522200"/>
            <a:ext cx="1" cy="832802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cxnSp>
        <p:nvCxnSpPr>
          <p:cNvPr id="40" name="Google Shape;40;p52"/>
          <p:cNvCxnSpPr/>
          <p:nvPr/>
        </p:nvCxnSpPr>
        <p:spPr>
          <a:xfrm>
            <a:off x="522128" y="10109200"/>
            <a:ext cx="23337998" cy="0"/>
          </a:xfrm>
          <a:prstGeom prst="straightConnector1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41" name="Google Shape;41;p52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2" name="Google Shape;42;p52"/>
          <p:cNvSpPr txBox="1"/>
          <p:nvPr>
            <p:ph idx="1" type="body"/>
          </p:nvPr>
        </p:nvSpPr>
        <p:spPr>
          <a:xfrm>
            <a:off x="11416451" y="12515850"/>
            <a:ext cx="2313306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43" name="Google Shape;43;p52"/>
          <p:cNvSpPr txBox="1"/>
          <p:nvPr>
            <p:ph idx="2" type="body"/>
          </p:nvPr>
        </p:nvSpPr>
        <p:spPr>
          <a:xfrm>
            <a:off x="547465" y="10151567"/>
            <a:ext cx="1388670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Helvetica Neue"/>
              <a:buNone/>
              <a:defRPr b="1" sz="24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44" name="Google Shape;44;p52"/>
          <p:cNvSpPr txBox="1"/>
          <p:nvPr>
            <p:ph idx="3" type="body"/>
          </p:nvPr>
        </p:nvSpPr>
        <p:spPr>
          <a:xfrm>
            <a:off x="552436" y="12564567"/>
            <a:ext cx="904648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Helvetica Neue"/>
              <a:buNone/>
              <a:defRPr b="1" sz="24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45" name="Google Shape;45;p52"/>
          <p:cNvSpPr txBox="1"/>
          <p:nvPr>
            <p:ph idx="4" type="body"/>
          </p:nvPr>
        </p:nvSpPr>
        <p:spPr>
          <a:xfrm>
            <a:off x="9898516" y="12564567"/>
            <a:ext cx="1112216" cy="4613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37373"/>
              </a:buClr>
              <a:buSzPts val="2400"/>
              <a:buFont typeface="Helvetica Neue"/>
              <a:buNone/>
              <a:defRPr b="1" sz="2400" cap="none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46" name="Google Shape;46;p52"/>
          <p:cNvSpPr txBox="1"/>
          <p:nvPr>
            <p:ph idx="5" type="body"/>
          </p:nvPr>
        </p:nvSpPr>
        <p:spPr>
          <a:xfrm>
            <a:off x="2153390" y="12515850"/>
            <a:ext cx="1760856" cy="850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47" name="Google Shape;47;p52"/>
          <p:cNvSpPr/>
          <p:nvPr>
            <p:ph idx="6" type="pic"/>
          </p:nvPr>
        </p:nvSpPr>
        <p:spPr>
          <a:xfrm>
            <a:off x="635000" y="-835079"/>
            <a:ext cx="9211734" cy="138176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8" name="Google Shape;48;p52"/>
          <p:cNvSpPr/>
          <p:nvPr>
            <p:ph idx="7" type="pic"/>
          </p:nvPr>
        </p:nvSpPr>
        <p:spPr>
          <a:xfrm>
            <a:off x="9893300" y="279400"/>
            <a:ext cx="4572000" cy="609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49" name="Google Shape;49;p52"/>
          <p:cNvSpPr/>
          <p:nvPr>
            <p:ph idx="8" type="pic"/>
          </p:nvPr>
        </p:nvSpPr>
        <p:spPr>
          <a:xfrm>
            <a:off x="9906000" y="3708400"/>
            <a:ext cx="4572000" cy="6858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0" name="Google Shape;50;p52"/>
          <p:cNvSpPr/>
          <p:nvPr>
            <p:ph idx="9" type="pic"/>
          </p:nvPr>
        </p:nvSpPr>
        <p:spPr>
          <a:xfrm>
            <a:off x="14559244" y="-835079"/>
            <a:ext cx="9245601" cy="1386840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1" name="Google Shape;51;p52"/>
          <p:cNvSpPr txBox="1"/>
          <p:nvPr>
            <p:ph type="title"/>
          </p:nvPr>
        </p:nvSpPr>
        <p:spPr>
          <a:xfrm>
            <a:off x="2159000" y="10121900"/>
            <a:ext cx="19684999" cy="14605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52" name="Google Shape;52;p52"/>
          <p:cNvSpPr txBox="1"/>
          <p:nvPr>
            <p:ph idx="13" type="body"/>
          </p:nvPr>
        </p:nvSpPr>
        <p:spPr>
          <a:xfrm>
            <a:off x="2159000" y="11569700"/>
            <a:ext cx="19684999" cy="977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5800"/>
              <a:buFont typeface="Helvetica Neue"/>
              <a:buNone/>
              <a:defRPr b="1" sz="58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DDDDE"/>
              </a:buClr>
              <a:buSzPts val="6200"/>
              <a:buFont typeface="Helvetica Neue"/>
              <a:buNone/>
              <a:defRPr b="1" sz="6200" cap="none">
                <a:solidFill>
                  <a:srgbClr val="DDDD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53" name="Google Shape;53;p52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centro)">
  <p:cSld name="Título (centro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53"/>
          <p:cNvSpPr txBox="1"/>
          <p:nvPr>
            <p:ph type="title"/>
          </p:nvPr>
        </p:nvSpPr>
        <p:spPr>
          <a:xfrm>
            <a:off x="1943100" y="5016500"/>
            <a:ext cx="20510500" cy="368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  <a:defRPr b="1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56" name="Google Shape;56;p53"/>
          <p:cNvSpPr txBox="1"/>
          <p:nvPr>
            <p:ph idx="12" type="sldNum"/>
          </p:nvPr>
        </p:nvSpPr>
        <p:spPr>
          <a:xfrm>
            <a:off x="12020860" y="133223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to (vertical)">
  <p:cSld name="Foto (vertical)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54"/>
          <p:cNvSpPr/>
          <p:nvPr>
            <p:ph idx="2" type="pic"/>
          </p:nvPr>
        </p:nvSpPr>
        <p:spPr>
          <a:xfrm>
            <a:off x="12823657" y="1271002"/>
            <a:ext cx="9611165" cy="1441674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59" name="Google Shape;59;p54"/>
          <p:cNvSpPr txBox="1"/>
          <p:nvPr>
            <p:ph type="title"/>
          </p:nvPr>
        </p:nvSpPr>
        <p:spPr>
          <a:xfrm>
            <a:off x="1968500" y="1968500"/>
            <a:ext cx="9525000" cy="53340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9000"/>
              <a:buFont typeface="Helvetica Neue"/>
              <a:buNone/>
              <a:defRPr b="1" sz="9000" cap="non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60" name="Google Shape;60;p54"/>
          <p:cNvSpPr txBox="1"/>
          <p:nvPr>
            <p:ph idx="1" type="body"/>
          </p:nvPr>
        </p:nvSpPr>
        <p:spPr>
          <a:xfrm>
            <a:off x="1968500" y="7302500"/>
            <a:ext cx="9525000" cy="4508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  <a:defRPr b="1" cap="none">
                <a:solidFill>
                  <a:srgbClr val="558AAB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61" name="Google Shape;61;p54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(arriba)">
  <p:cSld name="Título (arriba)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55"/>
          <p:cNvSpPr txBox="1"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10000"/>
              <a:buFont typeface="Helvetica Neue Light"/>
              <a:buNone/>
              <a:defRPr>
                <a:solidFill>
                  <a:srgbClr val="558AAB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64" name="Google Shape;64;p55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ítulo y viñetas">
  <p:cSld name="Título y viñetas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56"/>
          <p:cNvSpPr txBox="1"/>
          <p:nvPr>
            <p:ph type="title"/>
          </p:nvPr>
        </p:nvSpPr>
        <p:spPr>
          <a:xfrm>
            <a:off x="1930400" y="355600"/>
            <a:ext cx="20510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10000"/>
              <a:buFont typeface="Helvetica Neue Light"/>
              <a:buNone/>
              <a:defRPr>
                <a:solidFill>
                  <a:srgbClr val="558AAB"/>
                </a:solidFill>
              </a:defRPr>
            </a:lvl1pPr>
            <a:lvl2pPr lvl="1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2pPr>
            <a:lvl3pPr lvl="2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3pPr>
            <a:lvl4pPr lvl="3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4pPr>
            <a:lvl5pPr lvl="4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5pPr>
            <a:lvl6pPr lvl="5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6pPr>
            <a:lvl7pPr lvl="6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7pPr>
            <a:lvl8pPr lvl="7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8pPr>
            <a:lvl9pPr lvl="8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None/>
              <a:defRPr/>
            </a:lvl9pPr>
          </a:lstStyle>
          <a:p/>
        </p:txBody>
      </p:sp>
      <p:sp>
        <p:nvSpPr>
          <p:cNvPr id="67" name="Google Shape;67;p56"/>
          <p:cNvSpPr txBox="1"/>
          <p:nvPr>
            <p:ph idx="1" type="body"/>
          </p:nvPr>
        </p:nvSpPr>
        <p:spPr>
          <a:xfrm>
            <a:off x="1930400" y="3937000"/>
            <a:ext cx="20510500" cy="8064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74320" lvl="0" marL="457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1pPr>
            <a:lvl2pPr indent="-274319" lvl="1" marL="914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2pPr>
            <a:lvl3pPr indent="-274319" lvl="2" marL="1371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3pPr>
            <a:lvl4pPr indent="-274319" lvl="3" marL="1828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4pPr>
            <a:lvl5pPr indent="-274320" lvl="4" marL="22860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5pPr>
            <a:lvl6pPr indent="-274320" lvl="5" marL="27432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6pPr>
            <a:lvl7pPr indent="-274320" lvl="6" marL="32004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7pPr>
            <a:lvl8pPr indent="-274320" lvl="7" marL="36576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8pPr>
            <a:lvl9pPr indent="-274320" lvl="8" marL="411480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720"/>
              <a:buChar char="•"/>
              <a:defRPr/>
            </a:lvl9pPr>
          </a:lstStyle>
          <a:p/>
        </p:txBody>
      </p:sp>
      <p:sp>
        <p:nvSpPr>
          <p:cNvPr id="68" name="Google Shape;68;p56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sz="1800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3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3.xml"/><Relationship Id="rId17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15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18" Type="http://schemas.openxmlformats.org/officeDocument/2006/relationships/theme" Target="../theme/theme2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47"/>
          <p:cNvSpPr/>
          <p:nvPr/>
        </p:nvSpPr>
        <p:spPr>
          <a:xfrm>
            <a:off x="520700" y="393700"/>
            <a:ext cx="23342600" cy="12966700"/>
          </a:xfrm>
          <a:prstGeom prst="rect">
            <a:avLst/>
          </a:prstGeom>
          <a:noFill/>
          <a:ln cap="flat" cmpd="sng" w="25400">
            <a:solidFill>
              <a:srgbClr val="83827D"/>
            </a:solidFill>
            <a:prstDash val="solid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7" name="Google Shape;7;p47"/>
          <p:cNvSpPr txBox="1"/>
          <p:nvPr>
            <p:ph idx="1" type="body"/>
          </p:nvPr>
        </p:nvSpPr>
        <p:spPr>
          <a:xfrm>
            <a:off x="1943100" y="2070100"/>
            <a:ext cx="20510500" cy="9588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355600" lvl="0" marL="4572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355600" lvl="1" marL="9144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355600" lvl="2" marL="13716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500"/>
              </a:spcBef>
              <a:spcAft>
                <a:spcPts val="0"/>
              </a:spcAft>
              <a:buClr>
                <a:srgbClr val="737373"/>
              </a:buClr>
              <a:buSzPts val="2000"/>
              <a:buFont typeface="Helvetica Neue"/>
              <a:buChar char="•"/>
              <a:defRPr b="0" i="0" sz="5000" u="none" cap="none" strike="noStrike">
                <a:solidFill>
                  <a:srgbClr val="737373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47"/>
          <p:cNvSpPr txBox="1"/>
          <p:nvPr>
            <p:ph type="title"/>
          </p:nvPr>
        </p:nvSpPr>
        <p:spPr>
          <a:xfrm>
            <a:off x="1943100" y="381000"/>
            <a:ext cx="20510500" cy="3429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  <a:lvl2pPr lvl="1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0000"/>
              <a:buFont typeface="Helvetica Neue Light"/>
              <a:buNone/>
              <a:defRPr b="0" i="0" sz="10000" u="none" cap="none" strike="noStrike">
                <a:solidFill>
                  <a:srgbClr val="5C88A5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9" name="Google Shape;9;p47"/>
          <p:cNvSpPr txBox="1"/>
          <p:nvPr>
            <p:ph idx="12" type="sldNum"/>
          </p:nvPr>
        </p:nvSpPr>
        <p:spPr>
          <a:xfrm>
            <a:off x="12019654" y="13350900"/>
            <a:ext cx="368504" cy="37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88A5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5C88A5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6" Type="http://schemas.openxmlformats.org/officeDocument/2006/relationships/image" Target="../media/image20.png"/><Relationship Id="rId7" Type="http://schemas.openxmlformats.org/officeDocument/2006/relationships/image" Target="../media/image1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6.png"/><Relationship Id="rId4" Type="http://schemas.openxmlformats.org/officeDocument/2006/relationships/image" Target="../media/image6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6.png"/><Relationship Id="rId4" Type="http://schemas.openxmlformats.org/officeDocument/2006/relationships/image" Target="../media/image21.png"/><Relationship Id="rId5" Type="http://schemas.openxmlformats.org/officeDocument/2006/relationships/image" Target="../media/image15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1.png"/><Relationship Id="rId4" Type="http://schemas.openxmlformats.org/officeDocument/2006/relationships/image" Target="../media/image15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20.png"/><Relationship Id="rId5" Type="http://schemas.openxmlformats.org/officeDocument/2006/relationships/image" Target="../media/image15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5.png"/><Relationship Id="rId4" Type="http://schemas.openxmlformats.org/officeDocument/2006/relationships/image" Target="../media/image50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Relationship Id="rId4" Type="http://schemas.openxmlformats.org/officeDocument/2006/relationships/image" Target="../media/image30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jpg"/><Relationship Id="rId4" Type="http://schemas.openxmlformats.org/officeDocument/2006/relationships/image" Target="../media/image24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38.png"/><Relationship Id="rId4" Type="http://schemas.openxmlformats.org/officeDocument/2006/relationships/image" Target="../media/image64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2.png"/><Relationship Id="rId4" Type="http://schemas.openxmlformats.org/officeDocument/2006/relationships/image" Target="../media/image6.png"/><Relationship Id="rId5" Type="http://schemas.openxmlformats.org/officeDocument/2006/relationships/image" Target="../media/image5.png"/><Relationship Id="rId6" Type="http://schemas.openxmlformats.org/officeDocument/2006/relationships/image" Target="../media/image4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6.png"/><Relationship Id="rId4" Type="http://schemas.openxmlformats.org/officeDocument/2006/relationships/image" Target="../media/image25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5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7.png"/><Relationship Id="rId4" Type="http://schemas.openxmlformats.org/officeDocument/2006/relationships/image" Target="../media/image34.png"/><Relationship Id="rId5" Type="http://schemas.openxmlformats.org/officeDocument/2006/relationships/image" Target="../media/image33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3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39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9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9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42.jpg"/><Relationship Id="rId4" Type="http://schemas.openxmlformats.org/officeDocument/2006/relationships/image" Target="../media/image16.png"/><Relationship Id="rId5" Type="http://schemas.openxmlformats.org/officeDocument/2006/relationships/image" Target="../media/image63.pn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63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7.png"/><Relationship Id="rId4" Type="http://schemas.openxmlformats.org/officeDocument/2006/relationships/image" Target="../media/image8.png"/><Relationship Id="rId5" Type="http://schemas.openxmlformats.org/officeDocument/2006/relationships/image" Target="../media/image4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0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1.png"/><Relationship Id="rId4" Type="http://schemas.openxmlformats.org/officeDocument/2006/relationships/image" Target="../media/image16.pn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3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6.png"/><Relationship Id="rId4" Type="http://schemas.openxmlformats.org/officeDocument/2006/relationships/image" Target="../media/image48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51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47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5.png"/><Relationship Id="rId4" Type="http://schemas.openxmlformats.org/officeDocument/2006/relationships/image" Target="../media/image16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0.png"/><Relationship Id="rId4" Type="http://schemas.openxmlformats.org/officeDocument/2006/relationships/image" Target="../media/image52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1.xml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54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61.png"/><Relationship Id="rId4" Type="http://schemas.openxmlformats.org/officeDocument/2006/relationships/image" Target="../media/image10.png"/><Relationship Id="rId5" Type="http://schemas.openxmlformats.org/officeDocument/2006/relationships/image" Target="../media/image57.png"/><Relationship Id="rId6" Type="http://schemas.openxmlformats.org/officeDocument/2006/relationships/image" Target="../media/image56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53.png"/><Relationship Id="rId4" Type="http://schemas.openxmlformats.org/officeDocument/2006/relationships/image" Target="../media/image16.png"/><Relationship Id="rId5" Type="http://schemas.openxmlformats.org/officeDocument/2006/relationships/image" Target="../media/image10.png"/><Relationship Id="rId6" Type="http://schemas.openxmlformats.org/officeDocument/2006/relationships/image" Target="../media/image58.png"/><Relationship Id="rId7" Type="http://schemas.openxmlformats.org/officeDocument/2006/relationships/image" Target="../media/image55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6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4.png"/><Relationship Id="rId4" Type="http://schemas.openxmlformats.org/officeDocument/2006/relationships/image" Target="../media/image59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18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2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/>
          <p:nvPr>
            <p:ph idx="4294967295" type="ctrTitle"/>
          </p:nvPr>
        </p:nvSpPr>
        <p:spPr>
          <a:xfrm>
            <a:off x="1936750" y="738505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</a:pPr>
            <a:r>
              <a:t/>
            </a:r>
            <a:endParaRPr b="1" i="0" sz="100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7" name="Google Shape;107;p1"/>
          <p:cNvSpPr txBox="1"/>
          <p:nvPr>
            <p:ph idx="4294967295" type="subTitle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Portada_SeminarioCMP.jpg" id="108" name="Google Shape;108;p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0"/>
            <a:ext cx="24383999" cy="1371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202" name="Google Shape;202;p1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85773" y="2461678"/>
            <a:ext cx="1886053" cy="1939113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p10"/>
          <p:cNvSpPr txBox="1"/>
          <p:nvPr/>
        </p:nvSpPr>
        <p:spPr>
          <a:xfrm>
            <a:off x="1499850" y="581977"/>
            <a:ext cx="21812330" cy="1315948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04" name="Google Shape;204;p10"/>
          <p:cNvSpPr txBox="1"/>
          <p:nvPr/>
        </p:nvSpPr>
        <p:spPr>
          <a:xfrm>
            <a:off x="1581150" y="550227"/>
            <a:ext cx="21221701" cy="137944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B3B47"/>
              </a:buClr>
              <a:buSzPts val="5187"/>
              <a:buFont typeface="Helvetica Neue Light"/>
              <a:buNone/>
            </a:pPr>
            <a:r>
              <a:rPr b="0" i="0" lang="en-US" sz="5187" u="none" cap="none" strike="noStrike">
                <a:solidFill>
                  <a:srgbClr val="3B3B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7917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 han </a:t>
            </a:r>
            <a:r>
              <a:rPr b="0" i="0" lang="en-US" sz="4823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7917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evitar </a:t>
            </a:r>
            <a:r>
              <a:rPr b="0" i="0" lang="en-US" sz="4823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7917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malos hábitos </a:t>
            </a:r>
            <a:r>
              <a:rPr b="0" i="0" lang="en-US" sz="4823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sus </a:t>
            </a:r>
            <a:r>
              <a:rPr b="0" i="0" lang="en-US" sz="7917" u="none" cap="none" strike="noStrike">
                <a:solidFill>
                  <a:srgbClr val="3B3B47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endParaRPr/>
          </a:p>
        </p:txBody>
      </p:sp>
      <p:sp>
        <p:nvSpPr>
          <p:cNvPr id="205" name="Google Shape;205;p10"/>
          <p:cNvSpPr txBox="1"/>
          <p:nvPr/>
        </p:nvSpPr>
        <p:spPr>
          <a:xfrm>
            <a:off x="19632905" y="12294044"/>
            <a:ext cx="448569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—El MC, 179 (1905)</a:t>
            </a:r>
            <a:endParaRPr/>
          </a:p>
        </p:txBody>
      </p:sp>
      <p:sp>
        <p:nvSpPr>
          <p:cNvPr id="206" name="Google Shape;206;p10"/>
          <p:cNvSpPr txBox="1"/>
          <p:nvPr/>
        </p:nvSpPr>
        <p:spPr>
          <a:xfrm>
            <a:off x="3434447" y="2408492"/>
            <a:ext cx="14873506" cy="9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b="0" i="1" lang="en-US" sz="5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La enfermedad no sobreviene nunca sin causa:</a:t>
            </a:r>
            <a:endParaRPr/>
          </a:p>
        </p:txBody>
      </p:sp>
      <p:sp>
        <p:nvSpPr>
          <p:cNvPr id="207" name="Google Shape;207;p10"/>
          <p:cNvSpPr txBox="1"/>
          <p:nvPr/>
        </p:nvSpPr>
        <p:spPr>
          <a:xfrm>
            <a:off x="6096218" y="9455573"/>
            <a:ext cx="14598015" cy="29972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38595" lvl="0" marL="7385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Tienen que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evitar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hábitos malos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por medio de una vida correcta ponerse en mejores condiciones.</a:t>
            </a:r>
            <a:endParaRPr/>
          </a:p>
        </p:txBody>
      </p:sp>
      <p:pic>
        <p:nvPicPr>
          <p:cNvPr descr="Imagen" id="208" name="Google Shape;208;p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854720" y="6302641"/>
            <a:ext cx="5790160" cy="4895317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10"/>
          <p:cNvSpPr/>
          <p:nvPr/>
        </p:nvSpPr>
        <p:spPr>
          <a:xfrm>
            <a:off x="990600" y="4326249"/>
            <a:ext cx="14501714" cy="4072137"/>
          </a:xfrm>
          <a:prstGeom prst="roundRect">
            <a:avLst>
              <a:gd fmla="val 15000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p10"/>
          <p:cNvSpPr txBox="1"/>
          <p:nvPr/>
        </p:nvSpPr>
        <p:spPr>
          <a:xfrm>
            <a:off x="1411803" y="4444616"/>
            <a:ext cx="13889593" cy="3171335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8763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Descuidando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leyes de la salud</a:t>
            </a:r>
            <a:endParaRPr b="0" i="0" sz="5900" u="none" cap="none" strike="noStrike">
              <a:solidFill>
                <a:srgbClr val="558AA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38595" lvl="0" marL="7385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Muchos sufren las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consecuencias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transgresiones de sus padres.</a:t>
            </a:r>
            <a:endParaRPr/>
          </a:p>
        </p:txBody>
      </p:sp>
      <p:pic>
        <p:nvPicPr>
          <p:cNvPr descr="Imagen" id="211" name="Google Shape;211;p1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4791666" y="3833379"/>
            <a:ext cx="3228095" cy="279322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12" name="Google Shape;212;p1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06669" y="1906415"/>
            <a:ext cx="6423464" cy="97761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11"/>
          <p:cNvSpPr/>
          <p:nvPr/>
        </p:nvSpPr>
        <p:spPr>
          <a:xfrm>
            <a:off x="1269999" y="6714232"/>
            <a:ext cx="21906452" cy="5631657"/>
          </a:xfrm>
          <a:prstGeom prst="roundRect">
            <a:avLst>
              <a:gd fmla="val 15000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8" name="Google Shape;218;p11"/>
          <p:cNvSpPr txBox="1"/>
          <p:nvPr/>
        </p:nvSpPr>
        <p:spPr>
          <a:xfrm>
            <a:off x="2822466" y="490945"/>
            <a:ext cx="18801518" cy="1377304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19" name="Google Shape;219;p11"/>
          <p:cNvSpPr txBox="1"/>
          <p:nvPr/>
        </p:nvSpPr>
        <p:spPr>
          <a:xfrm>
            <a:off x="3700005" y="806460"/>
            <a:ext cx="17046440" cy="125715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Llenaron </a:t>
            </a:r>
            <a:r>
              <a:rPr b="0" i="0" lang="en-US" sz="54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mundo </a:t>
            </a:r>
            <a:r>
              <a:rPr b="0" i="0" lang="en-US" sz="54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enfermedades</a:t>
            </a:r>
            <a:endParaRPr/>
          </a:p>
        </p:txBody>
      </p:sp>
      <p:sp>
        <p:nvSpPr>
          <p:cNvPr id="220" name="Google Shape;220;p11"/>
          <p:cNvSpPr txBox="1"/>
          <p:nvPr/>
        </p:nvSpPr>
        <p:spPr>
          <a:xfrm>
            <a:off x="18873914" y="12548044"/>
            <a:ext cx="341287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—1MCP 151.2}</a:t>
            </a:r>
            <a:endParaRPr/>
          </a:p>
        </p:txBody>
      </p:sp>
      <p:sp>
        <p:nvSpPr>
          <p:cNvPr id="221" name="Google Shape;221;p11"/>
          <p:cNvSpPr txBox="1"/>
          <p:nvPr/>
        </p:nvSpPr>
        <p:spPr>
          <a:xfrm>
            <a:off x="1118850" y="3390767"/>
            <a:ext cx="16531649" cy="9460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b="0" i="1" lang="en-US" sz="5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Los pecados de nuestros antepasados nos legaron:</a:t>
            </a:r>
            <a:endParaRPr/>
          </a:p>
        </p:txBody>
      </p:sp>
      <p:pic>
        <p:nvPicPr>
          <p:cNvPr descr="Imagen" id="222" name="Google Shape;222;p1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335105" y="902501"/>
            <a:ext cx="10769391" cy="6830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3" name="Google Shape;223;p11"/>
          <p:cNvSpPr txBox="1"/>
          <p:nvPr/>
        </p:nvSpPr>
        <p:spPr>
          <a:xfrm>
            <a:off x="1157031" y="6881483"/>
            <a:ext cx="21471989" cy="529715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876300" lvl="0" marL="876300" marR="0" rtl="0" algn="l">
              <a:lnSpc>
                <a:spcPct val="10714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Costumbres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apetitos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están llenando el mundo de enfermedad.</a:t>
            </a:r>
            <a:endParaRPr b="0" i="0" sz="5900" u="none" cap="none" strike="noStrike">
              <a:solidFill>
                <a:srgbClr val="558AA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38595" lvl="0" marL="738595" marR="0" rtl="0" algn="l">
              <a:lnSpc>
                <a:spcPct val="107142"/>
              </a:lnSpc>
              <a:spcBef>
                <a:spcPts val="330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Mediante el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apetito pervertido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están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cayendo con terrible poder sobre los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hijos hasta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tercera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cuarta generaciones.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2"/>
          <p:cNvSpPr/>
          <p:nvPr/>
        </p:nvSpPr>
        <p:spPr>
          <a:xfrm>
            <a:off x="1371600" y="2613620"/>
            <a:ext cx="10710962" cy="9554667"/>
          </a:xfrm>
          <a:prstGeom prst="roundRect">
            <a:avLst>
              <a:gd fmla="val 7679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9" name="Google Shape;229;p12"/>
          <p:cNvSpPr txBox="1"/>
          <p:nvPr/>
        </p:nvSpPr>
        <p:spPr>
          <a:xfrm>
            <a:off x="1064211" y="733841"/>
            <a:ext cx="14432379" cy="994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Nos legaron:</a:t>
            </a:r>
            <a:endParaRPr/>
          </a:p>
        </p:txBody>
      </p:sp>
      <p:sp>
        <p:nvSpPr>
          <p:cNvPr id="230" name="Google Shape;230;p12"/>
          <p:cNvSpPr txBox="1"/>
          <p:nvPr/>
        </p:nvSpPr>
        <p:spPr>
          <a:xfrm>
            <a:off x="2371742" y="3486159"/>
            <a:ext cx="9536575" cy="674368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738595" lvl="0" marL="73859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mala alimentación </a:t>
            </a:r>
            <a:endParaRPr/>
          </a:p>
          <a:p>
            <a:pPr indent="-738595" lvl="0" marL="738595" marR="0" rtl="0" algn="l">
              <a:lnSpc>
                <a:spcPct val="110000"/>
              </a:lnSpc>
              <a:spcBef>
                <a:spcPts val="560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hábitos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glotonería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desenfreno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están llenando asilos, prisiones y manicomios.</a:t>
            </a:r>
            <a:endParaRPr/>
          </a:p>
        </p:txBody>
      </p:sp>
      <p:pic>
        <p:nvPicPr>
          <p:cNvPr descr="Imagen" id="231" name="Google Shape;231;p1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1542534" y="0"/>
            <a:ext cx="13033732" cy="1371600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5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13"/>
          <p:cNvSpPr/>
          <p:nvPr/>
        </p:nvSpPr>
        <p:spPr>
          <a:xfrm>
            <a:off x="5085754" y="1379849"/>
            <a:ext cx="18844023" cy="3696792"/>
          </a:xfrm>
          <a:prstGeom prst="roundRect">
            <a:avLst>
              <a:gd fmla="val 16523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7" name="Google Shape;237;p13"/>
          <p:cNvSpPr txBox="1"/>
          <p:nvPr/>
        </p:nvSpPr>
        <p:spPr>
          <a:xfrm>
            <a:off x="11239284" y="12243244"/>
            <a:ext cx="11618452" cy="994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29 de julio de 1884; CH, 49. {1MCP 153.1}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38" name="Google Shape;238;p13"/>
          <p:cNvSpPr txBox="1"/>
          <p:nvPr/>
        </p:nvSpPr>
        <p:spPr>
          <a:xfrm>
            <a:off x="1267411" y="454441"/>
            <a:ext cx="14432377" cy="994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Nos legaron:</a:t>
            </a:r>
            <a:endParaRPr/>
          </a:p>
        </p:txBody>
      </p:sp>
      <p:sp>
        <p:nvSpPr>
          <p:cNvPr id="239" name="Google Shape;239;p13"/>
          <p:cNvSpPr txBox="1"/>
          <p:nvPr/>
        </p:nvSpPr>
        <p:spPr>
          <a:xfrm>
            <a:off x="2106929" y="6025090"/>
            <a:ext cx="12042141" cy="5933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38595" lvl="0" marL="73859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tabaco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opio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otros narcóticos ha producido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gran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degeneración mental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física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 está en constante aumento.</a:t>
            </a:r>
            <a:endParaRPr/>
          </a:p>
        </p:txBody>
      </p:sp>
      <p:pic>
        <p:nvPicPr>
          <p:cNvPr descr="Imagen" id="240" name="Google Shape;240;p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989375" y="6129240"/>
            <a:ext cx="6559649" cy="526752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241" name="Google Shape;241;p13"/>
          <p:cNvSpPr txBox="1"/>
          <p:nvPr/>
        </p:nvSpPr>
        <p:spPr>
          <a:xfrm>
            <a:off x="6170037" y="2372908"/>
            <a:ext cx="16675457" cy="206627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38595" lvl="0" marL="738595" marR="0" rtl="0" algn="l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intemperancia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al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beber te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café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vino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cerveza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ron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aguardiente.</a:t>
            </a:r>
            <a:endParaRPr/>
          </a:p>
        </p:txBody>
      </p:sp>
      <p:pic>
        <p:nvPicPr>
          <p:cNvPr descr="Imagen" id="242" name="Google Shape;242;p1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2197630" y="6543941"/>
            <a:ext cx="5790161" cy="489531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"/>
          <p:cNvSpPr txBox="1"/>
          <p:nvPr/>
        </p:nvSpPr>
        <p:spPr>
          <a:xfrm>
            <a:off x="2899826" y="877019"/>
            <a:ext cx="18584348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48" name="Google Shape;248;p14"/>
          <p:cNvSpPr txBox="1"/>
          <p:nvPr/>
        </p:nvSpPr>
        <p:spPr>
          <a:xfrm>
            <a:off x="2810885" y="12697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200"/>
              <a:buFont typeface="Helvetica Neue"/>
              <a:buNone/>
            </a:pPr>
            <a:r>
              <a:rPr b="0" i="0" lang="en-US" sz="62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males </a:t>
            </a:r>
            <a:r>
              <a:rPr b="0" i="0" lang="en-US" sz="62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del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tabaco trasmitidos</a:t>
            </a:r>
            <a:r>
              <a:rPr b="0" i="0" lang="en-US" sz="62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los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hijos</a:t>
            </a:r>
            <a:endParaRPr/>
          </a:p>
        </p:txBody>
      </p:sp>
      <p:sp>
        <p:nvSpPr>
          <p:cNvPr id="249" name="Google Shape;249;p14"/>
          <p:cNvSpPr txBox="1"/>
          <p:nvPr/>
        </p:nvSpPr>
        <p:spPr>
          <a:xfrm>
            <a:off x="19788314" y="12375312"/>
            <a:ext cx="341287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—1MCP 151.2}</a:t>
            </a:r>
            <a:endParaRPr/>
          </a:p>
        </p:txBody>
      </p:sp>
      <p:sp>
        <p:nvSpPr>
          <p:cNvPr id="250" name="Google Shape;250;p14"/>
          <p:cNvSpPr txBox="1"/>
          <p:nvPr/>
        </p:nvSpPr>
        <p:spPr>
          <a:xfrm>
            <a:off x="974765" y="8634167"/>
            <a:ext cx="22434470" cy="37374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Helvetica Neue Light"/>
              <a:buNone/>
            </a:pP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prácticas malsanas afectan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los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niños y jóvenes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hoy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incapacidad mental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debilidad física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las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perturbaciones nerviosas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los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deseos antinaturales se transmiten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mismas prácticas, aumentan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perpetúan </a:t>
            </a:r>
            <a:r>
              <a:rPr b="0" i="0" lang="en-US" sz="3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malos resultados.</a:t>
            </a:r>
            <a:endParaRPr/>
          </a:p>
        </p:txBody>
      </p:sp>
      <p:pic>
        <p:nvPicPr>
          <p:cNvPr descr="Imagen" id="251" name="Google Shape;251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1546930" y="2645761"/>
            <a:ext cx="6649540" cy="5274906"/>
          </a:xfrm>
          <a:prstGeom prst="rect">
            <a:avLst/>
          </a:prstGeom>
          <a:noFill/>
          <a:ln>
            <a:noFill/>
          </a:ln>
        </p:spPr>
      </p:pic>
      <p:sp>
        <p:nvSpPr>
          <p:cNvPr id="252" name="Google Shape;252;p14"/>
          <p:cNvSpPr txBox="1"/>
          <p:nvPr/>
        </p:nvSpPr>
        <p:spPr>
          <a:xfrm>
            <a:off x="1960652" y="3843962"/>
            <a:ext cx="7693243" cy="3427877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uso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del tabaco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un </a:t>
            </a:r>
            <a:r>
              <a:rPr b="1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daño incalculable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pic>
        <p:nvPicPr>
          <p:cNvPr descr="Imagen" id="253" name="Google Shape;253;p1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883920" y="1959241"/>
            <a:ext cx="5121442" cy="43299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p15"/>
          <p:cNvSpPr/>
          <p:nvPr/>
        </p:nvSpPr>
        <p:spPr>
          <a:xfrm>
            <a:off x="14360327" y="3303552"/>
            <a:ext cx="9795670" cy="8910242"/>
          </a:xfrm>
          <a:prstGeom prst="roundRect">
            <a:avLst>
              <a:gd fmla="val 10031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9" name="Google Shape;259;p15"/>
          <p:cNvSpPr txBox="1"/>
          <p:nvPr/>
        </p:nvSpPr>
        <p:spPr>
          <a:xfrm>
            <a:off x="14488656" y="3611483"/>
            <a:ext cx="9407642" cy="829438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1632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También tienen:</a:t>
            </a:r>
            <a:endParaRPr b="1" i="0" sz="49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8308" lvl="0" marL="1018308" marR="0" rtl="0" algn="l">
              <a:lnSpc>
                <a:spcPct val="107547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920"/>
              <a:buFont typeface="Helvetica Neue Light"/>
              <a:buChar char="•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uchos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hermosos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rasgos de carácter.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18308" lvl="0" marL="1018308" marR="0" rtl="0" algn="l">
              <a:lnSpc>
                <a:spcPct val="107547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3920"/>
              <a:buFont typeface="Helvetica Neue Light"/>
              <a:buChar char="•"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deberían ser fortalecidos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desarrollados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101436" lvl="0" marL="1101436" marR="0" rtl="0" algn="l">
              <a:lnSpc>
                <a:spcPct val="107547"/>
              </a:lnSpc>
              <a:spcBef>
                <a:spcPts val="6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Mientras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tendencias hacia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 deberían ser cuidadosamente vigiladas 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reprimidas.</a:t>
            </a:r>
            <a:endParaRPr/>
          </a:p>
        </p:txBody>
      </p:sp>
      <p:sp>
        <p:nvSpPr>
          <p:cNvPr id="260" name="Google Shape;260;p15"/>
          <p:cNvSpPr/>
          <p:nvPr/>
        </p:nvSpPr>
        <p:spPr>
          <a:xfrm>
            <a:off x="2076080" y="3859557"/>
            <a:ext cx="8034466" cy="5043034"/>
          </a:xfrm>
          <a:prstGeom prst="rect">
            <a:avLst/>
          </a:prstGeom>
          <a:solidFill>
            <a:srgbClr val="E05B6A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1" name="Google Shape;261;p15"/>
          <p:cNvSpPr txBox="1"/>
          <p:nvPr/>
        </p:nvSpPr>
        <p:spPr>
          <a:xfrm>
            <a:off x="2899826" y="900632"/>
            <a:ext cx="1732208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62" name="Google Shape;262;p15"/>
          <p:cNvSpPr txBox="1"/>
          <p:nvPr/>
        </p:nvSpPr>
        <p:spPr>
          <a:xfrm>
            <a:off x="1965109" y="5415076"/>
            <a:ext cx="7646808" cy="324144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7674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900"/>
              <a:buFont typeface="Helvetica Neue Light"/>
              <a:buNone/>
            </a:pP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8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inclinaciones</a:t>
            </a:r>
            <a:r>
              <a:rPr b="0" i="0" lang="en-US" sz="4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</a:t>
            </a:r>
            <a:endParaRPr/>
          </a:p>
        </p:txBody>
      </p:sp>
      <p:grpSp>
        <p:nvGrpSpPr>
          <p:cNvPr id="263" name="Google Shape;263;p15"/>
          <p:cNvGrpSpPr/>
          <p:nvPr/>
        </p:nvGrpSpPr>
        <p:grpSpPr>
          <a:xfrm>
            <a:off x="15242253" y="3784954"/>
            <a:ext cx="208873" cy="7947439"/>
            <a:chOff x="-1" y="0"/>
            <a:chExt cx="208871" cy="7947438"/>
          </a:xfrm>
        </p:grpSpPr>
        <p:sp>
          <p:nvSpPr>
            <p:cNvPr id="264" name="Google Shape;264;p15"/>
            <p:cNvSpPr/>
            <p:nvPr/>
          </p:nvSpPr>
          <p:spPr>
            <a:xfrm rot="5400000">
              <a:off x="16796" y="16403"/>
              <a:ext cx="175279" cy="176064"/>
            </a:xfrm>
            <a:custGeom>
              <a:rect b="b" l="l" r="r" t="t"/>
              <a:pathLst>
                <a:path extrusionOk="0" h="21600" w="21600">
                  <a:moveTo>
                    <a:pt x="10800" y="0"/>
                  </a:moveTo>
                  <a:cubicBezTo>
                    <a:pt x="16772" y="27"/>
                    <a:pt x="21600" y="4854"/>
                    <a:pt x="21600" y="10800"/>
                  </a:cubicBezTo>
                  <a:cubicBezTo>
                    <a:pt x="21600" y="16746"/>
                    <a:pt x="16772" y="21573"/>
                    <a:pt x="10800" y="21600"/>
                  </a:cubicBezTo>
                  <a:cubicBezTo>
                    <a:pt x="4828" y="21573"/>
                    <a:pt x="0" y="16746"/>
                    <a:pt x="0" y="10800"/>
                  </a:cubicBezTo>
                  <a:cubicBezTo>
                    <a:pt x="0" y="4854"/>
                    <a:pt x="4828" y="27"/>
                    <a:pt x="10800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15"/>
            <p:cNvSpPr/>
            <p:nvPr/>
          </p:nvSpPr>
          <p:spPr>
            <a:xfrm rot="5400000">
              <a:off x="16795" y="7754966"/>
              <a:ext cx="175280" cy="176064"/>
            </a:xfrm>
            <a:custGeom>
              <a:rect b="b" l="l" r="r" t="t"/>
              <a:pathLst>
                <a:path extrusionOk="0" h="21600" w="21600">
                  <a:moveTo>
                    <a:pt x="10800" y="0"/>
                  </a:moveTo>
                  <a:cubicBezTo>
                    <a:pt x="16772" y="27"/>
                    <a:pt x="21600" y="4854"/>
                    <a:pt x="21600" y="10800"/>
                  </a:cubicBezTo>
                  <a:cubicBezTo>
                    <a:pt x="21600" y="16746"/>
                    <a:pt x="16772" y="21573"/>
                    <a:pt x="10800" y="21600"/>
                  </a:cubicBezTo>
                  <a:cubicBezTo>
                    <a:pt x="4828" y="21573"/>
                    <a:pt x="0" y="16746"/>
                    <a:pt x="0" y="10800"/>
                  </a:cubicBezTo>
                  <a:cubicBezTo>
                    <a:pt x="0" y="4854"/>
                    <a:pt x="4828" y="27"/>
                    <a:pt x="10800" y="0"/>
                  </a:cubicBezTo>
                  <a:close/>
                </a:path>
              </a:pathLst>
            </a:custGeom>
            <a:solidFill>
              <a:srgbClr val="1E1E1E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6" name="Google Shape;266;p15"/>
            <p:cNvSpPr/>
            <p:nvPr/>
          </p:nvSpPr>
          <p:spPr>
            <a:xfrm rot="5400000">
              <a:off x="-3869285" y="3869284"/>
              <a:ext cx="7947438" cy="208871"/>
            </a:xfrm>
            <a:custGeom>
              <a:rect b="b" l="l" r="r" t="t"/>
              <a:pathLst>
                <a:path extrusionOk="0" h="21600" w="21599">
                  <a:moveTo>
                    <a:pt x="21315" y="0"/>
                  </a:moveTo>
                  <a:cubicBezTo>
                    <a:pt x="21174" y="0"/>
                    <a:pt x="21056" y="3958"/>
                    <a:pt x="21034" y="9104"/>
                  </a:cubicBezTo>
                  <a:lnTo>
                    <a:pt x="565" y="9104"/>
                  </a:lnTo>
                  <a:cubicBezTo>
                    <a:pt x="544" y="3958"/>
                    <a:pt x="426" y="0"/>
                    <a:pt x="284" y="0"/>
                  </a:cubicBezTo>
                  <a:cubicBezTo>
                    <a:pt x="128" y="0"/>
                    <a:pt x="0" y="4806"/>
                    <a:pt x="0" y="10800"/>
                  </a:cubicBezTo>
                  <a:cubicBezTo>
                    <a:pt x="0" y="16794"/>
                    <a:pt x="128" y="21600"/>
                    <a:pt x="284" y="21600"/>
                  </a:cubicBezTo>
                  <a:cubicBezTo>
                    <a:pt x="425" y="21600"/>
                    <a:pt x="542" y="17642"/>
                    <a:pt x="565" y="12496"/>
                  </a:cubicBezTo>
                  <a:lnTo>
                    <a:pt x="21034" y="12496"/>
                  </a:lnTo>
                  <a:cubicBezTo>
                    <a:pt x="21055" y="17642"/>
                    <a:pt x="21174" y="21600"/>
                    <a:pt x="21315" y="21600"/>
                  </a:cubicBezTo>
                  <a:cubicBezTo>
                    <a:pt x="21472" y="21600"/>
                    <a:pt x="21599" y="16737"/>
                    <a:pt x="21599" y="10800"/>
                  </a:cubicBezTo>
                  <a:cubicBezTo>
                    <a:pt x="21600" y="4806"/>
                    <a:pt x="21472" y="0"/>
                    <a:pt x="21315" y="0"/>
                  </a:cubicBezTo>
                  <a:close/>
                  <a:moveTo>
                    <a:pt x="284" y="18207"/>
                  </a:moveTo>
                  <a:cubicBezTo>
                    <a:pt x="177" y="18207"/>
                    <a:pt x="89" y="14871"/>
                    <a:pt x="89" y="10800"/>
                  </a:cubicBezTo>
                  <a:cubicBezTo>
                    <a:pt x="89" y="6729"/>
                    <a:pt x="177" y="3393"/>
                    <a:pt x="284" y="3393"/>
                  </a:cubicBezTo>
                  <a:cubicBezTo>
                    <a:pt x="391" y="3393"/>
                    <a:pt x="480" y="6729"/>
                    <a:pt x="480" y="10800"/>
                  </a:cubicBezTo>
                  <a:cubicBezTo>
                    <a:pt x="480" y="14871"/>
                    <a:pt x="392" y="18207"/>
                    <a:pt x="284" y="18207"/>
                  </a:cubicBezTo>
                  <a:close/>
                  <a:moveTo>
                    <a:pt x="21315" y="18207"/>
                  </a:moveTo>
                  <a:cubicBezTo>
                    <a:pt x="21208" y="18207"/>
                    <a:pt x="21120" y="14871"/>
                    <a:pt x="21120" y="10800"/>
                  </a:cubicBezTo>
                  <a:cubicBezTo>
                    <a:pt x="21120" y="6729"/>
                    <a:pt x="21208" y="3393"/>
                    <a:pt x="21315" y="3393"/>
                  </a:cubicBezTo>
                  <a:cubicBezTo>
                    <a:pt x="21422" y="3393"/>
                    <a:pt x="21509" y="6729"/>
                    <a:pt x="21509" y="10800"/>
                  </a:cubicBezTo>
                  <a:cubicBezTo>
                    <a:pt x="21509" y="14871"/>
                    <a:pt x="21423" y="18207"/>
                    <a:pt x="21315" y="18207"/>
                  </a:cubicBezTo>
                  <a:close/>
                </a:path>
              </a:pathLst>
            </a:custGeom>
            <a:solidFill>
              <a:srgbClr val="E05B6A"/>
            </a:solidFill>
            <a:ln>
              <a:noFill/>
            </a:ln>
          </p:spPr>
          <p:txBody>
            <a:bodyPr anchorCtr="0" anchor="t" bIns="45700" lIns="45700" spcFirstLastPara="1" rIns="45700" wrap="square" tIns="45700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descr="Imagen" id="267" name="Google Shape;267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552881" y="1281602"/>
            <a:ext cx="5080864" cy="439639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68" name="Google Shape;268;p1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42920" y="3933416"/>
            <a:ext cx="5790160" cy="4895317"/>
          </a:xfrm>
          <a:prstGeom prst="rect">
            <a:avLst/>
          </a:prstGeom>
          <a:noFill/>
          <a:ln>
            <a:noFill/>
          </a:ln>
        </p:spPr>
      </p:pic>
      <p:sp>
        <p:nvSpPr>
          <p:cNvPr id="269" name="Google Shape;269;p15"/>
          <p:cNvSpPr txBox="1"/>
          <p:nvPr/>
        </p:nvSpPr>
        <p:spPr>
          <a:xfrm>
            <a:off x="3862207" y="1209899"/>
            <a:ext cx="15397325" cy="12177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200"/>
              <a:buFont typeface="Helvetica Neue"/>
              <a:buNone/>
            </a:pPr>
            <a:r>
              <a:rPr b="0" i="0" lang="en-US" sz="62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 heredan</a:t>
            </a:r>
            <a:r>
              <a:rPr b="0" i="0" lang="en-US" sz="47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inclinaciones</a:t>
            </a:r>
            <a:endParaRPr/>
          </a:p>
        </p:txBody>
      </p:sp>
      <p:sp>
        <p:nvSpPr>
          <p:cNvPr id="270" name="Google Shape;270;p15"/>
          <p:cNvSpPr txBox="1"/>
          <p:nvPr/>
        </p:nvSpPr>
        <p:spPr>
          <a:xfrm>
            <a:off x="3351961" y="12375312"/>
            <a:ext cx="10834778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——The R H, 24 de enero de 1907. {1MCP 153.4}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6"/>
          <p:cNvSpPr/>
          <p:nvPr/>
        </p:nvSpPr>
        <p:spPr>
          <a:xfrm>
            <a:off x="1054482" y="8801837"/>
            <a:ext cx="17614532" cy="3393324"/>
          </a:xfrm>
          <a:prstGeom prst="rect">
            <a:avLst/>
          </a:prstGeom>
          <a:solidFill>
            <a:srgbClr val="53585F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6"/>
          <p:cNvSpPr/>
          <p:nvPr/>
        </p:nvSpPr>
        <p:spPr>
          <a:xfrm>
            <a:off x="2095882" y="3218798"/>
            <a:ext cx="20624235" cy="3812324"/>
          </a:xfrm>
          <a:prstGeom prst="rect">
            <a:avLst/>
          </a:prstGeom>
          <a:solidFill>
            <a:srgbClr val="E05B6A"/>
          </a:solid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6"/>
          <p:cNvSpPr txBox="1"/>
          <p:nvPr/>
        </p:nvSpPr>
        <p:spPr>
          <a:xfrm>
            <a:off x="2899826" y="877019"/>
            <a:ext cx="18584348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78" name="Google Shape;278;p16"/>
          <p:cNvSpPr txBox="1"/>
          <p:nvPr/>
        </p:nvSpPr>
        <p:spPr>
          <a:xfrm>
            <a:off x="5527070" y="3336318"/>
            <a:ext cx="16684248" cy="357728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Siempre que la madre pueda dar una palabra de alabanza por la buena conducta de sus hijos, debería hacerlo. Tiene que animarlos con palabras de aprobación y miradas de amor.</a:t>
            </a:r>
            <a:endParaRPr/>
          </a:p>
        </p:txBody>
      </p:sp>
      <p:sp>
        <p:nvSpPr>
          <p:cNvPr id="279" name="Google Shape;279;p16"/>
          <p:cNvSpPr txBox="1"/>
          <p:nvPr/>
        </p:nvSpPr>
        <p:spPr>
          <a:xfrm>
            <a:off x="3862207" y="1209899"/>
            <a:ext cx="15397325" cy="12177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</a:t>
            </a:r>
            <a:r>
              <a:rPr b="0" i="0" lang="en-US" sz="60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alabanza apropiadas</a:t>
            </a:r>
            <a:endParaRPr/>
          </a:p>
        </p:txBody>
      </p:sp>
      <p:sp>
        <p:nvSpPr>
          <p:cNvPr id="280" name="Google Shape;280;p16"/>
          <p:cNvSpPr txBox="1"/>
          <p:nvPr/>
        </p:nvSpPr>
        <p:spPr>
          <a:xfrm>
            <a:off x="1432588" y="9182202"/>
            <a:ext cx="15397325" cy="310566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Serán como la luz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sol para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corazón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conducirán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cultivo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respeto propio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a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dignidad del carácter.</a:t>
            </a:r>
            <a:endParaRPr/>
          </a:p>
        </p:txBody>
      </p:sp>
      <p:pic>
        <p:nvPicPr>
          <p:cNvPr descr="Imagen" id="281" name="Google Shape;281;p1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205200" y="6942498"/>
            <a:ext cx="6858000" cy="711200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282" name="Google Shape;282;p1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4580" y="2383097"/>
            <a:ext cx="5517327" cy="59759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17"/>
          <p:cNvSpPr txBox="1"/>
          <p:nvPr/>
        </p:nvSpPr>
        <p:spPr>
          <a:xfrm>
            <a:off x="3204626" y="623019"/>
            <a:ext cx="17565371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88" name="Google Shape;288;p17"/>
          <p:cNvSpPr txBox="1"/>
          <p:nvPr/>
        </p:nvSpPr>
        <p:spPr>
          <a:xfrm>
            <a:off x="4288649" y="1159099"/>
            <a:ext cx="15397325" cy="12177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157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4560"/>
              <a:buFont typeface="Helvetica Neue"/>
              <a:buNone/>
            </a:pPr>
            <a:r>
              <a:rPr b="0" i="0" lang="en-US" sz="456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0" i="0" lang="en-US" sz="6612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temperamento irritable a veces se hereda</a:t>
            </a:r>
            <a:endParaRPr/>
          </a:p>
        </p:txBody>
      </p:sp>
      <p:sp>
        <p:nvSpPr>
          <p:cNvPr id="289" name="Google Shape;289;p17"/>
          <p:cNvSpPr txBox="1"/>
          <p:nvPr/>
        </p:nvSpPr>
        <p:spPr>
          <a:xfrm>
            <a:off x="15737223" y="12624265"/>
            <a:ext cx="6777953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—TC 2:74 (1868). {1MCP 154.2}</a:t>
            </a:r>
            <a:endParaRPr/>
          </a:p>
        </p:txBody>
      </p:sp>
      <p:pic>
        <p:nvPicPr>
          <p:cNvPr descr="Imagen" id="290" name="Google Shape;290;p17"/>
          <p:cNvPicPr preferRelativeResize="0"/>
          <p:nvPr/>
        </p:nvPicPr>
        <p:blipFill rotWithShape="1">
          <a:blip r:embed="rId3">
            <a:alphaModFix/>
          </a:blip>
          <a:srcRect b="39266" l="0" r="0" t="0"/>
          <a:stretch/>
        </p:blipFill>
        <p:spPr>
          <a:xfrm>
            <a:off x="11904692" y="1739701"/>
            <a:ext cx="11099345" cy="10236783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pic>
        <p:nvPicPr>
          <p:cNvPr descr="AutoShape 10" id="291" name="Google Shape;291;p1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98882" y="6801984"/>
            <a:ext cx="21833711" cy="5705815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292" name="Google Shape;292;p17"/>
          <p:cNvSpPr txBox="1"/>
          <p:nvPr/>
        </p:nvSpPr>
        <p:spPr>
          <a:xfrm>
            <a:off x="2149812" y="7513228"/>
            <a:ext cx="18931851" cy="491058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Algunos han recibido como herencia el temperamento irritable, y su educación en la niñez no les ha enseñado el dominio propio.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 Light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frecuencia a este temperamento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fogoso, se unen la envidia y los celos.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96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utoShape 10" id="297" name="Google Shape;297;p18"/>
          <p:cNvPicPr preferRelativeResize="0"/>
          <p:nvPr/>
        </p:nvPicPr>
        <p:blipFill rotWithShape="1">
          <a:blip r:embed="rId4">
            <a:alphaModFix amt="64167"/>
          </a:blip>
          <a:srcRect b="0" l="0" r="0" t="0"/>
          <a:stretch/>
        </p:blipFill>
        <p:spPr>
          <a:xfrm>
            <a:off x="1166493" y="3835704"/>
            <a:ext cx="16322817" cy="829517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298" name="Google Shape;298;p18"/>
          <p:cNvSpPr txBox="1"/>
          <p:nvPr/>
        </p:nvSpPr>
        <p:spPr>
          <a:xfrm>
            <a:off x="883503" y="807118"/>
            <a:ext cx="22050058" cy="1608387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99" name="Google Shape;299;p18"/>
          <p:cNvSpPr txBox="1"/>
          <p:nvPr/>
        </p:nvSpPr>
        <p:spPr>
          <a:xfrm>
            <a:off x="1513919" y="4174139"/>
            <a:ext cx="15627964" cy="76183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religión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es un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tejido firme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compuesto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innumerables hilos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entrelazados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tacto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habilidad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Únicamente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sabiduría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viene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Dios puede completar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tejido. Hay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 variedad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telas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al principio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tienen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buena apariencia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pero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pueden soportar la prueba. Se destiñen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colores no son firmes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Bajo el calor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verano se destiñen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se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pierden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tela no puede soportar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trato rudo.</a:t>
            </a:r>
            <a:endParaRPr/>
          </a:p>
        </p:txBody>
      </p:sp>
      <p:sp>
        <p:nvSpPr>
          <p:cNvPr id="300" name="Google Shape;300;p18"/>
          <p:cNvSpPr txBox="1"/>
          <p:nvPr/>
        </p:nvSpPr>
        <p:spPr>
          <a:xfrm>
            <a:off x="1125081" y="1220929"/>
            <a:ext cx="21566902" cy="118716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000"/>
              <a:buFont typeface="Helvetica Neue"/>
              <a:buNone/>
            </a:pPr>
            <a:r>
              <a:rPr b="0" i="0" lang="en-US" sz="60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conversión cambia </a:t>
            </a:r>
            <a:r>
              <a:rPr b="0" i="0" lang="en-US" sz="60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tendencias heredadas</a:t>
            </a:r>
            <a:endParaRPr/>
          </a:p>
        </p:txBody>
      </p:sp>
      <p:sp>
        <p:nvSpPr>
          <p:cNvPr id="301" name="Google Shape;301;p18"/>
          <p:cNvSpPr txBox="1"/>
          <p:nvPr/>
        </p:nvSpPr>
        <p:spPr>
          <a:xfrm>
            <a:off x="1532140" y="12344865"/>
            <a:ext cx="14969720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—Carta 105, 1893; The S.D.A. Bible Commentary 6:1101. {1MCP 154.4}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06" name="Google Shape;306;p1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60362" y="2561263"/>
            <a:ext cx="7991946" cy="107233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utoShape 10" id="307" name="Google Shape;307;p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693282" y="4490584"/>
            <a:ext cx="16551106" cy="6740269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  <p:sp>
        <p:nvSpPr>
          <p:cNvPr id="308" name="Google Shape;308;p19"/>
          <p:cNvSpPr txBox="1"/>
          <p:nvPr/>
        </p:nvSpPr>
        <p:spPr>
          <a:xfrm>
            <a:off x="1350129" y="623019"/>
            <a:ext cx="2181024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09" name="Google Shape;309;p19"/>
          <p:cNvSpPr txBox="1"/>
          <p:nvPr/>
        </p:nvSpPr>
        <p:spPr>
          <a:xfrm>
            <a:off x="7270173" y="4789972"/>
            <a:ext cx="15397325" cy="614149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810001" lvl="0" marL="81000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7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Presentes donde más se los necesita. 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10001" lvl="0" marL="81000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7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Junto a los que deben librar las batallas más recias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10001" lvl="0" marL="81000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7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Junto a los que tienen que luchar contra las inclinaciones y tendencias hereditarias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810001" lvl="0" marL="81000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7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Junto a los seres cuyos hogares son de mal ambiente</a:t>
            </a:r>
            <a:endParaRPr/>
          </a:p>
        </p:txBody>
      </p:sp>
      <p:sp>
        <p:nvSpPr>
          <p:cNvPr id="310" name="Google Shape;310;p19"/>
          <p:cNvSpPr txBox="1"/>
          <p:nvPr/>
        </p:nvSpPr>
        <p:spPr>
          <a:xfrm>
            <a:off x="1383723" y="1108299"/>
            <a:ext cx="21743058" cy="12177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5982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960"/>
              <a:buFont typeface="Helvetica Neue"/>
              <a:buNone/>
            </a:pPr>
            <a:r>
              <a:rPr b="0" i="0" lang="en-US" sz="696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</a:t>
            </a:r>
            <a:r>
              <a:rPr b="0" i="0" lang="en-US" sz="936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ángeles ayudan</a:t>
            </a:r>
            <a:r>
              <a:rPr b="0" i="0" lang="en-US" sz="696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luchar contra estas tendencias</a:t>
            </a:r>
            <a:endParaRPr/>
          </a:p>
        </p:txBody>
      </p:sp>
      <p:sp>
        <p:nvSpPr>
          <p:cNvPr id="311" name="Google Shape;311;p19"/>
          <p:cNvSpPr txBox="1"/>
          <p:nvPr/>
        </p:nvSpPr>
        <p:spPr>
          <a:xfrm>
            <a:off x="12357373" y="12014665"/>
            <a:ext cx="10997655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16 de Abr. 1895; MeM 312. {1MCP 155.1}</a:t>
            </a:r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2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PortadA MENTEcaracterPer.png" id="113" name="Google Shape;113;p2"/>
          <p:cNvPicPr preferRelativeResize="0"/>
          <p:nvPr/>
        </p:nvPicPr>
        <p:blipFill rotWithShape="1">
          <a:blip r:embed="rId3">
            <a:alphaModFix/>
          </a:blip>
          <a:srcRect b="0" l="0" r="0" t="963"/>
          <a:stretch/>
        </p:blipFill>
        <p:spPr>
          <a:xfrm>
            <a:off x="2640419" y="614846"/>
            <a:ext cx="8064798" cy="12864606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14" name="Google Shape;114;p2"/>
          <p:cNvGrpSpPr/>
          <p:nvPr/>
        </p:nvGrpSpPr>
        <p:grpSpPr>
          <a:xfrm>
            <a:off x="14263341" y="1913228"/>
            <a:ext cx="8164516" cy="5158920"/>
            <a:chOff x="0" y="0"/>
            <a:chExt cx="8164515" cy="5158918"/>
          </a:xfrm>
        </p:grpSpPr>
        <p:pic>
          <p:nvPicPr>
            <p:cNvPr descr="Imagen" id="115" name="Google Shape;115;p2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0" y="1352194"/>
              <a:ext cx="8164515" cy="380672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LOGO MINMUJER.png" id="116" name="Google Shape;116;p2"/>
            <p:cNvPicPr preferRelativeResize="0"/>
            <p:nvPr/>
          </p:nvPicPr>
          <p:blipFill rotWithShape="1">
            <a:blip r:embed="rId5">
              <a:alphaModFix/>
            </a:blip>
            <a:srcRect b="0" l="632" r="631" t="0"/>
            <a:stretch/>
          </p:blipFill>
          <p:spPr>
            <a:xfrm>
              <a:off x="1767163" y="0"/>
              <a:ext cx="4630435" cy="2140474"/>
            </a:xfrm>
            <a:prstGeom prst="rect">
              <a:avLst/>
            </a:prstGeom>
            <a:noFill/>
            <a:ln>
              <a:noFill/>
            </a:ln>
            <a:effectLst>
              <a:outerShdw blurRad="254000" rotWithShape="0" dir="5400000" dist="127000">
                <a:srgbClr val="000000">
                  <a:alpha val="69803"/>
                </a:srgbClr>
              </a:outerShdw>
            </a:effectLst>
          </p:spPr>
        </p:pic>
      </p:grpSp>
      <p:sp>
        <p:nvSpPr>
          <p:cNvPr id="117" name="Google Shape;117;p2"/>
          <p:cNvSpPr txBox="1"/>
          <p:nvPr/>
        </p:nvSpPr>
        <p:spPr>
          <a:xfrm>
            <a:off x="15020439" y="41984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sp>
        <p:nvSpPr>
          <p:cNvPr id="118" name="Google Shape;118;p2"/>
          <p:cNvSpPr txBox="1"/>
          <p:nvPr/>
        </p:nvSpPr>
        <p:spPr>
          <a:xfrm>
            <a:off x="41131641" y="2776084"/>
            <a:ext cx="6650317" cy="283001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Seminario  basado en el libro Mente, Carácter y Personalidad</a:t>
            </a:r>
            <a:endParaRPr/>
          </a:p>
          <a:p>
            <a:pPr indent="0" lvl="1" marL="0" marR="0" rtl="0" algn="ctr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Helvetica Neue Light"/>
              <a:buNone/>
            </a:pPr>
            <a:r>
              <a:rPr b="0" i="0" lang="en-US" sz="2600" u="none" cap="small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Autor: Elena G. de White</a:t>
            </a:r>
            <a:endParaRPr/>
          </a:p>
        </p:txBody>
      </p:sp>
      <p:pic>
        <p:nvPicPr>
          <p:cNvPr descr="Galería de imágenes" id="119" name="Google Shape;119;p2"/>
          <p:cNvPicPr preferRelativeResize="0"/>
          <p:nvPr/>
        </p:nvPicPr>
        <p:blipFill rotWithShape="1">
          <a:blip r:embed="rId6">
            <a:alphaModFix/>
          </a:blip>
          <a:srcRect b="1766" l="0" r="0" t="1767"/>
          <a:stretch/>
        </p:blipFill>
        <p:spPr>
          <a:xfrm>
            <a:off x="6984139" y="6221457"/>
            <a:ext cx="13616122" cy="7930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5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316" name="Google Shape;316;p20"/>
          <p:cNvPicPr preferRelativeResize="0"/>
          <p:nvPr/>
        </p:nvPicPr>
        <p:blipFill rotWithShape="1">
          <a:blip r:embed="rId3">
            <a:alphaModFix/>
          </a:blip>
          <a:srcRect b="299" l="0" r="0" t="299"/>
          <a:stretch/>
        </p:blipFill>
        <p:spPr>
          <a:xfrm>
            <a:off x="1765550" y="2799318"/>
            <a:ext cx="9638006" cy="10787083"/>
          </a:xfrm>
          <a:prstGeom prst="rect">
            <a:avLst/>
          </a:prstGeom>
          <a:noFill/>
          <a:ln>
            <a:noFill/>
          </a:ln>
        </p:spPr>
      </p:pic>
      <p:sp>
        <p:nvSpPr>
          <p:cNvPr id="317" name="Google Shape;317;p20"/>
          <p:cNvSpPr/>
          <p:nvPr/>
        </p:nvSpPr>
        <p:spPr>
          <a:xfrm>
            <a:off x="8568729" y="3665849"/>
            <a:ext cx="14162584" cy="8517180"/>
          </a:xfrm>
          <a:prstGeom prst="roundRect">
            <a:avLst>
              <a:gd fmla="val 7172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18" name="Google Shape;318;p20"/>
          <p:cNvSpPr txBox="1"/>
          <p:nvPr/>
        </p:nvSpPr>
        <p:spPr>
          <a:xfrm>
            <a:off x="3204626" y="623019"/>
            <a:ext cx="17565371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9" name="Google Shape;319;p20"/>
          <p:cNvSpPr txBox="1"/>
          <p:nvPr/>
        </p:nvSpPr>
        <p:spPr>
          <a:xfrm>
            <a:off x="9161800" y="4149624"/>
            <a:ext cx="12976443" cy="841667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que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creen verdaderamente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Jesús, 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tienen un seguro fundamento para su fe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 Esa </a:t>
            </a:r>
            <a:r>
              <a:rPr b="1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obra por el amor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purifica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</a:t>
            </a:r>
            <a:r>
              <a:rPr b="1" i="0" lang="en-US" sz="7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alma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todas sus imperfecciones hereditarias y cultivadas.</a:t>
            </a:r>
            <a:endParaRPr/>
          </a:p>
        </p:txBody>
      </p:sp>
      <p:sp>
        <p:nvSpPr>
          <p:cNvPr id="320" name="Google Shape;320;p20"/>
          <p:cNvSpPr txBox="1"/>
          <p:nvPr/>
        </p:nvSpPr>
        <p:spPr>
          <a:xfrm>
            <a:off x="4288649" y="1082899"/>
            <a:ext cx="15397325" cy="12177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04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5382"/>
              <a:buFont typeface="Helvetica Neue Light"/>
              <a:buNone/>
            </a:pPr>
            <a:r>
              <a:rPr b="0" i="0" lang="en-US" sz="5382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0" i="0" lang="en-US" sz="6786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fe purifica</a:t>
            </a:r>
            <a:r>
              <a:rPr b="0" i="0" lang="en-US" sz="5382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</a:t>
            </a:r>
            <a:r>
              <a:rPr b="0" i="0" lang="en-US" sz="6786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imperfecciones heredadas</a:t>
            </a:r>
            <a:endParaRPr/>
          </a:p>
        </p:txBody>
      </p:sp>
      <p:sp>
        <p:nvSpPr>
          <p:cNvPr id="321" name="Google Shape;321;p20"/>
          <p:cNvSpPr txBox="1"/>
          <p:nvPr/>
        </p:nvSpPr>
        <p:spPr>
          <a:xfrm>
            <a:off x="12147799" y="12827465"/>
            <a:ext cx="7004445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—TS 4:328 (1900). {1MCP 155.2}</a:t>
            </a:r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5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21"/>
          <p:cNvSpPr/>
          <p:nvPr/>
        </p:nvSpPr>
        <p:spPr>
          <a:xfrm>
            <a:off x="1137195" y="3446032"/>
            <a:ext cx="16257986" cy="9067234"/>
          </a:xfrm>
          <a:prstGeom prst="roundRect">
            <a:avLst>
              <a:gd fmla="val 6737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327" name="Google Shape;327;p21"/>
          <p:cNvSpPr txBox="1"/>
          <p:nvPr/>
        </p:nvSpPr>
        <p:spPr>
          <a:xfrm>
            <a:off x="3204626" y="623019"/>
            <a:ext cx="17565371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28" name="Google Shape;328;p21"/>
          <p:cNvSpPr txBox="1"/>
          <p:nvPr/>
        </p:nvSpPr>
        <p:spPr>
          <a:xfrm>
            <a:off x="1525672" y="3969568"/>
            <a:ext cx="13187193" cy="864766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3584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00"/>
              <a:buFont typeface="Helvetica Neue Light"/>
              <a:buNone/>
            </a:pP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enemigo entretejerá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ensalmo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licencia alrededor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 alma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haya logrado parapetarse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gracia de Cristo. Vendrán tentaciones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 pero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velamos contra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enemigo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si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mantenemos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equilibrio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dominio propio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la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pureza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espíritus seductores no tendrán influencia sobre nosotros.</a:t>
            </a:r>
            <a:endParaRPr/>
          </a:p>
        </p:txBody>
      </p:sp>
      <p:sp>
        <p:nvSpPr>
          <p:cNvPr id="329" name="Google Shape;329;p21"/>
          <p:cNvSpPr txBox="1"/>
          <p:nvPr/>
        </p:nvSpPr>
        <p:spPr>
          <a:xfrm>
            <a:off x="4288649" y="1159099"/>
            <a:ext cx="15397325" cy="121775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363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7743"/>
              <a:buFont typeface="Helvetica Neue"/>
              <a:buNone/>
            </a:pPr>
            <a:r>
              <a:rPr b="0" i="0" lang="en-US" sz="7743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Efectos </a:t>
            </a:r>
            <a:r>
              <a:rPr b="0" i="0" lang="en-US" sz="6141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b="0" i="0" lang="en-US" sz="7743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largo alcance </a:t>
            </a:r>
            <a:r>
              <a:rPr b="0" i="0" lang="en-US" sz="6141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0" i="0" lang="en-US" sz="7743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ambiente</a:t>
            </a:r>
            <a:endParaRPr/>
          </a:p>
        </p:txBody>
      </p:sp>
      <p:sp>
        <p:nvSpPr>
          <p:cNvPr id="330" name="Google Shape;330;p21"/>
          <p:cNvSpPr txBox="1"/>
          <p:nvPr/>
        </p:nvSpPr>
        <p:spPr>
          <a:xfrm>
            <a:off x="5763966" y="12893664"/>
            <a:ext cx="7004444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—TS 4:328 (1900). {1MCP 155.2}</a:t>
            </a:r>
            <a:endParaRPr/>
          </a:p>
        </p:txBody>
      </p:sp>
      <p:pic>
        <p:nvPicPr>
          <p:cNvPr descr="Imagen" id="331" name="Google Shape;331;p2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3943961" y="3897695"/>
            <a:ext cx="10567677" cy="99846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5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22"/>
          <p:cNvSpPr txBox="1"/>
          <p:nvPr/>
        </p:nvSpPr>
        <p:spPr>
          <a:xfrm>
            <a:off x="1966109" y="2066750"/>
            <a:ext cx="10544195" cy="107509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236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que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nada hacen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para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estimular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tentación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tendrán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resistirla cuando venga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; pero los que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 mantienen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una atmósfera de mal, ellos mismos tendrán la culpa si son vencidos y caen.</a:t>
            </a:r>
            <a:endParaRPr/>
          </a:p>
        </p:txBody>
      </p:sp>
      <p:sp>
        <p:nvSpPr>
          <p:cNvPr id="337" name="Google Shape;337;p22"/>
          <p:cNvSpPr txBox="1"/>
          <p:nvPr/>
        </p:nvSpPr>
        <p:spPr>
          <a:xfrm>
            <a:off x="7142194" y="12258664"/>
            <a:ext cx="7050025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—CMPy AEC, 244. {1MCP 155.3}</a:t>
            </a:r>
            <a:endParaRPr/>
          </a:p>
        </p:txBody>
      </p:sp>
      <p:pic>
        <p:nvPicPr>
          <p:cNvPr descr="Imagen" id="338" name="Google Shape;338;p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2375827" y="2619631"/>
            <a:ext cx="11875145" cy="11219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2" name="Shape 3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43" name="Google Shape;343;p2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284487" y="5146112"/>
            <a:ext cx="20231438" cy="6239519"/>
          </a:xfrm>
          <a:prstGeom prst="rect">
            <a:avLst/>
          </a:prstGeom>
          <a:noFill/>
          <a:ln>
            <a:noFill/>
          </a:ln>
        </p:spPr>
      </p:pic>
      <p:sp>
        <p:nvSpPr>
          <p:cNvPr id="344" name="Google Shape;344;p23"/>
          <p:cNvSpPr txBox="1"/>
          <p:nvPr/>
        </p:nvSpPr>
        <p:spPr>
          <a:xfrm>
            <a:off x="6483637" y="6802728"/>
            <a:ext cx="15204738" cy="246908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9516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200"/>
              <a:buFont typeface="Helvetica Neue Light"/>
              <a:buNone/>
            </a:pPr>
            <a:r>
              <a:rPr b="0" i="0" lang="en-US" sz="6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lo </a:t>
            </a:r>
            <a:r>
              <a:rPr b="1" i="0" lang="en-US" sz="6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futuro</a:t>
            </a:r>
            <a:r>
              <a:rPr b="0" i="0" lang="en-US" sz="6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se </a:t>
            </a:r>
            <a:r>
              <a:rPr b="1" i="0" lang="en-US" sz="6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verán buenos motivos </a:t>
            </a:r>
            <a:r>
              <a:rPr b="0" i="0" lang="en-US" sz="6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los </a:t>
            </a:r>
            <a:r>
              <a:rPr b="1" i="0" lang="en-US" sz="6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se han dado amonestaciones acerca </a:t>
            </a:r>
            <a:r>
              <a:rPr b="0" i="0" lang="en-US" sz="62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1" i="0" lang="en-US" sz="6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espíritus seductores.</a:t>
            </a:r>
            <a:endParaRPr/>
          </a:p>
        </p:txBody>
      </p:sp>
      <p:sp>
        <p:nvSpPr>
          <p:cNvPr id="345" name="Google Shape;345;p23"/>
          <p:cNvSpPr txBox="1"/>
          <p:nvPr/>
        </p:nvSpPr>
        <p:spPr>
          <a:xfrm>
            <a:off x="15522378" y="12563464"/>
            <a:ext cx="7004444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—TS 4:328 (1900). {1MCP 155.2}</a:t>
            </a:r>
            <a:endParaRPr/>
          </a:p>
        </p:txBody>
      </p:sp>
      <p:grpSp>
        <p:nvGrpSpPr>
          <p:cNvPr id="346" name="Google Shape;346;p23"/>
          <p:cNvGrpSpPr/>
          <p:nvPr/>
        </p:nvGrpSpPr>
        <p:grpSpPr>
          <a:xfrm>
            <a:off x="1093963" y="1748604"/>
            <a:ext cx="6734023" cy="7358713"/>
            <a:chOff x="0" y="0"/>
            <a:chExt cx="6734021" cy="7358711"/>
          </a:xfrm>
        </p:grpSpPr>
        <p:pic>
          <p:nvPicPr>
            <p:cNvPr descr="Imagen" id="347" name="Google Shape;347;p23"/>
            <p:cNvPicPr preferRelativeResize="0"/>
            <p:nvPr/>
          </p:nvPicPr>
          <p:blipFill rotWithShape="1">
            <a:blip r:embed="rId4">
              <a:alphaModFix/>
            </a:blip>
            <a:srcRect b="0" l="0" r="0" t="0"/>
            <a:stretch/>
          </p:blipFill>
          <p:spPr>
            <a:xfrm>
              <a:off x="797333" y="689182"/>
              <a:ext cx="5139354" cy="598034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descr="Imagen" id="348" name="Google Shape;348;p23"/>
            <p:cNvPicPr preferRelativeResize="0"/>
            <p:nvPr/>
          </p:nvPicPr>
          <p:blipFill rotWithShape="1">
            <a:blip r:embed="rId5">
              <a:alphaModFix/>
            </a:blip>
            <a:srcRect b="0" l="0" r="0" t="0"/>
            <a:stretch/>
          </p:blipFill>
          <p:spPr>
            <a:xfrm>
              <a:off x="0" y="0"/>
              <a:ext cx="6734021" cy="7358711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52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4"/>
          <p:cNvSpPr txBox="1"/>
          <p:nvPr/>
        </p:nvSpPr>
        <p:spPr>
          <a:xfrm>
            <a:off x="5552279" y="2262214"/>
            <a:ext cx="15721910" cy="627106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100"/>
              <a:buFont typeface="Times New Roman"/>
              <a:buNone/>
            </a:pPr>
            <a:r>
              <a:rPr b="0" i="1" lang="en-US" sz="1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“Sed, pues, vosotros perfectos, como vuestro Padre </a:t>
            </a:r>
            <a:r>
              <a:rPr b="0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que </a:t>
            </a:r>
            <a:r>
              <a:rPr b="0" i="1" lang="en-US" sz="1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está </a:t>
            </a:r>
            <a:r>
              <a:rPr b="0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en los </a:t>
            </a:r>
            <a:r>
              <a:rPr b="0" i="1" lang="en-US" sz="1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cielos </a:t>
            </a:r>
            <a:r>
              <a:rPr b="0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es </a:t>
            </a:r>
            <a:r>
              <a:rPr b="0" i="1" lang="en-US" sz="111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perfecto”</a:t>
            </a:r>
            <a:r>
              <a:rPr b="0" i="1" lang="en-US" sz="84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.</a:t>
            </a:r>
            <a:endParaRPr/>
          </a:p>
        </p:txBody>
      </p:sp>
      <p:sp>
        <p:nvSpPr>
          <p:cNvPr id="354" name="Google Shape;354;p24"/>
          <p:cNvSpPr txBox="1"/>
          <p:nvPr/>
        </p:nvSpPr>
        <p:spPr>
          <a:xfrm>
            <a:off x="17908778" y="12207864"/>
            <a:ext cx="2433257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Mateo 5:48</a:t>
            </a:r>
            <a:endParaRPr/>
          </a:p>
        </p:txBody>
      </p:sp>
      <p:sp>
        <p:nvSpPr>
          <p:cNvPr id="355" name="Google Shape;355;p24"/>
          <p:cNvSpPr txBox="1"/>
          <p:nvPr/>
        </p:nvSpPr>
        <p:spPr>
          <a:xfrm>
            <a:off x="4056743" y="514107"/>
            <a:ext cx="16981713" cy="11203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Entonces se verá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 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palabras</a:t>
            </a:r>
            <a:r>
              <a:rPr b="0" i="0" lang="en-US" sz="4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Cristo:</a:t>
            </a: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360" name="Google Shape;360;p25"/>
          <p:cNvPicPr preferRelativeResize="0"/>
          <p:nvPr/>
        </p:nvPicPr>
        <p:blipFill rotWithShape="1">
          <a:blip r:embed="rId3">
            <a:alphaModFix/>
          </a:blip>
          <a:srcRect b="21017" l="0" r="0" t="21018"/>
          <a:stretch/>
        </p:blipFill>
        <p:spPr>
          <a:xfrm>
            <a:off x="360663" y="2618223"/>
            <a:ext cx="14112274" cy="2421912"/>
          </a:xfrm>
          <a:prstGeom prst="rect">
            <a:avLst/>
          </a:prstGeom>
          <a:noFill/>
          <a:ln>
            <a:noFill/>
          </a:ln>
        </p:spPr>
      </p:pic>
      <p:sp>
        <p:nvSpPr>
          <p:cNvPr id="361" name="Google Shape;361;p25"/>
          <p:cNvSpPr txBox="1"/>
          <p:nvPr/>
        </p:nvSpPr>
        <p:spPr>
          <a:xfrm>
            <a:off x="2899826" y="877019"/>
            <a:ext cx="18584348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2" name="Google Shape;362;p25"/>
          <p:cNvSpPr txBox="1"/>
          <p:nvPr/>
        </p:nvSpPr>
        <p:spPr>
          <a:xfrm>
            <a:off x="2810885" y="12697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Evitemos</a:t>
            </a:r>
            <a:r>
              <a:rPr b="0" i="0" lang="en-US" sz="66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malas compañías</a:t>
            </a:r>
            <a:endParaRPr/>
          </a:p>
        </p:txBody>
      </p:sp>
      <p:sp>
        <p:nvSpPr>
          <p:cNvPr id="363" name="Google Shape;363;p25"/>
          <p:cNvSpPr txBox="1"/>
          <p:nvPr/>
        </p:nvSpPr>
        <p:spPr>
          <a:xfrm>
            <a:off x="19640880" y="12375312"/>
            <a:ext cx="3707740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 {1MCP 156.1}</a:t>
            </a:r>
            <a:endParaRPr/>
          </a:p>
        </p:txBody>
      </p:sp>
      <p:sp>
        <p:nvSpPr>
          <p:cNvPr id="364" name="Google Shape;364;p25"/>
          <p:cNvSpPr txBox="1"/>
          <p:nvPr/>
        </p:nvSpPr>
        <p:spPr>
          <a:xfrm>
            <a:off x="3093257" y="5176725"/>
            <a:ext cx="19010286" cy="7010327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-1054100" lvl="0" marL="1066800" marR="0" rtl="0" algn="l">
              <a:lnSpc>
                <a:spcPct val="865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792"/>
              <a:buFont typeface="Helvetica Neue"/>
              <a:buChar char="•"/>
            </a:pP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importancia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tiene el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rehuir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hasta donde sea posible,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todas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compañías</a:t>
            </a:r>
            <a:r>
              <a:rPr b="0" i="0" lang="en-US" sz="8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favorecen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  <a:r>
              <a:rPr b="0" i="0" lang="en-US" sz="8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1054100" lvl="0" marL="1066800" marR="0" rtl="0" algn="l">
              <a:lnSpc>
                <a:spcPct val="96341"/>
              </a:lnSpc>
              <a:spcBef>
                <a:spcPts val="4900"/>
              </a:spcBef>
              <a:spcAft>
                <a:spcPts val="0"/>
              </a:spcAft>
              <a:buClr>
                <a:srgbClr val="FFFFFF"/>
              </a:buClr>
              <a:buSzPts val="12792"/>
              <a:buFont typeface="Helvetica Neue"/>
              <a:buChar char="•"/>
            </a:pP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 elegir su ambiente</a:t>
            </a:r>
            <a:r>
              <a:rPr b="0" i="0" lang="en-US" sz="8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pocos son los que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dan </a:t>
            </a:r>
            <a:r>
              <a:rPr b="0" i="0" lang="en-US" sz="8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primera consideración</a:t>
            </a:r>
            <a:r>
              <a:rPr b="0" i="0" lang="en-US" sz="8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la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prosperidad espiritual</a:t>
            </a:r>
            <a:r>
              <a:rPr b="0" i="0" lang="en-US" sz="82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Galería de imágenes" id="369" name="Google Shape;369;p26"/>
          <p:cNvPicPr preferRelativeResize="0"/>
          <p:nvPr/>
        </p:nvPicPr>
        <p:blipFill rotWithShape="1">
          <a:blip r:embed="rId3">
            <a:alphaModFix/>
          </a:blip>
          <a:srcRect b="21017" l="0" r="0" t="21018"/>
          <a:stretch/>
        </p:blipFill>
        <p:spPr>
          <a:xfrm>
            <a:off x="5135863" y="2494951"/>
            <a:ext cx="14112274" cy="2421911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6"/>
          <p:cNvSpPr txBox="1"/>
          <p:nvPr/>
        </p:nvSpPr>
        <p:spPr>
          <a:xfrm>
            <a:off x="2899826" y="877019"/>
            <a:ext cx="18584348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1" name="Google Shape;371;p26"/>
          <p:cNvSpPr txBox="1"/>
          <p:nvPr/>
        </p:nvSpPr>
        <p:spPr>
          <a:xfrm>
            <a:off x="2810885" y="12697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Evitemos</a:t>
            </a:r>
            <a:r>
              <a:rPr b="0" i="0" lang="en-US" sz="66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malas compañías</a:t>
            </a:r>
            <a:endParaRPr/>
          </a:p>
        </p:txBody>
      </p:sp>
      <p:sp>
        <p:nvSpPr>
          <p:cNvPr id="372" name="Google Shape;372;p26"/>
          <p:cNvSpPr txBox="1"/>
          <p:nvPr/>
        </p:nvSpPr>
        <p:spPr>
          <a:xfrm>
            <a:off x="19640880" y="12375312"/>
            <a:ext cx="3707740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 {1MCP 156.1}</a:t>
            </a:r>
            <a:endParaRPr/>
          </a:p>
        </p:txBody>
      </p:sp>
      <p:sp>
        <p:nvSpPr>
          <p:cNvPr id="373" name="Google Shape;373;p26"/>
          <p:cNvSpPr txBox="1"/>
          <p:nvPr/>
        </p:nvSpPr>
        <p:spPr>
          <a:xfrm>
            <a:off x="1840994" y="5260380"/>
            <a:ext cx="20702012" cy="677664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809856" lvl="0" marL="822556" marR="0" rtl="0" algn="l">
              <a:lnSpc>
                <a:spcPct val="8658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828"/>
              <a:buFont typeface="Helvetica Neue Light"/>
              <a:buChar char="•"/>
            </a:pP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Los padres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acuden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familias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las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ciudades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0" i="0" sz="6300" u="none" cap="none" strike="noStrike">
              <a:solidFill>
                <a:srgbClr val="558AA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1054100" lvl="0" marL="1066800" marR="0" rtl="0" algn="l">
              <a:lnSpc>
                <a:spcPct val="86585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12792"/>
              <a:buFont typeface="Helvetica Neue"/>
              <a:buChar char="•"/>
            </a:pP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hijos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teniendo qué hacer 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cuando no están en la escuela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se educan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calle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0" i="0" sz="6300" u="none" cap="none" strike="noStrike">
              <a:solidFill>
                <a:srgbClr val="558AAB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809856" lvl="0" marL="822556" marR="0" rtl="0" algn="l">
              <a:lnSpc>
                <a:spcPct val="86585"/>
              </a:lnSpc>
              <a:spcBef>
                <a:spcPts val="4800"/>
              </a:spcBef>
              <a:spcAft>
                <a:spcPts val="0"/>
              </a:spcAft>
              <a:buClr>
                <a:srgbClr val="FFFFFF"/>
              </a:buClr>
              <a:buSzPts val="9828"/>
              <a:buFont typeface="Helvetica Neue Light"/>
              <a:buChar char="•"/>
            </a:pP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las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malas compañías adquieren hábitos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vicio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disipación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p27"/>
          <p:cNvSpPr txBox="1"/>
          <p:nvPr/>
        </p:nvSpPr>
        <p:spPr>
          <a:xfrm>
            <a:off x="3131863" y="3286233"/>
            <a:ext cx="19085474" cy="8718334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79" name="Google Shape;379;p27"/>
          <p:cNvSpPr txBox="1"/>
          <p:nvPr/>
        </p:nvSpPr>
        <p:spPr>
          <a:xfrm>
            <a:off x="13344295" y="12426112"/>
            <a:ext cx="6953708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—JT 2:74 (1882). {1MCP 156.2}</a:t>
            </a:r>
            <a:endParaRPr/>
          </a:p>
        </p:txBody>
      </p:sp>
      <p:sp>
        <p:nvSpPr>
          <p:cNvPr id="380" name="Google Shape;380;p27"/>
          <p:cNvSpPr txBox="1"/>
          <p:nvPr/>
        </p:nvSpPr>
        <p:spPr>
          <a:xfrm>
            <a:off x="3418279" y="3588014"/>
            <a:ext cx="18512642" cy="811477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Helvetica Neue Light"/>
              <a:buNone/>
            </a:pP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la </a:t>
            </a:r>
            <a:r>
              <a:rPr b="1" i="0" lang="en-US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corrección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su error </a:t>
            </a:r>
            <a:r>
              <a:rPr b="1" i="0" lang="en-US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requeriría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 </a:t>
            </a:r>
            <a:r>
              <a:rPr b="1" i="0" lang="en-US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sacrificio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permanecen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dónde están, hasta que Satanás </a:t>
            </a:r>
            <a:r>
              <a:rPr b="1" i="0" lang="en-US" sz="5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obtiene pleno dominio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sus hijos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</a:t>
            </a:r>
            <a:r>
              <a:rPr b="1" i="0" lang="en-US" sz="7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Mejor es sacrificar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cualesquiera consideraciones mundanales, o aun todas ellas, </a:t>
            </a:r>
            <a:r>
              <a:rPr b="1" i="0" lang="en-US" sz="53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antes que poner en peligro las almas preciosas confiadas a vuestro cuidado</a:t>
            </a:r>
            <a:r>
              <a:rPr b="0" i="0" lang="en-US" sz="6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pic>
        <p:nvPicPr>
          <p:cNvPr descr="Imagen" id="381" name="Google Shape;381;p27"/>
          <p:cNvPicPr preferRelativeResize="0"/>
          <p:nvPr/>
        </p:nvPicPr>
        <p:blipFill rotWithShape="1">
          <a:blip r:embed="rId3">
            <a:alphaModFix/>
          </a:blip>
          <a:srcRect b="22017" l="5332" r="6638" t="16871"/>
          <a:stretch/>
        </p:blipFill>
        <p:spPr>
          <a:xfrm>
            <a:off x="1311035" y="410878"/>
            <a:ext cx="12493278" cy="34088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8"/>
          <p:cNvSpPr txBox="1"/>
          <p:nvPr/>
        </p:nvSpPr>
        <p:spPr>
          <a:xfrm>
            <a:off x="5197043" y="877019"/>
            <a:ext cx="15711568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53585F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87" name="Google Shape;387;p28"/>
          <p:cNvSpPr/>
          <p:nvPr/>
        </p:nvSpPr>
        <p:spPr>
          <a:xfrm>
            <a:off x="1663113" y="3049552"/>
            <a:ext cx="22604909" cy="9878021"/>
          </a:xfrm>
          <a:prstGeom prst="roundRect">
            <a:avLst>
              <a:gd fmla="val 10031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" id="388" name="Google Shape;388;p28"/>
          <p:cNvPicPr preferRelativeResize="0"/>
          <p:nvPr/>
        </p:nvPicPr>
        <p:blipFill rotWithShape="1">
          <a:blip r:embed="rId5">
            <a:alphaModFix/>
          </a:blip>
          <a:srcRect b="6769" l="4068" r="5421" t="9033"/>
          <a:stretch/>
        </p:blipFill>
        <p:spPr>
          <a:xfrm>
            <a:off x="650192" y="2167334"/>
            <a:ext cx="8053959" cy="7755731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p28"/>
          <p:cNvSpPr txBox="1"/>
          <p:nvPr/>
        </p:nvSpPr>
        <p:spPr>
          <a:xfrm>
            <a:off x="5706441" y="1201912"/>
            <a:ext cx="14692772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Vivir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b="0" i="0" lang="en-US" sz="8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atmósfera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</a:t>
            </a:r>
            <a:r>
              <a:rPr b="0" i="0" lang="en-US" sz="8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cielo</a:t>
            </a:r>
            <a:endParaRPr/>
          </a:p>
        </p:txBody>
      </p:sp>
      <p:sp>
        <p:nvSpPr>
          <p:cNvPr id="390" name="Google Shape;390;p28"/>
          <p:cNvSpPr txBox="1"/>
          <p:nvPr/>
        </p:nvSpPr>
        <p:spPr>
          <a:xfrm>
            <a:off x="7747049" y="3284850"/>
            <a:ext cx="16239550" cy="9762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946902" lvl="0" marL="959602" marR="0" rtl="0" algn="l">
              <a:lnSpc>
                <a:spcPct val="10136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68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Debemos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guiarnos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por la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teología verdadera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el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sentido común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946902" lvl="0" marL="959602" marR="0" rtl="0" algn="l">
              <a:lnSpc>
                <a:spcPct val="101369"/>
              </a:lnSpc>
              <a:spcBef>
                <a:spcPts val="4900"/>
              </a:spcBef>
              <a:spcAft>
                <a:spcPts val="0"/>
              </a:spcAft>
              <a:buClr>
                <a:srgbClr val="FFFFFF"/>
              </a:buClr>
              <a:buSzPts val="8268"/>
              <a:buFont typeface="Helvetica Neue Light"/>
              <a:buChar char="•"/>
            </a:pP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Nuestras almas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deben estar rodeadas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atmósfera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cielo.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946902" lvl="0" marL="959602" marR="0" rtl="0" algn="l">
              <a:lnSpc>
                <a:spcPct val="101369"/>
              </a:lnSpc>
              <a:spcBef>
                <a:spcPts val="4900"/>
              </a:spcBef>
              <a:spcAft>
                <a:spcPts val="0"/>
              </a:spcAft>
              <a:buClr>
                <a:srgbClr val="FFFFFF"/>
              </a:buClr>
              <a:buSzPts val="8268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hombres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mujeres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tienen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vigilarse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;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han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estar constantemente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guardia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n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 deben permitir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alguna palabra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acto pueda ser usado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hablar mal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conducta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395" name="Google Shape;395;p29"/>
          <p:cNvPicPr preferRelativeResize="0"/>
          <p:nvPr/>
        </p:nvPicPr>
        <p:blipFill rotWithShape="1">
          <a:blip r:embed="rId3">
            <a:alphaModFix/>
          </a:blip>
          <a:srcRect b="6769" l="4068" r="5421" t="9033"/>
          <a:stretch/>
        </p:blipFill>
        <p:spPr>
          <a:xfrm>
            <a:off x="-216614" y="2145506"/>
            <a:ext cx="9787569" cy="9425149"/>
          </a:xfrm>
          <a:prstGeom prst="rect">
            <a:avLst/>
          </a:prstGeom>
          <a:noFill/>
          <a:ln>
            <a:noFill/>
          </a:ln>
        </p:spPr>
      </p:pic>
      <p:sp>
        <p:nvSpPr>
          <p:cNvPr id="396" name="Google Shape;396;p29"/>
          <p:cNvSpPr txBox="1"/>
          <p:nvPr/>
        </p:nvSpPr>
        <p:spPr>
          <a:xfrm>
            <a:off x="1774716" y="1952862"/>
            <a:ext cx="15097740" cy="8166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que profesa seguir a Cristo tiene</a:t>
            </a:r>
            <a:endParaRPr/>
          </a:p>
        </p:txBody>
      </p:sp>
      <p:sp>
        <p:nvSpPr>
          <p:cNvPr id="397" name="Google Shape;397;p29"/>
          <p:cNvSpPr txBox="1"/>
          <p:nvPr/>
        </p:nvSpPr>
        <p:spPr>
          <a:xfrm>
            <a:off x="7766354" y="116133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—CMPyA acerca de la Educación Cristiana, 244 (1913). {1MCP 156.3}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98" name="Google Shape;398;p29"/>
          <p:cNvSpPr txBox="1"/>
          <p:nvPr/>
        </p:nvSpPr>
        <p:spPr>
          <a:xfrm>
            <a:off x="7978021" y="3162228"/>
            <a:ext cx="14943058" cy="805833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1054100" lvl="0" marL="1066800" marR="0" rtl="0" algn="l">
              <a:lnSpc>
                <a:spcPct val="9178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204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vigilarse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mantenerse puro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sin contaminación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sus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pensamientos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palabras y actos.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946902" lvl="0" marL="959602" marR="0" rtl="0" algn="l">
              <a:lnSpc>
                <a:spcPct val="91780"/>
              </a:lnSpc>
              <a:spcBef>
                <a:spcPts val="5500"/>
              </a:spcBef>
              <a:spcAft>
                <a:spcPts val="0"/>
              </a:spcAft>
              <a:buClr>
                <a:srgbClr val="FFFFFF"/>
              </a:buClr>
              <a:buSzPts val="8268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sobre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demás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 elevadora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 Su vida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ha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reflejar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brillantes rayos del Sol </a:t>
            </a:r>
            <a:r>
              <a:rPr b="0" i="0" lang="en-US" sz="5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Justicia.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3"/>
          <p:cNvSpPr txBox="1"/>
          <p:nvPr>
            <p:ph type="title"/>
          </p:nvPr>
        </p:nvSpPr>
        <p:spPr>
          <a:xfrm>
            <a:off x="2176958" y="1418897"/>
            <a:ext cx="8003184" cy="2860141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rtl="0" algn="ctr">
              <a:lnSpc>
                <a:spcPct val="89772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93"/>
              <a:buFont typeface="Roboto Light"/>
              <a:buNone/>
            </a:pPr>
            <a:r>
              <a:rPr lang="en-US" sz="5293">
                <a:latin typeface="Roboto Light"/>
                <a:ea typeface="Roboto Light"/>
                <a:cs typeface="Roboto Light"/>
                <a:sym typeface="Roboto Light"/>
              </a:rPr>
              <a:t>La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personalidad </a:t>
            </a:r>
            <a:r>
              <a:rPr lang="en-US" sz="5293">
                <a:latin typeface="Helvetica Neue"/>
                <a:ea typeface="Helvetica Neue"/>
                <a:cs typeface="Helvetica Neue"/>
                <a:sym typeface="Helvetica Neue"/>
              </a:rPr>
              <a:t>en </a:t>
            </a:r>
            <a:r>
              <a:rPr b="1" lang="en-US">
                <a:latin typeface="Helvetica Neue"/>
                <a:ea typeface="Helvetica Neue"/>
                <a:cs typeface="Helvetica Neue"/>
                <a:sym typeface="Helvetica Neue"/>
              </a:rPr>
              <a:t>desarrollo</a:t>
            </a:r>
            <a:endParaRPr/>
          </a:p>
        </p:txBody>
      </p:sp>
      <p:grpSp>
        <p:nvGrpSpPr>
          <p:cNvPr id="125" name="Google Shape;125;p3"/>
          <p:cNvGrpSpPr/>
          <p:nvPr/>
        </p:nvGrpSpPr>
        <p:grpSpPr>
          <a:xfrm>
            <a:off x="10947962" y="2443837"/>
            <a:ext cx="13371977" cy="10531086"/>
            <a:chOff x="0" y="0"/>
            <a:chExt cx="13371975" cy="10531085"/>
          </a:xfrm>
        </p:grpSpPr>
        <p:pic>
          <p:nvPicPr>
            <p:cNvPr descr="Galería de imágenes" id="126" name="Google Shape;126;p3"/>
            <p:cNvPicPr preferRelativeResize="0"/>
            <p:nvPr/>
          </p:nvPicPr>
          <p:blipFill rotWithShape="1">
            <a:blip r:embed="rId4">
              <a:alphaModFix/>
            </a:blip>
            <a:srcRect b="0" l="1570" r="1569" t="0"/>
            <a:stretch/>
          </p:blipFill>
          <p:spPr>
            <a:xfrm>
              <a:off x="0" y="176841"/>
              <a:ext cx="13371975" cy="10354244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7" name="Google Shape;127;p3"/>
            <p:cNvSpPr txBox="1"/>
            <p:nvPr/>
          </p:nvSpPr>
          <p:spPr>
            <a:xfrm>
              <a:off x="2245042" y="920392"/>
              <a:ext cx="363173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Influencias prenatales</a:t>
              </a:r>
              <a:endParaRPr/>
            </a:p>
          </p:txBody>
        </p:sp>
        <p:sp>
          <p:nvSpPr>
            <p:cNvPr id="128" name="Google Shape;128;p3"/>
            <p:cNvSpPr txBox="1"/>
            <p:nvPr/>
          </p:nvSpPr>
          <p:spPr>
            <a:xfrm>
              <a:off x="661294" y="69849"/>
              <a:ext cx="1489773" cy="71366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16</a:t>
              </a:r>
              <a:endParaRPr/>
            </a:p>
            <a:p>
              <a:pPr indent="0" lvl="0" marL="0" marR="0" rtl="0" algn="l">
                <a:lnSpc>
                  <a:spcPct val="330882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17</a:t>
              </a:r>
              <a:endParaRPr/>
            </a:p>
            <a:p>
              <a:pPr indent="0" lvl="0" marL="0" marR="0" rtl="0" algn="l">
                <a:lnSpc>
                  <a:spcPct val="267647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18</a:t>
              </a:r>
              <a:endParaRPr/>
            </a:p>
          </p:txBody>
        </p:sp>
        <p:sp>
          <p:nvSpPr>
            <p:cNvPr id="129" name="Google Shape;129;p3"/>
            <p:cNvSpPr txBox="1"/>
            <p:nvPr/>
          </p:nvSpPr>
          <p:spPr>
            <a:xfrm>
              <a:off x="2094267" y="3504485"/>
              <a:ext cx="4480671" cy="145288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no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Herencia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ambiente</a:t>
              </a:r>
              <a:endParaRPr/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1971347" y="6122776"/>
              <a:ext cx="4179121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seguridad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en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hogar</a:t>
              </a:r>
              <a:endParaRPr/>
            </a:p>
          </p:txBody>
        </p:sp>
        <p:sp>
          <p:nvSpPr>
            <p:cNvPr id="131" name="Google Shape;131;p3"/>
            <p:cNvSpPr txBox="1"/>
            <p:nvPr/>
          </p:nvSpPr>
          <p:spPr>
            <a:xfrm>
              <a:off x="8266467" y="98389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influencia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 los 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padres</a:t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8266467" y="3542942"/>
              <a:ext cx="4179122" cy="1107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atmósfera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del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hogar</a:t>
              </a:r>
              <a:endParaRPr/>
            </a:p>
          </p:txBody>
        </p:sp>
        <p:sp>
          <p:nvSpPr>
            <p:cNvPr id="133" name="Google Shape;133;p3"/>
            <p:cNvSpPr txBox="1"/>
            <p:nvPr/>
          </p:nvSpPr>
          <p:spPr>
            <a:xfrm>
              <a:off x="8266467" y="5814972"/>
              <a:ext cx="4179122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4700"/>
                <a:buFont typeface="Arial Rounded"/>
                <a:buNone/>
              </a:pP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Cristo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trata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con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las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mentes</a:t>
              </a:r>
              <a:endParaRPr/>
            </a:p>
          </p:txBody>
        </p:sp>
        <p:sp>
          <p:nvSpPr>
            <p:cNvPr id="134" name="Google Shape;134;p3"/>
            <p:cNvSpPr txBox="1"/>
            <p:nvPr/>
          </p:nvSpPr>
          <p:spPr>
            <a:xfrm>
              <a:off x="5395033" y="8522627"/>
              <a:ext cx="3769944" cy="1234441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0" spcFirstLastPara="1" rIns="0" wrap="square" tIns="0">
              <a:spAutoFit/>
            </a:bodyPr>
            <a:lstStyle/>
            <a:p>
              <a:pPr indent="0" lvl="0" marL="0" marR="0" rtl="0" algn="l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2700"/>
                <a:buFont typeface="Arial Rounded"/>
                <a:buNone/>
              </a:pP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La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escuela</a:t>
              </a:r>
              <a:r>
                <a:rPr b="1" i="0" lang="en-US" sz="3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 </a:t>
              </a:r>
              <a:r>
                <a:rPr b="1" i="0" lang="en-US" sz="2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y el </a:t>
              </a:r>
              <a:r>
                <a:rPr b="1" i="0" lang="en-US" sz="47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maestro</a:t>
              </a:r>
              <a:endParaRPr/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6917507" y="0"/>
              <a:ext cx="1489774" cy="7276386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19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20</a:t>
              </a:r>
              <a:endParaRPr/>
            </a:p>
            <a:p>
              <a:pPr indent="0" lvl="0" marL="0" marR="0" rtl="0" algn="l">
                <a:lnSpc>
                  <a:spcPct val="311764"/>
                </a:lnSpc>
                <a:spcBef>
                  <a:spcPts val="40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21</a:t>
              </a:r>
              <a:endParaRPr/>
            </a:p>
          </p:txBody>
        </p:sp>
        <p:sp>
          <p:nvSpPr>
            <p:cNvPr id="136" name="Google Shape;136;p3"/>
            <p:cNvSpPr txBox="1"/>
            <p:nvPr/>
          </p:nvSpPr>
          <p:spPr>
            <a:xfrm>
              <a:off x="3836294" y="7653019"/>
              <a:ext cx="1758457" cy="191952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50800" lIns="50800" spcFirstLastPara="1" rIns="50800" wrap="square" tIns="50800">
              <a:spAutoFit/>
            </a:bodyPr>
            <a:lstStyle/>
            <a:p>
              <a:pPr indent="0" lvl="0" marL="0" marR="0" rtl="0" algn="l">
                <a:lnSpc>
                  <a:spcPct val="236764"/>
                </a:lnSpc>
                <a:spcBef>
                  <a:spcPts val="0"/>
                </a:spcBef>
                <a:spcAft>
                  <a:spcPts val="0"/>
                </a:spcAft>
                <a:buClr>
                  <a:srgbClr val="1D163D"/>
                </a:buClr>
                <a:buSzPts val="6800"/>
                <a:buFont typeface="Arial Rounded"/>
                <a:buNone/>
              </a:pPr>
              <a:r>
                <a:rPr b="1" i="0" lang="en-US" sz="6800" u="none" cap="none" strike="noStrike">
                  <a:solidFill>
                    <a:srgbClr val="1D163D"/>
                  </a:solidFill>
                  <a:latin typeface="Arial Rounded"/>
                  <a:ea typeface="Arial Rounded"/>
                  <a:cs typeface="Arial Rounded"/>
                  <a:sym typeface="Arial Rounded"/>
                </a:rPr>
                <a:t>22</a:t>
              </a:r>
              <a:endParaRPr/>
            </a:p>
          </p:txBody>
        </p:sp>
      </p:grpSp>
      <p:pic>
        <p:nvPicPr>
          <p:cNvPr descr="Galería de imágenes" id="137" name="Google Shape;137;p3"/>
          <p:cNvPicPr preferRelativeResize="0"/>
          <p:nvPr/>
        </p:nvPicPr>
        <p:blipFill rotWithShape="1">
          <a:blip r:embed="rId5">
            <a:alphaModFix/>
          </a:blip>
          <a:srcRect b="1766" l="0" r="0" t="1767"/>
          <a:stretch/>
        </p:blipFill>
        <p:spPr>
          <a:xfrm>
            <a:off x="335383" y="7202541"/>
            <a:ext cx="11686334" cy="6806487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3"/>
          <p:cNvSpPr txBox="1"/>
          <p:nvPr/>
        </p:nvSpPr>
        <p:spPr>
          <a:xfrm>
            <a:off x="15655627" y="1266497"/>
            <a:ext cx="3956646" cy="144935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4769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432"/>
              <a:buFont typeface="Roboto Light"/>
              <a:buNone/>
            </a:pPr>
            <a:r>
              <a:rPr b="0" i="0" lang="en-US" sz="6432" u="none" cap="none" strike="noStrike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rPr>
              <a:t>Contenido: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Google Shape;403;p30"/>
          <p:cNvSpPr txBox="1"/>
          <p:nvPr/>
        </p:nvSpPr>
        <p:spPr>
          <a:xfrm>
            <a:off x="2871231" y="877019"/>
            <a:ext cx="1918759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04" name="Google Shape;404;p30"/>
          <p:cNvSpPr txBox="1"/>
          <p:nvPr/>
        </p:nvSpPr>
        <p:spPr>
          <a:xfrm>
            <a:off x="3083915" y="12697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982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7656"/>
              <a:buFont typeface="Helvetica Neue"/>
              <a:buNone/>
            </a:pPr>
            <a:r>
              <a:rPr b="0" i="0" lang="en-US" sz="7656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influencia sobre la niñez modela el destino</a:t>
            </a:r>
            <a:endParaRPr/>
          </a:p>
        </p:txBody>
      </p:sp>
      <p:sp>
        <p:nvSpPr>
          <p:cNvPr id="405" name="Google Shape;405;p30"/>
          <p:cNvSpPr txBox="1"/>
          <p:nvPr/>
        </p:nvSpPr>
        <p:spPr>
          <a:xfrm>
            <a:off x="10688711" y="3469377"/>
            <a:ext cx="12903550" cy="944754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747210" lvl="0" marL="759910" marR="0" rtl="0" algn="l">
              <a:lnSpc>
                <a:spcPct val="10632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736"/>
              <a:buFont typeface="Helvetica Neue Light"/>
              <a:buChar char="•"/>
            </a:pP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Desde una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edad muy tierna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 están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alcance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influencias desmoralizadoras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pero los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 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profesan ser cristianos no parecen discernir 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</a:t>
            </a:r>
            <a:r>
              <a:rPr b="0" i="0" lang="en-US" sz="5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su </a:t>
            </a:r>
            <a:r>
              <a:rPr b="1" i="0" lang="en-US" sz="7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propio proceder.</a:t>
            </a:r>
            <a:endParaRPr/>
          </a:p>
        </p:txBody>
      </p:sp>
      <p:pic>
        <p:nvPicPr>
          <p:cNvPr descr="Imagen" id="406" name="Google Shape;406;p30"/>
          <p:cNvPicPr preferRelativeResize="0"/>
          <p:nvPr/>
        </p:nvPicPr>
        <p:blipFill rotWithShape="1">
          <a:blip r:embed="rId3">
            <a:alphaModFix amt="94334"/>
          </a:blip>
          <a:srcRect b="0" l="0" r="0" t="0"/>
          <a:stretch/>
        </p:blipFill>
        <p:spPr>
          <a:xfrm>
            <a:off x="185438" y="2119059"/>
            <a:ext cx="10449524" cy="11660226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70196"/>
              </a:srgbClr>
            </a:outerShdw>
            <a:reflection blurRad="0" dir="0" dist="0" endA="0" endPos="40000" fadeDir="5400000" kx="0" rotWithShape="0" algn="bl" stA="50000" stPos="0" sy="-100000" ky="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1" name="Google Shape;411;p31"/>
          <p:cNvGrpSpPr/>
          <p:nvPr/>
        </p:nvGrpSpPr>
        <p:grpSpPr>
          <a:xfrm>
            <a:off x="241300" y="3178942"/>
            <a:ext cx="10072888" cy="11162311"/>
            <a:chOff x="0" y="0"/>
            <a:chExt cx="10072886" cy="11162308"/>
          </a:xfrm>
        </p:grpSpPr>
        <p:pic>
          <p:nvPicPr>
            <p:cNvPr descr="Parent.png" id="412" name="Google Shape;412;p31"/>
            <p:cNvPicPr preferRelativeResize="0"/>
            <p:nvPr/>
          </p:nvPicPr>
          <p:blipFill rotWithShape="1">
            <a:blip r:embed="rId3">
              <a:alphaModFix/>
            </a:blip>
            <a:srcRect b="3462" l="0" r="0" t="0"/>
            <a:stretch/>
          </p:blipFill>
          <p:spPr>
            <a:xfrm>
              <a:off x="0" y="0"/>
              <a:ext cx="10072886" cy="1047447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13" name="Google Shape;413;p31"/>
            <p:cNvSpPr/>
            <p:nvPr/>
          </p:nvSpPr>
          <p:spPr>
            <a:xfrm>
              <a:off x="0" y="10550675"/>
              <a:ext cx="10072886" cy="611633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76200" lIns="76200" spcFirstLastPara="1" rIns="76200" wrap="square" tIns="762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558AAB"/>
                </a:buClr>
                <a:buSzPts val="3000"/>
                <a:buFont typeface="Helvetica Neue"/>
                <a:buNone/>
              </a:pPr>
              <a:r>
                <a:rPr b="1" i="0" lang="en-US" sz="3000" u="none" cap="none" strike="noStrike">
                  <a:solidFill>
                    <a:srgbClr val="558AAB"/>
                  </a:solidFill>
                  <a:latin typeface="Helvetica Neue"/>
                  <a:ea typeface="Helvetica Neue"/>
                  <a:cs typeface="Helvetica Neue"/>
                  <a:sym typeface="Helvetica Neue"/>
                </a:rPr>
                <a:t>Leyenda</a:t>
              </a:r>
              <a:endParaRPr/>
            </a:p>
          </p:txBody>
        </p:sp>
      </p:grpSp>
      <p:sp>
        <p:nvSpPr>
          <p:cNvPr id="414" name="Google Shape;414;p31"/>
          <p:cNvSpPr/>
          <p:nvPr/>
        </p:nvSpPr>
        <p:spPr>
          <a:xfrm>
            <a:off x="11044932" y="4456693"/>
            <a:ext cx="12408495" cy="6250414"/>
          </a:xfrm>
          <a:prstGeom prst="roundRect">
            <a:avLst>
              <a:gd fmla="val 11739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15" name="Google Shape;415;p31"/>
          <p:cNvSpPr txBox="1"/>
          <p:nvPr/>
        </p:nvSpPr>
        <p:spPr>
          <a:xfrm>
            <a:off x="8147354" y="117911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182, 183 (1896). {1MCP 156.4}</a:t>
            </a:r>
            <a:endParaRPr/>
          </a:p>
        </p:txBody>
      </p:sp>
      <p:sp>
        <p:nvSpPr>
          <p:cNvPr id="416" name="Google Shape;416;p31"/>
          <p:cNvSpPr txBox="1"/>
          <p:nvPr/>
        </p:nvSpPr>
        <p:spPr>
          <a:xfrm>
            <a:off x="11774577" y="5233030"/>
            <a:ext cx="11359773" cy="469774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1377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niños reciben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impresiones morales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espirituales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y los 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son sabiamente educados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niñez quizá yerren a veces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pero no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irán lejos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su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descarrío.</a:t>
            </a:r>
            <a:endParaRPr/>
          </a:p>
        </p:txBody>
      </p:sp>
      <p:sp>
        <p:nvSpPr>
          <p:cNvPr id="417" name="Google Shape;417;p31"/>
          <p:cNvSpPr txBox="1"/>
          <p:nvPr/>
        </p:nvSpPr>
        <p:spPr>
          <a:xfrm>
            <a:off x="192177" y="1042030"/>
            <a:ext cx="23535401" cy="284354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ctr">
              <a:lnSpc>
                <a:spcPct val="13773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¡Ojalá comprendieran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se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ejerce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sobre un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sus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más tiernos años imprime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una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tendencia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a su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modela su destino 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 eterna</a:t>
            </a:r>
            <a:r>
              <a:rPr b="0" i="0" lang="en-US" sz="5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o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muerte eterna!</a:t>
            </a:r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p32"/>
          <p:cNvSpPr txBox="1"/>
          <p:nvPr/>
        </p:nvSpPr>
        <p:spPr>
          <a:xfrm>
            <a:off x="2871231" y="877019"/>
            <a:ext cx="1918759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3" name="Google Shape;423;p32"/>
          <p:cNvSpPr txBox="1"/>
          <p:nvPr/>
        </p:nvSpPr>
        <p:spPr>
          <a:xfrm>
            <a:off x="3083915" y="12697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572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5487"/>
              <a:buFont typeface="Helvetica Neue"/>
              <a:buNone/>
            </a:pPr>
            <a:r>
              <a:rPr b="0" i="0" lang="en-US" sz="5487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8091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 son responsables</a:t>
            </a:r>
            <a:r>
              <a:rPr b="0" i="0" lang="en-US" sz="5487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</a:t>
            </a:r>
            <a:r>
              <a:rPr b="0" i="0" lang="en-US" sz="8091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gran medida</a:t>
            </a:r>
            <a:endParaRPr/>
          </a:p>
        </p:txBody>
      </p:sp>
      <p:sp>
        <p:nvSpPr>
          <p:cNvPr id="424" name="Google Shape;424;p32"/>
          <p:cNvSpPr txBox="1"/>
          <p:nvPr/>
        </p:nvSpPr>
        <p:spPr>
          <a:xfrm>
            <a:off x="4021901" y="3426062"/>
            <a:ext cx="16886257" cy="7928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946902" lvl="0" marL="959602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68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padres son en gran medida responsables por la forma dada al carácter de sus hijos. Deberían apuntar hacia la simetría y la proporción. Hay pocas mentes bien equilibradas porque los padres son inicuamente negligentes en su deber de estimular los rasgos débiles y reprimir los malos. No recuerdan que están bajo la obligación más solemne de vigilar las tendencias de cada niño, que es su deber educar a sus hijos en los hábitos correctos y en la forma correcta de pensar.</a:t>
            </a:r>
            <a:endParaRPr/>
          </a:p>
        </p:txBody>
      </p:sp>
      <p:sp>
        <p:nvSpPr>
          <p:cNvPr id="425" name="Google Shape;425;p32"/>
          <p:cNvSpPr txBox="1"/>
          <p:nvPr/>
        </p:nvSpPr>
        <p:spPr>
          <a:xfrm>
            <a:off x="7842554" y="122991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—Testimonies for the Church 5:319 (1885). {1MCP 157.1}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t/>
            </a:r>
            <a:endParaRPr b="0" i="0" sz="38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3"/>
          <p:cNvSpPr txBox="1"/>
          <p:nvPr/>
        </p:nvSpPr>
        <p:spPr>
          <a:xfrm>
            <a:off x="8110477" y="851619"/>
            <a:ext cx="15396152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31" name="Google Shape;431;p33"/>
          <p:cNvSpPr txBox="1"/>
          <p:nvPr/>
        </p:nvSpPr>
        <p:spPr>
          <a:xfrm>
            <a:off x="10271917" y="1244328"/>
            <a:ext cx="11073272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Comenzar</a:t>
            </a:r>
            <a:r>
              <a:rPr b="0" i="0" lang="en-US" sz="61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infancia</a:t>
            </a:r>
            <a:endParaRPr/>
          </a:p>
        </p:txBody>
      </p:sp>
      <p:sp>
        <p:nvSpPr>
          <p:cNvPr id="432" name="Google Shape;432;p33"/>
          <p:cNvSpPr txBox="1"/>
          <p:nvPr/>
        </p:nvSpPr>
        <p:spPr>
          <a:xfrm>
            <a:off x="11039316" y="3069192"/>
            <a:ext cx="11360468" cy="866776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1024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obra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los padres ha de 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comenzar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cuando su hijo 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está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la 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infancia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para que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pueda recibir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correctas impresiones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su </a:t>
            </a:r>
            <a:r>
              <a:rPr b="1" i="0" lang="en-US" sz="8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carácter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antes de que el mundo coloque su sello sobre la mente y el corazón.</a:t>
            </a:r>
            <a:endParaRPr/>
          </a:p>
        </p:txBody>
      </p:sp>
      <p:sp>
        <p:nvSpPr>
          <p:cNvPr id="433" name="Google Shape;433;p33"/>
          <p:cNvSpPr txBox="1"/>
          <p:nvPr/>
        </p:nvSpPr>
        <p:spPr>
          <a:xfrm>
            <a:off x="9214154" y="12349912"/>
            <a:ext cx="14118121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—The RH, 30 de Agos. 1881; CN, 177. {1MCP 157.2} 177. </a:t>
            </a:r>
            <a:endParaRPr/>
          </a:p>
        </p:txBody>
      </p:sp>
      <p:pic>
        <p:nvPicPr>
          <p:cNvPr descr="Imagen" id="434" name="Google Shape;434;p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99873" y="1487469"/>
            <a:ext cx="9648546" cy="124682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8" name="Shape 4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Google Shape;439;p34"/>
          <p:cNvSpPr txBox="1"/>
          <p:nvPr/>
        </p:nvSpPr>
        <p:spPr>
          <a:xfrm>
            <a:off x="1974264" y="1029419"/>
            <a:ext cx="21095871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40" name="Google Shape;440;p34"/>
          <p:cNvSpPr txBox="1"/>
          <p:nvPr/>
        </p:nvSpPr>
        <p:spPr>
          <a:xfrm>
            <a:off x="3141085" y="1523729"/>
            <a:ext cx="18762229" cy="12119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699"/>
              <a:buFont typeface="Helvetica Neue"/>
              <a:buNone/>
            </a:pPr>
            <a:r>
              <a:rPr b="0" i="0" lang="en-US" sz="669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importancia de los          primeros años de la vida</a:t>
            </a:r>
            <a:endParaRPr/>
          </a:p>
        </p:txBody>
      </p:sp>
      <p:sp>
        <p:nvSpPr>
          <p:cNvPr id="441" name="Google Shape;441;p34"/>
          <p:cNvSpPr txBox="1"/>
          <p:nvPr/>
        </p:nvSpPr>
        <p:spPr>
          <a:xfrm>
            <a:off x="2602994" y="3419191"/>
            <a:ext cx="3473073" cy="816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Madres</a:t>
            </a:r>
            <a:r>
              <a:rPr b="0" i="0" lang="en-US" sz="4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:</a:t>
            </a:r>
            <a:endParaRPr/>
          </a:p>
        </p:txBody>
      </p:sp>
      <p:sp>
        <p:nvSpPr>
          <p:cNvPr id="442" name="Google Shape;442;p34"/>
          <p:cNvSpPr txBox="1"/>
          <p:nvPr/>
        </p:nvSpPr>
        <p:spPr>
          <a:xfrm>
            <a:off x="18205753" y="12052237"/>
            <a:ext cx="5038316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178 (1899),</a:t>
            </a:r>
            <a:endParaRPr/>
          </a:p>
        </p:txBody>
      </p:sp>
      <p:pic>
        <p:nvPicPr>
          <p:cNvPr descr="Imagen" id="443" name="Google Shape;443;p3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0802974" y="391894"/>
            <a:ext cx="2168452" cy="3475573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444" name="Google Shape;444;p34"/>
          <p:cNvSpPr txBox="1"/>
          <p:nvPr/>
        </p:nvSpPr>
        <p:spPr>
          <a:xfrm>
            <a:off x="2780794" y="5087742"/>
            <a:ext cx="20702012" cy="57442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41550" lvl="0" marL="77965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les permitan que formen sus deseos y apetencias.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41550" lvl="0" marL="779650" marR="0" rtl="0" algn="l">
              <a:lnSpc>
                <a:spcPct val="10566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Deben ser la mente para su hijo.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41550" lvl="0" marL="779650" marR="0" rtl="0" algn="l">
              <a:lnSpc>
                <a:spcPct val="10566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primeros tres años son el tiempo cuando se dobla la diminuta rama.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41550" lvl="0" marL="779650" marR="0" rtl="0" algn="l">
              <a:lnSpc>
                <a:spcPct val="10566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Necesitan entender la importancia que tiene ese período.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41550" lvl="0" marL="779650" marR="0" rtl="0" algn="l">
              <a:lnSpc>
                <a:spcPct val="105660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 cuando se establece el fundamento.</a:t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49" name="Google Shape;449;p3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365878" y="4828854"/>
            <a:ext cx="21652244" cy="4058292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p35"/>
          <p:cNvSpPr txBox="1"/>
          <p:nvPr/>
        </p:nvSpPr>
        <p:spPr>
          <a:xfrm>
            <a:off x="2871231" y="877019"/>
            <a:ext cx="1918759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51" name="Google Shape;451;p35"/>
          <p:cNvSpPr txBox="1"/>
          <p:nvPr/>
        </p:nvSpPr>
        <p:spPr>
          <a:xfrm>
            <a:off x="3083915" y="12697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45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960"/>
              <a:buFont typeface="Helvetica Neue"/>
              <a:buNone/>
            </a:pPr>
            <a:r>
              <a:rPr b="0" i="0" lang="en-US" sz="696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primeros           años la formación del carácter</a:t>
            </a:r>
            <a:endParaRPr/>
          </a:p>
        </p:txBody>
      </p:sp>
      <p:sp>
        <p:nvSpPr>
          <p:cNvPr id="452" name="Google Shape;452;p35"/>
          <p:cNvSpPr txBox="1"/>
          <p:nvPr/>
        </p:nvSpPr>
        <p:spPr>
          <a:xfrm>
            <a:off x="3575069" y="5738490"/>
            <a:ext cx="16459120" cy="22390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lecciones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aprende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el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 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los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primeros siete años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 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tienen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más que ver con la formación de su carácter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que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 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lo que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aprende </a:t>
            </a:r>
            <a:r>
              <a:rPr b="0" i="0" lang="en-US" sz="3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los </a:t>
            </a:r>
            <a:r>
              <a:rPr b="1" i="0" lang="en-US" sz="53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años futuros.</a:t>
            </a:r>
            <a:endParaRPr/>
          </a:p>
        </p:txBody>
      </p:sp>
      <p:sp>
        <p:nvSpPr>
          <p:cNvPr id="453" name="Google Shape;453;p35"/>
          <p:cNvSpPr txBox="1"/>
          <p:nvPr/>
        </p:nvSpPr>
        <p:spPr>
          <a:xfrm>
            <a:off x="7842554" y="122991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177. {1MCP 157.4}</a:t>
            </a:r>
            <a:endParaRPr/>
          </a:p>
        </p:txBody>
      </p:sp>
      <p:pic>
        <p:nvPicPr>
          <p:cNvPr descr="Imagen" id="454" name="Google Shape;454;p3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473603" y="117906"/>
            <a:ext cx="2731194" cy="4285388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455" name="Google Shape;455;p35"/>
          <p:cNvSpPr txBox="1"/>
          <p:nvPr/>
        </p:nvSpPr>
        <p:spPr>
          <a:xfrm>
            <a:off x="7295594" y="10086934"/>
            <a:ext cx="13615512" cy="15278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 se puede exagerar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importancia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educación precoz 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niños.</a:t>
            </a:r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9" name="Shape 4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Google Shape;460;p36"/>
          <p:cNvSpPr/>
          <p:nvPr/>
        </p:nvSpPr>
        <p:spPr>
          <a:xfrm>
            <a:off x="1511686" y="9330007"/>
            <a:ext cx="20698224" cy="2931915"/>
          </a:xfrm>
          <a:prstGeom prst="roundRect">
            <a:avLst>
              <a:gd fmla="val 30484" name="adj"/>
            </a:avLst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61" name="Google Shape;461;p36"/>
          <p:cNvSpPr txBox="1"/>
          <p:nvPr/>
        </p:nvSpPr>
        <p:spPr>
          <a:xfrm>
            <a:off x="4235002" y="978348"/>
            <a:ext cx="16605728" cy="1303434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62" name="Google Shape;462;p36"/>
          <p:cNvSpPr txBox="1"/>
          <p:nvPr/>
        </p:nvSpPr>
        <p:spPr>
          <a:xfrm>
            <a:off x="6958367" y="1269728"/>
            <a:ext cx="11158997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200"/>
              <a:buFont typeface="Helvetica Neue"/>
              <a:buNone/>
            </a:pPr>
            <a:r>
              <a:rPr b="0" i="0" lang="en-US" sz="62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primeras lecciones</a:t>
            </a:r>
            <a:endParaRPr/>
          </a:p>
        </p:txBody>
      </p:sp>
      <p:sp>
        <p:nvSpPr>
          <p:cNvPr id="463" name="Google Shape;463;p36"/>
          <p:cNvSpPr txBox="1"/>
          <p:nvPr/>
        </p:nvSpPr>
        <p:spPr>
          <a:xfrm>
            <a:off x="3274645" y="4386592"/>
            <a:ext cx="18526443" cy="41948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41550" lvl="0" marL="75425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jóvenes no debieran oír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una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palabra impaciente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cualquier miembro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familia.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41550" lvl="0" marL="754250" marR="0" rtl="0" algn="l">
              <a:lnSpc>
                <a:spcPct val="105660"/>
              </a:lnSpc>
              <a:spcBef>
                <a:spcPts val="49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Reciben impresiones muy precoces 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741550" lvl="0" marL="754250" marR="0" rtl="0" algn="l">
              <a:lnSpc>
                <a:spcPct val="105660"/>
              </a:lnSpc>
              <a:spcBef>
                <a:spcPts val="49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que hagan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 hoy</a:t>
            </a:r>
            <a:r>
              <a:rPr b="0" i="0" lang="en-US" sz="5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ellos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serán mañana.</a:t>
            </a:r>
            <a:endParaRPr/>
          </a:p>
        </p:txBody>
      </p:sp>
      <p:sp>
        <p:nvSpPr>
          <p:cNvPr id="464" name="Google Shape;464;p36"/>
          <p:cNvSpPr txBox="1"/>
          <p:nvPr/>
        </p:nvSpPr>
        <p:spPr>
          <a:xfrm>
            <a:off x="7994954" y="122991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178 (1897)</a:t>
            </a:r>
            <a:endParaRPr/>
          </a:p>
        </p:txBody>
      </p:sp>
      <p:sp>
        <p:nvSpPr>
          <p:cNvPr id="465" name="Google Shape;465;p36"/>
          <p:cNvSpPr txBox="1"/>
          <p:nvPr/>
        </p:nvSpPr>
        <p:spPr>
          <a:xfrm>
            <a:off x="2054717" y="9102991"/>
            <a:ext cx="19137498" cy="267454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impresiones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dejadas precozmente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corazón se ven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los siguientes años. Quizá queden sepultadas, pero rara vez son raídas.</a:t>
            </a:r>
            <a:endParaRPr/>
          </a:p>
        </p:txBody>
      </p:sp>
      <p:sp>
        <p:nvSpPr>
          <p:cNvPr id="466" name="Google Shape;466;p36"/>
          <p:cNvSpPr txBox="1"/>
          <p:nvPr/>
        </p:nvSpPr>
        <p:spPr>
          <a:xfrm>
            <a:off x="8643569" y="2598815"/>
            <a:ext cx="7788593" cy="103918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94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500"/>
              <a:buFont typeface="Helvetica Neue"/>
              <a:buNone/>
            </a:pPr>
            <a:r>
              <a:rPr b="0" i="0" lang="en-US" sz="75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Rara vez se olvidan</a:t>
            </a:r>
            <a:endParaRPr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70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p37"/>
          <p:cNvSpPr txBox="1"/>
          <p:nvPr/>
        </p:nvSpPr>
        <p:spPr>
          <a:xfrm>
            <a:off x="2871231" y="877019"/>
            <a:ext cx="1918759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72" name="Google Shape;472;p37"/>
          <p:cNvSpPr txBox="1"/>
          <p:nvPr/>
        </p:nvSpPr>
        <p:spPr>
          <a:xfrm>
            <a:off x="3083915" y="13205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Primero el desarrollo físico</a:t>
            </a:r>
            <a:endParaRPr/>
          </a:p>
        </p:txBody>
      </p:sp>
      <p:sp>
        <p:nvSpPr>
          <p:cNvPr id="473" name="Google Shape;473;p37"/>
          <p:cNvSpPr/>
          <p:nvPr/>
        </p:nvSpPr>
        <p:spPr>
          <a:xfrm>
            <a:off x="3121726" y="2606988"/>
            <a:ext cx="15381871" cy="3826900"/>
          </a:xfrm>
          <a:custGeom>
            <a:rect b="b" l="l" r="r" t="t"/>
            <a:pathLst>
              <a:path extrusionOk="0" h="21600" w="21600">
                <a:moveTo>
                  <a:pt x="22" y="0"/>
                </a:moveTo>
                <a:lnTo>
                  <a:pt x="21600" y="0"/>
                </a:lnTo>
                <a:cubicBezTo>
                  <a:pt x="21121" y="5000"/>
                  <a:pt x="20481" y="9368"/>
                  <a:pt x="19718" y="12844"/>
                </a:cubicBezTo>
                <a:cubicBezTo>
                  <a:pt x="18522" y="18292"/>
                  <a:pt x="17075" y="21353"/>
                  <a:pt x="15579" y="21600"/>
                </a:cubicBezTo>
                <a:lnTo>
                  <a:pt x="0" y="21468"/>
                </a:lnTo>
                <a:lnTo>
                  <a:pt x="22" y="0"/>
                </a:lnTo>
                <a:close/>
              </a:path>
            </a:pathLst>
          </a:cu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12700" lvl="0" marL="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Durante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primeros años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niño, se debe  prestar atención especial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su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educación física antes </a:t>
            </a:r>
            <a:r>
              <a:rPr b="0" i="0" lang="en-US" sz="4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a su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intelecto.</a:t>
            </a:r>
            <a:endParaRPr/>
          </a:p>
        </p:txBody>
      </p:sp>
      <p:sp>
        <p:nvSpPr>
          <p:cNvPr id="474" name="Google Shape;474;p37"/>
          <p:cNvSpPr txBox="1"/>
          <p:nvPr/>
        </p:nvSpPr>
        <p:spPr>
          <a:xfrm>
            <a:off x="15995953" y="12476912"/>
            <a:ext cx="9998261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178 (1897). {1MCP 158.1}</a:t>
            </a:r>
            <a:endParaRPr/>
          </a:p>
        </p:txBody>
      </p:sp>
      <p:sp>
        <p:nvSpPr>
          <p:cNvPr id="475" name="Google Shape;475;p37"/>
          <p:cNvSpPr txBox="1"/>
          <p:nvPr/>
        </p:nvSpPr>
        <p:spPr>
          <a:xfrm>
            <a:off x="3003023" y="7805600"/>
            <a:ext cx="13507761" cy="3299599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47700" lvl="0" marL="660400" marR="0" rtl="0" algn="l">
              <a:lnSpc>
                <a:spcPct val="1191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60"/>
              <a:buFont typeface="Helvetica Neue Light"/>
              <a:buChar char="•"/>
            </a:pP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Si la constitución física es buena habría que atender a su educación intelectual.</a:t>
            </a:r>
            <a:endParaRPr/>
          </a:p>
          <a:p>
            <a:pPr indent="-647700" lvl="0" marL="660400" marR="0" rtl="0" algn="l">
              <a:lnSpc>
                <a:spcPct val="119148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760"/>
              <a:buFont typeface="Helvetica Neue Light"/>
              <a:buChar char="•"/>
            </a:pP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 infancia se extiende hasta la edad de seis o siete años.</a:t>
            </a:r>
            <a:endParaRPr/>
          </a:p>
        </p:txBody>
      </p:sp>
      <p:pic>
        <p:nvPicPr>
          <p:cNvPr descr="Imagen" id="476" name="Google Shape;476;p3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6048563" y="3037576"/>
            <a:ext cx="7425273" cy="5512074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/>
          <p:nvPr/>
        </p:nvSpPr>
        <p:spPr>
          <a:xfrm>
            <a:off x="17551688" y="1423600"/>
            <a:ext cx="5291752" cy="9700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408940" lvl="0" marL="660400" marR="0" rtl="0" algn="l">
              <a:lnSpc>
                <a:spcPct val="119148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60"/>
              <a:buFont typeface="Helvetica Neue Light"/>
              <a:buNone/>
            </a:pPr>
            <a:r>
              <a:t/>
            </a:r>
            <a:endParaRPr b="0" i="0" sz="47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  <a:p>
            <a:pPr indent="-730385" lvl="0" marL="743085" marR="0" rtl="0" algn="l">
              <a:lnSpc>
                <a:spcPct val="10566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No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hay 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educarlos basándose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libros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 Por regla general los niños son lo bastante curiosos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aprenden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cosas directamente de la naturaleza.</a:t>
            </a:r>
            <a:endParaRPr/>
          </a:p>
        </p:txBody>
      </p:sp>
      <p:sp>
        <p:nvSpPr>
          <p:cNvPr id="482" name="Google Shape;482;p38"/>
          <p:cNvSpPr txBox="1"/>
          <p:nvPr/>
        </p:nvSpPr>
        <p:spPr>
          <a:xfrm>
            <a:off x="9366554" y="122737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178 (1897). {1MCP 158.1}</a:t>
            </a:r>
            <a:endParaRPr/>
          </a:p>
        </p:txBody>
      </p:sp>
      <p:pic>
        <p:nvPicPr>
          <p:cNvPr descr="Imagen" id="483" name="Google Shape;483;p3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88256" y="30246"/>
            <a:ext cx="9464688" cy="11521908"/>
          </a:xfrm>
          <a:prstGeom prst="rect">
            <a:avLst/>
          </a:prstGeom>
          <a:noFill/>
          <a:ln>
            <a:noFill/>
          </a:ln>
        </p:spPr>
      </p:pic>
      <p:sp>
        <p:nvSpPr>
          <p:cNvPr id="484" name="Google Shape;484;p38"/>
          <p:cNvSpPr txBox="1"/>
          <p:nvPr/>
        </p:nvSpPr>
        <p:spPr>
          <a:xfrm>
            <a:off x="178088" y="2318950"/>
            <a:ext cx="7578050" cy="7909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47700" lvl="0" marL="66040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60"/>
              <a:buFont typeface="Helvetica Neue Light"/>
              <a:buChar char="•"/>
            </a:pP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Durante ese período los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niños deberían dejarse libres como los corderitos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para que corran por los alrededores de la casa impulsados por su infantil estado de ánimo, saltando y brincando, libres de toda preocupación y problema.</a:t>
            </a:r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8" name="Shape 4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489" name="Google Shape;489;p3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4007358" y="782541"/>
            <a:ext cx="9906391" cy="6918518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39"/>
          <p:cNvSpPr/>
          <p:nvPr/>
        </p:nvSpPr>
        <p:spPr>
          <a:xfrm>
            <a:off x="1054486" y="6335910"/>
            <a:ext cx="20456625" cy="5793980"/>
          </a:xfrm>
          <a:prstGeom prst="roundRect">
            <a:avLst>
              <a:gd fmla="val 15426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1" name="Google Shape;491;p39"/>
          <p:cNvSpPr txBox="1"/>
          <p:nvPr/>
        </p:nvSpPr>
        <p:spPr>
          <a:xfrm>
            <a:off x="1382703" y="1203389"/>
            <a:ext cx="11876268" cy="2931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30385" lvl="0" marL="743085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Formularán preguntas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sobre lo que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ven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oyen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los padres deberían aprovechar la oportunidad de instruirlos y contestar pacientemente.</a:t>
            </a:r>
            <a:endParaRPr/>
          </a:p>
        </p:txBody>
      </p:sp>
      <p:sp>
        <p:nvSpPr>
          <p:cNvPr id="492" name="Google Shape;492;p39"/>
          <p:cNvSpPr txBox="1"/>
          <p:nvPr/>
        </p:nvSpPr>
        <p:spPr>
          <a:xfrm>
            <a:off x="8375954" y="122737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—CN, 178 (1897). {1MCP 158.1}</a:t>
            </a:r>
            <a:endParaRPr/>
          </a:p>
        </p:txBody>
      </p:sp>
      <p:sp>
        <p:nvSpPr>
          <p:cNvPr id="493" name="Google Shape;493;p39"/>
          <p:cNvSpPr txBox="1"/>
          <p:nvPr/>
        </p:nvSpPr>
        <p:spPr>
          <a:xfrm>
            <a:off x="1705593" y="6871900"/>
            <a:ext cx="19814864" cy="472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47700" lvl="0" marL="660400" marR="0" rtl="0" algn="l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60"/>
              <a:buFont typeface="Helvetica Neue Light"/>
              <a:buChar char="•"/>
            </a:pP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sembrar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buenas semillas en sus corazones, pueden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tomar ventaja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al enemigo y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fortalecer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las mentes de sus hijos sin dejar lugar para que arraigue el mal.</a:t>
            </a:r>
            <a:endParaRPr/>
          </a:p>
          <a:p>
            <a:pPr indent="-647700" lvl="0" marL="660400" marR="0" rtl="0" algn="l">
              <a:lnSpc>
                <a:spcPct val="105660"/>
              </a:lnSpc>
              <a:spcBef>
                <a:spcPts val="2900"/>
              </a:spcBef>
              <a:spcAft>
                <a:spcPts val="0"/>
              </a:spcAft>
              <a:buClr>
                <a:srgbClr val="FFFFFF"/>
              </a:buClr>
              <a:buSzPts val="3760"/>
              <a:buFont typeface="Helvetica Neue Light"/>
              <a:buChar char="•"/>
            </a:pP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amorosas instrucciones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madres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impartidas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una tierna edad es lo que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niños necesitan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formación 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 carácter.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8EA4C5"/>
            </a:gs>
            <a:gs pos="100000">
              <a:srgbClr val="3A4C66"/>
            </a:gs>
          </a:gsLst>
          <a:lin ang="5400000" scaled="0"/>
        </a:gradFill>
      </p:bgPr>
    </p:bg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43" name="Google Shape;143;p4"/>
          <p:cNvPicPr preferRelativeResize="0"/>
          <p:nvPr/>
        </p:nvPicPr>
        <p:blipFill rotWithShape="1">
          <a:blip r:embed="rId3">
            <a:alphaModFix amt="46214"/>
          </a:blip>
          <a:srcRect b="0" l="0" r="0" t="0"/>
          <a:stretch/>
        </p:blipFill>
        <p:spPr>
          <a:xfrm>
            <a:off x="12681494" y="879026"/>
            <a:ext cx="12889412" cy="13177148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4"/>
          <p:cNvSpPr txBox="1"/>
          <p:nvPr/>
        </p:nvSpPr>
        <p:spPr>
          <a:xfrm>
            <a:off x="514349" y="2303859"/>
            <a:ext cx="8328821" cy="18564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Capítulo 17</a:t>
            </a:r>
            <a:endParaRPr/>
          </a:p>
        </p:txBody>
      </p:sp>
      <p:pic>
        <p:nvPicPr>
          <p:cNvPr descr="Imagen" id="145" name="Google Shape;145;p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499527" y="389901"/>
            <a:ext cx="15384946" cy="11005798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146" name="Google Shape;146;p4"/>
          <p:cNvSpPr txBox="1"/>
          <p:nvPr/>
        </p:nvSpPr>
        <p:spPr>
          <a:xfrm>
            <a:off x="5824967" y="11069570"/>
            <a:ext cx="13089666" cy="1736860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625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1200"/>
              <a:buFont typeface="Helvetica Neue"/>
              <a:buNone/>
            </a:pP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Herencia</a:t>
            </a:r>
            <a:r>
              <a:rPr b="0" i="0" lang="en-US" sz="91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0" i="0" lang="en-US" sz="11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ambiente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7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p40"/>
          <p:cNvSpPr/>
          <p:nvPr/>
        </p:nvSpPr>
        <p:spPr>
          <a:xfrm>
            <a:off x="9333797" y="92075"/>
            <a:ext cx="14497052" cy="14497050"/>
          </a:xfrm>
          <a:custGeom>
            <a:rect b="b" l="l" r="r" t="t"/>
            <a:pathLst>
              <a:path extrusionOk="0" h="21600" w="21600">
                <a:moveTo>
                  <a:pt x="0" y="10800"/>
                </a:moveTo>
                <a:lnTo>
                  <a:pt x="10800" y="21600"/>
                </a:lnTo>
                <a:lnTo>
                  <a:pt x="21600" y="10800"/>
                </a:lnTo>
                <a:lnTo>
                  <a:pt x="108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499" name="Google Shape;499;p40"/>
          <p:cNvSpPr txBox="1"/>
          <p:nvPr/>
        </p:nvSpPr>
        <p:spPr>
          <a:xfrm>
            <a:off x="2871231" y="877019"/>
            <a:ext cx="1918759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00" name="Google Shape;500;p40"/>
          <p:cNvSpPr txBox="1"/>
          <p:nvPr/>
        </p:nvSpPr>
        <p:spPr>
          <a:xfrm>
            <a:off x="3083915" y="13459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6800"/>
              <a:buFont typeface="Helvetica Neue"/>
              <a:buNone/>
            </a:pPr>
            <a:r>
              <a:rPr b="0" i="0" lang="en-US" sz="68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</a:t>
            </a:r>
            <a:r>
              <a:rPr b="0" i="0" lang="en-US" sz="6800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</a:t>
            </a: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primer hijo necesita cuidado especial</a:t>
            </a:r>
            <a:endParaRPr/>
          </a:p>
        </p:txBody>
      </p:sp>
      <p:sp>
        <p:nvSpPr>
          <p:cNvPr id="501" name="Google Shape;501;p40"/>
          <p:cNvSpPr txBox="1"/>
          <p:nvPr/>
        </p:nvSpPr>
        <p:spPr>
          <a:xfrm>
            <a:off x="12055613" y="3499356"/>
            <a:ext cx="9053420" cy="8070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ctr">
              <a:lnSpc>
                <a:spcPct val="90909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7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 crecen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acuerdo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 la influencia de los que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rodean. </a:t>
            </a:r>
            <a:r>
              <a:rPr b="0" i="0" lang="en-US" sz="7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Si son manejados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por aquellos que son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ruidosos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b="0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turbulentos,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ellos también se </a:t>
            </a:r>
            <a:r>
              <a:rPr b="1" i="0" lang="en-US" sz="7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convierten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 ruidosos y casi insoportables.</a:t>
            </a:r>
            <a:endParaRPr/>
          </a:p>
        </p:txBody>
      </p:sp>
      <p:sp>
        <p:nvSpPr>
          <p:cNvPr id="502" name="Google Shape;502;p40"/>
          <p:cNvSpPr txBox="1"/>
          <p:nvPr/>
        </p:nvSpPr>
        <p:spPr>
          <a:xfrm>
            <a:off x="7125004" y="126547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—Conducción del Niño,</a:t>
            </a:r>
            <a:r>
              <a:rPr b="0" i="0" lang="en-US" sz="2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227 (1899). {1MCP  </a:t>
            </a: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158.4}</a:t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t/>
            </a:r>
            <a:endParaRPr b="1" i="0" sz="16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" id="503" name="Google Shape;50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162" y="3182852"/>
            <a:ext cx="10206476" cy="10652296"/>
          </a:xfrm>
          <a:prstGeom prst="rect">
            <a:avLst/>
          </a:prstGeom>
          <a:noFill/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41"/>
          <p:cNvSpPr txBox="1"/>
          <p:nvPr/>
        </p:nvSpPr>
        <p:spPr>
          <a:xfrm>
            <a:off x="2598201" y="1240605"/>
            <a:ext cx="19187598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09" name="Google Shape;509;p41"/>
          <p:cNvSpPr txBox="1"/>
          <p:nvPr/>
        </p:nvSpPr>
        <p:spPr>
          <a:xfrm>
            <a:off x="2810885" y="1641699"/>
            <a:ext cx="18762229" cy="121190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0704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178"/>
              <a:buFont typeface="Helvetica Neue"/>
              <a:buNone/>
            </a:pPr>
            <a:r>
              <a:rPr b="0" i="0" lang="en-US" sz="8178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Ambientes diferentes para diferentes niños</a:t>
            </a:r>
            <a:endParaRPr/>
          </a:p>
        </p:txBody>
      </p:sp>
      <p:sp>
        <p:nvSpPr>
          <p:cNvPr id="510" name="Google Shape;510;p41"/>
          <p:cNvSpPr txBox="1"/>
          <p:nvPr/>
        </p:nvSpPr>
        <p:spPr>
          <a:xfrm>
            <a:off x="2094994" y="3705462"/>
            <a:ext cx="20702012" cy="81662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ctr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Algunos niños tienen mayor necesidad:</a:t>
            </a:r>
            <a:endParaRPr/>
          </a:p>
        </p:txBody>
      </p:sp>
      <p:sp>
        <p:nvSpPr>
          <p:cNvPr id="511" name="Google Shape;511;p41"/>
          <p:cNvSpPr txBox="1"/>
          <p:nvPr/>
        </p:nvSpPr>
        <p:spPr>
          <a:xfrm>
            <a:off x="7156754" y="122483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CMPy AEC, 110 (1913). {1MCP 158.5}EC, 110 (1913). {1MCP 158.5}</a:t>
            </a:r>
            <a:endParaRPr/>
          </a:p>
        </p:txBody>
      </p:sp>
      <p:sp>
        <p:nvSpPr>
          <p:cNvPr id="512" name="Google Shape;512;p41"/>
          <p:cNvSpPr txBox="1"/>
          <p:nvPr/>
        </p:nvSpPr>
        <p:spPr>
          <a:xfrm>
            <a:off x="4025394" y="5697236"/>
            <a:ext cx="17665521" cy="435992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661691" lvl="0" marL="712491" marR="0" rtl="0" algn="l">
              <a:lnSpc>
                <a:spcPct val="104411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paciente disciplina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bondadosa educación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61691" lvl="0" marL="712491" marR="0" rtl="0" algn="l">
              <a:lnSpc>
                <a:spcPct val="133962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Han recibido como legado rasgos de carácter poco promisorios</a:t>
            </a:r>
            <a:endParaRPr b="1" i="0" sz="53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indent="-661691" lvl="0" marL="712491" marR="0" rtl="0" algn="l">
              <a:lnSpc>
                <a:spcPct val="133962"/>
              </a:lnSpc>
              <a:spcBef>
                <a:spcPts val="2700"/>
              </a:spcBef>
              <a:spcAft>
                <a:spcPts val="0"/>
              </a:spcAft>
              <a:buClr>
                <a:srgbClr val="FFFFFF"/>
              </a:buClr>
              <a:buSzPts val="4240"/>
              <a:buFont typeface="Helvetica Neue"/>
              <a:buChar char="•"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misericordia y amor.</a:t>
            </a:r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6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517" name="Google Shape;517;p4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2791" y="3235557"/>
            <a:ext cx="9082018" cy="9124486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42"/>
          <p:cNvSpPr txBox="1"/>
          <p:nvPr/>
        </p:nvSpPr>
        <p:spPr>
          <a:xfrm>
            <a:off x="1256794" y="1311092"/>
            <a:ext cx="13199686" cy="8301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l">
              <a:lnSpc>
                <a:spcPct val="949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Por sus esfuerzos perseverantes</a:t>
            </a:r>
            <a:endParaRPr/>
          </a:p>
        </p:txBody>
      </p:sp>
      <p:sp>
        <p:nvSpPr>
          <p:cNvPr id="519" name="Google Shape;519;p42"/>
          <p:cNvSpPr txBox="1"/>
          <p:nvPr/>
        </p:nvSpPr>
        <p:spPr>
          <a:xfrm>
            <a:off x="13963953" y="12300297"/>
            <a:ext cx="88638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l">
              <a:lnSpc>
                <a:spcPct val="1263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CMPy AEC, 110 (1913). {1MCP 158.5}</a:t>
            </a:r>
            <a:endParaRPr/>
          </a:p>
        </p:txBody>
      </p:sp>
      <p:sp>
        <p:nvSpPr>
          <p:cNvPr id="520" name="Google Shape;520;p42"/>
          <p:cNvSpPr txBox="1"/>
          <p:nvPr/>
        </p:nvSpPr>
        <p:spPr>
          <a:xfrm>
            <a:off x="8852188" y="3352124"/>
            <a:ext cx="15277722" cy="844850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1413163" lvl="0" marL="1425863" marR="0" rtl="0" algn="l">
              <a:lnSpc>
                <a:spcPct val="11176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440"/>
              <a:buFont typeface="Helvetica Neue Light"/>
              <a:buChar char="•"/>
            </a:pPr>
            <a:r>
              <a:rPr b="0" i="0" lang="en-US" sz="6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Se puede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preparar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estos niños indisciplinados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 que ocupen un lugar </a:t>
            </a:r>
            <a:r>
              <a:rPr b="0" i="0" lang="en-US" sz="6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la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obra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Maestro.</a:t>
            </a:r>
            <a:endParaRPr/>
          </a:p>
          <a:p>
            <a:pPr indent="-1413163" lvl="0" marL="1425863" marR="0" rtl="0" algn="l">
              <a:lnSpc>
                <a:spcPct val="111764"/>
              </a:lnSpc>
              <a:spcBef>
                <a:spcPts val="4900"/>
              </a:spcBef>
              <a:spcAft>
                <a:spcPts val="0"/>
              </a:spcAft>
              <a:buClr>
                <a:srgbClr val="FFFFFF"/>
              </a:buClr>
              <a:buSzPts val="5440"/>
              <a:buFont typeface="Helvetica Neue"/>
              <a:buChar char="•"/>
            </a:pP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Poseen facultades sin desarrollarse </a:t>
            </a:r>
            <a:r>
              <a:rPr b="0" i="0" lang="en-US" sz="6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que, los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capacitarán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para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ocupar lugares mucho más destacados </a:t>
            </a:r>
            <a:r>
              <a:rPr b="0" i="0" lang="en-US" sz="6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los de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aquellos</a:t>
            </a:r>
            <a:r>
              <a:rPr b="0" i="0" lang="en-US" sz="6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6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quienes se esperaba más.</a:t>
            </a:r>
            <a:endParaRPr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4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525" name="Google Shape;525;p4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2445" y="3555934"/>
            <a:ext cx="7637196" cy="1026527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A6AAA9">
                <a:alpha val="69803"/>
              </a:srgbClr>
            </a:outerShdw>
          </a:effectLst>
        </p:spPr>
      </p:pic>
      <p:sp>
        <p:nvSpPr>
          <p:cNvPr id="526" name="Google Shape;526;p43"/>
          <p:cNvSpPr/>
          <p:nvPr/>
        </p:nvSpPr>
        <p:spPr>
          <a:xfrm>
            <a:off x="7460548" y="3352800"/>
            <a:ext cx="11967965" cy="9036844"/>
          </a:xfrm>
          <a:prstGeom prst="rect">
            <a:avLst/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descr="Imagen" id="527" name="Google Shape;527;p4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865290" y="4330125"/>
            <a:ext cx="15295638" cy="3126362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43"/>
          <p:cNvSpPr txBox="1"/>
          <p:nvPr/>
        </p:nvSpPr>
        <p:spPr>
          <a:xfrm>
            <a:off x="5618915" y="708546"/>
            <a:ext cx="17470419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29" name="Google Shape;529;p43"/>
          <p:cNvSpPr txBox="1"/>
          <p:nvPr/>
        </p:nvSpPr>
        <p:spPr>
          <a:xfrm>
            <a:off x="6276595" y="1018796"/>
            <a:ext cx="1615505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hábitos rara vez se cambian</a:t>
            </a:r>
            <a:endParaRPr/>
          </a:p>
        </p:txBody>
      </p:sp>
      <p:sp>
        <p:nvSpPr>
          <p:cNvPr id="530" name="Google Shape;530;p43"/>
          <p:cNvSpPr txBox="1"/>
          <p:nvPr/>
        </p:nvSpPr>
        <p:spPr>
          <a:xfrm>
            <a:off x="7724312" y="3475792"/>
            <a:ext cx="11440437" cy="879086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ctr">
              <a:lnSpc>
                <a:spcPct val="81666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8200"/>
              <a:buFont typeface="Helvetica Neue"/>
              <a:buNone/>
            </a:pP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 que el niño</a:t>
            </a:r>
            <a:r>
              <a:rPr b="0" i="0" lang="en-US" sz="1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ve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y </a:t>
            </a:r>
            <a:r>
              <a:rPr b="1" i="0" lang="en-US" sz="12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oye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7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está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trazando profundas líneas</a:t>
            </a:r>
            <a:r>
              <a:rPr b="0" i="0" lang="en-US" sz="6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en la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tierna mente</a:t>
            </a:r>
            <a:r>
              <a:rPr b="0" i="0" lang="en-US" sz="6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que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ninguna circunstancia posterior </a:t>
            </a:r>
            <a:r>
              <a:rPr b="0" i="0" lang="en-US" sz="70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vida podrá borrar </a:t>
            </a:r>
            <a:r>
              <a:rPr b="0" i="0" lang="en-US" sz="71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del </a:t>
            </a:r>
            <a:r>
              <a:rPr b="1" i="0" lang="en-US" sz="82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todo</a:t>
            </a:r>
            <a:r>
              <a:rPr b="0" i="0" lang="en-US" sz="76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</a:t>
            </a:r>
            <a:endParaRPr/>
          </a:p>
        </p:txBody>
      </p:sp>
      <p:pic>
        <p:nvPicPr>
          <p:cNvPr descr="Imagen" id="531" name="Google Shape;531;p43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9651505" y="4601390"/>
            <a:ext cx="4740589" cy="7815220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A6AAA9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5" name="Shape 5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536" name="Google Shape;536;p4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437934" y="1314406"/>
            <a:ext cx="4794566" cy="5524588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537" name="Google Shape;537;p44"/>
          <p:cNvSpPr/>
          <p:nvPr/>
        </p:nvSpPr>
        <p:spPr>
          <a:xfrm>
            <a:off x="9093200" y="6380559"/>
            <a:ext cx="13630672" cy="6128148"/>
          </a:xfrm>
          <a:prstGeom prst="roundRect">
            <a:avLst>
              <a:gd fmla="val 11973" name="adj"/>
            </a:avLst>
          </a:prstGeom>
          <a:blipFill rotWithShape="1">
            <a:blip r:embed="rId4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A6AAA9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8" name="Google Shape;538;p44"/>
          <p:cNvSpPr/>
          <p:nvPr/>
        </p:nvSpPr>
        <p:spPr>
          <a:xfrm>
            <a:off x="5308600" y="714275"/>
            <a:ext cx="8851404" cy="4516042"/>
          </a:xfrm>
          <a:prstGeom prst="roundRect">
            <a:avLst>
              <a:gd fmla="val 15000" name="adj"/>
            </a:avLst>
          </a:prstGeom>
          <a:blipFill rotWithShape="1">
            <a:blip r:embed="rId5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39" name="Google Shape;539;p44"/>
          <p:cNvSpPr txBox="1"/>
          <p:nvPr/>
        </p:nvSpPr>
        <p:spPr>
          <a:xfrm>
            <a:off x="9695795" y="7186612"/>
            <a:ext cx="12425481" cy="451604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12700" lvl="0" marL="0" marR="0" rtl="0" algn="ctr">
              <a:lnSpc>
                <a:spcPct val="10566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actos repetidos en cierto sentido se convierten en hábitos. Se pueden modificar mediante una severa educación</a:t>
            </a:r>
            <a:r>
              <a:rPr b="0" i="0" lang="en-US" sz="4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en la vida posterior, pero r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ara vez se cambian.</a:t>
            </a:r>
            <a:endParaRPr/>
          </a:p>
        </p:txBody>
      </p:sp>
      <p:pic>
        <p:nvPicPr>
          <p:cNvPr descr="Imagen" id="540" name="Google Shape;540;p4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1055174" y="272420"/>
            <a:ext cx="4950852" cy="12053560"/>
          </a:xfrm>
          <a:prstGeom prst="rect">
            <a:avLst/>
          </a:prstGeom>
          <a:noFill/>
          <a:ln>
            <a:noFill/>
          </a:ln>
          <a:effectLst>
            <a:reflection blurRad="0" dir="0" dist="0" endA="0" endPos="40000" fadeDir="5400000" kx="0" rotWithShape="0" algn="bl" stA="50000" stPos="0" sy="-100000" ky="0"/>
          </a:effectLst>
        </p:spPr>
      </p:pic>
      <p:sp>
        <p:nvSpPr>
          <p:cNvPr id="541" name="Google Shape;541;p44"/>
          <p:cNvSpPr txBox="1"/>
          <p:nvPr/>
        </p:nvSpPr>
        <p:spPr>
          <a:xfrm>
            <a:off x="9703784" y="12649665"/>
            <a:ext cx="11478832" cy="659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700"/>
              <a:buFont typeface="Helvetica Neue Light"/>
              <a:buNone/>
            </a:pPr>
            <a:r>
              <a:rPr b="0" i="0" lang="en-US" sz="3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—Conducción del Niño, 184, 185 (1880). {1MCP 159.1}</a:t>
            </a:r>
            <a:endParaRPr/>
          </a:p>
        </p:txBody>
      </p:sp>
      <p:sp>
        <p:nvSpPr>
          <p:cNvPr id="542" name="Google Shape;542;p44"/>
          <p:cNvSpPr txBox="1"/>
          <p:nvPr/>
        </p:nvSpPr>
        <p:spPr>
          <a:xfrm>
            <a:off x="6387594" y="933028"/>
            <a:ext cx="7821930" cy="407853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12700" lvl="0" marL="0" marR="0" rtl="0" algn="l">
              <a:lnSpc>
                <a:spcPct val="94915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intelecto está tomando forma</a:t>
            </a:r>
            <a:r>
              <a:rPr b="0" i="0" lang="en-US" sz="45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y los </a:t>
            </a:r>
            <a:r>
              <a:rPr b="1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afectos están recibiendo dirección y fortaleza.</a:t>
            </a:r>
            <a:endParaRPr/>
          </a:p>
        </p:txBody>
      </p:sp>
      <p:pic>
        <p:nvPicPr>
          <p:cNvPr descr="Imagen" id="543" name="Google Shape;543;p44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29586" y="8768432"/>
            <a:ext cx="3842172" cy="4078536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45"/>
          <p:cNvSpPr txBox="1"/>
          <p:nvPr/>
        </p:nvSpPr>
        <p:spPr>
          <a:xfrm>
            <a:off x="2871231" y="877019"/>
            <a:ext cx="19187596" cy="150609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49" name="Google Shape;549;p45"/>
          <p:cNvSpPr txBox="1"/>
          <p:nvPr/>
        </p:nvSpPr>
        <p:spPr>
          <a:xfrm>
            <a:off x="3083915" y="1345928"/>
            <a:ext cx="18762229" cy="121190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1609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700"/>
              <a:buFont typeface="Helvetica Neue"/>
              <a:buNone/>
            </a:pPr>
            <a:r>
              <a:rPr b="0" i="0" lang="en-US" sz="8700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Influencia sanadora de la bondad</a:t>
            </a:r>
            <a:endParaRPr/>
          </a:p>
        </p:txBody>
      </p:sp>
      <p:sp>
        <p:nvSpPr>
          <p:cNvPr id="550" name="Google Shape;550;p45"/>
          <p:cNvSpPr txBox="1"/>
          <p:nvPr/>
        </p:nvSpPr>
        <p:spPr>
          <a:xfrm>
            <a:off x="2114023" y="3984897"/>
            <a:ext cx="20702012" cy="777615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12700" lvl="0" marL="0" marR="0" rtl="0" algn="ctr">
              <a:lnSpc>
                <a:spcPct val="7777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5300"/>
              <a:buFont typeface="Times New Roman"/>
              <a:buNone/>
            </a:pP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Bajo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la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influencia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de la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mansedumbre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la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bondad 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la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amabilidad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, se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crea 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una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atmósfera que sana </a:t>
            </a:r>
            <a:r>
              <a:rPr b="0" i="1" lang="en-US" sz="106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y no </a:t>
            </a:r>
            <a:r>
              <a:rPr b="1" i="1" lang="en-US" sz="153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destruye.</a:t>
            </a:r>
            <a:endParaRPr/>
          </a:p>
        </p:txBody>
      </p:sp>
      <p:sp>
        <p:nvSpPr>
          <p:cNvPr id="551" name="Google Shape;551;p45"/>
          <p:cNvSpPr txBox="1"/>
          <p:nvPr/>
        </p:nvSpPr>
        <p:spPr>
          <a:xfrm>
            <a:off x="7156754" y="12248312"/>
            <a:ext cx="15366393" cy="105340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CN, 184</a:t>
            </a:r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46"/>
          <p:cNvSpPr txBox="1"/>
          <p:nvPr>
            <p:ph idx="4294967295" type="ctrTitle"/>
          </p:nvPr>
        </p:nvSpPr>
        <p:spPr>
          <a:xfrm>
            <a:off x="1930400" y="7378700"/>
            <a:ext cx="20510500" cy="36957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</a:pPr>
            <a:r>
              <a:t/>
            </a:r>
            <a:endParaRPr b="1" i="0" sz="100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557" name="Google Shape;557;p46"/>
          <p:cNvSpPr txBox="1"/>
          <p:nvPr>
            <p:ph idx="4294967295" type="subTitle"/>
          </p:nvPr>
        </p:nvSpPr>
        <p:spPr>
          <a:xfrm>
            <a:off x="1930400" y="11049000"/>
            <a:ext cx="20510500" cy="1778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58AAB"/>
              </a:buClr>
              <a:buSzPts val="5000"/>
              <a:buFont typeface="Helvetica Neue"/>
              <a:buNone/>
            </a:pPr>
            <a:r>
              <a:t/>
            </a:r>
            <a:endParaRPr b="1" i="0" sz="5000" u="none" cap="none" strike="noStrike">
              <a:solidFill>
                <a:srgbClr val="558AAB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5"/>
          <p:cNvSpPr txBox="1"/>
          <p:nvPr/>
        </p:nvSpPr>
        <p:spPr>
          <a:xfrm>
            <a:off x="5891803" y="238580"/>
            <a:ext cx="13730694" cy="1717075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7643"/>
              <a:buFont typeface="Helvetica Neue Light"/>
              <a:buNone/>
            </a:pPr>
            <a:r>
              <a:rPr b="0" i="0" lang="en-US" sz="7643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El </a:t>
            </a:r>
            <a:r>
              <a:rPr b="0" i="0" lang="en-US" sz="1053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poder</a:t>
            </a:r>
            <a:r>
              <a:rPr b="0" i="0" lang="en-US" sz="6786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7643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1053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herencia</a:t>
            </a:r>
            <a:endParaRPr/>
          </a:p>
        </p:txBody>
      </p:sp>
      <p:sp>
        <p:nvSpPr>
          <p:cNvPr id="152" name="Google Shape;152;p5"/>
          <p:cNvSpPr txBox="1"/>
          <p:nvPr/>
        </p:nvSpPr>
        <p:spPr>
          <a:xfrm>
            <a:off x="8784666" y="12548044"/>
            <a:ext cx="7944968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——El MC, 93 (1905). {1MCP 133.1}</a:t>
            </a:r>
            <a:endParaRPr/>
          </a:p>
        </p:txBody>
      </p:sp>
      <p:sp>
        <p:nvSpPr>
          <p:cNvPr id="153" name="Google Shape;153;p5"/>
          <p:cNvSpPr txBox="1"/>
          <p:nvPr/>
        </p:nvSpPr>
        <p:spPr>
          <a:xfrm>
            <a:off x="1911568" y="5090938"/>
            <a:ext cx="13317894" cy="772512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-876300" lvl="0" marL="876300" marR="0" rtl="0" algn="l">
              <a:lnSpc>
                <a:spcPct val="105714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fuerza</a:t>
            </a:r>
            <a:r>
              <a:rPr b="0" i="0" lang="en-US" sz="54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herencia</a:t>
            </a:r>
            <a:endParaRPr/>
          </a:p>
          <a:p>
            <a:pPr indent="-876300" lvl="0" marL="876300" marR="0" rtl="0" algn="l">
              <a:lnSpc>
                <a:spcPct val="105714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 influencia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las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malas compañías</a:t>
            </a:r>
            <a:endParaRPr/>
          </a:p>
          <a:p>
            <a:pPr indent="-876300" lvl="0" marL="876300" marR="0" rtl="0" algn="l">
              <a:lnSpc>
                <a:spcPct val="105714"/>
              </a:lnSpc>
              <a:spcBef>
                <a:spcPts val="230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El poder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los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malos hábitos.</a:t>
            </a:r>
            <a:endParaRPr/>
          </a:p>
        </p:txBody>
      </p:sp>
      <p:sp>
        <p:nvSpPr>
          <p:cNvPr id="154" name="Google Shape;154;p5"/>
          <p:cNvSpPr txBox="1"/>
          <p:nvPr/>
        </p:nvSpPr>
        <p:spPr>
          <a:xfrm>
            <a:off x="941050" y="2595196"/>
            <a:ext cx="5958999" cy="1057766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D3D47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3D3D47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Consideremos:</a:t>
            </a:r>
            <a:endParaRPr/>
          </a:p>
        </p:txBody>
      </p:sp>
      <p:pic>
        <p:nvPicPr>
          <p:cNvPr descr="Imagen" id="155" name="Google Shape;155;p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822734" y="2817446"/>
            <a:ext cx="3953278" cy="460576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agen" id="156" name="Google Shape;156;p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2901128" y="1229431"/>
            <a:ext cx="12551743" cy="12831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21272F"/>
            </a:gs>
            <a:gs pos="100000">
              <a:srgbClr val="3D5069"/>
            </a:gs>
          </a:gsLst>
          <a:lin ang="5400000" scaled="0"/>
        </a:gradFill>
      </p:bgPr>
    </p:bg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/>
          <p:nvPr>
            <p:ph idx="4294967295" type="ctrTitle"/>
          </p:nvPr>
        </p:nvSpPr>
        <p:spPr>
          <a:xfrm>
            <a:off x="3742035" y="1602285"/>
            <a:ext cx="16899930" cy="36957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10000"/>
              <a:buFont typeface="Helvetica Neue"/>
              <a:buNone/>
            </a:pPr>
            <a:r>
              <a:rPr b="1" i="0" lang="en-US" sz="100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Qué tiene</a:t>
            </a:r>
            <a:r>
              <a:rPr b="1" i="0" lang="en-US" sz="71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de </a:t>
            </a:r>
            <a:r>
              <a:rPr b="1" i="0" lang="en-US" sz="100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extraño</a:t>
            </a:r>
            <a:r>
              <a:rPr b="1" i="0" lang="en-US" sz="71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que </a:t>
            </a:r>
            <a:r>
              <a:rPr b="1" i="0" lang="en-US" sz="100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bajo semejantes influencias muchos</a:t>
            </a:r>
            <a:r>
              <a:rPr b="1" i="0" lang="en-US" sz="71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se </a:t>
            </a:r>
            <a:r>
              <a:rPr b="1" i="0" lang="en-US" sz="100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degraden</a:t>
            </a:r>
            <a:endParaRPr/>
          </a:p>
        </p:txBody>
      </p:sp>
      <p:sp>
        <p:nvSpPr>
          <p:cNvPr id="162" name="Google Shape;162;p6"/>
          <p:cNvSpPr txBox="1"/>
          <p:nvPr/>
        </p:nvSpPr>
        <p:spPr>
          <a:xfrm>
            <a:off x="3320653" y="8172450"/>
            <a:ext cx="17742694" cy="4713486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92708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9600"/>
              <a:buFont typeface="Helvetica Neue"/>
              <a:buNone/>
            </a:pPr>
            <a:r>
              <a:rPr b="1" i="0" lang="en-US" sz="96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Debe sorprendernos </a:t>
            </a:r>
            <a:r>
              <a:rPr b="1" i="0" lang="en-US" sz="6815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no se </a:t>
            </a:r>
            <a:r>
              <a:rPr b="1" i="0" lang="en-US" sz="96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apresuren </a:t>
            </a:r>
            <a:r>
              <a:rPr b="1" i="0" lang="en-US" sz="6815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 </a:t>
            </a:r>
            <a:r>
              <a:rPr b="1" i="0" lang="en-US" sz="96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corresponder</a:t>
            </a:r>
            <a:r>
              <a:rPr b="1" i="0" lang="en-US" sz="6815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a los </a:t>
            </a:r>
            <a:r>
              <a:rPr b="1" i="0" lang="en-US" sz="96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esfuerzos </a:t>
            </a:r>
            <a:r>
              <a:rPr b="1" i="0" lang="en-US" sz="6815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que se </a:t>
            </a:r>
            <a:r>
              <a:rPr b="1" i="0" lang="en-US" sz="96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hacen </a:t>
            </a:r>
            <a:r>
              <a:rPr b="1" i="0" lang="en-US" sz="6815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para</a:t>
            </a:r>
            <a:r>
              <a:rPr b="1" i="0" lang="en-US" sz="9600" u="none" cap="none" strike="noStrike">
                <a:solidFill>
                  <a:srgbClr val="DEDEDE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levantarlos</a:t>
            </a:r>
            <a:endParaRPr/>
          </a:p>
        </p:txBody>
      </p:sp>
      <p:pic>
        <p:nvPicPr>
          <p:cNvPr descr="Imagen" id="163" name="Google Shape;163;p6"/>
          <p:cNvPicPr preferRelativeResize="0"/>
          <p:nvPr/>
        </p:nvPicPr>
        <p:blipFill rotWithShape="1">
          <a:blip r:embed="rId3">
            <a:alphaModFix/>
          </a:blip>
          <a:srcRect b="20172" l="12144" r="21373" t="23786"/>
          <a:stretch/>
        </p:blipFill>
        <p:spPr>
          <a:xfrm>
            <a:off x="18011280" y="1620043"/>
            <a:ext cx="4688966" cy="4389045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pic>
        <p:nvPicPr>
          <p:cNvPr descr="Imagen" id="164" name="Google Shape;164;p6"/>
          <p:cNvPicPr preferRelativeResize="0"/>
          <p:nvPr/>
        </p:nvPicPr>
        <p:blipFill rotWithShape="1">
          <a:blip r:embed="rId4">
            <a:alphaModFix/>
          </a:blip>
          <a:srcRect b="0" l="0" r="0" t="42299"/>
          <a:stretch/>
        </p:blipFill>
        <p:spPr>
          <a:xfrm>
            <a:off x="2999992" y="523180"/>
            <a:ext cx="4291639" cy="3193875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pic>
        <p:nvPicPr>
          <p:cNvPr descr="Imagen" id="165" name="Google Shape;165;p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178744" y="5435103"/>
            <a:ext cx="4359335" cy="5622552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pic>
        <p:nvPicPr>
          <p:cNvPr descr="Imagen" id="166" name="Google Shape;166;p6"/>
          <p:cNvPicPr preferRelativeResize="0"/>
          <p:nvPr/>
        </p:nvPicPr>
        <p:blipFill rotWithShape="1">
          <a:blip r:embed="rId3">
            <a:alphaModFix/>
          </a:blip>
          <a:srcRect b="20172" l="12144" r="21373" t="23786"/>
          <a:stretch/>
        </p:blipFill>
        <p:spPr>
          <a:xfrm>
            <a:off x="17528680" y="7741443"/>
            <a:ext cx="4688966" cy="4389045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"/>
          <p:cNvSpPr/>
          <p:nvPr/>
        </p:nvSpPr>
        <p:spPr>
          <a:xfrm>
            <a:off x="2126654" y="9169400"/>
            <a:ext cx="16445412" cy="3633590"/>
          </a:xfrm>
          <a:prstGeom prst="rect">
            <a:avLst/>
          </a:pr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  <a:effectLst>
            <a:outerShdw blurRad="190500" rotWithShape="0" dir="5400000" dist="8455">
              <a:srgbClr val="000000"/>
            </a:outerShdw>
          </a:effectLst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DEDEDE"/>
              </a:buClr>
              <a:buSzPts val="4200"/>
              <a:buFont typeface="Helvetica Neue"/>
              <a:buNone/>
            </a:pPr>
            <a:r>
              <a:t/>
            </a:r>
            <a:endParaRPr b="0" i="0" sz="4200" u="none" cap="none" strike="noStrike">
              <a:solidFill>
                <a:srgbClr val="DEDEDE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2" name="Google Shape;172;p7"/>
          <p:cNvSpPr txBox="1"/>
          <p:nvPr/>
        </p:nvSpPr>
        <p:spPr>
          <a:xfrm>
            <a:off x="2552710" y="699219"/>
            <a:ext cx="20723901" cy="1624162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73" name="Google Shape;173;p7"/>
          <p:cNvSpPr txBox="1"/>
          <p:nvPr/>
        </p:nvSpPr>
        <p:spPr>
          <a:xfrm>
            <a:off x="3451126" y="821576"/>
            <a:ext cx="18927069" cy="137944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5952"/>
              <a:buFont typeface="Helvetica Neue"/>
              <a:buNone/>
            </a:pPr>
            <a:r>
              <a:rPr b="0" i="0" lang="en-US" sz="5952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Los </a:t>
            </a:r>
            <a:r>
              <a:rPr b="0" i="0" lang="en-US" sz="8352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niños heredan</a:t>
            </a:r>
            <a:r>
              <a:rPr b="0" i="0" lang="en-US" sz="5087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las </a:t>
            </a:r>
            <a:r>
              <a:rPr b="0" i="0" lang="en-US" sz="8352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tendencias </a:t>
            </a:r>
            <a:r>
              <a:rPr b="0" i="0" lang="en-US" sz="5087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los </a:t>
            </a:r>
            <a:r>
              <a:rPr b="0" i="0" lang="en-US" sz="8352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endParaRPr/>
          </a:p>
        </p:txBody>
      </p:sp>
      <p:sp>
        <p:nvSpPr>
          <p:cNvPr id="174" name="Google Shape;174;p7"/>
          <p:cNvSpPr txBox="1"/>
          <p:nvPr/>
        </p:nvSpPr>
        <p:spPr>
          <a:xfrm>
            <a:off x="19508914" y="12471844"/>
            <a:ext cx="341287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—1MCP 151.2}</a:t>
            </a:r>
            <a:endParaRPr/>
          </a:p>
        </p:txBody>
      </p:sp>
      <p:sp>
        <p:nvSpPr>
          <p:cNvPr id="175" name="Google Shape;175;p7"/>
          <p:cNvSpPr txBox="1"/>
          <p:nvPr/>
        </p:nvSpPr>
        <p:spPr>
          <a:xfrm>
            <a:off x="1855450" y="3873758"/>
            <a:ext cx="8835052" cy="994266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Generalmente los niños</a:t>
            </a:r>
            <a:endParaRPr/>
          </a:p>
        </p:txBody>
      </p:sp>
      <p:sp>
        <p:nvSpPr>
          <p:cNvPr id="176" name="Google Shape;176;p7"/>
          <p:cNvSpPr txBox="1"/>
          <p:nvPr/>
        </p:nvSpPr>
        <p:spPr>
          <a:xfrm>
            <a:off x="2355522" y="5185265"/>
            <a:ext cx="14470621" cy="334547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8763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Heredan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la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disposición</a:t>
            </a:r>
            <a:endParaRPr/>
          </a:p>
          <a:p>
            <a:pPr indent="-8763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Las tendencias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sus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, e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imitan su ejemplo.</a:t>
            </a:r>
            <a:endParaRPr/>
          </a:p>
        </p:txBody>
      </p:sp>
      <p:sp>
        <p:nvSpPr>
          <p:cNvPr id="177" name="Google Shape;177;p7"/>
          <p:cNvSpPr txBox="1"/>
          <p:nvPr/>
        </p:nvSpPr>
        <p:spPr>
          <a:xfrm>
            <a:off x="1549767" y="9612253"/>
            <a:ext cx="16691730" cy="2747883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r">
              <a:lnSpc>
                <a:spcPct val="122807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700"/>
              <a:buFont typeface="Helvetica Neue"/>
              <a:buNone/>
            </a:pPr>
            <a:r>
              <a:rPr b="0" i="0" lang="en-US" sz="57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manera que los pecados de los padres son cometidos por los hijos de generación en generación</a:t>
            </a:r>
            <a:r>
              <a:rPr b="0" i="0" lang="en-US" sz="57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. </a:t>
            </a:r>
            <a:endParaRPr/>
          </a:p>
        </p:txBody>
      </p:sp>
      <p:pic>
        <p:nvPicPr>
          <p:cNvPr descr="Imagen" id="178" name="Google Shape;178;p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783933" y="1944019"/>
            <a:ext cx="7427734" cy="982796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8"/>
          <p:cNvSpPr txBox="1"/>
          <p:nvPr/>
        </p:nvSpPr>
        <p:spPr>
          <a:xfrm>
            <a:off x="1499850" y="581977"/>
            <a:ext cx="21812330" cy="1315948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84" name="Google Shape;184;p8"/>
          <p:cNvSpPr txBox="1"/>
          <p:nvPr/>
        </p:nvSpPr>
        <p:spPr>
          <a:xfrm>
            <a:off x="1581150" y="550227"/>
            <a:ext cx="21221701" cy="137944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8439"/>
              <a:buFont typeface="Helvetica Neue"/>
              <a:buNone/>
            </a:pP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Debieran informarse</a:t>
            </a:r>
            <a:r>
              <a:rPr b="0" i="0" lang="en-US" sz="5529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las </a:t>
            </a: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leyes </a:t>
            </a:r>
            <a:r>
              <a:rPr b="0" i="0" lang="en-US" sz="5529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la </a:t>
            </a: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herencia</a:t>
            </a:r>
            <a:endParaRPr/>
          </a:p>
        </p:txBody>
      </p:sp>
      <p:sp>
        <p:nvSpPr>
          <p:cNvPr id="185" name="Google Shape;185;p8"/>
          <p:cNvSpPr txBox="1"/>
          <p:nvPr/>
        </p:nvSpPr>
        <p:spPr>
          <a:xfrm>
            <a:off x="15173909" y="11913044"/>
            <a:ext cx="7409282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—MS 2:495 (1865). {1MCP 152.1}</a:t>
            </a:r>
            <a:endParaRPr/>
          </a:p>
        </p:txBody>
      </p:sp>
      <p:sp>
        <p:nvSpPr>
          <p:cNvPr id="186" name="Google Shape;186;p8"/>
          <p:cNvSpPr txBox="1"/>
          <p:nvPr/>
        </p:nvSpPr>
        <p:spPr>
          <a:xfrm>
            <a:off x="3760450" y="2556108"/>
            <a:ext cx="14873506" cy="182237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Times New Roman"/>
              <a:buNone/>
            </a:pPr>
            <a:r>
              <a:rPr b="0" i="1" lang="en-US" sz="5900" u="none" cap="none" strike="noStrike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Si las madres de generaciones pasadas se hubieran informado:</a:t>
            </a:r>
            <a:endParaRPr/>
          </a:p>
        </p:txBody>
      </p:sp>
      <p:sp>
        <p:nvSpPr>
          <p:cNvPr id="187" name="Google Shape;187;p8"/>
          <p:cNvSpPr txBox="1"/>
          <p:nvPr/>
        </p:nvSpPr>
        <p:spPr>
          <a:xfrm>
            <a:off x="4627731" y="5004912"/>
            <a:ext cx="17794149" cy="658934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-738595" lvl="0" marL="73859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720"/>
              <a:buFont typeface="Helvetica Neue Light"/>
              <a:buChar char="•"/>
            </a:pP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Sobre las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leyes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de su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organismo</a:t>
            </a:r>
            <a:endParaRPr/>
          </a:p>
          <a:p>
            <a:pPr indent="-8763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Habrían comprendido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que sus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fuerzas físicas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tanto como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su tono moral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y sus 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facultades mentales</a:t>
            </a:r>
            <a:endParaRPr/>
          </a:p>
          <a:p>
            <a:pPr indent="-876300" lvl="0" marL="8763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600"/>
              <a:buFont typeface="Helvetica Neue"/>
              <a:buChar char="•"/>
            </a:pP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Estarían representadas </a:t>
            </a:r>
            <a:r>
              <a:rPr b="0" i="0" lang="en-US" sz="59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en gran medida en sus</a:t>
            </a:r>
            <a:r>
              <a:rPr b="1" i="0" lang="en-US" sz="70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hijos.</a:t>
            </a:r>
            <a:endParaRPr/>
          </a:p>
        </p:txBody>
      </p:sp>
      <p:pic>
        <p:nvPicPr>
          <p:cNvPr descr="Imagen" id="188" name="Google Shape;188;p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365880" y="1630441"/>
            <a:ext cx="5874863" cy="117497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Imagen" id="193" name="Google Shape;193;p9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702906" y="6465406"/>
            <a:ext cx="21406217" cy="7084388"/>
          </a:xfrm>
          <a:prstGeom prst="rect">
            <a:avLst/>
          </a:prstGeom>
          <a:noFill/>
          <a:ln>
            <a:noFill/>
          </a:ln>
          <a:effectLst>
            <a:outerShdw blurRad="254000" rotWithShape="0" dir="5400000" dist="127000">
              <a:srgbClr val="000000">
                <a:alpha val="69803"/>
              </a:srgbClr>
            </a:outerShdw>
          </a:effectLst>
        </p:spPr>
      </p:pic>
      <p:sp>
        <p:nvSpPr>
          <p:cNvPr id="194" name="Google Shape;194;p9"/>
          <p:cNvSpPr txBox="1"/>
          <p:nvPr/>
        </p:nvSpPr>
        <p:spPr>
          <a:xfrm>
            <a:off x="1499850" y="581977"/>
            <a:ext cx="21812330" cy="1315948"/>
          </a:xfrm>
          <a:prstGeom prst="rect">
            <a:avLst/>
          </a:prstGeom>
          <a:solidFill>
            <a:srgbClr val="FFD42D"/>
          </a:solidFill>
          <a:ln cap="flat" cmpd="sng" w="63500">
            <a:solidFill>
              <a:srgbClr val="DCDEE0"/>
            </a:solidFill>
            <a:prstDash val="dashDot"/>
            <a:miter lim="400000"/>
            <a:headEnd len="sm" w="sm" type="none"/>
            <a:tailEnd len="sm" w="sm" type="none"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900"/>
              <a:buFont typeface="Helvetica Neue Light"/>
              <a:buNone/>
            </a:pPr>
            <a:r>
              <a:t/>
            </a:r>
            <a:endParaRPr b="0" i="0" sz="59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195" name="Google Shape;195;p9"/>
          <p:cNvSpPr txBox="1"/>
          <p:nvPr/>
        </p:nvSpPr>
        <p:spPr>
          <a:xfrm>
            <a:off x="1581150" y="550227"/>
            <a:ext cx="21221701" cy="1379448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3585F"/>
              </a:buClr>
              <a:buSzPts val="5529"/>
              <a:buFont typeface="Helvetica Neue Light"/>
              <a:buNone/>
            </a:pPr>
            <a:r>
              <a:rPr b="0" i="0" lang="en-US" sz="5529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La</a:t>
            </a:r>
            <a:r>
              <a:rPr b="0" i="0" lang="en-US" sz="6014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enfermedad </a:t>
            </a:r>
            <a:r>
              <a:rPr b="0" i="0" lang="en-US" sz="5529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es</a:t>
            </a: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trasmitida</a:t>
            </a:r>
            <a:r>
              <a:rPr b="0" i="0" lang="en-US" sz="5529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de </a:t>
            </a: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</a:t>
            </a:r>
            <a:r>
              <a:rPr b="0" i="0" lang="en-US" sz="5529" u="none" cap="none" strike="noStrike">
                <a:solidFill>
                  <a:srgbClr val="53585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 a </a:t>
            </a:r>
            <a:r>
              <a:rPr b="0" i="0" lang="en-US" sz="8439" u="none" cap="none" strike="noStrike">
                <a:solidFill>
                  <a:srgbClr val="53585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hijos</a:t>
            </a:r>
            <a:endParaRPr/>
          </a:p>
        </p:txBody>
      </p:sp>
      <p:sp>
        <p:nvSpPr>
          <p:cNvPr id="196" name="Google Shape;196;p9"/>
          <p:cNvSpPr txBox="1"/>
          <p:nvPr/>
        </p:nvSpPr>
        <p:spPr>
          <a:xfrm>
            <a:off x="20787461" y="6147244"/>
            <a:ext cx="3090978" cy="685801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800"/>
              <a:buFont typeface="Helvetica Neue Light"/>
              <a:buNone/>
            </a:pPr>
            <a:r>
              <a:rPr b="0" i="0" lang="en-US" sz="3800" u="none" cap="none" strike="noStrike">
                <a:solidFill>
                  <a:srgbClr val="FFFFFF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rPr>
              <a:t>{1MCP 152.2}</a:t>
            </a:r>
            <a:endParaRPr/>
          </a:p>
        </p:txBody>
      </p:sp>
      <p:sp>
        <p:nvSpPr>
          <p:cNvPr id="197" name="Google Shape;197;p9"/>
          <p:cNvSpPr txBox="1"/>
          <p:nvPr/>
        </p:nvSpPr>
        <p:spPr>
          <a:xfrm>
            <a:off x="2293263" y="2559250"/>
            <a:ext cx="19797475" cy="3276582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6900"/>
              <a:buFont typeface="Helvetica Neue"/>
              <a:buNone/>
            </a:pP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Generación tras generación.</a:t>
            </a:r>
            <a:endParaRPr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300"/>
              <a:buFont typeface="Helvetica Neue"/>
              <a:buNone/>
            </a:pP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Aun los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infantes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en la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cuna sufren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aflicciones causadas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por los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pecados </a:t>
            </a:r>
            <a:r>
              <a:rPr b="0" i="0" lang="en-US" sz="53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de sus </a:t>
            </a:r>
            <a:r>
              <a:rPr b="1" i="0" lang="en-US" sz="69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padres.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lueprint">
  <a:themeElements>
    <a:clrScheme name="Blueprint">
      <a:dk1>
        <a:srgbClr val="AB7655"/>
      </a:dk1>
      <a:lt1>
        <a:srgbClr val="558AAB"/>
      </a:lt1>
      <a:dk2>
        <a:srgbClr val="53585F"/>
      </a:dk2>
      <a:lt2>
        <a:srgbClr val="DCDEE0"/>
      </a:lt2>
      <a:accent1>
        <a:srgbClr val="577198"/>
      </a:accent1>
      <a:accent2>
        <a:srgbClr val="59824B"/>
      </a:accent2>
      <a:accent3>
        <a:srgbClr val="B98F20"/>
      </a:accent3>
      <a:accent4>
        <a:srgbClr val="BF6322"/>
      </a:accent4>
      <a:accent5>
        <a:srgbClr val="902422"/>
      </a:accent5>
      <a:accent6>
        <a:srgbClr val="574170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