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8"/>
  </p:notesMasterIdLst>
  <p:sldIdLst>
    <p:sldId id="262" r:id="rId2"/>
    <p:sldId id="448" r:id="rId3"/>
    <p:sldId id="442" r:id="rId4"/>
    <p:sldId id="458" r:id="rId5"/>
    <p:sldId id="453" r:id="rId6"/>
    <p:sldId id="470" r:id="rId7"/>
    <p:sldId id="468" r:id="rId8"/>
    <p:sldId id="487" r:id="rId9"/>
    <p:sldId id="476" r:id="rId10"/>
    <p:sldId id="486" r:id="rId11"/>
    <p:sldId id="477" r:id="rId12"/>
    <p:sldId id="473" r:id="rId13"/>
    <p:sldId id="478" r:id="rId14"/>
    <p:sldId id="484" r:id="rId15"/>
    <p:sldId id="480" r:id="rId16"/>
    <p:sldId id="483" r:id="rId17"/>
    <p:sldId id="485" r:id="rId18"/>
    <p:sldId id="471" r:id="rId19"/>
    <p:sldId id="488" r:id="rId20"/>
    <p:sldId id="463" r:id="rId21"/>
    <p:sldId id="489" r:id="rId22"/>
    <p:sldId id="490" r:id="rId23"/>
    <p:sldId id="491" r:id="rId24"/>
    <p:sldId id="446" r:id="rId25"/>
    <p:sldId id="481" r:id="rId26"/>
    <p:sldId id="482" r:id="rId2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8B9"/>
    <a:srgbClr val="FFDEDC"/>
    <a:srgbClr val="FFE6E8"/>
    <a:srgbClr val="FFC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p:restoredTop sz="78795" autoAdjust="0"/>
  </p:normalViewPr>
  <p:slideViewPr>
    <p:cSldViewPr snapToGrid="0" snapToObjects="1">
      <p:cViewPr varScale="1">
        <p:scale>
          <a:sx n="91" d="100"/>
          <a:sy n="91" d="100"/>
        </p:scale>
        <p:origin x="11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52AEF-4925-9747-AEDD-A7157C662E0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639BE4D-4684-3340-9163-E631503B898E}">
      <dgm:prSet custT="1"/>
      <dgm:spPr/>
      <dgm:t>
        <a:bodyPr/>
        <a:lstStyle/>
        <a:p>
          <a:pPr rtl="0"/>
          <a:r>
            <a:rPr lang="es-ES" sz="2000" dirty="0"/>
            <a:t>De </a:t>
          </a:r>
          <a:r>
            <a:rPr lang="es-ES" sz="2000" b="1" dirty="0"/>
            <a:t>Abraham</a:t>
          </a:r>
          <a:r>
            <a:rPr lang="es-ES" sz="2000" dirty="0"/>
            <a:t> dijo que era Justo y amigo</a:t>
          </a:r>
        </a:p>
      </dgm:t>
    </dgm:pt>
    <dgm:pt modelId="{AA5139DC-50B1-834D-987F-56834C25A908}" type="parTrans" cxnId="{F05DEFC8-D592-E048-8206-854E4CB1117F}">
      <dgm:prSet/>
      <dgm:spPr/>
      <dgm:t>
        <a:bodyPr/>
        <a:lstStyle/>
        <a:p>
          <a:endParaRPr lang="es-ES_tradnl" sz="2000"/>
        </a:p>
      </dgm:t>
    </dgm:pt>
    <dgm:pt modelId="{4AE4A3FC-A78A-034C-A8CB-82BFE2EEC5FF}" type="sibTrans" cxnId="{F05DEFC8-D592-E048-8206-854E4CB1117F}">
      <dgm:prSet/>
      <dgm:spPr/>
      <dgm:t>
        <a:bodyPr/>
        <a:lstStyle/>
        <a:p>
          <a:endParaRPr lang="es-ES_tradnl" sz="2000"/>
        </a:p>
      </dgm:t>
    </dgm:pt>
    <dgm:pt modelId="{2B85CFFC-D179-024D-844E-1C557094FBD4}">
      <dgm:prSet custT="1"/>
      <dgm:spPr/>
      <dgm:t>
        <a:bodyPr/>
        <a:lstStyle/>
        <a:p>
          <a:pPr rtl="0"/>
          <a:r>
            <a:rPr lang="es-ES" sz="2000" dirty="0"/>
            <a:t>De </a:t>
          </a:r>
          <a:r>
            <a:rPr lang="es-ES" sz="2000" b="1" dirty="0"/>
            <a:t>Moisés</a:t>
          </a:r>
          <a:r>
            <a:rPr lang="es-ES" sz="2000" dirty="0"/>
            <a:t> dijo que era el más manso en toda la tierra</a:t>
          </a:r>
        </a:p>
      </dgm:t>
    </dgm:pt>
    <dgm:pt modelId="{21F20BA6-6361-924D-966E-7CEBF1494878}" type="parTrans" cxnId="{F6B4B219-DAA6-9D4F-95F2-16BCFC7AABA0}">
      <dgm:prSet/>
      <dgm:spPr/>
      <dgm:t>
        <a:bodyPr/>
        <a:lstStyle/>
        <a:p>
          <a:endParaRPr lang="es-ES_tradnl" sz="2000"/>
        </a:p>
      </dgm:t>
    </dgm:pt>
    <dgm:pt modelId="{1B89D0ED-A18D-7848-9A21-020D95C5C5E8}" type="sibTrans" cxnId="{F6B4B219-DAA6-9D4F-95F2-16BCFC7AABA0}">
      <dgm:prSet/>
      <dgm:spPr/>
      <dgm:t>
        <a:bodyPr/>
        <a:lstStyle/>
        <a:p>
          <a:endParaRPr lang="es-ES_tradnl" sz="2000"/>
        </a:p>
      </dgm:t>
    </dgm:pt>
    <dgm:pt modelId="{285F8B77-77EB-0841-B679-0C487561571A}">
      <dgm:prSet custT="1"/>
      <dgm:spPr/>
      <dgm:t>
        <a:bodyPr/>
        <a:lstStyle/>
        <a:p>
          <a:pPr rtl="0"/>
          <a:r>
            <a:rPr lang="es-ES" sz="2000" dirty="0"/>
            <a:t>De </a:t>
          </a:r>
          <a:r>
            <a:rPr lang="es-ES" sz="2000" b="1" dirty="0"/>
            <a:t>Job</a:t>
          </a:r>
          <a:r>
            <a:rPr lang="es-ES" sz="2000" dirty="0"/>
            <a:t> dijo que perfecto y recto e íntegro. </a:t>
          </a:r>
        </a:p>
      </dgm:t>
    </dgm:pt>
    <dgm:pt modelId="{4E120916-603C-BB4A-B063-D4A4E83468E2}" type="parTrans" cxnId="{68582305-1A0A-164C-8864-4DE76482A3BC}">
      <dgm:prSet/>
      <dgm:spPr/>
      <dgm:t>
        <a:bodyPr/>
        <a:lstStyle/>
        <a:p>
          <a:endParaRPr lang="es-ES_tradnl" sz="2000"/>
        </a:p>
      </dgm:t>
    </dgm:pt>
    <dgm:pt modelId="{B6E9E6DA-4D7B-6348-B6E1-503FE9B67FF5}" type="sibTrans" cxnId="{68582305-1A0A-164C-8864-4DE76482A3BC}">
      <dgm:prSet/>
      <dgm:spPr/>
      <dgm:t>
        <a:bodyPr/>
        <a:lstStyle/>
        <a:p>
          <a:endParaRPr lang="es-ES_tradnl" sz="2000"/>
        </a:p>
      </dgm:t>
    </dgm:pt>
    <dgm:pt modelId="{ECE1E014-C83E-6B41-A963-3F73B6596086}">
      <dgm:prSet custT="1"/>
      <dgm:spPr/>
      <dgm:t>
        <a:bodyPr/>
        <a:lstStyle/>
        <a:p>
          <a:pPr rtl="0"/>
          <a:r>
            <a:rPr lang="es-ES" sz="2000" dirty="0"/>
            <a:t>De </a:t>
          </a:r>
          <a:r>
            <a:rPr lang="es-ES" sz="2000" b="1" dirty="0"/>
            <a:t>David</a:t>
          </a:r>
          <a:r>
            <a:rPr lang="es-ES" sz="2000" dirty="0"/>
            <a:t> dijo que era perfecto de corazón y conforme a su corazón.</a:t>
          </a:r>
        </a:p>
      </dgm:t>
    </dgm:pt>
    <dgm:pt modelId="{70AA50AB-FA6C-5F47-A4B3-B8E67F5D92B5}" type="parTrans" cxnId="{79C291AF-602D-BB4C-965C-B6BA3DCCF00D}">
      <dgm:prSet/>
      <dgm:spPr/>
      <dgm:t>
        <a:bodyPr/>
        <a:lstStyle/>
        <a:p>
          <a:endParaRPr lang="es-ES_tradnl" sz="2000"/>
        </a:p>
      </dgm:t>
    </dgm:pt>
    <dgm:pt modelId="{B3CB1793-6719-0741-BBF5-11047AAFCAD5}" type="sibTrans" cxnId="{79C291AF-602D-BB4C-965C-B6BA3DCCF00D}">
      <dgm:prSet/>
      <dgm:spPr/>
      <dgm:t>
        <a:bodyPr/>
        <a:lstStyle/>
        <a:p>
          <a:endParaRPr lang="es-ES_tradnl" sz="2000"/>
        </a:p>
      </dgm:t>
    </dgm:pt>
    <dgm:pt modelId="{E836BB9E-7C8A-C34C-A433-9E863395DA71}">
      <dgm:prSet custT="1"/>
      <dgm:spPr/>
      <dgm:t>
        <a:bodyPr/>
        <a:lstStyle/>
        <a:p>
          <a:pPr rtl="0"/>
          <a:r>
            <a:rPr lang="es-ES" sz="2000" dirty="0"/>
            <a:t>De </a:t>
          </a:r>
          <a:r>
            <a:rPr lang="es-ES" sz="2000" b="1" dirty="0"/>
            <a:t>José</a:t>
          </a:r>
          <a:r>
            <a:rPr lang="es-ES" sz="2000" dirty="0"/>
            <a:t> esposo de María dijo que era justo.</a:t>
          </a:r>
        </a:p>
      </dgm:t>
    </dgm:pt>
    <dgm:pt modelId="{DDF02B41-2E6D-F745-B745-7ABDFA14F680}" type="parTrans" cxnId="{A24EE1A5-DF91-3646-B9C9-B2906B53E822}">
      <dgm:prSet/>
      <dgm:spPr/>
      <dgm:t>
        <a:bodyPr/>
        <a:lstStyle/>
        <a:p>
          <a:endParaRPr lang="es-ES_tradnl" sz="2000"/>
        </a:p>
      </dgm:t>
    </dgm:pt>
    <dgm:pt modelId="{059081E9-1224-5949-A85E-64598003091E}" type="sibTrans" cxnId="{A24EE1A5-DF91-3646-B9C9-B2906B53E822}">
      <dgm:prSet/>
      <dgm:spPr/>
      <dgm:t>
        <a:bodyPr/>
        <a:lstStyle/>
        <a:p>
          <a:endParaRPr lang="es-ES_tradnl" sz="2000"/>
        </a:p>
      </dgm:t>
    </dgm:pt>
    <dgm:pt modelId="{4BAE82AF-3A2D-9C46-862C-9235E5E7A9EC}">
      <dgm:prSet custT="1"/>
      <dgm:spPr/>
      <dgm:t>
        <a:bodyPr/>
        <a:lstStyle/>
        <a:p>
          <a:pPr rtl="0"/>
          <a:r>
            <a:rPr lang="es-ES" sz="2000" dirty="0"/>
            <a:t>De </a:t>
          </a:r>
          <a:r>
            <a:rPr lang="es-ES" sz="2000" b="1" dirty="0"/>
            <a:t>Juan el Bautista</a:t>
          </a:r>
          <a:r>
            <a:rPr lang="es-ES" sz="2000" dirty="0"/>
            <a:t> dijo que era el más grande de los profetas.</a:t>
          </a:r>
        </a:p>
      </dgm:t>
    </dgm:pt>
    <dgm:pt modelId="{E254751E-D067-4644-8A67-324C9783CDB0}" type="parTrans" cxnId="{D5DC9671-AB4E-6942-9C23-33C51A2F2D98}">
      <dgm:prSet/>
      <dgm:spPr/>
      <dgm:t>
        <a:bodyPr/>
        <a:lstStyle/>
        <a:p>
          <a:endParaRPr lang="es-ES_tradnl" sz="2000"/>
        </a:p>
      </dgm:t>
    </dgm:pt>
    <dgm:pt modelId="{F5C67366-9590-0641-B4EE-2F3E84049AF0}" type="sibTrans" cxnId="{D5DC9671-AB4E-6942-9C23-33C51A2F2D98}">
      <dgm:prSet/>
      <dgm:spPr/>
      <dgm:t>
        <a:bodyPr/>
        <a:lstStyle/>
        <a:p>
          <a:endParaRPr lang="es-ES_tradnl" sz="2000"/>
        </a:p>
      </dgm:t>
    </dgm:pt>
    <dgm:pt modelId="{B9279D16-DE30-B14A-BFE4-B37F1C8B8A54}">
      <dgm:prSet/>
      <dgm:spPr/>
      <dgm:t>
        <a:bodyPr/>
        <a:lstStyle/>
        <a:p>
          <a:pPr rtl="0"/>
          <a:r>
            <a:rPr lang="es-ES" dirty="0"/>
            <a:t>De </a:t>
          </a:r>
          <a:r>
            <a:rPr lang="es-ES" b="1" dirty="0"/>
            <a:t>Jesús </a:t>
          </a:r>
          <a:r>
            <a:rPr lang="es-ES" dirty="0"/>
            <a:t>dijo que era “Su Hijo Amado, en quien tengo complacencia” </a:t>
          </a:r>
        </a:p>
      </dgm:t>
    </dgm:pt>
    <dgm:pt modelId="{1FE22BB0-CAC7-6340-B524-8A55DF27CDB4}" type="parTrans" cxnId="{198BECC3-BC81-694F-A4D7-01409F0C8BD6}">
      <dgm:prSet/>
      <dgm:spPr/>
      <dgm:t>
        <a:bodyPr/>
        <a:lstStyle/>
        <a:p>
          <a:endParaRPr lang="es-ES_tradnl"/>
        </a:p>
      </dgm:t>
    </dgm:pt>
    <dgm:pt modelId="{F0A8AA8D-860F-9F47-8300-AB295D5C08C4}" type="sibTrans" cxnId="{198BECC3-BC81-694F-A4D7-01409F0C8BD6}">
      <dgm:prSet/>
      <dgm:spPr/>
      <dgm:t>
        <a:bodyPr/>
        <a:lstStyle/>
        <a:p>
          <a:endParaRPr lang="es-ES_tradnl"/>
        </a:p>
      </dgm:t>
    </dgm:pt>
    <dgm:pt modelId="{B2D20702-B978-144F-A8A0-F8985F9F632B}" type="pres">
      <dgm:prSet presAssocID="{C3852AEF-4925-9747-AEDD-A7157C662E0E}" presName="linear" presStyleCnt="0">
        <dgm:presLayoutVars>
          <dgm:animLvl val="lvl"/>
          <dgm:resizeHandles val="exact"/>
        </dgm:presLayoutVars>
      </dgm:prSet>
      <dgm:spPr/>
      <dgm:t>
        <a:bodyPr/>
        <a:lstStyle/>
        <a:p>
          <a:endParaRPr lang="en-US"/>
        </a:p>
      </dgm:t>
    </dgm:pt>
    <dgm:pt modelId="{84995F1D-89DF-5440-A0EC-B1182EBE8439}" type="pres">
      <dgm:prSet presAssocID="{4639BE4D-4684-3340-9163-E631503B898E}" presName="parentText" presStyleLbl="node1" presStyleIdx="0" presStyleCnt="7">
        <dgm:presLayoutVars>
          <dgm:chMax val="0"/>
          <dgm:bulletEnabled val="1"/>
        </dgm:presLayoutVars>
      </dgm:prSet>
      <dgm:spPr/>
      <dgm:t>
        <a:bodyPr/>
        <a:lstStyle/>
        <a:p>
          <a:endParaRPr lang="en-US"/>
        </a:p>
      </dgm:t>
    </dgm:pt>
    <dgm:pt modelId="{4E88A750-50D1-F443-B554-75850DE70E09}" type="pres">
      <dgm:prSet presAssocID="{4AE4A3FC-A78A-034C-A8CB-82BFE2EEC5FF}" presName="spacer" presStyleCnt="0"/>
      <dgm:spPr/>
    </dgm:pt>
    <dgm:pt modelId="{362FBAAB-2D80-8B41-8B30-86F3509BF465}" type="pres">
      <dgm:prSet presAssocID="{2B85CFFC-D179-024D-844E-1C557094FBD4}" presName="parentText" presStyleLbl="node1" presStyleIdx="1" presStyleCnt="7">
        <dgm:presLayoutVars>
          <dgm:chMax val="0"/>
          <dgm:bulletEnabled val="1"/>
        </dgm:presLayoutVars>
      </dgm:prSet>
      <dgm:spPr/>
      <dgm:t>
        <a:bodyPr/>
        <a:lstStyle/>
        <a:p>
          <a:endParaRPr lang="en-US"/>
        </a:p>
      </dgm:t>
    </dgm:pt>
    <dgm:pt modelId="{0AEB87BA-1FF5-424F-83CA-8012FB2E1E4C}" type="pres">
      <dgm:prSet presAssocID="{1B89D0ED-A18D-7848-9A21-020D95C5C5E8}" presName="spacer" presStyleCnt="0"/>
      <dgm:spPr/>
    </dgm:pt>
    <dgm:pt modelId="{D83D3952-3CF0-BD44-89BD-2084F624B0C7}" type="pres">
      <dgm:prSet presAssocID="{285F8B77-77EB-0841-B679-0C487561571A}" presName="parentText" presStyleLbl="node1" presStyleIdx="2" presStyleCnt="7">
        <dgm:presLayoutVars>
          <dgm:chMax val="0"/>
          <dgm:bulletEnabled val="1"/>
        </dgm:presLayoutVars>
      </dgm:prSet>
      <dgm:spPr/>
      <dgm:t>
        <a:bodyPr/>
        <a:lstStyle/>
        <a:p>
          <a:endParaRPr lang="en-US"/>
        </a:p>
      </dgm:t>
    </dgm:pt>
    <dgm:pt modelId="{E92B3A7F-ABD7-234F-B069-A89B8E73835B}" type="pres">
      <dgm:prSet presAssocID="{B6E9E6DA-4D7B-6348-B6E1-503FE9B67FF5}" presName="spacer" presStyleCnt="0"/>
      <dgm:spPr/>
    </dgm:pt>
    <dgm:pt modelId="{D0472F3A-BC88-FF44-BF53-F317FEA56683}" type="pres">
      <dgm:prSet presAssocID="{ECE1E014-C83E-6B41-A963-3F73B6596086}" presName="parentText" presStyleLbl="node1" presStyleIdx="3" presStyleCnt="7">
        <dgm:presLayoutVars>
          <dgm:chMax val="0"/>
          <dgm:bulletEnabled val="1"/>
        </dgm:presLayoutVars>
      </dgm:prSet>
      <dgm:spPr/>
      <dgm:t>
        <a:bodyPr/>
        <a:lstStyle/>
        <a:p>
          <a:endParaRPr lang="en-US"/>
        </a:p>
      </dgm:t>
    </dgm:pt>
    <dgm:pt modelId="{51563420-38E0-D844-ABC1-F229820C76B6}" type="pres">
      <dgm:prSet presAssocID="{B3CB1793-6719-0741-BBF5-11047AAFCAD5}" presName="spacer" presStyleCnt="0"/>
      <dgm:spPr/>
    </dgm:pt>
    <dgm:pt modelId="{DE217558-B1EC-8D46-B25B-2B6182F9906D}" type="pres">
      <dgm:prSet presAssocID="{E836BB9E-7C8A-C34C-A433-9E863395DA71}" presName="parentText" presStyleLbl="node1" presStyleIdx="4" presStyleCnt="7">
        <dgm:presLayoutVars>
          <dgm:chMax val="0"/>
          <dgm:bulletEnabled val="1"/>
        </dgm:presLayoutVars>
      </dgm:prSet>
      <dgm:spPr/>
      <dgm:t>
        <a:bodyPr/>
        <a:lstStyle/>
        <a:p>
          <a:endParaRPr lang="en-US"/>
        </a:p>
      </dgm:t>
    </dgm:pt>
    <dgm:pt modelId="{A6E6C207-9A65-0743-BF3D-B4F8F73BBE88}" type="pres">
      <dgm:prSet presAssocID="{059081E9-1224-5949-A85E-64598003091E}" presName="spacer" presStyleCnt="0"/>
      <dgm:spPr/>
    </dgm:pt>
    <dgm:pt modelId="{950F5760-CAAC-A946-8F25-7C8AC19C9E62}" type="pres">
      <dgm:prSet presAssocID="{4BAE82AF-3A2D-9C46-862C-9235E5E7A9EC}" presName="parentText" presStyleLbl="node1" presStyleIdx="5" presStyleCnt="7">
        <dgm:presLayoutVars>
          <dgm:chMax val="0"/>
          <dgm:bulletEnabled val="1"/>
        </dgm:presLayoutVars>
      </dgm:prSet>
      <dgm:spPr/>
      <dgm:t>
        <a:bodyPr/>
        <a:lstStyle/>
        <a:p>
          <a:endParaRPr lang="en-US"/>
        </a:p>
      </dgm:t>
    </dgm:pt>
    <dgm:pt modelId="{DAA7CE38-11E1-414E-B09A-B33937835A8F}" type="pres">
      <dgm:prSet presAssocID="{F5C67366-9590-0641-B4EE-2F3E84049AF0}" presName="spacer" presStyleCnt="0"/>
      <dgm:spPr/>
    </dgm:pt>
    <dgm:pt modelId="{188604C6-DA97-F24E-A3C3-49C789A74945}" type="pres">
      <dgm:prSet presAssocID="{B9279D16-DE30-B14A-BFE4-B37F1C8B8A54}" presName="parentText" presStyleLbl="node1" presStyleIdx="6" presStyleCnt="7">
        <dgm:presLayoutVars>
          <dgm:chMax val="0"/>
          <dgm:bulletEnabled val="1"/>
        </dgm:presLayoutVars>
      </dgm:prSet>
      <dgm:spPr/>
      <dgm:t>
        <a:bodyPr/>
        <a:lstStyle/>
        <a:p>
          <a:endParaRPr lang="en-US"/>
        </a:p>
      </dgm:t>
    </dgm:pt>
  </dgm:ptLst>
  <dgm:cxnLst>
    <dgm:cxn modelId="{D5DC9671-AB4E-6942-9C23-33C51A2F2D98}" srcId="{C3852AEF-4925-9747-AEDD-A7157C662E0E}" destId="{4BAE82AF-3A2D-9C46-862C-9235E5E7A9EC}" srcOrd="5" destOrd="0" parTransId="{E254751E-D067-4644-8A67-324C9783CDB0}" sibTransId="{F5C67366-9590-0641-B4EE-2F3E84049AF0}"/>
    <dgm:cxn modelId="{68582305-1A0A-164C-8864-4DE76482A3BC}" srcId="{C3852AEF-4925-9747-AEDD-A7157C662E0E}" destId="{285F8B77-77EB-0841-B679-0C487561571A}" srcOrd="2" destOrd="0" parTransId="{4E120916-603C-BB4A-B063-D4A4E83468E2}" sibTransId="{B6E9E6DA-4D7B-6348-B6E1-503FE9B67FF5}"/>
    <dgm:cxn modelId="{198BECC3-BC81-694F-A4D7-01409F0C8BD6}" srcId="{C3852AEF-4925-9747-AEDD-A7157C662E0E}" destId="{B9279D16-DE30-B14A-BFE4-B37F1C8B8A54}" srcOrd="6" destOrd="0" parTransId="{1FE22BB0-CAC7-6340-B524-8A55DF27CDB4}" sibTransId="{F0A8AA8D-860F-9F47-8300-AB295D5C08C4}"/>
    <dgm:cxn modelId="{F05DEFC8-D592-E048-8206-854E4CB1117F}" srcId="{C3852AEF-4925-9747-AEDD-A7157C662E0E}" destId="{4639BE4D-4684-3340-9163-E631503B898E}" srcOrd="0" destOrd="0" parTransId="{AA5139DC-50B1-834D-987F-56834C25A908}" sibTransId="{4AE4A3FC-A78A-034C-A8CB-82BFE2EEC5FF}"/>
    <dgm:cxn modelId="{0F153F0F-D7D6-1941-81F7-696D44057C22}" type="presOf" srcId="{E836BB9E-7C8A-C34C-A433-9E863395DA71}" destId="{DE217558-B1EC-8D46-B25B-2B6182F9906D}" srcOrd="0" destOrd="0" presId="urn:microsoft.com/office/officeart/2005/8/layout/vList2"/>
    <dgm:cxn modelId="{F8434E4A-DB3D-F648-AB79-F9C1C2529FD1}" type="presOf" srcId="{285F8B77-77EB-0841-B679-0C487561571A}" destId="{D83D3952-3CF0-BD44-89BD-2084F624B0C7}" srcOrd="0" destOrd="0" presId="urn:microsoft.com/office/officeart/2005/8/layout/vList2"/>
    <dgm:cxn modelId="{A35FC4F0-8BB9-D047-8862-CC65EEA0B06B}" type="presOf" srcId="{4BAE82AF-3A2D-9C46-862C-9235E5E7A9EC}" destId="{950F5760-CAAC-A946-8F25-7C8AC19C9E62}" srcOrd="0" destOrd="0" presId="urn:microsoft.com/office/officeart/2005/8/layout/vList2"/>
    <dgm:cxn modelId="{AE54ECC2-F578-BF4B-9DCB-E12B52FFC61C}" type="presOf" srcId="{2B85CFFC-D179-024D-844E-1C557094FBD4}" destId="{362FBAAB-2D80-8B41-8B30-86F3509BF465}" srcOrd="0" destOrd="0" presId="urn:microsoft.com/office/officeart/2005/8/layout/vList2"/>
    <dgm:cxn modelId="{F6B4B219-DAA6-9D4F-95F2-16BCFC7AABA0}" srcId="{C3852AEF-4925-9747-AEDD-A7157C662E0E}" destId="{2B85CFFC-D179-024D-844E-1C557094FBD4}" srcOrd="1" destOrd="0" parTransId="{21F20BA6-6361-924D-966E-7CEBF1494878}" sibTransId="{1B89D0ED-A18D-7848-9A21-020D95C5C5E8}"/>
    <dgm:cxn modelId="{FC7B9DF7-34C4-7243-9835-F774B020CE64}" type="presOf" srcId="{ECE1E014-C83E-6B41-A963-3F73B6596086}" destId="{D0472F3A-BC88-FF44-BF53-F317FEA56683}" srcOrd="0" destOrd="0" presId="urn:microsoft.com/office/officeart/2005/8/layout/vList2"/>
    <dgm:cxn modelId="{1843C3C0-1BC1-5643-AED9-F1C1B1C3C376}" type="presOf" srcId="{C3852AEF-4925-9747-AEDD-A7157C662E0E}" destId="{B2D20702-B978-144F-A8A0-F8985F9F632B}" srcOrd="0" destOrd="0" presId="urn:microsoft.com/office/officeart/2005/8/layout/vList2"/>
    <dgm:cxn modelId="{8C13CE4C-3A2C-3C42-B36F-1DED7D967DEF}" type="presOf" srcId="{4639BE4D-4684-3340-9163-E631503B898E}" destId="{84995F1D-89DF-5440-A0EC-B1182EBE8439}" srcOrd="0" destOrd="0" presId="urn:microsoft.com/office/officeart/2005/8/layout/vList2"/>
    <dgm:cxn modelId="{79C291AF-602D-BB4C-965C-B6BA3DCCF00D}" srcId="{C3852AEF-4925-9747-AEDD-A7157C662E0E}" destId="{ECE1E014-C83E-6B41-A963-3F73B6596086}" srcOrd="3" destOrd="0" parTransId="{70AA50AB-FA6C-5F47-A4B3-B8E67F5D92B5}" sibTransId="{B3CB1793-6719-0741-BBF5-11047AAFCAD5}"/>
    <dgm:cxn modelId="{A24EE1A5-DF91-3646-B9C9-B2906B53E822}" srcId="{C3852AEF-4925-9747-AEDD-A7157C662E0E}" destId="{E836BB9E-7C8A-C34C-A433-9E863395DA71}" srcOrd="4" destOrd="0" parTransId="{DDF02B41-2E6D-F745-B745-7ABDFA14F680}" sibTransId="{059081E9-1224-5949-A85E-64598003091E}"/>
    <dgm:cxn modelId="{906AC3F7-21EE-5B4E-874D-9621AC13DDC6}" type="presOf" srcId="{B9279D16-DE30-B14A-BFE4-B37F1C8B8A54}" destId="{188604C6-DA97-F24E-A3C3-49C789A74945}" srcOrd="0" destOrd="0" presId="urn:microsoft.com/office/officeart/2005/8/layout/vList2"/>
    <dgm:cxn modelId="{7DBBFDBB-BE72-F943-8F02-B0D563F6974F}" type="presParOf" srcId="{B2D20702-B978-144F-A8A0-F8985F9F632B}" destId="{84995F1D-89DF-5440-A0EC-B1182EBE8439}" srcOrd="0" destOrd="0" presId="urn:microsoft.com/office/officeart/2005/8/layout/vList2"/>
    <dgm:cxn modelId="{CAB4120F-EAF1-5D43-BB7F-03EC2A0BA426}" type="presParOf" srcId="{B2D20702-B978-144F-A8A0-F8985F9F632B}" destId="{4E88A750-50D1-F443-B554-75850DE70E09}" srcOrd="1" destOrd="0" presId="urn:microsoft.com/office/officeart/2005/8/layout/vList2"/>
    <dgm:cxn modelId="{1A994F56-1070-BB40-9D65-AB38E5F07E0C}" type="presParOf" srcId="{B2D20702-B978-144F-A8A0-F8985F9F632B}" destId="{362FBAAB-2D80-8B41-8B30-86F3509BF465}" srcOrd="2" destOrd="0" presId="urn:microsoft.com/office/officeart/2005/8/layout/vList2"/>
    <dgm:cxn modelId="{AB62E6EA-C924-354C-8FC2-38C44B35EA70}" type="presParOf" srcId="{B2D20702-B978-144F-A8A0-F8985F9F632B}" destId="{0AEB87BA-1FF5-424F-83CA-8012FB2E1E4C}" srcOrd="3" destOrd="0" presId="urn:microsoft.com/office/officeart/2005/8/layout/vList2"/>
    <dgm:cxn modelId="{CDF4E21E-7448-0C44-B369-6CCFBECEAD53}" type="presParOf" srcId="{B2D20702-B978-144F-A8A0-F8985F9F632B}" destId="{D83D3952-3CF0-BD44-89BD-2084F624B0C7}" srcOrd="4" destOrd="0" presId="urn:microsoft.com/office/officeart/2005/8/layout/vList2"/>
    <dgm:cxn modelId="{518C00BF-877B-DE47-B98A-64E188F76CCA}" type="presParOf" srcId="{B2D20702-B978-144F-A8A0-F8985F9F632B}" destId="{E92B3A7F-ABD7-234F-B069-A89B8E73835B}" srcOrd="5" destOrd="0" presId="urn:microsoft.com/office/officeart/2005/8/layout/vList2"/>
    <dgm:cxn modelId="{6FEEE67B-C6AA-F54B-86A2-C4F275BADA1E}" type="presParOf" srcId="{B2D20702-B978-144F-A8A0-F8985F9F632B}" destId="{D0472F3A-BC88-FF44-BF53-F317FEA56683}" srcOrd="6" destOrd="0" presId="urn:microsoft.com/office/officeart/2005/8/layout/vList2"/>
    <dgm:cxn modelId="{DF012BB6-6899-3345-931D-C48E5164CE8B}" type="presParOf" srcId="{B2D20702-B978-144F-A8A0-F8985F9F632B}" destId="{51563420-38E0-D844-ABC1-F229820C76B6}" srcOrd="7" destOrd="0" presId="urn:microsoft.com/office/officeart/2005/8/layout/vList2"/>
    <dgm:cxn modelId="{364FCE75-919E-8B41-9EC9-7B24751BFE63}" type="presParOf" srcId="{B2D20702-B978-144F-A8A0-F8985F9F632B}" destId="{DE217558-B1EC-8D46-B25B-2B6182F9906D}" srcOrd="8" destOrd="0" presId="urn:microsoft.com/office/officeart/2005/8/layout/vList2"/>
    <dgm:cxn modelId="{A1B241DD-4F51-0B41-9F9F-2ABDA14BF67F}" type="presParOf" srcId="{B2D20702-B978-144F-A8A0-F8985F9F632B}" destId="{A6E6C207-9A65-0743-BF3D-B4F8F73BBE88}" srcOrd="9" destOrd="0" presId="urn:microsoft.com/office/officeart/2005/8/layout/vList2"/>
    <dgm:cxn modelId="{36C65FAA-3299-0746-98E6-1FCEE18DE53D}" type="presParOf" srcId="{B2D20702-B978-144F-A8A0-F8985F9F632B}" destId="{950F5760-CAAC-A946-8F25-7C8AC19C9E62}" srcOrd="10" destOrd="0" presId="urn:microsoft.com/office/officeart/2005/8/layout/vList2"/>
    <dgm:cxn modelId="{58EC0992-BF32-6743-98A4-01A80494EE5D}" type="presParOf" srcId="{B2D20702-B978-144F-A8A0-F8985F9F632B}" destId="{DAA7CE38-11E1-414E-B09A-B33937835A8F}" srcOrd="11" destOrd="0" presId="urn:microsoft.com/office/officeart/2005/8/layout/vList2"/>
    <dgm:cxn modelId="{781CA4A5-85D5-164F-AF71-B408315D6B99}" type="presParOf" srcId="{B2D20702-B978-144F-A8A0-F8985F9F632B}" destId="{188604C6-DA97-F24E-A3C3-49C789A74945}"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2AB99-68FA-4787-8E4C-23DB515B901A}" type="doc">
      <dgm:prSet loTypeId="urn:microsoft.com/office/officeart/2005/8/layout/vList6" loCatId="list" qsTypeId="urn:microsoft.com/office/officeart/2005/8/quickstyle/simple1" qsCatId="simple" csTypeId="urn:microsoft.com/office/officeart/2005/8/colors/accent1_2" csCatId="accent1" phldr="1"/>
      <dgm:spPr/>
    </dgm:pt>
    <dgm:pt modelId="{1246A454-A49E-4333-AF98-A36C6FAA8E83}">
      <dgm:prSet phldrT="[Texto]" custT="1"/>
      <dgm:spPr/>
      <dgm:t>
        <a:bodyPr/>
        <a:lstStyle/>
        <a:p>
          <a:r>
            <a:rPr lang="es-CR" sz="3200" b="1" dirty="0" smtClean="0"/>
            <a:t>Hechos 4:13</a:t>
          </a:r>
          <a:endParaRPr lang="es-CR" sz="3200" b="1" dirty="0"/>
        </a:p>
      </dgm:t>
    </dgm:pt>
    <dgm:pt modelId="{1CDC7072-CE9A-49F2-B4A4-78220A77F9C1}" type="parTrans" cxnId="{88641654-CF98-42A6-9950-F96BB6A31ECE}">
      <dgm:prSet/>
      <dgm:spPr/>
      <dgm:t>
        <a:bodyPr/>
        <a:lstStyle/>
        <a:p>
          <a:endParaRPr lang="es-CR"/>
        </a:p>
      </dgm:t>
    </dgm:pt>
    <dgm:pt modelId="{CAB8A9F0-F7A3-4906-8BFF-6A7D05B18A41}" type="sibTrans" cxnId="{88641654-CF98-42A6-9950-F96BB6A31ECE}">
      <dgm:prSet/>
      <dgm:spPr/>
      <dgm:t>
        <a:bodyPr/>
        <a:lstStyle/>
        <a:p>
          <a:endParaRPr lang="es-CR"/>
        </a:p>
      </dgm:t>
    </dgm:pt>
    <dgm:pt modelId="{6FDB1292-C7DD-744A-9C0D-746447CE0673}">
      <dgm:prSet custT="1"/>
      <dgm:spPr/>
      <dgm:t>
        <a:bodyPr/>
        <a:lstStyle/>
        <a:p>
          <a:pPr algn="l"/>
          <a:r>
            <a:rPr lang="es-CR" sz="2000" b="1" dirty="0" smtClean="0">
              <a:solidFill>
                <a:schemeClr val="bg1"/>
              </a:solidFill>
            </a:rPr>
            <a:t>Entonces viendo el denuedo de Pedro y de Juan, y sabiendo que eran hombres sin letras y del vulgo, se maravillaban; y les reconocían que habían estado con Jesús.</a:t>
          </a:r>
          <a:endParaRPr lang="es-CR" sz="2000" b="1" dirty="0">
            <a:solidFill>
              <a:schemeClr val="bg1"/>
            </a:solidFill>
          </a:endParaRPr>
        </a:p>
      </dgm:t>
    </dgm:pt>
    <dgm:pt modelId="{8792AE70-A22B-4D42-BBA6-3D8624776F5D}" type="parTrans" cxnId="{001057E9-DA58-4C45-945D-E051685970FA}">
      <dgm:prSet/>
      <dgm:spPr/>
      <dgm:t>
        <a:bodyPr/>
        <a:lstStyle/>
        <a:p>
          <a:endParaRPr lang="en-US"/>
        </a:p>
      </dgm:t>
    </dgm:pt>
    <dgm:pt modelId="{422F5E64-0D26-FF45-A9F2-7287499FEB89}" type="sibTrans" cxnId="{001057E9-DA58-4C45-945D-E051685970FA}">
      <dgm:prSet/>
      <dgm:spPr/>
      <dgm:t>
        <a:bodyPr/>
        <a:lstStyle/>
        <a:p>
          <a:endParaRPr lang="en-US"/>
        </a:p>
      </dgm:t>
    </dgm:pt>
    <dgm:pt modelId="{1A957D65-E564-4B5B-B629-D1AC701D08A1}">
      <dgm:prSet custT="1"/>
      <dgm:spPr/>
      <dgm:t>
        <a:bodyPr/>
        <a:lstStyle/>
        <a:p>
          <a:pPr algn="l"/>
          <a:endParaRPr lang="es-CR" sz="2000" b="1" dirty="0">
            <a:solidFill>
              <a:schemeClr val="bg1"/>
            </a:solidFill>
          </a:endParaRPr>
        </a:p>
      </dgm:t>
    </dgm:pt>
    <dgm:pt modelId="{97DE26CB-5620-48DD-BAAD-40C4A0C7549B}" type="parTrans" cxnId="{E4DCEFCF-2DDD-40F9-9827-00185F0530D9}">
      <dgm:prSet/>
      <dgm:spPr/>
      <dgm:t>
        <a:bodyPr/>
        <a:lstStyle/>
        <a:p>
          <a:endParaRPr lang="en-US"/>
        </a:p>
      </dgm:t>
    </dgm:pt>
    <dgm:pt modelId="{EE8C4CC1-09A6-44DC-9B87-0B00F0329DE0}" type="sibTrans" cxnId="{E4DCEFCF-2DDD-40F9-9827-00185F0530D9}">
      <dgm:prSet/>
      <dgm:spPr/>
      <dgm:t>
        <a:bodyPr/>
        <a:lstStyle/>
        <a:p>
          <a:endParaRPr lang="en-US"/>
        </a:p>
      </dgm:t>
    </dgm:pt>
    <dgm:pt modelId="{3E1F8BF6-BF97-A140-A2BD-A4D5281E22D5}" type="pres">
      <dgm:prSet presAssocID="{0952AB99-68FA-4787-8E4C-23DB515B901A}" presName="Name0" presStyleCnt="0">
        <dgm:presLayoutVars>
          <dgm:dir/>
          <dgm:animLvl val="lvl"/>
          <dgm:resizeHandles/>
        </dgm:presLayoutVars>
      </dgm:prSet>
      <dgm:spPr/>
    </dgm:pt>
    <dgm:pt modelId="{CEE75506-85FB-A84E-A67D-5BE0BC5598C6}" type="pres">
      <dgm:prSet presAssocID="{1246A454-A49E-4333-AF98-A36C6FAA8E83}" presName="linNode" presStyleCnt="0"/>
      <dgm:spPr/>
    </dgm:pt>
    <dgm:pt modelId="{D2DE86D7-DE24-0E4C-9C4E-0BB54D502082}" type="pres">
      <dgm:prSet presAssocID="{1246A454-A49E-4333-AF98-A36C6FAA8E83}" presName="parentShp" presStyleLbl="node1" presStyleIdx="0" presStyleCnt="1">
        <dgm:presLayoutVars>
          <dgm:bulletEnabled val="1"/>
        </dgm:presLayoutVars>
      </dgm:prSet>
      <dgm:spPr/>
      <dgm:t>
        <a:bodyPr/>
        <a:lstStyle/>
        <a:p>
          <a:endParaRPr lang="en-US"/>
        </a:p>
      </dgm:t>
    </dgm:pt>
    <dgm:pt modelId="{BCAEAADA-E39E-9549-881F-567EAEEA35F4}" type="pres">
      <dgm:prSet presAssocID="{1246A454-A49E-4333-AF98-A36C6FAA8E83}" presName="childShp" presStyleLbl="bgAccFollowNode1" presStyleIdx="0" presStyleCnt="1">
        <dgm:presLayoutVars>
          <dgm:bulletEnabled val="1"/>
        </dgm:presLayoutVars>
      </dgm:prSet>
      <dgm:spPr/>
      <dgm:t>
        <a:bodyPr/>
        <a:lstStyle/>
        <a:p>
          <a:endParaRPr lang="en-US"/>
        </a:p>
      </dgm:t>
    </dgm:pt>
  </dgm:ptLst>
  <dgm:cxnLst>
    <dgm:cxn modelId="{88641654-CF98-42A6-9950-F96BB6A31ECE}" srcId="{0952AB99-68FA-4787-8E4C-23DB515B901A}" destId="{1246A454-A49E-4333-AF98-A36C6FAA8E83}" srcOrd="0" destOrd="0" parTransId="{1CDC7072-CE9A-49F2-B4A4-78220A77F9C1}" sibTransId="{CAB8A9F0-F7A3-4906-8BFF-6A7D05B18A41}"/>
    <dgm:cxn modelId="{7A01C169-90EF-AF42-BC94-E6AD3EDCCA71}" type="presOf" srcId="{6FDB1292-C7DD-744A-9C0D-746447CE0673}" destId="{BCAEAADA-E39E-9549-881F-567EAEEA35F4}" srcOrd="0" destOrd="1" presId="urn:microsoft.com/office/officeart/2005/8/layout/vList6"/>
    <dgm:cxn modelId="{38A69324-14AB-6945-AF0A-1D279E8B62E5}" type="presOf" srcId="{0952AB99-68FA-4787-8E4C-23DB515B901A}" destId="{3E1F8BF6-BF97-A140-A2BD-A4D5281E22D5}" srcOrd="0" destOrd="0" presId="urn:microsoft.com/office/officeart/2005/8/layout/vList6"/>
    <dgm:cxn modelId="{03B21AFA-4707-B447-A601-62EEA2B4E8C0}" type="presOf" srcId="{1246A454-A49E-4333-AF98-A36C6FAA8E83}" destId="{D2DE86D7-DE24-0E4C-9C4E-0BB54D502082}" srcOrd="0" destOrd="0" presId="urn:microsoft.com/office/officeart/2005/8/layout/vList6"/>
    <dgm:cxn modelId="{E4DCEFCF-2DDD-40F9-9827-00185F0530D9}" srcId="{1246A454-A49E-4333-AF98-A36C6FAA8E83}" destId="{1A957D65-E564-4B5B-B629-D1AC701D08A1}" srcOrd="0" destOrd="0" parTransId="{97DE26CB-5620-48DD-BAAD-40C4A0C7549B}" sibTransId="{EE8C4CC1-09A6-44DC-9B87-0B00F0329DE0}"/>
    <dgm:cxn modelId="{001057E9-DA58-4C45-945D-E051685970FA}" srcId="{1246A454-A49E-4333-AF98-A36C6FAA8E83}" destId="{6FDB1292-C7DD-744A-9C0D-746447CE0673}" srcOrd="1" destOrd="0" parTransId="{8792AE70-A22B-4D42-BBA6-3D8624776F5D}" sibTransId="{422F5E64-0D26-FF45-A9F2-7287499FEB89}"/>
    <dgm:cxn modelId="{13254570-DDFF-4DAF-B084-1515F4118016}" type="presOf" srcId="{1A957D65-E564-4B5B-B629-D1AC701D08A1}" destId="{BCAEAADA-E39E-9549-881F-567EAEEA35F4}" srcOrd="0" destOrd="0" presId="urn:microsoft.com/office/officeart/2005/8/layout/vList6"/>
    <dgm:cxn modelId="{3C5A9643-286D-6040-8733-008FED315D82}" type="presParOf" srcId="{3E1F8BF6-BF97-A140-A2BD-A4D5281E22D5}" destId="{CEE75506-85FB-A84E-A67D-5BE0BC5598C6}" srcOrd="0" destOrd="0" presId="urn:microsoft.com/office/officeart/2005/8/layout/vList6"/>
    <dgm:cxn modelId="{F1423229-48E8-A240-819D-D7B13E4CCEB6}" type="presParOf" srcId="{CEE75506-85FB-A84E-A67D-5BE0BC5598C6}" destId="{D2DE86D7-DE24-0E4C-9C4E-0BB54D502082}" srcOrd="0" destOrd="0" presId="urn:microsoft.com/office/officeart/2005/8/layout/vList6"/>
    <dgm:cxn modelId="{79372136-1857-AE40-99CE-E986E6787071}" type="presParOf" srcId="{CEE75506-85FB-A84E-A67D-5BE0BC5598C6}" destId="{BCAEAADA-E39E-9549-881F-567EAEEA35F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42813-CEFE-2F4D-9BB6-70F45B937BC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6FA2B2FB-079B-4C46-B7F8-D0FC8F6F5C6E}">
      <dgm:prSet phldrT="[Texto]" custT="1"/>
      <dgm:spPr/>
      <dgm:t>
        <a:bodyPr/>
        <a:lstStyle/>
        <a:p>
          <a:pPr algn="just"/>
          <a:r>
            <a:rPr lang="es-ES_tradnl" sz="2400" dirty="0" smtClean="0"/>
            <a:t>HUMILDAD</a:t>
          </a:r>
          <a:endParaRPr lang="es-ES_tradnl" sz="2400" dirty="0"/>
        </a:p>
      </dgm:t>
    </dgm:pt>
    <dgm:pt modelId="{80991182-5772-914A-AAC9-4B0B9D9C54A0}" type="parTrans" cxnId="{A21F3A96-901E-3F44-9E22-21A5BF901734}">
      <dgm:prSet/>
      <dgm:spPr/>
      <dgm:t>
        <a:bodyPr/>
        <a:lstStyle/>
        <a:p>
          <a:pPr algn="just"/>
          <a:endParaRPr lang="es-ES_tradnl"/>
        </a:p>
      </dgm:t>
    </dgm:pt>
    <dgm:pt modelId="{5038464F-AB47-EB42-B2AB-97D881E364D5}" type="sibTrans" cxnId="{A21F3A96-901E-3F44-9E22-21A5BF901734}">
      <dgm:prSet/>
      <dgm:spPr/>
      <dgm:t>
        <a:bodyPr/>
        <a:lstStyle/>
        <a:p>
          <a:pPr algn="just"/>
          <a:endParaRPr lang="es-ES_tradnl"/>
        </a:p>
      </dgm:t>
    </dgm:pt>
    <dgm:pt modelId="{F4664BD3-E195-E446-9C03-8531DD5D83E5}">
      <dgm:prSet/>
      <dgm:spPr/>
      <dgm:t>
        <a:bodyPr/>
        <a:lstStyle/>
        <a:p>
          <a:pPr algn="just">
            <a:buChar char="•"/>
          </a:pPr>
          <a:r>
            <a:rPr lang="es-ES_tradnl" dirty="0" smtClean="0">
              <a:solidFill>
                <a:schemeClr val="tx1"/>
              </a:solidFill>
            </a:rPr>
            <a:t>La mansedumbre en la escuela de Cristo es uno de los frutos destacados del Espíritu. Es una gracia obrada por el Espíritu Santo como santificador y capacita a su poseedor a dominar en todo tiempo su temperamento duro e impetuoso.</a:t>
          </a:r>
          <a:endParaRPr lang="es-ES_tradnl" dirty="0">
            <a:solidFill>
              <a:schemeClr val="tx1"/>
            </a:solidFill>
          </a:endParaRPr>
        </a:p>
      </dgm:t>
    </dgm:pt>
    <dgm:pt modelId="{46F3DA25-2CC7-244E-97D5-2D907FD9E3BA}" type="parTrans" cxnId="{193B1AD1-1E68-0049-BE03-71AA41E9EE9E}">
      <dgm:prSet/>
      <dgm:spPr/>
      <dgm:t>
        <a:bodyPr/>
        <a:lstStyle/>
        <a:p>
          <a:pPr algn="just"/>
          <a:endParaRPr lang="es-ES_tradnl"/>
        </a:p>
      </dgm:t>
    </dgm:pt>
    <dgm:pt modelId="{11B0FD14-BA59-724B-8AF5-C53D196C94FB}" type="sibTrans" cxnId="{193B1AD1-1E68-0049-BE03-71AA41E9EE9E}">
      <dgm:prSet/>
      <dgm:spPr/>
      <dgm:t>
        <a:bodyPr/>
        <a:lstStyle/>
        <a:p>
          <a:pPr algn="just"/>
          <a:endParaRPr lang="es-ES_tradnl"/>
        </a:p>
      </dgm:t>
    </dgm:pt>
    <dgm:pt modelId="{763E8ACA-D850-463B-BF95-2024CF33F6FE}">
      <dgm:prSet/>
      <dgm:spPr/>
      <dgm:t>
        <a:bodyPr/>
        <a:lstStyle/>
        <a:p>
          <a:r>
            <a:rPr lang="es-CR" smtClean="0">
              <a:effectLst/>
            </a:rPr>
            <a:t>La humildad es la virtud que consiste en conocer las propias limitaciones y debilidades y actuar de acuerdo a tal conocimiento; ausencia de soberbia.</a:t>
          </a:r>
          <a:endParaRPr lang="es-ES_tradnl" dirty="0">
            <a:solidFill>
              <a:schemeClr val="tx1"/>
            </a:solidFill>
          </a:endParaRPr>
        </a:p>
      </dgm:t>
    </dgm:pt>
    <dgm:pt modelId="{C4FFACEE-1628-4C34-9A4D-67B153E5528B}" type="parTrans" cxnId="{E13A2014-CF15-4DAC-A2B1-281E1514D71F}">
      <dgm:prSet/>
      <dgm:spPr/>
      <dgm:t>
        <a:bodyPr/>
        <a:lstStyle/>
        <a:p>
          <a:endParaRPr lang="en-US"/>
        </a:p>
      </dgm:t>
    </dgm:pt>
    <dgm:pt modelId="{6FF2106B-C51F-48DA-8E5F-97727CBA39D4}" type="sibTrans" cxnId="{E13A2014-CF15-4DAC-A2B1-281E1514D71F}">
      <dgm:prSet/>
      <dgm:spPr/>
      <dgm:t>
        <a:bodyPr/>
        <a:lstStyle/>
        <a:p>
          <a:endParaRPr lang="en-US"/>
        </a:p>
      </dgm:t>
    </dgm:pt>
    <dgm:pt modelId="{10EA6E7B-6783-44B1-85C8-BC454D498901}">
      <dgm:prSet/>
      <dgm:spPr/>
      <dgm:t>
        <a:bodyPr/>
        <a:lstStyle/>
        <a:p>
          <a:r>
            <a:rPr lang="es-CR" b="1" smtClean="0">
              <a:effectLst/>
            </a:rPr>
            <a:t>1 Pedro 5:5-6, Santiago 4:10, </a:t>
          </a:r>
          <a:r>
            <a:rPr lang="es-ES_tradnl" b="1" smtClean="0">
              <a:solidFill>
                <a:schemeClr val="tx1"/>
              </a:solidFill>
            </a:rPr>
            <a:t>Salmos 149:4</a:t>
          </a:r>
          <a:endParaRPr lang="es-CR" b="1" dirty="0" smtClean="0">
            <a:effectLst/>
          </a:endParaRPr>
        </a:p>
      </dgm:t>
    </dgm:pt>
    <dgm:pt modelId="{BBF35819-5E99-44C9-85EE-97CE6B31D562}" type="parTrans" cxnId="{DC715FC5-462A-4DEC-841D-F3B60FFBFBB4}">
      <dgm:prSet/>
      <dgm:spPr/>
      <dgm:t>
        <a:bodyPr/>
        <a:lstStyle/>
        <a:p>
          <a:endParaRPr lang="en-US"/>
        </a:p>
      </dgm:t>
    </dgm:pt>
    <dgm:pt modelId="{68CD0A15-D6F2-441D-98D7-69D6E9636709}" type="sibTrans" cxnId="{DC715FC5-462A-4DEC-841D-F3B60FFBFBB4}">
      <dgm:prSet/>
      <dgm:spPr/>
      <dgm:t>
        <a:bodyPr/>
        <a:lstStyle/>
        <a:p>
          <a:endParaRPr lang="en-US"/>
        </a:p>
      </dgm:t>
    </dgm:pt>
    <dgm:pt modelId="{EA8249AE-5A7A-49C1-B127-4A1718B7E752}">
      <dgm:prSet/>
      <dgm:spPr/>
      <dgm:t>
        <a:bodyPr/>
        <a:lstStyle/>
        <a:p>
          <a:r>
            <a:rPr lang="es-CR" altLang="x-none" smtClean="0">
              <a:solidFill>
                <a:schemeClr val="tx1"/>
              </a:solidFill>
            </a:rPr>
            <a:t>Fue humilde porque no buscó su propia gloria sino la gloria del Padre (Juan 8:50)</a:t>
          </a:r>
          <a:endParaRPr lang="es-ES_tradnl" dirty="0">
            <a:solidFill>
              <a:schemeClr val="tx1"/>
            </a:solidFill>
          </a:endParaRPr>
        </a:p>
      </dgm:t>
    </dgm:pt>
    <dgm:pt modelId="{15684D93-9A93-4D4A-8B2D-927C7969E964}" type="parTrans" cxnId="{EDD732BF-83D8-4A78-B656-D1D713846907}">
      <dgm:prSet/>
      <dgm:spPr/>
      <dgm:t>
        <a:bodyPr/>
        <a:lstStyle/>
        <a:p>
          <a:endParaRPr lang="en-US"/>
        </a:p>
      </dgm:t>
    </dgm:pt>
    <dgm:pt modelId="{5920027B-4BAD-4E0E-9839-1F6DE449ED34}" type="sibTrans" cxnId="{EDD732BF-83D8-4A78-B656-D1D713846907}">
      <dgm:prSet/>
      <dgm:spPr/>
      <dgm:t>
        <a:bodyPr/>
        <a:lstStyle/>
        <a:p>
          <a:endParaRPr lang="en-US"/>
        </a:p>
      </dgm:t>
    </dgm:pt>
    <dgm:pt modelId="{7F8A1640-AEFB-495E-8981-A126C2C85F11}">
      <dgm:prSet/>
      <dgm:spPr/>
      <dgm:t>
        <a:bodyPr/>
        <a:lstStyle/>
        <a:p>
          <a:r>
            <a:rPr lang="es-CR" altLang="x-none" smtClean="0">
              <a:solidFill>
                <a:schemeClr val="tx1"/>
              </a:solidFill>
            </a:rPr>
            <a:t>El Salvador evitó la publicidad fabulosa que alimenta el orgullo.</a:t>
          </a:r>
          <a:endParaRPr lang="es-CR" altLang="x-none" dirty="0">
            <a:solidFill>
              <a:schemeClr val="tx1"/>
            </a:solidFill>
          </a:endParaRPr>
        </a:p>
      </dgm:t>
    </dgm:pt>
    <dgm:pt modelId="{9D7427FC-93CF-4AAD-92AD-5D90E3933F2D}" type="parTrans" cxnId="{71B6A97E-BA54-4D8B-A4E4-40FEB11A14C5}">
      <dgm:prSet/>
      <dgm:spPr/>
      <dgm:t>
        <a:bodyPr/>
        <a:lstStyle/>
        <a:p>
          <a:endParaRPr lang="en-US"/>
        </a:p>
      </dgm:t>
    </dgm:pt>
    <dgm:pt modelId="{B530B8EC-7005-4282-89B7-F8D4CAA34DBB}" type="sibTrans" cxnId="{71B6A97E-BA54-4D8B-A4E4-40FEB11A14C5}">
      <dgm:prSet/>
      <dgm:spPr/>
      <dgm:t>
        <a:bodyPr/>
        <a:lstStyle/>
        <a:p>
          <a:endParaRPr lang="en-US"/>
        </a:p>
      </dgm:t>
    </dgm:pt>
    <dgm:pt modelId="{C5EAF7A0-8707-4F5F-AD17-49A3818228C6}">
      <dgm:prSet/>
      <dgm:spPr/>
      <dgm:t>
        <a:bodyPr/>
        <a:lstStyle/>
        <a:p>
          <a:r>
            <a:rPr lang="es-CR" altLang="x-none" smtClean="0">
              <a:solidFill>
                <a:schemeClr val="tx1"/>
              </a:solidFill>
            </a:rPr>
            <a:t>La humildad de Cristo le permitió asociarse con los publicanos y los pecadores (Lucas 15:1-2)</a:t>
          </a:r>
          <a:endParaRPr lang="es-CR" altLang="x-none" dirty="0">
            <a:solidFill>
              <a:schemeClr val="tx1"/>
            </a:solidFill>
          </a:endParaRPr>
        </a:p>
      </dgm:t>
    </dgm:pt>
    <dgm:pt modelId="{EFE75001-430B-48EF-A64F-B60E5C0DC2B5}" type="parTrans" cxnId="{204D5BF0-2FF4-450A-8D2B-7AE69B3126C4}">
      <dgm:prSet/>
      <dgm:spPr/>
      <dgm:t>
        <a:bodyPr/>
        <a:lstStyle/>
        <a:p>
          <a:endParaRPr lang="en-US"/>
        </a:p>
      </dgm:t>
    </dgm:pt>
    <dgm:pt modelId="{EE383E16-78C9-410C-B41C-A67521FA155D}" type="sibTrans" cxnId="{204D5BF0-2FF4-450A-8D2B-7AE69B3126C4}">
      <dgm:prSet/>
      <dgm:spPr/>
      <dgm:t>
        <a:bodyPr/>
        <a:lstStyle/>
        <a:p>
          <a:endParaRPr lang="en-US"/>
        </a:p>
      </dgm:t>
    </dgm:pt>
    <dgm:pt modelId="{B2CC73C2-037B-4FB1-8B8D-0E05661C4AD8}">
      <dgm:prSet/>
      <dgm:spPr/>
      <dgm:t>
        <a:bodyPr/>
        <a:lstStyle/>
        <a:p>
          <a:r>
            <a:rPr lang="es-CR" altLang="x-none" smtClean="0">
              <a:solidFill>
                <a:schemeClr val="tx1"/>
              </a:solidFill>
            </a:rPr>
            <a:t>La humildad de Jesús le mantuvo callado ante acusaciones degradantes (Isaías 53:7, 1 Pedro 2:23)</a:t>
          </a:r>
          <a:endParaRPr lang="es-CR" altLang="x-none" dirty="0">
            <a:solidFill>
              <a:schemeClr val="tx1"/>
            </a:solidFill>
          </a:endParaRPr>
        </a:p>
      </dgm:t>
    </dgm:pt>
    <dgm:pt modelId="{96A319F1-8115-49A9-9CA0-C0A8119B49A1}" type="parTrans" cxnId="{0A9E9B5C-A501-4609-A061-7F1F20C36842}">
      <dgm:prSet/>
      <dgm:spPr/>
      <dgm:t>
        <a:bodyPr/>
        <a:lstStyle/>
        <a:p>
          <a:endParaRPr lang="en-US"/>
        </a:p>
      </dgm:t>
    </dgm:pt>
    <dgm:pt modelId="{7E0C9AF0-EA61-4FC3-BB59-1A3494822B80}" type="sibTrans" cxnId="{0A9E9B5C-A501-4609-A061-7F1F20C36842}">
      <dgm:prSet/>
      <dgm:spPr/>
      <dgm:t>
        <a:bodyPr/>
        <a:lstStyle/>
        <a:p>
          <a:endParaRPr lang="en-US"/>
        </a:p>
      </dgm:t>
    </dgm:pt>
    <dgm:pt modelId="{485705F6-1AFF-4102-A59C-69B177D423FB}">
      <dgm:prSet/>
      <dgm:spPr/>
      <dgm:t>
        <a:bodyPr/>
        <a:lstStyle/>
        <a:p>
          <a:r>
            <a:rPr lang="es-CR" altLang="x-none" smtClean="0">
              <a:solidFill>
                <a:schemeClr val="tx1"/>
              </a:solidFill>
            </a:rPr>
            <a:t>Jesús demostró su humildad al lavarles los pies a sus discípulos (Juan 13:4-5)</a:t>
          </a:r>
          <a:endParaRPr lang="es-CR" altLang="x-none" dirty="0">
            <a:solidFill>
              <a:schemeClr val="tx1"/>
            </a:solidFill>
          </a:endParaRPr>
        </a:p>
      </dgm:t>
    </dgm:pt>
    <dgm:pt modelId="{11318D81-126D-4AC7-B8DE-6915FF9C22FE}" type="parTrans" cxnId="{A152AB90-B86B-4114-B5CB-30268B30D6F0}">
      <dgm:prSet/>
      <dgm:spPr/>
      <dgm:t>
        <a:bodyPr/>
        <a:lstStyle/>
        <a:p>
          <a:endParaRPr lang="en-US"/>
        </a:p>
      </dgm:t>
    </dgm:pt>
    <dgm:pt modelId="{FA36FA12-B48B-4314-B1F7-BB773FA84520}" type="sibTrans" cxnId="{A152AB90-B86B-4114-B5CB-30268B30D6F0}">
      <dgm:prSet/>
      <dgm:spPr/>
      <dgm:t>
        <a:bodyPr/>
        <a:lstStyle/>
        <a:p>
          <a:endParaRPr lang="en-US"/>
        </a:p>
      </dgm:t>
    </dgm:pt>
    <dgm:pt modelId="{6441B920-3F90-411F-B69C-21E68D77B851}">
      <dgm:prSet/>
      <dgm:spPr/>
      <dgm:t>
        <a:bodyPr/>
        <a:lstStyle/>
        <a:p>
          <a:r>
            <a:rPr lang="es-CR" altLang="x-none" dirty="0" smtClean="0">
              <a:solidFill>
                <a:schemeClr val="tx1"/>
              </a:solidFill>
            </a:rPr>
            <a:t>Humildad suprema (Filipenses 2:8)</a:t>
          </a:r>
          <a:endParaRPr lang="es-CR" altLang="x-none" dirty="0">
            <a:solidFill>
              <a:schemeClr val="tx1"/>
            </a:solidFill>
          </a:endParaRPr>
        </a:p>
      </dgm:t>
    </dgm:pt>
    <dgm:pt modelId="{C1AAED9E-819C-4171-9737-1B0C6CB76BCD}" type="parTrans" cxnId="{6D573640-C219-4FF0-BBC6-8AFD090DFE7E}">
      <dgm:prSet/>
      <dgm:spPr/>
      <dgm:t>
        <a:bodyPr/>
        <a:lstStyle/>
        <a:p>
          <a:endParaRPr lang="en-US"/>
        </a:p>
      </dgm:t>
    </dgm:pt>
    <dgm:pt modelId="{14D2FE84-6741-45AE-B5AA-236B06D75AAC}" type="sibTrans" cxnId="{6D573640-C219-4FF0-BBC6-8AFD090DFE7E}">
      <dgm:prSet/>
      <dgm:spPr/>
      <dgm:t>
        <a:bodyPr/>
        <a:lstStyle/>
        <a:p>
          <a:endParaRPr lang="en-US"/>
        </a:p>
      </dgm:t>
    </dgm:pt>
    <dgm:pt modelId="{87A28BFB-FC3C-944C-BFB0-39FE4BB14626}" type="pres">
      <dgm:prSet presAssocID="{91242813-CEFE-2F4D-9BB6-70F45B937BC2}" presName="linear" presStyleCnt="0">
        <dgm:presLayoutVars>
          <dgm:dir/>
          <dgm:animLvl val="lvl"/>
          <dgm:resizeHandles val="exact"/>
        </dgm:presLayoutVars>
      </dgm:prSet>
      <dgm:spPr/>
      <dgm:t>
        <a:bodyPr/>
        <a:lstStyle/>
        <a:p>
          <a:endParaRPr lang="en-US"/>
        </a:p>
      </dgm:t>
    </dgm:pt>
    <dgm:pt modelId="{475CFEC4-29C6-D645-A214-0BDCF93B7004}" type="pres">
      <dgm:prSet presAssocID="{6FA2B2FB-079B-4C46-B7F8-D0FC8F6F5C6E}" presName="parentLin" presStyleCnt="0"/>
      <dgm:spPr/>
    </dgm:pt>
    <dgm:pt modelId="{A145BAFB-7C36-764A-BEE9-74F488AEB128}" type="pres">
      <dgm:prSet presAssocID="{6FA2B2FB-079B-4C46-B7F8-D0FC8F6F5C6E}" presName="parentLeftMargin" presStyleLbl="node1" presStyleIdx="0" presStyleCnt="1"/>
      <dgm:spPr/>
      <dgm:t>
        <a:bodyPr/>
        <a:lstStyle/>
        <a:p>
          <a:endParaRPr lang="en-US"/>
        </a:p>
      </dgm:t>
    </dgm:pt>
    <dgm:pt modelId="{11DB6DD8-DDBF-624D-AFFE-6AD37CB14FF8}" type="pres">
      <dgm:prSet presAssocID="{6FA2B2FB-079B-4C46-B7F8-D0FC8F6F5C6E}" presName="parentText" presStyleLbl="node1" presStyleIdx="0" presStyleCnt="1">
        <dgm:presLayoutVars>
          <dgm:chMax val="0"/>
          <dgm:bulletEnabled val="1"/>
        </dgm:presLayoutVars>
      </dgm:prSet>
      <dgm:spPr/>
      <dgm:t>
        <a:bodyPr/>
        <a:lstStyle/>
        <a:p>
          <a:endParaRPr lang="en-US"/>
        </a:p>
      </dgm:t>
    </dgm:pt>
    <dgm:pt modelId="{9765D90B-C9FD-1949-87D4-D99B28010BF9}" type="pres">
      <dgm:prSet presAssocID="{6FA2B2FB-079B-4C46-B7F8-D0FC8F6F5C6E}" presName="negativeSpace" presStyleCnt="0"/>
      <dgm:spPr/>
    </dgm:pt>
    <dgm:pt modelId="{F8B5A093-E139-E54E-AF8F-71A49BF687CD}" type="pres">
      <dgm:prSet presAssocID="{6FA2B2FB-079B-4C46-B7F8-D0FC8F6F5C6E}" presName="childText" presStyleLbl="conFgAcc1" presStyleIdx="0" presStyleCnt="1">
        <dgm:presLayoutVars>
          <dgm:bulletEnabled val="1"/>
        </dgm:presLayoutVars>
      </dgm:prSet>
      <dgm:spPr/>
      <dgm:t>
        <a:bodyPr/>
        <a:lstStyle/>
        <a:p>
          <a:endParaRPr lang="en-US"/>
        </a:p>
      </dgm:t>
    </dgm:pt>
  </dgm:ptLst>
  <dgm:cxnLst>
    <dgm:cxn modelId="{14DFEBCD-2578-4A06-A842-E3C8B623270C}" type="presOf" srcId="{EA8249AE-5A7A-49C1-B127-4A1718B7E752}" destId="{F8B5A093-E139-E54E-AF8F-71A49BF687CD}" srcOrd="0" destOrd="3" presId="urn:microsoft.com/office/officeart/2005/8/layout/list1"/>
    <dgm:cxn modelId="{A152AB90-B86B-4114-B5CB-30268B30D6F0}" srcId="{6FA2B2FB-079B-4C46-B7F8-D0FC8F6F5C6E}" destId="{485705F6-1AFF-4102-A59C-69B177D423FB}" srcOrd="7" destOrd="0" parTransId="{11318D81-126D-4AC7-B8DE-6915FF9C22FE}" sibTransId="{FA36FA12-B48B-4314-B1F7-BB773FA84520}"/>
    <dgm:cxn modelId="{193B1AD1-1E68-0049-BE03-71AA41E9EE9E}" srcId="{6FA2B2FB-079B-4C46-B7F8-D0FC8F6F5C6E}" destId="{F4664BD3-E195-E446-9C03-8531DD5D83E5}" srcOrd="0" destOrd="0" parTransId="{46F3DA25-2CC7-244E-97D5-2D907FD9E3BA}" sibTransId="{11B0FD14-BA59-724B-8AF5-C53D196C94FB}"/>
    <dgm:cxn modelId="{972A57BA-FF62-4E7B-8B76-88483DA85110}" type="presOf" srcId="{763E8ACA-D850-463B-BF95-2024CF33F6FE}" destId="{F8B5A093-E139-E54E-AF8F-71A49BF687CD}" srcOrd="0" destOrd="1" presId="urn:microsoft.com/office/officeart/2005/8/layout/list1"/>
    <dgm:cxn modelId="{46A62E1F-ED6D-A746-9D16-FC20647E4D6E}" type="presOf" srcId="{6FA2B2FB-079B-4C46-B7F8-D0FC8F6F5C6E}" destId="{A145BAFB-7C36-764A-BEE9-74F488AEB128}" srcOrd="0" destOrd="0" presId="urn:microsoft.com/office/officeart/2005/8/layout/list1"/>
    <dgm:cxn modelId="{76B1B7ED-D11C-47E6-90E5-58B817E69DF5}" type="presOf" srcId="{10EA6E7B-6783-44B1-85C8-BC454D498901}" destId="{F8B5A093-E139-E54E-AF8F-71A49BF687CD}" srcOrd="0" destOrd="2" presId="urn:microsoft.com/office/officeart/2005/8/layout/list1"/>
    <dgm:cxn modelId="{7DBBCA2D-D966-490F-8DA3-204DF84743DE}" type="presOf" srcId="{B2CC73C2-037B-4FB1-8B8D-0E05661C4AD8}" destId="{F8B5A093-E139-E54E-AF8F-71A49BF687CD}" srcOrd="0" destOrd="6" presId="urn:microsoft.com/office/officeart/2005/8/layout/list1"/>
    <dgm:cxn modelId="{71B6A97E-BA54-4D8B-A4E4-40FEB11A14C5}" srcId="{6FA2B2FB-079B-4C46-B7F8-D0FC8F6F5C6E}" destId="{7F8A1640-AEFB-495E-8981-A126C2C85F11}" srcOrd="4" destOrd="0" parTransId="{9D7427FC-93CF-4AAD-92AD-5D90E3933F2D}" sibTransId="{B530B8EC-7005-4282-89B7-F8D4CAA34DBB}"/>
    <dgm:cxn modelId="{4E17FAC5-3B88-CB46-A2B1-5492DBE6752B}" type="presOf" srcId="{91242813-CEFE-2F4D-9BB6-70F45B937BC2}" destId="{87A28BFB-FC3C-944C-BFB0-39FE4BB14626}" srcOrd="0" destOrd="0" presId="urn:microsoft.com/office/officeart/2005/8/layout/list1"/>
    <dgm:cxn modelId="{B075859D-B086-4E6D-A373-BB2FE33C0216}" type="presOf" srcId="{485705F6-1AFF-4102-A59C-69B177D423FB}" destId="{F8B5A093-E139-E54E-AF8F-71A49BF687CD}" srcOrd="0" destOrd="7" presId="urn:microsoft.com/office/officeart/2005/8/layout/list1"/>
    <dgm:cxn modelId="{0A9E9B5C-A501-4609-A061-7F1F20C36842}" srcId="{6FA2B2FB-079B-4C46-B7F8-D0FC8F6F5C6E}" destId="{B2CC73C2-037B-4FB1-8B8D-0E05661C4AD8}" srcOrd="6" destOrd="0" parTransId="{96A319F1-8115-49A9-9CA0-C0A8119B49A1}" sibTransId="{7E0C9AF0-EA61-4FC3-BB59-1A3494822B80}"/>
    <dgm:cxn modelId="{204D5BF0-2FF4-450A-8D2B-7AE69B3126C4}" srcId="{6FA2B2FB-079B-4C46-B7F8-D0FC8F6F5C6E}" destId="{C5EAF7A0-8707-4F5F-AD17-49A3818228C6}" srcOrd="5" destOrd="0" parTransId="{EFE75001-430B-48EF-A64F-B60E5C0DC2B5}" sibTransId="{EE383E16-78C9-410C-B41C-A67521FA155D}"/>
    <dgm:cxn modelId="{DC715FC5-462A-4DEC-841D-F3B60FFBFBB4}" srcId="{6FA2B2FB-079B-4C46-B7F8-D0FC8F6F5C6E}" destId="{10EA6E7B-6783-44B1-85C8-BC454D498901}" srcOrd="2" destOrd="0" parTransId="{BBF35819-5E99-44C9-85EE-97CE6B31D562}" sibTransId="{68CD0A15-D6F2-441D-98D7-69D6E9636709}"/>
    <dgm:cxn modelId="{E9B4AAF7-B783-4346-BB73-E0F739926658}" type="presOf" srcId="{F4664BD3-E195-E446-9C03-8531DD5D83E5}" destId="{F8B5A093-E139-E54E-AF8F-71A49BF687CD}" srcOrd="0" destOrd="0" presId="urn:microsoft.com/office/officeart/2005/8/layout/list1"/>
    <dgm:cxn modelId="{6D573640-C219-4FF0-BBC6-8AFD090DFE7E}" srcId="{6FA2B2FB-079B-4C46-B7F8-D0FC8F6F5C6E}" destId="{6441B920-3F90-411F-B69C-21E68D77B851}" srcOrd="8" destOrd="0" parTransId="{C1AAED9E-819C-4171-9737-1B0C6CB76BCD}" sibTransId="{14D2FE84-6741-45AE-B5AA-236B06D75AAC}"/>
    <dgm:cxn modelId="{E13A2014-CF15-4DAC-A2B1-281E1514D71F}" srcId="{6FA2B2FB-079B-4C46-B7F8-D0FC8F6F5C6E}" destId="{763E8ACA-D850-463B-BF95-2024CF33F6FE}" srcOrd="1" destOrd="0" parTransId="{C4FFACEE-1628-4C34-9A4D-67B153E5528B}" sibTransId="{6FF2106B-C51F-48DA-8E5F-97727CBA39D4}"/>
    <dgm:cxn modelId="{A21F3A96-901E-3F44-9E22-21A5BF901734}" srcId="{91242813-CEFE-2F4D-9BB6-70F45B937BC2}" destId="{6FA2B2FB-079B-4C46-B7F8-D0FC8F6F5C6E}" srcOrd="0" destOrd="0" parTransId="{80991182-5772-914A-AAC9-4B0B9D9C54A0}" sibTransId="{5038464F-AB47-EB42-B2AB-97D881E364D5}"/>
    <dgm:cxn modelId="{C0FB43AD-0058-4337-9DA5-690FB8882E78}" type="presOf" srcId="{7F8A1640-AEFB-495E-8981-A126C2C85F11}" destId="{F8B5A093-E139-E54E-AF8F-71A49BF687CD}" srcOrd="0" destOrd="4" presId="urn:microsoft.com/office/officeart/2005/8/layout/list1"/>
    <dgm:cxn modelId="{EDD732BF-83D8-4A78-B656-D1D713846907}" srcId="{6FA2B2FB-079B-4C46-B7F8-D0FC8F6F5C6E}" destId="{EA8249AE-5A7A-49C1-B127-4A1718B7E752}" srcOrd="3" destOrd="0" parTransId="{15684D93-9A93-4D4A-8B2D-927C7969E964}" sibTransId="{5920027B-4BAD-4E0E-9839-1F6DE449ED34}"/>
    <dgm:cxn modelId="{0F4F33CB-DFE3-416F-8C6D-4F1918A1EA0C}" type="presOf" srcId="{C5EAF7A0-8707-4F5F-AD17-49A3818228C6}" destId="{F8B5A093-E139-E54E-AF8F-71A49BF687CD}" srcOrd="0" destOrd="5" presId="urn:microsoft.com/office/officeart/2005/8/layout/list1"/>
    <dgm:cxn modelId="{3EE27886-15A5-314A-9999-6E8694F54746}" type="presOf" srcId="{6FA2B2FB-079B-4C46-B7F8-D0FC8F6F5C6E}" destId="{11DB6DD8-DDBF-624D-AFFE-6AD37CB14FF8}" srcOrd="1" destOrd="0" presId="urn:microsoft.com/office/officeart/2005/8/layout/list1"/>
    <dgm:cxn modelId="{2CD1340E-DF2C-4B2D-AED0-A35DA35BE332}" type="presOf" srcId="{6441B920-3F90-411F-B69C-21E68D77B851}" destId="{F8B5A093-E139-E54E-AF8F-71A49BF687CD}" srcOrd="0" destOrd="8" presId="urn:microsoft.com/office/officeart/2005/8/layout/list1"/>
    <dgm:cxn modelId="{1078891E-821B-6C4A-A7EB-5EFA26926FA6}" type="presParOf" srcId="{87A28BFB-FC3C-944C-BFB0-39FE4BB14626}" destId="{475CFEC4-29C6-D645-A214-0BDCF93B7004}" srcOrd="0" destOrd="0" presId="urn:microsoft.com/office/officeart/2005/8/layout/list1"/>
    <dgm:cxn modelId="{4D26602E-29A3-5B4C-BB9F-04604630FBC6}" type="presParOf" srcId="{475CFEC4-29C6-D645-A214-0BDCF93B7004}" destId="{A145BAFB-7C36-764A-BEE9-74F488AEB128}" srcOrd="0" destOrd="0" presId="urn:microsoft.com/office/officeart/2005/8/layout/list1"/>
    <dgm:cxn modelId="{6A0A8172-49AE-244C-9969-F091223CC40D}" type="presParOf" srcId="{475CFEC4-29C6-D645-A214-0BDCF93B7004}" destId="{11DB6DD8-DDBF-624D-AFFE-6AD37CB14FF8}" srcOrd="1" destOrd="0" presId="urn:microsoft.com/office/officeart/2005/8/layout/list1"/>
    <dgm:cxn modelId="{56F25443-7A66-7B41-990E-4891CFBA5CFD}" type="presParOf" srcId="{87A28BFB-FC3C-944C-BFB0-39FE4BB14626}" destId="{9765D90B-C9FD-1949-87D4-D99B28010BF9}" srcOrd="1" destOrd="0" presId="urn:microsoft.com/office/officeart/2005/8/layout/list1"/>
    <dgm:cxn modelId="{1155F102-C0EB-1A45-B376-58B97C98D5AF}" type="presParOf" srcId="{87A28BFB-FC3C-944C-BFB0-39FE4BB14626}" destId="{F8B5A093-E139-E54E-AF8F-71A49BF687C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42813-CEFE-2F4D-9BB6-70F45B937BC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E4A46A8C-4897-D843-A0D4-DFA65745900C}">
      <dgm:prSet phldrT="[Texto]" custT="1"/>
      <dgm:spPr/>
      <dgm:t>
        <a:bodyPr/>
        <a:lstStyle/>
        <a:p>
          <a:pPr algn="just"/>
          <a:r>
            <a:rPr lang="es-ES_tradnl" sz="2800" dirty="0" smtClean="0"/>
            <a:t>MANSEDUMBRE</a:t>
          </a:r>
          <a:endParaRPr lang="es-ES_tradnl" sz="2800" dirty="0"/>
        </a:p>
      </dgm:t>
    </dgm:pt>
    <dgm:pt modelId="{A1CC3408-2C9D-0B4E-962F-2C4A1FC469E8}" type="parTrans" cxnId="{438C1200-70F7-6145-9E5A-68345610EC62}">
      <dgm:prSet/>
      <dgm:spPr/>
      <dgm:t>
        <a:bodyPr/>
        <a:lstStyle/>
        <a:p>
          <a:pPr algn="just"/>
          <a:endParaRPr lang="es-ES_tradnl"/>
        </a:p>
      </dgm:t>
    </dgm:pt>
    <dgm:pt modelId="{BAFD400A-A435-C746-80DE-4606485684AB}" type="sibTrans" cxnId="{438C1200-70F7-6145-9E5A-68345610EC62}">
      <dgm:prSet/>
      <dgm:spPr/>
      <dgm:t>
        <a:bodyPr/>
        <a:lstStyle/>
        <a:p>
          <a:pPr algn="just"/>
          <a:endParaRPr lang="es-ES_tradnl"/>
        </a:p>
      </dgm:t>
    </dgm:pt>
    <dgm:pt modelId="{56C9686B-9CEA-BE4F-AD04-A40565D18789}">
      <dgm:prSet/>
      <dgm:spPr/>
      <dgm:t>
        <a:bodyPr/>
        <a:lstStyle/>
        <a:p>
          <a:pPr algn="just">
            <a:buChar char="•"/>
          </a:pPr>
          <a:r>
            <a:rPr lang="es-ES_tradnl" dirty="0" smtClean="0">
              <a:solidFill>
                <a:schemeClr val="tx1"/>
              </a:solidFill>
            </a:rPr>
            <a:t>El lenguaje de la mansedumbre nunca es el de la jactancia.</a:t>
          </a:r>
          <a:endParaRPr lang="es-ES_tradnl" dirty="0">
            <a:solidFill>
              <a:schemeClr val="tx1"/>
            </a:solidFill>
          </a:endParaRPr>
        </a:p>
      </dgm:t>
    </dgm:pt>
    <dgm:pt modelId="{F92BDA1D-C055-6840-81C7-E6009588CC13}" type="parTrans" cxnId="{FD158BAF-2505-C144-9BF4-39B4E2245C19}">
      <dgm:prSet/>
      <dgm:spPr/>
      <dgm:t>
        <a:bodyPr/>
        <a:lstStyle/>
        <a:p>
          <a:pPr algn="just"/>
          <a:endParaRPr lang="es-ES_tradnl"/>
        </a:p>
      </dgm:t>
    </dgm:pt>
    <dgm:pt modelId="{D7BFC9D0-6B31-6443-B2EE-421F76673B6E}" type="sibTrans" cxnId="{FD158BAF-2505-C144-9BF4-39B4E2245C19}">
      <dgm:prSet/>
      <dgm:spPr/>
      <dgm:t>
        <a:bodyPr/>
        <a:lstStyle/>
        <a:p>
          <a:pPr algn="just"/>
          <a:endParaRPr lang="es-ES_tradnl"/>
        </a:p>
      </dgm:t>
    </dgm:pt>
    <dgm:pt modelId="{C1DD9699-B75B-49D9-A746-1F2CAD9CEEDC}">
      <dgm:prSet/>
      <dgm:spPr/>
      <dgm:t>
        <a:bodyPr/>
        <a:lstStyle/>
        <a:p>
          <a:r>
            <a:rPr lang="es-ES_tradnl" smtClean="0">
              <a:solidFill>
                <a:schemeClr val="tx1"/>
              </a:solidFill>
            </a:rPr>
            <a:t>La mansedumbre es el adorno interior que Dios estima de gran valor. </a:t>
          </a:r>
          <a:endParaRPr lang="es-ES_tradnl" dirty="0">
            <a:solidFill>
              <a:schemeClr val="tx1"/>
            </a:solidFill>
          </a:endParaRPr>
        </a:p>
      </dgm:t>
    </dgm:pt>
    <dgm:pt modelId="{C304F0F6-4C4D-4C4C-8751-7B10D3511EC3}" type="parTrans" cxnId="{496400E8-A135-41C3-A728-DA91BD1901C8}">
      <dgm:prSet/>
      <dgm:spPr/>
      <dgm:t>
        <a:bodyPr/>
        <a:lstStyle/>
        <a:p>
          <a:endParaRPr lang="en-US"/>
        </a:p>
      </dgm:t>
    </dgm:pt>
    <dgm:pt modelId="{A5137A1E-CBEF-4D10-B1A4-28B7A2F495AF}" type="sibTrans" cxnId="{496400E8-A135-41C3-A728-DA91BD1901C8}">
      <dgm:prSet/>
      <dgm:spPr/>
      <dgm:t>
        <a:bodyPr/>
        <a:lstStyle/>
        <a:p>
          <a:endParaRPr lang="en-US"/>
        </a:p>
      </dgm:t>
    </dgm:pt>
    <dgm:pt modelId="{5A150F03-AB7A-4D91-85AA-AEA5C51B760D}">
      <dgm:prSet/>
      <dgm:spPr/>
      <dgm:t>
        <a:bodyPr/>
        <a:lstStyle/>
        <a:p>
          <a:r>
            <a:rPr lang="es-CR" altLang="x-none" smtClean="0">
              <a:solidFill>
                <a:schemeClr val="tx1"/>
              </a:solidFill>
            </a:rPr>
            <a:t>La mansedumbre es una actitud mental opuesta a la rudeza y la contención. La mansedumbre se manifiesta en gentileza y ternura hacia los demás. Jesús mismo dice que él es manso (Mateo 11:29, Mateo 12:20)</a:t>
          </a:r>
          <a:endParaRPr lang="es-ES_tradnl" dirty="0">
            <a:solidFill>
              <a:schemeClr val="tx1"/>
            </a:solidFill>
          </a:endParaRPr>
        </a:p>
      </dgm:t>
    </dgm:pt>
    <dgm:pt modelId="{45F6CD10-B7A1-4287-8F68-8851C66307B1}" type="parTrans" cxnId="{B4E3CD7D-0C5E-4BEB-9605-A1CB19E4539B}">
      <dgm:prSet/>
      <dgm:spPr/>
      <dgm:t>
        <a:bodyPr/>
        <a:lstStyle/>
        <a:p>
          <a:endParaRPr lang="en-US"/>
        </a:p>
      </dgm:t>
    </dgm:pt>
    <dgm:pt modelId="{B2246EFC-516F-4F76-BC6D-DF644B9B5500}" type="sibTrans" cxnId="{B4E3CD7D-0C5E-4BEB-9605-A1CB19E4539B}">
      <dgm:prSet/>
      <dgm:spPr/>
      <dgm:t>
        <a:bodyPr/>
        <a:lstStyle/>
        <a:p>
          <a:endParaRPr lang="en-US"/>
        </a:p>
      </dgm:t>
    </dgm:pt>
    <dgm:pt modelId="{45B1AE51-955C-4A16-BDB7-442DE5159EE1}">
      <dgm:prSet/>
      <dgm:spPr/>
      <dgm:t>
        <a:bodyPr/>
        <a:lstStyle/>
        <a:p>
          <a:r>
            <a:rPr lang="es-CR" altLang="x-none" smtClean="0">
              <a:solidFill>
                <a:schemeClr val="tx1"/>
              </a:solidFill>
            </a:rPr>
            <a:t>Pablo les preguntó a los corintios: "Iré a vosotros con vara, o con amor y espíritu de mansedumbre?" (1 Corintios 4:21). </a:t>
          </a:r>
          <a:endParaRPr lang="es-CR" altLang="x-none" dirty="0">
            <a:solidFill>
              <a:schemeClr val="tx1"/>
            </a:solidFill>
          </a:endParaRPr>
        </a:p>
      </dgm:t>
    </dgm:pt>
    <dgm:pt modelId="{7CAC1024-6328-4D11-A288-73616473163B}" type="parTrans" cxnId="{1927BEDE-E45C-4C3C-8EC5-7530A6F35443}">
      <dgm:prSet/>
      <dgm:spPr/>
      <dgm:t>
        <a:bodyPr/>
        <a:lstStyle/>
        <a:p>
          <a:endParaRPr lang="en-US"/>
        </a:p>
      </dgm:t>
    </dgm:pt>
    <dgm:pt modelId="{89E1AC58-3626-4E88-8325-71F3714E64F6}" type="sibTrans" cxnId="{1927BEDE-E45C-4C3C-8EC5-7530A6F35443}">
      <dgm:prSet/>
      <dgm:spPr/>
      <dgm:t>
        <a:bodyPr/>
        <a:lstStyle/>
        <a:p>
          <a:endParaRPr lang="en-US"/>
        </a:p>
      </dgm:t>
    </dgm:pt>
    <dgm:pt modelId="{FA1AB8B4-A3D4-43BB-8262-ACE2A15DB156}">
      <dgm:prSet/>
      <dgm:spPr/>
      <dgm:t>
        <a:bodyPr/>
        <a:lstStyle/>
        <a:p>
          <a:r>
            <a:rPr lang="es-CR" altLang="x-none" smtClean="0">
              <a:solidFill>
                <a:schemeClr val="tx1"/>
              </a:solidFill>
            </a:rPr>
            <a:t>Como cristianos debemos aprender mansedumbre (2 Timoteo 2:24-25).</a:t>
          </a:r>
          <a:endParaRPr lang="es-CR" altLang="x-none" dirty="0">
            <a:solidFill>
              <a:schemeClr val="tx1"/>
            </a:solidFill>
          </a:endParaRPr>
        </a:p>
      </dgm:t>
    </dgm:pt>
    <dgm:pt modelId="{7DF43A10-11DE-404C-83BA-690B68776469}" type="parTrans" cxnId="{D5BA2781-CD2A-4736-9177-E4AC2CCBC8E3}">
      <dgm:prSet/>
      <dgm:spPr/>
      <dgm:t>
        <a:bodyPr/>
        <a:lstStyle/>
        <a:p>
          <a:endParaRPr lang="en-US"/>
        </a:p>
      </dgm:t>
    </dgm:pt>
    <dgm:pt modelId="{91C103D6-2AE5-440F-B6BD-7516751C86ED}" type="sibTrans" cxnId="{D5BA2781-CD2A-4736-9177-E4AC2CCBC8E3}">
      <dgm:prSet/>
      <dgm:spPr/>
      <dgm:t>
        <a:bodyPr/>
        <a:lstStyle/>
        <a:p>
          <a:endParaRPr lang="en-US"/>
        </a:p>
      </dgm:t>
    </dgm:pt>
    <dgm:pt modelId="{C1766FB5-A864-4E4A-95B2-757C30B18165}">
      <dgm:prSet/>
      <dgm:spPr/>
      <dgm:t>
        <a:bodyPr/>
        <a:lstStyle/>
        <a:p>
          <a:r>
            <a:rPr lang="es-CR" altLang="x-none" dirty="0" smtClean="0">
              <a:solidFill>
                <a:schemeClr val="tx1"/>
              </a:solidFill>
            </a:rPr>
            <a:t>Jesús manifestó mansedumbre al no quebrar la caña cascada y no apagar el pábilo que humea (Mateo 12:20). Trató con ternura al quebrantado y sopló el fuego que se apagaba.</a:t>
          </a:r>
          <a:endParaRPr lang="es-CR" altLang="x-none" dirty="0">
            <a:solidFill>
              <a:schemeClr val="tx1"/>
            </a:solidFill>
          </a:endParaRPr>
        </a:p>
      </dgm:t>
    </dgm:pt>
    <dgm:pt modelId="{6F75E413-B06E-476F-B577-80CE16D924A4}" type="parTrans" cxnId="{8F2FDB60-1A1D-4443-BF62-8D0D3191CD79}">
      <dgm:prSet/>
      <dgm:spPr/>
      <dgm:t>
        <a:bodyPr/>
        <a:lstStyle/>
        <a:p>
          <a:endParaRPr lang="en-US"/>
        </a:p>
      </dgm:t>
    </dgm:pt>
    <dgm:pt modelId="{A2026CC2-9215-43FC-B193-139C0FFEBA3F}" type="sibTrans" cxnId="{8F2FDB60-1A1D-4443-BF62-8D0D3191CD79}">
      <dgm:prSet/>
      <dgm:spPr/>
      <dgm:t>
        <a:bodyPr/>
        <a:lstStyle/>
        <a:p>
          <a:endParaRPr lang="en-US"/>
        </a:p>
      </dgm:t>
    </dgm:pt>
    <dgm:pt modelId="{87A28BFB-FC3C-944C-BFB0-39FE4BB14626}" type="pres">
      <dgm:prSet presAssocID="{91242813-CEFE-2F4D-9BB6-70F45B937BC2}" presName="linear" presStyleCnt="0">
        <dgm:presLayoutVars>
          <dgm:dir/>
          <dgm:animLvl val="lvl"/>
          <dgm:resizeHandles val="exact"/>
        </dgm:presLayoutVars>
      </dgm:prSet>
      <dgm:spPr/>
      <dgm:t>
        <a:bodyPr/>
        <a:lstStyle/>
        <a:p>
          <a:endParaRPr lang="en-US"/>
        </a:p>
      </dgm:t>
    </dgm:pt>
    <dgm:pt modelId="{DFB317E5-01EC-D945-9291-0F9D764BB001}" type="pres">
      <dgm:prSet presAssocID="{E4A46A8C-4897-D843-A0D4-DFA65745900C}" presName="parentLin" presStyleCnt="0"/>
      <dgm:spPr/>
    </dgm:pt>
    <dgm:pt modelId="{84CED08C-59AE-F746-A4D5-4B90C4948DC7}" type="pres">
      <dgm:prSet presAssocID="{E4A46A8C-4897-D843-A0D4-DFA65745900C}" presName="parentLeftMargin" presStyleLbl="node1" presStyleIdx="0" presStyleCnt="1"/>
      <dgm:spPr/>
      <dgm:t>
        <a:bodyPr/>
        <a:lstStyle/>
        <a:p>
          <a:endParaRPr lang="en-US"/>
        </a:p>
      </dgm:t>
    </dgm:pt>
    <dgm:pt modelId="{D6E2F991-7F2A-5C41-AA56-7E50A864B253}" type="pres">
      <dgm:prSet presAssocID="{E4A46A8C-4897-D843-A0D4-DFA65745900C}" presName="parentText" presStyleLbl="node1" presStyleIdx="0" presStyleCnt="1" custLinFactNeighborX="8829" custLinFactNeighborY="-21050">
        <dgm:presLayoutVars>
          <dgm:chMax val="0"/>
          <dgm:bulletEnabled val="1"/>
        </dgm:presLayoutVars>
      </dgm:prSet>
      <dgm:spPr/>
      <dgm:t>
        <a:bodyPr/>
        <a:lstStyle/>
        <a:p>
          <a:endParaRPr lang="en-US"/>
        </a:p>
      </dgm:t>
    </dgm:pt>
    <dgm:pt modelId="{43C641EB-EDB6-9B4E-880A-7EC84269893E}" type="pres">
      <dgm:prSet presAssocID="{E4A46A8C-4897-D843-A0D4-DFA65745900C}" presName="negativeSpace" presStyleCnt="0"/>
      <dgm:spPr/>
    </dgm:pt>
    <dgm:pt modelId="{9F6185E9-1954-B642-B753-979956A08D62}" type="pres">
      <dgm:prSet presAssocID="{E4A46A8C-4897-D843-A0D4-DFA65745900C}" presName="childText" presStyleLbl="conFgAcc1" presStyleIdx="0" presStyleCnt="1">
        <dgm:presLayoutVars>
          <dgm:bulletEnabled val="1"/>
        </dgm:presLayoutVars>
      </dgm:prSet>
      <dgm:spPr/>
      <dgm:t>
        <a:bodyPr/>
        <a:lstStyle/>
        <a:p>
          <a:endParaRPr lang="en-US"/>
        </a:p>
      </dgm:t>
    </dgm:pt>
  </dgm:ptLst>
  <dgm:cxnLst>
    <dgm:cxn modelId="{8F2FDB60-1A1D-4443-BF62-8D0D3191CD79}" srcId="{E4A46A8C-4897-D843-A0D4-DFA65745900C}" destId="{C1766FB5-A864-4E4A-95B2-757C30B18165}" srcOrd="5" destOrd="0" parTransId="{6F75E413-B06E-476F-B577-80CE16D924A4}" sibTransId="{A2026CC2-9215-43FC-B193-139C0FFEBA3F}"/>
    <dgm:cxn modelId="{1927BEDE-E45C-4C3C-8EC5-7530A6F35443}" srcId="{E4A46A8C-4897-D843-A0D4-DFA65745900C}" destId="{45B1AE51-955C-4A16-BDB7-442DE5159EE1}" srcOrd="3" destOrd="0" parTransId="{7CAC1024-6328-4D11-A288-73616473163B}" sibTransId="{89E1AC58-3626-4E88-8325-71F3714E64F6}"/>
    <dgm:cxn modelId="{BB2BF783-9D95-C442-80A1-29A32C599B6E}" type="presOf" srcId="{91242813-CEFE-2F4D-9BB6-70F45B937BC2}" destId="{87A28BFB-FC3C-944C-BFB0-39FE4BB14626}" srcOrd="0" destOrd="0" presId="urn:microsoft.com/office/officeart/2005/8/layout/list1"/>
    <dgm:cxn modelId="{B4E3CD7D-0C5E-4BEB-9605-A1CB19E4539B}" srcId="{E4A46A8C-4897-D843-A0D4-DFA65745900C}" destId="{5A150F03-AB7A-4D91-85AA-AEA5C51B760D}" srcOrd="2" destOrd="0" parTransId="{45F6CD10-B7A1-4287-8F68-8851C66307B1}" sibTransId="{B2246EFC-516F-4F76-BC6D-DF644B9B5500}"/>
    <dgm:cxn modelId="{D5BA2781-CD2A-4736-9177-E4AC2CCBC8E3}" srcId="{E4A46A8C-4897-D843-A0D4-DFA65745900C}" destId="{FA1AB8B4-A3D4-43BB-8262-ACE2A15DB156}" srcOrd="4" destOrd="0" parTransId="{7DF43A10-11DE-404C-83BA-690B68776469}" sibTransId="{91C103D6-2AE5-440F-B6BD-7516751C86ED}"/>
    <dgm:cxn modelId="{AD57D2B9-9BB2-4351-958A-ABF587C7EF35}" type="presOf" srcId="{5A150F03-AB7A-4D91-85AA-AEA5C51B760D}" destId="{9F6185E9-1954-B642-B753-979956A08D62}" srcOrd="0" destOrd="2" presId="urn:microsoft.com/office/officeart/2005/8/layout/list1"/>
    <dgm:cxn modelId="{80F80034-CD1C-4A43-9EBC-DBAE18848842}" type="presOf" srcId="{FA1AB8B4-A3D4-43BB-8262-ACE2A15DB156}" destId="{9F6185E9-1954-B642-B753-979956A08D62}" srcOrd="0" destOrd="4" presId="urn:microsoft.com/office/officeart/2005/8/layout/list1"/>
    <dgm:cxn modelId="{13808ABE-AA2E-419B-A709-D05555EA1BF7}" type="presOf" srcId="{C1766FB5-A864-4E4A-95B2-757C30B18165}" destId="{9F6185E9-1954-B642-B753-979956A08D62}" srcOrd="0" destOrd="5" presId="urn:microsoft.com/office/officeart/2005/8/layout/list1"/>
    <dgm:cxn modelId="{438C1200-70F7-6145-9E5A-68345610EC62}" srcId="{91242813-CEFE-2F4D-9BB6-70F45B937BC2}" destId="{E4A46A8C-4897-D843-A0D4-DFA65745900C}" srcOrd="0" destOrd="0" parTransId="{A1CC3408-2C9D-0B4E-962F-2C4A1FC469E8}" sibTransId="{BAFD400A-A435-C746-80DE-4606485684AB}"/>
    <dgm:cxn modelId="{57A14064-8D3E-5041-ACED-71CF4BB91984}" type="presOf" srcId="{E4A46A8C-4897-D843-A0D4-DFA65745900C}" destId="{D6E2F991-7F2A-5C41-AA56-7E50A864B253}" srcOrd="1" destOrd="0" presId="urn:microsoft.com/office/officeart/2005/8/layout/list1"/>
    <dgm:cxn modelId="{374C8DBB-D982-4FDF-9323-35D455079FAF}" type="presOf" srcId="{45B1AE51-955C-4A16-BDB7-442DE5159EE1}" destId="{9F6185E9-1954-B642-B753-979956A08D62}" srcOrd="0" destOrd="3" presId="urn:microsoft.com/office/officeart/2005/8/layout/list1"/>
    <dgm:cxn modelId="{B465939D-2FE1-B342-A590-07A9FFBC9D49}" type="presOf" srcId="{E4A46A8C-4897-D843-A0D4-DFA65745900C}" destId="{84CED08C-59AE-F746-A4D5-4B90C4948DC7}" srcOrd="0" destOrd="0" presId="urn:microsoft.com/office/officeart/2005/8/layout/list1"/>
    <dgm:cxn modelId="{1F82B151-1735-D445-A588-21F8FF656C31}" type="presOf" srcId="{56C9686B-9CEA-BE4F-AD04-A40565D18789}" destId="{9F6185E9-1954-B642-B753-979956A08D62}" srcOrd="0" destOrd="0" presId="urn:microsoft.com/office/officeart/2005/8/layout/list1"/>
    <dgm:cxn modelId="{496400E8-A135-41C3-A728-DA91BD1901C8}" srcId="{E4A46A8C-4897-D843-A0D4-DFA65745900C}" destId="{C1DD9699-B75B-49D9-A746-1F2CAD9CEEDC}" srcOrd="1" destOrd="0" parTransId="{C304F0F6-4C4D-4C4C-8751-7B10D3511EC3}" sibTransId="{A5137A1E-CBEF-4D10-B1A4-28B7A2F495AF}"/>
    <dgm:cxn modelId="{B3B333BA-0508-48EE-99D6-DA9E50098AA9}" type="presOf" srcId="{C1DD9699-B75B-49D9-A746-1F2CAD9CEEDC}" destId="{9F6185E9-1954-B642-B753-979956A08D62}" srcOrd="0" destOrd="1" presId="urn:microsoft.com/office/officeart/2005/8/layout/list1"/>
    <dgm:cxn modelId="{FD158BAF-2505-C144-9BF4-39B4E2245C19}" srcId="{E4A46A8C-4897-D843-A0D4-DFA65745900C}" destId="{56C9686B-9CEA-BE4F-AD04-A40565D18789}" srcOrd="0" destOrd="0" parTransId="{F92BDA1D-C055-6840-81C7-E6009588CC13}" sibTransId="{D7BFC9D0-6B31-6443-B2EE-421F76673B6E}"/>
    <dgm:cxn modelId="{B701FBCB-1077-5A48-AE23-ADD45953650A}" type="presParOf" srcId="{87A28BFB-FC3C-944C-BFB0-39FE4BB14626}" destId="{DFB317E5-01EC-D945-9291-0F9D764BB001}" srcOrd="0" destOrd="0" presId="urn:microsoft.com/office/officeart/2005/8/layout/list1"/>
    <dgm:cxn modelId="{0923482D-21D4-B24D-8C78-570D29947574}" type="presParOf" srcId="{DFB317E5-01EC-D945-9291-0F9D764BB001}" destId="{84CED08C-59AE-F746-A4D5-4B90C4948DC7}" srcOrd="0" destOrd="0" presId="urn:microsoft.com/office/officeart/2005/8/layout/list1"/>
    <dgm:cxn modelId="{5C528CC4-8CC5-2C4D-AE1E-73C8F31E8EDC}" type="presParOf" srcId="{DFB317E5-01EC-D945-9291-0F9D764BB001}" destId="{D6E2F991-7F2A-5C41-AA56-7E50A864B253}" srcOrd="1" destOrd="0" presId="urn:microsoft.com/office/officeart/2005/8/layout/list1"/>
    <dgm:cxn modelId="{AA076829-D271-A94D-86EF-D3486B3B09F9}" type="presParOf" srcId="{87A28BFB-FC3C-944C-BFB0-39FE4BB14626}" destId="{43C641EB-EDB6-9B4E-880A-7EC84269893E}" srcOrd="1" destOrd="0" presId="urn:microsoft.com/office/officeart/2005/8/layout/list1"/>
    <dgm:cxn modelId="{9018A596-8C38-DC4E-B955-37C541AA561F}" type="presParOf" srcId="{87A28BFB-FC3C-944C-BFB0-39FE4BB14626}" destId="{9F6185E9-1954-B642-B753-979956A08D6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C81586-4422-0740-BFF5-48E14A55B11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57594FD-3565-2F4A-9EA3-74876C30021C}">
      <dgm:prSet custT="1"/>
      <dgm:spPr/>
      <dgm:t>
        <a:bodyPr/>
        <a:lstStyle/>
        <a:p>
          <a:pPr rtl="0">
            <a:buChar char="•"/>
          </a:pPr>
          <a:r>
            <a:rPr lang="es-ES_tradnl" sz="1600" dirty="0" smtClean="0"/>
            <a:t>Es Digno de Confianza. Nunca fue descubierto criticando el liderazgo de Moisés o protestando con grupos inconformes por la tardanza del cumplimiento de la promesa de Dios…  Nunca se reveló contra Moisés, ni desobedeció sus ordenes </a:t>
          </a:r>
          <a:endParaRPr lang="en-US" sz="1600" b="1" noProof="0" dirty="0"/>
        </a:p>
      </dgm:t>
    </dgm:pt>
    <dgm:pt modelId="{7025B4EB-9350-B044-989B-0DC8F2E0DFB4}" type="sibTrans" cxnId="{85D7F012-761E-F843-8B6F-2B68FEAF5B8F}">
      <dgm:prSet/>
      <dgm:spPr/>
      <dgm:t>
        <a:bodyPr/>
        <a:lstStyle/>
        <a:p>
          <a:endParaRPr lang="es-ES_tradnl" sz="2400"/>
        </a:p>
      </dgm:t>
    </dgm:pt>
    <dgm:pt modelId="{2D69C89C-46F5-AB4F-831A-B0F4B5C87069}" type="parTrans" cxnId="{85D7F012-761E-F843-8B6F-2B68FEAF5B8F}">
      <dgm:prSet/>
      <dgm:spPr/>
      <dgm:t>
        <a:bodyPr/>
        <a:lstStyle/>
        <a:p>
          <a:endParaRPr lang="es-ES_tradnl" sz="2400"/>
        </a:p>
      </dgm:t>
    </dgm:pt>
    <dgm:pt modelId="{70C36CA2-E4E4-3E40-B32A-BA4BD13E1F3A}">
      <dgm:prSet custT="1"/>
      <dgm:spPr/>
      <dgm:t>
        <a:bodyPr/>
        <a:lstStyle/>
        <a:p>
          <a:pPr rtl="0"/>
          <a:r>
            <a:rPr lang="es-ES_tradnl" sz="1600" dirty="0" smtClean="0"/>
            <a:t>El líder-siervo no actúa egoístamente, sino que siempre piensa primero en el equipo. Ante toda circunstancia pone a un lado sus intereses personales para proteger o luchar por los de sus colaboradores.</a:t>
          </a:r>
          <a:endParaRPr lang="en-US" sz="1600" b="1" noProof="0" dirty="0"/>
        </a:p>
      </dgm:t>
    </dgm:pt>
    <dgm:pt modelId="{AA013277-9906-014B-93D3-EFB38A7D9661}" type="parTrans" cxnId="{5ACE4019-E97D-F247-9474-A62619A3E53F}">
      <dgm:prSet/>
      <dgm:spPr/>
      <dgm:t>
        <a:bodyPr/>
        <a:lstStyle/>
        <a:p>
          <a:endParaRPr lang="en-US"/>
        </a:p>
      </dgm:t>
    </dgm:pt>
    <dgm:pt modelId="{0DDA8806-A7C6-6546-8FB0-0045D7328702}" type="sibTrans" cxnId="{5ACE4019-E97D-F247-9474-A62619A3E53F}">
      <dgm:prSet/>
      <dgm:spPr/>
      <dgm:t>
        <a:bodyPr/>
        <a:lstStyle/>
        <a:p>
          <a:endParaRPr lang="en-US"/>
        </a:p>
      </dgm:t>
    </dgm:pt>
    <dgm:pt modelId="{8054B535-198F-5B4D-BC4A-858385BC896D}">
      <dgm:prSet custT="1"/>
      <dgm:spPr/>
      <dgm:t>
        <a:bodyPr/>
        <a:lstStyle/>
        <a:p>
          <a:pPr rtl="0"/>
          <a:r>
            <a:rPr lang="es-ES_tradnl" sz="1600" dirty="0" smtClean="0"/>
            <a:t>El líder Siervo siente gozo en su corazón. Servir a los demás produce una alegría indescriptible. Es una alegría que supera las circunstancias externas. Es una satisfacción interior que nos libera de todo lo que nos preocupa.</a:t>
          </a:r>
          <a:endParaRPr lang="en-US" sz="1600" b="1" noProof="0" dirty="0"/>
        </a:p>
      </dgm:t>
    </dgm:pt>
    <dgm:pt modelId="{B99B1689-7DAF-3D49-8273-A510125C3E09}" type="parTrans" cxnId="{FEBDDD7B-4958-404D-A8F2-F26E00546AC8}">
      <dgm:prSet/>
      <dgm:spPr/>
      <dgm:t>
        <a:bodyPr/>
        <a:lstStyle/>
        <a:p>
          <a:endParaRPr lang="en-US"/>
        </a:p>
      </dgm:t>
    </dgm:pt>
    <dgm:pt modelId="{AF310A8F-DD85-7D41-82B9-006B6F2C45BC}" type="sibTrans" cxnId="{FEBDDD7B-4958-404D-A8F2-F26E00546AC8}">
      <dgm:prSet/>
      <dgm:spPr/>
      <dgm:t>
        <a:bodyPr/>
        <a:lstStyle/>
        <a:p>
          <a:endParaRPr lang="en-US"/>
        </a:p>
      </dgm:t>
    </dgm:pt>
    <dgm:pt modelId="{A67E0B0A-FCD1-9642-B383-F179B7D6FEF1}">
      <dgm:prSet custT="1"/>
      <dgm:spPr/>
      <dgm:t>
        <a:bodyPr/>
        <a:lstStyle/>
        <a:p>
          <a:pPr rtl="0"/>
          <a:r>
            <a:rPr lang="es-ES_tradnl" sz="1400" dirty="0" smtClean="0"/>
            <a:t>Un líder-siervo es flexible. Ante una situación difícil, el líder-siervo ora a Dios, buscando su dirección y también pide consejo a su equipo, amigos, colegas y asesores externos. Pero no solo los consulta, sino que los escucha con atención. Ante la nueva información que recibe, y si fuera necesario, está dispuesto a cambiar su opinión y decisión. El líder-siervo, reconoce que Dios usa a los demás para exponerle a lo que él no sabe y que colectivamente somos más sabios que individualmente.</a:t>
          </a:r>
          <a:endParaRPr lang="en-US" sz="1400" b="1" i="0" dirty="0">
            <a:solidFill>
              <a:schemeClr val="bg1"/>
            </a:solidFill>
            <a:effectLst/>
            <a:latin typeface="+mn-lt"/>
            <a:ea typeface="+mn-ea"/>
            <a:cs typeface="+mn-cs"/>
          </a:endParaRPr>
        </a:p>
      </dgm:t>
    </dgm:pt>
    <dgm:pt modelId="{239A7FA0-89EC-6F48-8015-A30C551114F3}" type="parTrans" cxnId="{7A160DAF-8378-6A4D-9481-EFC4F16CD7D4}">
      <dgm:prSet/>
      <dgm:spPr/>
      <dgm:t>
        <a:bodyPr/>
        <a:lstStyle/>
        <a:p>
          <a:endParaRPr lang="en-US"/>
        </a:p>
      </dgm:t>
    </dgm:pt>
    <dgm:pt modelId="{63DB74FA-5C43-F949-810C-CA384512C7AF}" type="sibTrans" cxnId="{7A160DAF-8378-6A4D-9481-EFC4F16CD7D4}">
      <dgm:prSet/>
      <dgm:spPr/>
      <dgm:t>
        <a:bodyPr/>
        <a:lstStyle/>
        <a:p>
          <a:endParaRPr lang="en-US"/>
        </a:p>
      </dgm:t>
    </dgm:pt>
    <dgm:pt modelId="{52AE15A5-4967-4149-B0A0-B89BCF8C6208}">
      <dgm:prSet custT="1"/>
      <dgm:spPr/>
      <dgm:t>
        <a:bodyPr/>
        <a:lstStyle/>
        <a:p>
          <a:pPr rtl="0"/>
          <a:r>
            <a:rPr lang="es-ES_tradnl" sz="1400" b="1" dirty="0" smtClean="0"/>
            <a:t>Es transparente.</a:t>
          </a:r>
          <a:r>
            <a:rPr lang="es-ES_tradnl" sz="1400" dirty="0" smtClean="0"/>
            <a:t> Uno de los retos más difíciles del líder-siervo es actuar con transparencia aún cuando  el ambiente de servicio tiene una cultura de doble ánimo, en casa, en la iglesia, en su trabajo mantiene la misma actitud de servir</a:t>
          </a:r>
          <a:r>
            <a:rPr lang="es-ES_tradnl" sz="500" dirty="0" smtClean="0"/>
            <a:t>.</a:t>
          </a:r>
          <a:endParaRPr lang="en-US" sz="500" b="1" noProof="0" dirty="0"/>
        </a:p>
      </dgm:t>
    </dgm:pt>
    <dgm:pt modelId="{552666B1-7503-3149-9923-9E80B101E4F1}" type="parTrans" cxnId="{FCE1CBFB-6FCA-3A46-98CC-4C5009F2A18E}">
      <dgm:prSet/>
      <dgm:spPr/>
      <dgm:t>
        <a:bodyPr/>
        <a:lstStyle/>
        <a:p>
          <a:endParaRPr lang="en-US"/>
        </a:p>
      </dgm:t>
    </dgm:pt>
    <dgm:pt modelId="{24B21A75-7AAA-884C-B198-1CE5C7D069C2}" type="sibTrans" cxnId="{FCE1CBFB-6FCA-3A46-98CC-4C5009F2A18E}">
      <dgm:prSet/>
      <dgm:spPr/>
      <dgm:t>
        <a:bodyPr/>
        <a:lstStyle/>
        <a:p>
          <a:endParaRPr lang="en-US"/>
        </a:p>
      </dgm:t>
    </dgm:pt>
    <dgm:pt modelId="{FA48BF46-8EA5-D54F-97EB-6EC0057C12AA}" type="pres">
      <dgm:prSet presAssocID="{94C81586-4422-0740-BFF5-48E14A55B112}" presName="linear" presStyleCnt="0">
        <dgm:presLayoutVars>
          <dgm:animLvl val="lvl"/>
          <dgm:resizeHandles val="exact"/>
        </dgm:presLayoutVars>
      </dgm:prSet>
      <dgm:spPr/>
      <dgm:t>
        <a:bodyPr/>
        <a:lstStyle/>
        <a:p>
          <a:endParaRPr lang="en-US"/>
        </a:p>
      </dgm:t>
    </dgm:pt>
    <dgm:pt modelId="{143837F1-5325-9247-8BA7-004DBCC74C13}" type="pres">
      <dgm:prSet presAssocID="{757594FD-3565-2F4A-9EA3-74876C30021C}" presName="parentText" presStyleLbl="node1" presStyleIdx="0" presStyleCnt="5">
        <dgm:presLayoutVars>
          <dgm:chMax val="0"/>
          <dgm:bulletEnabled val="1"/>
        </dgm:presLayoutVars>
      </dgm:prSet>
      <dgm:spPr/>
      <dgm:t>
        <a:bodyPr/>
        <a:lstStyle/>
        <a:p>
          <a:endParaRPr lang="en-US"/>
        </a:p>
      </dgm:t>
    </dgm:pt>
    <dgm:pt modelId="{A36A34BC-F119-8F4B-B0B2-1EA7B17F3E85}" type="pres">
      <dgm:prSet presAssocID="{7025B4EB-9350-B044-989B-0DC8F2E0DFB4}" presName="spacer" presStyleCnt="0"/>
      <dgm:spPr/>
    </dgm:pt>
    <dgm:pt modelId="{3E76C237-744E-8D44-8BEA-F4B1EA89421D}" type="pres">
      <dgm:prSet presAssocID="{70C36CA2-E4E4-3E40-B32A-BA4BD13E1F3A}" presName="parentText" presStyleLbl="node1" presStyleIdx="1" presStyleCnt="5">
        <dgm:presLayoutVars>
          <dgm:chMax val="0"/>
          <dgm:bulletEnabled val="1"/>
        </dgm:presLayoutVars>
      </dgm:prSet>
      <dgm:spPr/>
      <dgm:t>
        <a:bodyPr/>
        <a:lstStyle/>
        <a:p>
          <a:endParaRPr lang="en-US"/>
        </a:p>
      </dgm:t>
    </dgm:pt>
    <dgm:pt modelId="{908C4ECE-D37C-A848-B884-7F6E3449ED99}" type="pres">
      <dgm:prSet presAssocID="{0DDA8806-A7C6-6546-8FB0-0045D7328702}" presName="spacer" presStyleCnt="0"/>
      <dgm:spPr/>
    </dgm:pt>
    <dgm:pt modelId="{2E3760F6-E288-F940-9B7B-5BB4D8262E9C}" type="pres">
      <dgm:prSet presAssocID="{8054B535-198F-5B4D-BC4A-858385BC896D}" presName="parentText" presStyleLbl="node1" presStyleIdx="2" presStyleCnt="5">
        <dgm:presLayoutVars>
          <dgm:chMax val="0"/>
          <dgm:bulletEnabled val="1"/>
        </dgm:presLayoutVars>
      </dgm:prSet>
      <dgm:spPr/>
      <dgm:t>
        <a:bodyPr/>
        <a:lstStyle/>
        <a:p>
          <a:endParaRPr lang="en-US"/>
        </a:p>
      </dgm:t>
    </dgm:pt>
    <dgm:pt modelId="{A8EF7BDE-CDB7-B540-AA8A-2F0903C25FA7}" type="pres">
      <dgm:prSet presAssocID="{AF310A8F-DD85-7D41-82B9-006B6F2C45BC}" presName="spacer" presStyleCnt="0"/>
      <dgm:spPr/>
    </dgm:pt>
    <dgm:pt modelId="{40B7AECA-9293-2141-8236-85E51733FD4B}" type="pres">
      <dgm:prSet presAssocID="{A67E0B0A-FCD1-9642-B383-F179B7D6FEF1}" presName="parentText" presStyleLbl="node1" presStyleIdx="3" presStyleCnt="5" custScaleY="121717">
        <dgm:presLayoutVars>
          <dgm:chMax val="0"/>
          <dgm:bulletEnabled val="1"/>
        </dgm:presLayoutVars>
      </dgm:prSet>
      <dgm:spPr/>
      <dgm:t>
        <a:bodyPr/>
        <a:lstStyle/>
        <a:p>
          <a:endParaRPr lang="en-US"/>
        </a:p>
      </dgm:t>
    </dgm:pt>
    <dgm:pt modelId="{8F1AD06C-B68C-1A4D-B2D2-D84E63A7C74F}" type="pres">
      <dgm:prSet presAssocID="{63DB74FA-5C43-F949-810C-CA384512C7AF}" presName="spacer" presStyleCnt="0"/>
      <dgm:spPr/>
    </dgm:pt>
    <dgm:pt modelId="{87C7623D-144E-BD48-8C96-1AC1B61409D2}" type="pres">
      <dgm:prSet presAssocID="{52AE15A5-4967-4149-B0A0-B89BCF8C6208}" presName="parentText" presStyleLbl="node1" presStyleIdx="4" presStyleCnt="5">
        <dgm:presLayoutVars>
          <dgm:chMax val="0"/>
          <dgm:bulletEnabled val="1"/>
        </dgm:presLayoutVars>
      </dgm:prSet>
      <dgm:spPr/>
      <dgm:t>
        <a:bodyPr/>
        <a:lstStyle/>
        <a:p>
          <a:endParaRPr lang="en-US"/>
        </a:p>
      </dgm:t>
    </dgm:pt>
  </dgm:ptLst>
  <dgm:cxnLst>
    <dgm:cxn modelId="{AFF8087C-A142-B643-9B6D-896A98877D71}" type="presOf" srcId="{757594FD-3565-2F4A-9EA3-74876C30021C}" destId="{143837F1-5325-9247-8BA7-004DBCC74C13}" srcOrd="0" destOrd="0" presId="urn:microsoft.com/office/officeart/2005/8/layout/vList2"/>
    <dgm:cxn modelId="{F5DAC265-CE90-4D4C-ADD2-6AC4ABFC553A}" type="presOf" srcId="{8054B535-198F-5B4D-BC4A-858385BC896D}" destId="{2E3760F6-E288-F940-9B7B-5BB4D8262E9C}" srcOrd="0" destOrd="0" presId="urn:microsoft.com/office/officeart/2005/8/layout/vList2"/>
    <dgm:cxn modelId="{5ACE4019-E97D-F247-9474-A62619A3E53F}" srcId="{94C81586-4422-0740-BFF5-48E14A55B112}" destId="{70C36CA2-E4E4-3E40-B32A-BA4BD13E1F3A}" srcOrd="1" destOrd="0" parTransId="{AA013277-9906-014B-93D3-EFB38A7D9661}" sibTransId="{0DDA8806-A7C6-6546-8FB0-0045D7328702}"/>
    <dgm:cxn modelId="{DC383E4C-A206-BA45-92C6-17226D95C750}" type="presOf" srcId="{A67E0B0A-FCD1-9642-B383-F179B7D6FEF1}" destId="{40B7AECA-9293-2141-8236-85E51733FD4B}" srcOrd="0" destOrd="0" presId="urn:microsoft.com/office/officeart/2005/8/layout/vList2"/>
    <dgm:cxn modelId="{C579B834-08F4-CA4E-AC34-2E87420AD603}" type="presOf" srcId="{94C81586-4422-0740-BFF5-48E14A55B112}" destId="{FA48BF46-8EA5-D54F-97EB-6EC0057C12AA}" srcOrd="0" destOrd="0" presId="urn:microsoft.com/office/officeart/2005/8/layout/vList2"/>
    <dgm:cxn modelId="{FCE1CBFB-6FCA-3A46-98CC-4C5009F2A18E}" srcId="{94C81586-4422-0740-BFF5-48E14A55B112}" destId="{52AE15A5-4967-4149-B0A0-B89BCF8C6208}" srcOrd="4" destOrd="0" parTransId="{552666B1-7503-3149-9923-9E80B101E4F1}" sibTransId="{24B21A75-7AAA-884C-B198-1CE5C7D069C2}"/>
    <dgm:cxn modelId="{85D7F012-761E-F843-8B6F-2B68FEAF5B8F}" srcId="{94C81586-4422-0740-BFF5-48E14A55B112}" destId="{757594FD-3565-2F4A-9EA3-74876C30021C}" srcOrd="0" destOrd="0" parTransId="{2D69C89C-46F5-AB4F-831A-B0F4B5C87069}" sibTransId="{7025B4EB-9350-B044-989B-0DC8F2E0DFB4}"/>
    <dgm:cxn modelId="{32F04F11-8228-9740-B486-09CF01FD8BE5}" type="presOf" srcId="{52AE15A5-4967-4149-B0A0-B89BCF8C6208}" destId="{87C7623D-144E-BD48-8C96-1AC1B61409D2}" srcOrd="0" destOrd="0" presId="urn:microsoft.com/office/officeart/2005/8/layout/vList2"/>
    <dgm:cxn modelId="{C1DEB238-EEE1-7E45-8123-39570D403852}" type="presOf" srcId="{70C36CA2-E4E4-3E40-B32A-BA4BD13E1F3A}" destId="{3E76C237-744E-8D44-8BEA-F4B1EA89421D}" srcOrd="0" destOrd="0" presId="urn:microsoft.com/office/officeart/2005/8/layout/vList2"/>
    <dgm:cxn modelId="{7A160DAF-8378-6A4D-9481-EFC4F16CD7D4}" srcId="{94C81586-4422-0740-BFF5-48E14A55B112}" destId="{A67E0B0A-FCD1-9642-B383-F179B7D6FEF1}" srcOrd="3" destOrd="0" parTransId="{239A7FA0-89EC-6F48-8015-A30C551114F3}" sibTransId="{63DB74FA-5C43-F949-810C-CA384512C7AF}"/>
    <dgm:cxn modelId="{FEBDDD7B-4958-404D-A8F2-F26E00546AC8}" srcId="{94C81586-4422-0740-BFF5-48E14A55B112}" destId="{8054B535-198F-5B4D-BC4A-858385BC896D}" srcOrd="2" destOrd="0" parTransId="{B99B1689-7DAF-3D49-8273-A510125C3E09}" sibTransId="{AF310A8F-DD85-7D41-82B9-006B6F2C45BC}"/>
    <dgm:cxn modelId="{C9D93E8B-C0D7-DC43-9067-07C943F86E37}" type="presParOf" srcId="{FA48BF46-8EA5-D54F-97EB-6EC0057C12AA}" destId="{143837F1-5325-9247-8BA7-004DBCC74C13}" srcOrd="0" destOrd="0" presId="urn:microsoft.com/office/officeart/2005/8/layout/vList2"/>
    <dgm:cxn modelId="{5385B1BA-C28F-3844-85BE-D3F00E09C0EF}" type="presParOf" srcId="{FA48BF46-8EA5-D54F-97EB-6EC0057C12AA}" destId="{A36A34BC-F119-8F4B-B0B2-1EA7B17F3E85}" srcOrd="1" destOrd="0" presId="urn:microsoft.com/office/officeart/2005/8/layout/vList2"/>
    <dgm:cxn modelId="{741C4BD9-5363-AA47-BCFB-A1D1C58E536C}" type="presParOf" srcId="{FA48BF46-8EA5-D54F-97EB-6EC0057C12AA}" destId="{3E76C237-744E-8D44-8BEA-F4B1EA89421D}" srcOrd="2" destOrd="0" presId="urn:microsoft.com/office/officeart/2005/8/layout/vList2"/>
    <dgm:cxn modelId="{CD2B39C5-37B1-2A4A-A5A0-7B6E01D4A962}" type="presParOf" srcId="{FA48BF46-8EA5-D54F-97EB-6EC0057C12AA}" destId="{908C4ECE-D37C-A848-B884-7F6E3449ED99}" srcOrd="3" destOrd="0" presId="urn:microsoft.com/office/officeart/2005/8/layout/vList2"/>
    <dgm:cxn modelId="{CD146FDF-3FFF-834D-BC65-2F89E24E3654}" type="presParOf" srcId="{FA48BF46-8EA5-D54F-97EB-6EC0057C12AA}" destId="{2E3760F6-E288-F940-9B7B-5BB4D8262E9C}" srcOrd="4" destOrd="0" presId="urn:microsoft.com/office/officeart/2005/8/layout/vList2"/>
    <dgm:cxn modelId="{C7B9914D-FEF4-FC4F-A133-ADE9BE38A539}" type="presParOf" srcId="{FA48BF46-8EA5-D54F-97EB-6EC0057C12AA}" destId="{A8EF7BDE-CDB7-B540-AA8A-2F0903C25FA7}" srcOrd="5" destOrd="0" presId="urn:microsoft.com/office/officeart/2005/8/layout/vList2"/>
    <dgm:cxn modelId="{618768BE-8110-B146-9C15-840329960F34}" type="presParOf" srcId="{FA48BF46-8EA5-D54F-97EB-6EC0057C12AA}" destId="{40B7AECA-9293-2141-8236-85E51733FD4B}" srcOrd="6" destOrd="0" presId="urn:microsoft.com/office/officeart/2005/8/layout/vList2"/>
    <dgm:cxn modelId="{109138B8-0CDE-7D41-8434-0F26EB2E0494}" type="presParOf" srcId="{FA48BF46-8EA5-D54F-97EB-6EC0057C12AA}" destId="{8F1AD06C-B68C-1A4D-B2D2-D84E63A7C74F}" srcOrd="7" destOrd="0" presId="urn:microsoft.com/office/officeart/2005/8/layout/vList2"/>
    <dgm:cxn modelId="{8B57EA29-65FC-ED49-B8D1-82551115196D}" type="presParOf" srcId="{FA48BF46-8EA5-D54F-97EB-6EC0057C12AA}" destId="{87C7623D-144E-BD48-8C96-1AC1B61409D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E4B7B9-B12C-C54D-B4BB-555DF1705C5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E4F77F63-1633-3C4C-8BDB-85B72C2F9A30}">
      <dgm:prSet phldrT="[Texto]" custT="1"/>
      <dgm:spPr/>
      <dgm:t>
        <a:bodyPr/>
        <a:lstStyle/>
        <a:p>
          <a:r>
            <a:rPr lang="en-US" sz="1400" b="0" i="0" dirty="0"/>
            <a:t>The leader-servant is prudent. This is the virtue that leads someone to function in a fair, proper and restraint manner..</a:t>
          </a:r>
          <a:endParaRPr lang="es-ES_tradnl" sz="1400" dirty="0"/>
        </a:p>
      </dgm:t>
    </dgm:pt>
    <dgm:pt modelId="{C9F71E87-8478-1044-9AE5-23BC22292574}" type="parTrans" cxnId="{0CB549A3-227D-E347-9F8C-4FC63F158AC6}">
      <dgm:prSet/>
      <dgm:spPr/>
      <dgm:t>
        <a:bodyPr/>
        <a:lstStyle/>
        <a:p>
          <a:endParaRPr lang="es-ES_tradnl" sz="1400"/>
        </a:p>
      </dgm:t>
    </dgm:pt>
    <dgm:pt modelId="{FE7B3306-F407-EB41-866A-588993948A46}" type="sibTrans" cxnId="{0CB549A3-227D-E347-9F8C-4FC63F158AC6}">
      <dgm:prSet/>
      <dgm:spPr/>
      <dgm:t>
        <a:bodyPr/>
        <a:lstStyle/>
        <a:p>
          <a:endParaRPr lang="es-ES_tradnl" sz="1400"/>
        </a:p>
      </dgm:t>
    </dgm:pt>
    <dgm:pt modelId="{462FEEB0-2433-FB44-B4EF-F02A22488D66}">
      <dgm:prSet phldrT="[Texto]" custT="1"/>
      <dgm:spPr/>
      <dgm:t>
        <a:bodyPr/>
        <a:lstStyle/>
        <a:p>
          <a:r>
            <a:rPr lang="es-ES_tradnl" sz="1400" dirty="0" smtClean="0"/>
            <a:t>Todo líder debe ser prudente, la biblia presenta muchos consejos. </a:t>
          </a:r>
          <a:endParaRPr lang="es-ES_tradnl" sz="1400" dirty="0"/>
        </a:p>
      </dgm:t>
    </dgm:pt>
    <dgm:pt modelId="{AAFBC6A6-C089-8D4A-BA69-BAB505188D44}" type="parTrans" cxnId="{2698D40B-8529-D14A-B3B6-8573B0B8DA68}">
      <dgm:prSet/>
      <dgm:spPr/>
      <dgm:t>
        <a:bodyPr/>
        <a:lstStyle/>
        <a:p>
          <a:endParaRPr lang="es-ES_tradnl" sz="1400"/>
        </a:p>
      </dgm:t>
    </dgm:pt>
    <dgm:pt modelId="{FC1190BB-D179-9244-B55B-BF526A214D7A}" type="sibTrans" cxnId="{2698D40B-8529-D14A-B3B6-8573B0B8DA68}">
      <dgm:prSet/>
      <dgm:spPr/>
      <dgm:t>
        <a:bodyPr/>
        <a:lstStyle/>
        <a:p>
          <a:endParaRPr lang="es-ES_tradnl" sz="1400"/>
        </a:p>
      </dgm:t>
    </dgm:pt>
    <dgm:pt modelId="{27916649-C6E3-7F41-A82F-AE636F9ED8DB}">
      <dgm:prSet custT="1"/>
      <dgm:spPr/>
      <dgm:t>
        <a:bodyPr/>
        <a:lstStyle/>
        <a:p>
          <a:r>
            <a:rPr lang="es-ES_tradnl" sz="1400" dirty="0" smtClean="0"/>
            <a:t>Se entiende como la virtud de comunicarse con los demás por medio de un lenguaje claro, cauteloso y adecuado, así como actuar respetando los sentimientos, la vida y las libertades de las demás personas.</a:t>
          </a:r>
          <a:endParaRPr lang="es-ES_tradnl" sz="1400" dirty="0"/>
        </a:p>
      </dgm:t>
    </dgm:pt>
    <dgm:pt modelId="{7A8E920C-AE1D-1B4F-A7C0-3EE24E1D54F2}" type="parTrans" cxnId="{DDD47546-12BE-4E42-8C51-D4EA4B816BA7}">
      <dgm:prSet/>
      <dgm:spPr/>
      <dgm:t>
        <a:bodyPr/>
        <a:lstStyle/>
        <a:p>
          <a:endParaRPr lang="es-ES_tradnl" sz="1400"/>
        </a:p>
      </dgm:t>
    </dgm:pt>
    <dgm:pt modelId="{0A18FE03-F372-3343-85B7-3522C101FEBB}" type="sibTrans" cxnId="{DDD47546-12BE-4E42-8C51-D4EA4B816BA7}">
      <dgm:prSet/>
      <dgm:spPr/>
      <dgm:t>
        <a:bodyPr/>
        <a:lstStyle/>
        <a:p>
          <a:endParaRPr lang="es-ES_tradnl" sz="1400"/>
        </a:p>
      </dgm:t>
    </dgm:pt>
    <dgm:pt modelId="{20F7F7FA-3EAC-AF45-BCFE-1C29024F1878}">
      <dgm:prSet custT="1"/>
      <dgm:spPr/>
      <dgm:t>
        <a:bodyPr/>
        <a:lstStyle/>
        <a:p>
          <a:pPr>
            <a:buChar char="•"/>
          </a:pPr>
          <a:r>
            <a:rPr lang="es-ES_tradnl" sz="1400" dirty="0" smtClean="0"/>
            <a:t>Proverbios 14:!5</a:t>
          </a:r>
          <a:endParaRPr lang="es-ES_tradnl" sz="1400" dirty="0"/>
        </a:p>
      </dgm:t>
    </dgm:pt>
    <dgm:pt modelId="{FB936ACA-D515-444D-8666-3B4C36CB5DAC}" type="parTrans" cxnId="{4FE6A6EE-61EF-2349-8395-6C6D2ED8BD19}">
      <dgm:prSet/>
      <dgm:spPr/>
      <dgm:t>
        <a:bodyPr/>
        <a:lstStyle/>
        <a:p>
          <a:endParaRPr lang="es-ES_tradnl" sz="1400"/>
        </a:p>
      </dgm:t>
    </dgm:pt>
    <dgm:pt modelId="{0077ED12-5E77-5E40-BC1E-F8FFA6C60570}" type="sibTrans" cxnId="{4FE6A6EE-61EF-2349-8395-6C6D2ED8BD19}">
      <dgm:prSet/>
      <dgm:spPr/>
      <dgm:t>
        <a:bodyPr/>
        <a:lstStyle/>
        <a:p>
          <a:endParaRPr lang="es-ES_tradnl" sz="1400"/>
        </a:p>
      </dgm:t>
    </dgm:pt>
    <dgm:pt modelId="{55A4D786-D845-EE42-8558-2A561F6E9893}">
      <dgm:prSet custT="1"/>
      <dgm:spPr/>
      <dgm:t>
        <a:bodyPr/>
        <a:lstStyle/>
        <a:p>
          <a:r>
            <a:rPr lang="es-ES_tradnl" sz="1400" dirty="0" smtClean="0"/>
            <a:t>- Personajes Bíblicos prudentes</a:t>
          </a:r>
          <a:endParaRPr lang="es-ES_tradnl" sz="1400" dirty="0"/>
        </a:p>
      </dgm:t>
    </dgm:pt>
    <dgm:pt modelId="{3B5E06BE-F691-0148-B705-F6F99834EB44}" type="parTrans" cxnId="{E96BDFE5-20BD-FF49-A958-D004A8DA7D47}">
      <dgm:prSet/>
      <dgm:spPr/>
      <dgm:t>
        <a:bodyPr/>
        <a:lstStyle/>
        <a:p>
          <a:endParaRPr lang="es-ES_tradnl" sz="1400"/>
        </a:p>
      </dgm:t>
    </dgm:pt>
    <dgm:pt modelId="{6A7325E1-3946-E546-8E4F-8C299FABF2D3}" type="sibTrans" cxnId="{E96BDFE5-20BD-FF49-A958-D004A8DA7D47}">
      <dgm:prSet/>
      <dgm:spPr/>
      <dgm:t>
        <a:bodyPr/>
        <a:lstStyle/>
        <a:p>
          <a:endParaRPr lang="es-ES_tradnl" sz="1400"/>
        </a:p>
      </dgm:t>
    </dgm:pt>
    <dgm:pt modelId="{9A8B4D0B-8169-914F-8BA8-58202082E9F6}">
      <dgm:prSet custT="1"/>
      <dgm:spPr/>
      <dgm:t>
        <a:bodyPr/>
        <a:lstStyle/>
        <a:p>
          <a:r>
            <a:rPr lang="es-ES_tradnl" sz="1400" dirty="0" smtClean="0"/>
            <a:t>José (Génesis 41:33-40)</a:t>
          </a:r>
          <a:endParaRPr lang="es-ES_tradnl" sz="1400" dirty="0"/>
        </a:p>
      </dgm:t>
    </dgm:pt>
    <dgm:pt modelId="{5241F5E9-B624-D64E-9851-C4CA9209B4DE}" type="parTrans" cxnId="{F18D2671-AA04-4347-8CB8-A3E7EAF08F73}">
      <dgm:prSet/>
      <dgm:spPr/>
      <dgm:t>
        <a:bodyPr/>
        <a:lstStyle/>
        <a:p>
          <a:endParaRPr lang="es-ES_tradnl" sz="1400"/>
        </a:p>
      </dgm:t>
    </dgm:pt>
    <dgm:pt modelId="{9432175C-E6D0-BA4C-84D0-72D08CDD7F64}" type="sibTrans" cxnId="{F18D2671-AA04-4347-8CB8-A3E7EAF08F73}">
      <dgm:prSet/>
      <dgm:spPr/>
      <dgm:t>
        <a:bodyPr/>
        <a:lstStyle/>
        <a:p>
          <a:endParaRPr lang="es-ES_tradnl" sz="1400"/>
        </a:p>
      </dgm:t>
    </dgm:pt>
    <dgm:pt modelId="{97E9EAF1-DDF5-9548-BF15-30F3A705BAA4}">
      <dgm:prSet custT="1"/>
      <dgm:spPr/>
      <dgm:t>
        <a:bodyPr/>
        <a:lstStyle/>
        <a:p>
          <a:r>
            <a:rPr lang="es-ES_tradnl" sz="1400" dirty="0" smtClean="0"/>
            <a:t>- Personajes Bíblicos Imprudentes</a:t>
          </a:r>
          <a:endParaRPr lang="es-ES_tradnl" sz="1400" dirty="0"/>
        </a:p>
      </dgm:t>
    </dgm:pt>
    <dgm:pt modelId="{47473EB4-7BB7-7845-B47B-9670DE1F97E3}" type="parTrans" cxnId="{9763B792-5815-3842-ADEB-55D244C4A60D}">
      <dgm:prSet/>
      <dgm:spPr/>
      <dgm:t>
        <a:bodyPr/>
        <a:lstStyle/>
        <a:p>
          <a:endParaRPr lang="es-ES_tradnl" sz="1400"/>
        </a:p>
      </dgm:t>
    </dgm:pt>
    <dgm:pt modelId="{8DC6AED0-4D28-8746-8FE8-AFDB5B89E061}" type="sibTrans" cxnId="{9763B792-5815-3842-ADEB-55D244C4A60D}">
      <dgm:prSet/>
      <dgm:spPr/>
      <dgm:t>
        <a:bodyPr/>
        <a:lstStyle/>
        <a:p>
          <a:endParaRPr lang="es-ES_tradnl" sz="1400"/>
        </a:p>
      </dgm:t>
    </dgm:pt>
    <dgm:pt modelId="{1599E243-2770-1042-81FC-C5B6B85C422E}">
      <dgm:prSet custT="1"/>
      <dgm:spPr/>
      <dgm:t>
        <a:bodyPr/>
        <a:lstStyle/>
        <a:p>
          <a:r>
            <a:rPr lang="es-ES_tradnl" sz="1400" dirty="0" err="1" smtClean="0"/>
            <a:t>Mikal</a:t>
          </a:r>
          <a:r>
            <a:rPr lang="es-ES_tradnl" sz="1400" dirty="0" smtClean="0"/>
            <a:t>, Esposa de David </a:t>
          </a:r>
          <a:endParaRPr lang="es-ES_tradnl" sz="1400" dirty="0"/>
        </a:p>
      </dgm:t>
    </dgm:pt>
    <dgm:pt modelId="{32F6FAA2-AF9B-F544-A9D4-355A0CE69C95}" type="parTrans" cxnId="{D3285D64-EA9D-4649-B87F-901FE731E4E1}">
      <dgm:prSet/>
      <dgm:spPr/>
      <dgm:t>
        <a:bodyPr/>
        <a:lstStyle/>
        <a:p>
          <a:endParaRPr lang="es-ES_tradnl" sz="1400"/>
        </a:p>
      </dgm:t>
    </dgm:pt>
    <dgm:pt modelId="{F63D2BAE-791E-0446-9413-106CC34F95E8}" type="sibTrans" cxnId="{D3285D64-EA9D-4649-B87F-901FE731E4E1}">
      <dgm:prSet/>
      <dgm:spPr/>
      <dgm:t>
        <a:bodyPr/>
        <a:lstStyle/>
        <a:p>
          <a:endParaRPr lang="es-ES_tradnl" sz="1400"/>
        </a:p>
      </dgm:t>
    </dgm:pt>
    <dgm:pt modelId="{7819E500-9AA2-456D-B253-835259FD14B7}">
      <dgm:prSet custT="1"/>
      <dgm:spPr/>
      <dgm:t>
        <a:bodyPr/>
        <a:lstStyle/>
        <a:p>
          <a:r>
            <a:rPr lang="es-ES_tradnl" sz="1400" dirty="0" smtClean="0"/>
            <a:t>Proverbios 22:3</a:t>
          </a:r>
          <a:endParaRPr lang="es-ES_tradnl" sz="1400" dirty="0" smtClean="0"/>
        </a:p>
      </dgm:t>
    </dgm:pt>
    <dgm:pt modelId="{C4B0043F-1B08-4CA0-A8EA-4D20515F0E7A}" type="parTrans" cxnId="{0C2E29C3-99CE-4E6D-9C1C-5C4A4B560533}">
      <dgm:prSet/>
      <dgm:spPr/>
      <dgm:t>
        <a:bodyPr/>
        <a:lstStyle/>
        <a:p>
          <a:endParaRPr lang="en-US"/>
        </a:p>
      </dgm:t>
    </dgm:pt>
    <dgm:pt modelId="{6C7BA61D-CF79-4D60-A4B4-A80B4F819934}" type="sibTrans" cxnId="{0C2E29C3-99CE-4E6D-9C1C-5C4A4B560533}">
      <dgm:prSet/>
      <dgm:spPr/>
      <dgm:t>
        <a:bodyPr/>
        <a:lstStyle/>
        <a:p>
          <a:endParaRPr lang="en-US"/>
        </a:p>
      </dgm:t>
    </dgm:pt>
    <dgm:pt modelId="{0AE14DAE-B5F1-479D-995C-87C8976EAD3B}">
      <dgm:prSet custT="1"/>
      <dgm:spPr/>
      <dgm:t>
        <a:bodyPr/>
        <a:lstStyle/>
        <a:p>
          <a:r>
            <a:rPr lang="es-ES_tradnl" sz="1400" dirty="0" smtClean="0"/>
            <a:t>Amós 5:13</a:t>
          </a:r>
          <a:endParaRPr lang="es-ES_tradnl" sz="1400" dirty="0" smtClean="0"/>
        </a:p>
      </dgm:t>
    </dgm:pt>
    <dgm:pt modelId="{B50E5839-1F6C-43EF-AC64-035D56C94D7A}" type="parTrans" cxnId="{5A0FE259-BD54-4E8D-98A1-2740B2978552}">
      <dgm:prSet/>
      <dgm:spPr/>
      <dgm:t>
        <a:bodyPr/>
        <a:lstStyle/>
        <a:p>
          <a:endParaRPr lang="en-US"/>
        </a:p>
      </dgm:t>
    </dgm:pt>
    <dgm:pt modelId="{ABF4F486-B02B-4B47-AB09-9888F5415A5E}" type="sibTrans" cxnId="{5A0FE259-BD54-4E8D-98A1-2740B2978552}">
      <dgm:prSet/>
      <dgm:spPr/>
      <dgm:t>
        <a:bodyPr/>
        <a:lstStyle/>
        <a:p>
          <a:endParaRPr lang="en-US"/>
        </a:p>
      </dgm:t>
    </dgm:pt>
    <dgm:pt modelId="{11E296D8-0504-42B8-8ED8-2246D2BDBC05}">
      <dgm:prSet custT="1"/>
      <dgm:spPr/>
      <dgm:t>
        <a:bodyPr/>
        <a:lstStyle/>
        <a:p>
          <a:r>
            <a:rPr lang="es-ES_tradnl" sz="1400" dirty="0" smtClean="0"/>
            <a:t>Abigail (1 Samuel 25)</a:t>
          </a:r>
          <a:endParaRPr lang="es-ES_tradnl" sz="1400" dirty="0" smtClean="0"/>
        </a:p>
      </dgm:t>
    </dgm:pt>
    <dgm:pt modelId="{48F8139D-3C99-4F76-83DC-26470E34ED3F}" type="parTrans" cxnId="{20199069-43E5-48BD-BCD4-1D9E12960053}">
      <dgm:prSet/>
      <dgm:spPr/>
      <dgm:t>
        <a:bodyPr/>
        <a:lstStyle/>
        <a:p>
          <a:endParaRPr lang="en-US"/>
        </a:p>
      </dgm:t>
    </dgm:pt>
    <dgm:pt modelId="{D6C09DF9-A1DC-43C4-8036-B2D6A0C9D52E}" type="sibTrans" cxnId="{20199069-43E5-48BD-BCD4-1D9E12960053}">
      <dgm:prSet/>
      <dgm:spPr/>
      <dgm:t>
        <a:bodyPr/>
        <a:lstStyle/>
        <a:p>
          <a:endParaRPr lang="en-US"/>
        </a:p>
      </dgm:t>
    </dgm:pt>
    <dgm:pt modelId="{261C3A6D-B456-40D6-BEE4-C5334317551B}">
      <dgm:prSet custT="1"/>
      <dgm:spPr/>
      <dgm:t>
        <a:bodyPr/>
        <a:lstStyle/>
        <a:p>
          <a:r>
            <a:rPr lang="es-ES_tradnl" sz="1400" dirty="0" smtClean="0"/>
            <a:t>Esposa de Job</a:t>
          </a:r>
          <a:endParaRPr lang="es-ES_tradnl" sz="1400" dirty="0" smtClean="0"/>
        </a:p>
      </dgm:t>
    </dgm:pt>
    <dgm:pt modelId="{33DC5A3B-EA5F-42FB-B744-3E6CBE52F58C}" type="parTrans" cxnId="{AD5BA527-729B-4AAD-A82D-6E954CC8847F}">
      <dgm:prSet/>
      <dgm:spPr/>
      <dgm:t>
        <a:bodyPr/>
        <a:lstStyle/>
        <a:p>
          <a:endParaRPr lang="en-US"/>
        </a:p>
      </dgm:t>
    </dgm:pt>
    <dgm:pt modelId="{BD046B98-DD29-4E44-BD54-674BFC82CBD0}" type="sibTrans" cxnId="{AD5BA527-729B-4AAD-A82D-6E954CC8847F}">
      <dgm:prSet/>
      <dgm:spPr/>
      <dgm:t>
        <a:bodyPr/>
        <a:lstStyle/>
        <a:p>
          <a:endParaRPr lang="en-US"/>
        </a:p>
      </dgm:t>
    </dgm:pt>
    <dgm:pt modelId="{E0DC59C3-784E-6C44-B402-6CDAEB9C6BEF}" type="pres">
      <dgm:prSet presAssocID="{48E4B7B9-B12C-C54D-B4BB-555DF1705C56}" presName="linear" presStyleCnt="0">
        <dgm:presLayoutVars>
          <dgm:dir/>
          <dgm:animLvl val="lvl"/>
          <dgm:resizeHandles val="exact"/>
        </dgm:presLayoutVars>
      </dgm:prSet>
      <dgm:spPr/>
      <dgm:t>
        <a:bodyPr/>
        <a:lstStyle/>
        <a:p>
          <a:endParaRPr lang="en-US"/>
        </a:p>
      </dgm:t>
    </dgm:pt>
    <dgm:pt modelId="{A9B878FC-AACD-8B4F-9F43-22726F9DCF8E}" type="pres">
      <dgm:prSet presAssocID="{E4F77F63-1633-3C4C-8BDB-85B72C2F9A30}" presName="parentLin" presStyleCnt="0"/>
      <dgm:spPr/>
    </dgm:pt>
    <dgm:pt modelId="{180EE158-CC30-8F47-AA68-C63B8BD6EEAD}" type="pres">
      <dgm:prSet presAssocID="{E4F77F63-1633-3C4C-8BDB-85B72C2F9A30}" presName="parentLeftMargin" presStyleLbl="node1" presStyleIdx="0" presStyleCnt="4"/>
      <dgm:spPr/>
      <dgm:t>
        <a:bodyPr/>
        <a:lstStyle/>
        <a:p>
          <a:endParaRPr lang="en-US"/>
        </a:p>
      </dgm:t>
    </dgm:pt>
    <dgm:pt modelId="{BA867D0C-B3FA-F643-A065-B0C3925FB277}" type="pres">
      <dgm:prSet presAssocID="{E4F77F63-1633-3C4C-8BDB-85B72C2F9A30}" presName="parentText" presStyleLbl="node1" presStyleIdx="0" presStyleCnt="4" custScaleX="135816">
        <dgm:presLayoutVars>
          <dgm:chMax val="0"/>
          <dgm:bulletEnabled val="1"/>
        </dgm:presLayoutVars>
      </dgm:prSet>
      <dgm:spPr/>
      <dgm:t>
        <a:bodyPr/>
        <a:lstStyle/>
        <a:p>
          <a:endParaRPr lang="en-US"/>
        </a:p>
      </dgm:t>
    </dgm:pt>
    <dgm:pt modelId="{39F4F926-4D74-AF48-977F-F5FFEB444B37}" type="pres">
      <dgm:prSet presAssocID="{E4F77F63-1633-3C4C-8BDB-85B72C2F9A30}" presName="negativeSpace" presStyleCnt="0"/>
      <dgm:spPr/>
    </dgm:pt>
    <dgm:pt modelId="{0D1CC71C-C2A0-7F41-995C-2D96EE6122A0}" type="pres">
      <dgm:prSet presAssocID="{E4F77F63-1633-3C4C-8BDB-85B72C2F9A30}" presName="childText" presStyleLbl="conFgAcc1" presStyleIdx="0" presStyleCnt="4">
        <dgm:presLayoutVars>
          <dgm:bulletEnabled val="1"/>
        </dgm:presLayoutVars>
      </dgm:prSet>
      <dgm:spPr/>
      <dgm:t>
        <a:bodyPr/>
        <a:lstStyle/>
        <a:p>
          <a:endParaRPr lang="en-US"/>
        </a:p>
      </dgm:t>
    </dgm:pt>
    <dgm:pt modelId="{7161E5B4-CBE5-D849-A0BB-70F52E8DA29E}" type="pres">
      <dgm:prSet presAssocID="{FE7B3306-F407-EB41-866A-588993948A46}" presName="spaceBetweenRectangles" presStyleCnt="0"/>
      <dgm:spPr/>
    </dgm:pt>
    <dgm:pt modelId="{B9F56975-8492-FD47-83AC-D48B57DA7EC0}" type="pres">
      <dgm:prSet presAssocID="{462FEEB0-2433-FB44-B4EF-F02A22488D66}" presName="parentLin" presStyleCnt="0"/>
      <dgm:spPr/>
    </dgm:pt>
    <dgm:pt modelId="{D722606C-4E81-0B4B-AC9B-82B0DF78A8EA}" type="pres">
      <dgm:prSet presAssocID="{462FEEB0-2433-FB44-B4EF-F02A22488D66}" presName="parentLeftMargin" presStyleLbl="node1" presStyleIdx="0" presStyleCnt="4"/>
      <dgm:spPr/>
      <dgm:t>
        <a:bodyPr/>
        <a:lstStyle/>
        <a:p>
          <a:endParaRPr lang="en-US"/>
        </a:p>
      </dgm:t>
    </dgm:pt>
    <dgm:pt modelId="{08064D90-6013-1A4A-9369-1F08BD4A2056}" type="pres">
      <dgm:prSet presAssocID="{462FEEB0-2433-FB44-B4EF-F02A22488D66}" presName="parentText" presStyleLbl="node1" presStyleIdx="1" presStyleCnt="4" custScaleX="141460">
        <dgm:presLayoutVars>
          <dgm:chMax val="0"/>
          <dgm:bulletEnabled val="1"/>
        </dgm:presLayoutVars>
      </dgm:prSet>
      <dgm:spPr/>
      <dgm:t>
        <a:bodyPr/>
        <a:lstStyle/>
        <a:p>
          <a:endParaRPr lang="en-US"/>
        </a:p>
      </dgm:t>
    </dgm:pt>
    <dgm:pt modelId="{A2717F7E-ECF0-E446-A55B-6396539BE23E}" type="pres">
      <dgm:prSet presAssocID="{462FEEB0-2433-FB44-B4EF-F02A22488D66}" presName="negativeSpace" presStyleCnt="0"/>
      <dgm:spPr/>
    </dgm:pt>
    <dgm:pt modelId="{6FB564C0-74A2-474C-BE0D-6D946317CDC0}" type="pres">
      <dgm:prSet presAssocID="{462FEEB0-2433-FB44-B4EF-F02A22488D66}" presName="childText" presStyleLbl="conFgAcc1" presStyleIdx="1" presStyleCnt="4">
        <dgm:presLayoutVars>
          <dgm:bulletEnabled val="1"/>
        </dgm:presLayoutVars>
      </dgm:prSet>
      <dgm:spPr/>
      <dgm:t>
        <a:bodyPr/>
        <a:lstStyle/>
        <a:p>
          <a:endParaRPr lang="en-US"/>
        </a:p>
      </dgm:t>
    </dgm:pt>
    <dgm:pt modelId="{5026AD43-EA18-AC49-A679-754D08A7AA5D}" type="pres">
      <dgm:prSet presAssocID="{FC1190BB-D179-9244-B55B-BF526A214D7A}" presName="spaceBetweenRectangles" presStyleCnt="0"/>
      <dgm:spPr/>
    </dgm:pt>
    <dgm:pt modelId="{C68F1439-6526-BA4B-968F-2C575E8A5934}" type="pres">
      <dgm:prSet presAssocID="{55A4D786-D845-EE42-8558-2A561F6E9893}" presName="parentLin" presStyleCnt="0"/>
      <dgm:spPr/>
    </dgm:pt>
    <dgm:pt modelId="{42D1FA5D-AC9F-364A-8C70-3222D2CD7585}" type="pres">
      <dgm:prSet presAssocID="{55A4D786-D845-EE42-8558-2A561F6E9893}" presName="parentLeftMargin" presStyleLbl="node1" presStyleIdx="1" presStyleCnt="4"/>
      <dgm:spPr/>
      <dgm:t>
        <a:bodyPr/>
        <a:lstStyle/>
        <a:p>
          <a:endParaRPr lang="en-US"/>
        </a:p>
      </dgm:t>
    </dgm:pt>
    <dgm:pt modelId="{C979619A-993E-1B4C-9AB2-ADC484C51973}" type="pres">
      <dgm:prSet presAssocID="{55A4D786-D845-EE42-8558-2A561F6E9893}" presName="parentText" presStyleLbl="node1" presStyleIdx="2" presStyleCnt="4">
        <dgm:presLayoutVars>
          <dgm:chMax val="0"/>
          <dgm:bulletEnabled val="1"/>
        </dgm:presLayoutVars>
      </dgm:prSet>
      <dgm:spPr/>
      <dgm:t>
        <a:bodyPr/>
        <a:lstStyle/>
        <a:p>
          <a:endParaRPr lang="en-US"/>
        </a:p>
      </dgm:t>
    </dgm:pt>
    <dgm:pt modelId="{CB25FD5B-6F14-8740-A9DF-24A694004836}" type="pres">
      <dgm:prSet presAssocID="{55A4D786-D845-EE42-8558-2A561F6E9893}" presName="negativeSpace" presStyleCnt="0"/>
      <dgm:spPr/>
    </dgm:pt>
    <dgm:pt modelId="{B73CE7B4-5A33-C44D-B5EF-9A9732E941CA}" type="pres">
      <dgm:prSet presAssocID="{55A4D786-D845-EE42-8558-2A561F6E9893}" presName="childText" presStyleLbl="conFgAcc1" presStyleIdx="2" presStyleCnt="4">
        <dgm:presLayoutVars>
          <dgm:bulletEnabled val="1"/>
        </dgm:presLayoutVars>
      </dgm:prSet>
      <dgm:spPr/>
      <dgm:t>
        <a:bodyPr/>
        <a:lstStyle/>
        <a:p>
          <a:endParaRPr lang="en-US"/>
        </a:p>
      </dgm:t>
    </dgm:pt>
    <dgm:pt modelId="{C5663C9F-F1E5-5B4E-92B0-DB13B6C63FE7}" type="pres">
      <dgm:prSet presAssocID="{6A7325E1-3946-E546-8E4F-8C299FABF2D3}" presName="spaceBetweenRectangles" presStyleCnt="0"/>
      <dgm:spPr/>
    </dgm:pt>
    <dgm:pt modelId="{FC09A72A-D7A0-CE4A-AD0C-E00417CD1C35}" type="pres">
      <dgm:prSet presAssocID="{97E9EAF1-DDF5-9548-BF15-30F3A705BAA4}" presName="parentLin" presStyleCnt="0"/>
      <dgm:spPr/>
    </dgm:pt>
    <dgm:pt modelId="{BEE3CB01-044D-E840-AB9C-48578A8A68AA}" type="pres">
      <dgm:prSet presAssocID="{97E9EAF1-DDF5-9548-BF15-30F3A705BAA4}" presName="parentLeftMargin" presStyleLbl="node1" presStyleIdx="2" presStyleCnt="4"/>
      <dgm:spPr/>
      <dgm:t>
        <a:bodyPr/>
        <a:lstStyle/>
        <a:p>
          <a:endParaRPr lang="en-US"/>
        </a:p>
      </dgm:t>
    </dgm:pt>
    <dgm:pt modelId="{126E4C28-C62A-6542-AA5B-FD581CC1E9F0}" type="pres">
      <dgm:prSet presAssocID="{97E9EAF1-DDF5-9548-BF15-30F3A705BAA4}" presName="parentText" presStyleLbl="node1" presStyleIdx="3" presStyleCnt="4">
        <dgm:presLayoutVars>
          <dgm:chMax val="0"/>
          <dgm:bulletEnabled val="1"/>
        </dgm:presLayoutVars>
      </dgm:prSet>
      <dgm:spPr/>
      <dgm:t>
        <a:bodyPr/>
        <a:lstStyle/>
        <a:p>
          <a:endParaRPr lang="en-US"/>
        </a:p>
      </dgm:t>
    </dgm:pt>
    <dgm:pt modelId="{83C8036E-73B9-5D41-8B9F-37A2C4C4D55E}" type="pres">
      <dgm:prSet presAssocID="{97E9EAF1-DDF5-9548-BF15-30F3A705BAA4}" presName="negativeSpace" presStyleCnt="0"/>
      <dgm:spPr/>
    </dgm:pt>
    <dgm:pt modelId="{424694A8-E0AF-7D45-AC01-BC12FAB0A03B}" type="pres">
      <dgm:prSet presAssocID="{97E9EAF1-DDF5-9548-BF15-30F3A705BAA4}" presName="childText" presStyleLbl="conFgAcc1" presStyleIdx="3" presStyleCnt="4">
        <dgm:presLayoutVars>
          <dgm:bulletEnabled val="1"/>
        </dgm:presLayoutVars>
      </dgm:prSet>
      <dgm:spPr/>
      <dgm:t>
        <a:bodyPr/>
        <a:lstStyle/>
        <a:p>
          <a:endParaRPr lang="en-US"/>
        </a:p>
      </dgm:t>
    </dgm:pt>
  </dgm:ptLst>
  <dgm:cxnLst>
    <dgm:cxn modelId="{D3285D64-EA9D-4649-B87F-901FE731E4E1}" srcId="{97E9EAF1-DDF5-9548-BF15-30F3A705BAA4}" destId="{1599E243-2770-1042-81FC-C5B6B85C422E}" srcOrd="0" destOrd="0" parTransId="{32F6FAA2-AF9B-F544-A9D4-355A0CE69C95}" sibTransId="{F63D2BAE-791E-0446-9413-106CC34F95E8}"/>
    <dgm:cxn modelId="{C6317691-39CB-5441-B99F-93A87E5D1425}" type="presOf" srcId="{E4F77F63-1633-3C4C-8BDB-85B72C2F9A30}" destId="{180EE158-CC30-8F47-AA68-C63B8BD6EEAD}" srcOrd="0" destOrd="0" presId="urn:microsoft.com/office/officeart/2005/8/layout/list1"/>
    <dgm:cxn modelId="{03E3576B-A966-BC43-9578-DAD535942175}" type="presOf" srcId="{E4F77F63-1633-3C4C-8BDB-85B72C2F9A30}" destId="{BA867D0C-B3FA-F643-A065-B0C3925FB277}" srcOrd="1" destOrd="0" presId="urn:microsoft.com/office/officeart/2005/8/layout/list1"/>
    <dgm:cxn modelId="{5A0FE259-BD54-4E8D-98A1-2740B2978552}" srcId="{20F7F7FA-3EAC-AF45-BCFE-1C29024F1878}" destId="{0AE14DAE-B5F1-479D-995C-87C8976EAD3B}" srcOrd="1" destOrd="0" parTransId="{B50E5839-1F6C-43EF-AC64-035D56C94D7A}" sibTransId="{ABF4F486-B02B-4B47-AB09-9888F5415A5E}"/>
    <dgm:cxn modelId="{F18D2671-AA04-4347-8CB8-A3E7EAF08F73}" srcId="{55A4D786-D845-EE42-8558-2A561F6E9893}" destId="{9A8B4D0B-8169-914F-8BA8-58202082E9F6}" srcOrd="0" destOrd="0" parTransId="{5241F5E9-B624-D64E-9851-C4CA9209B4DE}" sibTransId="{9432175C-E6D0-BA4C-84D0-72D08CDD7F64}"/>
    <dgm:cxn modelId="{E057C40E-A397-324B-A7BF-3C2E55629D50}" type="presOf" srcId="{48E4B7B9-B12C-C54D-B4BB-555DF1705C56}" destId="{E0DC59C3-784E-6C44-B402-6CDAEB9C6BEF}" srcOrd="0" destOrd="0" presId="urn:microsoft.com/office/officeart/2005/8/layout/list1"/>
    <dgm:cxn modelId="{E96BDFE5-20BD-FF49-A958-D004A8DA7D47}" srcId="{48E4B7B9-B12C-C54D-B4BB-555DF1705C56}" destId="{55A4D786-D845-EE42-8558-2A561F6E9893}" srcOrd="2" destOrd="0" parTransId="{3B5E06BE-F691-0148-B705-F6F99834EB44}" sibTransId="{6A7325E1-3946-E546-8E4F-8C299FABF2D3}"/>
    <dgm:cxn modelId="{6E5D48C5-F022-4D41-8AE3-F6B4092972ED}" type="presOf" srcId="{97E9EAF1-DDF5-9548-BF15-30F3A705BAA4}" destId="{BEE3CB01-044D-E840-AB9C-48578A8A68AA}" srcOrd="0" destOrd="0" presId="urn:microsoft.com/office/officeart/2005/8/layout/list1"/>
    <dgm:cxn modelId="{2263DCF0-440C-4C6E-ADF3-F95156FEAF19}" type="presOf" srcId="{11E296D8-0504-42B8-8ED8-2246D2BDBC05}" destId="{B73CE7B4-5A33-C44D-B5EF-9A9732E941CA}" srcOrd="0" destOrd="1" presId="urn:microsoft.com/office/officeart/2005/8/layout/list1"/>
    <dgm:cxn modelId="{04CFDCB1-1ADF-1440-BF0C-3DB1C3504DF3}" type="presOf" srcId="{55A4D786-D845-EE42-8558-2A561F6E9893}" destId="{42D1FA5D-AC9F-364A-8C70-3222D2CD7585}" srcOrd="0" destOrd="0" presId="urn:microsoft.com/office/officeart/2005/8/layout/list1"/>
    <dgm:cxn modelId="{AD5BA527-729B-4AAD-A82D-6E954CC8847F}" srcId="{97E9EAF1-DDF5-9548-BF15-30F3A705BAA4}" destId="{261C3A6D-B456-40D6-BEE4-C5334317551B}" srcOrd="1" destOrd="0" parTransId="{33DC5A3B-EA5F-42FB-B744-3E6CBE52F58C}" sibTransId="{BD046B98-DD29-4E44-BD54-674BFC82CBD0}"/>
    <dgm:cxn modelId="{0C2E29C3-99CE-4E6D-9C1C-5C4A4B560533}" srcId="{20F7F7FA-3EAC-AF45-BCFE-1C29024F1878}" destId="{7819E500-9AA2-456D-B253-835259FD14B7}" srcOrd="0" destOrd="0" parTransId="{C4B0043F-1B08-4CA0-A8EA-4D20515F0E7A}" sibTransId="{6C7BA61D-CF79-4D60-A4B4-A80B4F819934}"/>
    <dgm:cxn modelId="{CE17E3B1-4FF6-174D-AD28-B4BCE4F22A03}" type="presOf" srcId="{55A4D786-D845-EE42-8558-2A561F6E9893}" destId="{C979619A-993E-1B4C-9AB2-ADC484C51973}" srcOrd="1" destOrd="0" presId="urn:microsoft.com/office/officeart/2005/8/layout/list1"/>
    <dgm:cxn modelId="{852C54D8-F30E-6847-B894-4B56F1497531}" type="presOf" srcId="{462FEEB0-2433-FB44-B4EF-F02A22488D66}" destId="{D722606C-4E81-0B4B-AC9B-82B0DF78A8EA}" srcOrd="0" destOrd="0" presId="urn:microsoft.com/office/officeart/2005/8/layout/list1"/>
    <dgm:cxn modelId="{9763B792-5815-3842-ADEB-55D244C4A60D}" srcId="{48E4B7B9-B12C-C54D-B4BB-555DF1705C56}" destId="{97E9EAF1-DDF5-9548-BF15-30F3A705BAA4}" srcOrd="3" destOrd="0" parTransId="{47473EB4-7BB7-7845-B47B-9670DE1F97E3}" sibTransId="{8DC6AED0-4D28-8746-8FE8-AFDB5B89E061}"/>
    <dgm:cxn modelId="{B480747F-6467-4540-8935-8FA1B7C38F2D}" type="presOf" srcId="{27916649-C6E3-7F41-A82F-AE636F9ED8DB}" destId="{0D1CC71C-C2A0-7F41-995C-2D96EE6122A0}" srcOrd="0" destOrd="0" presId="urn:microsoft.com/office/officeart/2005/8/layout/list1"/>
    <dgm:cxn modelId="{367A1841-52C6-48AD-BE05-373F5A6ACC5D}" type="presOf" srcId="{0AE14DAE-B5F1-479D-995C-87C8976EAD3B}" destId="{6FB564C0-74A2-474C-BE0D-6D946317CDC0}" srcOrd="0" destOrd="2" presId="urn:microsoft.com/office/officeart/2005/8/layout/list1"/>
    <dgm:cxn modelId="{20199069-43E5-48BD-BCD4-1D9E12960053}" srcId="{55A4D786-D845-EE42-8558-2A561F6E9893}" destId="{11E296D8-0504-42B8-8ED8-2246D2BDBC05}" srcOrd="1" destOrd="0" parTransId="{48F8139D-3C99-4F76-83DC-26470E34ED3F}" sibTransId="{D6C09DF9-A1DC-43C4-8036-B2D6A0C9D52E}"/>
    <dgm:cxn modelId="{E99AF5FF-26FD-4847-A7D3-948CEA9BE660}" type="presOf" srcId="{462FEEB0-2433-FB44-B4EF-F02A22488D66}" destId="{08064D90-6013-1A4A-9369-1F08BD4A2056}" srcOrd="1" destOrd="0" presId="urn:microsoft.com/office/officeart/2005/8/layout/list1"/>
    <dgm:cxn modelId="{91C9F631-E221-F340-90B6-109B5A2738A6}" type="presOf" srcId="{1599E243-2770-1042-81FC-C5B6B85C422E}" destId="{424694A8-E0AF-7D45-AC01-BC12FAB0A03B}" srcOrd="0" destOrd="0" presId="urn:microsoft.com/office/officeart/2005/8/layout/list1"/>
    <dgm:cxn modelId="{0CB549A3-227D-E347-9F8C-4FC63F158AC6}" srcId="{48E4B7B9-B12C-C54D-B4BB-555DF1705C56}" destId="{E4F77F63-1633-3C4C-8BDB-85B72C2F9A30}" srcOrd="0" destOrd="0" parTransId="{C9F71E87-8478-1044-9AE5-23BC22292574}" sibTransId="{FE7B3306-F407-EB41-866A-588993948A46}"/>
    <dgm:cxn modelId="{DDD47546-12BE-4E42-8C51-D4EA4B816BA7}" srcId="{E4F77F63-1633-3C4C-8BDB-85B72C2F9A30}" destId="{27916649-C6E3-7F41-A82F-AE636F9ED8DB}" srcOrd="0" destOrd="0" parTransId="{7A8E920C-AE1D-1B4F-A7C0-3EE24E1D54F2}" sibTransId="{0A18FE03-F372-3343-85B7-3522C101FEBB}"/>
    <dgm:cxn modelId="{D2A1890F-3D5F-604B-9CBE-2348F21F7093}" type="presOf" srcId="{97E9EAF1-DDF5-9548-BF15-30F3A705BAA4}" destId="{126E4C28-C62A-6542-AA5B-FD581CC1E9F0}" srcOrd="1" destOrd="0" presId="urn:microsoft.com/office/officeart/2005/8/layout/list1"/>
    <dgm:cxn modelId="{8A13AD84-E000-4943-AB54-91F076AC9F17}" type="presOf" srcId="{9A8B4D0B-8169-914F-8BA8-58202082E9F6}" destId="{B73CE7B4-5A33-C44D-B5EF-9A9732E941CA}" srcOrd="0" destOrd="0" presId="urn:microsoft.com/office/officeart/2005/8/layout/list1"/>
    <dgm:cxn modelId="{6BF84274-7E1A-4BC4-9DFE-8562A4FB06EF}" type="presOf" srcId="{7819E500-9AA2-456D-B253-835259FD14B7}" destId="{6FB564C0-74A2-474C-BE0D-6D946317CDC0}" srcOrd="0" destOrd="1" presId="urn:microsoft.com/office/officeart/2005/8/layout/list1"/>
    <dgm:cxn modelId="{42A69327-8A5C-4FF4-AB4B-8D9CA12D459E}" type="presOf" srcId="{261C3A6D-B456-40D6-BEE4-C5334317551B}" destId="{424694A8-E0AF-7D45-AC01-BC12FAB0A03B}" srcOrd="0" destOrd="1" presId="urn:microsoft.com/office/officeart/2005/8/layout/list1"/>
    <dgm:cxn modelId="{C6C1D624-9A3F-6242-84DE-EDBEB2E921E2}" type="presOf" srcId="{20F7F7FA-3EAC-AF45-BCFE-1C29024F1878}" destId="{6FB564C0-74A2-474C-BE0D-6D946317CDC0}" srcOrd="0" destOrd="0" presId="urn:microsoft.com/office/officeart/2005/8/layout/list1"/>
    <dgm:cxn modelId="{4FE6A6EE-61EF-2349-8395-6C6D2ED8BD19}" srcId="{462FEEB0-2433-FB44-B4EF-F02A22488D66}" destId="{20F7F7FA-3EAC-AF45-BCFE-1C29024F1878}" srcOrd="0" destOrd="0" parTransId="{FB936ACA-D515-444D-8666-3B4C36CB5DAC}" sibTransId="{0077ED12-5E77-5E40-BC1E-F8FFA6C60570}"/>
    <dgm:cxn modelId="{2698D40B-8529-D14A-B3B6-8573B0B8DA68}" srcId="{48E4B7B9-B12C-C54D-B4BB-555DF1705C56}" destId="{462FEEB0-2433-FB44-B4EF-F02A22488D66}" srcOrd="1" destOrd="0" parTransId="{AAFBC6A6-C089-8D4A-BA69-BAB505188D44}" sibTransId="{FC1190BB-D179-9244-B55B-BF526A214D7A}"/>
    <dgm:cxn modelId="{A1E1B681-D04C-4D40-958A-110897FC39F6}" type="presParOf" srcId="{E0DC59C3-784E-6C44-B402-6CDAEB9C6BEF}" destId="{A9B878FC-AACD-8B4F-9F43-22726F9DCF8E}" srcOrd="0" destOrd="0" presId="urn:microsoft.com/office/officeart/2005/8/layout/list1"/>
    <dgm:cxn modelId="{2B7CA470-7DD5-F441-92E0-0050E4219BC7}" type="presParOf" srcId="{A9B878FC-AACD-8B4F-9F43-22726F9DCF8E}" destId="{180EE158-CC30-8F47-AA68-C63B8BD6EEAD}" srcOrd="0" destOrd="0" presId="urn:microsoft.com/office/officeart/2005/8/layout/list1"/>
    <dgm:cxn modelId="{F9C4E769-3413-B04E-B114-8C5609FA7A08}" type="presParOf" srcId="{A9B878FC-AACD-8B4F-9F43-22726F9DCF8E}" destId="{BA867D0C-B3FA-F643-A065-B0C3925FB277}" srcOrd="1" destOrd="0" presId="urn:microsoft.com/office/officeart/2005/8/layout/list1"/>
    <dgm:cxn modelId="{60EAAB7E-5795-7A4E-9C96-6D7EAAF59296}" type="presParOf" srcId="{E0DC59C3-784E-6C44-B402-6CDAEB9C6BEF}" destId="{39F4F926-4D74-AF48-977F-F5FFEB444B37}" srcOrd="1" destOrd="0" presId="urn:microsoft.com/office/officeart/2005/8/layout/list1"/>
    <dgm:cxn modelId="{FEB61F2B-2656-B749-B50A-F1FAB4F1F2AF}" type="presParOf" srcId="{E0DC59C3-784E-6C44-B402-6CDAEB9C6BEF}" destId="{0D1CC71C-C2A0-7F41-995C-2D96EE6122A0}" srcOrd="2" destOrd="0" presId="urn:microsoft.com/office/officeart/2005/8/layout/list1"/>
    <dgm:cxn modelId="{BDAF3DF8-517C-BA45-AA0A-8CC8EF31ECA9}" type="presParOf" srcId="{E0DC59C3-784E-6C44-B402-6CDAEB9C6BEF}" destId="{7161E5B4-CBE5-D849-A0BB-70F52E8DA29E}" srcOrd="3" destOrd="0" presId="urn:microsoft.com/office/officeart/2005/8/layout/list1"/>
    <dgm:cxn modelId="{58C2B067-657F-294F-9B49-1B04F01C1868}" type="presParOf" srcId="{E0DC59C3-784E-6C44-B402-6CDAEB9C6BEF}" destId="{B9F56975-8492-FD47-83AC-D48B57DA7EC0}" srcOrd="4" destOrd="0" presId="urn:microsoft.com/office/officeart/2005/8/layout/list1"/>
    <dgm:cxn modelId="{E969D19F-5CB0-E94A-8E1D-0A6EF8E0106E}" type="presParOf" srcId="{B9F56975-8492-FD47-83AC-D48B57DA7EC0}" destId="{D722606C-4E81-0B4B-AC9B-82B0DF78A8EA}" srcOrd="0" destOrd="0" presId="urn:microsoft.com/office/officeart/2005/8/layout/list1"/>
    <dgm:cxn modelId="{F4F9F6B0-22E3-B94F-8D29-638A2F0D2039}" type="presParOf" srcId="{B9F56975-8492-FD47-83AC-D48B57DA7EC0}" destId="{08064D90-6013-1A4A-9369-1F08BD4A2056}" srcOrd="1" destOrd="0" presId="urn:microsoft.com/office/officeart/2005/8/layout/list1"/>
    <dgm:cxn modelId="{472CAC78-3435-0748-8682-618BC05CFF41}" type="presParOf" srcId="{E0DC59C3-784E-6C44-B402-6CDAEB9C6BEF}" destId="{A2717F7E-ECF0-E446-A55B-6396539BE23E}" srcOrd="5" destOrd="0" presId="urn:microsoft.com/office/officeart/2005/8/layout/list1"/>
    <dgm:cxn modelId="{908BA2F4-311D-DC4C-A30E-BFB9451CACF9}" type="presParOf" srcId="{E0DC59C3-784E-6C44-B402-6CDAEB9C6BEF}" destId="{6FB564C0-74A2-474C-BE0D-6D946317CDC0}" srcOrd="6" destOrd="0" presId="urn:microsoft.com/office/officeart/2005/8/layout/list1"/>
    <dgm:cxn modelId="{75831B24-4CAB-F24A-B007-4331334F06C6}" type="presParOf" srcId="{E0DC59C3-784E-6C44-B402-6CDAEB9C6BEF}" destId="{5026AD43-EA18-AC49-A679-754D08A7AA5D}" srcOrd="7" destOrd="0" presId="urn:microsoft.com/office/officeart/2005/8/layout/list1"/>
    <dgm:cxn modelId="{02445BB8-AB22-CA46-A67B-307DBE7B0F78}" type="presParOf" srcId="{E0DC59C3-784E-6C44-B402-6CDAEB9C6BEF}" destId="{C68F1439-6526-BA4B-968F-2C575E8A5934}" srcOrd="8" destOrd="0" presId="urn:microsoft.com/office/officeart/2005/8/layout/list1"/>
    <dgm:cxn modelId="{6727F142-4C1D-CA4C-AE93-81535533B923}" type="presParOf" srcId="{C68F1439-6526-BA4B-968F-2C575E8A5934}" destId="{42D1FA5D-AC9F-364A-8C70-3222D2CD7585}" srcOrd="0" destOrd="0" presId="urn:microsoft.com/office/officeart/2005/8/layout/list1"/>
    <dgm:cxn modelId="{E3E46262-1B60-054F-9B9F-9B27D012F968}" type="presParOf" srcId="{C68F1439-6526-BA4B-968F-2C575E8A5934}" destId="{C979619A-993E-1B4C-9AB2-ADC484C51973}" srcOrd="1" destOrd="0" presId="urn:microsoft.com/office/officeart/2005/8/layout/list1"/>
    <dgm:cxn modelId="{8D0AB541-C793-0C49-BB6C-65605D617F47}" type="presParOf" srcId="{E0DC59C3-784E-6C44-B402-6CDAEB9C6BEF}" destId="{CB25FD5B-6F14-8740-A9DF-24A694004836}" srcOrd="9" destOrd="0" presId="urn:microsoft.com/office/officeart/2005/8/layout/list1"/>
    <dgm:cxn modelId="{87825D0D-D89D-4646-99AB-AED6DD3F22CC}" type="presParOf" srcId="{E0DC59C3-784E-6C44-B402-6CDAEB9C6BEF}" destId="{B73CE7B4-5A33-C44D-B5EF-9A9732E941CA}" srcOrd="10" destOrd="0" presId="urn:microsoft.com/office/officeart/2005/8/layout/list1"/>
    <dgm:cxn modelId="{9EFF5EA2-343E-194F-B53A-F739FEFBE831}" type="presParOf" srcId="{E0DC59C3-784E-6C44-B402-6CDAEB9C6BEF}" destId="{C5663C9F-F1E5-5B4E-92B0-DB13B6C63FE7}" srcOrd="11" destOrd="0" presId="urn:microsoft.com/office/officeart/2005/8/layout/list1"/>
    <dgm:cxn modelId="{8DC500FD-6F71-BD4B-9C66-359CD2FF5B8C}" type="presParOf" srcId="{E0DC59C3-784E-6C44-B402-6CDAEB9C6BEF}" destId="{FC09A72A-D7A0-CE4A-AD0C-E00417CD1C35}" srcOrd="12" destOrd="0" presId="urn:microsoft.com/office/officeart/2005/8/layout/list1"/>
    <dgm:cxn modelId="{24540D9D-7F3B-F840-B700-E7D9789B5BAA}" type="presParOf" srcId="{FC09A72A-D7A0-CE4A-AD0C-E00417CD1C35}" destId="{BEE3CB01-044D-E840-AB9C-48578A8A68AA}" srcOrd="0" destOrd="0" presId="urn:microsoft.com/office/officeart/2005/8/layout/list1"/>
    <dgm:cxn modelId="{FAD73FCF-9C59-AA43-8C51-401CBBFA2CC7}" type="presParOf" srcId="{FC09A72A-D7A0-CE4A-AD0C-E00417CD1C35}" destId="{126E4C28-C62A-6542-AA5B-FD581CC1E9F0}" srcOrd="1" destOrd="0" presId="urn:microsoft.com/office/officeart/2005/8/layout/list1"/>
    <dgm:cxn modelId="{FCE5C6EF-F8EA-6745-90C5-09263711DBB4}" type="presParOf" srcId="{E0DC59C3-784E-6C44-B402-6CDAEB9C6BEF}" destId="{83C8036E-73B9-5D41-8B9F-37A2C4C4D55E}" srcOrd="13" destOrd="0" presId="urn:microsoft.com/office/officeart/2005/8/layout/list1"/>
    <dgm:cxn modelId="{C036569A-425C-894B-B6A0-2776245BEE8C}" type="presParOf" srcId="{E0DC59C3-784E-6C44-B402-6CDAEB9C6BEF}" destId="{424694A8-E0AF-7D45-AC01-BC12FAB0A03B}"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95F1D-89DF-5440-A0EC-B1182EBE8439}">
      <dsp:nvSpPr>
        <dsp:cNvPr id="0" name=""/>
        <dsp:cNvSpPr/>
      </dsp:nvSpPr>
      <dsp:spPr>
        <a:xfrm>
          <a:off x="0" y="478299"/>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Abraham</a:t>
          </a:r>
          <a:r>
            <a:rPr lang="es-ES" sz="2000" kern="1200" dirty="0"/>
            <a:t> dijo que era Justo y amigo</a:t>
          </a:r>
        </a:p>
      </dsp:txBody>
      <dsp:txXfrm>
        <a:off x="24850" y="503149"/>
        <a:ext cx="7869004" cy="459359"/>
      </dsp:txXfrm>
    </dsp:sp>
    <dsp:sp modelId="{362FBAAB-2D80-8B41-8B30-86F3509BF465}">
      <dsp:nvSpPr>
        <dsp:cNvPr id="0" name=""/>
        <dsp:cNvSpPr/>
      </dsp:nvSpPr>
      <dsp:spPr>
        <a:xfrm>
          <a:off x="0" y="1047838"/>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Moisés</a:t>
          </a:r>
          <a:r>
            <a:rPr lang="es-ES" sz="2000" kern="1200" dirty="0"/>
            <a:t> dijo que era el más manso en toda la tierra</a:t>
          </a:r>
        </a:p>
      </dsp:txBody>
      <dsp:txXfrm>
        <a:off x="24850" y="1072688"/>
        <a:ext cx="7869004" cy="459359"/>
      </dsp:txXfrm>
    </dsp:sp>
    <dsp:sp modelId="{D83D3952-3CF0-BD44-89BD-2084F624B0C7}">
      <dsp:nvSpPr>
        <dsp:cNvPr id="0" name=""/>
        <dsp:cNvSpPr/>
      </dsp:nvSpPr>
      <dsp:spPr>
        <a:xfrm>
          <a:off x="0" y="1617378"/>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Job</a:t>
          </a:r>
          <a:r>
            <a:rPr lang="es-ES" sz="2000" kern="1200" dirty="0"/>
            <a:t> dijo que perfecto y recto e íntegro. </a:t>
          </a:r>
        </a:p>
      </dsp:txBody>
      <dsp:txXfrm>
        <a:off x="24850" y="1642228"/>
        <a:ext cx="7869004" cy="459359"/>
      </dsp:txXfrm>
    </dsp:sp>
    <dsp:sp modelId="{D0472F3A-BC88-FF44-BF53-F317FEA56683}">
      <dsp:nvSpPr>
        <dsp:cNvPr id="0" name=""/>
        <dsp:cNvSpPr/>
      </dsp:nvSpPr>
      <dsp:spPr>
        <a:xfrm>
          <a:off x="0" y="2186918"/>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David</a:t>
          </a:r>
          <a:r>
            <a:rPr lang="es-ES" sz="2000" kern="1200" dirty="0"/>
            <a:t> dijo que era perfecto de corazón y conforme a su corazón.</a:t>
          </a:r>
        </a:p>
      </dsp:txBody>
      <dsp:txXfrm>
        <a:off x="24850" y="2211768"/>
        <a:ext cx="7869004" cy="459359"/>
      </dsp:txXfrm>
    </dsp:sp>
    <dsp:sp modelId="{DE217558-B1EC-8D46-B25B-2B6182F9906D}">
      <dsp:nvSpPr>
        <dsp:cNvPr id="0" name=""/>
        <dsp:cNvSpPr/>
      </dsp:nvSpPr>
      <dsp:spPr>
        <a:xfrm>
          <a:off x="0" y="2756457"/>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José</a:t>
          </a:r>
          <a:r>
            <a:rPr lang="es-ES" sz="2000" kern="1200" dirty="0"/>
            <a:t> esposo de María dijo que era justo.</a:t>
          </a:r>
        </a:p>
      </dsp:txBody>
      <dsp:txXfrm>
        <a:off x="24850" y="2781307"/>
        <a:ext cx="7869004" cy="459359"/>
      </dsp:txXfrm>
    </dsp:sp>
    <dsp:sp modelId="{950F5760-CAAC-A946-8F25-7C8AC19C9E62}">
      <dsp:nvSpPr>
        <dsp:cNvPr id="0" name=""/>
        <dsp:cNvSpPr/>
      </dsp:nvSpPr>
      <dsp:spPr>
        <a:xfrm>
          <a:off x="0" y="3325997"/>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t>De </a:t>
          </a:r>
          <a:r>
            <a:rPr lang="es-ES" sz="2000" b="1" kern="1200" dirty="0"/>
            <a:t>Juan el Bautista</a:t>
          </a:r>
          <a:r>
            <a:rPr lang="es-ES" sz="2000" kern="1200" dirty="0"/>
            <a:t> dijo que era el más grande de los profetas.</a:t>
          </a:r>
        </a:p>
      </dsp:txBody>
      <dsp:txXfrm>
        <a:off x="24850" y="3350847"/>
        <a:ext cx="7869004" cy="459359"/>
      </dsp:txXfrm>
    </dsp:sp>
    <dsp:sp modelId="{188604C6-DA97-F24E-A3C3-49C789A74945}">
      <dsp:nvSpPr>
        <dsp:cNvPr id="0" name=""/>
        <dsp:cNvSpPr/>
      </dsp:nvSpPr>
      <dsp:spPr>
        <a:xfrm>
          <a:off x="0" y="3895537"/>
          <a:ext cx="7918704" cy="5090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a:t>De </a:t>
          </a:r>
          <a:r>
            <a:rPr lang="es-ES" sz="2100" b="1" kern="1200" dirty="0"/>
            <a:t>Jesús </a:t>
          </a:r>
          <a:r>
            <a:rPr lang="es-ES" sz="2100" kern="1200" dirty="0"/>
            <a:t>dijo que era “Su Hijo Amado, en quien tengo complacencia” </a:t>
          </a:r>
        </a:p>
      </dsp:txBody>
      <dsp:txXfrm>
        <a:off x="24850" y="3920387"/>
        <a:ext cx="7869004" cy="459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AADA-E39E-9549-881F-567EAEEA35F4}">
      <dsp:nvSpPr>
        <dsp:cNvPr id="0" name=""/>
        <dsp:cNvSpPr/>
      </dsp:nvSpPr>
      <dsp:spPr>
        <a:xfrm>
          <a:off x="3371303" y="0"/>
          <a:ext cx="5056956" cy="23785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CR" sz="2000" b="1" kern="1200" dirty="0">
            <a:solidFill>
              <a:schemeClr val="bg1"/>
            </a:solidFill>
          </a:endParaRPr>
        </a:p>
        <a:p>
          <a:pPr marL="228600" lvl="1" indent="-228600" algn="l" defTabSz="889000">
            <a:lnSpc>
              <a:spcPct val="90000"/>
            </a:lnSpc>
            <a:spcBef>
              <a:spcPct val="0"/>
            </a:spcBef>
            <a:spcAft>
              <a:spcPct val="15000"/>
            </a:spcAft>
            <a:buChar char="••"/>
          </a:pPr>
          <a:r>
            <a:rPr lang="es-CR" sz="2000" b="1" kern="1200" dirty="0" smtClean="0">
              <a:solidFill>
                <a:schemeClr val="bg1"/>
              </a:solidFill>
            </a:rPr>
            <a:t>Entonces viendo el denuedo de Pedro y de Juan, y sabiendo que eran hombres sin letras y del vulgo, se maravillaban; y les reconocían que habían estado con Jesús.</a:t>
          </a:r>
          <a:endParaRPr lang="es-CR" sz="2000" b="1" kern="1200" dirty="0">
            <a:solidFill>
              <a:schemeClr val="bg1"/>
            </a:solidFill>
          </a:endParaRPr>
        </a:p>
      </dsp:txBody>
      <dsp:txXfrm>
        <a:off x="3371303" y="297318"/>
        <a:ext cx="4165002" cy="1783908"/>
      </dsp:txXfrm>
    </dsp:sp>
    <dsp:sp modelId="{D2DE86D7-DE24-0E4C-9C4E-0BB54D502082}">
      <dsp:nvSpPr>
        <dsp:cNvPr id="0" name=""/>
        <dsp:cNvSpPr/>
      </dsp:nvSpPr>
      <dsp:spPr>
        <a:xfrm>
          <a:off x="0" y="0"/>
          <a:ext cx="3371304" cy="23785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R" sz="3200" b="1" kern="1200" dirty="0" smtClean="0"/>
            <a:t>Hechos 4:13</a:t>
          </a:r>
          <a:endParaRPr lang="es-CR" sz="3200" b="1" kern="1200" dirty="0"/>
        </a:p>
      </dsp:txBody>
      <dsp:txXfrm>
        <a:off x="116111" y="116111"/>
        <a:ext cx="3139082" cy="2146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A093-E139-E54E-AF8F-71A49BF687CD}">
      <dsp:nvSpPr>
        <dsp:cNvPr id="0" name=""/>
        <dsp:cNvSpPr/>
      </dsp:nvSpPr>
      <dsp:spPr>
        <a:xfrm>
          <a:off x="0" y="367316"/>
          <a:ext cx="7397913" cy="5140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4160" tIns="354076" rIns="574160" bIns="120904" numCol="1" spcCol="1270" anchor="t" anchorCtr="0">
          <a:noAutofit/>
        </a:bodyPr>
        <a:lstStyle/>
        <a:p>
          <a:pPr marL="171450" lvl="1" indent="-171450" algn="just" defTabSz="755650">
            <a:lnSpc>
              <a:spcPct val="90000"/>
            </a:lnSpc>
            <a:spcBef>
              <a:spcPct val="0"/>
            </a:spcBef>
            <a:spcAft>
              <a:spcPct val="15000"/>
            </a:spcAft>
            <a:buChar char="••"/>
          </a:pPr>
          <a:r>
            <a:rPr lang="es-ES_tradnl" sz="1700" kern="1200" dirty="0" smtClean="0">
              <a:solidFill>
                <a:schemeClr val="tx1"/>
              </a:solidFill>
            </a:rPr>
            <a:t>La mansedumbre en la escuela de Cristo es uno de los frutos destacados del Espíritu. Es una gracia obrada por el Espíritu Santo como santificador y capacita a su poseedor a dominar en todo tiempo su temperamento duro e impetuoso.</a:t>
          </a:r>
          <a:endParaRPr lang="es-ES_tradnl" sz="1700" kern="1200" dirty="0">
            <a:solidFill>
              <a:schemeClr val="tx1"/>
            </a:solidFill>
          </a:endParaRPr>
        </a:p>
        <a:p>
          <a:pPr marL="171450" lvl="1" indent="-171450" algn="l" defTabSz="755650">
            <a:lnSpc>
              <a:spcPct val="90000"/>
            </a:lnSpc>
            <a:spcBef>
              <a:spcPct val="0"/>
            </a:spcBef>
            <a:spcAft>
              <a:spcPct val="15000"/>
            </a:spcAft>
            <a:buChar char="••"/>
          </a:pPr>
          <a:r>
            <a:rPr lang="es-CR" sz="1700" kern="1200" smtClean="0">
              <a:effectLst/>
            </a:rPr>
            <a:t>La humildad es la virtud que consiste en conocer las propias limitaciones y debilidades y actuar de acuerdo a tal conocimiento; ausencia de soberbia.</a:t>
          </a:r>
          <a:endParaRPr lang="es-ES_tradnl" sz="1700" kern="1200" dirty="0">
            <a:solidFill>
              <a:schemeClr val="tx1"/>
            </a:solidFill>
          </a:endParaRPr>
        </a:p>
        <a:p>
          <a:pPr marL="171450" lvl="1" indent="-171450" algn="l" defTabSz="755650">
            <a:lnSpc>
              <a:spcPct val="90000"/>
            </a:lnSpc>
            <a:spcBef>
              <a:spcPct val="0"/>
            </a:spcBef>
            <a:spcAft>
              <a:spcPct val="15000"/>
            </a:spcAft>
            <a:buChar char="••"/>
          </a:pPr>
          <a:r>
            <a:rPr lang="es-CR" sz="1700" b="1" kern="1200" smtClean="0">
              <a:effectLst/>
            </a:rPr>
            <a:t>1 Pedro 5:5-6, Santiago 4:10, </a:t>
          </a:r>
          <a:r>
            <a:rPr lang="es-ES_tradnl" sz="1700" b="1" kern="1200" smtClean="0">
              <a:solidFill>
                <a:schemeClr val="tx1"/>
              </a:solidFill>
            </a:rPr>
            <a:t>Salmos 149:4</a:t>
          </a:r>
          <a:endParaRPr lang="es-CR" sz="1700" b="1" kern="1200" dirty="0" smtClean="0">
            <a:effectLst/>
          </a:endParaRPr>
        </a:p>
        <a:p>
          <a:pPr marL="171450" lvl="1" indent="-171450" algn="l" defTabSz="755650">
            <a:lnSpc>
              <a:spcPct val="90000"/>
            </a:lnSpc>
            <a:spcBef>
              <a:spcPct val="0"/>
            </a:spcBef>
            <a:spcAft>
              <a:spcPct val="15000"/>
            </a:spcAft>
            <a:buChar char="••"/>
          </a:pPr>
          <a:r>
            <a:rPr lang="es-CR" altLang="x-none" sz="1700" kern="1200" smtClean="0">
              <a:solidFill>
                <a:schemeClr val="tx1"/>
              </a:solidFill>
            </a:rPr>
            <a:t>Fue humilde porque no buscó su propia gloria sino la gloria del Padre (Juan 8:50)</a:t>
          </a:r>
          <a:endParaRPr lang="es-ES_tradnl" sz="1700" kern="1200" dirty="0">
            <a:solidFill>
              <a:schemeClr val="tx1"/>
            </a:solidFill>
          </a:endParaRPr>
        </a:p>
        <a:p>
          <a:pPr marL="171450" lvl="1" indent="-171450" algn="l" defTabSz="755650">
            <a:lnSpc>
              <a:spcPct val="90000"/>
            </a:lnSpc>
            <a:spcBef>
              <a:spcPct val="0"/>
            </a:spcBef>
            <a:spcAft>
              <a:spcPct val="15000"/>
            </a:spcAft>
            <a:buChar char="••"/>
          </a:pPr>
          <a:r>
            <a:rPr lang="es-CR" altLang="x-none" sz="1700" kern="1200" smtClean="0">
              <a:solidFill>
                <a:schemeClr val="tx1"/>
              </a:solidFill>
            </a:rPr>
            <a:t>El Salvador evitó la publicidad fabulosa que alimenta el orgullo.</a:t>
          </a:r>
          <a:endParaRPr lang="es-CR" altLang="x-none" sz="1700" kern="1200" dirty="0">
            <a:solidFill>
              <a:schemeClr val="tx1"/>
            </a:solidFill>
          </a:endParaRPr>
        </a:p>
        <a:p>
          <a:pPr marL="171450" lvl="1" indent="-171450" algn="l" defTabSz="755650">
            <a:lnSpc>
              <a:spcPct val="90000"/>
            </a:lnSpc>
            <a:spcBef>
              <a:spcPct val="0"/>
            </a:spcBef>
            <a:spcAft>
              <a:spcPct val="15000"/>
            </a:spcAft>
            <a:buChar char="••"/>
          </a:pPr>
          <a:r>
            <a:rPr lang="es-CR" altLang="x-none" sz="1700" kern="1200" smtClean="0">
              <a:solidFill>
                <a:schemeClr val="tx1"/>
              </a:solidFill>
            </a:rPr>
            <a:t>La humildad de Cristo le permitió asociarse con los publicanos y los pecadores (Lucas 15:1-2)</a:t>
          </a:r>
          <a:endParaRPr lang="es-CR" altLang="x-none" sz="1700" kern="1200" dirty="0">
            <a:solidFill>
              <a:schemeClr val="tx1"/>
            </a:solidFill>
          </a:endParaRPr>
        </a:p>
        <a:p>
          <a:pPr marL="171450" lvl="1" indent="-171450" algn="l" defTabSz="755650">
            <a:lnSpc>
              <a:spcPct val="90000"/>
            </a:lnSpc>
            <a:spcBef>
              <a:spcPct val="0"/>
            </a:spcBef>
            <a:spcAft>
              <a:spcPct val="15000"/>
            </a:spcAft>
            <a:buChar char="••"/>
          </a:pPr>
          <a:r>
            <a:rPr lang="es-CR" altLang="x-none" sz="1700" kern="1200" smtClean="0">
              <a:solidFill>
                <a:schemeClr val="tx1"/>
              </a:solidFill>
            </a:rPr>
            <a:t>La humildad de Jesús le mantuvo callado ante acusaciones degradantes (Isaías 53:7, 1 Pedro 2:23)</a:t>
          </a:r>
          <a:endParaRPr lang="es-CR" altLang="x-none" sz="1700" kern="1200" dirty="0">
            <a:solidFill>
              <a:schemeClr val="tx1"/>
            </a:solidFill>
          </a:endParaRPr>
        </a:p>
        <a:p>
          <a:pPr marL="171450" lvl="1" indent="-171450" algn="l" defTabSz="755650">
            <a:lnSpc>
              <a:spcPct val="90000"/>
            </a:lnSpc>
            <a:spcBef>
              <a:spcPct val="0"/>
            </a:spcBef>
            <a:spcAft>
              <a:spcPct val="15000"/>
            </a:spcAft>
            <a:buChar char="••"/>
          </a:pPr>
          <a:r>
            <a:rPr lang="es-CR" altLang="x-none" sz="1700" kern="1200" smtClean="0">
              <a:solidFill>
                <a:schemeClr val="tx1"/>
              </a:solidFill>
            </a:rPr>
            <a:t>Jesús demostró su humildad al lavarles los pies a sus discípulos (Juan 13:4-5)</a:t>
          </a:r>
          <a:endParaRPr lang="es-CR" altLang="x-none" sz="1700" kern="1200" dirty="0">
            <a:solidFill>
              <a:schemeClr val="tx1"/>
            </a:solidFill>
          </a:endParaRPr>
        </a:p>
        <a:p>
          <a:pPr marL="171450" lvl="1" indent="-171450" algn="l" defTabSz="755650">
            <a:lnSpc>
              <a:spcPct val="90000"/>
            </a:lnSpc>
            <a:spcBef>
              <a:spcPct val="0"/>
            </a:spcBef>
            <a:spcAft>
              <a:spcPct val="15000"/>
            </a:spcAft>
            <a:buChar char="••"/>
          </a:pPr>
          <a:r>
            <a:rPr lang="es-CR" altLang="x-none" sz="1700" kern="1200" dirty="0" smtClean="0">
              <a:solidFill>
                <a:schemeClr val="tx1"/>
              </a:solidFill>
            </a:rPr>
            <a:t>Humildad suprema (Filipenses 2:8)</a:t>
          </a:r>
          <a:endParaRPr lang="es-CR" altLang="x-none" sz="1700" kern="1200" dirty="0">
            <a:solidFill>
              <a:schemeClr val="tx1"/>
            </a:solidFill>
          </a:endParaRPr>
        </a:p>
      </dsp:txBody>
      <dsp:txXfrm>
        <a:off x="0" y="367316"/>
        <a:ext cx="7397913" cy="5140800"/>
      </dsp:txXfrm>
    </dsp:sp>
    <dsp:sp modelId="{11DB6DD8-DDBF-624D-AFFE-6AD37CB14FF8}">
      <dsp:nvSpPr>
        <dsp:cNvPr id="0" name=""/>
        <dsp:cNvSpPr/>
      </dsp:nvSpPr>
      <dsp:spPr>
        <a:xfrm>
          <a:off x="369895" y="116396"/>
          <a:ext cx="5178539"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736" tIns="0" rIns="195736" bIns="0" numCol="1" spcCol="1270" anchor="ctr" anchorCtr="0">
          <a:noAutofit/>
        </a:bodyPr>
        <a:lstStyle/>
        <a:p>
          <a:pPr lvl="0" algn="just" defTabSz="1066800">
            <a:lnSpc>
              <a:spcPct val="90000"/>
            </a:lnSpc>
            <a:spcBef>
              <a:spcPct val="0"/>
            </a:spcBef>
            <a:spcAft>
              <a:spcPct val="35000"/>
            </a:spcAft>
          </a:pPr>
          <a:r>
            <a:rPr lang="es-ES_tradnl" sz="2400" kern="1200" dirty="0" smtClean="0"/>
            <a:t>HUMILDAD</a:t>
          </a:r>
          <a:endParaRPr lang="es-ES_tradnl" sz="2400" kern="1200" dirty="0"/>
        </a:p>
      </dsp:txBody>
      <dsp:txXfrm>
        <a:off x="394393" y="140894"/>
        <a:ext cx="512954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185E9-1954-B642-B753-979956A08D62}">
      <dsp:nvSpPr>
        <dsp:cNvPr id="0" name=""/>
        <dsp:cNvSpPr/>
      </dsp:nvSpPr>
      <dsp:spPr>
        <a:xfrm>
          <a:off x="0" y="678176"/>
          <a:ext cx="7397913" cy="4548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4160" tIns="395732" rIns="574160" bIns="135128" numCol="1" spcCol="1270" anchor="t" anchorCtr="0">
          <a:noAutofit/>
        </a:bodyPr>
        <a:lstStyle/>
        <a:p>
          <a:pPr marL="171450" lvl="1" indent="-171450" algn="just" defTabSz="844550">
            <a:lnSpc>
              <a:spcPct val="90000"/>
            </a:lnSpc>
            <a:spcBef>
              <a:spcPct val="0"/>
            </a:spcBef>
            <a:spcAft>
              <a:spcPct val="15000"/>
            </a:spcAft>
            <a:buChar char="••"/>
          </a:pPr>
          <a:r>
            <a:rPr lang="es-ES_tradnl" sz="1900" kern="1200" dirty="0" smtClean="0">
              <a:solidFill>
                <a:schemeClr val="tx1"/>
              </a:solidFill>
            </a:rPr>
            <a:t>El lenguaje de la mansedumbre nunca es el de la jactancia.</a:t>
          </a:r>
          <a:endParaRPr lang="es-ES_tradnl" sz="1900" kern="1200" dirty="0">
            <a:solidFill>
              <a:schemeClr val="tx1"/>
            </a:solidFill>
          </a:endParaRPr>
        </a:p>
        <a:p>
          <a:pPr marL="171450" lvl="1" indent="-171450" algn="l" defTabSz="844550">
            <a:lnSpc>
              <a:spcPct val="90000"/>
            </a:lnSpc>
            <a:spcBef>
              <a:spcPct val="0"/>
            </a:spcBef>
            <a:spcAft>
              <a:spcPct val="15000"/>
            </a:spcAft>
            <a:buChar char="••"/>
          </a:pPr>
          <a:r>
            <a:rPr lang="es-ES_tradnl" sz="1900" kern="1200" smtClean="0">
              <a:solidFill>
                <a:schemeClr val="tx1"/>
              </a:solidFill>
            </a:rPr>
            <a:t>La mansedumbre es el adorno interior que Dios estima de gran valor. </a:t>
          </a:r>
          <a:endParaRPr lang="es-ES_tradnl" sz="1900" kern="1200" dirty="0">
            <a:solidFill>
              <a:schemeClr val="tx1"/>
            </a:solidFill>
          </a:endParaRPr>
        </a:p>
        <a:p>
          <a:pPr marL="171450" lvl="1" indent="-171450" algn="l" defTabSz="844550">
            <a:lnSpc>
              <a:spcPct val="90000"/>
            </a:lnSpc>
            <a:spcBef>
              <a:spcPct val="0"/>
            </a:spcBef>
            <a:spcAft>
              <a:spcPct val="15000"/>
            </a:spcAft>
            <a:buChar char="••"/>
          </a:pPr>
          <a:r>
            <a:rPr lang="es-CR" altLang="x-none" sz="1900" kern="1200" smtClean="0">
              <a:solidFill>
                <a:schemeClr val="tx1"/>
              </a:solidFill>
            </a:rPr>
            <a:t>La mansedumbre es una actitud mental opuesta a la rudeza y la contención. La mansedumbre se manifiesta en gentileza y ternura hacia los demás. Jesús mismo dice que él es manso (Mateo 11:29, Mateo 12:20)</a:t>
          </a:r>
          <a:endParaRPr lang="es-ES_tradnl" sz="1900" kern="1200" dirty="0">
            <a:solidFill>
              <a:schemeClr val="tx1"/>
            </a:solidFill>
          </a:endParaRPr>
        </a:p>
        <a:p>
          <a:pPr marL="171450" lvl="1" indent="-171450" algn="l" defTabSz="844550">
            <a:lnSpc>
              <a:spcPct val="90000"/>
            </a:lnSpc>
            <a:spcBef>
              <a:spcPct val="0"/>
            </a:spcBef>
            <a:spcAft>
              <a:spcPct val="15000"/>
            </a:spcAft>
            <a:buChar char="••"/>
          </a:pPr>
          <a:r>
            <a:rPr lang="es-CR" altLang="x-none" sz="1900" kern="1200" smtClean="0">
              <a:solidFill>
                <a:schemeClr val="tx1"/>
              </a:solidFill>
            </a:rPr>
            <a:t>Pablo les preguntó a los corintios: "Iré a vosotros con vara, o con amor y espíritu de mansedumbre?" (1 Corintios 4:21). </a:t>
          </a:r>
          <a:endParaRPr lang="es-CR" altLang="x-none" sz="1900" kern="1200" dirty="0">
            <a:solidFill>
              <a:schemeClr val="tx1"/>
            </a:solidFill>
          </a:endParaRPr>
        </a:p>
        <a:p>
          <a:pPr marL="171450" lvl="1" indent="-171450" algn="l" defTabSz="844550">
            <a:lnSpc>
              <a:spcPct val="90000"/>
            </a:lnSpc>
            <a:spcBef>
              <a:spcPct val="0"/>
            </a:spcBef>
            <a:spcAft>
              <a:spcPct val="15000"/>
            </a:spcAft>
            <a:buChar char="••"/>
          </a:pPr>
          <a:r>
            <a:rPr lang="es-CR" altLang="x-none" sz="1900" kern="1200" smtClean="0">
              <a:solidFill>
                <a:schemeClr val="tx1"/>
              </a:solidFill>
            </a:rPr>
            <a:t>Como cristianos debemos aprender mansedumbre (2 Timoteo 2:24-25).</a:t>
          </a:r>
          <a:endParaRPr lang="es-CR" altLang="x-none" sz="1900" kern="1200" dirty="0">
            <a:solidFill>
              <a:schemeClr val="tx1"/>
            </a:solidFill>
          </a:endParaRPr>
        </a:p>
        <a:p>
          <a:pPr marL="171450" lvl="1" indent="-171450" algn="l" defTabSz="844550">
            <a:lnSpc>
              <a:spcPct val="90000"/>
            </a:lnSpc>
            <a:spcBef>
              <a:spcPct val="0"/>
            </a:spcBef>
            <a:spcAft>
              <a:spcPct val="15000"/>
            </a:spcAft>
            <a:buChar char="••"/>
          </a:pPr>
          <a:r>
            <a:rPr lang="es-CR" altLang="x-none" sz="1900" kern="1200" dirty="0" smtClean="0">
              <a:solidFill>
                <a:schemeClr val="tx1"/>
              </a:solidFill>
            </a:rPr>
            <a:t>Jesús manifestó mansedumbre al no quebrar la caña cascada y no apagar el pábilo que humea (Mateo 12:20). Trató con ternura al quebrantado y sopló el fuego que se apagaba.</a:t>
          </a:r>
          <a:endParaRPr lang="es-CR" altLang="x-none" sz="1900" kern="1200" dirty="0">
            <a:solidFill>
              <a:schemeClr val="tx1"/>
            </a:solidFill>
          </a:endParaRPr>
        </a:p>
      </dsp:txBody>
      <dsp:txXfrm>
        <a:off x="0" y="678176"/>
        <a:ext cx="7397913" cy="4548600"/>
      </dsp:txXfrm>
    </dsp:sp>
    <dsp:sp modelId="{D6E2F991-7F2A-5C41-AA56-7E50A864B253}">
      <dsp:nvSpPr>
        <dsp:cNvPr id="0" name=""/>
        <dsp:cNvSpPr/>
      </dsp:nvSpPr>
      <dsp:spPr>
        <a:xfrm>
          <a:off x="402553" y="279671"/>
          <a:ext cx="5178539"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736" tIns="0" rIns="195736" bIns="0" numCol="1" spcCol="1270" anchor="ctr" anchorCtr="0">
          <a:noAutofit/>
        </a:bodyPr>
        <a:lstStyle/>
        <a:p>
          <a:pPr lvl="0" algn="just" defTabSz="1244600">
            <a:lnSpc>
              <a:spcPct val="90000"/>
            </a:lnSpc>
            <a:spcBef>
              <a:spcPct val="0"/>
            </a:spcBef>
            <a:spcAft>
              <a:spcPct val="35000"/>
            </a:spcAft>
          </a:pPr>
          <a:r>
            <a:rPr lang="es-ES_tradnl" sz="2800" kern="1200" dirty="0" smtClean="0"/>
            <a:t>MANSEDUMBRE</a:t>
          </a:r>
          <a:endParaRPr lang="es-ES_tradnl" sz="2800" kern="1200" dirty="0"/>
        </a:p>
      </dsp:txBody>
      <dsp:txXfrm>
        <a:off x="429933" y="307051"/>
        <a:ext cx="512377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37F1-5325-9247-8BA7-004DBCC74C13}">
      <dsp:nvSpPr>
        <dsp:cNvPr id="0" name=""/>
        <dsp:cNvSpPr/>
      </dsp:nvSpPr>
      <dsp:spPr>
        <a:xfrm>
          <a:off x="0" y="518409"/>
          <a:ext cx="7609332" cy="9140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buChar char="•"/>
          </a:pPr>
          <a:r>
            <a:rPr lang="es-ES_tradnl" sz="1600" kern="1200" dirty="0" smtClean="0"/>
            <a:t>Es Digno de Confianza. Nunca fue descubierto criticando el liderazgo de Moisés o protestando con grupos inconformes por la tardanza del cumplimiento de la promesa de Dios…  Nunca se reveló contra Moisés, ni desobedeció sus ordenes </a:t>
          </a:r>
          <a:endParaRPr lang="en-US" sz="1600" b="1" kern="1200" noProof="0" dirty="0"/>
        </a:p>
      </dsp:txBody>
      <dsp:txXfrm>
        <a:off x="44621" y="563030"/>
        <a:ext cx="7520090" cy="824833"/>
      </dsp:txXfrm>
    </dsp:sp>
    <dsp:sp modelId="{3E76C237-744E-8D44-8BEA-F4B1EA89421D}">
      <dsp:nvSpPr>
        <dsp:cNvPr id="0" name=""/>
        <dsp:cNvSpPr/>
      </dsp:nvSpPr>
      <dsp:spPr>
        <a:xfrm>
          <a:off x="0" y="1446548"/>
          <a:ext cx="7609332" cy="9140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t>El líder-siervo no actúa egoístamente, sino que siempre piensa primero en el equipo. Ante toda circunstancia pone a un lado sus intereses personales para proteger o luchar por los de sus colaboradores.</a:t>
          </a:r>
          <a:endParaRPr lang="en-US" sz="1600" b="1" kern="1200" noProof="0" dirty="0"/>
        </a:p>
      </dsp:txBody>
      <dsp:txXfrm>
        <a:off x="44621" y="1491169"/>
        <a:ext cx="7520090" cy="824833"/>
      </dsp:txXfrm>
    </dsp:sp>
    <dsp:sp modelId="{2E3760F6-E288-F940-9B7B-5BB4D8262E9C}">
      <dsp:nvSpPr>
        <dsp:cNvPr id="0" name=""/>
        <dsp:cNvSpPr/>
      </dsp:nvSpPr>
      <dsp:spPr>
        <a:xfrm>
          <a:off x="0" y="2374686"/>
          <a:ext cx="7609332" cy="9140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t>El líder Siervo siente gozo en su corazón. Servir a los demás produce una alegría indescriptible. Es una alegría que supera las circunstancias externas. Es una satisfacción interior que nos libera de todo lo que nos preocupa.</a:t>
          </a:r>
          <a:endParaRPr lang="en-US" sz="1600" b="1" kern="1200" noProof="0" dirty="0"/>
        </a:p>
      </dsp:txBody>
      <dsp:txXfrm>
        <a:off x="44621" y="2419307"/>
        <a:ext cx="7520090" cy="824833"/>
      </dsp:txXfrm>
    </dsp:sp>
    <dsp:sp modelId="{40B7AECA-9293-2141-8236-85E51733FD4B}">
      <dsp:nvSpPr>
        <dsp:cNvPr id="0" name=""/>
        <dsp:cNvSpPr/>
      </dsp:nvSpPr>
      <dsp:spPr>
        <a:xfrm>
          <a:off x="0" y="3302824"/>
          <a:ext cx="7609332" cy="11125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_tradnl" sz="1400" kern="1200" dirty="0" smtClean="0"/>
            <a:t>Un líder-siervo es flexible. Ante una situación difícil, el líder-siervo ora a Dios, buscando su dirección y también pide consejo a su equipo, amigos, colegas y asesores externos. Pero no solo los consulta, sino que los escucha con atención. Ante la nueva información que recibe, y si fuera necesario, está dispuesto a cambiar su opinión y decisión. El líder-siervo, reconoce que Dios usa a los demás para exponerle a lo que él no sabe y que colectivamente somos más sabios que individualmente.</a:t>
          </a:r>
          <a:endParaRPr lang="en-US" sz="1400" b="1" i="0" kern="1200" dirty="0">
            <a:solidFill>
              <a:schemeClr val="bg1"/>
            </a:solidFill>
            <a:effectLst/>
            <a:latin typeface="+mn-lt"/>
            <a:ea typeface="+mn-ea"/>
            <a:cs typeface="+mn-cs"/>
          </a:endParaRPr>
        </a:p>
      </dsp:txBody>
      <dsp:txXfrm>
        <a:off x="54312" y="3357136"/>
        <a:ext cx="7500708" cy="1003961"/>
      </dsp:txXfrm>
    </dsp:sp>
    <dsp:sp modelId="{87C7623D-144E-BD48-8C96-1AC1B61409D2}">
      <dsp:nvSpPr>
        <dsp:cNvPr id="0" name=""/>
        <dsp:cNvSpPr/>
      </dsp:nvSpPr>
      <dsp:spPr>
        <a:xfrm>
          <a:off x="0" y="4429472"/>
          <a:ext cx="7609332" cy="9140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_tradnl" sz="1400" b="1" kern="1200" dirty="0" smtClean="0"/>
            <a:t>Es transparente.</a:t>
          </a:r>
          <a:r>
            <a:rPr lang="es-ES_tradnl" sz="1400" kern="1200" dirty="0" smtClean="0"/>
            <a:t> Uno de los retos más difíciles del líder-siervo es actuar con transparencia aún cuando  el ambiente de servicio tiene una cultura de doble ánimo, en casa, en la iglesia, en su trabajo mantiene la misma actitud de servir</a:t>
          </a:r>
          <a:r>
            <a:rPr lang="es-ES_tradnl" sz="500" kern="1200" dirty="0" smtClean="0"/>
            <a:t>.</a:t>
          </a:r>
          <a:endParaRPr lang="en-US" sz="500" b="1" kern="1200" noProof="0" dirty="0"/>
        </a:p>
      </dsp:txBody>
      <dsp:txXfrm>
        <a:off x="44621" y="4474093"/>
        <a:ext cx="7520090" cy="824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CC71C-C2A0-7F41-995C-2D96EE6122A0}">
      <dsp:nvSpPr>
        <dsp:cNvPr id="0" name=""/>
        <dsp:cNvSpPr/>
      </dsp:nvSpPr>
      <dsp:spPr>
        <a:xfrm>
          <a:off x="0" y="263542"/>
          <a:ext cx="7148576" cy="1033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809" tIns="333248" rIns="554809"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Se entiende como la virtud de comunicarse con los demás por medio de un lenguaje claro, cauteloso y adecuado, así como actuar respetando los sentimientos, la vida y las libertades de las demás personas.</a:t>
          </a:r>
          <a:endParaRPr lang="es-ES_tradnl" sz="1400" kern="1200" dirty="0"/>
        </a:p>
      </dsp:txBody>
      <dsp:txXfrm>
        <a:off x="0" y="263542"/>
        <a:ext cx="7148576" cy="1033200"/>
      </dsp:txXfrm>
    </dsp:sp>
    <dsp:sp modelId="{BA867D0C-B3FA-F643-A065-B0C3925FB277}">
      <dsp:nvSpPr>
        <dsp:cNvPr id="0" name=""/>
        <dsp:cNvSpPr/>
      </dsp:nvSpPr>
      <dsp:spPr>
        <a:xfrm>
          <a:off x="357079" y="27382"/>
          <a:ext cx="6789600"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39" tIns="0" rIns="189139" bIns="0" numCol="1" spcCol="1270" anchor="ctr" anchorCtr="0">
          <a:noAutofit/>
        </a:bodyPr>
        <a:lstStyle/>
        <a:p>
          <a:pPr lvl="0" algn="l" defTabSz="622300">
            <a:lnSpc>
              <a:spcPct val="90000"/>
            </a:lnSpc>
            <a:spcBef>
              <a:spcPct val="0"/>
            </a:spcBef>
            <a:spcAft>
              <a:spcPct val="35000"/>
            </a:spcAft>
          </a:pPr>
          <a:r>
            <a:rPr lang="en-US" sz="1400" b="0" i="0" kern="1200" dirty="0"/>
            <a:t>The leader-servant is prudent. This is the virtue that leads someone to function in a fair, proper and restraint manner..</a:t>
          </a:r>
          <a:endParaRPr lang="es-ES_tradnl" sz="1400" kern="1200" dirty="0"/>
        </a:p>
      </dsp:txBody>
      <dsp:txXfrm>
        <a:off x="380136" y="50439"/>
        <a:ext cx="6743486" cy="426206"/>
      </dsp:txXfrm>
    </dsp:sp>
    <dsp:sp modelId="{6FB564C0-74A2-474C-BE0D-6D946317CDC0}">
      <dsp:nvSpPr>
        <dsp:cNvPr id="0" name=""/>
        <dsp:cNvSpPr/>
      </dsp:nvSpPr>
      <dsp:spPr>
        <a:xfrm>
          <a:off x="0" y="1619302"/>
          <a:ext cx="7148576" cy="110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809" tIns="333248" rIns="554809"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Proverbios 14:!5</a:t>
          </a:r>
          <a:endParaRPr lang="es-ES_tradnl" sz="1400" kern="1200" dirty="0"/>
        </a:p>
        <a:p>
          <a:pPr marL="228600" lvl="2" indent="-114300" algn="l" defTabSz="622300">
            <a:lnSpc>
              <a:spcPct val="90000"/>
            </a:lnSpc>
            <a:spcBef>
              <a:spcPct val="0"/>
            </a:spcBef>
            <a:spcAft>
              <a:spcPct val="15000"/>
            </a:spcAft>
            <a:buChar char="••"/>
          </a:pPr>
          <a:r>
            <a:rPr lang="es-ES_tradnl" sz="1400" kern="1200" dirty="0" smtClean="0"/>
            <a:t>Proverbios 22:3</a:t>
          </a:r>
          <a:endParaRPr lang="es-ES_tradnl" sz="1400" kern="1200" dirty="0" smtClean="0"/>
        </a:p>
        <a:p>
          <a:pPr marL="228600" lvl="2" indent="-114300" algn="l" defTabSz="622300">
            <a:lnSpc>
              <a:spcPct val="90000"/>
            </a:lnSpc>
            <a:spcBef>
              <a:spcPct val="0"/>
            </a:spcBef>
            <a:spcAft>
              <a:spcPct val="15000"/>
            </a:spcAft>
            <a:buChar char="••"/>
          </a:pPr>
          <a:r>
            <a:rPr lang="es-ES_tradnl" sz="1400" kern="1200" dirty="0" smtClean="0"/>
            <a:t>Amós 5:13</a:t>
          </a:r>
          <a:endParaRPr lang="es-ES_tradnl" sz="1400" kern="1200" dirty="0" smtClean="0"/>
        </a:p>
      </dsp:txBody>
      <dsp:txXfrm>
        <a:off x="0" y="1619302"/>
        <a:ext cx="7148576" cy="1108800"/>
      </dsp:txXfrm>
    </dsp:sp>
    <dsp:sp modelId="{08064D90-6013-1A4A-9369-1F08BD4A2056}">
      <dsp:nvSpPr>
        <dsp:cNvPr id="0" name=""/>
        <dsp:cNvSpPr/>
      </dsp:nvSpPr>
      <dsp:spPr>
        <a:xfrm>
          <a:off x="343466" y="1383142"/>
          <a:ext cx="6802152"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39" tIns="0" rIns="189139" bIns="0" numCol="1" spcCol="1270" anchor="ctr" anchorCtr="0">
          <a:noAutofit/>
        </a:bodyPr>
        <a:lstStyle/>
        <a:p>
          <a:pPr lvl="0" algn="l" defTabSz="622300">
            <a:lnSpc>
              <a:spcPct val="90000"/>
            </a:lnSpc>
            <a:spcBef>
              <a:spcPct val="0"/>
            </a:spcBef>
            <a:spcAft>
              <a:spcPct val="35000"/>
            </a:spcAft>
          </a:pPr>
          <a:r>
            <a:rPr lang="es-ES_tradnl" sz="1400" kern="1200" dirty="0" smtClean="0"/>
            <a:t>Todo líder debe ser prudente, la biblia presenta muchos consejos. </a:t>
          </a:r>
          <a:endParaRPr lang="es-ES_tradnl" sz="1400" kern="1200" dirty="0"/>
        </a:p>
      </dsp:txBody>
      <dsp:txXfrm>
        <a:off x="366523" y="1406199"/>
        <a:ext cx="6756038" cy="426206"/>
      </dsp:txXfrm>
    </dsp:sp>
    <dsp:sp modelId="{B73CE7B4-5A33-C44D-B5EF-9A9732E941CA}">
      <dsp:nvSpPr>
        <dsp:cNvPr id="0" name=""/>
        <dsp:cNvSpPr/>
      </dsp:nvSpPr>
      <dsp:spPr>
        <a:xfrm>
          <a:off x="0" y="3050662"/>
          <a:ext cx="7148576"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809" tIns="333248" rIns="554809"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José (Génesis 41:33-40)</a:t>
          </a:r>
          <a:endParaRPr lang="es-ES_tradnl" sz="1400" kern="1200" dirty="0"/>
        </a:p>
        <a:p>
          <a:pPr marL="114300" lvl="1" indent="-114300" algn="l" defTabSz="622300">
            <a:lnSpc>
              <a:spcPct val="90000"/>
            </a:lnSpc>
            <a:spcBef>
              <a:spcPct val="0"/>
            </a:spcBef>
            <a:spcAft>
              <a:spcPct val="15000"/>
            </a:spcAft>
            <a:buChar char="••"/>
          </a:pPr>
          <a:r>
            <a:rPr lang="es-ES_tradnl" sz="1400" kern="1200" dirty="0" smtClean="0"/>
            <a:t>Abigail (1 Samuel 25)</a:t>
          </a:r>
          <a:endParaRPr lang="es-ES_tradnl" sz="1400" kern="1200" dirty="0" smtClean="0"/>
        </a:p>
      </dsp:txBody>
      <dsp:txXfrm>
        <a:off x="0" y="3050662"/>
        <a:ext cx="7148576" cy="856800"/>
      </dsp:txXfrm>
    </dsp:sp>
    <dsp:sp modelId="{C979619A-993E-1B4C-9AB2-ADC484C51973}">
      <dsp:nvSpPr>
        <dsp:cNvPr id="0" name=""/>
        <dsp:cNvSpPr/>
      </dsp:nvSpPr>
      <dsp:spPr>
        <a:xfrm>
          <a:off x="357428" y="2814502"/>
          <a:ext cx="5004003"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39" tIns="0" rIns="189139" bIns="0" numCol="1" spcCol="1270" anchor="ctr" anchorCtr="0">
          <a:noAutofit/>
        </a:bodyPr>
        <a:lstStyle/>
        <a:p>
          <a:pPr lvl="0" algn="l" defTabSz="622300">
            <a:lnSpc>
              <a:spcPct val="90000"/>
            </a:lnSpc>
            <a:spcBef>
              <a:spcPct val="0"/>
            </a:spcBef>
            <a:spcAft>
              <a:spcPct val="35000"/>
            </a:spcAft>
          </a:pPr>
          <a:r>
            <a:rPr lang="es-ES_tradnl" sz="1400" kern="1200" dirty="0" smtClean="0"/>
            <a:t>- Personajes Bíblicos prudentes</a:t>
          </a:r>
          <a:endParaRPr lang="es-ES_tradnl" sz="1400" kern="1200" dirty="0"/>
        </a:p>
      </dsp:txBody>
      <dsp:txXfrm>
        <a:off x="380485" y="2837559"/>
        <a:ext cx="4957889" cy="426206"/>
      </dsp:txXfrm>
    </dsp:sp>
    <dsp:sp modelId="{424694A8-E0AF-7D45-AC01-BC12FAB0A03B}">
      <dsp:nvSpPr>
        <dsp:cNvPr id="0" name=""/>
        <dsp:cNvSpPr/>
      </dsp:nvSpPr>
      <dsp:spPr>
        <a:xfrm>
          <a:off x="0" y="4230023"/>
          <a:ext cx="7148576"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809" tIns="333248" rIns="554809"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err="1" smtClean="0"/>
            <a:t>Mikal</a:t>
          </a:r>
          <a:r>
            <a:rPr lang="es-ES_tradnl" sz="1400" kern="1200" dirty="0" smtClean="0"/>
            <a:t>, Esposa de David </a:t>
          </a:r>
          <a:endParaRPr lang="es-ES_tradnl" sz="1400" kern="1200" dirty="0"/>
        </a:p>
        <a:p>
          <a:pPr marL="114300" lvl="1" indent="-114300" algn="l" defTabSz="622300">
            <a:lnSpc>
              <a:spcPct val="90000"/>
            </a:lnSpc>
            <a:spcBef>
              <a:spcPct val="0"/>
            </a:spcBef>
            <a:spcAft>
              <a:spcPct val="15000"/>
            </a:spcAft>
            <a:buChar char="••"/>
          </a:pPr>
          <a:r>
            <a:rPr lang="es-ES_tradnl" sz="1400" kern="1200" dirty="0" smtClean="0"/>
            <a:t>Esposa de Job</a:t>
          </a:r>
          <a:endParaRPr lang="es-ES_tradnl" sz="1400" kern="1200" dirty="0" smtClean="0"/>
        </a:p>
      </dsp:txBody>
      <dsp:txXfrm>
        <a:off x="0" y="4230023"/>
        <a:ext cx="7148576" cy="856800"/>
      </dsp:txXfrm>
    </dsp:sp>
    <dsp:sp modelId="{126E4C28-C62A-6542-AA5B-FD581CC1E9F0}">
      <dsp:nvSpPr>
        <dsp:cNvPr id="0" name=""/>
        <dsp:cNvSpPr/>
      </dsp:nvSpPr>
      <dsp:spPr>
        <a:xfrm>
          <a:off x="357428" y="3993863"/>
          <a:ext cx="5004003"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39" tIns="0" rIns="189139" bIns="0" numCol="1" spcCol="1270" anchor="ctr" anchorCtr="0">
          <a:noAutofit/>
        </a:bodyPr>
        <a:lstStyle/>
        <a:p>
          <a:pPr lvl="0" algn="l" defTabSz="622300">
            <a:lnSpc>
              <a:spcPct val="90000"/>
            </a:lnSpc>
            <a:spcBef>
              <a:spcPct val="0"/>
            </a:spcBef>
            <a:spcAft>
              <a:spcPct val="35000"/>
            </a:spcAft>
          </a:pPr>
          <a:r>
            <a:rPr lang="es-ES_tradnl" sz="1400" kern="1200" dirty="0" smtClean="0"/>
            <a:t>- Personajes Bíblicos Imprudentes</a:t>
          </a:r>
          <a:endParaRPr lang="es-ES_tradnl" sz="1400" kern="1200" dirty="0"/>
        </a:p>
      </dsp:txBody>
      <dsp:txXfrm>
        <a:off x="380485" y="4016920"/>
        <a:ext cx="4957889"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B9FE9-7491-9544-B464-2A107352C49A}" type="datetimeFigureOut">
              <a:rPr lang="es-ES_tradnl" smtClean="0"/>
              <a:t>06/01/2020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05A2-311B-044D-B49A-588F3FE7EC1A}" type="slidenum">
              <a:rPr lang="es-ES_tradnl" smtClean="0"/>
              <a:t>‹#›</a:t>
            </a:fld>
            <a:endParaRPr lang="es-ES_tradnl"/>
          </a:p>
        </p:txBody>
      </p:sp>
    </p:spTree>
    <p:extLst>
      <p:ext uri="{BB962C8B-B14F-4D97-AF65-F5344CB8AC3E}">
        <p14:creationId xmlns:p14="http://schemas.microsoft.com/office/powerpoint/2010/main" val="191918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udio1.spanishdict.com/audio?lang=en&amp;text=the-term-%22christian%22-comes-from-the-greek-word-%22christians%22-which-means-belonging-to-the-life-of-chri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udio1.spanishdict.com/audio?lang=en&amp;text=from-jesus-he-said-that-he-was-%22his-beloved-son-in-which-i-have-no-pleasure%2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smtClean="0">
                <a:ln w="0"/>
                <a:solidFill>
                  <a:schemeClr val="bg1"/>
                </a:solidFill>
                <a:effectLst>
                  <a:outerShdw blurRad="38100" dist="19050" dir="2700000" algn="tl" rotWithShape="0">
                    <a:schemeClr val="dk1">
                      <a:alpha val="40000"/>
                    </a:schemeClr>
                  </a:outerShdw>
                </a:effectLst>
                <a:latin typeface="Gabriola" panose="04040605051002020D02" pitchFamily="82" charset="0"/>
                <a:ea typeface="Abadi MT Condensed Extra Bold" charset="0"/>
                <a:cs typeface="Abadi MT Condensed Extra Bold" charset="0"/>
              </a:rPr>
              <a:t>El CARÁCTER de una DIACONISA SEGUIDORA de JESÚS</a:t>
            </a:r>
            <a:endParaRPr lang="es-ES_tradnl" dirty="0"/>
          </a:p>
        </p:txBody>
      </p:sp>
      <p:sp>
        <p:nvSpPr>
          <p:cNvPr id="4" name="Marcador de número de diapositiva 3"/>
          <p:cNvSpPr>
            <a:spLocks noGrp="1"/>
          </p:cNvSpPr>
          <p:nvPr>
            <p:ph type="sldNum" sz="quarter" idx="10"/>
          </p:nvPr>
        </p:nvSpPr>
        <p:spPr/>
        <p:txBody>
          <a:bodyPr/>
          <a:lstStyle/>
          <a:p>
            <a:fld id="{055805A2-311B-044D-B49A-588F3FE7EC1A}" type="slidenum">
              <a:rPr lang="es-ES_tradnl" smtClean="0"/>
              <a:t>1</a:t>
            </a:fld>
            <a:endParaRPr lang="es-ES_tradnl"/>
          </a:p>
        </p:txBody>
      </p:sp>
    </p:spTree>
    <p:extLst>
      <p:ext uri="{BB962C8B-B14F-4D97-AF65-F5344CB8AC3E}">
        <p14:creationId xmlns:p14="http://schemas.microsoft.com/office/powerpoint/2010/main" val="86788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s-ES_tradnl" sz="1200" b="0" dirty="0" smtClean="0">
                <a:solidFill>
                  <a:schemeClr val="accent6"/>
                </a:solidFill>
              </a:rPr>
              <a:t>El apóstol San Juan fue distinguido por sobre sus hermanos como el “discípulo a quien amaba Jesús”. Juan 21:20. Aunque no era en el más mínimo grado cobarde, débil o vacilante en carácter, poseía una disposición amable, y un corazón cálido y amoroso. Parecía haber gozado, en un sentido preeminente, de la amistad de Cristo, y recibía muchas muestras de la confianza y del amor de su Salvador.</a:t>
            </a:r>
          </a:p>
          <a:p>
            <a:pPr marL="171450" indent="-171450" algn="just">
              <a:buFont typeface="Arial" panose="020B0604020202020204" pitchFamily="34" charset="0"/>
              <a:buChar char="•"/>
            </a:pPr>
            <a:r>
              <a:rPr lang="es-ES_tradnl" sz="1200" b="0" dirty="0" smtClean="0">
                <a:solidFill>
                  <a:schemeClr val="accent6"/>
                </a:solidFill>
              </a:rPr>
              <a:t>Su amor por Jesús lo inducía a amar a todos aquellos por quienes Cristo murió. Su religión era práctica. Razonaba que el amor a Dios debía manifestarse en el amor a sus hijos. 1 Juan 4:11, 19, 20.</a:t>
            </a:r>
          </a:p>
          <a:p>
            <a:pPr marL="171450" indent="-171450" algn="just">
              <a:buFont typeface="Arial" panose="020B0604020202020204" pitchFamily="34" charset="0"/>
              <a:buChar char="•"/>
            </a:pPr>
            <a:r>
              <a:rPr lang="es-ES_tradnl" sz="1200" b="0" dirty="0" smtClean="0">
                <a:solidFill>
                  <a:schemeClr val="accent6"/>
                </a:solidFill>
              </a:rPr>
              <a:t>Juan tenía, por naturaleza, serios defectos de carácter; era orgulloso y ambicioso, y ligero para resentirse por el desaire y la injuria. Juan deseaba llegar a ser semejante a Jesús, y bajo la influencia transformadora del amor de Cristo, llegó a ser manso y humilde de corazón.</a:t>
            </a:r>
          </a:p>
          <a:p>
            <a:pPr marL="285750" indent="-285750" algn="just">
              <a:buFont typeface="Arial" panose="020B0604020202020204" pitchFamily="34" charset="0"/>
              <a:buChar char="•"/>
            </a:pPr>
            <a:r>
              <a:rPr lang="es-ES_tradnl" sz="1200" b="0" dirty="0" smtClean="0">
                <a:solidFill>
                  <a:schemeClr val="accent6"/>
                </a:solidFill>
              </a:rPr>
              <a:t>Puede haber defectos notables en el carácter de un individuo, y sin embargo, cuando éste llega a ser un verdadero discípulo de Jesús, el poder de la gracia divina lo convierte en una nueva criatura. El amor de Cristo lo transforma, lo santifica, pero cuando las personas profesan ser cristianas y su religión no las hace mejores hombres y mujeres en todas las relaciones de la vida—representantes vivos de Cristo en disposición y carácter—no son de él.</a:t>
            </a:r>
          </a:p>
          <a:p>
            <a:pPr marL="285750" indent="-285750" algn="just">
              <a:buFont typeface="Arial" panose="020B0604020202020204" pitchFamily="34" charset="0"/>
              <a:buChar char="•"/>
            </a:pPr>
            <a:r>
              <a:rPr lang="es-ES_tradnl" sz="1200" b="0" dirty="0" smtClean="0">
                <a:solidFill>
                  <a:schemeClr val="accent6"/>
                </a:solidFill>
              </a:rPr>
              <a:t> Las lecciones de Jesús, que enseñaban que la mansedumbre, la humildad y el amor eran esenciales para el crecimiento en la gracia, y un requisito que los capacitaba para su trabajo, eran del más alto valor para Juan.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12</a:t>
            </a:fld>
            <a:endParaRPr lang="es-ES_tradnl"/>
          </a:p>
        </p:txBody>
      </p:sp>
    </p:spTree>
    <p:extLst>
      <p:ext uri="{BB962C8B-B14F-4D97-AF65-F5344CB8AC3E}">
        <p14:creationId xmlns:p14="http://schemas.microsoft.com/office/powerpoint/2010/main" val="273459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a:t>Developing the character of Christ </a:t>
            </a:r>
            <a:r>
              <a:rPr lang="en-US" sz="1200" b="1" dirty="0"/>
              <a:t>is the most important task </a:t>
            </a:r>
            <a:r>
              <a:rPr lang="en-US" sz="1200" dirty="0"/>
              <a:t>of life, because it is the only thing we will take with us to eternity.</a:t>
            </a:r>
          </a:p>
          <a:p>
            <a:pPr marL="0" indent="0" algn="just">
              <a:buNone/>
            </a:pPr>
            <a:r>
              <a:rPr lang="en-US" sz="1200" dirty="0"/>
              <a:t>Character is built in daily life. God builds character in our lives by allowing us to experience situations in which we are tempted to do exactly the opposite of having a quality character. Character development always involves a choice.</a:t>
            </a:r>
          </a:p>
          <a:p>
            <a:pPr marL="0" lvl="0" indent="0" algn="just">
              <a:buNone/>
            </a:pPr>
            <a:r>
              <a:rPr lang="en-US" altLang="x-none" sz="1200" dirty="0"/>
              <a:t>When we make the right decision, our character grows more like Christ's. Each time we choose to respond to a situation in God's way, instead of following our natural inclination, we develop character. For this reason, He allows all kinds of circumstances in the formation of character: conflict, disappointments, difficulties, temptations, times of drought, and delays. </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15</a:t>
            </a:fld>
            <a:endParaRPr lang="es-ES_tradnl"/>
          </a:p>
        </p:txBody>
      </p:sp>
    </p:spTree>
    <p:extLst>
      <p:ext uri="{BB962C8B-B14F-4D97-AF65-F5344CB8AC3E}">
        <p14:creationId xmlns:p14="http://schemas.microsoft.com/office/powerpoint/2010/main" val="152697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0"/>
            <a:r>
              <a:rPr lang="es-ES_tradnl" dirty="0" smtClean="0"/>
              <a:t>No cabe duda de que Dios escogió a Josué por su carácter y su personalidad. Pág. 19</a:t>
            </a:r>
          </a:p>
          <a:p>
            <a:pPr lvl="0" algn="just" rtl="0"/>
            <a:r>
              <a:rPr lang="es-ES_tradnl" dirty="0" smtClean="0"/>
              <a:t>La forma en que cumplió los deberes menores lo preparó para recibir otros mayores. Pág. 20 </a:t>
            </a:r>
          </a:p>
          <a:p>
            <a:pPr lvl="0" algn="just" rtl="0"/>
            <a:r>
              <a:rPr lang="es-ES_tradnl" dirty="0" smtClean="0"/>
              <a:t>En la vida cristiana, la escalera que nos lleva hacia arriba comienza yendo hacia abajo. Pág. 31</a:t>
            </a:r>
          </a:p>
          <a:p>
            <a:pPr lvl="0" algn="just"/>
            <a:r>
              <a:rPr lang="es-ES_tradnl" sz="1200" dirty="0" smtClean="0">
                <a:solidFill>
                  <a:schemeClr val="accent6"/>
                </a:solidFill>
              </a:rPr>
              <a:t>Josué trabajó como ayudante de Moisés por cuarenta años, a  lo largo de esos años él se mantuvo en un segundo plano. Pág. 10</a:t>
            </a:r>
          </a:p>
          <a:p>
            <a:pPr lvl="0" algn="just"/>
            <a:r>
              <a:rPr lang="es-ES_tradnl" sz="1200" dirty="0" smtClean="0">
                <a:solidFill>
                  <a:schemeClr val="accent6"/>
                </a:solidFill>
              </a:rPr>
              <a:t>Estamos acostumbrados a verlo como un simple sirviente de Moisés. Pág. 17</a:t>
            </a:r>
          </a:p>
          <a:p>
            <a:pPr algn="just"/>
            <a:r>
              <a:rPr lang="es-ES_tradnl" sz="1200" dirty="0" smtClean="0">
                <a:solidFill>
                  <a:schemeClr val="accent6"/>
                </a:solidFill>
              </a:rPr>
              <a:t>El carácter de Josué era valeroso, resuelto y perseverante, pronto para actuar, incorruptible, despreocupado de intereses egoístas… y sobre todo inspirado por una viva fe en Dios. Pág. 17 y 18</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18</a:t>
            </a:fld>
            <a:endParaRPr lang="es-ES_tradnl"/>
          </a:p>
        </p:txBody>
      </p:sp>
    </p:spTree>
    <p:extLst>
      <p:ext uri="{BB962C8B-B14F-4D97-AF65-F5344CB8AC3E}">
        <p14:creationId xmlns:p14="http://schemas.microsoft.com/office/powerpoint/2010/main" val="327952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Joshua we find exemplified the qualities that every man or woman who has been called to collaborate with God must have exemplified.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who have received the divine calling must also be prepared in the harsh school of service and obedience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Many times in the secular sphere people in junior positions spend most of their time trying to climb higher positions while neglecting the responsibilities they have at that time. Joshua's story teaches us that in the case of service to God, the best promotion a person can make is to comply in full charter with the work assigned to him, putting all his attention to it. Page 20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chose Joshua because there were things that were clear in his life: responsibility in the fulfillment of duty, ability to follow instructions, and loyalty to every trial. These qualities of character were the basis on which God built the life of an outstanding leader. Page 21</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himself directs his work, chooses the people he wants, for the time and place he desires and for the task he decides. Page 22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19</a:t>
            </a:fld>
            <a:endParaRPr lang="es-ES_tradnl"/>
          </a:p>
        </p:txBody>
      </p:sp>
    </p:spTree>
    <p:extLst>
      <p:ext uri="{BB962C8B-B14F-4D97-AF65-F5344CB8AC3E}">
        <p14:creationId xmlns:p14="http://schemas.microsoft.com/office/powerpoint/2010/main" val="36533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20</a:t>
            </a:fld>
            <a:endParaRPr lang="es-ES_tradnl"/>
          </a:p>
        </p:txBody>
      </p:sp>
    </p:spTree>
    <p:extLst>
      <p:ext uri="{BB962C8B-B14F-4D97-AF65-F5344CB8AC3E}">
        <p14:creationId xmlns:p14="http://schemas.microsoft.com/office/powerpoint/2010/main" val="8493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21</a:t>
            </a:fld>
            <a:endParaRPr lang="es-ES_tradnl"/>
          </a:p>
        </p:txBody>
      </p:sp>
    </p:spTree>
    <p:extLst>
      <p:ext uri="{BB962C8B-B14F-4D97-AF65-F5344CB8AC3E}">
        <p14:creationId xmlns:p14="http://schemas.microsoft.com/office/powerpoint/2010/main" val="253580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Es Digno de Confianza. Nunca fue descubierto criticando el liderazgo de Moisés o protestando con grupos inconformes por la tardanza del cumplimiento de la promesa de Dios…  Nunca se reveló contra Moisés, ni desobedeció sus ordenes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El líder-siervo no actúa egoístamente, sino que siempre piensa primero en el equipo. Ante toda circunstancia pone a un lado sus intereses personales para proteger o luchar por los de sus colaboradores.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El líder Siervo siente gozo en su corazón. Servir a los demás produce una alegría indescriptible. Es una alegría que supera las circunstancias externas. Es una satisfacción interior que nos libera de todo lo que nos preocupa.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dirty="0" smtClean="0"/>
              <a:t>Es transparente.</a:t>
            </a:r>
            <a:r>
              <a:rPr lang="es-ES_tradnl" sz="1200" dirty="0" smtClean="0"/>
              <a:t> Uno de los retos más difíciles del líder-siervo es actuar con transparencia aún cuando  el ambiente de servicio tiene una cultura de doble ánimo, en casa, en la iglesia, en su trabajo mantiene la misma actitud de servir.</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22</a:t>
            </a:fld>
            <a:endParaRPr lang="es-ES_tradnl"/>
          </a:p>
        </p:txBody>
      </p:sp>
    </p:spTree>
    <p:extLst>
      <p:ext uri="{BB962C8B-B14F-4D97-AF65-F5344CB8AC3E}">
        <p14:creationId xmlns:p14="http://schemas.microsoft.com/office/powerpoint/2010/main" val="209428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S_tradnl"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_tradnl" sz="1200" dirty="0"/>
          </a:p>
          <a:p>
            <a:pPr lvl="0"/>
            <a:endParaRPr lang="es-ES_tradnl" sz="1200" dirty="0"/>
          </a:p>
          <a:p>
            <a:endParaRPr lang="es-ES_tradnl" dirty="0"/>
          </a:p>
        </p:txBody>
      </p:sp>
      <p:sp>
        <p:nvSpPr>
          <p:cNvPr id="4" name="Marcador de número de diapositiva 3"/>
          <p:cNvSpPr>
            <a:spLocks noGrp="1"/>
          </p:cNvSpPr>
          <p:nvPr>
            <p:ph type="sldNum" sz="quarter" idx="10"/>
          </p:nvPr>
        </p:nvSpPr>
        <p:spPr/>
        <p:txBody>
          <a:bodyPr/>
          <a:lstStyle/>
          <a:p>
            <a:fld id="{055805A2-311B-044D-B49A-588F3FE7EC1A}" type="slidenum">
              <a:rPr lang="es-ES_tradnl" smtClean="0"/>
              <a:t>23</a:t>
            </a:fld>
            <a:endParaRPr lang="es-ES_tradnl"/>
          </a:p>
        </p:txBody>
      </p:sp>
    </p:spTree>
    <p:extLst>
      <p:ext uri="{BB962C8B-B14F-4D97-AF65-F5344CB8AC3E}">
        <p14:creationId xmlns:p14="http://schemas.microsoft.com/office/powerpoint/2010/main" val="7848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25</a:t>
            </a:fld>
            <a:endParaRPr lang="es-ES_tradnl"/>
          </a:p>
        </p:txBody>
      </p:sp>
    </p:spTree>
    <p:extLst>
      <p:ext uri="{BB962C8B-B14F-4D97-AF65-F5344CB8AC3E}">
        <p14:creationId xmlns:p14="http://schemas.microsoft.com/office/powerpoint/2010/main" val="221073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Basado en el Libro Edificación del Carácter. EGW</a:t>
            </a:r>
          </a:p>
        </p:txBody>
      </p:sp>
      <p:sp>
        <p:nvSpPr>
          <p:cNvPr id="4" name="Marcador de número de diapositiva 3"/>
          <p:cNvSpPr>
            <a:spLocks noGrp="1"/>
          </p:cNvSpPr>
          <p:nvPr>
            <p:ph type="sldNum" sz="quarter" idx="10"/>
          </p:nvPr>
        </p:nvSpPr>
        <p:spPr/>
        <p:txBody>
          <a:bodyPr/>
          <a:lstStyle/>
          <a:p>
            <a:fld id="{055805A2-311B-044D-B49A-588F3FE7EC1A}" type="slidenum">
              <a:rPr lang="es-ES_tradnl" smtClean="0"/>
              <a:t>26</a:t>
            </a:fld>
            <a:endParaRPr lang="es-ES_tradnl"/>
          </a:p>
        </p:txBody>
      </p:sp>
    </p:spTree>
    <p:extLst>
      <p:ext uri="{BB962C8B-B14F-4D97-AF65-F5344CB8AC3E}">
        <p14:creationId xmlns:p14="http://schemas.microsoft.com/office/powerpoint/2010/main" val="885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s-ES" sz="1200" dirty="0" smtClean="0">
                <a:solidFill>
                  <a:schemeClr val="accent6"/>
                </a:solidFill>
              </a:rPr>
              <a:t>La tarea más extraordinaria y fructífera a la cual puede dedicarse un ser humano es la </a:t>
            </a:r>
            <a:r>
              <a:rPr lang="es-ES" sz="1200" u="sng" dirty="0" smtClean="0">
                <a:solidFill>
                  <a:schemeClr val="accent6"/>
                </a:solidFill>
              </a:rPr>
              <a:t>edificación del carácter </a:t>
            </a:r>
            <a:r>
              <a:rPr lang="es-ES" sz="1200" dirty="0" smtClean="0">
                <a:solidFill>
                  <a:schemeClr val="accent6"/>
                </a:solidFill>
              </a:rPr>
              <a:t>y la formación de la personalidad. Porque en tanto que todos los demás valores de la vida son deleznables y pasajeros, pues terminan con la muerte, </a:t>
            </a:r>
            <a:r>
              <a:rPr lang="es-ES" sz="1200" u="sng" dirty="0" smtClean="0">
                <a:solidFill>
                  <a:schemeClr val="accent6"/>
                </a:solidFill>
              </a:rPr>
              <a:t>el carácter es lo único que perdura como expresión autentica de la personalidad</a:t>
            </a:r>
            <a:r>
              <a:rPr lang="es-ES" sz="1200" dirty="0" smtClean="0">
                <a:solidFill>
                  <a:schemeClr val="accent6"/>
                </a:solidFill>
              </a:rPr>
              <a:t>. </a:t>
            </a:r>
            <a:endParaRPr lang="en-US" altLang="x-none" sz="1200" dirty="0" smtClean="0">
              <a:solidFill>
                <a:schemeClr val="accent6"/>
              </a:solidFill>
            </a:endParaRPr>
          </a:p>
          <a:p>
            <a:pPr lvl="0" algn="just"/>
            <a:r>
              <a:rPr lang="es-ES" altLang="x-none" sz="1200" dirty="0" smtClean="0">
                <a:solidFill>
                  <a:schemeClr val="accent6"/>
                </a:solidFill>
              </a:rPr>
              <a:t>Ahora bien, la mejor pauta para esta interesante </a:t>
            </a:r>
            <a:r>
              <a:rPr lang="es-ES" altLang="x-none" sz="1200" u="sng" dirty="0" smtClean="0">
                <a:solidFill>
                  <a:schemeClr val="accent6"/>
                </a:solidFill>
              </a:rPr>
              <a:t>labor de formar un carácter </a:t>
            </a:r>
            <a:r>
              <a:rPr lang="es-ES" altLang="x-none" sz="1200" dirty="0" smtClean="0">
                <a:solidFill>
                  <a:schemeClr val="accent6"/>
                </a:solidFill>
              </a:rPr>
              <a:t>armónico, equilibrado, lleno de la bondad y las gracias cristianas, </a:t>
            </a:r>
            <a:r>
              <a:rPr lang="es-ES" altLang="x-none" sz="1200" u="sng" dirty="0" smtClean="0">
                <a:solidFill>
                  <a:schemeClr val="accent6"/>
                </a:solidFill>
              </a:rPr>
              <a:t>la encontramos en las Sagradas Escrituras,</a:t>
            </a:r>
            <a:r>
              <a:rPr lang="es-ES" altLang="x-none" sz="1200" dirty="0" smtClean="0">
                <a:solidFill>
                  <a:schemeClr val="accent6"/>
                </a:solidFill>
              </a:rPr>
              <a:t> la joya más extraordinaria de la literatura mundial. El gran libro que contienen la revelación de la voluntad divina, el documento básico del cristianismo.</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2</a:t>
            </a:fld>
            <a:endParaRPr lang="es-ES_tradnl"/>
          </a:p>
        </p:txBody>
      </p:sp>
    </p:spTree>
    <p:extLst>
      <p:ext uri="{BB962C8B-B14F-4D97-AF65-F5344CB8AC3E}">
        <p14:creationId xmlns:p14="http://schemas.microsoft.com/office/powerpoint/2010/main" val="116739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Una Diaconisa es una Mujer escogida por Dios y ungida para servir, por eso debemos aprender la labor de Formar un Carácter que represente el Nombre de Dios.</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3</a:t>
            </a:fld>
            <a:endParaRPr lang="es-ES_tradnl"/>
          </a:p>
        </p:txBody>
      </p:sp>
    </p:spTree>
    <p:extLst>
      <p:ext uri="{BB962C8B-B14F-4D97-AF65-F5344CB8AC3E}">
        <p14:creationId xmlns:p14="http://schemas.microsoft.com/office/powerpoint/2010/main" val="324194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4</a:t>
            </a:fld>
            <a:endParaRPr lang="es-ES_tradnl"/>
          </a:p>
        </p:txBody>
      </p:sp>
    </p:spTree>
    <p:extLst>
      <p:ext uri="{BB962C8B-B14F-4D97-AF65-F5344CB8AC3E}">
        <p14:creationId xmlns:p14="http://schemas.microsoft.com/office/powerpoint/2010/main" val="416642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word Character comes from the Greek word "Charakter" or "Charassa", meaning Engraving. And it literally means "the mark engraved on one thing that distinguishes it from the others..." Character Means: Signal or mark that is printed, painted, recorded or sculpted.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sense of moral quality it refers to the way of being peculiar and distinctive to each person. The way of being is the set of traits, qualities and customs acquired by inheritance, health, education, friends, the environment and other influences.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term "Christian" comes from the Greek word "Christians" which means belonging to the life of Christ.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Summarizing the two words: Christian Character is to engrave or sculpt the life of Christ in the Believer, so that it may reflect Christ in every area of his life.</a:t>
            </a:r>
          </a:p>
          <a:p>
            <a:r>
              <a:rPr lang="en-US" sz="1200" b="0" i="0" u="none" strike="noStrike" kern="1200" dirty="0">
                <a:solidFill>
                  <a:schemeClr val="tx1"/>
                </a:solidFill>
                <a:effectLst/>
                <a:latin typeface="+mn-lt"/>
                <a:ea typeface="+mn-ea"/>
                <a:cs typeface="+mn-cs"/>
                <a:hlinkClick r:id="rId3"/>
              </a:rPr>
              <a:t/>
            </a:r>
            <a:br>
              <a:rPr lang="en-US" sz="1200" b="0" i="0" u="none" strike="noStrike" kern="1200" dirty="0">
                <a:solidFill>
                  <a:schemeClr val="tx1"/>
                </a:solidFill>
                <a:effectLst/>
                <a:latin typeface="+mn-lt"/>
                <a:ea typeface="+mn-ea"/>
                <a:cs typeface="+mn-cs"/>
                <a:hlinkClick r:id="rId3"/>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5</a:t>
            </a:fld>
            <a:endParaRPr lang="es-ES_tradnl"/>
          </a:p>
        </p:txBody>
      </p:sp>
    </p:spTree>
    <p:extLst>
      <p:ext uri="{BB962C8B-B14F-4D97-AF65-F5344CB8AC3E}">
        <p14:creationId xmlns:p14="http://schemas.microsoft.com/office/powerpoint/2010/main" val="346358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hlinkClick r:id="rId3"/>
              </a:rPr>
              <a:t/>
            </a:r>
            <a:br>
              <a:rPr lang="en-US" sz="1200" b="0" i="0" u="none" strike="noStrike" kern="1200" dirty="0">
                <a:solidFill>
                  <a:schemeClr val="tx1"/>
                </a:solidFill>
                <a:effectLst/>
                <a:latin typeface="+mn-lt"/>
                <a:ea typeface="+mn-ea"/>
                <a:cs typeface="+mn-cs"/>
                <a:hlinkClick r:id="rId3"/>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7</a:t>
            </a:fld>
            <a:endParaRPr lang="es-ES_tradnl"/>
          </a:p>
        </p:txBody>
      </p:sp>
    </p:spTree>
    <p:extLst>
      <p:ext uri="{BB962C8B-B14F-4D97-AF65-F5344CB8AC3E}">
        <p14:creationId xmlns:p14="http://schemas.microsoft.com/office/powerpoint/2010/main" val="202306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sz="2800" b="1" dirty="0" smtClean="0">
                <a:solidFill>
                  <a:schemeClr val="bg1"/>
                </a:solidFill>
                <a:latin typeface="Abadi MT Condensed Extra Bold" charset="0"/>
                <a:ea typeface="Abadi MT Condensed Extra Bold" charset="0"/>
                <a:cs typeface="Abadi MT Condensed Extra Bold" charset="0"/>
              </a:rPr>
              <a:t>PROVERBIOS 22:1</a:t>
            </a:r>
            <a:r>
              <a:rPr lang="es-PA" sz="1200" dirty="0" smtClean="0">
                <a:solidFill>
                  <a:schemeClr val="bg1"/>
                </a:solidFill>
              </a:rPr>
              <a:t/>
            </a:r>
            <a:br>
              <a:rPr lang="es-PA" sz="1200" dirty="0" smtClean="0">
                <a:solidFill>
                  <a:schemeClr val="bg1"/>
                </a:solidFill>
              </a:rPr>
            </a:br>
            <a:r>
              <a:rPr lang="es-PA" sz="1200" b="1" dirty="0" smtClean="0">
                <a:solidFill>
                  <a:schemeClr val="bg1"/>
                </a:solidFill>
              </a:rPr>
              <a:t>La buena reputación toma años obtenerla, pero sólo unos pocos minutos perderla.  </a:t>
            </a:r>
            <a:br>
              <a:rPr lang="es-PA" sz="1200" b="1" dirty="0" smtClean="0">
                <a:solidFill>
                  <a:schemeClr val="bg1"/>
                </a:solidFill>
              </a:rPr>
            </a:br>
            <a:r>
              <a:rPr lang="es-PA" sz="1200" b="1" dirty="0" smtClean="0">
                <a:solidFill>
                  <a:schemeClr val="bg1"/>
                </a:solidFill>
              </a:rPr>
              <a:t>El carácter manifestará tu llamado y es necesario para tener buena reputación como los discípulos.</a:t>
            </a: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8</a:t>
            </a:fld>
            <a:endParaRPr lang="es-ES_tradnl"/>
          </a:p>
        </p:txBody>
      </p:sp>
    </p:spTree>
    <p:extLst>
      <p:ext uri="{BB962C8B-B14F-4D97-AF65-F5344CB8AC3E}">
        <p14:creationId xmlns:p14="http://schemas.microsoft.com/office/powerpoint/2010/main" val="120332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s-ES_tradnl" dirty="0" smtClean="0">
                <a:solidFill>
                  <a:schemeClr val="tx1"/>
                </a:solidFill>
              </a:rPr>
              <a:t>La mansedumbre en la escuela de Cristo es uno de los frutos destacados del Espíritu. Es una gracia obrada por el Espíritu Santo como santificador y capacita a su poseedor a dominar en todo tiempo su temperamento duro e impetuoso.</a:t>
            </a:r>
          </a:p>
          <a:p>
            <a:pPr marL="171450" lvl="0" indent="-171450" algn="just">
              <a:buFont typeface="Arial" panose="020B0604020202020204" pitchFamily="34" charset="0"/>
              <a:buChar char="•"/>
            </a:pPr>
            <a:r>
              <a:rPr lang="es-CR" dirty="0" smtClean="0">
                <a:effectLst/>
              </a:rPr>
              <a:t>La humildad es la virtud que consiste en conocer las propias limitaciones y debilidades y actuar de acuerdo a tal conocimiento; ausencia de soberbia.</a:t>
            </a:r>
            <a:endParaRPr lang="es-ES_tradnl" dirty="0" smtClean="0">
              <a:solidFill>
                <a:schemeClr val="tx1"/>
              </a:solidFill>
            </a:endParaRPr>
          </a:p>
          <a:p>
            <a:pPr marL="171450" lvl="0" indent="-171450" algn="just">
              <a:buFont typeface="Arial" panose="020B0604020202020204" pitchFamily="34" charset="0"/>
              <a:buChar char="•"/>
            </a:pPr>
            <a:r>
              <a:rPr lang="es-CR" b="1" dirty="0" smtClean="0">
                <a:effectLst/>
              </a:rPr>
              <a:t>1 Pedro 5:5-6, Santiago 4:10, </a:t>
            </a:r>
            <a:r>
              <a:rPr lang="es-ES_tradnl" b="1" dirty="0" smtClean="0">
                <a:solidFill>
                  <a:schemeClr val="tx1"/>
                </a:solidFill>
              </a:rPr>
              <a:t>Salmos 149:4</a:t>
            </a:r>
            <a:endParaRPr lang="es-CR" b="1" dirty="0" smtClean="0">
              <a:effectLst/>
            </a:endParaRPr>
          </a:p>
          <a:p>
            <a:pPr marL="171450" lvl="0" indent="-171450" algn="just">
              <a:buFont typeface="Arial" panose="020B0604020202020204" pitchFamily="34" charset="0"/>
              <a:buChar char="•"/>
            </a:pPr>
            <a:r>
              <a:rPr lang="es-CR" altLang="x-none" dirty="0" smtClean="0">
                <a:solidFill>
                  <a:schemeClr val="tx1"/>
                </a:solidFill>
              </a:rPr>
              <a:t>Fue humilde porque no buscó su propia gloria sino la gloria del Padre (Juan 8:50)</a:t>
            </a:r>
            <a:endParaRPr lang="es-ES_tradnl" dirty="0" smtClean="0">
              <a:solidFill>
                <a:schemeClr val="tx1"/>
              </a:solidFill>
            </a:endParaRPr>
          </a:p>
          <a:p>
            <a:pPr marL="171450" lvl="0" indent="-171450" algn="just">
              <a:buFont typeface="Arial" panose="020B0604020202020204" pitchFamily="34" charset="0"/>
              <a:buChar char="•"/>
            </a:pPr>
            <a:r>
              <a:rPr lang="es-CR" altLang="x-none" dirty="0" smtClean="0">
                <a:solidFill>
                  <a:schemeClr val="tx1"/>
                </a:solidFill>
              </a:rPr>
              <a:t>El Salvador evitó la publicidad fabulosa que alimenta el orgullo.</a:t>
            </a:r>
          </a:p>
          <a:p>
            <a:pPr marL="171450" lvl="0" indent="-171450" algn="just">
              <a:buFont typeface="Arial" panose="020B0604020202020204" pitchFamily="34" charset="0"/>
              <a:buChar char="•"/>
            </a:pPr>
            <a:r>
              <a:rPr lang="es-CR" altLang="x-none" dirty="0" smtClean="0">
                <a:solidFill>
                  <a:schemeClr val="tx1"/>
                </a:solidFill>
              </a:rPr>
              <a:t>La humildad de Cristo le permitió asociarse con los publicanos y los pecadores (Lucas 15:1-2)</a:t>
            </a:r>
          </a:p>
          <a:p>
            <a:pPr marL="171450" lvl="0" indent="-171450" algn="just">
              <a:buFont typeface="Arial" panose="020B0604020202020204" pitchFamily="34" charset="0"/>
              <a:buChar char="•"/>
            </a:pPr>
            <a:r>
              <a:rPr lang="es-CR" altLang="x-none" dirty="0" smtClean="0">
                <a:solidFill>
                  <a:schemeClr val="tx1"/>
                </a:solidFill>
              </a:rPr>
              <a:t>La humildad de Jesús le mantuvo callado ante acusaciones degradantes (Isaías 53:7, 1 Pedro 2:23)</a:t>
            </a:r>
          </a:p>
          <a:p>
            <a:pPr marL="171450" lvl="0" indent="-171450" algn="just">
              <a:buFont typeface="Arial" panose="020B0604020202020204" pitchFamily="34" charset="0"/>
              <a:buChar char="•"/>
            </a:pPr>
            <a:r>
              <a:rPr lang="es-CR" altLang="x-none" dirty="0" smtClean="0">
                <a:solidFill>
                  <a:schemeClr val="tx1"/>
                </a:solidFill>
              </a:rPr>
              <a:t>Jesús demostró su humildad al lavarles los pies a sus discípulos (Juan 13:4-5)</a:t>
            </a:r>
          </a:p>
          <a:p>
            <a:pPr marL="171450" lvl="0" indent="-171450" algn="just">
              <a:buFont typeface="Arial" panose="020B0604020202020204" pitchFamily="34" charset="0"/>
              <a:buChar char="•"/>
            </a:pPr>
            <a:r>
              <a:rPr lang="es-CR" altLang="x-none" dirty="0" smtClean="0">
                <a:solidFill>
                  <a:schemeClr val="tx1"/>
                </a:solidFill>
              </a:rPr>
              <a:t>Humildad suprema (Filipenses 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dirty="0">
              <a:solidFill>
                <a:schemeClr val="tx1"/>
              </a:solidFill>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9</a:t>
            </a:fld>
            <a:endParaRPr lang="es-ES_tradnl"/>
          </a:p>
        </p:txBody>
      </p:sp>
    </p:spTree>
    <p:extLst>
      <p:ext uri="{BB962C8B-B14F-4D97-AF65-F5344CB8AC3E}">
        <p14:creationId xmlns:p14="http://schemas.microsoft.com/office/powerpoint/2010/main" val="86290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s-ES_tradnl" dirty="0" smtClean="0">
                <a:solidFill>
                  <a:schemeClr val="tx1"/>
                </a:solidFill>
              </a:rPr>
              <a:t>El lenguaje de la mansedumbre nunca es el de la jactancia.</a:t>
            </a:r>
          </a:p>
          <a:p>
            <a:pPr marL="171450" lvl="0" indent="-171450" algn="just">
              <a:buFont typeface="Arial" panose="020B0604020202020204" pitchFamily="34" charset="0"/>
              <a:buChar char="•"/>
            </a:pPr>
            <a:r>
              <a:rPr lang="es-ES_tradnl" dirty="0" smtClean="0">
                <a:solidFill>
                  <a:schemeClr val="tx1"/>
                </a:solidFill>
              </a:rPr>
              <a:t>La mansedumbre es el adorno interior que Dios estima de gran valor. </a:t>
            </a:r>
          </a:p>
          <a:p>
            <a:pPr marL="171450" lvl="0" indent="-171450" algn="just">
              <a:buFont typeface="Arial" panose="020B0604020202020204" pitchFamily="34" charset="0"/>
              <a:buChar char="•"/>
            </a:pPr>
            <a:r>
              <a:rPr lang="es-CR" altLang="x-none" dirty="0" smtClean="0">
                <a:solidFill>
                  <a:schemeClr val="tx1"/>
                </a:solidFill>
              </a:rPr>
              <a:t>La mansedumbre es una actitud mental opuesta a la rudeza y la contención. La mansedumbre se manifiesta en gentileza y ternura hacia los demás. Jesús mismo dice que él es manso (Mateo 11:29, Mateo 12:20)</a:t>
            </a:r>
            <a:endParaRPr lang="es-ES_tradnl" dirty="0" smtClean="0">
              <a:solidFill>
                <a:schemeClr val="tx1"/>
              </a:solidFill>
            </a:endParaRPr>
          </a:p>
          <a:p>
            <a:pPr marL="171450" lvl="0" indent="-171450" algn="just">
              <a:buFont typeface="Arial" panose="020B0604020202020204" pitchFamily="34" charset="0"/>
              <a:buChar char="•"/>
            </a:pPr>
            <a:r>
              <a:rPr lang="es-CR" altLang="x-none" dirty="0" smtClean="0">
                <a:solidFill>
                  <a:schemeClr val="tx1"/>
                </a:solidFill>
              </a:rPr>
              <a:t>Pablo les preguntó a los corintios: "Iré a vosotros con vara, o con amor y espíritu de mansedumbre?" (1 Corintios 4:21). </a:t>
            </a:r>
          </a:p>
          <a:p>
            <a:pPr marL="171450" lvl="0" indent="-171450" algn="just">
              <a:buFont typeface="Arial" panose="020B0604020202020204" pitchFamily="34" charset="0"/>
              <a:buChar char="•"/>
            </a:pPr>
            <a:r>
              <a:rPr lang="es-CR" altLang="x-none" dirty="0" smtClean="0">
                <a:solidFill>
                  <a:schemeClr val="tx1"/>
                </a:solidFill>
              </a:rPr>
              <a:t>Como cristianos debemos aprender mansedumbre (2 Timoteo 2:24-25).</a:t>
            </a:r>
          </a:p>
          <a:p>
            <a:pPr marL="171450" lvl="0" indent="-171450" algn="just">
              <a:buFont typeface="Arial" panose="020B0604020202020204" pitchFamily="34" charset="0"/>
              <a:buChar char="•"/>
            </a:pPr>
            <a:r>
              <a:rPr lang="es-CR" altLang="x-none" dirty="0" smtClean="0">
                <a:solidFill>
                  <a:schemeClr val="tx1"/>
                </a:solidFill>
              </a:rPr>
              <a:t>Jesús manifestó mansedumbre al no quebrar la caña cascada y no apagar el pábilo que humea (Mateo 12:20). Trató con ternura al quebrantado y sopló el fuego que se apagaba.</a:t>
            </a:r>
          </a:p>
          <a:p>
            <a:endParaRPr lang="en-US" dirty="0"/>
          </a:p>
        </p:txBody>
      </p:sp>
      <p:sp>
        <p:nvSpPr>
          <p:cNvPr id="4" name="Slide Number Placeholder 3"/>
          <p:cNvSpPr>
            <a:spLocks noGrp="1"/>
          </p:cNvSpPr>
          <p:nvPr>
            <p:ph type="sldNum" sz="quarter" idx="5"/>
          </p:nvPr>
        </p:nvSpPr>
        <p:spPr/>
        <p:txBody>
          <a:bodyPr/>
          <a:lstStyle/>
          <a:p>
            <a:fld id="{055805A2-311B-044D-B49A-588F3FE7EC1A}" type="slidenum">
              <a:rPr lang="es-ES_tradnl" smtClean="0"/>
              <a:t>10</a:t>
            </a:fld>
            <a:endParaRPr lang="es-ES_tradnl"/>
          </a:p>
        </p:txBody>
      </p:sp>
    </p:spTree>
    <p:extLst>
      <p:ext uri="{BB962C8B-B14F-4D97-AF65-F5344CB8AC3E}">
        <p14:creationId xmlns:p14="http://schemas.microsoft.com/office/powerpoint/2010/main" val="63072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F0AF-29AC-C045-8086-A8807353E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96526B-9A49-2C4B-8210-E97D17024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4E2B2F-169F-6F4A-9F2C-926411C84320}"/>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529FD930-8AF2-D149-905E-1D9E3E1BA8A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A6BC0FD9-0921-AE47-8DF0-215B2F9A1AB1}"/>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357275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DC00-A200-4649-B833-203AA798D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B63CDA-8A85-584C-82D5-C7A71E6406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33F39-4DA3-5C46-8C10-096AB9AAEFF3}"/>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74598C63-8B58-3248-87DF-7D94471A513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71D1CB23-20AB-F741-88CE-0E79F4E3D516}"/>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264400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F70B11-56E1-204C-9D38-DD81F5C9EC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FA71E-CA39-6A43-BE3F-8E21ABECAF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52C97-9633-694E-8638-D2C1709DC389}"/>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AF30F545-D791-1F4D-AEDA-3DED5136862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2537FBD8-5269-4E40-A800-FCE55A495103}"/>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79320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60C3-20D6-EB40-BFCA-BFAC17B08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666ED-B4AD-DD4C-B77A-576A45A285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BE68A-3164-F142-B698-1DECC0D59677}"/>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9AC3DBE4-0288-2744-B546-5F25892AF30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AA2BF4D8-0B76-EE4C-BAA9-E6C418643210}"/>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142736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EC79-4A0E-DB47-B6A0-200AD13B9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3BEF98-EF68-4148-85AC-966ECDF17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BD809D-A1C7-C44E-96B2-3EA5CF3D5008}"/>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95D0658C-0A71-804E-9DC2-D46DAE93D012}"/>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C334C59-EBA8-854B-9C3D-471B79521DDE}"/>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63630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220A-D5BE-9A49-8484-A6E45364B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FB369-BCDE-1A43-AD06-65FDC25DA4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90E5D-4E08-6842-8736-BF8196CFD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85F7F5-70D9-2149-A686-012488A1C196}"/>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EB00EF9A-E1A0-F940-B284-31A56E2E098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06162BB2-118B-634F-8EF7-3FEC33BE584E}"/>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23955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EE26-5CB3-3F42-96B5-1461EAACB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8F23E-84A1-FC4E-8291-09C0BE3BC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389E45-CB5E-984D-91BB-1D45F51DB0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8D307-E4D5-6A4E-9144-6A11D47B5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1371BF-4E09-BB44-B318-91958049D1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2DE8C-0BDC-FD49-BA29-21279347743E}"/>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8" name="Footer Placeholder 7">
            <a:extLst>
              <a:ext uri="{FF2B5EF4-FFF2-40B4-BE49-F238E27FC236}">
                <a16:creationId xmlns:a16="http://schemas.microsoft.com/office/drawing/2014/main" id="{A90F2251-6690-CB4B-8402-7D94C7628A4D}"/>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3F918A4C-77D9-0D40-944D-FB989E9E3BCC}"/>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169755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3879-1B22-CA41-938A-89F58C5162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A81101-E325-B64E-852D-4403D462114A}"/>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4" name="Footer Placeholder 3">
            <a:extLst>
              <a:ext uri="{FF2B5EF4-FFF2-40B4-BE49-F238E27FC236}">
                <a16:creationId xmlns:a16="http://schemas.microsoft.com/office/drawing/2014/main" id="{19671236-815B-1642-950B-A98F975F51EF}"/>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1421DDC0-05F3-F446-BB05-0881D7FE2B3F}"/>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27349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FF4C0-752E-814E-8A84-36BFF1DB1036}"/>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3" name="Footer Placeholder 2">
            <a:extLst>
              <a:ext uri="{FF2B5EF4-FFF2-40B4-BE49-F238E27FC236}">
                <a16:creationId xmlns:a16="http://schemas.microsoft.com/office/drawing/2014/main" id="{8012AD9F-D5F1-9E46-9EA9-6488E99F5762}"/>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E1D2F33E-E0B6-E44B-8261-9330251DBAD7}"/>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141829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241C-D86C-BC40-A3A3-21F919CC6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2C3BA-94B5-854E-B611-71939B49D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B863E6-A668-C140-8F89-CED551C6B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AE3B89-4122-D140-B651-7CB2750EEEE0}"/>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1BA2B2CC-5F8D-A148-A413-BEE0993B4BE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3DA6DAE6-8745-9943-AF80-C36C4BC49C63}"/>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421439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514B-1152-A34F-AAA2-0F4232C96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30AB9-F335-264A-800D-50AFF3BD3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9D5B4-13C3-D147-A8C1-F448E8627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E9DB54-8EC7-E44E-B455-BE7B3FEBFC6A}"/>
              </a:ext>
            </a:extLst>
          </p:cNvPr>
          <p:cNvSpPr>
            <a:spLocks noGrp="1"/>
          </p:cNvSpPr>
          <p:nvPr>
            <p:ph type="dt" sz="half" idx="10"/>
          </p:nvPr>
        </p:nvSpPr>
        <p:spPr/>
        <p:txBody>
          <a:bodyPr/>
          <a:lstStyle/>
          <a:p>
            <a:fld id="{CAD5DDBC-1BCB-AA42-B923-6E811F700486}"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BF3A666D-9170-5F4D-BF64-5E52CD2D738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814E09FF-3134-C843-BC72-3DDD180D1058}"/>
              </a:ext>
            </a:extLst>
          </p:cNvPr>
          <p:cNvSpPr>
            <a:spLocks noGrp="1"/>
          </p:cNvSpPr>
          <p:nvPr>
            <p:ph type="sldNum" sz="quarter" idx="12"/>
          </p:nvPr>
        </p:nvSpPr>
        <p:spPr/>
        <p:txBody>
          <a:body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206699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4C56-F253-1047-9F8A-63CDD576D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57637-38C6-2748-B50B-380A2C677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E9D04-9AD9-704D-8955-95951BE3B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5DDBC-1BCB-AA42-B923-6E811F700486}"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49F27AFA-E660-CE40-AAEC-E9CD5048C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1B6494F4-1138-A640-B189-1AEF2D3E1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03D39-68F7-1C40-89DE-43296898DB30}" type="slidenum">
              <a:rPr lang="es-ES_tradnl" smtClean="0"/>
              <a:t>‹#›</a:t>
            </a:fld>
            <a:endParaRPr lang="es-ES_tradnl"/>
          </a:p>
        </p:txBody>
      </p:sp>
    </p:spTree>
    <p:extLst>
      <p:ext uri="{BB962C8B-B14F-4D97-AF65-F5344CB8AC3E}">
        <p14:creationId xmlns:p14="http://schemas.microsoft.com/office/powerpoint/2010/main" val="33905034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roverbia.net/citasautor.asp?autor=590" TargetMode="External"/><Relationship Id="rId5" Type="http://schemas.openxmlformats.org/officeDocument/2006/relationships/hyperlink" Target="http://www.proverbia.net/citasautor.asp?autor=927" TargetMode="External"/><Relationship Id="rId4" Type="http://schemas.openxmlformats.org/officeDocument/2006/relationships/hyperlink" Target="http://www.proverbia.net/citasautor.asp?autor=32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lum bright="70000" contrast="-70000"/>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944630" y="6238352"/>
            <a:ext cx="2337852" cy="490682"/>
          </a:xfrm>
          <a:prstGeom prst="rect">
            <a:avLst/>
          </a:prstGeom>
        </p:spPr>
      </p:pic>
      <p:pic>
        <p:nvPicPr>
          <p:cNvPr id="5" name="Picture 4">
            <a:extLst>
              <a:ext uri="{FF2B5EF4-FFF2-40B4-BE49-F238E27FC236}">
                <a16:creationId xmlns:a16="http://schemas.microsoft.com/office/drawing/2014/main" id="{F909DE89-35C1-6947-A183-424DE6BD8093}"/>
              </a:ext>
            </a:extLst>
          </p:cNvPr>
          <p:cNvPicPr>
            <a:picLocks noChangeAspect="1"/>
          </p:cNvPicPr>
          <p:nvPr/>
        </p:nvPicPr>
        <p:blipFill>
          <a:blip r:embed="rId5"/>
          <a:stretch>
            <a:fillRect/>
          </a:stretch>
        </p:blipFill>
        <p:spPr>
          <a:xfrm>
            <a:off x="0" y="0"/>
            <a:ext cx="12192000" cy="6858000"/>
          </a:xfrm>
          <a:prstGeom prst="rect">
            <a:avLst/>
          </a:prstGeom>
        </p:spPr>
      </p:pic>
      <p:sp>
        <p:nvSpPr>
          <p:cNvPr id="2" name="Título 1"/>
          <p:cNvSpPr>
            <a:spLocks noGrp="1"/>
          </p:cNvSpPr>
          <p:nvPr>
            <p:ph type="ctrTitle"/>
          </p:nvPr>
        </p:nvSpPr>
        <p:spPr>
          <a:xfrm>
            <a:off x="686516" y="2837056"/>
            <a:ext cx="9573563" cy="1518950"/>
          </a:xfrm>
        </p:spPr>
        <p:txBody>
          <a:bodyPr>
            <a:noAutofit/>
          </a:bodyPr>
          <a:lstStyle/>
          <a:p>
            <a:pPr algn="l"/>
            <a:r>
              <a:rPr lang="es-ES_tradnl" sz="5400" dirty="0" smtClean="0">
                <a:ln w="0"/>
                <a:solidFill>
                  <a:schemeClr val="bg1"/>
                </a:solidFill>
                <a:effectLst>
                  <a:outerShdw blurRad="38100" dist="19050" dir="2700000" algn="tl" rotWithShape="0">
                    <a:schemeClr val="dk1">
                      <a:alpha val="40000"/>
                    </a:schemeClr>
                  </a:outerShdw>
                </a:effectLst>
                <a:latin typeface="Gabriola" panose="04040605051002020D02" pitchFamily="82" charset="0"/>
                <a:ea typeface="Abadi MT Condensed Extra Bold" charset="0"/>
                <a:cs typeface="Abadi MT Condensed Extra Bold" charset="0"/>
              </a:rPr>
              <a:t>El </a:t>
            </a:r>
            <a:r>
              <a:rPr lang="es-ES_tradnl" sz="5400" dirty="0">
                <a:ln w="0"/>
                <a:solidFill>
                  <a:schemeClr val="bg1"/>
                </a:solidFill>
                <a:effectLst>
                  <a:outerShdw blurRad="38100" dist="19050" dir="2700000" algn="tl" rotWithShape="0">
                    <a:schemeClr val="dk1">
                      <a:alpha val="40000"/>
                    </a:schemeClr>
                  </a:outerShdw>
                </a:effectLst>
                <a:latin typeface="Gabriola" panose="04040605051002020D02" pitchFamily="82" charset="0"/>
                <a:ea typeface="Abadi MT Condensed Extra Bold" charset="0"/>
                <a:cs typeface="Abadi MT Condensed Extra Bold" charset="0"/>
              </a:rPr>
              <a:t>CARÁCTER de una DIACONISA SEGUIDORA de JESÚS</a:t>
            </a:r>
            <a:endParaRPr lang="en-US" sz="5400" dirty="0">
              <a:ln w="0"/>
              <a:solidFill>
                <a:schemeClr val="bg1"/>
              </a:solidFill>
              <a:effectLst>
                <a:outerShdw blurRad="38100" dist="19050" dir="2700000" algn="tl" rotWithShape="0">
                  <a:schemeClr val="dk1">
                    <a:alpha val="40000"/>
                  </a:schemeClr>
                </a:outerShdw>
              </a:effectLst>
              <a:latin typeface="Gabriola" pitchFamily="82" charset="0"/>
              <a:ea typeface="Brush Script MT" panose="03060802040406070304" pitchFamily="66" charset="-122"/>
              <a:cs typeface="Brush Script MT" panose="03060802040406070304" pitchFamily="66" charset="-122"/>
            </a:endParaRPr>
          </a:p>
        </p:txBody>
      </p:sp>
      <p:cxnSp>
        <p:nvCxnSpPr>
          <p:cNvPr id="7" name="Straight Connector 6">
            <a:extLst>
              <a:ext uri="{FF2B5EF4-FFF2-40B4-BE49-F238E27FC236}">
                <a16:creationId xmlns:a16="http://schemas.microsoft.com/office/drawing/2014/main" id="{74EB82C8-0031-774A-95F3-25A3542B5DA0}"/>
              </a:ext>
            </a:extLst>
          </p:cNvPr>
          <p:cNvCxnSpPr/>
          <p:nvPr/>
        </p:nvCxnSpPr>
        <p:spPr>
          <a:xfrm>
            <a:off x="801944" y="4324399"/>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E57CC1B-E76A-3348-AD11-2237EAB02DF1}"/>
              </a:ext>
            </a:extLst>
          </p:cNvPr>
          <p:cNvSpPr txBox="1"/>
          <p:nvPr/>
        </p:nvSpPr>
        <p:spPr>
          <a:xfrm>
            <a:off x="686516" y="4342684"/>
            <a:ext cx="4917989" cy="369332"/>
          </a:xfrm>
          <a:prstGeom prst="rect">
            <a:avLst/>
          </a:prstGeom>
          <a:noFill/>
        </p:spPr>
        <p:txBody>
          <a:bodyPr wrap="square" rtlCol="0">
            <a:spAutoFit/>
          </a:bodyPr>
          <a:lstStyle/>
          <a:p>
            <a:r>
              <a:rPr lang="en-US" i="1" dirty="0" smtClean="0">
                <a:solidFill>
                  <a:schemeClr val="bg1"/>
                </a:solidFill>
              </a:rPr>
              <a:t> </a:t>
            </a:r>
            <a:r>
              <a:rPr lang="en-US" i="1" dirty="0">
                <a:solidFill>
                  <a:schemeClr val="bg1"/>
                </a:solidFill>
              </a:rPr>
              <a:t>Gloria Ruiz </a:t>
            </a:r>
          </a:p>
        </p:txBody>
      </p:sp>
      <p:pic>
        <p:nvPicPr>
          <p:cNvPr id="11" name="Picture 10">
            <a:extLst>
              <a:ext uri="{FF2B5EF4-FFF2-40B4-BE49-F238E27FC236}">
                <a16:creationId xmlns:a16="http://schemas.microsoft.com/office/drawing/2014/main" id="{699F3A90-622D-CF4D-BEBD-F3878D0D415A}"/>
              </a:ext>
            </a:extLst>
          </p:cNvPr>
          <p:cNvPicPr>
            <a:picLocks noChangeAspect="1"/>
          </p:cNvPicPr>
          <p:nvPr/>
        </p:nvPicPr>
        <p:blipFill>
          <a:blip r:embed="rId6">
            <a:clrChange>
              <a:clrFrom>
                <a:srgbClr val="FFFFFF"/>
              </a:clrFrom>
              <a:clrTo>
                <a:srgbClr val="FFFFFF">
                  <a:alpha val="0"/>
                </a:srgbClr>
              </a:clrTo>
            </a:clrChange>
            <a:alphaModFix/>
          </a:blip>
          <a:stretch>
            <a:fillRect/>
          </a:stretch>
        </p:blipFill>
        <p:spPr>
          <a:xfrm>
            <a:off x="348863" y="5782523"/>
            <a:ext cx="3164575" cy="801033"/>
          </a:xfrm>
          <a:prstGeom prst="rect">
            <a:avLst/>
          </a:prstGeom>
        </p:spPr>
      </p:pic>
    </p:spTree>
    <p:extLst>
      <p:ext uri="{BB962C8B-B14F-4D97-AF65-F5344CB8AC3E}">
        <p14:creationId xmlns:p14="http://schemas.microsoft.com/office/powerpoint/2010/main" val="13045967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49D9B-AB5F-5A40-8229-BA461B144EEF}"/>
              </a:ext>
            </a:extLst>
          </p:cNvPr>
          <p:cNvPicPr>
            <a:picLocks noChangeAspect="1"/>
          </p:cNvPicPr>
          <p:nvPr/>
        </p:nvPicPr>
        <p:blipFill>
          <a:blip r:embed="rId3"/>
          <a:stretch>
            <a:fillRect/>
          </a:stretch>
        </p:blipFill>
        <p:spPr>
          <a:xfrm>
            <a:off x="0" y="-31023"/>
            <a:ext cx="12192000" cy="6857999"/>
          </a:xfrm>
          <a:prstGeom prst="rect">
            <a:avLst/>
          </a:prstGeom>
        </p:spPr>
      </p:pic>
      <p:sp>
        <p:nvSpPr>
          <p:cNvPr id="5" name="Título 4"/>
          <p:cNvSpPr>
            <a:spLocks noGrp="1"/>
          </p:cNvSpPr>
          <p:nvPr>
            <p:ph type="title"/>
          </p:nvPr>
        </p:nvSpPr>
        <p:spPr>
          <a:xfrm>
            <a:off x="-1824951" y="2611593"/>
            <a:ext cx="8107603" cy="786384"/>
          </a:xfrm>
        </p:spPr>
        <p:txBody>
          <a:bodyPr anchor="b">
            <a:noAutofit/>
          </a:bodyPr>
          <a:lstStyle/>
          <a:p>
            <a:pPr algn="ctr"/>
            <a:r>
              <a:rPr lang="es-ES_tradnl" sz="3200" b="1" dirty="0">
                <a:solidFill>
                  <a:schemeClr val="accent6"/>
                </a:solidFill>
                <a:latin typeface="Abadi MT Condensed Extra Bold" charset="0"/>
                <a:ea typeface="Abadi MT Condensed Extra Bold" charset="0"/>
                <a:cs typeface="Abadi MT Condensed Extra Bold" charset="0"/>
              </a:rPr>
              <a:t>CARÁCTER DE JESÚS</a:t>
            </a:r>
            <a:r>
              <a:rPr lang="es-ES_tradnl" sz="3200" b="1" dirty="0">
                <a:solidFill>
                  <a:schemeClr val="accent6"/>
                </a:solidFill>
                <a:latin typeface="Abadi MT Condensed Extra Bold" charset="0"/>
                <a:ea typeface="Abadi MT Condensed Extra Bold" charset="0"/>
                <a:cs typeface="Abadi MT Condensed Extra Bold" charset="0"/>
              </a:rPr>
              <a:t/>
            </a:r>
            <a:br>
              <a:rPr lang="es-ES_tradnl" sz="3200" b="1" dirty="0">
                <a:solidFill>
                  <a:schemeClr val="accent6"/>
                </a:solidFill>
                <a:latin typeface="Abadi MT Condensed Extra Bold" charset="0"/>
                <a:ea typeface="Abadi MT Condensed Extra Bold" charset="0"/>
                <a:cs typeface="Abadi MT Condensed Extra Bold" charset="0"/>
              </a:rPr>
            </a:br>
            <a:r>
              <a:rPr lang="es-ES_tradnl" sz="2400" b="1" dirty="0">
                <a:solidFill>
                  <a:schemeClr val="accent6"/>
                </a:solidFill>
                <a:latin typeface="Abadi MT Condensed Extra Bold" charset="0"/>
                <a:ea typeface="Abadi MT Condensed Extra Bold" charset="0"/>
                <a:cs typeface="Abadi MT Condensed Extra Bold" charset="0"/>
              </a:rPr>
              <a:t>(</a:t>
            </a:r>
            <a:r>
              <a:rPr lang="es-ES_tradnl" sz="2400" b="1" dirty="0" smtClean="0">
                <a:solidFill>
                  <a:schemeClr val="accent6"/>
                </a:solidFill>
                <a:latin typeface="Abadi MT Condensed Extra Bold" charset="0"/>
                <a:ea typeface="Abadi MT Condensed Extra Bold" charset="0"/>
                <a:cs typeface="Abadi MT Condensed Extra Bold" charset="0"/>
              </a:rPr>
              <a:t>Mateo </a:t>
            </a:r>
            <a:r>
              <a:rPr lang="es-ES_tradnl" sz="2400" b="1" dirty="0">
                <a:solidFill>
                  <a:schemeClr val="accent6"/>
                </a:solidFill>
                <a:latin typeface="Abadi MT Condensed Extra Bold" charset="0"/>
                <a:ea typeface="Abadi MT Condensed Extra Bold" charset="0"/>
                <a:cs typeface="Abadi MT Condensed Extra Bold" charset="0"/>
              </a:rPr>
              <a:t>11:29)</a:t>
            </a:r>
          </a:p>
        </p:txBody>
      </p:sp>
      <p:graphicFrame>
        <p:nvGraphicFramePr>
          <p:cNvPr id="7" name="Marcador de contenido 4"/>
          <p:cNvGraphicFramePr>
            <a:graphicFrameLocks/>
          </p:cNvGraphicFramePr>
          <p:nvPr>
            <p:extLst>
              <p:ext uri="{D42A27DB-BD31-4B8C-83A1-F6EECF244321}">
                <p14:modId xmlns:p14="http://schemas.microsoft.com/office/powerpoint/2010/main" val="3250450251"/>
              </p:ext>
            </p:extLst>
          </p:nvPr>
        </p:nvGraphicFramePr>
        <p:xfrm>
          <a:off x="4457700" y="332451"/>
          <a:ext cx="7397913" cy="5624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762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BE88F-63FA-3A4A-8495-2AA4AB7924E4}"/>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p:cNvSpPr>
            <a:spLocks noGrp="1"/>
          </p:cNvSpPr>
          <p:nvPr>
            <p:ph type="title"/>
          </p:nvPr>
        </p:nvSpPr>
        <p:spPr>
          <a:xfrm>
            <a:off x="1883273" y="2240071"/>
            <a:ext cx="9247370" cy="1325563"/>
          </a:xfrm>
        </p:spPr>
        <p:txBody>
          <a:bodyPr>
            <a:noAutofit/>
          </a:bodyPr>
          <a:lstStyle/>
          <a:p>
            <a:r>
              <a:rPr lang="es-ES_tradnl" sz="4800" b="1" dirty="0">
                <a:solidFill>
                  <a:schemeClr val="bg1"/>
                </a:solidFill>
                <a:latin typeface="Abadi MT Condensed Extra Bold" charset="0"/>
                <a:ea typeface="Abadi MT Condensed Extra Bold" charset="0"/>
                <a:cs typeface="Abadi MT Condensed Extra Bold" charset="0"/>
              </a:rPr>
              <a:t>Te gustaría que tu carácter fuera Manso y Humilde como el carácter de Jesús?</a:t>
            </a:r>
            <a:r>
              <a:rPr lang="es-ES_tradnl" sz="6600" b="1" dirty="0">
                <a:latin typeface="Abadi MT Condensed Extra Bold" charset="0"/>
                <a:ea typeface="Abadi MT Condensed Extra Bold" charset="0"/>
                <a:cs typeface="Abadi MT Condensed Extra Bold" charset="0"/>
              </a:rPr>
              <a:t/>
            </a:r>
            <a:br>
              <a:rPr lang="es-ES_tradnl" sz="6600" b="1" dirty="0">
                <a:latin typeface="Abadi MT Condensed Extra Bold" charset="0"/>
                <a:ea typeface="Abadi MT Condensed Extra Bold" charset="0"/>
                <a:cs typeface="Abadi MT Condensed Extra Bold" charset="0"/>
              </a:rPr>
            </a:br>
            <a:r>
              <a:rPr lang="es-ES_tradnl" sz="6600" b="1" dirty="0">
                <a:latin typeface="Abadi MT Condensed Extra Bold" charset="0"/>
                <a:ea typeface="Abadi MT Condensed Extra Bold" charset="0"/>
                <a:cs typeface="Abadi MT Condensed Extra Bold" charset="0"/>
              </a:rPr>
              <a:t/>
            </a:r>
            <a:br>
              <a:rPr lang="es-ES_tradnl" sz="6600" b="1" dirty="0">
                <a:latin typeface="Abadi MT Condensed Extra Bold" charset="0"/>
                <a:ea typeface="Abadi MT Condensed Extra Bold" charset="0"/>
                <a:cs typeface="Abadi MT Condensed Extra Bold" charset="0"/>
              </a:rPr>
            </a:br>
            <a:r>
              <a:rPr lang="es-ES_tradnl" sz="3200" b="1" dirty="0">
                <a:solidFill>
                  <a:schemeClr val="bg1"/>
                </a:solidFill>
                <a:latin typeface="Abadi MT Condensed Extra Bold" charset="0"/>
                <a:ea typeface="Abadi MT Condensed Extra Bold" charset="0"/>
                <a:cs typeface="Abadi MT Condensed Extra Bold" charset="0"/>
              </a:rPr>
              <a:t>Los Discípulos también tuvieron que aprender a formar el carácter como el de Jesús</a:t>
            </a:r>
            <a:endParaRPr lang="en-US" sz="3200" b="1"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0856768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A6F85-D32B-4848-BD6D-46EF69CAAB02}"/>
              </a:ext>
            </a:extLst>
          </p:cNvPr>
          <p:cNvPicPr>
            <a:picLocks noChangeAspect="1"/>
          </p:cNvPicPr>
          <p:nvPr/>
        </p:nvPicPr>
        <p:blipFill>
          <a:blip r:embed="rId3"/>
          <a:stretch>
            <a:fillRect/>
          </a:stretch>
        </p:blipFill>
        <p:spPr>
          <a:xfrm>
            <a:off x="0" y="0"/>
            <a:ext cx="12192000" cy="6857999"/>
          </a:xfrm>
          <a:prstGeom prst="rect">
            <a:avLst/>
          </a:prstGeom>
        </p:spPr>
      </p:pic>
      <p:sp>
        <p:nvSpPr>
          <p:cNvPr id="5" name="Título 4"/>
          <p:cNvSpPr>
            <a:spLocks noGrp="1"/>
          </p:cNvSpPr>
          <p:nvPr>
            <p:ph type="title"/>
          </p:nvPr>
        </p:nvSpPr>
        <p:spPr>
          <a:xfrm>
            <a:off x="192023" y="487070"/>
            <a:ext cx="5903976" cy="1325563"/>
          </a:xfrm>
        </p:spPr>
        <p:txBody>
          <a:bodyPr>
            <a:normAutofit fontScale="90000"/>
          </a:bodyPr>
          <a:lstStyle/>
          <a:p>
            <a:pPr algn="ctr"/>
            <a:r>
              <a:rPr lang="es-ES_tradnl" sz="4800" b="1" dirty="0">
                <a:solidFill>
                  <a:schemeClr val="accent6"/>
                </a:solidFill>
                <a:latin typeface="Abadi MT Condensed Extra Bold" charset="0"/>
                <a:ea typeface="Abadi MT Condensed Extra Bold" charset="0"/>
                <a:cs typeface="Abadi MT Condensed Extra Bold" charset="0"/>
              </a:rPr>
              <a:t>CARÁCTER DE JUAN</a:t>
            </a:r>
            <a:br>
              <a:rPr lang="es-ES_tradnl" sz="4800" b="1" dirty="0">
                <a:solidFill>
                  <a:schemeClr val="accent6"/>
                </a:solidFill>
                <a:latin typeface="Abadi MT Condensed Extra Bold" charset="0"/>
                <a:ea typeface="Abadi MT Condensed Extra Bold" charset="0"/>
                <a:cs typeface="Abadi MT Condensed Extra Bold" charset="0"/>
              </a:rPr>
            </a:br>
            <a:r>
              <a:rPr lang="es-ES_tradnl" sz="2800" b="1" dirty="0">
                <a:solidFill>
                  <a:schemeClr val="accent6"/>
                </a:solidFill>
                <a:latin typeface="Abadi MT Condensed Extra Bold" charset="0"/>
                <a:ea typeface="Abadi MT Condensed Extra Bold" charset="0"/>
                <a:cs typeface="Abadi MT Condensed Extra Bold" charset="0"/>
              </a:rPr>
              <a:t>Edificación del Carácter. Capítulo 7</a:t>
            </a:r>
            <a:endParaRPr lang="en-US" sz="2700" b="1" dirty="0">
              <a:solidFill>
                <a:schemeClr val="accent6"/>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366967" y="1963697"/>
            <a:ext cx="5554089" cy="4270343"/>
          </a:xfrm>
        </p:spPr>
        <p:txBody>
          <a:bodyPr>
            <a:noAutofit/>
          </a:bodyPr>
          <a:lstStyle/>
          <a:p>
            <a:pPr algn="just"/>
            <a:r>
              <a:rPr lang="es-ES_tradnl" sz="1600" b="1" dirty="0">
                <a:solidFill>
                  <a:schemeClr val="accent6"/>
                </a:solidFill>
              </a:rPr>
              <a:t>El apóstol San Juan fue distinguido por sobre sus hermanos como el “discípulo a quien amaba Jesús”. Juan 21:20. Aunque no era en el más mínimo grado cobarde, débil o vacilante en carácter, poseía una disposición amable, y un corazón cálido y amoroso. Parecía haber gozado, en un sentido preeminente, de la amistad de Cristo, y recibía muchas muestras de la confianza y del amor de su Salvador.</a:t>
            </a:r>
          </a:p>
          <a:p>
            <a:pPr algn="just"/>
            <a:r>
              <a:rPr lang="es-ES_tradnl" sz="1600" b="1" dirty="0">
                <a:solidFill>
                  <a:schemeClr val="accent6"/>
                </a:solidFill>
              </a:rPr>
              <a:t>Su amor por Jesús lo inducía a amar a todos aquellos por quienes Cristo murió. Su religión era práctica. Razonaba que el amor a Dios debía manifestarse en el amor a sus hijos. 1 Juan 4:11, 19, 20.</a:t>
            </a:r>
          </a:p>
          <a:p>
            <a:pPr algn="just"/>
            <a:r>
              <a:rPr lang="es-ES_tradnl" sz="1600" b="1" dirty="0">
                <a:solidFill>
                  <a:schemeClr val="accent6"/>
                </a:solidFill>
              </a:rPr>
              <a:t>Juan tenía, por naturaleza, serios defectos de carácter; era orgulloso y ambicioso, y ligero para resentirse por el desaire y la injuria. Juan deseaba llegar a ser semejante a Jesús, y bajo la influencia transformadora del amor de Cristo, llegó a ser manso y humilde de corazón.</a:t>
            </a:r>
          </a:p>
          <a:p>
            <a:pPr marL="0" indent="0" algn="just">
              <a:buNone/>
            </a:pPr>
            <a:endParaRPr lang="es-ES_tradnl" sz="1400" dirty="0"/>
          </a:p>
          <a:p>
            <a:pPr algn="just"/>
            <a:endParaRPr lang="es-ES_tradnl" sz="1400" dirty="0"/>
          </a:p>
        </p:txBody>
      </p:sp>
      <p:sp>
        <p:nvSpPr>
          <p:cNvPr id="7" name="TextBox 6">
            <a:extLst>
              <a:ext uri="{FF2B5EF4-FFF2-40B4-BE49-F238E27FC236}">
                <a16:creationId xmlns:a16="http://schemas.microsoft.com/office/drawing/2014/main" id="{90FAB4B2-C1F8-F942-8835-83145EEC9E9B}"/>
              </a:ext>
            </a:extLst>
          </p:cNvPr>
          <p:cNvSpPr txBox="1"/>
          <p:nvPr/>
        </p:nvSpPr>
        <p:spPr>
          <a:xfrm>
            <a:off x="6096000" y="1928247"/>
            <a:ext cx="5676900" cy="3570208"/>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b="1" dirty="0">
                <a:solidFill>
                  <a:schemeClr val="accent6"/>
                </a:solidFill>
              </a:rPr>
              <a:t>Puede haber defectos notables en el carácter de un individuo, y sin embargo, cuando éste llega a ser un verdadero discípulo de Jesús, el poder de la gracia divina lo convierte en una nueva criatura. El amor de Cristo lo transforma, lo santifica, pero cuando las personas profesan ser cristianas y su religión no las hace mejores hombres y mujeres en todas las relaciones de la vida—representantes vivos de Cristo en disposición y carácter—no son de él</a:t>
            </a:r>
            <a:r>
              <a:rPr lang="es-ES_tradnl" sz="1600" b="1" dirty="0" smtClean="0">
                <a:solidFill>
                  <a:schemeClr val="accent6"/>
                </a:solidFill>
              </a:rPr>
              <a:t>.</a:t>
            </a:r>
          </a:p>
          <a:p>
            <a:pPr marL="285750" indent="-285750" algn="just">
              <a:buFont typeface="Arial" panose="020B0604020202020204" pitchFamily="34" charset="0"/>
              <a:buChar char="•"/>
            </a:pPr>
            <a:endParaRPr lang="es-ES_tradnl" sz="1600" b="1" dirty="0">
              <a:solidFill>
                <a:schemeClr val="accent6"/>
              </a:solidFill>
            </a:endParaRPr>
          </a:p>
          <a:p>
            <a:pPr marL="285750" indent="-285750" algn="just">
              <a:buFont typeface="Arial" panose="020B0604020202020204" pitchFamily="34" charset="0"/>
              <a:buChar char="•"/>
            </a:pPr>
            <a:r>
              <a:rPr lang="es-ES_tradnl" sz="1600" b="1" dirty="0">
                <a:solidFill>
                  <a:schemeClr val="accent6"/>
                </a:solidFill>
              </a:rPr>
              <a:t> Las lecciones de Jesús, que enseñaban que la mansedumbre, la humildad y el amor eran esenciales para el crecimiento en la gracia, y un requisito que los capacitaba para su trabajo, eran del más alto valor para Juan.</a:t>
            </a:r>
          </a:p>
          <a:p>
            <a:endParaRPr lang="en-US" dirty="0"/>
          </a:p>
        </p:txBody>
      </p:sp>
    </p:spTree>
    <p:extLst>
      <p:ext uri="{BB962C8B-B14F-4D97-AF65-F5344CB8AC3E}">
        <p14:creationId xmlns:p14="http://schemas.microsoft.com/office/powerpoint/2010/main" val="9286819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5DA5F0-4156-D64F-8A0A-6999E8D65C9D}"/>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3908669" y="3167743"/>
            <a:ext cx="8009882" cy="1325563"/>
          </a:xfrm>
        </p:spPr>
        <p:txBody>
          <a:bodyPr>
            <a:noAutofit/>
          </a:bodyPr>
          <a:lstStyle/>
          <a:p>
            <a:pPr algn="ctr"/>
            <a:r>
              <a:rPr lang="es-ES_tradnl" sz="4800" dirty="0">
                <a:solidFill>
                  <a:schemeClr val="accent6"/>
                </a:solidFill>
                <a:latin typeface="Abadi MT Condensed Extra Bold" charset="0"/>
                <a:ea typeface="Abadi MT Condensed Extra Bold" charset="0"/>
                <a:cs typeface="Abadi MT Condensed Extra Bold" charset="0"/>
              </a:rPr>
              <a:t>Te gustaría ser transformada como el Apóstol Juan y bajo la influencia del amor de Cristo, ser mansa y humilde de corazón?</a:t>
            </a:r>
            <a:endParaRPr lang="en-US" sz="48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158231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97630-01D9-6343-8154-3E4C0CB9D13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3100032" y="2308318"/>
            <a:ext cx="6774320" cy="3527079"/>
          </a:xfrm>
        </p:spPr>
        <p:txBody>
          <a:bodyPr vert="horz" lIns="91440" tIns="45720" rIns="91440" bIns="45720" rtlCol="0" anchor="t">
            <a:noAutofit/>
          </a:bodyPr>
          <a:lstStyle/>
          <a:p>
            <a:pPr algn="ctr"/>
            <a:r>
              <a:rPr lang="es-CR" dirty="0" smtClean="0">
                <a:solidFill>
                  <a:schemeClr val="bg1"/>
                </a:solidFill>
                <a:latin typeface="Abadi MT Condensed Extra Bold" charset="0"/>
                <a:ea typeface="Abadi MT Condensed Extra Bold" charset="0"/>
                <a:cs typeface="Abadi MT Condensed Extra Bold" charset="0"/>
              </a:rPr>
              <a:t>"</a:t>
            </a:r>
            <a:r>
              <a:rPr lang="es-CR" dirty="0">
                <a:solidFill>
                  <a:schemeClr val="bg1"/>
                </a:solidFill>
                <a:latin typeface="Abadi MT Condensed Extra Bold" charset="0"/>
                <a:ea typeface="Abadi MT Condensed Extra Bold" charset="0"/>
                <a:cs typeface="Abadi MT Condensed Extra Bold" charset="0"/>
              </a:rPr>
              <a:t>Haya, pues, en vosotros este sentir que hubo también en Cristo </a:t>
            </a:r>
            <a:r>
              <a:rPr lang="es-CR" dirty="0" smtClean="0">
                <a:solidFill>
                  <a:schemeClr val="bg1"/>
                </a:solidFill>
                <a:latin typeface="Abadi MT Condensed Extra Bold" charset="0"/>
                <a:ea typeface="Abadi MT Condensed Extra Bold" charset="0"/>
                <a:cs typeface="Abadi MT Condensed Extra Bold" charset="0"/>
              </a:rPr>
              <a:t>Jesús“</a:t>
            </a:r>
            <a:br>
              <a:rPr lang="es-CR" dirty="0" smtClean="0">
                <a:solidFill>
                  <a:schemeClr val="bg1"/>
                </a:solidFill>
                <a:latin typeface="Abadi MT Condensed Extra Bold" charset="0"/>
                <a:ea typeface="Abadi MT Condensed Extra Bold" charset="0"/>
                <a:cs typeface="Abadi MT Condensed Extra Bold" charset="0"/>
              </a:rPr>
            </a:br>
            <a:r>
              <a:rPr lang="en-US" sz="4800" dirty="0">
                <a:latin typeface="Abadi MT Condensed Extra Bold" charset="0"/>
                <a:ea typeface="Abadi MT Condensed Extra Bold" charset="0"/>
                <a:cs typeface="Abadi MT Condensed Extra Bold" charset="0"/>
              </a:rPr>
              <a:t/>
            </a:r>
            <a:br>
              <a:rPr lang="en-US" sz="4800" dirty="0">
                <a:latin typeface="Abadi MT Condensed Extra Bold" charset="0"/>
                <a:ea typeface="Abadi MT Condensed Extra Bold" charset="0"/>
                <a:cs typeface="Abadi MT Condensed Extra Bold" charset="0"/>
              </a:rPr>
            </a:br>
            <a:r>
              <a:rPr lang="en-US" sz="3200" dirty="0">
                <a:solidFill>
                  <a:schemeClr val="bg1"/>
                </a:solidFill>
                <a:latin typeface="Abadi MT Condensed Extra Bold" charset="0"/>
                <a:ea typeface="Abadi MT Condensed Extra Bold" charset="0"/>
                <a:cs typeface="Abadi MT Condensed Extra Bold" charset="0"/>
              </a:rPr>
              <a:t>FILIPENSES 2:5</a:t>
            </a:r>
            <a:r>
              <a:rPr lang="en-US" sz="4000" dirty="0">
                <a:solidFill>
                  <a:schemeClr val="bg1"/>
                </a:solidFill>
                <a:latin typeface="Abadi MT Condensed Extra Bold" charset="0"/>
                <a:ea typeface="Abadi MT Condensed Extra Bold" charset="0"/>
                <a:cs typeface="Abadi MT Condensed Extra Bold" charset="0"/>
              </a:rPr>
              <a:t/>
            </a:r>
            <a:br>
              <a:rPr lang="en-US" sz="4000" dirty="0">
                <a:solidFill>
                  <a:schemeClr val="bg1"/>
                </a:solidFill>
                <a:latin typeface="Abadi MT Condensed Extra Bold" charset="0"/>
                <a:ea typeface="Abadi MT Condensed Extra Bold" charset="0"/>
                <a:cs typeface="Abadi MT Condensed Extra Bold" charset="0"/>
              </a:rPr>
            </a:br>
            <a:endParaRPr lang="en-US" sz="4000" dirty="0">
              <a:latin typeface="Abadi MT Condensed Extra Bold" charset="0"/>
              <a:ea typeface="Abadi MT Condensed Extra Bold" charset="0"/>
              <a:cs typeface="Abadi MT Condensed Extra Bold" charset="0"/>
            </a:endParaRPr>
          </a:p>
        </p:txBody>
      </p:sp>
      <p:sp>
        <p:nvSpPr>
          <p:cNvPr id="5" name="CuadroTexto 4"/>
          <p:cNvSpPr txBox="1"/>
          <p:nvPr/>
        </p:nvSpPr>
        <p:spPr>
          <a:xfrm>
            <a:off x="2881813" y="660605"/>
            <a:ext cx="6992539" cy="2431435"/>
          </a:xfrm>
          <a:prstGeom prst="rect">
            <a:avLst/>
          </a:prstGeom>
          <a:noFill/>
        </p:spPr>
        <p:txBody>
          <a:bodyPr wrap="square" rtlCol="0">
            <a:spAutoFit/>
          </a:bodyPr>
          <a:lstStyle/>
          <a:p>
            <a:pPr algn="ctr"/>
            <a:r>
              <a:rPr lang="es-ES_tradnl" sz="6600" dirty="0">
                <a:solidFill>
                  <a:schemeClr val="bg1"/>
                </a:solidFill>
                <a:latin typeface="Abadi MT Condensed Extra Bold" charset="0"/>
                <a:ea typeface="Abadi MT Condensed Extra Bold" charset="0"/>
                <a:cs typeface="Abadi MT Condensed Extra Bold" charset="0"/>
              </a:rPr>
              <a:t>PABLO DICE:</a:t>
            </a:r>
          </a:p>
          <a:p>
            <a:pPr algn="ctr"/>
            <a:endParaRPr lang="es-ES_tradnl" sz="80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2772146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09AE3-1A1E-0944-9B66-A4EE2484345C}"/>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659511" y="2060386"/>
            <a:ext cx="8911705" cy="4828094"/>
          </a:xfrm>
        </p:spPr>
        <p:txBody>
          <a:bodyPr>
            <a:noAutofit/>
          </a:bodyPr>
          <a:lstStyle/>
          <a:p>
            <a:pPr algn="just"/>
            <a:r>
              <a:rPr lang="es-ES_tradnl" sz="2000" dirty="0">
                <a:solidFill>
                  <a:schemeClr val="accent6"/>
                </a:solidFill>
              </a:rPr>
              <a:t>Desarrollar </a:t>
            </a:r>
            <a:r>
              <a:rPr lang="es-ES_tradnl" sz="2000" b="1" dirty="0">
                <a:solidFill>
                  <a:schemeClr val="accent6"/>
                </a:solidFill>
              </a:rPr>
              <a:t>el carácter de Cristo es la tarea más importante de la vida</a:t>
            </a:r>
            <a:r>
              <a:rPr lang="es-ES_tradnl" sz="2000" dirty="0">
                <a:solidFill>
                  <a:schemeClr val="accent6"/>
                </a:solidFill>
              </a:rPr>
              <a:t>, </a:t>
            </a:r>
            <a:r>
              <a:rPr lang="es-ES_tradnl" sz="2000" b="1" dirty="0">
                <a:solidFill>
                  <a:schemeClr val="accent6"/>
                </a:solidFill>
              </a:rPr>
              <a:t>porque es la única cosa que vamos a llevar con nosotros a la eternidad</a:t>
            </a:r>
            <a:r>
              <a:rPr lang="es-ES_tradnl" sz="2000" dirty="0">
                <a:solidFill>
                  <a:schemeClr val="accent6"/>
                </a:solidFill>
              </a:rPr>
              <a:t>.</a:t>
            </a:r>
          </a:p>
          <a:p>
            <a:pPr algn="just"/>
            <a:r>
              <a:rPr lang="es-ES_tradnl" sz="2000" dirty="0">
                <a:solidFill>
                  <a:schemeClr val="accent6"/>
                </a:solidFill>
              </a:rPr>
              <a:t>El carácter se construye en la vida diaria. Dios construye el carácter en nuestras vidas permitiendo experimentar situaciones en las que somos tentados a hacer exactamente lo contrario a tener un carácter de calidad. El desarrollo del carácter siempre involucra una elección. Cuando tomamos la decisión correcta, nuestro carácter crece más como el de Cristo. Cada vez que elegimos responder a una situación a la manera de Dios, en vez de seguir nuestra inclinación natural, desarrollamos el carácter. Por esta razón, Él permite todo tipo de circunstancias en la formación del carácter: conflicto, decepciones, dificultades, tentaciones, tiempos de sequía y retrasos.</a:t>
            </a:r>
          </a:p>
          <a:p>
            <a:pPr marL="0" lvl="0" indent="0" algn="just">
              <a:buNone/>
            </a:pPr>
            <a:endParaRPr lang="es-ES" sz="2400" dirty="0"/>
          </a:p>
          <a:p>
            <a:pPr marL="0" indent="0" algn="just">
              <a:buNone/>
            </a:pPr>
            <a:endParaRPr lang="es-ES_tradnl" sz="2400" b="1" dirty="0"/>
          </a:p>
        </p:txBody>
      </p:sp>
      <p:sp>
        <p:nvSpPr>
          <p:cNvPr id="2" name="Título 1"/>
          <p:cNvSpPr>
            <a:spLocks noGrp="1"/>
          </p:cNvSpPr>
          <p:nvPr>
            <p:ph type="title"/>
          </p:nvPr>
        </p:nvSpPr>
        <p:spPr>
          <a:xfrm>
            <a:off x="659511" y="640462"/>
            <a:ext cx="11379200" cy="779462"/>
          </a:xfrm>
        </p:spPr>
        <p:txBody>
          <a:bodyPr>
            <a:noAutofit/>
          </a:bodyPr>
          <a:lstStyle/>
          <a:p>
            <a:r>
              <a:rPr lang="es-ES_tradnl" sz="3600" dirty="0">
                <a:solidFill>
                  <a:schemeClr val="accent6"/>
                </a:solidFill>
                <a:latin typeface="Abadi MT Condensed Extra Bold" charset="0"/>
                <a:ea typeface="Abadi MT Condensed Extra Bold" charset="0"/>
                <a:cs typeface="Abadi MT Condensed Extra Bold" charset="0"/>
              </a:rPr>
              <a:t>Analiza en parejas la siguiente cita </a:t>
            </a:r>
            <a:r>
              <a:rPr lang="es-ES_tradnl" sz="3600" dirty="0" smtClean="0">
                <a:solidFill>
                  <a:schemeClr val="accent6"/>
                </a:solidFill>
                <a:latin typeface="Abadi MT Condensed Extra Bold" charset="0"/>
                <a:ea typeface="Abadi MT Condensed Extra Bold" charset="0"/>
                <a:cs typeface="Abadi MT Condensed Extra Bold" charset="0"/>
              </a:rPr>
              <a:t>de</a:t>
            </a:r>
            <a:br>
              <a:rPr lang="es-ES_tradnl" sz="3600" dirty="0" smtClean="0">
                <a:solidFill>
                  <a:schemeClr val="accent6"/>
                </a:solidFill>
                <a:latin typeface="Abadi MT Condensed Extra Bold" charset="0"/>
                <a:ea typeface="Abadi MT Condensed Extra Bold" charset="0"/>
                <a:cs typeface="Abadi MT Condensed Extra Bold" charset="0"/>
              </a:rPr>
            </a:br>
            <a:r>
              <a:rPr lang="es-ES_tradnl" sz="3600" dirty="0" smtClean="0">
                <a:solidFill>
                  <a:schemeClr val="accent6"/>
                </a:solidFill>
                <a:latin typeface="Abadi MT Condensed Extra Bold" charset="0"/>
                <a:ea typeface="Abadi MT Condensed Extra Bold" charset="0"/>
                <a:cs typeface="Abadi MT Condensed Extra Bold" charset="0"/>
              </a:rPr>
              <a:t>Elena </a:t>
            </a:r>
            <a:r>
              <a:rPr lang="es-ES_tradnl" sz="3600" dirty="0">
                <a:solidFill>
                  <a:schemeClr val="accent6"/>
                </a:solidFill>
                <a:latin typeface="Abadi MT Condensed Extra Bold" charset="0"/>
                <a:ea typeface="Abadi MT Condensed Extra Bold" charset="0"/>
                <a:cs typeface="Abadi MT Condensed Extra Bold" charset="0"/>
              </a:rPr>
              <a:t>De White. </a:t>
            </a:r>
            <a:r>
              <a:rPr lang="es-ES_tradnl" sz="3600" dirty="0" smtClean="0">
                <a:solidFill>
                  <a:schemeClr val="accent6"/>
                </a:solidFill>
                <a:latin typeface="Abadi MT Condensed Extra Bold" charset="0"/>
                <a:ea typeface="Abadi MT Condensed Extra Bold" charset="0"/>
                <a:cs typeface="Abadi MT Condensed Extra Bold" charset="0"/>
              </a:rPr>
              <a:t/>
            </a:r>
            <a:br>
              <a:rPr lang="es-ES_tradnl" sz="3600" dirty="0" smtClean="0">
                <a:solidFill>
                  <a:schemeClr val="accent6"/>
                </a:solidFill>
                <a:latin typeface="Abadi MT Condensed Extra Bold" charset="0"/>
                <a:ea typeface="Abadi MT Condensed Extra Bold" charset="0"/>
                <a:cs typeface="Abadi MT Condensed Extra Bold" charset="0"/>
              </a:rPr>
            </a:br>
            <a:r>
              <a:rPr lang="es-ES_tradnl" sz="1800" dirty="0" smtClean="0">
                <a:solidFill>
                  <a:schemeClr val="accent6"/>
                </a:solidFill>
                <a:latin typeface="Abadi MT Condensed Extra Bold" charset="0"/>
                <a:ea typeface="Abadi MT Condensed Extra Bold" charset="0"/>
                <a:cs typeface="Abadi MT Condensed Extra Bold" charset="0"/>
              </a:rPr>
              <a:t>Edificación </a:t>
            </a:r>
            <a:r>
              <a:rPr lang="es-ES_tradnl" sz="1800" dirty="0">
                <a:solidFill>
                  <a:schemeClr val="accent6"/>
                </a:solidFill>
                <a:latin typeface="Abadi MT Condensed Extra Bold" charset="0"/>
                <a:ea typeface="Abadi MT Condensed Extra Bold" charset="0"/>
                <a:cs typeface="Abadi MT Condensed Extra Bold" charset="0"/>
              </a:rPr>
              <a:t>del carácter, capitulo 10</a:t>
            </a:r>
            <a:endParaRPr lang="en-US" sz="36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326920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BE1B97-58DE-AF45-A668-90017E213A73}"/>
              </a:ext>
            </a:extLst>
          </p:cNvPr>
          <p:cNvPicPr>
            <a:picLocks noChangeAspect="1"/>
          </p:cNvPicPr>
          <p:nvPr/>
        </p:nvPicPr>
        <p:blipFill>
          <a:blip r:embed="rId2"/>
          <a:stretch>
            <a:fillRect/>
          </a:stretch>
        </p:blipFill>
        <p:spPr>
          <a:xfrm>
            <a:off x="0" y="1"/>
            <a:ext cx="12192000" cy="6857999"/>
          </a:xfrm>
          <a:prstGeom prst="rect">
            <a:avLst/>
          </a:prstGeom>
        </p:spPr>
      </p:pic>
      <p:sp>
        <p:nvSpPr>
          <p:cNvPr id="5" name="CuadroTexto 4"/>
          <p:cNvSpPr txBox="1"/>
          <p:nvPr/>
        </p:nvSpPr>
        <p:spPr>
          <a:xfrm>
            <a:off x="3830865" y="637849"/>
            <a:ext cx="6254081" cy="1938992"/>
          </a:xfrm>
          <a:prstGeom prst="rect">
            <a:avLst/>
          </a:prstGeom>
          <a:noFill/>
        </p:spPr>
        <p:txBody>
          <a:bodyPr wrap="square" rtlCol="0">
            <a:spAutoFit/>
          </a:bodyPr>
          <a:lstStyle/>
          <a:p>
            <a:pPr algn="ctr"/>
            <a:r>
              <a:rPr lang="es-ES_tradnl" sz="6000" dirty="0">
                <a:solidFill>
                  <a:schemeClr val="accent6"/>
                </a:solidFill>
                <a:latin typeface="Abadi MT Condensed Extra Bold" charset="0"/>
                <a:ea typeface="Abadi MT Condensed Extra Bold" charset="0"/>
                <a:cs typeface="Abadi MT Condensed Extra Bold" charset="0"/>
              </a:rPr>
              <a:t>PABLO DICE:</a:t>
            </a:r>
          </a:p>
          <a:p>
            <a:pPr algn="ctr"/>
            <a:endParaRPr lang="es-ES_tradnl" sz="6000" dirty="0">
              <a:solidFill>
                <a:schemeClr val="accent6"/>
              </a:solidFill>
              <a:latin typeface="Abadi MT Condensed Extra Bold" charset="0"/>
              <a:ea typeface="Abadi MT Condensed Extra Bold" charset="0"/>
              <a:cs typeface="Abadi MT Condensed Extra Bold" charset="0"/>
            </a:endParaRPr>
          </a:p>
        </p:txBody>
      </p:sp>
      <p:sp>
        <p:nvSpPr>
          <p:cNvPr id="2" name="Título 1"/>
          <p:cNvSpPr>
            <a:spLocks noGrp="1"/>
          </p:cNvSpPr>
          <p:nvPr>
            <p:ph type="title"/>
          </p:nvPr>
        </p:nvSpPr>
        <p:spPr>
          <a:xfrm>
            <a:off x="4585932" y="1899476"/>
            <a:ext cx="6774320" cy="3527079"/>
          </a:xfrm>
        </p:spPr>
        <p:txBody>
          <a:bodyPr vert="horz" lIns="91440" tIns="45720" rIns="91440" bIns="45720" rtlCol="0" anchor="t">
            <a:noAutofit/>
          </a:bodyPr>
          <a:lstStyle/>
          <a:p>
            <a:pPr algn="ctr"/>
            <a:r>
              <a:rPr lang="en-US" dirty="0">
                <a:latin typeface="Abadi MT Condensed Extra Bold" charset="0"/>
                <a:ea typeface="Abadi MT Condensed Extra Bold" charset="0"/>
                <a:cs typeface="Abadi MT Condensed Extra Bold" charset="0"/>
              </a:rPr>
              <a:t/>
            </a:r>
            <a:br>
              <a:rPr lang="en-US" dirty="0">
                <a:latin typeface="Abadi MT Condensed Extra Bold" charset="0"/>
                <a:ea typeface="Abadi MT Condensed Extra Bold" charset="0"/>
                <a:cs typeface="Abadi MT Condensed Extra Bold" charset="0"/>
              </a:rPr>
            </a:br>
            <a:r>
              <a:rPr lang="en-US" dirty="0" smtClean="0">
                <a:solidFill>
                  <a:schemeClr val="accent6"/>
                </a:solidFill>
                <a:latin typeface="Abadi MT Condensed Extra Bold" charset="0"/>
                <a:ea typeface="Abadi MT Condensed Extra Bold" charset="0"/>
                <a:cs typeface="Abadi MT Condensed Extra Bold" charset="0"/>
              </a:rPr>
              <a:t>“</a:t>
            </a:r>
            <a:r>
              <a:rPr lang="en-US" dirty="0">
                <a:solidFill>
                  <a:schemeClr val="accent6"/>
                </a:solidFill>
                <a:latin typeface="Abadi MT Condensed Extra Bold" charset="0"/>
                <a:ea typeface="Abadi MT Condensed Extra Bold" charset="0"/>
                <a:cs typeface="Abadi MT Condensed Extra Bold" charset="0"/>
              </a:rPr>
              <a:t>CON NUESTRO CARÁCTER DAMOS  A CONOCER A CRISTO ANTE LOS DEMÁS</a:t>
            </a:r>
            <a:r>
              <a:rPr lang="en-US" dirty="0" smtClean="0">
                <a:solidFill>
                  <a:schemeClr val="accent6"/>
                </a:solidFill>
                <a:latin typeface="Abadi MT Condensed Extra Bold" charset="0"/>
                <a:ea typeface="Abadi MT Condensed Extra Bold" charset="0"/>
                <a:cs typeface="Abadi MT Condensed Extra Bold" charset="0"/>
              </a:rPr>
              <a:t>”</a:t>
            </a:r>
            <a:r>
              <a:rPr lang="en-US" dirty="0">
                <a:solidFill>
                  <a:schemeClr val="accent6"/>
                </a:solidFill>
                <a:latin typeface="Abadi MT Condensed Extra Bold" charset="0"/>
                <a:ea typeface="Abadi MT Condensed Extra Bold" charset="0"/>
                <a:cs typeface="Abadi MT Condensed Extra Bold" charset="0"/>
              </a:rPr>
              <a:t/>
            </a:r>
            <a:br>
              <a:rPr lang="en-US" dirty="0">
                <a:solidFill>
                  <a:schemeClr val="accent6"/>
                </a:solidFill>
                <a:latin typeface="Abadi MT Condensed Extra Bold" charset="0"/>
                <a:ea typeface="Abadi MT Condensed Extra Bold" charset="0"/>
                <a:cs typeface="Abadi MT Condensed Extra Bold" charset="0"/>
              </a:rPr>
            </a:br>
            <a:r>
              <a:rPr lang="en-US" dirty="0">
                <a:solidFill>
                  <a:schemeClr val="accent6"/>
                </a:solidFill>
                <a:latin typeface="Abadi MT Condensed Extra Bold" charset="0"/>
                <a:ea typeface="Abadi MT Condensed Extra Bold" charset="0"/>
                <a:cs typeface="Abadi MT Condensed Extra Bold" charset="0"/>
              </a:rPr>
              <a:t/>
            </a:r>
            <a:br>
              <a:rPr lang="en-US" dirty="0">
                <a:solidFill>
                  <a:schemeClr val="accent6"/>
                </a:solidFill>
                <a:latin typeface="Abadi MT Condensed Extra Bold" charset="0"/>
                <a:ea typeface="Abadi MT Condensed Extra Bold" charset="0"/>
                <a:cs typeface="Abadi MT Condensed Extra Bold" charset="0"/>
              </a:rPr>
            </a:br>
            <a:r>
              <a:rPr lang="en-US" sz="2800" dirty="0">
                <a:solidFill>
                  <a:schemeClr val="accent6"/>
                </a:solidFill>
                <a:latin typeface="Abadi MT Condensed Extra Bold" charset="0"/>
                <a:ea typeface="Abadi MT Condensed Extra Bold" charset="0"/>
                <a:cs typeface="Abadi MT Condensed Extra Bold" charset="0"/>
              </a:rPr>
              <a:t>COLOSENSES 1:28</a:t>
            </a:r>
            <a:r>
              <a:rPr lang="en-US" dirty="0">
                <a:latin typeface="Abadi MT Condensed Extra Bold" charset="0"/>
                <a:ea typeface="Abadi MT Condensed Extra Bold" charset="0"/>
                <a:cs typeface="Abadi MT Condensed Extra Bold" charset="0"/>
              </a:rPr>
              <a:t/>
            </a:r>
            <a:br>
              <a:rPr lang="en-US" dirty="0">
                <a:latin typeface="Abadi MT Condensed Extra Bold" charset="0"/>
                <a:ea typeface="Abadi MT Condensed Extra Bold" charset="0"/>
                <a:cs typeface="Abadi MT Condensed Extra Bold" charset="0"/>
              </a:rPr>
            </a:br>
            <a:r>
              <a:rPr lang="en-US" dirty="0">
                <a:latin typeface="Abadi MT Condensed Extra Bold" charset="0"/>
                <a:ea typeface="Abadi MT Condensed Extra Bold" charset="0"/>
                <a:cs typeface="Abadi MT Condensed Extra Bold" charset="0"/>
              </a:rPr>
              <a:t/>
            </a:r>
            <a:br>
              <a:rPr lang="en-US" dirty="0">
                <a:latin typeface="Abadi MT Condensed Extra Bold" charset="0"/>
                <a:ea typeface="Abadi MT Condensed Extra Bold" charset="0"/>
                <a:cs typeface="Abadi MT Condensed Extra Bold" charset="0"/>
              </a:rPr>
            </a:br>
            <a:r>
              <a:rPr lang="en-US" dirty="0">
                <a:solidFill>
                  <a:schemeClr val="accent6"/>
                </a:solidFill>
                <a:latin typeface="Abadi MT Condensed Extra Bold" charset="0"/>
                <a:ea typeface="Abadi MT Condensed Extra Bold" charset="0"/>
                <a:cs typeface="Abadi MT Condensed Extra Bold" charset="0"/>
              </a:rPr>
              <a:t/>
            </a:r>
            <a:br>
              <a:rPr lang="en-US" dirty="0">
                <a:solidFill>
                  <a:schemeClr val="accent6"/>
                </a:solidFill>
                <a:latin typeface="Abadi MT Condensed Extra Bold" charset="0"/>
                <a:ea typeface="Abadi MT Condensed Extra Bold" charset="0"/>
                <a:cs typeface="Abadi MT Condensed Extra Bold" charset="0"/>
              </a:rPr>
            </a:br>
            <a:endParaRPr lang="en-US" sz="36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341008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F6001-AE75-9347-BA3F-FEB0B0CD5DB7}"/>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p:cNvSpPr>
            <a:spLocks noGrp="1"/>
          </p:cNvSpPr>
          <p:nvPr>
            <p:ph type="title"/>
          </p:nvPr>
        </p:nvSpPr>
        <p:spPr>
          <a:xfrm>
            <a:off x="1944755" y="2898476"/>
            <a:ext cx="8302490" cy="1325563"/>
          </a:xfrm>
        </p:spPr>
        <p:txBody>
          <a:bodyPr>
            <a:noAutofit/>
          </a:bodyPr>
          <a:lstStyle/>
          <a:p>
            <a:pPr algn="ctr"/>
            <a:r>
              <a:rPr lang="es-ES_tradnl" sz="6000" dirty="0">
                <a:solidFill>
                  <a:schemeClr val="bg1"/>
                </a:solidFill>
                <a:latin typeface="Abadi MT Condensed Extra Bold" charset="0"/>
                <a:ea typeface="Abadi MT Condensed Extra Bold" charset="0"/>
                <a:cs typeface="Abadi MT Condensed Extra Bold" charset="0"/>
              </a:rPr>
              <a:t>Para dar a conocer al mundo la imagen de Cristo debemos imitar a Cristo y ser Lideres Siervas como lo fue </a:t>
            </a:r>
            <a:r>
              <a:rPr lang="es-ES_tradnl" sz="6000" dirty="0" smtClean="0">
                <a:solidFill>
                  <a:schemeClr val="bg1"/>
                </a:solidFill>
                <a:latin typeface="Abadi MT Condensed Extra Bold" charset="0"/>
                <a:ea typeface="Abadi MT Condensed Extra Bold" charset="0"/>
                <a:cs typeface="Abadi MT Condensed Extra Bold" charset="0"/>
              </a:rPr>
              <a:t>Él.</a:t>
            </a:r>
            <a:r>
              <a:rPr lang="es-ES_tradnl" sz="6000" dirty="0">
                <a:latin typeface="Abadi MT Condensed Extra Bold" charset="0"/>
                <a:ea typeface="Abadi MT Condensed Extra Bold" charset="0"/>
                <a:cs typeface="Abadi MT Condensed Extra Bold" charset="0"/>
              </a:rPr>
              <a:t/>
            </a:r>
            <a:br>
              <a:rPr lang="es-ES_tradnl" sz="6000" dirty="0">
                <a:latin typeface="Abadi MT Condensed Extra Bold" charset="0"/>
                <a:ea typeface="Abadi MT Condensed Extra Bold" charset="0"/>
                <a:cs typeface="Abadi MT Condensed Extra Bold" charset="0"/>
              </a:rPr>
            </a:br>
            <a:endParaRPr lang="es-ES_tradnl" sz="6000" dirty="0">
              <a:latin typeface="Abadi MT Condensed Extra Bold" charset="0"/>
              <a:ea typeface="Abadi MT Condensed Extra Bold" charset="0"/>
              <a:cs typeface="Abadi MT Condensed Extra Bold" charset="0"/>
            </a:endParaRPr>
          </a:p>
        </p:txBody>
      </p:sp>
      <p:sp>
        <p:nvSpPr>
          <p:cNvPr id="6" name="Rectangle 5">
            <a:extLst>
              <a:ext uri="{FF2B5EF4-FFF2-40B4-BE49-F238E27FC236}">
                <a16:creationId xmlns:a16="http://schemas.microsoft.com/office/drawing/2014/main" id="{869612E1-C2B0-5844-B11A-1F4AC385E53A}"/>
              </a:ext>
            </a:extLst>
          </p:cNvPr>
          <p:cNvSpPr/>
          <p:nvPr/>
        </p:nvSpPr>
        <p:spPr>
          <a:xfrm>
            <a:off x="7611900" y="6363091"/>
            <a:ext cx="4357283" cy="369332"/>
          </a:xfrm>
          <a:prstGeom prst="rect">
            <a:avLst/>
          </a:prstGeom>
          <a:solidFill>
            <a:srgbClr val="FFA8B9"/>
          </a:solidFill>
        </p:spPr>
        <p:txBody>
          <a:bodyPr wrap="none">
            <a:spAutoFit/>
          </a:bodyPr>
          <a:lstStyle/>
          <a:p>
            <a:r>
              <a:rPr lang="en-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El  CARÁCTER de </a:t>
            </a:r>
            <a:r>
              <a:rPr lang="en-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una</a:t>
            </a:r>
            <a:r>
              <a:rPr lang="en-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DIACONISA SEGUIDORA de </a:t>
            </a:r>
            <a:r>
              <a:rPr lang="en-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Jes</a:t>
            </a:r>
            <a:r>
              <a:rPr lang="es-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ús</a:t>
            </a:r>
            <a:r>
              <a:rPr lang="es-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a:t>
            </a:r>
            <a:endParaRPr lang="en-US" dirty="0"/>
          </a:p>
        </p:txBody>
      </p:sp>
    </p:spTree>
    <p:extLst>
      <p:ext uri="{BB962C8B-B14F-4D97-AF65-F5344CB8AC3E}">
        <p14:creationId xmlns:p14="http://schemas.microsoft.com/office/powerpoint/2010/main" val="607211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6727D4-B64E-7245-A83F-92E8E62BD1EC}"/>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658586" y="301116"/>
            <a:ext cx="10515600" cy="1325563"/>
          </a:xfrm>
        </p:spPr>
        <p:txBody>
          <a:bodyPr>
            <a:noAutofit/>
          </a:bodyPr>
          <a:lstStyle/>
          <a:p>
            <a:r>
              <a:rPr lang="es-ES_tradnl" sz="6600" dirty="0">
                <a:solidFill>
                  <a:schemeClr val="accent6"/>
                </a:solidFill>
                <a:latin typeface="Abadi MT Condensed Extra Bold" charset="0"/>
                <a:ea typeface="Abadi MT Condensed Extra Bold" charset="0"/>
                <a:cs typeface="Abadi MT Condensed Extra Bold" charset="0"/>
              </a:rPr>
              <a:t>JOSUÉ </a:t>
            </a:r>
            <a:r>
              <a:rPr lang="es-ES_tradnl" sz="3200" dirty="0">
                <a:solidFill>
                  <a:schemeClr val="accent6"/>
                </a:solidFill>
                <a:latin typeface="Abadi MT Condensed Extra Bold" charset="0"/>
                <a:ea typeface="Abadi MT Condensed Extra Bold" charset="0"/>
                <a:cs typeface="Abadi MT Condensed Extra Bold" charset="0"/>
              </a:rPr>
              <a:t/>
            </a:r>
            <a:br>
              <a:rPr lang="es-ES_tradnl" sz="3200" dirty="0">
                <a:solidFill>
                  <a:schemeClr val="accent6"/>
                </a:solidFill>
                <a:latin typeface="Abadi MT Condensed Extra Bold" charset="0"/>
                <a:ea typeface="Abadi MT Condensed Extra Bold" charset="0"/>
                <a:cs typeface="Abadi MT Condensed Extra Bold" charset="0"/>
              </a:rPr>
            </a:br>
            <a:r>
              <a:rPr lang="es-ES_tradnl" sz="3200" dirty="0">
                <a:solidFill>
                  <a:schemeClr val="accent6"/>
                </a:solidFill>
                <a:latin typeface="Abadi MT Condensed Extra Bold" charset="0"/>
                <a:ea typeface="Abadi MT Condensed Extra Bold" charset="0"/>
                <a:cs typeface="Abadi MT Condensed Extra Bold" charset="0"/>
              </a:rPr>
              <a:t>Libro de Roberto Herrera. Capítulo 1</a:t>
            </a:r>
            <a:endParaRPr lang="en-US" sz="3200" dirty="0">
              <a:solidFill>
                <a:schemeClr val="accent6"/>
              </a:solidFill>
              <a:latin typeface="Abadi MT Condensed Extra Bold" charset="0"/>
              <a:ea typeface="Abadi MT Condensed Extra Bold" charset="0"/>
              <a:cs typeface="Abadi MT Condensed Extra Bold" charset="0"/>
            </a:endParaRPr>
          </a:p>
        </p:txBody>
      </p:sp>
      <p:sp>
        <p:nvSpPr>
          <p:cNvPr id="4" name="Marcador de contenido 3"/>
          <p:cNvSpPr>
            <a:spLocks noGrp="1"/>
          </p:cNvSpPr>
          <p:nvPr>
            <p:ph idx="1"/>
          </p:nvPr>
        </p:nvSpPr>
        <p:spPr>
          <a:xfrm>
            <a:off x="647700" y="1992086"/>
            <a:ext cx="5448300" cy="4930205"/>
          </a:xfrm>
        </p:spPr>
        <p:txBody>
          <a:bodyPr>
            <a:normAutofit/>
          </a:bodyPr>
          <a:lstStyle/>
          <a:p>
            <a:pPr lvl="0" algn="just"/>
            <a:r>
              <a:rPr lang="es-ES_tradnl" sz="2200" dirty="0">
                <a:solidFill>
                  <a:schemeClr val="accent6"/>
                </a:solidFill>
              </a:rPr>
              <a:t>Josué trabajó como ayudante de Moisés por cuarenta años, a  lo largo de esos años él se mantuvo en un segundo plano. Pág. 10</a:t>
            </a:r>
          </a:p>
          <a:p>
            <a:pPr lvl="0" algn="just"/>
            <a:r>
              <a:rPr lang="es-ES_tradnl" sz="2200" dirty="0">
                <a:solidFill>
                  <a:schemeClr val="accent6"/>
                </a:solidFill>
              </a:rPr>
              <a:t>Estamos acostumbrados a verlo como un simple sirviente de Moisés. Pág. 17</a:t>
            </a:r>
          </a:p>
          <a:p>
            <a:pPr algn="just"/>
            <a:r>
              <a:rPr lang="es-ES_tradnl" sz="2200" dirty="0">
                <a:solidFill>
                  <a:schemeClr val="accent6"/>
                </a:solidFill>
              </a:rPr>
              <a:t>El carácter de Josué era valeroso, resuelto y perseverante, pronto para actuar, incorruptible, despreocupado de intereses egoístas… y sobre todo inspirado por una viva fe en Dios. Pág. 17 y 18</a:t>
            </a:r>
          </a:p>
          <a:p>
            <a:pPr lvl="0" algn="just"/>
            <a:endParaRPr lang="es-ES_tradnl" dirty="0"/>
          </a:p>
          <a:p>
            <a:pPr lvl="0" algn="just" rtl="0"/>
            <a:endParaRPr lang="es-ES_tradnl" dirty="0"/>
          </a:p>
        </p:txBody>
      </p:sp>
      <p:sp>
        <p:nvSpPr>
          <p:cNvPr id="7" name="TextBox 6">
            <a:extLst>
              <a:ext uri="{FF2B5EF4-FFF2-40B4-BE49-F238E27FC236}">
                <a16:creationId xmlns:a16="http://schemas.microsoft.com/office/drawing/2014/main" id="{D386B5FB-54A1-E541-86E7-6667A2286968}"/>
              </a:ext>
            </a:extLst>
          </p:cNvPr>
          <p:cNvSpPr txBox="1"/>
          <p:nvPr/>
        </p:nvSpPr>
        <p:spPr>
          <a:xfrm>
            <a:off x="6408964" y="1992086"/>
            <a:ext cx="5470072" cy="3077766"/>
          </a:xfrm>
          <a:prstGeom prst="rect">
            <a:avLst/>
          </a:prstGeom>
          <a:noFill/>
        </p:spPr>
        <p:txBody>
          <a:bodyPr wrap="square" rtlCol="0">
            <a:spAutoFit/>
          </a:bodyPr>
          <a:lstStyle/>
          <a:p>
            <a:pPr marL="285750" lvl="0" indent="-285750" algn="just">
              <a:buFont typeface="Arial" panose="020B0604020202020204" pitchFamily="34" charset="0"/>
              <a:buChar char="•"/>
            </a:pPr>
            <a:r>
              <a:rPr lang="es-ES_tradnl" sz="2200" dirty="0">
                <a:solidFill>
                  <a:schemeClr val="accent6"/>
                </a:solidFill>
              </a:rPr>
              <a:t>No cabe duda de que Dios escogió a Josué por su carácter y su personalidad. Pág. 19</a:t>
            </a:r>
          </a:p>
          <a:p>
            <a:pPr marL="285750" lvl="0" indent="-285750" algn="just">
              <a:buFont typeface="Arial" panose="020B0604020202020204" pitchFamily="34" charset="0"/>
              <a:buChar char="•"/>
            </a:pPr>
            <a:r>
              <a:rPr lang="es-ES_tradnl" sz="2200" dirty="0">
                <a:solidFill>
                  <a:schemeClr val="accent6"/>
                </a:solidFill>
              </a:rPr>
              <a:t>La forma en que cumplió los deberes menores lo preparó para recibir otros mayores. Pág. 20 </a:t>
            </a:r>
          </a:p>
          <a:p>
            <a:pPr marL="285750" lvl="0" indent="-285750" algn="just">
              <a:buFont typeface="Arial" panose="020B0604020202020204" pitchFamily="34" charset="0"/>
              <a:buChar char="•"/>
            </a:pPr>
            <a:r>
              <a:rPr lang="es-ES_tradnl" sz="2200" dirty="0">
                <a:solidFill>
                  <a:schemeClr val="accent6"/>
                </a:solidFill>
              </a:rPr>
              <a:t>En la vida cristiana, la escalera que nos lleva hacia arriba comienza yendo hacia abajo. Pág. 31</a:t>
            </a:r>
          </a:p>
          <a:p>
            <a:endParaRPr lang="en-US" dirty="0"/>
          </a:p>
        </p:txBody>
      </p:sp>
    </p:spTree>
    <p:extLst>
      <p:ext uri="{BB962C8B-B14F-4D97-AF65-F5344CB8AC3E}">
        <p14:creationId xmlns:p14="http://schemas.microsoft.com/office/powerpoint/2010/main" val="17003921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7961C3-52E0-F24A-BFDA-5E3075D6EB45}"/>
              </a:ext>
            </a:extLst>
          </p:cNvPr>
          <p:cNvPicPr>
            <a:picLocks noChangeAspect="1"/>
          </p:cNvPicPr>
          <p:nvPr/>
        </p:nvPicPr>
        <p:blipFill>
          <a:blip r:embed="rId3"/>
          <a:stretch>
            <a:fillRect/>
          </a:stretch>
        </p:blipFill>
        <p:spPr>
          <a:xfrm>
            <a:off x="0" y="0"/>
            <a:ext cx="12192000" cy="6857999"/>
          </a:xfrm>
          <a:prstGeom prst="rect">
            <a:avLst/>
          </a:prstGeom>
        </p:spPr>
      </p:pic>
      <p:sp>
        <p:nvSpPr>
          <p:cNvPr id="2" name="Título 1"/>
          <p:cNvSpPr>
            <a:spLocks noGrp="1"/>
          </p:cNvSpPr>
          <p:nvPr>
            <p:ph type="title"/>
          </p:nvPr>
        </p:nvSpPr>
        <p:spPr>
          <a:xfrm>
            <a:off x="234043" y="2384643"/>
            <a:ext cx="5007429" cy="1325563"/>
          </a:xfrm>
        </p:spPr>
        <p:txBody>
          <a:bodyPr>
            <a:noAutofit/>
          </a:bodyPr>
          <a:lstStyle/>
          <a:p>
            <a:r>
              <a:rPr lang="es-ES_tradnl" sz="6600" dirty="0">
                <a:solidFill>
                  <a:schemeClr val="bg1"/>
                </a:solidFill>
                <a:latin typeface="Abadi MT Condensed Extra Bold" charset="0"/>
                <a:ea typeface="Abadi MT Condensed Extra Bold" charset="0"/>
                <a:cs typeface="Abadi MT Condensed Extra Bold" charset="0"/>
              </a:rPr>
              <a:t>JOSUÉ </a:t>
            </a:r>
            <a:r>
              <a:rPr lang="es-ES_tradnl" sz="3200" dirty="0">
                <a:solidFill>
                  <a:schemeClr val="bg1"/>
                </a:solidFill>
                <a:latin typeface="Abadi MT Condensed Extra Bold" charset="0"/>
                <a:ea typeface="Abadi MT Condensed Extra Bold" charset="0"/>
                <a:cs typeface="Abadi MT Condensed Extra Bold" charset="0"/>
              </a:rPr>
              <a:t/>
            </a:r>
            <a:br>
              <a:rPr lang="es-ES_tradnl" sz="3200" dirty="0">
                <a:solidFill>
                  <a:schemeClr val="bg1"/>
                </a:solidFill>
                <a:latin typeface="Abadi MT Condensed Extra Bold" charset="0"/>
                <a:ea typeface="Abadi MT Condensed Extra Bold" charset="0"/>
                <a:cs typeface="Abadi MT Condensed Extra Bold" charset="0"/>
              </a:rPr>
            </a:br>
            <a:r>
              <a:rPr lang="es-ES_tradnl" sz="1600" dirty="0">
                <a:solidFill>
                  <a:schemeClr val="bg1"/>
                </a:solidFill>
                <a:latin typeface="Abadi MT Condensed Extra Bold" charset="0"/>
                <a:ea typeface="Abadi MT Condensed Extra Bold" charset="0"/>
                <a:cs typeface="Abadi MT Condensed Extra Bold" charset="0"/>
              </a:rPr>
              <a:t>Libro de Roberto Herrera. Capítulo 1</a:t>
            </a:r>
            <a:endParaRPr lang="en-US" sz="1600" dirty="0">
              <a:solidFill>
                <a:schemeClr val="bg1"/>
              </a:solidFill>
              <a:latin typeface="Abadi MT Condensed Extra Bold" charset="0"/>
              <a:ea typeface="Abadi MT Condensed Extra Bold" charset="0"/>
              <a:cs typeface="Abadi MT Condensed Extra Bold" charset="0"/>
            </a:endParaRPr>
          </a:p>
        </p:txBody>
      </p:sp>
      <p:sp>
        <p:nvSpPr>
          <p:cNvPr id="4" name="Marcador de contenido 3"/>
          <p:cNvSpPr>
            <a:spLocks noGrp="1"/>
          </p:cNvSpPr>
          <p:nvPr>
            <p:ph idx="1"/>
          </p:nvPr>
        </p:nvSpPr>
        <p:spPr>
          <a:xfrm>
            <a:off x="4048656" y="895019"/>
            <a:ext cx="7686144" cy="4911916"/>
          </a:xfrm>
        </p:spPr>
        <p:txBody>
          <a:bodyPr>
            <a:noAutofit/>
          </a:bodyPr>
          <a:lstStyle/>
          <a:p>
            <a:pPr lvl="0" algn="just"/>
            <a:r>
              <a:rPr lang="es-ES_tradnl" sz="1850" dirty="0">
                <a:solidFill>
                  <a:schemeClr val="bg1"/>
                </a:solidFill>
              </a:rPr>
              <a:t>En Josué encontramos ejemplificadas las cualidades que debe tener todo hombre o mujer que ha sido llamado a colaborar con Dios.</a:t>
            </a:r>
          </a:p>
          <a:p>
            <a:pPr lvl="0" algn="just"/>
            <a:r>
              <a:rPr lang="es-ES_tradnl" sz="1850" dirty="0">
                <a:solidFill>
                  <a:schemeClr val="bg1"/>
                </a:solidFill>
              </a:rPr>
              <a:t>Los que han recibido el llamamiento divino también han de ser preparados en la dura escuela del servicio y la obediencia.</a:t>
            </a:r>
          </a:p>
          <a:p>
            <a:pPr lvl="0" algn="just"/>
            <a:r>
              <a:rPr lang="es-ES_tradnl" sz="1850" dirty="0">
                <a:solidFill>
                  <a:schemeClr val="bg1"/>
                </a:solidFill>
              </a:rPr>
              <a:t>Muchas veces en el ámbito secular las personas que ocupan puestos subalternos, gastan la mayor parte de su tiempo procurando escalar posiciones mas altas a la vez que descuidan las responsabilidades que tienen en ese momento. La historia de Josué nos enseña que en el caso del servicio a Dios, la mejor promoción que puede hacerse una persona es cumplir a carta cabal con el trabajo que se le ha asignado, poniendo toda su atención en ello. Pág. 20</a:t>
            </a:r>
          </a:p>
          <a:p>
            <a:pPr lvl="0" algn="just"/>
            <a:r>
              <a:rPr lang="es-ES_tradnl" sz="1850" dirty="0">
                <a:solidFill>
                  <a:schemeClr val="bg1"/>
                </a:solidFill>
              </a:rPr>
              <a:t>Dios escogió a Josué porque habían cosas que estaban bien claras en su vida: responsabilidad en el cumplimiento del deber, capacidad de seguir instrucciones y lealtad a toda prueba. Estas cualidades de carácter fueron la base sobre al que Dios construyó la vida de un líder sobresaliente. Pág. 21</a:t>
            </a:r>
          </a:p>
          <a:p>
            <a:pPr algn="just"/>
            <a:r>
              <a:rPr lang="es-ES_tradnl" sz="1850" dirty="0">
                <a:solidFill>
                  <a:schemeClr val="bg1"/>
                </a:solidFill>
              </a:rPr>
              <a:t>Dios mismo dirige su obra, escoge las personas que él quiere, para el momento y el lugar que él desea y para la tarea que él decide. Pág. 22</a:t>
            </a:r>
          </a:p>
          <a:p>
            <a:pPr lvl="0" algn="just"/>
            <a:endParaRPr lang="es-ES_tradnl" sz="1850" dirty="0"/>
          </a:p>
          <a:p>
            <a:pPr lvl="0" algn="just" rtl="0"/>
            <a:endParaRPr lang="es-ES_tradnl" sz="1850" dirty="0"/>
          </a:p>
        </p:txBody>
      </p:sp>
    </p:spTree>
    <p:extLst>
      <p:ext uri="{BB962C8B-B14F-4D97-AF65-F5344CB8AC3E}">
        <p14:creationId xmlns:p14="http://schemas.microsoft.com/office/powerpoint/2010/main" val="1207692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D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71C66-AF7B-EB4D-8EF3-B213D6F72169}"/>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582655" y="1997788"/>
            <a:ext cx="9801565" cy="5469375"/>
          </a:xfrm>
        </p:spPr>
        <p:txBody>
          <a:bodyPr>
            <a:noAutofit/>
          </a:bodyPr>
          <a:lstStyle/>
          <a:p>
            <a:pPr lvl="0" algn="just"/>
            <a:r>
              <a:rPr lang="es-ES" sz="2400" dirty="0" smtClean="0">
                <a:solidFill>
                  <a:schemeClr val="accent6"/>
                </a:solidFill>
              </a:rPr>
              <a:t>La </a:t>
            </a:r>
            <a:r>
              <a:rPr lang="es-ES" sz="2400" dirty="0">
                <a:solidFill>
                  <a:schemeClr val="accent6"/>
                </a:solidFill>
              </a:rPr>
              <a:t>tarea más extraordinaria y fructífera a la cual puede dedicarse un ser humano es la </a:t>
            </a:r>
            <a:r>
              <a:rPr lang="es-ES" sz="2400" u="sng" dirty="0">
                <a:solidFill>
                  <a:schemeClr val="accent6"/>
                </a:solidFill>
              </a:rPr>
              <a:t>edificación del carácter </a:t>
            </a:r>
            <a:r>
              <a:rPr lang="es-ES" sz="2400" dirty="0">
                <a:solidFill>
                  <a:schemeClr val="accent6"/>
                </a:solidFill>
              </a:rPr>
              <a:t>y la formación de la personalidad. Porque en tanto que todos los demás valores de la vida son deleznables y pasajeros, pues terminan con la muerte, </a:t>
            </a:r>
            <a:r>
              <a:rPr lang="es-ES" sz="2400" u="sng" dirty="0">
                <a:solidFill>
                  <a:schemeClr val="accent6"/>
                </a:solidFill>
              </a:rPr>
              <a:t>el carácter es lo único que perdura como expresión autentica de la personalidad</a:t>
            </a:r>
            <a:r>
              <a:rPr lang="es-ES" sz="2400" dirty="0">
                <a:solidFill>
                  <a:schemeClr val="accent6"/>
                </a:solidFill>
              </a:rPr>
              <a:t>. </a:t>
            </a:r>
            <a:endParaRPr lang="es-ES" sz="2400" dirty="0" smtClean="0">
              <a:solidFill>
                <a:schemeClr val="accent6"/>
              </a:solidFill>
            </a:endParaRPr>
          </a:p>
          <a:p>
            <a:pPr marL="0" lvl="0" indent="0" algn="just">
              <a:buNone/>
            </a:pPr>
            <a:endParaRPr lang="en-US" altLang="x-none" sz="2400" dirty="0" smtClean="0">
              <a:solidFill>
                <a:schemeClr val="accent6"/>
              </a:solidFill>
            </a:endParaRPr>
          </a:p>
          <a:p>
            <a:pPr lvl="0" algn="just"/>
            <a:r>
              <a:rPr lang="es-ES" altLang="x-none" sz="2400" dirty="0">
                <a:solidFill>
                  <a:schemeClr val="accent6"/>
                </a:solidFill>
              </a:rPr>
              <a:t>Ahora bien, la mejor pauta para esta interesante </a:t>
            </a:r>
            <a:r>
              <a:rPr lang="es-ES" altLang="x-none" sz="2400" u="sng" dirty="0">
                <a:solidFill>
                  <a:schemeClr val="accent6"/>
                </a:solidFill>
              </a:rPr>
              <a:t>labor de formar un carácter </a:t>
            </a:r>
            <a:r>
              <a:rPr lang="es-ES" altLang="x-none" sz="2400" dirty="0">
                <a:solidFill>
                  <a:schemeClr val="accent6"/>
                </a:solidFill>
              </a:rPr>
              <a:t>armónico, equilibrado, lleno de la bondad y las gracias cristianas, </a:t>
            </a:r>
            <a:r>
              <a:rPr lang="es-ES" altLang="x-none" sz="2400" u="sng" dirty="0">
                <a:solidFill>
                  <a:schemeClr val="accent6"/>
                </a:solidFill>
              </a:rPr>
              <a:t>la encontramos en las Sagradas Escrituras,</a:t>
            </a:r>
            <a:r>
              <a:rPr lang="es-ES" altLang="x-none" sz="2400" dirty="0">
                <a:solidFill>
                  <a:schemeClr val="accent6"/>
                </a:solidFill>
              </a:rPr>
              <a:t> la joya más extraordinaria de la literatura mundial. El gran libro que contienen la revelación de la voluntad divina, el documento básico del cristianismo.</a:t>
            </a:r>
          </a:p>
          <a:p>
            <a:pPr marL="0" indent="0" algn="just">
              <a:buNone/>
            </a:pPr>
            <a:endParaRPr lang="es-ES" altLang="x-none" dirty="0"/>
          </a:p>
          <a:p>
            <a:pPr marL="0" lvl="0" indent="0" algn="just">
              <a:buNone/>
            </a:pPr>
            <a:endParaRPr lang="es-ES" altLang="x-none" dirty="0"/>
          </a:p>
          <a:p>
            <a:pPr marL="0" lvl="0" indent="0" algn="just">
              <a:buNone/>
            </a:pPr>
            <a:endParaRPr lang="es-ES" dirty="0"/>
          </a:p>
          <a:p>
            <a:pPr marL="0" indent="0" algn="just">
              <a:buNone/>
            </a:pPr>
            <a:endParaRPr lang="es-ES_tradnl" b="1" dirty="0"/>
          </a:p>
        </p:txBody>
      </p:sp>
      <p:sp>
        <p:nvSpPr>
          <p:cNvPr id="2" name="Título 1"/>
          <p:cNvSpPr>
            <a:spLocks noGrp="1"/>
          </p:cNvSpPr>
          <p:nvPr>
            <p:ph type="title"/>
          </p:nvPr>
        </p:nvSpPr>
        <p:spPr>
          <a:xfrm>
            <a:off x="666738" y="609163"/>
            <a:ext cx="11379200" cy="779462"/>
          </a:xfrm>
        </p:spPr>
        <p:txBody>
          <a:bodyPr>
            <a:noAutofit/>
          </a:bodyPr>
          <a:lstStyle/>
          <a:p>
            <a:r>
              <a:rPr lang="es-ES_tradnl" sz="6600" dirty="0" smtClean="0">
                <a:solidFill>
                  <a:schemeClr val="accent6"/>
                </a:solidFill>
                <a:latin typeface="Abadi MT Condensed Extra Bold" charset="0"/>
                <a:ea typeface="Abadi MT Condensed Extra Bold" charset="0"/>
                <a:cs typeface="Abadi MT Condensed Extra Bold" charset="0"/>
              </a:rPr>
              <a:t>ELENA </a:t>
            </a:r>
            <a:r>
              <a:rPr lang="es-ES_tradnl" sz="6600" dirty="0">
                <a:solidFill>
                  <a:schemeClr val="accent6"/>
                </a:solidFill>
                <a:latin typeface="Abadi MT Condensed Extra Bold" charset="0"/>
                <a:ea typeface="Abadi MT Condensed Extra Bold" charset="0"/>
                <a:cs typeface="Abadi MT Condensed Extra Bold" charset="0"/>
              </a:rPr>
              <a:t>DE WHITE</a:t>
            </a:r>
            <a:r>
              <a:rPr lang="es-ES_tradnl" sz="6600" dirty="0">
                <a:solidFill>
                  <a:schemeClr val="accent6"/>
                </a:solidFill>
                <a:latin typeface="Abadi MT Condensed Extra Bold" charset="0"/>
                <a:ea typeface="Abadi MT Condensed Extra Bold" charset="0"/>
                <a:cs typeface="Abadi MT Condensed Extra Bold" charset="0"/>
              </a:rPr>
              <a:t/>
            </a:r>
            <a:br>
              <a:rPr lang="es-ES_tradnl" sz="6600" dirty="0">
                <a:solidFill>
                  <a:schemeClr val="accent6"/>
                </a:solidFill>
                <a:latin typeface="Abadi MT Condensed Extra Bold" charset="0"/>
                <a:ea typeface="Abadi MT Condensed Extra Bold" charset="0"/>
                <a:cs typeface="Abadi MT Condensed Extra Bold" charset="0"/>
              </a:rPr>
            </a:br>
            <a:r>
              <a:rPr lang="es-ES_tradnl" sz="3200" dirty="0">
                <a:solidFill>
                  <a:schemeClr val="accent6"/>
                </a:solidFill>
                <a:latin typeface="Abadi MT Condensed Extra Bold" charset="0"/>
                <a:ea typeface="Abadi MT Condensed Extra Bold" charset="0"/>
                <a:cs typeface="Abadi MT Condensed Extra Bold" charset="0"/>
              </a:rPr>
              <a:t>Edificación del Carácter</a:t>
            </a:r>
            <a:endParaRPr lang="en-US" sz="32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8924044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CE0D7-1544-3142-84A2-4AF0D6C1F10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AB5816-A495-A045-8378-E0DFC0CEB737}"/>
              </a:ext>
            </a:extLst>
          </p:cNvPr>
          <p:cNvSpPr/>
          <p:nvPr/>
        </p:nvSpPr>
        <p:spPr>
          <a:xfrm>
            <a:off x="1187669" y="530353"/>
            <a:ext cx="9544118" cy="6327647"/>
          </a:xfrm>
          <a:prstGeom prst="rect">
            <a:avLst/>
          </a:prstGeom>
        </p:spPr>
        <p:txBody>
          <a:bodyPr/>
          <a:lstStyle/>
          <a:p>
            <a:pPr algn="ctr"/>
            <a:r>
              <a:rPr lang="es-CO" sz="2400" b="1" dirty="0">
                <a:solidFill>
                  <a:schemeClr val="bg1"/>
                </a:solidFill>
                <a:latin typeface="+mn-lt"/>
              </a:rPr>
              <a:t/>
            </a:r>
            <a:br>
              <a:rPr lang="es-CO" sz="2400" b="1" dirty="0">
                <a:solidFill>
                  <a:schemeClr val="bg1"/>
                </a:solidFill>
                <a:latin typeface="+mn-lt"/>
              </a:rPr>
            </a:br>
            <a:r>
              <a:rPr lang="es-CO" sz="2400" b="1" dirty="0">
                <a:solidFill>
                  <a:schemeClr val="bg1"/>
                </a:solidFill>
              </a:rPr>
              <a:t>«Siembra una acción y recogerás un hábito, siembra un hábito y recogerás un carácter.»</a:t>
            </a:r>
            <a:endParaRPr lang="en-US" sz="2400" dirty="0">
              <a:solidFill>
                <a:schemeClr val="bg1"/>
              </a:solidFill>
            </a:endParaRPr>
          </a:p>
          <a:p>
            <a:pPr lvl="0" algn="ctr"/>
            <a:r>
              <a:rPr lang="es-CO" sz="2400" b="1" dirty="0">
                <a:solidFill>
                  <a:schemeClr val="bg1"/>
                </a:solidFill>
              </a:rPr>
              <a:t/>
            </a:r>
            <a:br>
              <a:rPr lang="es-CO" sz="2400" b="1" dirty="0">
                <a:solidFill>
                  <a:schemeClr val="bg1"/>
                </a:solidFill>
              </a:rPr>
            </a:br>
            <a:r>
              <a:rPr lang="es-CO" sz="2400" b="1" dirty="0">
                <a:solidFill>
                  <a:schemeClr val="bg1"/>
                </a:solidFill>
              </a:rPr>
              <a:t>El carácter no está cortado en mármol; no es algo sólido e inalterable. Es algo vivo y cambiante.</a:t>
            </a:r>
          </a:p>
          <a:p>
            <a:pPr lvl="0" algn="ctr"/>
            <a:r>
              <a:rPr lang="es-CO" sz="2400" b="1" dirty="0">
                <a:solidFill>
                  <a:schemeClr val="bg1"/>
                </a:solidFill>
                <a:hlinkClick r:id="rId4"/>
              </a:rPr>
              <a:t>George Eliot</a:t>
            </a:r>
            <a:r>
              <a:rPr lang="es-CO" sz="2400" b="1" dirty="0">
                <a:solidFill>
                  <a:schemeClr val="bg1"/>
                </a:solidFill>
              </a:rPr>
              <a:t/>
            </a:r>
            <a:br>
              <a:rPr lang="es-CO" sz="2400" b="1" dirty="0">
                <a:solidFill>
                  <a:schemeClr val="bg1"/>
                </a:solidFill>
              </a:rPr>
            </a:br>
            <a:r>
              <a:rPr lang="es-CO" sz="2400" b="1" dirty="0">
                <a:solidFill>
                  <a:schemeClr val="bg1"/>
                </a:solidFill>
              </a:rPr>
              <a:t/>
            </a:r>
            <a:br>
              <a:rPr lang="es-CO" sz="2400" b="1" dirty="0">
                <a:solidFill>
                  <a:schemeClr val="bg1"/>
                </a:solidFill>
              </a:rPr>
            </a:br>
            <a:r>
              <a:rPr lang="es-CO" sz="2400" b="1" dirty="0">
                <a:solidFill>
                  <a:schemeClr val="bg1"/>
                </a:solidFill>
              </a:rPr>
              <a:t>Los pequeños hechos revelan mejor que los grandes el carácter de una persona</a:t>
            </a:r>
            <a:r>
              <a:rPr lang="es-CO" sz="2400" b="1" dirty="0" smtClean="0">
                <a:solidFill>
                  <a:schemeClr val="bg1"/>
                </a:solidFill>
              </a:rPr>
              <a:t>. </a:t>
            </a:r>
            <a:r>
              <a:rPr lang="es-CO" sz="2400" b="1" dirty="0" smtClean="0">
                <a:solidFill>
                  <a:schemeClr val="bg1"/>
                </a:solidFill>
                <a:hlinkClick r:id="rId5"/>
              </a:rPr>
              <a:t>Samuel </a:t>
            </a:r>
            <a:r>
              <a:rPr lang="es-CO" sz="2400" b="1" dirty="0" err="1">
                <a:solidFill>
                  <a:schemeClr val="bg1"/>
                </a:solidFill>
                <a:hlinkClick r:id="rId5"/>
              </a:rPr>
              <a:t>Smiles</a:t>
            </a:r>
            <a:r>
              <a:rPr lang="es-CO" sz="2400" b="1" dirty="0">
                <a:solidFill>
                  <a:schemeClr val="bg1"/>
                </a:solidFill>
              </a:rPr>
              <a:t/>
            </a:r>
            <a:br>
              <a:rPr lang="es-CO" sz="2400" b="1" dirty="0">
                <a:solidFill>
                  <a:schemeClr val="bg1"/>
                </a:solidFill>
              </a:rPr>
            </a:br>
            <a:r>
              <a:rPr lang="es-CO" sz="2400" b="1" dirty="0">
                <a:solidFill>
                  <a:schemeClr val="bg1"/>
                </a:solidFill>
              </a:rPr>
              <a:t/>
            </a:r>
            <a:br>
              <a:rPr lang="es-CO" sz="2400" b="1" dirty="0">
                <a:solidFill>
                  <a:schemeClr val="bg1"/>
                </a:solidFill>
              </a:rPr>
            </a:br>
            <a:r>
              <a:rPr lang="es-CO" sz="2400" b="1" dirty="0">
                <a:solidFill>
                  <a:schemeClr val="bg1"/>
                </a:solidFill>
              </a:rPr>
              <a:t>Intentar modificar el carácter de un hombre es como tratar de enseñar a una oveja a tirar de un carro.</a:t>
            </a:r>
          </a:p>
          <a:p>
            <a:pPr lvl="0" algn="ctr"/>
            <a:r>
              <a:rPr lang="es-CO" sz="2400" b="1" dirty="0">
                <a:solidFill>
                  <a:schemeClr val="bg1"/>
                </a:solidFill>
                <a:hlinkClick r:id="rId6"/>
              </a:rPr>
              <a:t>Georg </a:t>
            </a:r>
            <a:r>
              <a:rPr lang="es-CO" sz="2400" b="1" dirty="0" err="1">
                <a:solidFill>
                  <a:schemeClr val="bg1"/>
                </a:solidFill>
                <a:hlinkClick r:id="rId6"/>
              </a:rPr>
              <a:t>Christoph</a:t>
            </a:r>
            <a:r>
              <a:rPr lang="es-CO" sz="2400" b="1" dirty="0">
                <a:solidFill>
                  <a:schemeClr val="bg1"/>
                </a:solidFill>
                <a:hlinkClick r:id="rId6"/>
              </a:rPr>
              <a:t> </a:t>
            </a:r>
            <a:r>
              <a:rPr lang="es-CO" sz="2400" b="1" dirty="0" err="1">
                <a:solidFill>
                  <a:schemeClr val="bg1"/>
                </a:solidFill>
                <a:hlinkClick r:id="rId6"/>
              </a:rPr>
              <a:t>Lichtenberg</a:t>
            </a:r>
            <a:endParaRPr lang="en-US" sz="2400" dirty="0">
              <a:solidFill>
                <a:schemeClr val="bg1"/>
              </a:solidFill>
            </a:endParaRPr>
          </a:p>
          <a:p>
            <a:pPr lvl="0" algn="ctr" rtl="0"/>
            <a:r>
              <a:rPr lang="es-CO" sz="2400" b="1" dirty="0">
                <a:latin typeface="+mn-lt"/>
              </a:rPr>
              <a:t/>
            </a:r>
            <a:br>
              <a:rPr lang="es-CO" sz="2400" b="1" dirty="0">
                <a:latin typeface="+mn-lt"/>
              </a:rPr>
            </a:br>
            <a:endParaRPr lang="es-CO" sz="2400" b="1" dirty="0">
              <a:latin typeface="+mn-lt"/>
            </a:endParaRPr>
          </a:p>
        </p:txBody>
      </p:sp>
    </p:spTree>
    <p:extLst>
      <p:ext uri="{BB962C8B-B14F-4D97-AF65-F5344CB8AC3E}">
        <p14:creationId xmlns:p14="http://schemas.microsoft.com/office/powerpoint/2010/main" val="9022405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F6F44-0539-0541-93BD-0908F8D4E5FD}"/>
              </a:ext>
            </a:extLst>
          </p:cNvPr>
          <p:cNvPicPr>
            <a:picLocks noChangeAspect="1"/>
          </p:cNvPicPr>
          <p:nvPr/>
        </p:nvPicPr>
        <p:blipFill>
          <a:blip r:embed="rId3"/>
          <a:stretch>
            <a:fillRect/>
          </a:stretch>
        </p:blipFill>
        <p:spPr>
          <a:xfrm>
            <a:off x="0" y="0"/>
            <a:ext cx="12192000" cy="6857999"/>
          </a:xfrm>
          <a:prstGeom prst="rect">
            <a:avLst/>
          </a:prstGeom>
        </p:spPr>
      </p:pic>
      <p:sp>
        <p:nvSpPr>
          <p:cNvPr id="5" name="CuadroTexto 4"/>
          <p:cNvSpPr txBox="1"/>
          <p:nvPr/>
        </p:nvSpPr>
        <p:spPr>
          <a:xfrm>
            <a:off x="-945699" y="674615"/>
            <a:ext cx="9133258" cy="2123658"/>
          </a:xfrm>
          <a:prstGeom prst="rect">
            <a:avLst/>
          </a:prstGeom>
          <a:noFill/>
        </p:spPr>
        <p:txBody>
          <a:bodyPr wrap="square" rtlCol="0">
            <a:spAutoFit/>
          </a:bodyPr>
          <a:lstStyle/>
          <a:p>
            <a:pPr algn="ctr"/>
            <a:r>
              <a:rPr lang="es-ES_tradnl" sz="6600" dirty="0">
                <a:solidFill>
                  <a:schemeClr val="accent6"/>
                </a:solidFill>
                <a:latin typeface="Abadi MT Condensed Extra Bold" charset="0"/>
                <a:ea typeface="Abadi MT Condensed Extra Bold" charset="0"/>
                <a:cs typeface="Abadi MT Condensed Extra Bold" charset="0"/>
              </a:rPr>
              <a:t>LÍDER-SIERVO</a:t>
            </a:r>
          </a:p>
          <a:p>
            <a:pPr algn="ctr"/>
            <a:endParaRPr lang="es-ES_tradnl" sz="6600" dirty="0">
              <a:solidFill>
                <a:schemeClr val="accent6"/>
              </a:solidFill>
              <a:latin typeface="Abadi MT Condensed Extra Bold" charset="0"/>
              <a:ea typeface="Abadi MT Condensed Extra Bold" charset="0"/>
              <a:cs typeface="Abadi MT Condensed Extra Bold" charset="0"/>
            </a:endParaRPr>
          </a:p>
        </p:txBody>
      </p:sp>
      <p:sp>
        <p:nvSpPr>
          <p:cNvPr id="2" name="Título 1"/>
          <p:cNvSpPr>
            <a:spLocks noGrp="1"/>
          </p:cNvSpPr>
          <p:nvPr>
            <p:ph type="title"/>
          </p:nvPr>
        </p:nvSpPr>
        <p:spPr>
          <a:xfrm>
            <a:off x="659919" y="2127839"/>
            <a:ext cx="5652951" cy="4338765"/>
          </a:xfrm>
        </p:spPr>
        <p:txBody>
          <a:bodyPr vert="horz" lIns="91440" tIns="45720" rIns="91440" bIns="45720" rtlCol="0" anchor="t">
            <a:noAutofit/>
          </a:bodyPr>
          <a:lstStyle/>
          <a:p>
            <a:pPr marL="285750" lvl="0" indent="-285750">
              <a:buFont typeface="Arial" panose="020B0604020202020204" pitchFamily="34" charset="0"/>
              <a:buChar char="•"/>
            </a:pPr>
            <a:r>
              <a:rPr lang="en-US" sz="1800" b="1" dirty="0">
                <a:solidFill>
                  <a:schemeClr val="accent6"/>
                </a:solidFill>
                <a:latin typeface="+mn-lt"/>
                <a:ea typeface="Abadi MT Condensed Extra Bold" charset="0"/>
                <a:cs typeface="Abadi MT Condensed Extra Bold" charset="0"/>
              </a:rPr>
              <a:t> </a:t>
            </a:r>
            <a:r>
              <a:rPr lang="es-ES_tradnl" sz="1800" b="1" dirty="0">
                <a:solidFill>
                  <a:schemeClr val="accent6"/>
                </a:solidFill>
                <a:latin typeface="+mn-lt"/>
              </a:rPr>
              <a:t>El líder-siervo imita a Jesucristo, quien no vino  a ser servido, sino a servir. Es diferente al líder tradicional. J. </a:t>
            </a:r>
            <a:r>
              <a:rPr lang="es-ES_tradnl" sz="1800" b="1" dirty="0" err="1">
                <a:solidFill>
                  <a:schemeClr val="accent6"/>
                </a:solidFill>
                <a:latin typeface="+mn-lt"/>
              </a:rPr>
              <a:t>Oswald</a:t>
            </a:r>
            <a:r>
              <a:rPr lang="es-ES_tradnl" sz="1800" b="1" dirty="0">
                <a:solidFill>
                  <a:schemeClr val="accent6"/>
                </a:solidFill>
                <a:latin typeface="+mn-lt"/>
              </a:rPr>
              <a:t> Sanders, señaló que “la naturaleza sobrenatural de la iglesia demanda de un liderazgo que se levante por encima de lo humano.” – Liderazgo Espiritual.</a:t>
            </a:r>
            <a:br>
              <a:rPr lang="es-ES_tradnl" sz="1800" b="1" dirty="0">
                <a:solidFill>
                  <a:schemeClr val="accent6"/>
                </a:solidFill>
                <a:latin typeface="+mn-lt"/>
              </a:rPr>
            </a:br>
            <a:r>
              <a:rPr lang="es-ES_tradnl" sz="1800" b="1" dirty="0">
                <a:solidFill>
                  <a:schemeClr val="accent6"/>
                </a:solidFill>
                <a:latin typeface="+mn-lt"/>
              </a:rPr>
              <a:t/>
            </a:r>
            <a:br>
              <a:rPr lang="es-ES_tradnl" sz="1800" b="1" dirty="0">
                <a:solidFill>
                  <a:schemeClr val="accent6"/>
                </a:solidFill>
                <a:latin typeface="+mn-lt"/>
              </a:rPr>
            </a:br>
            <a:r>
              <a:rPr lang="es-ES_tradnl" sz="1800" b="1" dirty="0">
                <a:solidFill>
                  <a:schemeClr val="accent6"/>
                </a:solidFill>
                <a:latin typeface="+mn-lt"/>
              </a:rPr>
              <a:t>El líder-siervo sigue el modelo de liderazgo de Jesús, que priorizó las relaciones con la gente, sirvió  a otros, en vez de servirse de los demás. </a:t>
            </a:r>
            <a:r>
              <a:rPr lang="en-US" sz="1800" b="1" dirty="0">
                <a:solidFill>
                  <a:schemeClr val="accent6"/>
                </a:solidFill>
              </a:rPr>
              <a:t/>
            </a:r>
            <a:br>
              <a:rPr lang="en-US" sz="1800" b="1" dirty="0">
                <a:solidFill>
                  <a:schemeClr val="accent6"/>
                </a:solidFill>
              </a:rPr>
            </a:br>
            <a:r>
              <a:rPr lang="en-US" sz="1800" b="1" dirty="0"/>
              <a:t/>
            </a:r>
            <a:br>
              <a:rPr lang="en-US" sz="1800" b="1" dirty="0"/>
            </a:br>
            <a:endParaRPr lang="en-US" sz="1800" b="1" dirty="0"/>
          </a:p>
        </p:txBody>
      </p:sp>
      <p:sp>
        <p:nvSpPr>
          <p:cNvPr id="6" name="TextBox 5">
            <a:extLst>
              <a:ext uri="{FF2B5EF4-FFF2-40B4-BE49-F238E27FC236}">
                <a16:creationId xmlns:a16="http://schemas.microsoft.com/office/drawing/2014/main" id="{933F8CD2-3B85-5F44-B33E-6C5E694BC690}"/>
              </a:ext>
            </a:extLst>
          </p:cNvPr>
          <p:cNvSpPr txBox="1"/>
          <p:nvPr/>
        </p:nvSpPr>
        <p:spPr>
          <a:xfrm>
            <a:off x="6748299" y="2108948"/>
            <a:ext cx="5008272" cy="3693319"/>
          </a:xfrm>
          <a:prstGeom prst="rect">
            <a:avLst/>
          </a:prstGeom>
          <a:noFill/>
        </p:spPr>
        <p:txBody>
          <a:bodyPr wrap="square" rtlCol="0">
            <a:spAutoFit/>
          </a:bodyPr>
          <a:lstStyle/>
          <a:p>
            <a:pPr marL="285750" indent="-285750">
              <a:buFont typeface="Arial" panose="020B0604020202020204" pitchFamily="34" charset="0"/>
              <a:buChar char="•"/>
            </a:pPr>
            <a:r>
              <a:rPr lang="es-ES_tradnl" b="1" dirty="0" smtClean="0">
                <a:solidFill>
                  <a:schemeClr val="accent6"/>
                </a:solidFill>
              </a:rPr>
              <a:t>Este </a:t>
            </a:r>
            <a:r>
              <a:rPr lang="es-ES_tradnl" b="1" dirty="0">
                <a:solidFill>
                  <a:schemeClr val="accent6"/>
                </a:solidFill>
              </a:rPr>
              <a:t>líder no está constantemente </a:t>
            </a:r>
            <a:r>
              <a:rPr lang="es-ES_tradnl" b="1" dirty="0" smtClean="0">
                <a:solidFill>
                  <a:schemeClr val="accent6"/>
                </a:solidFill>
              </a:rPr>
              <a:t>preguntando </a:t>
            </a:r>
            <a:r>
              <a:rPr lang="es-ES_tradnl" b="1" dirty="0">
                <a:solidFill>
                  <a:schemeClr val="accent6"/>
                </a:solidFill>
              </a:rPr>
              <a:t>¿quién es el mayor entre nosotros? sino que con humildad reconoce que su función es la de servir, sin condiciones y sin esperar nada a cambio. Se propone y logra satisfacer las necesidades de su equipo sirviendo, no sirviéndose de ellos. No se equivoque con la definición de siervo. No se trata de ser esclavos. Los esclavos hacen lo que otros quieren, el líder-siervo se distingue porque hace lo que otros necesitan. Por lo general, la gente sabe lo que desea, pero ignoran lo que necesitan.</a:t>
            </a:r>
            <a:r>
              <a:rPr lang="es-ES_tradnl" b="1" dirty="0"/>
              <a:t/>
            </a:r>
            <a:br>
              <a:rPr lang="es-ES_tradnl" b="1" dirty="0"/>
            </a:br>
            <a:endParaRPr lang="en-US" dirty="0">
              <a:solidFill>
                <a:schemeClr val="accent6"/>
              </a:solidFill>
            </a:endParaRPr>
          </a:p>
        </p:txBody>
      </p:sp>
    </p:spTree>
    <p:extLst>
      <p:ext uri="{BB962C8B-B14F-4D97-AF65-F5344CB8AC3E}">
        <p14:creationId xmlns:p14="http://schemas.microsoft.com/office/powerpoint/2010/main" val="1771548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A7A8AE-92A0-5642-86D8-FD78D782C002}"/>
              </a:ext>
            </a:extLst>
          </p:cNvPr>
          <p:cNvPicPr>
            <a:picLocks noChangeAspect="1"/>
          </p:cNvPicPr>
          <p:nvPr/>
        </p:nvPicPr>
        <p:blipFill>
          <a:blip r:embed="rId3"/>
          <a:stretch>
            <a:fillRect/>
          </a:stretch>
        </p:blipFill>
        <p:spPr>
          <a:xfrm>
            <a:off x="0" y="0"/>
            <a:ext cx="12192000" cy="6857999"/>
          </a:xfrm>
          <a:prstGeom prst="rect">
            <a:avLst/>
          </a:prstGeom>
        </p:spPr>
      </p:pic>
      <p:sp>
        <p:nvSpPr>
          <p:cNvPr id="6" name="CuadroTexto 5"/>
          <p:cNvSpPr txBox="1"/>
          <p:nvPr/>
        </p:nvSpPr>
        <p:spPr>
          <a:xfrm>
            <a:off x="170606" y="2417462"/>
            <a:ext cx="4067503" cy="1384995"/>
          </a:xfrm>
          <a:prstGeom prst="rect">
            <a:avLst/>
          </a:prstGeom>
          <a:noFill/>
        </p:spPr>
        <p:txBody>
          <a:bodyPr wrap="square" rtlCol="0">
            <a:spAutoFit/>
          </a:bodyPr>
          <a:lstStyle/>
          <a:p>
            <a:pPr algn="ctr"/>
            <a:r>
              <a:rPr lang="es-ES_tradnl" sz="2800" b="1" dirty="0">
                <a:solidFill>
                  <a:schemeClr val="bg1"/>
                </a:solidFill>
                <a:latin typeface="Abadi MT Condensed Extra Bold" charset="0"/>
                <a:ea typeface="Abadi MT Condensed Extra Bold" charset="0"/>
                <a:cs typeface="Abadi MT Condensed Extra Bold" charset="0"/>
              </a:rPr>
              <a:t>CARACTERÍSTICAS DE UN LÍDER-SIERVO</a:t>
            </a:r>
          </a:p>
          <a:p>
            <a:pPr algn="ctr"/>
            <a:endParaRPr lang="es-ES_tradnl" sz="2800" b="1" dirty="0">
              <a:solidFill>
                <a:schemeClr val="bg1"/>
              </a:solidFill>
              <a:latin typeface="Abadi MT Condensed Extra Bold" charset="0"/>
              <a:ea typeface="Abadi MT Condensed Extra Bold" charset="0"/>
              <a:cs typeface="Abadi MT Condensed Extra Bold" charset="0"/>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651216281"/>
              </p:ext>
            </p:extLst>
          </p:nvPr>
        </p:nvGraphicFramePr>
        <p:xfrm>
          <a:off x="4408714" y="359229"/>
          <a:ext cx="7609332" cy="5861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98532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A1B43-149A-5F4F-81B7-0DEF2623DF77}"/>
              </a:ext>
            </a:extLst>
          </p:cNvPr>
          <p:cNvPicPr>
            <a:picLocks noChangeAspect="1"/>
          </p:cNvPicPr>
          <p:nvPr/>
        </p:nvPicPr>
        <p:blipFill>
          <a:blip r:embed="rId3"/>
          <a:stretch>
            <a:fillRect/>
          </a:stretch>
        </p:blipFill>
        <p:spPr>
          <a:xfrm>
            <a:off x="0" y="1"/>
            <a:ext cx="12192000" cy="6857999"/>
          </a:xfrm>
          <a:prstGeom prst="rect">
            <a:avLst/>
          </a:prstGeom>
        </p:spPr>
      </p:pic>
      <p:sp>
        <p:nvSpPr>
          <p:cNvPr id="6" name="CuadroTexto 5"/>
          <p:cNvSpPr txBox="1"/>
          <p:nvPr/>
        </p:nvSpPr>
        <p:spPr>
          <a:xfrm>
            <a:off x="7040906" y="2736502"/>
            <a:ext cx="5469801" cy="1384995"/>
          </a:xfrm>
          <a:prstGeom prst="rect">
            <a:avLst/>
          </a:prstGeom>
          <a:noFill/>
        </p:spPr>
        <p:txBody>
          <a:bodyPr wrap="square" rtlCol="0">
            <a:spAutoFit/>
          </a:bodyPr>
          <a:lstStyle/>
          <a:p>
            <a:pPr algn="ctr"/>
            <a:r>
              <a:rPr lang="es-ES_tradnl" sz="2800" b="1" dirty="0">
                <a:solidFill>
                  <a:schemeClr val="bg1"/>
                </a:solidFill>
                <a:latin typeface="Abadi MT Condensed Extra Bold" charset="0"/>
                <a:ea typeface="Abadi MT Condensed Extra Bold" charset="0"/>
                <a:cs typeface="Abadi MT Condensed Extra Bold" charset="0"/>
              </a:rPr>
              <a:t>CARACTERÍSTICAS DE UN LÍDER-SIERVO</a:t>
            </a:r>
          </a:p>
          <a:p>
            <a:pPr algn="ctr"/>
            <a:endParaRPr lang="es-ES_tradnl" sz="2800" b="1" dirty="0">
              <a:solidFill>
                <a:schemeClr val="bg1"/>
              </a:solidFill>
              <a:latin typeface="Abadi MT Condensed Extra Bold" charset="0"/>
              <a:ea typeface="Abadi MT Condensed Extra Bold" charset="0"/>
              <a:cs typeface="Abadi MT Condensed Extra Bold" charset="0"/>
            </a:endParaRPr>
          </a:p>
        </p:txBody>
      </p:sp>
      <p:graphicFrame>
        <p:nvGraphicFramePr>
          <p:cNvPr id="4" name="Diagrama 3"/>
          <p:cNvGraphicFramePr/>
          <p:nvPr>
            <p:extLst>
              <p:ext uri="{D42A27DB-BD31-4B8C-83A1-F6EECF244321}">
                <p14:modId xmlns:p14="http://schemas.microsoft.com/office/powerpoint/2010/main" val="2931714313"/>
              </p:ext>
            </p:extLst>
          </p:nvPr>
        </p:nvGraphicFramePr>
        <p:xfrm>
          <a:off x="211037" y="751362"/>
          <a:ext cx="7148576" cy="5114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6015F231-D0FC-6747-AE1D-21846A67EC92}"/>
              </a:ext>
            </a:extLst>
          </p:cNvPr>
          <p:cNvSpPr/>
          <p:nvPr/>
        </p:nvSpPr>
        <p:spPr>
          <a:xfrm>
            <a:off x="7485756" y="6247596"/>
            <a:ext cx="4580100" cy="369332"/>
          </a:xfrm>
          <a:prstGeom prst="rect">
            <a:avLst/>
          </a:prstGeom>
          <a:solidFill>
            <a:srgbClr val="FFA8B9"/>
          </a:solidFill>
        </p:spPr>
        <p:txBody>
          <a:bodyPr wrap="none">
            <a:spAutoFit/>
          </a:bodyPr>
          <a:lstStyle/>
          <a:p>
            <a:r>
              <a:rPr lang="en-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ea typeface="Brush Script MT" panose="03060802040406070304" pitchFamily="66" charset="-122"/>
                <a:cs typeface="Brush Script MT" panose="03060802040406070304" pitchFamily="66" charset="-122"/>
              </a:rPr>
              <a:t>The CHARACTER OF  A DEACONESS FOLLOWER OF JESUS</a:t>
            </a:r>
            <a:endParaRPr lang="en-US" dirty="0"/>
          </a:p>
        </p:txBody>
      </p:sp>
    </p:spTree>
    <p:extLst>
      <p:ext uri="{BB962C8B-B14F-4D97-AF65-F5344CB8AC3E}">
        <p14:creationId xmlns:p14="http://schemas.microsoft.com/office/powerpoint/2010/main" val="21234084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EB000-B054-7941-B41B-5679C4EE9DAC}"/>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ángulo 1"/>
          <p:cNvSpPr/>
          <p:nvPr/>
        </p:nvSpPr>
        <p:spPr>
          <a:xfrm>
            <a:off x="3345181" y="1038255"/>
            <a:ext cx="8638032" cy="4708981"/>
          </a:xfrm>
          <a:prstGeom prst="rect">
            <a:avLst/>
          </a:prstGeom>
        </p:spPr>
        <p:txBody>
          <a:bodyPr wrap="square">
            <a:spAutoFit/>
          </a:bodyPr>
          <a:lstStyle/>
          <a:p>
            <a:pPr algn="ctr"/>
            <a:r>
              <a:rPr lang="es-ES_tradnl" sz="4400" dirty="0" smtClean="0">
                <a:solidFill>
                  <a:schemeClr val="accent6"/>
                </a:solidFill>
                <a:latin typeface="Abadi MT Condensed Extra Bold" charset="0"/>
                <a:ea typeface="Abadi MT Condensed Extra Bold" charset="0"/>
                <a:cs typeface="Abadi MT Condensed Extra Bold" charset="0"/>
              </a:rPr>
              <a:t>“La </a:t>
            </a:r>
            <a:r>
              <a:rPr lang="es-ES_tradnl" sz="4400" dirty="0">
                <a:solidFill>
                  <a:schemeClr val="accent6"/>
                </a:solidFill>
                <a:latin typeface="Abadi MT Condensed Extra Bold" charset="0"/>
                <a:ea typeface="Abadi MT Condensed Extra Bold" charset="0"/>
                <a:cs typeface="Abadi MT Condensed Extra Bold" charset="0"/>
              </a:rPr>
              <a:t>Mujer prudente es una Bendición en la iglesia y es una cualidad indispensable de una Diaconisa</a:t>
            </a:r>
            <a:r>
              <a:rPr lang="es-ES_tradnl" sz="4400" dirty="0" smtClean="0">
                <a:solidFill>
                  <a:schemeClr val="accent6"/>
                </a:solidFill>
                <a:latin typeface="Abadi MT Condensed Extra Bold" charset="0"/>
                <a:ea typeface="Abadi MT Condensed Extra Bold" charset="0"/>
                <a:cs typeface="Abadi MT Condensed Extra Bold" charset="0"/>
              </a:rPr>
              <a:t>.”</a:t>
            </a:r>
          </a:p>
          <a:p>
            <a:pPr algn="ctr"/>
            <a:endParaRPr lang="es-ES_tradnl" sz="4400" dirty="0">
              <a:solidFill>
                <a:schemeClr val="accent6"/>
              </a:solidFill>
              <a:latin typeface="Abadi MT Condensed Extra Bold" charset="0"/>
              <a:ea typeface="Abadi MT Condensed Extra Bold" charset="0"/>
              <a:cs typeface="Abadi MT Condensed Extra Bold" charset="0"/>
            </a:endParaRPr>
          </a:p>
          <a:p>
            <a:pPr algn="ctr"/>
            <a:r>
              <a:rPr lang="es-ES_tradnl" sz="3600" dirty="0">
                <a:solidFill>
                  <a:schemeClr val="accent6"/>
                </a:solidFill>
                <a:latin typeface="Abadi MT Condensed Extra Bold" charset="0"/>
                <a:ea typeface="Abadi MT Condensed Extra Bold" charset="0"/>
                <a:cs typeface="Abadi MT Condensed Extra Bold" charset="0"/>
              </a:rPr>
              <a:t>1 Timoteo 3:2,11 y 3:13</a:t>
            </a:r>
          </a:p>
          <a:p>
            <a:pPr algn="ctr"/>
            <a:endParaRPr lang="es-ES_tradnl" sz="44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3917621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D070B2-A3CF-5048-9004-DDE62AF4BFF6}"/>
              </a:ext>
            </a:extLst>
          </p:cNvPr>
          <p:cNvPicPr>
            <a:picLocks noChangeAspect="1"/>
          </p:cNvPicPr>
          <p:nvPr/>
        </p:nvPicPr>
        <p:blipFill>
          <a:blip r:embed="rId3"/>
          <a:stretch>
            <a:fillRect/>
          </a:stretch>
        </p:blipFill>
        <p:spPr>
          <a:xfrm>
            <a:off x="0" y="0"/>
            <a:ext cx="12192000" cy="6857999"/>
          </a:xfrm>
          <a:prstGeom prst="rect">
            <a:avLst/>
          </a:prstGeom>
        </p:spPr>
      </p:pic>
      <p:sp>
        <p:nvSpPr>
          <p:cNvPr id="5" name="Título 1"/>
          <p:cNvSpPr txBox="1">
            <a:spLocks/>
          </p:cNvSpPr>
          <p:nvPr/>
        </p:nvSpPr>
        <p:spPr>
          <a:xfrm>
            <a:off x="551510" y="1021628"/>
            <a:ext cx="11379200" cy="77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dirty="0">
                <a:solidFill>
                  <a:schemeClr val="accent6"/>
                </a:solidFill>
                <a:latin typeface="Abadi MT Condensed Extra Bold" charset="0"/>
                <a:ea typeface="Abadi MT Condensed Extra Bold" charset="0"/>
                <a:cs typeface="Abadi MT Condensed Extra Bold" charset="0"/>
              </a:rPr>
              <a:t>Analiza en parejas la siguiente cita de Elena De White. </a:t>
            </a:r>
            <a:endParaRPr lang="es-ES_tradnl" sz="3600" dirty="0" smtClean="0">
              <a:solidFill>
                <a:schemeClr val="accent6"/>
              </a:solidFill>
              <a:latin typeface="Abadi MT Condensed Extra Bold" charset="0"/>
              <a:ea typeface="Abadi MT Condensed Extra Bold" charset="0"/>
              <a:cs typeface="Abadi MT Condensed Extra Bold" charset="0"/>
            </a:endParaRPr>
          </a:p>
          <a:p>
            <a:r>
              <a:rPr lang="es-ES_tradnl" sz="1800" dirty="0" smtClean="0">
                <a:solidFill>
                  <a:schemeClr val="accent6"/>
                </a:solidFill>
                <a:latin typeface="Abadi MT Condensed Extra Bold" charset="0"/>
                <a:ea typeface="Abadi MT Condensed Extra Bold" charset="0"/>
                <a:cs typeface="Abadi MT Condensed Extra Bold" charset="0"/>
              </a:rPr>
              <a:t>Edificación </a:t>
            </a:r>
            <a:r>
              <a:rPr lang="es-ES_tradnl" sz="1800" dirty="0">
                <a:solidFill>
                  <a:schemeClr val="accent6"/>
                </a:solidFill>
                <a:latin typeface="Abadi MT Condensed Extra Bold" charset="0"/>
                <a:ea typeface="Abadi MT Condensed Extra Bold" charset="0"/>
                <a:cs typeface="Abadi MT Condensed Extra Bold" charset="0"/>
              </a:rPr>
              <a:t>del carácter, capitulo 11</a:t>
            </a:r>
          </a:p>
          <a:p>
            <a:endParaRPr lang="en-US" sz="2800" dirty="0">
              <a:solidFill>
                <a:schemeClr val="accent6"/>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645885" y="2107692"/>
            <a:ext cx="10900229" cy="4864608"/>
          </a:xfrm>
        </p:spPr>
        <p:txBody>
          <a:bodyPr>
            <a:noAutofit/>
          </a:bodyPr>
          <a:lstStyle/>
          <a:p>
            <a:pPr marL="0" indent="0" algn="just">
              <a:buNone/>
            </a:pPr>
            <a:r>
              <a:rPr lang="es-ES_tradnl" sz="2400" dirty="0">
                <a:solidFill>
                  <a:schemeClr val="accent6"/>
                </a:solidFill>
              </a:rPr>
              <a:t>Si queremos </a:t>
            </a:r>
            <a:r>
              <a:rPr lang="es-ES_tradnl" sz="2400" b="1" dirty="0">
                <a:solidFill>
                  <a:schemeClr val="accent6"/>
                </a:solidFill>
              </a:rPr>
              <a:t>desarrollar un carácter que Dios pueda aceptar</a:t>
            </a:r>
            <a:r>
              <a:rPr lang="es-ES_tradnl" sz="2400" dirty="0">
                <a:solidFill>
                  <a:schemeClr val="accent6"/>
                </a:solidFill>
              </a:rPr>
              <a:t>, debemos </a:t>
            </a:r>
            <a:r>
              <a:rPr lang="es-ES_tradnl" sz="2400" b="1" dirty="0">
                <a:solidFill>
                  <a:schemeClr val="accent6"/>
                </a:solidFill>
              </a:rPr>
              <a:t>formar hábitos correctos en nuestra vida religiosa</a:t>
            </a:r>
            <a:r>
              <a:rPr lang="es-ES_tradnl" sz="2400" dirty="0">
                <a:solidFill>
                  <a:schemeClr val="accent6"/>
                </a:solidFill>
              </a:rPr>
              <a:t>. La oración diaria es algo esencial para el crecimiento en la gracia, aun para la vida espiritual misma, como lo es el alimento temporal para el bienestar físico. Debemos acostumbrarnos a elevar los pensamientos a menudo a Dios en oración. Si la mente vagabundea, debemos volverla de nuevo; por un esfuerzo perseverante, el hábito por fin se impone como algo fácil. No podemos, por un solo momento, separarnos de Cristo con seguridad. Podemos tener su presencia para asistirnos en cada uno de nuestros pasos, pero únicamente al observar las condiciones que él mismo ha establecido. Capitulo 11</a:t>
            </a:r>
          </a:p>
          <a:p>
            <a:pPr marL="0" indent="0" algn="just">
              <a:buNone/>
            </a:pPr>
            <a:endParaRPr lang="es-ES" altLang="x-none" dirty="0"/>
          </a:p>
          <a:p>
            <a:pPr marL="0" indent="0" algn="just">
              <a:buNone/>
            </a:pPr>
            <a:endParaRPr lang="es-ES" dirty="0"/>
          </a:p>
          <a:p>
            <a:pPr marL="0" indent="0" algn="just">
              <a:buNone/>
            </a:pPr>
            <a:endParaRPr lang="es-ES_tradnl" b="1" dirty="0"/>
          </a:p>
        </p:txBody>
      </p:sp>
    </p:spTree>
    <p:extLst>
      <p:ext uri="{BB962C8B-B14F-4D97-AF65-F5344CB8AC3E}">
        <p14:creationId xmlns:p14="http://schemas.microsoft.com/office/powerpoint/2010/main" val="16437623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32ED6-910C-084D-8B71-1A01D01247EF}"/>
              </a:ext>
            </a:extLst>
          </p:cNvPr>
          <p:cNvPicPr>
            <a:picLocks noChangeAspect="1"/>
          </p:cNvPicPr>
          <p:nvPr/>
        </p:nvPicPr>
        <p:blipFill>
          <a:blip r:embed="rId3"/>
          <a:stretch>
            <a:fillRect/>
          </a:stretch>
        </p:blipFill>
        <p:spPr>
          <a:xfrm>
            <a:off x="-5802" y="0"/>
            <a:ext cx="12192000" cy="6858000"/>
          </a:xfrm>
          <a:prstGeom prst="rect">
            <a:avLst/>
          </a:prstGeom>
        </p:spPr>
      </p:pic>
      <p:sp>
        <p:nvSpPr>
          <p:cNvPr id="2" name="Título 1"/>
          <p:cNvSpPr>
            <a:spLocks noGrp="1"/>
          </p:cNvSpPr>
          <p:nvPr>
            <p:ph type="ctrTitle"/>
          </p:nvPr>
        </p:nvSpPr>
        <p:spPr>
          <a:xfrm>
            <a:off x="113888" y="1949258"/>
            <a:ext cx="9573563" cy="1518950"/>
          </a:xfrm>
        </p:spPr>
        <p:txBody>
          <a:bodyPr>
            <a:noAutofit/>
          </a:bodyPr>
          <a:lstStyle/>
          <a:p>
            <a:r>
              <a:rPr lang="es-ES_tradnl" sz="8000" dirty="0">
                <a:ln w="0"/>
                <a:solidFill>
                  <a:schemeClr val="bg1"/>
                </a:solidFill>
                <a:effectLst>
                  <a:outerShdw blurRad="38100" dist="19050" dir="2700000" algn="tl" rotWithShape="0">
                    <a:schemeClr val="dk1">
                      <a:alpha val="40000"/>
                    </a:schemeClr>
                  </a:outerShdw>
                </a:effectLst>
                <a:latin typeface="Gabriola" panose="04040605051002020D02" pitchFamily="82" charset="0"/>
                <a:ea typeface="Abadi MT Condensed Extra Bold" charset="0"/>
                <a:cs typeface="Abadi MT Condensed Extra Bold" charset="0"/>
              </a:rPr>
              <a:t>DIOS TE BENDIGA</a:t>
            </a:r>
            <a:endParaRPr lang="en-US" sz="80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pic>
        <p:nvPicPr>
          <p:cNvPr id="8" name="Imagen 7"/>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616890" y="6213666"/>
            <a:ext cx="2126810" cy="446387"/>
          </a:xfrm>
          <a:prstGeom prst="rect">
            <a:avLst/>
          </a:prstGeom>
        </p:spPr>
      </p:pic>
    </p:spTree>
    <p:extLst>
      <p:ext uri="{BB962C8B-B14F-4D97-AF65-F5344CB8AC3E}">
        <p14:creationId xmlns:p14="http://schemas.microsoft.com/office/powerpoint/2010/main" val="13291017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639C0-8D52-C644-8DEA-A06DFBF1264C}"/>
              </a:ext>
            </a:extLst>
          </p:cNvPr>
          <p:cNvPicPr>
            <a:picLocks noChangeAspect="1"/>
          </p:cNvPicPr>
          <p:nvPr/>
        </p:nvPicPr>
        <p:blipFill>
          <a:blip r:embed="rId3"/>
          <a:stretch>
            <a:fillRect/>
          </a:stretch>
        </p:blipFill>
        <p:spPr>
          <a:xfrm>
            <a:off x="0" y="0"/>
            <a:ext cx="12303210" cy="6920556"/>
          </a:xfrm>
          <a:prstGeom prst="rect">
            <a:avLst/>
          </a:prstGeom>
        </p:spPr>
      </p:pic>
      <p:sp>
        <p:nvSpPr>
          <p:cNvPr id="3" name="Marcador de contenido 2"/>
          <p:cNvSpPr>
            <a:spLocks noGrp="1"/>
          </p:cNvSpPr>
          <p:nvPr>
            <p:ph idx="1"/>
          </p:nvPr>
        </p:nvSpPr>
        <p:spPr>
          <a:xfrm>
            <a:off x="1665197" y="55299"/>
            <a:ext cx="9507259" cy="3411772"/>
          </a:xfrm>
        </p:spPr>
        <p:txBody>
          <a:bodyPr>
            <a:noAutofit/>
          </a:bodyPr>
          <a:lstStyle/>
          <a:p>
            <a:pPr marL="137160" indent="0" algn="ctr" eaLnBrk="0" hangingPunct="0">
              <a:buClr>
                <a:schemeClr val="tx1">
                  <a:shade val="95000"/>
                </a:schemeClr>
              </a:buClr>
              <a:buNone/>
              <a:defRPr/>
            </a:pPr>
            <a:endParaRPr lang="en-US" sz="6600" b="1" dirty="0">
              <a:latin typeface="Abadi MT Condensed Extra Bold" charset="0"/>
              <a:ea typeface="Abadi MT Condensed Extra Bold" charset="0"/>
              <a:cs typeface="Abadi MT Condensed Extra Bold" charset="0"/>
            </a:endParaRPr>
          </a:p>
          <a:p>
            <a:pPr marL="0" indent="0" algn="ctr">
              <a:buNone/>
            </a:pPr>
            <a:r>
              <a:rPr lang="es-ES" sz="5400" b="1" dirty="0" smtClean="0">
                <a:solidFill>
                  <a:schemeClr val="bg1"/>
                </a:solidFill>
              </a:rPr>
              <a:t>Una </a:t>
            </a:r>
            <a:r>
              <a:rPr lang="es-ES" sz="5400" b="1" dirty="0">
                <a:solidFill>
                  <a:schemeClr val="bg1"/>
                </a:solidFill>
              </a:rPr>
              <a:t>Diaconisa es una Mujer escogida por Dios y ungida para servir, por eso debemos aprender la labor de Formar un Carácter que represente el Nombre de Dios.</a:t>
            </a:r>
          </a:p>
          <a:p>
            <a:pPr marL="0" indent="0" algn="ctr">
              <a:buNone/>
            </a:pPr>
            <a:endParaRPr lang="en-US" sz="6000" b="1" dirty="0">
              <a:solidFill>
                <a:schemeClr val="bg1"/>
              </a:solidFill>
            </a:endParaRPr>
          </a:p>
        </p:txBody>
      </p:sp>
      <p:sp>
        <p:nvSpPr>
          <p:cNvPr id="6" name="TextBox 5">
            <a:extLst>
              <a:ext uri="{FF2B5EF4-FFF2-40B4-BE49-F238E27FC236}">
                <a16:creationId xmlns:a16="http://schemas.microsoft.com/office/drawing/2014/main" id="{F2DC3F7E-8977-554C-9AD4-A65A378FB15F}"/>
              </a:ext>
            </a:extLst>
          </p:cNvPr>
          <p:cNvSpPr txBox="1"/>
          <p:nvPr/>
        </p:nvSpPr>
        <p:spPr>
          <a:xfrm>
            <a:off x="7525264" y="6376086"/>
            <a:ext cx="4777946" cy="369332"/>
          </a:xfrm>
          <a:prstGeom prst="rect">
            <a:avLst/>
          </a:prstGeom>
          <a:solidFill>
            <a:srgbClr val="FFA8B9"/>
          </a:solidFill>
        </p:spPr>
        <p:txBody>
          <a:bodyPr wrap="square" rtlCol="0">
            <a:spAutoFit/>
          </a:bodyPr>
          <a:lstStyle/>
          <a:p>
            <a:r>
              <a:rPr lang="en-US" dirty="0"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El  CARÁCTER de </a:t>
            </a:r>
            <a:r>
              <a:rPr lang="en-US" dirty="0" err="1"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una</a:t>
            </a:r>
            <a:r>
              <a:rPr lang="en-US" dirty="0"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DIACONISA SEGUIDORA de </a:t>
            </a:r>
            <a:r>
              <a:rPr lang="en-US" dirty="0" err="1"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Jes</a:t>
            </a:r>
            <a:r>
              <a:rPr lang="es-US" dirty="0" err="1"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ús</a:t>
            </a:r>
            <a:r>
              <a:rPr lang="es-US" dirty="0" smtClean="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a:t>
            </a:r>
            <a:endParaRPr lang="en-US" dirty="0"/>
          </a:p>
        </p:txBody>
      </p:sp>
    </p:spTree>
    <p:extLst>
      <p:ext uri="{BB962C8B-B14F-4D97-AF65-F5344CB8AC3E}">
        <p14:creationId xmlns:p14="http://schemas.microsoft.com/office/powerpoint/2010/main" val="500384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A37B0-FD23-7F43-8B3C-66B51B5AAD4C}"/>
              </a:ext>
            </a:extLst>
          </p:cNvPr>
          <p:cNvPicPr>
            <a:picLocks noChangeAspect="1"/>
          </p:cNvPicPr>
          <p:nvPr/>
        </p:nvPicPr>
        <p:blipFill>
          <a:blip r:embed="rId3"/>
          <a:stretch>
            <a:fillRect/>
          </a:stretch>
        </p:blipFill>
        <p:spPr>
          <a:xfrm>
            <a:off x="0" y="0"/>
            <a:ext cx="12191999" cy="6858000"/>
          </a:xfrm>
          <a:prstGeom prst="rect">
            <a:avLst/>
          </a:prstGeom>
        </p:spPr>
      </p:pic>
      <p:sp>
        <p:nvSpPr>
          <p:cNvPr id="2" name="Título 1"/>
          <p:cNvSpPr>
            <a:spLocks noGrp="1"/>
          </p:cNvSpPr>
          <p:nvPr>
            <p:ph type="title"/>
          </p:nvPr>
        </p:nvSpPr>
        <p:spPr>
          <a:xfrm>
            <a:off x="4703708" y="478491"/>
            <a:ext cx="11379200" cy="779462"/>
          </a:xfrm>
        </p:spPr>
        <p:txBody>
          <a:bodyPr>
            <a:noAutofit/>
          </a:bodyPr>
          <a:lstStyle/>
          <a:p>
            <a:r>
              <a:rPr lang="es-ES_tradnl" sz="6000" dirty="0">
                <a:solidFill>
                  <a:schemeClr val="accent6"/>
                </a:solidFill>
                <a:latin typeface="Abadi MT Condensed Extra Bold" charset="0"/>
                <a:ea typeface="Abadi MT Condensed Extra Bold" charset="0"/>
                <a:cs typeface="Abadi MT Condensed Extra Bold" charset="0"/>
              </a:rPr>
              <a:t>ELENA DE WHITE</a:t>
            </a:r>
            <a:r>
              <a:rPr lang="es-ES_tradnl" sz="6600" dirty="0">
                <a:solidFill>
                  <a:schemeClr val="accent6"/>
                </a:solidFill>
                <a:latin typeface="Abadi MT Condensed Extra Bold" charset="0"/>
                <a:ea typeface="Abadi MT Condensed Extra Bold" charset="0"/>
                <a:cs typeface="Abadi MT Condensed Extra Bold" charset="0"/>
              </a:rPr>
              <a:t/>
            </a:r>
            <a:br>
              <a:rPr lang="es-ES_tradnl" sz="6600" dirty="0">
                <a:solidFill>
                  <a:schemeClr val="accent6"/>
                </a:solidFill>
                <a:latin typeface="Abadi MT Condensed Extra Bold" charset="0"/>
                <a:ea typeface="Abadi MT Condensed Extra Bold" charset="0"/>
                <a:cs typeface="Abadi MT Condensed Extra Bold" charset="0"/>
              </a:rPr>
            </a:br>
            <a:r>
              <a:rPr lang="es-ES_tradnl" sz="3200" dirty="0">
                <a:solidFill>
                  <a:schemeClr val="accent6"/>
                </a:solidFill>
                <a:latin typeface="Abadi MT Condensed Extra Bold" charset="0"/>
                <a:ea typeface="Abadi MT Condensed Extra Bold" charset="0"/>
                <a:cs typeface="Abadi MT Condensed Extra Bold" charset="0"/>
              </a:rPr>
              <a:t>Edificación del Carácter</a:t>
            </a:r>
            <a:endParaRPr lang="en-US" sz="3200" dirty="0">
              <a:solidFill>
                <a:schemeClr val="accent6"/>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3427926" y="2773097"/>
            <a:ext cx="8911705" cy="4864608"/>
          </a:xfrm>
        </p:spPr>
        <p:txBody>
          <a:bodyPr>
            <a:noAutofit/>
          </a:bodyPr>
          <a:lstStyle/>
          <a:p>
            <a:pPr marL="0" indent="0" algn="ctr">
              <a:buNone/>
            </a:pPr>
            <a:r>
              <a:rPr lang="en-US" sz="4400" dirty="0" smtClean="0">
                <a:solidFill>
                  <a:schemeClr val="accent6"/>
                </a:solidFill>
              </a:rPr>
              <a:t>“</a:t>
            </a:r>
            <a:r>
              <a:rPr lang="es-ES_tradnl" sz="5400" dirty="0" smtClean="0">
                <a:solidFill>
                  <a:schemeClr val="accent6"/>
                </a:solidFill>
              </a:rPr>
              <a:t>El </a:t>
            </a:r>
            <a:r>
              <a:rPr lang="es-ES_tradnl" sz="5400" dirty="0">
                <a:solidFill>
                  <a:schemeClr val="accent6"/>
                </a:solidFill>
              </a:rPr>
              <a:t>carácter del cristiano se muestra por su vida diaria</a:t>
            </a:r>
            <a:r>
              <a:rPr lang="es-ES_tradnl" sz="5400" dirty="0" smtClean="0">
                <a:solidFill>
                  <a:schemeClr val="accent6"/>
                </a:solidFill>
              </a:rPr>
              <a:t>.” </a:t>
            </a:r>
          </a:p>
          <a:p>
            <a:pPr marL="0" indent="0" algn="ctr">
              <a:buNone/>
            </a:pPr>
            <a:endParaRPr lang="es-ES_tradnl" sz="6000" dirty="0">
              <a:solidFill>
                <a:schemeClr val="accent6"/>
              </a:solidFill>
            </a:endParaRPr>
          </a:p>
          <a:p>
            <a:pPr marL="0" indent="0" algn="ctr">
              <a:buNone/>
            </a:pPr>
            <a:r>
              <a:rPr lang="es-ES_tradnl" sz="4000" dirty="0" smtClean="0">
                <a:solidFill>
                  <a:schemeClr val="accent6"/>
                </a:solidFill>
              </a:rPr>
              <a:t>Capitulo </a:t>
            </a:r>
            <a:r>
              <a:rPr lang="es-ES_tradnl" sz="4000" dirty="0">
                <a:solidFill>
                  <a:schemeClr val="accent6"/>
                </a:solidFill>
              </a:rPr>
              <a:t>10</a:t>
            </a:r>
          </a:p>
          <a:p>
            <a:pPr marL="0" indent="0" algn="ctr">
              <a:buNone/>
            </a:pPr>
            <a:endParaRPr lang="es-ES" altLang="x-none" sz="8000" dirty="0"/>
          </a:p>
          <a:p>
            <a:pPr marL="0" indent="0" algn="ctr">
              <a:buNone/>
            </a:pPr>
            <a:endParaRPr lang="es-ES" sz="8000" dirty="0"/>
          </a:p>
          <a:p>
            <a:pPr marL="0" indent="0" algn="ctr">
              <a:buNone/>
            </a:pPr>
            <a:endParaRPr lang="es-ES_tradnl" sz="8000" b="1" dirty="0"/>
          </a:p>
        </p:txBody>
      </p:sp>
    </p:spTree>
    <p:extLst>
      <p:ext uri="{BB962C8B-B14F-4D97-AF65-F5344CB8AC3E}">
        <p14:creationId xmlns:p14="http://schemas.microsoft.com/office/powerpoint/2010/main" val="4034423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9367" r="18617" b="2"/>
          <a:stretch/>
        </p:blipFill>
        <p:spPr>
          <a:xfrm>
            <a:off x="20" y="6345936"/>
            <a:ext cx="346123" cy="512064"/>
          </a:xfrm>
          <a:prstGeom prst="rect">
            <a:avLst/>
          </a:prstGeom>
          <a:effectLst/>
        </p:spPr>
      </p:pic>
      <p:pic>
        <p:nvPicPr>
          <p:cNvPr id="7" name="Picture 6">
            <a:extLst>
              <a:ext uri="{FF2B5EF4-FFF2-40B4-BE49-F238E27FC236}">
                <a16:creationId xmlns:a16="http://schemas.microsoft.com/office/drawing/2014/main" id="{DC849F72-84C9-4C4A-9BA3-66710D8E6E94}"/>
              </a:ext>
            </a:extLst>
          </p:cNvPr>
          <p:cNvPicPr>
            <a:picLocks noChangeAspect="1"/>
          </p:cNvPicPr>
          <p:nvPr/>
        </p:nvPicPr>
        <p:blipFill>
          <a:blip r:embed="rId4"/>
          <a:stretch>
            <a:fillRect/>
          </a:stretch>
        </p:blipFill>
        <p:spPr>
          <a:xfrm>
            <a:off x="-136071" y="0"/>
            <a:ext cx="12328071" cy="6934540"/>
          </a:xfrm>
          <a:prstGeom prst="rect">
            <a:avLst/>
          </a:prstGeom>
        </p:spPr>
      </p:pic>
      <p:sp>
        <p:nvSpPr>
          <p:cNvPr id="2" name="Título 1"/>
          <p:cNvSpPr>
            <a:spLocks noGrp="1"/>
          </p:cNvSpPr>
          <p:nvPr>
            <p:ph type="title"/>
          </p:nvPr>
        </p:nvSpPr>
        <p:spPr>
          <a:xfrm>
            <a:off x="1800415" y="0"/>
            <a:ext cx="9077473" cy="1286160"/>
          </a:xfrm>
        </p:spPr>
        <p:txBody>
          <a:bodyPr anchor="b">
            <a:normAutofit/>
          </a:bodyPr>
          <a:lstStyle/>
          <a:p>
            <a:pPr algn="ctr"/>
            <a:r>
              <a:rPr lang="es-ES_tradnl" sz="5400" dirty="0">
                <a:solidFill>
                  <a:schemeClr val="bg1"/>
                </a:solidFill>
                <a:latin typeface="Abadi MT Condensed Extra Bold" charset="0"/>
                <a:ea typeface="Abadi MT Condensed Extra Bold" charset="0"/>
                <a:cs typeface="Abadi MT Condensed Extra Bold" charset="0"/>
              </a:rPr>
              <a:t>DEFINICIÓN CARÁCTER</a:t>
            </a:r>
            <a:endParaRPr lang="es-ES_tradnl" sz="5400"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2126236" y="1409582"/>
            <a:ext cx="7711447" cy="4419599"/>
          </a:xfrm>
        </p:spPr>
        <p:txBody>
          <a:bodyPr>
            <a:noAutofit/>
          </a:bodyPr>
          <a:lstStyle/>
          <a:p>
            <a:pPr algn="just"/>
            <a:r>
              <a:rPr lang="es-ES_tradnl" sz="2000" dirty="0">
                <a:solidFill>
                  <a:schemeClr val="bg1"/>
                </a:solidFill>
              </a:rPr>
              <a:t>La palabra Carácter viene del vocablo griego “Charakter” o “Charassa”, que significa Grabado. Y literalmente significa “la marca grabada en una cosa que la distingue de las demás…” Carácter Significa: Señal o marca que se imprime, pinta, graba o esculpe. </a:t>
            </a:r>
          </a:p>
          <a:p>
            <a:pPr algn="just"/>
            <a:r>
              <a:rPr lang="es-ES_tradnl" sz="2000" dirty="0">
                <a:solidFill>
                  <a:schemeClr val="bg1"/>
                </a:solidFill>
              </a:rPr>
              <a:t>En el sentido de cualidad moral se refiere al modo de ser peculiar y distintivo de cada persona. El modo de ser es el conjunto de rasgos, cualidades y costumbres adquirido por herencia, salud, educación, amigos, el medio ambiente y otras influencias.</a:t>
            </a:r>
            <a:r>
              <a:rPr lang="es-CR" altLang="x-none" sz="2000" dirty="0">
                <a:solidFill>
                  <a:schemeClr val="bg1"/>
                </a:solidFill>
              </a:rPr>
              <a:t> </a:t>
            </a:r>
            <a:endParaRPr lang="es-ES_tradnl" sz="2000" dirty="0">
              <a:solidFill>
                <a:schemeClr val="bg1"/>
              </a:solidFill>
            </a:endParaRPr>
          </a:p>
          <a:p>
            <a:pPr algn="just"/>
            <a:r>
              <a:rPr lang="es-ES_tradnl" sz="2000" dirty="0">
                <a:solidFill>
                  <a:schemeClr val="bg1"/>
                </a:solidFill>
              </a:rPr>
              <a:t>El termino “cristiano” viene del vocablo griego “ Cristianos” que significa perteneciente a la vida de Cristo. </a:t>
            </a:r>
          </a:p>
          <a:p>
            <a:pPr algn="just"/>
            <a:r>
              <a:rPr lang="es-ES_tradnl" sz="2400" dirty="0">
                <a:solidFill>
                  <a:schemeClr val="bg1"/>
                </a:solidFill>
              </a:rPr>
              <a:t>Resumiendo las dos palabras: </a:t>
            </a:r>
            <a:r>
              <a:rPr lang="es-ES_tradnl" sz="2400" b="1" dirty="0">
                <a:solidFill>
                  <a:schemeClr val="bg1"/>
                </a:solidFill>
              </a:rPr>
              <a:t>Carácter Cristiano es grabar o esculpir la vida de Cristo en el Creyente, a fin de que refleje a Cristo en cada área de su vida.</a:t>
            </a:r>
          </a:p>
          <a:p>
            <a:pPr marL="0" indent="0" algn="just">
              <a:buNone/>
            </a:pPr>
            <a:endParaRPr lang="en-US" sz="2000" b="1" dirty="0">
              <a:solidFill>
                <a:schemeClr val="bg1"/>
              </a:solidFill>
            </a:endParaRPr>
          </a:p>
          <a:p>
            <a:pPr algn="just"/>
            <a:endParaRPr lang="es-ES_tradnl" sz="2000" dirty="0"/>
          </a:p>
          <a:p>
            <a:pPr algn="just"/>
            <a:endParaRPr lang="es-ES_tradnl" sz="2000" dirty="0"/>
          </a:p>
        </p:txBody>
      </p:sp>
    </p:spTree>
    <p:extLst>
      <p:ext uri="{BB962C8B-B14F-4D97-AF65-F5344CB8AC3E}">
        <p14:creationId xmlns:p14="http://schemas.microsoft.com/office/powerpoint/2010/main" val="18255652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4FB668-C77C-0647-9683-BB359430A3EA}"/>
              </a:ext>
            </a:extLst>
          </p:cNvPr>
          <p:cNvPicPr>
            <a:picLocks noChangeAspect="1"/>
          </p:cNvPicPr>
          <p:nvPr/>
        </p:nvPicPr>
        <p:blipFill>
          <a:blip r:embed="rId2"/>
          <a:stretch>
            <a:fillRect/>
          </a:stretch>
        </p:blipFill>
        <p:spPr>
          <a:xfrm>
            <a:off x="0" y="-76540"/>
            <a:ext cx="12328071" cy="6934540"/>
          </a:xfrm>
          <a:prstGeom prst="rect">
            <a:avLst/>
          </a:prstGeom>
        </p:spPr>
      </p:pic>
      <p:sp>
        <p:nvSpPr>
          <p:cNvPr id="2" name="Título 1"/>
          <p:cNvSpPr>
            <a:spLocks noGrp="1"/>
          </p:cNvSpPr>
          <p:nvPr>
            <p:ph type="title"/>
          </p:nvPr>
        </p:nvSpPr>
        <p:spPr>
          <a:xfrm>
            <a:off x="2046559" y="2587770"/>
            <a:ext cx="8756904" cy="1325563"/>
          </a:xfrm>
        </p:spPr>
        <p:txBody>
          <a:bodyPr>
            <a:noAutofit/>
          </a:bodyPr>
          <a:lstStyle/>
          <a:p>
            <a:pPr algn="ctr"/>
            <a:r>
              <a:rPr lang="es-ES_tradnl" b="1" dirty="0">
                <a:solidFill>
                  <a:schemeClr val="bg1"/>
                </a:solidFill>
                <a:latin typeface="Abadi MT Condensed Extra Bold" charset="0"/>
                <a:ea typeface="Abadi MT Condensed Extra Bold" charset="0"/>
                <a:cs typeface="Abadi MT Condensed Extra Bold" charset="0"/>
              </a:rPr>
              <a:t>Si tuvieran que hablar de tu carácter que crees que dirían las personas?</a:t>
            </a:r>
            <a:r>
              <a:rPr lang="en-US" sz="4800" b="1" dirty="0">
                <a:solidFill>
                  <a:schemeClr val="bg1"/>
                </a:solidFill>
                <a:latin typeface="Abadi MT Condensed Extra Bold" charset="0"/>
                <a:ea typeface="Abadi MT Condensed Extra Bold" charset="0"/>
                <a:cs typeface="Abadi MT Condensed Extra Bold" charset="0"/>
              </a:rPr>
              <a:t/>
            </a:r>
            <a:br>
              <a:rPr lang="en-US" sz="4800" b="1" dirty="0">
                <a:solidFill>
                  <a:schemeClr val="bg1"/>
                </a:solidFill>
                <a:latin typeface="Abadi MT Condensed Extra Bold" charset="0"/>
                <a:ea typeface="Abadi MT Condensed Extra Bold" charset="0"/>
                <a:cs typeface="Abadi MT Condensed Extra Bold" charset="0"/>
              </a:rPr>
            </a:br>
            <a:r>
              <a:rPr lang="en-US" sz="4800" b="1" dirty="0">
                <a:solidFill>
                  <a:schemeClr val="bg1"/>
                </a:solidFill>
                <a:latin typeface="Abadi MT Condensed Extra Bold" charset="0"/>
                <a:ea typeface="Abadi MT Condensed Extra Bold" charset="0"/>
                <a:cs typeface="Abadi MT Condensed Extra Bold" charset="0"/>
              </a:rPr>
              <a:t/>
            </a:r>
            <a:br>
              <a:rPr lang="en-US" sz="4800" b="1" dirty="0">
                <a:solidFill>
                  <a:schemeClr val="bg1"/>
                </a:solidFill>
                <a:latin typeface="Abadi MT Condensed Extra Bold" charset="0"/>
                <a:ea typeface="Abadi MT Condensed Extra Bold" charset="0"/>
                <a:cs typeface="Abadi MT Condensed Extra Bold" charset="0"/>
              </a:rPr>
            </a:br>
            <a:r>
              <a:rPr lang="en-US" sz="4800" b="1" dirty="0">
                <a:solidFill>
                  <a:schemeClr val="bg1"/>
                </a:solidFill>
                <a:latin typeface="Abadi MT Condensed Extra Bold" charset="0"/>
                <a:ea typeface="Abadi MT Condensed Extra Bold" charset="0"/>
                <a:cs typeface="Abadi MT Condensed Extra Bold" charset="0"/>
              </a:rPr>
              <a:t/>
            </a:r>
            <a:br>
              <a:rPr lang="en-US" sz="4800" b="1" dirty="0">
                <a:solidFill>
                  <a:schemeClr val="bg1"/>
                </a:solidFill>
                <a:latin typeface="Abadi MT Condensed Extra Bold" charset="0"/>
                <a:ea typeface="Abadi MT Condensed Extra Bold" charset="0"/>
                <a:cs typeface="Abadi MT Condensed Extra Bold" charset="0"/>
              </a:rPr>
            </a:br>
            <a:r>
              <a:rPr lang="es-ES_tradnl" b="1" dirty="0">
                <a:solidFill>
                  <a:schemeClr val="bg1"/>
                </a:solidFill>
                <a:latin typeface="Abadi MT Condensed Extra Bold" charset="0"/>
                <a:ea typeface="Abadi MT Condensed Extra Bold" charset="0"/>
                <a:cs typeface="Abadi MT Condensed Extra Bold" charset="0"/>
              </a:rPr>
              <a:t>Si Dios tuviera que reconocerte por alguna cualidad de carácter, cómo te llamaría?</a:t>
            </a:r>
            <a:endParaRPr lang="en-US" b="1"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8392410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914922-B187-B143-A551-AE670C14750B}"/>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 name="Diagrama 3"/>
          <p:cNvGraphicFramePr/>
          <p:nvPr>
            <p:extLst>
              <p:ext uri="{D42A27DB-BD31-4B8C-83A1-F6EECF244321}">
                <p14:modId xmlns:p14="http://schemas.microsoft.com/office/powerpoint/2010/main" val="1720946898"/>
              </p:ext>
            </p:extLst>
          </p:nvPr>
        </p:nvGraphicFramePr>
        <p:xfrm>
          <a:off x="676855" y="1452590"/>
          <a:ext cx="7918704" cy="4882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ítulo 1"/>
          <p:cNvSpPr>
            <a:spLocks noGrp="1"/>
          </p:cNvSpPr>
          <p:nvPr>
            <p:ph type="title"/>
          </p:nvPr>
        </p:nvSpPr>
        <p:spPr>
          <a:xfrm>
            <a:off x="676855" y="346193"/>
            <a:ext cx="10874014" cy="1325563"/>
          </a:xfrm>
        </p:spPr>
        <p:txBody>
          <a:bodyPr>
            <a:noAutofit/>
          </a:bodyPr>
          <a:lstStyle/>
          <a:p>
            <a:r>
              <a:rPr lang="es-ES_tradnl" sz="3600" dirty="0">
                <a:solidFill>
                  <a:schemeClr val="accent6"/>
                </a:solidFill>
                <a:latin typeface="Abadi MT Condensed Extra Bold" charset="0"/>
                <a:ea typeface="Abadi MT Condensed Extra Bold" charset="0"/>
                <a:cs typeface="Abadi MT Condensed Extra Bold" charset="0"/>
              </a:rPr>
              <a:t>Cómo reconoció Dios a estos personajes Bíblicos? </a:t>
            </a:r>
            <a:br>
              <a:rPr lang="es-ES_tradnl" sz="3600" dirty="0">
                <a:solidFill>
                  <a:schemeClr val="accent6"/>
                </a:solidFill>
                <a:latin typeface="Abadi MT Condensed Extra Bold" charset="0"/>
                <a:ea typeface="Abadi MT Condensed Extra Bold" charset="0"/>
                <a:cs typeface="Abadi MT Condensed Extra Bold" charset="0"/>
              </a:rPr>
            </a:br>
            <a:r>
              <a:rPr lang="es-ES_tradnl" sz="3600" dirty="0">
                <a:solidFill>
                  <a:schemeClr val="accent6"/>
                </a:solidFill>
                <a:latin typeface="Abadi MT Condensed Extra Bold" charset="0"/>
                <a:ea typeface="Abadi MT Condensed Extra Bold" charset="0"/>
                <a:cs typeface="Abadi MT Condensed Extra Bold" charset="0"/>
              </a:rPr>
              <a:t>Cómo sería el carácter de ellos?</a:t>
            </a:r>
            <a:endParaRPr lang="en-US" sz="3600" dirty="0">
              <a:solidFill>
                <a:schemeClr val="accent6"/>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8314204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B2F830-B139-424A-B565-E5B266EEE6FA}"/>
              </a:ext>
            </a:extLst>
          </p:cNvPr>
          <p:cNvPicPr>
            <a:picLocks noChangeAspect="1"/>
          </p:cNvPicPr>
          <p:nvPr/>
        </p:nvPicPr>
        <p:blipFill>
          <a:blip r:embed="rId3"/>
          <a:stretch>
            <a:fillRect/>
          </a:stretch>
        </p:blipFill>
        <p:spPr>
          <a:xfrm>
            <a:off x="0" y="-130628"/>
            <a:ext cx="12192000" cy="6988628"/>
          </a:xfrm>
          <a:prstGeom prst="rect">
            <a:avLst/>
          </a:prstGeom>
        </p:spPr>
      </p:pic>
      <p:graphicFrame>
        <p:nvGraphicFramePr>
          <p:cNvPr id="5" name="6 Marcador de contenido"/>
          <p:cNvGraphicFramePr>
            <a:graphicFrameLocks noGrp="1"/>
          </p:cNvGraphicFramePr>
          <p:nvPr>
            <p:ph idx="1"/>
            <p:extLst>
              <p:ext uri="{D42A27DB-BD31-4B8C-83A1-F6EECF244321}">
                <p14:modId xmlns:p14="http://schemas.microsoft.com/office/powerpoint/2010/main" val="1265623391"/>
              </p:ext>
            </p:extLst>
          </p:nvPr>
        </p:nvGraphicFramePr>
        <p:xfrm>
          <a:off x="1881870" y="3363686"/>
          <a:ext cx="8428260" cy="2378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ítulo 1"/>
          <p:cNvSpPr>
            <a:spLocks noGrp="1"/>
          </p:cNvSpPr>
          <p:nvPr>
            <p:ph type="title"/>
          </p:nvPr>
        </p:nvSpPr>
        <p:spPr>
          <a:xfrm>
            <a:off x="1533189" y="731799"/>
            <a:ext cx="8704826" cy="1516117"/>
          </a:xfrm>
        </p:spPr>
        <p:txBody>
          <a:bodyPr>
            <a:noAutofit/>
          </a:bodyPr>
          <a:lstStyle/>
          <a:p>
            <a:pPr algn="ctr"/>
            <a:r>
              <a:rPr lang="es-PA" sz="5400" b="1" dirty="0">
                <a:solidFill>
                  <a:schemeClr val="bg1"/>
                </a:solidFill>
                <a:latin typeface="Abadi MT Condensed Extra Bold" charset="0"/>
                <a:ea typeface="Abadi MT Condensed Extra Bold" charset="0"/>
                <a:cs typeface="Abadi MT Condensed Extra Bold" charset="0"/>
              </a:rPr>
              <a:t>PROVERBIOS 22:1</a:t>
            </a:r>
            <a:r>
              <a:rPr lang="es-PA" sz="5400" dirty="0">
                <a:solidFill>
                  <a:schemeClr val="bg1"/>
                </a:solidFill>
                <a:latin typeface="Abadi MT Condensed Extra Bold" charset="0"/>
                <a:ea typeface="Abadi MT Condensed Extra Bold" charset="0"/>
                <a:cs typeface="Abadi MT Condensed Extra Bold" charset="0"/>
              </a:rPr>
              <a:t/>
            </a:r>
            <a:br>
              <a:rPr lang="es-PA" sz="5400" dirty="0">
                <a:solidFill>
                  <a:schemeClr val="bg1"/>
                </a:solidFill>
                <a:latin typeface="Abadi MT Condensed Extra Bold" charset="0"/>
                <a:ea typeface="Abadi MT Condensed Extra Bold" charset="0"/>
                <a:cs typeface="Abadi MT Condensed Extra Bold" charset="0"/>
              </a:rPr>
            </a:br>
            <a:r>
              <a:rPr lang="es-PA" sz="2800" dirty="0">
                <a:solidFill>
                  <a:schemeClr val="bg1"/>
                </a:solidFill>
              </a:rPr>
              <a:t/>
            </a:r>
            <a:br>
              <a:rPr lang="es-PA" sz="2800" dirty="0">
                <a:solidFill>
                  <a:schemeClr val="bg1"/>
                </a:solidFill>
              </a:rPr>
            </a:br>
            <a:r>
              <a:rPr lang="es-PA" sz="2800" b="1" dirty="0">
                <a:solidFill>
                  <a:schemeClr val="bg1"/>
                </a:solidFill>
              </a:rPr>
              <a:t>La buena reputación toma años obtenerla, pero sólo unos pocos minutos perderla.  </a:t>
            </a:r>
            <a:br>
              <a:rPr lang="es-PA" sz="2800" b="1" dirty="0">
                <a:solidFill>
                  <a:schemeClr val="bg1"/>
                </a:solidFill>
              </a:rPr>
            </a:br>
            <a:r>
              <a:rPr lang="es-PA" sz="2800" b="1" dirty="0">
                <a:solidFill>
                  <a:schemeClr val="bg1"/>
                </a:solidFill>
              </a:rPr>
              <a:t>El carácter manifestará tu llamado y es necesario para tener buena reputación como los discípulos.</a:t>
            </a:r>
            <a:endParaRPr lang="es-PA" sz="2800" b="1" dirty="0">
              <a:solidFill>
                <a:schemeClr val="bg1"/>
              </a:solidFill>
            </a:endParaRPr>
          </a:p>
        </p:txBody>
      </p:sp>
      <p:sp>
        <p:nvSpPr>
          <p:cNvPr id="7" name="Rectangle 6">
            <a:extLst>
              <a:ext uri="{FF2B5EF4-FFF2-40B4-BE49-F238E27FC236}">
                <a16:creationId xmlns:a16="http://schemas.microsoft.com/office/drawing/2014/main" id="{517D2156-69C9-9A45-A677-345F6DEDF040}"/>
              </a:ext>
            </a:extLst>
          </p:cNvPr>
          <p:cNvSpPr/>
          <p:nvPr/>
        </p:nvSpPr>
        <p:spPr>
          <a:xfrm>
            <a:off x="7538357" y="6325833"/>
            <a:ext cx="4653643" cy="369332"/>
          </a:xfrm>
          <a:prstGeom prst="rect">
            <a:avLst/>
          </a:prstGeom>
          <a:solidFill>
            <a:srgbClr val="FFA8B9"/>
          </a:solidFill>
        </p:spPr>
        <p:txBody>
          <a:bodyPr wrap="square">
            <a:spAutoFit/>
          </a:bodyPr>
          <a:lstStyle/>
          <a:p>
            <a:r>
              <a:rPr lang="en-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El  CARÁCTER de </a:t>
            </a:r>
            <a:r>
              <a:rPr lang="en-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una</a:t>
            </a:r>
            <a:r>
              <a:rPr lang="en-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DIACONISA SEGUIDORA de </a:t>
            </a:r>
            <a:r>
              <a:rPr lang="en-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Jes</a:t>
            </a:r>
            <a:r>
              <a:rPr lang="es-US" dirty="0" err="1">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ús</a:t>
            </a:r>
            <a:r>
              <a:rPr lang="es-US" dirty="0">
                <a:ln w="0">
                  <a:solidFill>
                    <a:schemeClr val="bg1"/>
                  </a:solidFill>
                </a:ln>
                <a:solidFill>
                  <a:schemeClr val="bg1"/>
                </a:solidFill>
                <a:effectLst>
                  <a:outerShdw blurRad="38100" dist="19050" dir="2700000" algn="tl" rotWithShape="0">
                    <a:schemeClr val="dk1">
                      <a:alpha val="40000"/>
                    </a:schemeClr>
                  </a:outerShdw>
                </a:effectLst>
                <a:latin typeface="Gabriola" pitchFamily="82" charset="0"/>
              </a:rPr>
              <a:t> </a:t>
            </a:r>
            <a:endParaRPr lang="en-US" dirty="0"/>
          </a:p>
        </p:txBody>
      </p:sp>
    </p:spTree>
    <p:extLst>
      <p:ext uri="{BB962C8B-B14F-4D97-AF65-F5344CB8AC3E}">
        <p14:creationId xmlns:p14="http://schemas.microsoft.com/office/powerpoint/2010/main" val="3633671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0D61C-7A24-3F40-A146-316E0B56C211}"/>
              </a:ext>
            </a:extLst>
          </p:cNvPr>
          <p:cNvPicPr>
            <a:picLocks noChangeAspect="1"/>
          </p:cNvPicPr>
          <p:nvPr/>
        </p:nvPicPr>
        <p:blipFill>
          <a:blip r:embed="rId3"/>
          <a:stretch>
            <a:fillRect/>
          </a:stretch>
        </p:blipFill>
        <p:spPr>
          <a:xfrm>
            <a:off x="0" y="0"/>
            <a:ext cx="12192000" cy="6857999"/>
          </a:xfrm>
          <a:prstGeom prst="rect">
            <a:avLst/>
          </a:prstGeom>
        </p:spPr>
      </p:pic>
      <p:sp>
        <p:nvSpPr>
          <p:cNvPr id="5" name="Título 4"/>
          <p:cNvSpPr>
            <a:spLocks noGrp="1"/>
          </p:cNvSpPr>
          <p:nvPr>
            <p:ph type="title"/>
          </p:nvPr>
        </p:nvSpPr>
        <p:spPr>
          <a:xfrm>
            <a:off x="2690316" y="123444"/>
            <a:ext cx="9501684" cy="786384"/>
          </a:xfrm>
        </p:spPr>
        <p:txBody>
          <a:bodyPr anchor="b">
            <a:noAutofit/>
          </a:bodyPr>
          <a:lstStyle/>
          <a:p>
            <a:pPr algn="ctr"/>
            <a:r>
              <a:rPr lang="es-ES_tradnl" sz="3200" b="1" dirty="0">
                <a:solidFill>
                  <a:schemeClr val="accent6"/>
                </a:solidFill>
                <a:latin typeface="Abadi MT Condensed Extra Bold" charset="0"/>
                <a:ea typeface="Abadi MT Condensed Extra Bold" charset="0"/>
                <a:cs typeface="Abadi MT Condensed Extra Bold" charset="0"/>
              </a:rPr>
              <a:t>CARÁCTER DE </a:t>
            </a:r>
            <a:r>
              <a:rPr lang="es-ES_tradnl" sz="3200" b="1" dirty="0" smtClean="0">
                <a:solidFill>
                  <a:schemeClr val="accent6"/>
                </a:solidFill>
                <a:latin typeface="Abadi MT Condensed Extra Bold" charset="0"/>
                <a:ea typeface="Abadi MT Condensed Extra Bold" charset="0"/>
                <a:cs typeface="Abadi MT Condensed Extra Bold" charset="0"/>
              </a:rPr>
              <a:t>JESÚS </a:t>
            </a:r>
            <a:r>
              <a:rPr lang="es-CR" altLang="x-none" sz="3200" dirty="0" smtClean="0">
                <a:solidFill>
                  <a:schemeClr val="accent6"/>
                </a:solidFill>
                <a:latin typeface="Abadi MT Condensed Extra Bold" charset="0"/>
                <a:ea typeface="Abadi MT Condensed Extra Bold" charset="0"/>
                <a:cs typeface="Abadi MT Condensed Extra Bold" charset="0"/>
              </a:rPr>
              <a:t>(Mateo </a:t>
            </a:r>
            <a:r>
              <a:rPr lang="es-CR" altLang="x-none" sz="3200" dirty="0">
                <a:solidFill>
                  <a:schemeClr val="accent6"/>
                </a:solidFill>
                <a:latin typeface="Abadi MT Condensed Extra Bold" charset="0"/>
                <a:ea typeface="Abadi MT Condensed Extra Bold" charset="0"/>
                <a:cs typeface="Abadi MT Condensed Extra Bold" charset="0"/>
              </a:rPr>
              <a:t>11:29)</a:t>
            </a:r>
            <a:endParaRPr lang="es-ES_tradnl" sz="3200" b="1" dirty="0">
              <a:solidFill>
                <a:schemeClr val="accent6"/>
              </a:solidFill>
              <a:latin typeface="Abadi MT Condensed Extra Bold" charset="0"/>
              <a:ea typeface="Abadi MT Condensed Extra Bold" charset="0"/>
              <a:cs typeface="Abadi MT Condensed Extra Bold" charset="0"/>
            </a:endParaRPr>
          </a:p>
        </p:txBody>
      </p:sp>
      <p:graphicFrame>
        <p:nvGraphicFramePr>
          <p:cNvPr id="7" name="Marcador de contenido 4"/>
          <p:cNvGraphicFramePr>
            <a:graphicFrameLocks/>
          </p:cNvGraphicFramePr>
          <p:nvPr>
            <p:extLst>
              <p:ext uri="{D42A27DB-BD31-4B8C-83A1-F6EECF244321}">
                <p14:modId xmlns:p14="http://schemas.microsoft.com/office/powerpoint/2010/main" val="3310265871"/>
              </p:ext>
            </p:extLst>
          </p:nvPr>
        </p:nvGraphicFramePr>
        <p:xfrm>
          <a:off x="4047761" y="1033272"/>
          <a:ext cx="7397913" cy="5624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0361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3427</TotalTime>
  <Words>3757</Words>
  <Application>Microsoft Office PowerPoint</Application>
  <PresentationFormat>Widescreen</PresentationFormat>
  <Paragraphs>198</Paragraphs>
  <Slides>26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Abadi MT Condensed Extra Bold</vt:lpstr>
      <vt:lpstr>Arial</vt:lpstr>
      <vt:lpstr>Brush Script MT</vt:lpstr>
      <vt:lpstr>Calibri</vt:lpstr>
      <vt:lpstr>Calibri Light</vt:lpstr>
      <vt:lpstr>Gabriola</vt:lpstr>
      <vt:lpstr>Office Theme</vt:lpstr>
      <vt:lpstr>El CARÁCTER de una DIACONISA SEGUIDORA de JESÚS</vt:lpstr>
      <vt:lpstr>ELENA DE WHITE Edificación del Carácter</vt:lpstr>
      <vt:lpstr>PowerPoint Presentation</vt:lpstr>
      <vt:lpstr>ELENA DE WHITE Edificación del Carácter</vt:lpstr>
      <vt:lpstr>DEFINICIÓN CARÁCTER</vt:lpstr>
      <vt:lpstr>Si tuvieran que hablar de tu carácter que crees que dirían las personas?   Si Dios tuviera que reconocerte por alguna cualidad de carácter, cómo te llamaría?</vt:lpstr>
      <vt:lpstr>Cómo reconoció Dios a estos personajes Bíblicos?  Cómo sería el carácter de ellos?</vt:lpstr>
      <vt:lpstr>PROVERBIOS 22:1  La buena reputación toma años obtenerla, pero sólo unos pocos minutos perderla.   El carácter manifestará tu llamado y es necesario para tener buena reputación como los discípulos.</vt:lpstr>
      <vt:lpstr>CARÁCTER DE JESÚS (Mateo 11:29)</vt:lpstr>
      <vt:lpstr>CARÁCTER DE JESÚS (Mateo 11:29)</vt:lpstr>
      <vt:lpstr>Te gustaría que tu carácter fuera Manso y Humilde como el carácter de Jesús?  Los Discípulos también tuvieron que aprender a formar el carácter como el de Jesús</vt:lpstr>
      <vt:lpstr>CARÁCTER DE JUAN Edificación del Carácter. Capítulo 7</vt:lpstr>
      <vt:lpstr>Te gustaría ser transformada como el Apóstol Juan y bajo la influencia del amor de Cristo, ser mansa y humilde de corazón?</vt:lpstr>
      <vt:lpstr>"Haya, pues, en vosotros este sentir que hubo también en Cristo Jesús“  FILIPENSES 2:5 </vt:lpstr>
      <vt:lpstr>Analiza en parejas la siguiente cita de Elena De White.  Edificación del carácter, capitulo 10</vt:lpstr>
      <vt:lpstr> “CON NUESTRO CARÁCTER DAMOS  A CONOCER A CRISTO ANTE LOS DEMÁS”  COLOSENSES 1:28   </vt:lpstr>
      <vt:lpstr>Para dar a conocer al mundo la imagen de Cristo debemos imitar a Cristo y ser Lideres Siervas como lo fue Él. </vt:lpstr>
      <vt:lpstr>JOSUÉ  Libro de Roberto Herrera. Capítulo 1</vt:lpstr>
      <vt:lpstr>JOSUÉ  Libro de Roberto Herrera. Capítulo 1</vt:lpstr>
      <vt:lpstr>PowerPoint Presentation</vt:lpstr>
      <vt:lpstr> El líder-siervo imita a Jesucristo, quien no vino  a ser servido, sino a servir. Es diferente al líder tradicional. J. Oswald Sanders, señaló que “la naturaleza sobrenatural de la iglesia demanda de un liderazgo que se levante por encima de lo humano.” – Liderazgo Espiritual.  El líder-siervo sigue el modelo de liderazgo de Jesús, que priorizó las relaciones con la gente, sirvió  a otros, en vez de servirse de los demás.   </vt:lpstr>
      <vt:lpstr>PowerPoint Presentation</vt:lpstr>
      <vt:lpstr>PowerPoint Presentation</vt:lpstr>
      <vt:lpstr>PowerPoint Presentation</vt:lpstr>
      <vt:lpstr>PowerPoint Presentation</vt:lpstr>
      <vt:lpstr>DIOS TE BENDIGA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MEJOR CUALIDAD DE UNA DIACONISA: SEGUIDORA DE JESÚS</dc:title>
  <dc:subject/>
  <dc:creator>Gloria Ruiz</dc:creator>
  <cp:keywords/>
  <dc:description/>
  <cp:lastModifiedBy>Meriviana Ferreyra</cp:lastModifiedBy>
  <cp:revision>150</cp:revision>
  <dcterms:created xsi:type="dcterms:W3CDTF">2017-09-03T13:12:25Z</dcterms:created>
  <dcterms:modified xsi:type="dcterms:W3CDTF">2020-01-06T18:09:02Z</dcterms:modified>
  <cp:category/>
</cp:coreProperties>
</file>