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3"/>
  </p:notesMasterIdLst>
  <p:sldIdLst>
    <p:sldId id="257" r:id="rId2"/>
    <p:sldId id="258" r:id="rId3"/>
    <p:sldId id="297" r:id="rId4"/>
    <p:sldId id="298" r:id="rId5"/>
    <p:sldId id="299" r:id="rId6"/>
    <p:sldId id="300" r:id="rId7"/>
    <p:sldId id="267" r:id="rId8"/>
    <p:sldId id="303" r:id="rId9"/>
    <p:sldId id="302" r:id="rId10"/>
    <p:sldId id="301" r:id="rId11"/>
    <p:sldId id="304" r:id="rId12"/>
    <p:sldId id="305" r:id="rId13"/>
    <p:sldId id="308" r:id="rId14"/>
    <p:sldId id="307" r:id="rId15"/>
    <p:sldId id="309" r:id="rId16"/>
    <p:sldId id="310" r:id="rId17"/>
    <p:sldId id="311" r:id="rId18"/>
    <p:sldId id="312" r:id="rId19"/>
    <p:sldId id="313" r:id="rId20"/>
    <p:sldId id="314" r:id="rId21"/>
    <p:sldId id="315" r:id="rId22"/>
    <p:sldId id="316" r:id="rId23"/>
    <p:sldId id="317" r:id="rId24"/>
    <p:sldId id="318" r:id="rId25"/>
    <p:sldId id="319" r:id="rId26"/>
    <p:sldId id="321" r:id="rId27"/>
    <p:sldId id="320" r:id="rId28"/>
    <p:sldId id="322" r:id="rId29"/>
    <p:sldId id="323" r:id="rId30"/>
    <p:sldId id="324" r:id="rId31"/>
    <p:sldId id="325" r:id="rId32"/>
    <p:sldId id="327" r:id="rId33"/>
    <p:sldId id="326" r:id="rId34"/>
    <p:sldId id="328" r:id="rId35"/>
    <p:sldId id="329" r:id="rId36"/>
    <p:sldId id="330" r:id="rId37"/>
    <p:sldId id="331" r:id="rId38"/>
    <p:sldId id="332" r:id="rId39"/>
    <p:sldId id="333" r:id="rId40"/>
    <p:sldId id="334" r:id="rId41"/>
    <p:sldId id="335" r:id="rId42"/>
    <p:sldId id="336" r:id="rId43"/>
    <p:sldId id="337" r:id="rId44"/>
    <p:sldId id="338" r:id="rId45"/>
    <p:sldId id="339" r:id="rId46"/>
    <p:sldId id="340" r:id="rId47"/>
    <p:sldId id="341" r:id="rId48"/>
    <p:sldId id="342" r:id="rId49"/>
    <p:sldId id="343" r:id="rId50"/>
    <p:sldId id="295" r:id="rId51"/>
    <p:sldId id="296" r:id="rId5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8FB837D-C827-4EFA-A057-4D05807E0F7C}" styleName="Estilo temático 1 - Énfasis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5758FB7-9AC5-4552-8A53-C91805E547FA}" styleName="Estilo temático 1 - Énfasis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775DCB02-9BB8-47FD-8907-85C794F793BA}" styleName="Estilo temático 1 - Énfasis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notesMaster" Target="notesMasters/notesMaster1.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92226B6-7874-4716-8CDA-F0375074A77A}" type="datetimeFigureOut">
              <a:rPr lang="en-US" smtClean="0"/>
              <a:t>4/14/2019</a:t>
            </a:fld>
            <a:endParaRPr lang="en-US"/>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94F5BC5-DB0A-47B7-902C-CE4B2392BBCA}" type="slidenum">
              <a:rPr lang="en-US" smtClean="0"/>
              <a:t>‹Nº›</a:t>
            </a:fld>
            <a:endParaRPr lang="en-US"/>
          </a:p>
        </p:txBody>
      </p:sp>
    </p:spTree>
    <p:extLst>
      <p:ext uri="{BB962C8B-B14F-4D97-AF65-F5344CB8AC3E}">
        <p14:creationId xmlns:p14="http://schemas.microsoft.com/office/powerpoint/2010/main" val="42508873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0"/>
        <p:cNvGrpSpPr/>
        <p:nvPr/>
      </p:nvGrpSpPr>
      <p:grpSpPr>
        <a:xfrm>
          <a:off x="0" y="0"/>
          <a:ext cx="0" cy="0"/>
          <a:chOff x="0" y="0"/>
          <a:chExt cx="0" cy="0"/>
        </a:xfrm>
      </p:grpSpPr>
      <p:sp>
        <p:nvSpPr>
          <p:cNvPr id="181" name="Google Shape;181;g35f391192_0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2" name="Google Shape;182;g35f391192_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129429521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15</a:t>
            </a:fld>
            <a:endParaRPr lang="es-CR" dirty="0"/>
          </a:p>
        </p:txBody>
      </p:sp>
    </p:spTree>
    <p:extLst>
      <p:ext uri="{BB962C8B-B14F-4D97-AF65-F5344CB8AC3E}">
        <p14:creationId xmlns:p14="http://schemas.microsoft.com/office/powerpoint/2010/main" val="228085994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16</a:t>
            </a:fld>
            <a:endParaRPr lang="es-CR" dirty="0"/>
          </a:p>
        </p:txBody>
      </p:sp>
    </p:spTree>
    <p:extLst>
      <p:ext uri="{BB962C8B-B14F-4D97-AF65-F5344CB8AC3E}">
        <p14:creationId xmlns:p14="http://schemas.microsoft.com/office/powerpoint/2010/main" val="139670991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17</a:t>
            </a:fld>
            <a:endParaRPr lang="es-CR" dirty="0"/>
          </a:p>
        </p:txBody>
      </p:sp>
    </p:spTree>
    <p:extLst>
      <p:ext uri="{BB962C8B-B14F-4D97-AF65-F5344CB8AC3E}">
        <p14:creationId xmlns:p14="http://schemas.microsoft.com/office/powerpoint/2010/main" val="91559719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18</a:t>
            </a:fld>
            <a:endParaRPr lang="es-CR" dirty="0"/>
          </a:p>
        </p:txBody>
      </p:sp>
    </p:spTree>
    <p:extLst>
      <p:ext uri="{BB962C8B-B14F-4D97-AF65-F5344CB8AC3E}">
        <p14:creationId xmlns:p14="http://schemas.microsoft.com/office/powerpoint/2010/main" val="58873863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19</a:t>
            </a:fld>
            <a:endParaRPr lang="es-CR" dirty="0"/>
          </a:p>
        </p:txBody>
      </p:sp>
    </p:spTree>
    <p:extLst>
      <p:ext uri="{BB962C8B-B14F-4D97-AF65-F5344CB8AC3E}">
        <p14:creationId xmlns:p14="http://schemas.microsoft.com/office/powerpoint/2010/main" val="403335781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20</a:t>
            </a:fld>
            <a:endParaRPr lang="es-CR" dirty="0"/>
          </a:p>
        </p:txBody>
      </p:sp>
    </p:spTree>
    <p:extLst>
      <p:ext uri="{BB962C8B-B14F-4D97-AF65-F5344CB8AC3E}">
        <p14:creationId xmlns:p14="http://schemas.microsoft.com/office/powerpoint/2010/main" val="415957821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21</a:t>
            </a:fld>
            <a:endParaRPr lang="es-CR" dirty="0"/>
          </a:p>
        </p:txBody>
      </p:sp>
    </p:spTree>
    <p:extLst>
      <p:ext uri="{BB962C8B-B14F-4D97-AF65-F5344CB8AC3E}">
        <p14:creationId xmlns:p14="http://schemas.microsoft.com/office/powerpoint/2010/main" val="71165007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22</a:t>
            </a:fld>
            <a:endParaRPr lang="es-CR" dirty="0"/>
          </a:p>
        </p:txBody>
      </p:sp>
    </p:spTree>
    <p:extLst>
      <p:ext uri="{BB962C8B-B14F-4D97-AF65-F5344CB8AC3E}">
        <p14:creationId xmlns:p14="http://schemas.microsoft.com/office/powerpoint/2010/main" val="4902135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23</a:t>
            </a:fld>
            <a:endParaRPr lang="es-CR" dirty="0"/>
          </a:p>
        </p:txBody>
      </p:sp>
    </p:spTree>
    <p:extLst>
      <p:ext uri="{BB962C8B-B14F-4D97-AF65-F5344CB8AC3E}">
        <p14:creationId xmlns:p14="http://schemas.microsoft.com/office/powerpoint/2010/main" val="35670660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24</a:t>
            </a:fld>
            <a:endParaRPr lang="es-CR" dirty="0"/>
          </a:p>
        </p:txBody>
      </p:sp>
    </p:spTree>
    <p:extLst>
      <p:ext uri="{BB962C8B-B14F-4D97-AF65-F5344CB8AC3E}">
        <p14:creationId xmlns:p14="http://schemas.microsoft.com/office/powerpoint/2010/main" val="5140746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7</a:t>
            </a:fld>
            <a:endParaRPr lang="es-CR" dirty="0"/>
          </a:p>
        </p:txBody>
      </p:sp>
    </p:spTree>
    <p:extLst>
      <p:ext uri="{BB962C8B-B14F-4D97-AF65-F5344CB8AC3E}">
        <p14:creationId xmlns:p14="http://schemas.microsoft.com/office/powerpoint/2010/main" val="231671661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25</a:t>
            </a:fld>
            <a:endParaRPr lang="es-CR" dirty="0"/>
          </a:p>
        </p:txBody>
      </p:sp>
    </p:spTree>
    <p:extLst>
      <p:ext uri="{BB962C8B-B14F-4D97-AF65-F5344CB8AC3E}">
        <p14:creationId xmlns:p14="http://schemas.microsoft.com/office/powerpoint/2010/main" val="138903923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26</a:t>
            </a:fld>
            <a:endParaRPr lang="es-CR" dirty="0"/>
          </a:p>
        </p:txBody>
      </p:sp>
    </p:spTree>
    <p:extLst>
      <p:ext uri="{BB962C8B-B14F-4D97-AF65-F5344CB8AC3E}">
        <p14:creationId xmlns:p14="http://schemas.microsoft.com/office/powerpoint/2010/main" val="319312623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27</a:t>
            </a:fld>
            <a:endParaRPr lang="es-CR" dirty="0"/>
          </a:p>
        </p:txBody>
      </p:sp>
    </p:spTree>
    <p:extLst>
      <p:ext uri="{BB962C8B-B14F-4D97-AF65-F5344CB8AC3E}">
        <p14:creationId xmlns:p14="http://schemas.microsoft.com/office/powerpoint/2010/main" val="129738588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28</a:t>
            </a:fld>
            <a:endParaRPr lang="es-CR" dirty="0"/>
          </a:p>
        </p:txBody>
      </p:sp>
    </p:spTree>
    <p:extLst>
      <p:ext uri="{BB962C8B-B14F-4D97-AF65-F5344CB8AC3E}">
        <p14:creationId xmlns:p14="http://schemas.microsoft.com/office/powerpoint/2010/main" val="161376126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29</a:t>
            </a:fld>
            <a:endParaRPr lang="es-CR" dirty="0"/>
          </a:p>
        </p:txBody>
      </p:sp>
    </p:spTree>
    <p:extLst>
      <p:ext uri="{BB962C8B-B14F-4D97-AF65-F5344CB8AC3E}">
        <p14:creationId xmlns:p14="http://schemas.microsoft.com/office/powerpoint/2010/main" val="241736394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30</a:t>
            </a:fld>
            <a:endParaRPr lang="es-CR" dirty="0"/>
          </a:p>
        </p:txBody>
      </p:sp>
    </p:spTree>
    <p:extLst>
      <p:ext uri="{BB962C8B-B14F-4D97-AF65-F5344CB8AC3E}">
        <p14:creationId xmlns:p14="http://schemas.microsoft.com/office/powerpoint/2010/main" val="44864732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31</a:t>
            </a:fld>
            <a:endParaRPr lang="es-CR" dirty="0"/>
          </a:p>
        </p:txBody>
      </p:sp>
    </p:spTree>
    <p:extLst>
      <p:ext uri="{BB962C8B-B14F-4D97-AF65-F5344CB8AC3E}">
        <p14:creationId xmlns:p14="http://schemas.microsoft.com/office/powerpoint/2010/main" val="83091058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32</a:t>
            </a:fld>
            <a:endParaRPr lang="es-CR" dirty="0"/>
          </a:p>
        </p:txBody>
      </p:sp>
    </p:spTree>
    <p:extLst>
      <p:ext uri="{BB962C8B-B14F-4D97-AF65-F5344CB8AC3E}">
        <p14:creationId xmlns:p14="http://schemas.microsoft.com/office/powerpoint/2010/main" val="407205775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33</a:t>
            </a:fld>
            <a:endParaRPr lang="es-CR" dirty="0"/>
          </a:p>
        </p:txBody>
      </p:sp>
    </p:spTree>
    <p:extLst>
      <p:ext uri="{BB962C8B-B14F-4D97-AF65-F5344CB8AC3E}">
        <p14:creationId xmlns:p14="http://schemas.microsoft.com/office/powerpoint/2010/main" val="10097703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34</a:t>
            </a:fld>
            <a:endParaRPr lang="es-CR" dirty="0"/>
          </a:p>
        </p:txBody>
      </p:sp>
    </p:spTree>
    <p:extLst>
      <p:ext uri="{BB962C8B-B14F-4D97-AF65-F5344CB8AC3E}">
        <p14:creationId xmlns:p14="http://schemas.microsoft.com/office/powerpoint/2010/main" val="1817514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8</a:t>
            </a:fld>
            <a:endParaRPr lang="es-CR" dirty="0"/>
          </a:p>
        </p:txBody>
      </p:sp>
    </p:spTree>
    <p:extLst>
      <p:ext uri="{BB962C8B-B14F-4D97-AF65-F5344CB8AC3E}">
        <p14:creationId xmlns:p14="http://schemas.microsoft.com/office/powerpoint/2010/main" val="400723970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35</a:t>
            </a:fld>
            <a:endParaRPr lang="es-CR" dirty="0"/>
          </a:p>
        </p:txBody>
      </p:sp>
    </p:spTree>
    <p:extLst>
      <p:ext uri="{BB962C8B-B14F-4D97-AF65-F5344CB8AC3E}">
        <p14:creationId xmlns:p14="http://schemas.microsoft.com/office/powerpoint/2010/main" val="25951228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36</a:t>
            </a:fld>
            <a:endParaRPr lang="es-CR" dirty="0"/>
          </a:p>
        </p:txBody>
      </p:sp>
    </p:spTree>
    <p:extLst>
      <p:ext uri="{BB962C8B-B14F-4D97-AF65-F5344CB8AC3E}">
        <p14:creationId xmlns:p14="http://schemas.microsoft.com/office/powerpoint/2010/main" val="107506142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37</a:t>
            </a:fld>
            <a:endParaRPr lang="es-CR" dirty="0"/>
          </a:p>
        </p:txBody>
      </p:sp>
    </p:spTree>
    <p:extLst>
      <p:ext uri="{BB962C8B-B14F-4D97-AF65-F5344CB8AC3E}">
        <p14:creationId xmlns:p14="http://schemas.microsoft.com/office/powerpoint/2010/main" val="240410413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38</a:t>
            </a:fld>
            <a:endParaRPr lang="es-CR" dirty="0"/>
          </a:p>
        </p:txBody>
      </p:sp>
    </p:spTree>
    <p:extLst>
      <p:ext uri="{BB962C8B-B14F-4D97-AF65-F5344CB8AC3E}">
        <p14:creationId xmlns:p14="http://schemas.microsoft.com/office/powerpoint/2010/main" val="299789483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39</a:t>
            </a:fld>
            <a:endParaRPr lang="es-CR" dirty="0"/>
          </a:p>
        </p:txBody>
      </p:sp>
    </p:spTree>
    <p:extLst>
      <p:ext uri="{BB962C8B-B14F-4D97-AF65-F5344CB8AC3E}">
        <p14:creationId xmlns:p14="http://schemas.microsoft.com/office/powerpoint/2010/main" val="2533890473"/>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40</a:t>
            </a:fld>
            <a:endParaRPr lang="es-CR" dirty="0"/>
          </a:p>
        </p:txBody>
      </p:sp>
    </p:spTree>
    <p:extLst>
      <p:ext uri="{BB962C8B-B14F-4D97-AF65-F5344CB8AC3E}">
        <p14:creationId xmlns:p14="http://schemas.microsoft.com/office/powerpoint/2010/main" val="207122125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41</a:t>
            </a:fld>
            <a:endParaRPr lang="es-CR" dirty="0"/>
          </a:p>
        </p:txBody>
      </p:sp>
    </p:spTree>
    <p:extLst>
      <p:ext uri="{BB962C8B-B14F-4D97-AF65-F5344CB8AC3E}">
        <p14:creationId xmlns:p14="http://schemas.microsoft.com/office/powerpoint/2010/main" val="1853727400"/>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42</a:t>
            </a:fld>
            <a:endParaRPr lang="es-CR" dirty="0"/>
          </a:p>
        </p:txBody>
      </p:sp>
    </p:spTree>
    <p:extLst>
      <p:ext uri="{BB962C8B-B14F-4D97-AF65-F5344CB8AC3E}">
        <p14:creationId xmlns:p14="http://schemas.microsoft.com/office/powerpoint/2010/main" val="1923782125"/>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43</a:t>
            </a:fld>
            <a:endParaRPr lang="es-CR" dirty="0"/>
          </a:p>
        </p:txBody>
      </p:sp>
    </p:spTree>
    <p:extLst>
      <p:ext uri="{BB962C8B-B14F-4D97-AF65-F5344CB8AC3E}">
        <p14:creationId xmlns:p14="http://schemas.microsoft.com/office/powerpoint/2010/main" val="4128868803"/>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44</a:t>
            </a:fld>
            <a:endParaRPr lang="es-CR" dirty="0"/>
          </a:p>
        </p:txBody>
      </p:sp>
    </p:spTree>
    <p:extLst>
      <p:ext uri="{BB962C8B-B14F-4D97-AF65-F5344CB8AC3E}">
        <p14:creationId xmlns:p14="http://schemas.microsoft.com/office/powerpoint/2010/main" val="2855588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9</a:t>
            </a:fld>
            <a:endParaRPr lang="es-CR" dirty="0"/>
          </a:p>
        </p:txBody>
      </p:sp>
    </p:spTree>
    <p:extLst>
      <p:ext uri="{BB962C8B-B14F-4D97-AF65-F5344CB8AC3E}">
        <p14:creationId xmlns:p14="http://schemas.microsoft.com/office/powerpoint/2010/main" val="489910646"/>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45</a:t>
            </a:fld>
            <a:endParaRPr lang="es-CR" dirty="0"/>
          </a:p>
        </p:txBody>
      </p:sp>
    </p:spTree>
    <p:extLst>
      <p:ext uri="{BB962C8B-B14F-4D97-AF65-F5344CB8AC3E}">
        <p14:creationId xmlns:p14="http://schemas.microsoft.com/office/powerpoint/2010/main" val="339785586"/>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46</a:t>
            </a:fld>
            <a:endParaRPr lang="es-CR" dirty="0"/>
          </a:p>
        </p:txBody>
      </p:sp>
    </p:spTree>
    <p:extLst>
      <p:ext uri="{BB962C8B-B14F-4D97-AF65-F5344CB8AC3E}">
        <p14:creationId xmlns:p14="http://schemas.microsoft.com/office/powerpoint/2010/main" val="1631987657"/>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47</a:t>
            </a:fld>
            <a:endParaRPr lang="es-CR" dirty="0"/>
          </a:p>
        </p:txBody>
      </p:sp>
    </p:spTree>
    <p:extLst>
      <p:ext uri="{BB962C8B-B14F-4D97-AF65-F5344CB8AC3E}">
        <p14:creationId xmlns:p14="http://schemas.microsoft.com/office/powerpoint/2010/main" val="763849024"/>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48</a:t>
            </a:fld>
            <a:endParaRPr lang="es-CR" dirty="0"/>
          </a:p>
        </p:txBody>
      </p:sp>
    </p:spTree>
    <p:extLst>
      <p:ext uri="{BB962C8B-B14F-4D97-AF65-F5344CB8AC3E}">
        <p14:creationId xmlns:p14="http://schemas.microsoft.com/office/powerpoint/2010/main" val="1880214758"/>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49</a:t>
            </a:fld>
            <a:endParaRPr lang="es-CR" dirty="0"/>
          </a:p>
        </p:txBody>
      </p:sp>
    </p:spTree>
    <p:extLst>
      <p:ext uri="{BB962C8B-B14F-4D97-AF65-F5344CB8AC3E}">
        <p14:creationId xmlns:p14="http://schemas.microsoft.com/office/powerpoint/2010/main" val="34281184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10</a:t>
            </a:fld>
            <a:endParaRPr lang="es-CR" dirty="0"/>
          </a:p>
        </p:txBody>
      </p:sp>
    </p:spTree>
    <p:extLst>
      <p:ext uri="{BB962C8B-B14F-4D97-AF65-F5344CB8AC3E}">
        <p14:creationId xmlns:p14="http://schemas.microsoft.com/office/powerpoint/2010/main" val="10128984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11</a:t>
            </a:fld>
            <a:endParaRPr lang="es-CR" dirty="0"/>
          </a:p>
        </p:txBody>
      </p:sp>
    </p:spTree>
    <p:extLst>
      <p:ext uri="{BB962C8B-B14F-4D97-AF65-F5344CB8AC3E}">
        <p14:creationId xmlns:p14="http://schemas.microsoft.com/office/powerpoint/2010/main" val="389031216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12</a:t>
            </a:fld>
            <a:endParaRPr lang="es-CR" dirty="0"/>
          </a:p>
        </p:txBody>
      </p:sp>
    </p:spTree>
    <p:extLst>
      <p:ext uri="{BB962C8B-B14F-4D97-AF65-F5344CB8AC3E}">
        <p14:creationId xmlns:p14="http://schemas.microsoft.com/office/powerpoint/2010/main" val="23911852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13</a:t>
            </a:fld>
            <a:endParaRPr lang="es-CR" dirty="0"/>
          </a:p>
        </p:txBody>
      </p:sp>
    </p:spTree>
    <p:extLst>
      <p:ext uri="{BB962C8B-B14F-4D97-AF65-F5344CB8AC3E}">
        <p14:creationId xmlns:p14="http://schemas.microsoft.com/office/powerpoint/2010/main" val="194801840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10"/>
          </p:nvPr>
        </p:nvSpPr>
        <p:spPr/>
        <p:txBody>
          <a:bodyPr/>
          <a:lstStyle/>
          <a:p>
            <a:fld id="{9BEF7174-5CDA-4949-B8EC-0DCA98DEA9D9}" type="slidenum">
              <a:rPr lang="es-CR" smtClean="0"/>
              <a:t>14</a:t>
            </a:fld>
            <a:endParaRPr lang="es-CR" dirty="0"/>
          </a:p>
        </p:txBody>
      </p:sp>
    </p:spTree>
    <p:extLst>
      <p:ext uri="{BB962C8B-B14F-4D97-AF65-F5344CB8AC3E}">
        <p14:creationId xmlns:p14="http://schemas.microsoft.com/office/powerpoint/2010/main" val="41465242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n-US"/>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editar el estilo de subtítulo del patrón</a:t>
            </a:r>
            <a:endParaRPr lang="en-US"/>
          </a:p>
        </p:txBody>
      </p:sp>
      <p:sp>
        <p:nvSpPr>
          <p:cNvPr id="4" name="Marcador de fecha 3"/>
          <p:cNvSpPr>
            <a:spLocks noGrp="1"/>
          </p:cNvSpPr>
          <p:nvPr>
            <p:ph type="dt" sz="half" idx="10"/>
          </p:nvPr>
        </p:nvSpPr>
        <p:spPr/>
        <p:txBody>
          <a:bodyPr/>
          <a:lstStyle/>
          <a:p>
            <a:fld id="{F88969C4-E39A-419A-ABD1-D284A9C04C20}" type="datetimeFigureOut">
              <a:rPr lang="en-US" smtClean="0"/>
              <a:t>4/14/2019</a:t>
            </a:fld>
            <a:endParaRPr lang="en-US"/>
          </a:p>
        </p:txBody>
      </p:sp>
      <p:sp>
        <p:nvSpPr>
          <p:cNvPr id="5" name="Marcador de pie de página 4"/>
          <p:cNvSpPr>
            <a:spLocks noGrp="1"/>
          </p:cNvSpPr>
          <p:nvPr>
            <p:ph type="ftr" sz="quarter" idx="11"/>
          </p:nvPr>
        </p:nvSpPr>
        <p:spPr/>
        <p:txBody>
          <a:bodyPr/>
          <a:lstStyle/>
          <a:p>
            <a:endParaRPr lang="en-US"/>
          </a:p>
        </p:txBody>
      </p:sp>
      <p:sp>
        <p:nvSpPr>
          <p:cNvPr id="6" name="Marcador de número de diapositiva 5"/>
          <p:cNvSpPr>
            <a:spLocks noGrp="1"/>
          </p:cNvSpPr>
          <p:nvPr>
            <p:ph type="sldNum" sz="quarter" idx="12"/>
          </p:nvPr>
        </p:nvSpPr>
        <p:spPr/>
        <p:txBody>
          <a:bodyPr/>
          <a:lstStyle/>
          <a:p>
            <a:fld id="{CC356A8A-F94C-475A-BEBF-07B35AABCA74}" type="slidenum">
              <a:rPr lang="en-US" smtClean="0"/>
              <a:t>‹Nº›</a:t>
            </a:fld>
            <a:endParaRPr lang="en-US"/>
          </a:p>
        </p:txBody>
      </p:sp>
    </p:spTree>
    <p:extLst>
      <p:ext uri="{BB962C8B-B14F-4D97-AF65-F5344CB8AC3E}">
        <p14:creationId xmlns:p14="http://schemas.microsoft.com/office/powerpoint/2010/main" val="36451310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n-US"/>
          </a:p>
        </p:txBody>
      </p:sp>
      <p:sp>
        <p:nvSpPr>
          <p:cNvPr id="3" name="Marcador de texto vertical 2"/>
          <p:cNvSpPr>
            <a:spLocks noGrp="1"/>
          </p:cNvSpPr>
          <p:nvPr>
            <p:ph type="body" orient="vert" idx="1"/>
          </p:nvPr>
        </p:nvSpPr>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Marcador de fecha 3"/>
          <p:cNvSpPr>
            <a:spLocks noGrp="1"/>
          </p:cNvSpPr>
          <p:nvPr>
            <p:ph type="dt" sz="half" idx="10"/>
          </p:nvPr>
        </p:nvSpPr>
        <p:spPr/>
        <p:txBody>
          <a:bodyPr/>
          <a:lstStyle/>
          <a:p>
            <a:fld id="{F88969C4-E39A-419A-ABD1-D284A9C04C20}" type="datetimeFigureOut">
              <a:rPr lang="en-US" smtClean="0"/>
              <a:t>4/14/2019</a:t>
            </a:fld>
            <a:endParaRPr lang="en-US"/>
          </a:p>
        </p:txBody>
      </p:sp>
      <p:sp>
        <p:nvSpPr>
          <p:cNvPr id="5" name="Marcador de pie de página 4"/>
          <p:cNvSpPr>
            <a:spLocks noGrp="1"/>
          </p:cNvSpPr>
          <p:nvPr>
            <p:ph type="ftr" sz="quarter" idx="11"/>
          </p:nvPr>
        </p:nvSpPr>
        <p:spPr/>
        <p:txBody>
          <a:bodyPr/>
          <a:lstStyle/>
          <a:p>
            <a:endParaRPr lang="en-US"/>
          </a:p>
        </p:txBody>
      </p:sp>
      <p:sp>
        <p:nvSpPr>
          <p:cNvPr id="6" name="Marcador de número de diapositiva 5"/>
          <p:cNvSpPr>
            <a:spLocks noGrp="1"/>
          </p:cNvSpPr>
          <p:nvPr>
            <p:ph type="sldNum" sz="quarter" idx="12"/>
          </p:nvPr>
        </p:nvSpPr>
        <p:spPr/>
        <p:txBody>
          <a:bodyPr/>
          <a:lstStyle/>
          <a:p>
            <a:fld id="{CC356A8A-F94C-475A-BEBF-07B35AABCA74}" type="slidenum">
              <a:rPr lang="en-US" smtClean="0"/>
              <a:t>‹Nº›</a:t>
            </a:fld>
            <a:endParaRPr lang="en-US"/>
          </a:p>
        </p:txBody>
      </p:sp>
    </p:spTree>
    <p:extLst>
      <p:ext uri="{BB962C8B-B14F-4D97-AF65-F5344CB8AC3E}">
        <p14:creationId xmlns:p14="http://schemas.microsoft.com/office/powerpoint/2010/main" val="32225081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n-US"/>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Marcador de fecha 3"/>
          <p:cNvSpPr>
            <a:spLocks noGrp="1"/>
          </p:cNvSpPr>
          <p:nvPr>
            <p:ph type="dt" sz="half" idx="10"/>
          </p:nvPr>
        </p:nvSpPr>
        <p:spPr/>
        <p:txBody>
          <a:bodyPr/>
          <a:lstStyle/>
          <a:p>
            <a:fld id="{F88969C4-E39A-419A-ABD1-D284A9C04C20}" type="datetimeFigureOut">
              <a:rPr lang="en-US" smtClean="0"/>
              <a:t>4/14/2019</a:t>
            </a:fld>
            <a:endParaRPr lang="en-US"/>
          </a:p>
        </p:txBody>
      </p:sp>
      <p:sp>
        <p:nvSpPr>
          <p:cNvPr id="5" name="Marcador de pie de página 4"/>
          <p:cNvSpPr>
            <a:spLocks noGrp="1"/>
          </p:cNvSpPr>
          <p:nvPr>
            <p:ph type="ftr" sz="quarter" idx="11"/>
          </p:nvPr>
        </p:nvSpPr>
        <p:spPr/>
        <p:txBody>
          <a:bodyPr/>
          <a:lstStyle/>
          <a:p>
            <a:endParaRPr lang="en-US"/>
          </a:p>
        </p:txBody>
      </p:sp>
      <p:sp>
        <p:nvSpPr>
          <p:cNvPr id="6" name="Marcador de número de diapositiva 5"/>
          <p:cNvSpPr>
            <a:spLocks noGrp="1"/>
          </p:cNvSpPr>
          <p:nvPr>
            <p:ph type="sldNum" sz="quarter" idx="12"/>
          </p:nvPr>
        </p:nvSpPr>
        <p:spPr/>
        <p:txBody>
          <a:bodyPr/>
          <a:lstStyle/>
          <a:p>
            <a:fld id="{CC356A8A-F94C-475A-BEBF-07B35AABCA74}" type="slidenum">
              <a:rPr lang="en-US" smtClean="0"/>
              <a:t>‹Nº›</a:t>
            </a:fld>
            <a:endParaRPr lang="en-US"/>
          </a:p>
        </p:txBody>
      </p:sp>
    </p:spTree>
    <p:extLst>
      <p:ext uri="{BB962C8B-B14F-4D97-AF65-F5344CB8AC3E}">
        <p14:creationId xmlns:p14="http://schemas.microsoft.com/office/powerpoint/2010/main" val="9616344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type="title">
  <p:cSld name="Title">
    <p:spTree>
      <p:nvGrpSpPr>
        <p:cNvPr id="1" name="Shape 9"/>
        <p:cNvGrpSpPr/>
        <p:nvPr/>
      </p:nvGrpSpPr>
      <p:grpSpPr>
        <a:xfrm>
          <a:off x="0" y="0"/>
          <a:ext cx="0" cy="0"/>
          <a:chOff x="0" y="0"/>
          <a:chExt cx="0" cy="0"/>
        </a:xfrm>
      </p:grpSpPr>
      <p:sp>
        <p:nvSpPr>
          <p:cNvPr id="10" name="Google Shape;10;p2"/>
          <p:cNvSpPr/>
          <p:nvPr/>
        </p:nvSpPr>
        <p:spPr>
          <a:xfrm>
            <a:off x="10059311" y="877033"/>
            <a:ext cx="1732400" cy="577200"/>
          </a:xfrm>
          <a:prstGeom prst="triangle">
            <a:avLst>
              <a:gd name="adj" fmla="val 32425"/>
            </a:avLst>
          </a:prstGeom>
          <a:solidFill>
            <a:srgbClr val="263248"/>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latin typeface="Arvo"/>
              <a:ea typeface="Arvo"/>
              <a:cs typeface="Arvo"/>
              <a:sym typeface="Arvo"/>
            </a:endParaRPr>
          </a:p>
        </p:txBody>
      </p:sp>
      <p:grpSp>
        <p:nvGrpSpPr>
          <p:cNvPr id="11" name="Google Shape;11;p2"/>
          <p:cNvGrpSpPr/>
          <p:nvPr/>
        </p:nvGrpSpPr>
        <p:grpSpPr>
          <a:xfrm>
            <a:off x="0" y="-9451"/>
            <a:ext cx="11548531" cy="6867451"/>
            <a:chOff x="0" y="-7088"/>
            <a:chExt cx="8661398" cy="5150588"/>
          </a:xfrm>
        </p:grpSpPr>
        <p:sp>
          <p:nvSpPr>
            <p:cNvPr id="12" name="Google Shape;12;p2"/>
            <p:cNvSpPr/>
            <p:nvPr/>
          </p:nvSpPr>
          <p:spPr>
            <a:xfrm>
              <a:off x="0" y="0"/>
              <a:ext cx="3525000" cy="5143500"/>
            </a:xfrm>
            <a:prstGeom prst="rect">
              <a:avLst/>
            </a:prstGeom>
            <a:solidFill>
              <a:srgbClr val="C7D3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3" name="Google Shape;13;p2"/>
            <p:cNvSpPr/>
            <p:nvPr/>
          </p:nvSpPr>
          <p:spPr>
            <a:xfrm rot="10800000" flipH="1">
              <a:off x="3517898" y="-7088"/>
              <a:ext cx="5143500" cy="5143500"/>
            </a:xfrm>
            <a:prstGeom prst="rtTriangle">
              <a:avLst/>
            </a:prstGeom>
            <a:solidFill>
              <a:srgbClr val="C7D3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latin typeface="Arvo"/>
                <a:ea typeface="Arvo"/>
                <a:cs typeface="Arvo"/>
                <a:sym typeface="Arvo"/>
              </a:endParaRPr>
            </a:p>
          </p:txBody>
        </p:sp>
      </p:grpSp>
      <p:grpSp>
        <p:nvGrpSpPr>
          <p:cNvPr id="14" name="Google Shape;14;p2"/>
          <p:cNvGrpSpPr/>
          <p:nvPr/>
        </p:nvGrpSpPr>
        <p:grpSpPr>
          <a:xfrm rot="10800000" flipH="1">
            <a:off x="2" y="1454351"/>
            <a:ext cx="11796669" cy="3949300"/>
            <a:chOff x="-8178042" y="-4493254"/>
            <a:chExt cx="19483598" cy="6522736"/>
          </a:xfrm>
        </p:grpSpPr>
        <p:sp>
          <p:nvSpPr>
            <p:cNvPr id="15" name="Google Shape;15;p2"/>
            <p:cNvSpPr/>
            <p:nvPr/>
          </p:nvSpPr>
          <p:spPr>
            <a:xfrm>
              <a:off x="-8178042" y="-4493118"/>
              <a:ext cx="12968400" cy="6522600"/>
            </a:xfrm>
            <a:prstGeom prst="rect">
              <a:avLst/>
            </a:prstGeom>
            <a:solidFill>
              <a:srgbClr val="3F537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latin typeface="Arvo"/>
                <a:ea typeface="Arvo"/>
                <a:cs typeface="Arvo"/>
                <a:sym typeface="Arvo"/>
              </a:endParaRPr>
            </a:p>
          </p:txBody>
        </p:sp>
        <p:sp>
          <p:nvSpPr>
            <p:cNvPr id="16" name="Google Shape;16;p2"/>
            <p:cNvSpPr/>
            <p:nvPr/>
          </p:nvSpPr>
          <p:spPr>
            <a:xfrm>
              <a:off x="4782955" y="-4493254"/>
              <a:ext cx="6522600" cy="6522600"/>
            </a:xfrm>
            <a:prstGeom prst="rtTriangle">
              <a:avLst/>
            </a:prstGeom>
            <a:solidFill>
              <a:srgbClr val="3F537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latin typeface="Arvo"/>
                <a:ea typeface="Arvo"/>
                <a:cs typeface="Arvo"/>
                <a:sym typeface="Arvo"/>
              </a:endParaRPr>
            </a:p>
          </p:txBody>
        </p:sp>
      </p:grpSp>
      <p:grpSp>
        <p:nvGrpSpPr>
          <p:cNvPr id="17" name="Google Shape;17;p2"/>
          <p:cNvGrpSpPr/>
          <p:nvPr/>
        </p:nvGrpSpPr>
        <p:grpSpPr>
          <a:xfrm>
            <a:off x="4902982" y="5704465"/>
            <a:ext cx="7307772" cy="577328"/>
            <a:chOff x="5582265" y="4646738"/>
            <a:chExt cx="5480829" cy="432996"/>
          </a:xfrm>
        </p:grpSpPr>
        <p:sp>
          <p:nvSpPr>
            <p:cNvPr id="18" name="Google Shape;18;p2"/>
            <p:cNvSpPr/>
            <p:nvPr/>
          </p:nvSpPr>
          <p:spPr>
            <a:xfrm rot="10800000">
              <a:off x="5582265" y="4948334"/>
              <a:ext cx="394200" cy="131400"/>
            </a:xfrm>
            <a:prstGeom prst="triangle">
              <a:avLst>
                <a:gd name="adj" fmla="val 32425"/>
              </a:avLst>
            </a:prstGeom>
            <a:solidFill>
              <a:srgbClr val="D26F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nvGrpSpPr>
            <p:cNvPr id="19" name="Google Shape;19;p2"/>
            <p:cNvGrpSpPr/>
            <p:nvPr/>
          </p:nvGrpSpPr>
          <p:grpSpPr>
            <a:xfrm flipH="1">
              <a:off x="5585232" y="4646738"/>
              <a:ext cx="5477861" cy="304551"/>
              <a:chOff x="-24158748" y="330075"/>
              <a:chExt cx="30568423" cy="1699506"/>
            </a:xfrm>
          </p:grpSpPr>
          <p:sp>
            <p:nvSpPr>
              <p:cNvPr id="20" name="Google Shape;20;p2"/>
              <p:cNvSpPr/>
              <p:nvPr/>
            </p:nvSpPr>
            <p:spPr>
              <a:xfrm>
                <a:off x="-24158748" y="330081"/>
                <a:ext cx="28908000" cy="1699500"/>
              </a:xfrm>
              <a:prstGeom prst="rect">
                <a:avLst/>
              </a:prstGeom>
              <a:solidFill>
                <a:srgbClr val="FF9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21" name="Google Shape;21;p2"/>
              <p:cNvSpPr/>
              <p:nvPr/>
            </p:nvSpPr>
            <p:spPr>
              <a:xfrm>
                <a:off x="4710175" y="330075"/>
                <a:ext cx="1699500" cy="1699500"/>
              </a:xfrm>
              <a:prstGeom prst="rtTriangle">
                <a:avLst/>
              </a:prstGeom>
              <a:solidFill>
                <a:srgbClr val="FF9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grpSp>
      <p:sp>
        <p:nvSpPr>
          <p:cNvPr id="22" name="Google Shape;22;p2"/>
          <p:cNvSpPr txBox="1">
            <a:spLocks noGrp="1"/>
          </p:cNvSpPr>
          <p:nvPr>
            <p:ph type="ctrTitle"/>
          </p:nvPr>
        </p:nvSpPr>
        <p:spPr>
          <a:xfrm>
            <a:off x="914400" y="1454333"/>
            <a:ext cx="7157200" cy="3949200"/>
          </a:xfrm>
          <a:prstGeom prst="rect">
            <a:avLst/>
          </a:prstGeom>
        </p:spPr>
        <p:txBody>
          <a:bodyPr spcFirstLastPara="1" wrap="square" lIns="91425" tIns="91425" rIns="91425" bIns="91425" anchor="ctr" anchorCtr="0"/>
          <a:lstStyle>
            <a:lvl1pPr lvl="0">
              <a:spcBef>
                <a:spcPts val="0"/>
              </a:spcBef>
              <a:spcAft>
                <a:spcPts val="0"/>
              </a:spcAft>
              <a:buSzPts val="4800"/>
              <a:buNone/>
              <a:defRPr sz="6400"/>
            </a:lvl1pPr>
            <a:lvl2pPr lvl="1" algn="ctr">
              <a:spcBef>
                <a:spcPts val="0"/>
              </a:spcBef>
              <a:spcAft>
                <a:spcPts val="0"/>
              </a:spcAft>
              <a:buSzPts val="4800"/>
              <a:buNone/>
              <a:defRPr sz="6400"/>
            </a:lvl2pPr>
            <a:lvl3pPr lvl="2" algn="ctr">
              <a:spcBef>
                <a:spcPts val="0"/>
              </a:spcBef>
              <a:spcAft>
                <a:spcPts val="0"/>
              </a:spcAft>
              <a:buSzPts val="4800"/>
              <a:buNone/>
              <a:defRPr sz="6400"/>
            </a:lvl3pPr>
            <a:lvl4pPr lvl="3" algn="ctr">
              <a:spcBef>
                <a:spcPts val="0"/>
              </a:spcBef>
              <a:spcAft>
                <a:spcPts val="0"/>
              </a:spcAft>
              <a:buSzPts val="4800"/>
              <a:buNone/>
              <a:defRPr sz="6400"/>
            </a:lvl4pPr>
            <a:lvl5pPr lvl="4" algn="ctr">
              <a:spcBef>
                <a:spcPts val="0"/>
              </a:spcBef>
              <a:spcAft>
                <a:spcPts val="0"/>
              </a:spcAft>
              <a:buSzPts val="4800"/>
              <a:buNone/>
              <a:defRPr sz="6400"/>
            </a:lvl5pPr>
            <a:lvl6pPr lvl="5" algn="ctr">
              <a:spcBef>
                <a:spcPts val="0"/>
              </a:spcBef>
              <a:spcAft>
                <a:spcPts val="0"/>
              </a:spcAft>
              <a:buSzPts val="4800"/>
              <a:buNone/>
              <a:defRPr sz="6400"/>
            </a:lvl6pPr>
            <a:lvl7pPr lvl="6" algn="ctr">
              <a:spcBef>
                <a:spcPts val="0"/>
              </a:spcBef>
              <a:spcAft>
                <a:spcPts val="0"/>
              </a:spcAft>
              <a:buSzPts val="4800"/>
              <a:buNone/>
              <a:defRPr sz="6400"/>
            </a:lvl7pPr>
            <a:lvl8pPr lvl="7" algn="ctr">
              <a:spcBef>
                <a:spcPts val="0"/>
              </a:spcBef>
              <a:spcAft>
                <a:spcPts val="0"/>
              </a:spcAft>
              <a:buSzPts val="4800"/>
              <a:buNone/>
              <a:defRPr sz="6400"/>
            </a:lvl8pPr>
            <a:lvl9pPr lvl="8" algn="ctr">
              <a:spcBef>
                <a:spcPts val="0"/>
              </a:spcBef>
              <a:spcAft>
                <a:spcPts val="0"/>
              </a:spcAft>
              <a:buSzPts val="4800"/>
              <a:buNone/>
              <a:defRPr sz="6400"/>
            </a:lvl9pPr>
          </a:lstStyle>
          <a:p>
            <a:endParaRPr/>
          </a:p>
        </p:txBody>
      </p:sp>
    </p:spTree>
    <p:extLst>
      <p:ext uri="{BB962C8B-B14F-4D97-AF65-F5344CB8AC3E}">
        <p14:creationId xmlns:p14="http://schemas.microsoft.com/office/powerpoint/2010/main" val="3108031806"/>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 1 column" type="tx">
  <p:cSld name="Title + 1 column">
    <p:spTree>
      <p:nvGrpSpPr>
        <p:cNvPr id="1" name="Shape 61"/>
        <p:cNvGrpSpPr/>
        <p:nvPr/>
      </p:nvGrpSpPr>
      <p:grpSpPr>
        <a:xfrm>
          <a:off x="0" y="0"/>
          <a:ext cx="0" cy="0"/>
          <a:chOff x="0" y="0"/>
          <a:chExt cx="0" cy="0"/>
        </a:xfrm>
      </p:grpSpPr>
      <p:grpSp>
        <p:nvGrpSpPr>
          <p:cNvPr id="62" name="Google Shape;62;p5"/>
          <p:cNvGrpSpPr/>
          <p:nvPr/>
        </p:nvGrpSpPr>
        <p:grpSpPr>
          <a:xfrm>
            <a:off x="-6" y="54"/>
            <a:ext cx="9429907" cy="1769753"/>
            <a:chOff x="-4" y="40"/>
            <a:chExt cx="7072430" cy="1327315"/>
          </a:xfrm>
        </p:grpSpPr>
        <p:sp>
          <p:nvSpPr>
            <p:cNvPr id="63" name="Google Shape;63;p5"/>
            <p:cNvSpPr/>
            <p:nvPr/>
          </p:nvSpPr>
          <p:spPr>
            <a:xfrm>
              <a:off x="6292649" y="126425"/>
              <a:ext cx="779700" cy="259800"/>
            </a:xfrm>
            <a:prstGeom prst="triangle">
              <a:avLst>
                <a:gd name="adj" fmla="val 32425"/>
              </a:avLst>
            </a:prstGeom>
            <a:solidFill>
              <a:srgbClr val="26324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latin typeface="Arvo"/>
                <a:ea typeface="Arvo"/>
                <a:cs typeface="Arvo"/>
                <a:sym typeface="Arvo"/>
              </a:endParaRPr>
            </a:p>
          </p:txBody>
        </p:sp>
        <p:grpSp>
          <p:nvGrpSpPr>
            <p:cNvPr id="64" name="Google Shape;64;p5"/>
            <p:cNvGrpSpPr/>
            <p:nvPr/>
          </p:nvGrpSpPr>
          <p:grpSpPr>
            <a:xfrm rot="10800000" flipH="1">
              <a:off x="3" y="40"/>
              <a:ext cx="6756168" cy="1327315"/>
              <a:chOff x="-2168138" y="330075"/>
              <a:chExt cx="8650663" cy="1699506"/>
            </a:xfrm>
          </p:grpSpPr>
          <p:sp>
            <p:nvSpPr>
              <p:cNvPr id="65" name="Google Shape;65;p5"/>
              <p:cNvSpPr/>
              <p:nvPr/>
            </p:nvSpPr>
            <p:spPr>
              <a:xfrm>
                <a:off x="-2168138" y="330081"/>
                <a:ext cx="6958200" cy="1699500"/>
              </a:xfrm>
              <a:prstGeom prst="rect">
                <a:avLst/>
              </a:prstGeom>
              <a:solidFill>
                <a:srgbClr val="C7D3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latin typeface="Arvo"/>
                  <a:ea typeface="Arvo"/>
                  <a:cs typeface="Arvo"/>
                  <a:sym typeface="Arvo"/>
                </a:endParaRPr>
              </a:p>
            </p:txBody>
          </p:sp>
          <p:sp>
            <p:nvSpPr>
              <p:cNvPr id="66" name="Google Shape;66;p5"/>
              <p:cNvSpPr/>
              <p:nvPr/>
            </p:nvSpPr>
            <p:spPr>
              <a:xfrm>
                <a:off x="4783025" y="330075"/>
                <a:ext cx="1699500" cy="1699500"/>
              </a:xfrm>
              <a:prstGeom prst="rtTriangle">
                <a:avLst/>
              </a:prstGeom>
              <a:solidFill>
                <a:srgbClr val="C7D3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latin typeface="Arvo"/>
                  <a:ea typeface="Arvo"/>
                  <a:cs typeface="Arvo"/>
                  <a:sym typeface="Arvo"/>
                </a:endParaRPr>
              </a:p>
            </p:txBody>
          </p:sp>
        </p:grpSp>
        <p:grpSp>
          <p:nvGrpSpPr>
            <p:cNvPr id="67" name="Google Shape;67;p5"/>
            <p:cNvGrpSpPr/>
            <p:nvPr/>
          </p:nvGrpSpPr>
          <p:grpSpPr>
            <a:xfrm rot="10800000" flipH="1">
              <a:off x="-4" y="381007"/>
              <a:ext cx="7072430" cy="771744"/>
              <a:chOff x="-9092084" y="330075"/>
              <a:chExt cx="15574609" cy="1699501"/>
            </a:xfrm>
          </p:grpSpPr>
          <p:sp>
            <p:nvSpPr>
              <p:cNvPr id="68" name="Google Shape;68;p5"/>
              <p:cNvSpPr/>
              <p:nvPr/>
            </p:nvSpPr>
            <p:spPr>
              <a:xfrm>
                <a:off x="-9092084" y="330076"/>
                <a:ext cx="13882200" cy="1699500"/>
              </a:xfrm>
              <a:prstGeom prst="rect">
                <a:avLst/>
              </a:prstGeom>
              <a:solidFill>
                <a:srgbClr val="3F537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latin typeface="Arvo"/>
                  <a:ea typeface="Arvo"/>
                  <a:cs typeface="Arvo"/>
                  <a:sym typeface="Arvo"/>
                </a:endParaRPr>
              </a:p>
            </p:txBody>
          </p:sp>
          <p:sp>
            <p:nvSpPr>
              <p:cNvPr id="69" name="Google Shape;69;p5"/>
              <p:cNvSpPr/>
              <p:nvPr/>
            </p:nvSpPr>
            <p:spPr>
              <a:xfrm>
                <a:off x="4783025" y="330075"/>
                <a:ext cx="1699500" cy="1699500"/>
              </a:xfrm>
              <a:prstGeom prst="rtTriangle">
                <a:avLst/>
              </a:prstGeom>
              <a:solidFill>
                <a:srgbClr val="3F537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latin typeface="Arvo"/>
                  <a:ea typeface="Arvo"/>
                  <a:cs typeface="Arvo"/>
                  <a:sym typeface="Arvo"/>
                </a:endParaRPr>
              </a:p>
            </p:txBody>
          </p:sp>
        </p:grpSp>
      </p:grpSp>
      <p:grpSp>
        <p:nvGrpSpPr>
          <p:cNvPr id="70" name="Google Shape;70;p5"/>
          <p:cNvGrpSpPr/>
          <p:nvPr/>
        </p:nvGrpSpPr>
        <p:grpSpPr>
          <a:xfrm>
            <a:off x="9262456" y="5963632"/>
            <a:ext cx="2937107" cy="894393"/>
            <a:chOff x="5575242" y="4472723"/>
            <a:chExt cx="2202830" cy="670795"/>
          </a:xfrm>
        </p:grpSpPr>
        <p:sp>
          <p:nvSpPr>
            <p:cNvPr id="71" name="Google Shape;71;p5"/>
            <p:cNvSpPr/>
            <p:nvPr/>
          </p:nvSpPr>
          <p:spPr>
            <a:xfrm rot="10800000">
              <a:off x="5575242" y="4948334"/>
              <a:ext cx="394200" cy="131400"/>
            </a:xfrm>
            <a:prstGeom prst="triangle">
              <a:avLst>
                <a:gd name="adj" fmla="val 32425"/>
              </a:avLst>
            </a:prstGeom>
            <a:solidFill>
              <a:srgbClr val="D26F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nvGrpSpPr>
            <p:cNvPr id="72" name="Google Shape;72;p5"/>
            <p:cNvGrpSpPr/>
            <p:nvPr/>
          </p:nvGrpSpPr>
          <p:grpSpPr>
            <a:xfrm flipH="1">
              <a:off x="5734850" y="4472723"/>
              <a:ext cx="2040837" cy="670795"/>
              <a:chOff x="1297954" y="330075"/>
              <a:chExt cx="5169293" cy="1699506"/>
            </a:xfrm>
          </p:grpSpPr>
          <p:sp>
            <p:nvSpPr>
              <p:cNvPr id="73" name="Google Shape;73;p5"/>
              <p:cNvSpPr/>
              <p:nvPr/>
            </p:nvSpPr>
            <p:spPr>
              <a:xfrm>
                <a:off x="1297954" y="330081"/>
                <a:ext cx="3476700" cy="1699500"/>
              </a:xfrm>
              <a:prstGeom prst="rect">
                <a:avLst/>
              </a:prstGeom>
              <a:solidFill>
                <a:srgbClr val="C7D3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74" name="Google Shape;74;p5"/>
              <p:cNvSpPr/>
              <p:nvPr/>
            </p:nvSpPr>
            <p:spPr>
              <a:xfrm>
                <a:off x="4767747" y="330075"/>
                <a:ext cx="1699500" cy="1699500"/>
              </a:xfrm>
              <a:prstGeom prst="rtTriangle">
                <a:avLst/>
              </a:prstGeom>
              <a:solidFill>
                <a:srgbClr val="C7D3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grpSp>
          <p:nvGrpSpPr>
            <p:cNvPr id="75" name="Google Shape;75;p5"/>
            <p:cNvGrpSpPr/>
            <p:nvPr/>
          </p:nvGrpSpPr>
          <p:grpSpPr>
            <a:xfrm flipH="1">
              <a:off x="5578209" y="4646738"/>
              <a:ext cx="2199863" cy="304563"/>
              <a:chOff x="-5827153" y="330075"/>
              <a:chExt cx="12276019" cy="1699569"/>
            </a:xfrm>
          </p:grpSpPr>
          <p:sp>
            <p:nvSpPr>
              <p:cNvPr id="76" name="Google Shape;76;p5"/>
              <p:cNvSpPr/>
              <p:nvPr/>
            </p:nvSpPr>
            <p:spPr>
              <a:xfrm>
                <a:off x="-5827153" y="330144"/>
                <a:ext cx="10612200" cy="1699500"/>
              </a:xfrm>
              <a:prstGeom prst="rect">
                <a:avLst/>
              </a:prstGeom>
              <a:solidFill>
                <a:srgbClr val="FF9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77" name="Google Shape;77;p5"/>
              <p:cNvSpPr/>
              <p:nvPr/>
            </p:nvSpPr>
            <p:spPr>
              <a:xfrm>
                <a:off x="4749366" y="330075"/>
                <a:ext cx="1699500" cy="1699500"/>
              </a:xfrm>
              <a:prstGeom prst="rtTriangle">
                <a:avLst/>
              </a:prstGeom>
              <a:solidFill>
                <a:srgbClr val="FF9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grpSp>
      <p:sp>
        <p:nvSpPr>
          <p:cNvPr id="78" name="Google Shape;78;p5"/>
          <p:cNvSpPr txBox="1">
            <a:spLocks noGrp="1"/>
          </p:cNvSpPr>
          <p:nvPr>
            <p:ph type="title"/>
          </p:nvPr>
        </p:nvSpPr>
        <p:spPr>
          <a:xfrm>
            <a:off x="1085700" y="523433"/>
            <a:ext cx="7323200" cy="1021600"/>
          </a:xfrm>
          <a:prstGeom prst="rect">
            <a:avLst/>
          </a:prstGeom>
        </p:spPr>
        <p:txBody>
          <a:bodyPr spcFirstLastPara="1" wrap="square" lIns="91425" tIns="91425" rIns="91425" bIns="91425" anchor="ctr" anchorCtr="0"/>
          <a:lstStyle>
            <a:lvl1pPr lvl="0">
              <a:spcBef>
                <a:spcPts val="0"/>
              </a:spcBef>
              <a:spcAft>
                <a:spcPts val="0"/>
              </a:spcAft>
              <a:buSzPts val="2000"/>
              <a:buNone/>
              <a:defRPr/>
            </a:lvl1pPr>
            <a:lvl2pPr lvl="1">
              <a:spcBef>
                <a:spcPts val="0"/>
              </a:spcBef>
              <a:spcAft>
                <a:spcPts val="0"/>
              </a:spcAft>
              <a:buSzPts val="2000"/>
              <a:buNone/>
              <a:defRPr/>
            </a:lvl2pPr>
            <a:lvl3pPr lvl="2">
              <a:spcBef>
                <a:spcPts val="0"/>
              </a:spcBef>
              <a:spcAft>
                <a:spcPts val="0"/>
              </a:spcAft>
              <a:buSzPts val="2000"/>
              <a:buNone/>
              <a:defRPr/>
            </a:lvl3pPr>
            <a:lvl4pPr lvl="3">
              <a:spcBef>
                <a:spcPts val="0"/>
              </a:spcBef>
              <a:spcAft>
                <a:spcPts val="0"/>
              </a:spcAft>
              <a:buSzPts val="2000"/>
              <a:buNone/>
              <a:defRPr/>
            </a:lvl4pPr>
            <a:lvl5pPr lvl="4">
              <a:spcBef>
                <a:spcPts val="0"/>
              </a:spcBef>
              <a:spcAft>
                <a:spcPts val="0"/>
              </a:spcAft>
              <a:buSzPts val="2000"/>
              <a:buNone/>
              <a:defRPr/>
            </a:lvl5pPr>
            <a:lvl6pPr lvl="5">
              <a:spcBef>
                <a:spcPts val="0"/>
              </a:spcBef>
              <a:spcAft>
                <a:spcPts val="0"/>
              </a:spcAft>
              <a:buSzPts val="2000"/>
              <a:buNone/>
              <a:defRPr/>
            </a:lvl6pPr>
            <a:lvl7pPr lvl="6">
              <a:spcBef>
                <a:spcPts val="0"/>
              </a:spcBef>
              <a:spcAft>
                <a:spcPts val="0"/>
              </a:spcAft>
              <a:buSzPts val="2000"/>
              <a:buNone/>
              <a:defRPr/>
            </a:lvl7pPr>
            <a:lvl8pPr lvl="7">
              <a:spcBef>
                <a:spcPts val="0"/>
              </a:spcBef>
              <a:spcAft>
                <a:spcPts val="0"/>
              </a:spcAft>
              <a:buSzPts val="2000"/>
              <a:buNone/>
              <a:defRPr/>
            </a:lvl8pPr>
            <a:lvl9pPr lvl="8">
              <a:spcBef>
                <a:spcPts val="0"/>
              </a:spcBef>
              <a:spcAft>
                <a:spcPts val="0"/>
              </a:spcAft>
              <a:buSzPts val="2000"/>
              <a:buNone/>
              <a:defRPr/>
            </a:lvl9pPr>
          </a:lstStyle>
          <a:p>
            <a:endParaRPr/>
          </a:p>
        </p:txBody>
      </p:sp>
      <p:sp>
        <p:nvSpPr>
          <p:cNvPr id="79" name="Google Shape;79;p5"/>
          <p:cNvSpPr txBox="1">
            <a:spLocks noGrp="1"/>
          </p:cNvSpPr>
          <p:nvPr>
            <p:ph type="body" idx="1"/>
          </p:nvPr>
        </p:nvSpPr>
        <p:spPr>
          <a:xfrm>
            <a:off x="1085700" y="1769800"/>
            <a:ext cx="8176800" cy="4194000"/>
          </a:xfrm>
          <a:prstGeom prst="rect">
            <a:avLst/>
          </a:prstGeom>
        </p:spPr>
        <p:txBody>
          <a:bodyPr spcFirstLastPara="1" wrap="square" lIns="91425" tIns="91425" rIns="91425" bIns="91425" anchor="ctr" anchorCtr="0"/>
          <a:lstStyle>
            <a:lvl1pPr marL="609585" lvl="0" indent="-507987">
              <a:spcBef>
                <a:spcPts val="800"/>
              </a:spcBef>
              <a:spcAft>
                <a:spcPts val="0"/>
              </a:spcAft>
              <a:buSzPts val="2400"/>
              <a:buChar char="▰"/>
              <a:defRPr/>
            </a:lvl1pPr>
            <a:lvl2pPr marL="1219170" lvl="1" indent="-507987">
              <a:spcBef>
                <a:spcPts val="1333"/>
              </a:spcBef>
              <a:spcAft>
                <a:spcPts val="0"/>
              </a:spcAft>
              <a:buSzPts val="2400"/>
              <a:buChar char="▻"/>
              <a:defRPr/>
            </a:lvl2pPr>
            <a:lvl3pPr marL="1828754" lvl="2" indent="-507987">
              <a:spcBef>
                <a:spcPts val="1333"/>
              </a:spcBef>
              <a:spcAft>
                <a:spcPts val="0"/>
              </a:spcAft>
              <a:buSzPts val="2400"/>
              <a:buChar char="▻"/>
              <a:defRPr/>
            </a:lvl3pPr>
            <a:lvl4pPr marL="2438339" lvl="3" indent="-507987">
              <a:spcBef>
                <a:spcPts val="1333"/>
              </a:spcBef>
              <a:spcAft>
                <a:spcPts val="0"/>
              </a:spcAft>
              <a:buSzPts val="2400"/>
              <a:buChar char="▻"/>
              <a:defRPr/>
            </a:lvl4pPr>
            <a:lvl5pPr marL="3047924" lvl="4" indent="-507987">
              <a:spcBef>
                <a:spcPts val="1333"/>
              </a:spcBef>
              <a:spcAft>
                <a:spcPts val="0"/>
              </a:spcAft>
              <a:buSzPts val="2400"/>
              <a:buChar char="▻"/>
              <a:defRPr/>
            </a:lvl5pPr>
            <a:lvl6pPr marL="3657509" lvl="5" indent="-507987">
              <a:spcBef>
                <a:spcPts val="1333"/>
              </a:spcBef>
              <a:spcAft>
                <a:spcPts val="0"/>
              </a:spcAft>
              <a:buSzPts val="2400"/>
              <a:buChar char="▻"/>
              <a:defRPr/>
            </a:lvl6pPr>
            <a:lvl7pPr marL="4267093" lvl="6" indent="-507987">
              <a:spcBef>
                <a:spcPts val="1333"/>
              </a:spcBef>
              <a:spcAft>
                <a:spcPts val="0"/>
              </a:spcAft>
              <a:buSzPts val="2400"/>
              <a:buChar char="▻"/>
              <a:defRPr/>
            </a:lvl7pPr>
            <a:lvl8pPr marL="4876678" lvl="7" indent="-507987">
              <a:spcBef>
                <a:spcPts val="1333"/>
              </a:spcBef>
              <a:spcAft>
                <a:spcPts val="0"/>
              </a:spcAft>
              <a:buSzPts val="2400"/>
              <a:buChar char="▻"/>
              <a:defRPr/>
            </a:lvl8pPr>
            <a:lvl9pPr marL="5486263" lvl="8" indent="-507987">
              <a:spcBef>
                <a:spcPts val="1333"/>
              </a:spcBef>
              <a:spcAft>
                <a:spcPts val="1333"/>
              </a:spcAft>
              <a:buSzPts val="2400"/>
              <a:buChar char="▻"/>
              <a:defRPr/>
            </a:lvl9pPr>
          </a:lstStyle>
          <a:p>
            <a:endParaRPr/>
          </a:p>
        </p:txBody>
      </p:sp>
      <p:sp>
        <p:nvSpPr>
          <p:cNvPr id="80" name="Google Shape;80;p5"/>
          <p:cNvSpPr txBox="1">
            <a:spLocks noGrp="1"/>
          </p:cNvSpPr>
          <p:nvPr>
            <p:ph type="sldNum" idx="12"/>
          </p:nvPr>
        </p:nvSpPr>
        <p:spPr>
          <a:xfrm>
            <a:off x="10157333" y="6182000"/>
            <a:ext cx="1983200" cy="420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s-CR" smtClean="0"/>
              <a:pPr/>
              <a:t>‹Nº›</a:t>
            </a:fld>
            <a:endParaRPr lang="es-CR" dirty="0"/>
          </a:p>
        </p:txBody>
      </p:sp>
    </p:spTree>
    <p:extLst>
      <p:ext uri="{BB962C8B-B14F-4D97-AF65-F5344CB8AC3E}">
        <p14:creationId xmlns:p14="http://schemas.microsoft.com/office/powerpoint/2010/main" val="1353483274"/>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n-US"/>
          </a:p>
        </p:txBody>
      </p:sp>
      <p:sp>
        <p:nvSpPr>
          <p:cNvPr id="3" name="Marcador de contenido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Marcador de fecha 3"/>
          <p:cNvSpPr>
            <a:spLocks noGrp="1"/>
          </p:cNvSpPr>
          <p:nvPr>
            <p:ph type="dt" sz="half" idx="10"/>
          </p:nvPr>
        </p:nvSpPr>
        <p:spPr/>
        <p:txBody>
          <a:bodyPr/>
          <a:lstStyle/>
          <a:p>
            <a:fld id="{F88969C4-E39A-419A-ABD1-D284A9C04C20}" type="datetimeFigureOut">
              <a:rPr lang="en-US" smtClean="0"/>
              <a:t>4/14/2019</a:t>
            </a:fld>
            <a:endParaRPr lang="en-US"/>
          </a:p>
        </p:txBody>
      </p:sp>
      <p:sp>
        <p:nvSpPr>
          <p:cNvPr id="5" name="Marcador de pie de página 4"/>
          <p:cNvSpPr>
            <a:spLocks noGrp="1"/>
          </p:cNvSpPr>
          <p:nvPr>
            <p:ph type="ftr" sz="quarter" idx="11"/>
          </p:nvPr>
        </p:nvSpPr>
        <p:spPr/>
        <p:txBody>
          <a:bodyPr/>
          <a:lstStyle/>
          <a:p>
            <a:endParaRPr lang="en-US"/>
          </a:p>
        </p:txBody>
      </p:sp>
      <p:sp>
        <p:nvSpPr>
          <p:cNvPr id="6" name="Marcador de número de diapositiva 5"/>
          <p:cNvSpPr>
            <a:spLocks noGrp="1"/>
          </p:cNvSpPr>
          <p:nvPr>
            <p:ph type="sldNum" sz="quarter" idx="12"/>
          </p:nvPr>
        </p:nvSpPr>
        <p:spPr/>
        <p:txBody>
          <a:bodyPr/>
          <a:lstStyle/>
          <a:p>
            <a:fld id="{CC356A8A-F94C-475A-BEBF-07B35AABCA74}" type="slidenum">
              <a:rPr lang="en-US" smtClean="0"/>
              <a:t>‹Nº›</a:t>
            </a:fld>
            <a:endParaRPr lang="en-US"/>
          </a:p>
        </p:txBody>
      </p:sp>
    </p:spTree>
    <p:extLst>
      <p:ext uri="{BB962C8B-B14F-4D97-AF65-F5344CB8AC3E}">
        <p14:creationId xmlns:p14="http://schemas.microsoft.com/office/powerpoint/2010/main" val="35272910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n-US"/>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Editar el estilo de texto del patrón</a:t>
            </a:r>
          </a:p>
        </p:txBody>
      </p:sp>
      <p:sp>
        <p:nvSpPr>
          <p:cNvPr id="4" name="Marcador de fecha 3"/>
          <p:cNvSpPr>
            <a:spLocks noGrp="1"/>
          </p:cNvSpPr>
          <p:nvPr>
            <p:ph type="dt" sz="half" idx="10"/>
          </p:nvPr>
        </p:nvSpPr>
        <p:spPr/>
        <p:txBody>
          <a:bodyPr/>
          <a:lstStyle/>
          <a:p>
            <a:fld id="{F88969C4-E39A-419A-ABD1-D284A9C04C20}" type="datetimeFigureOut">
              <a:rPr lang="en-US" smtClean="0"/>
              <a:t>4/14/2019</a:t>
            </a:fld>
            <a:endParaRPr lang="en-US"/>
          </a:p>
        </p:txBody>
      </p:sp>
      <p:sp>
        <p:nvSpPr>
          <p:cNvPr id="5" name="Marcador de pie de página 4"/>
          <p:cNvSpPr>
            <a:spLocks noGrp="1"/>
          </p:cNvSpPr>
          <p:nvPr>
            <p:ph type="ftr" sz="quarter" idx="11"/>
          </p:nvPr>
        </p:nvSpPr>
        <p:spPr/>
        <p:txBody>
          <a:bodyPr/>
          <a:lstStyle/>
          <a:p>
            <a:endParaRPr lang="en-US"/>
          </a:p>
        </p:txBody>
      </p:sp>
      <p:sp>
        <p:nvSpPr>
          <p:cNvPr id="6" name="Marcador de número de diapositiva 5"/>
          <p:cNvSpPr>
            <a:spLocks noGrp="1"/>
          </p:cNvSpPr>
          <p:nvPr>
            <p:ph type="sldNum" sz="quarter" idx="12"/>
          </p:nvPr>
        </p:nvSpPr>
        <p:spPr/>
        <p:txBody>
          <a:bodyPr/>
          <a:lstStyle/>
          <a:p>
            <a:fld id="{CC356A8A-F94C-475A-BEBF-07B35AABCA74}" type="slidenum">
              <a:rPr lang="en-US" smtClean="0"/>
              <a:t>‹Nº›</a:t>
            </a:fld>
            <a:endParaRPr lang="en-US"/>
          </a:p>
        </p:txBody>
      </p:sp>
    </p:spTree>
    <p:extLst>
      <p:ext uri="{BB962C8B-B14F-4D97-AF65-F5344CB8AC3E}">
        <p14:creationId xmlns:p14="http://schemas.microsoft.com/office/powerpoint/2010/main" val="1043486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n-US"/>
          </a:p>
        </p:txBody>
      </p:sp>
      <p:sp>
        <p:nvSpPr>
          <p:cNvPr id="3" name="Marcador de contenido 2"/>
          <p:cNvSpPr>
            <a:spLocks noGrp="1"/>
          </p:cNvSpPr>
          <p:nvPr>
            <p:ph sz="half" idx="1"/>
          </p:nvPr>
        </p:nvSpPr>
        <p:spPr>
          <a:xfrm>
            <a:off x="838200" y="1825625"/>
            <a:ext cx="5181600" cy="435133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Marcador de contenido 3"/>
          <p:cNvSpPr>
            <a:spLocks noGrp="1"/>
          </p:cNvSpPr>
          <p:nvPr>
            <p:ph sz="half" idx="2"/>
          </p:nvPr>
        </p:nvSpPr>
        <p:spPr>
          <a:xfrm>
            <a:off x="6172200" y="1825625"/>
            <a:ext cx="5181600" cy="435133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5" name="Marcador de fecha 4"/>
          <p:cNvSpPr>
            <a:spLocks noGrp="1"/>
          </p:cNvSpPr>
          <p:nvPr>
            <p:ph type="dt" sz="half" idx="10"/>
          </p:nvPr>
        </p:nvSpPr>
        <p:spPr/>
        <p:txBody>
          <a:bodyPr/>
          <a:lstStyle/>
          <a:p>
            <a:fld id="{F88969C4-E39A-419A-ABD1-D284A9C04C20}" type="datetimeFigureOut">
              <a:rPr lang="en-US" smtClean="0"/>
              <a:t>4/14/2019</a:t>
            </a:fld>
            <a:endParaRPr lang="en-US"/>
          </a:p>
        </p:txBody>
      </p:sp>
      <p:sp>
        <p:nvSpPr>
          <p:cNvPr id="6" name="Marcador de pie de página 5"/>
          <p:cNvSpPr>
            <a:spLocks noGrp="1"/>
          </p:cNvSpPr>
          <p:nvPr>
            <p:ph type="ftr" sz="quarter" idx="11"/>
          </p:nvPr>
        </p:nvSpPr>
        <p:spPr/>
        <p:txBody>
          <a:bodyPr/>
          <a:lstStyle/>
          <a:p>
            <a:endParaRPr lang="en-US"/>
          </a:p>
        </p:txBody>
      </p:sp>
      <p:sp>
        <p:nvSpPr>
          <p:cNvPr id="7" name="Marcador de número de diapositiva 6"/>
          <p:cNvSpPr>
            <a:spLocks noGrp="1"/>
          </p:cNvSpPr>
          <p:nvPr>
            <p:ph type="sldNum" sz="quarter" idx="12"/>
          </p:nvPr>
        </p:nvSpPr>
        <p:spPr/>
        <p:txBody>
          <a:bodyPr/>
          <a:lstStyle/>
          <a:p>
            <a:fld id="{CC356A8A-F94C-475A-BEBF-07B35AABCA74}" type="slidenum">
              <a:rPr lang="en-US" smtClean="0"/>
              <a:t>‹Nº›</a:t>
            </a:fld>
            <a:endParaRPr lang="en-US"/>
          </a:p>
        </p:txBody>
      </p:sp>
    </p:spTree>
    <p:extLst>
      <p:ext uri="{BB962C8B-B14F-4D97-AF65-F5344CB8AC3E}">
        <p14:creationId xmlns:p14="http://schemas.microsoft.com/office/powerpoint/2010/main" val="18759254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n-US"/>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7" name="Marcador de fecha 6"/>
          <p:cNvSpPr>
            <a:spLocks noGrp="1"/>
          </p:cNvSpPr>
          <p:nvPr>
            <p:ph type="dt" sz="half" idx="10"/>
          </p:nvPr>
        </p:nvSpPr>
        <p:spPr/>
        <p:txBody>
          <a:bodyPr/>
          <a:lstStyle/>
          <a:p>
            <a:fld id="{F88969C4-E39A-419A-ABD1-D284A9C04C20}" type="datetimeFigureOut">
              <a:rPr lang="en-US" smtClean="0"/>
              <a:t>4/14/2019</a:t>
            </a:fld>
            <a:endParaRPr lang="en-US"/>
          </a:p>
        </p:txBody>
      </p:sp>
      <p:sp>
        <p:nvSpPr>
          <p:cNvPr id="8" name="Marcador de pie de página 7"/>
          <p:cNvSpPr>
            <a:spLocks noGrp="1"/>
          </p:cNvSpPr>
          <p:nvPr>
            <p:ph type="ftr" sz="quarter" idx="11"/>
          </p:nvPr>
        </p:nvSpPr>
        <p:spPr/>
        <p:txBody>
          <a:bodyPr/>
          <a:lstStyle/>
          <a:p>
            <a:endParaRPr lang="en-US"/>
          </a:p>
        </p:txBody>
      </p:sp>
      <p:sp>
        <p:nvSpPr>
          <p:cNvPr id="9" name="Marcador de número de diapositiva 8"/>
          <p:cNvSpPr>
            <a:spLocks noGrp="1"/>
          </p:cNvSpPr>
          <p:nvPr>
            <p:ph type="sldNum" sz="quarter" idx="12"/>
          </p:nvPr>
        </p:nvSpPr>
        <p:spPr/>
        <p:txBody>
          <a:bodyPr/>
          <a:lstStyle/>
          <a:p>
            <a:fld id="{CC356A8A-F94C-475A-BEBF-07B35AABCA74}" type="slidenum">
              <a:rPr lang="en-US" smtClean="0"/>
              <a:t>‹Nº›</a:t>
            </a:fld>
            <a:endParaRPr lang="en-US"/>
          </a:p>
        </p:txBody>
      </p:sp>
    </p:spTree>
    <p:extLst>
      <p:ext uri="{BB962C8B-B14F-4D97-AF65-F5344CB8AC3E}">
        <p14:creationId xmlns:p14="http://schemas.microsoft.com/office/powerpoint/2010/main" val="15394137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n-US"/>
          </a:p>
        </p:txBody>
      </p:sp>
      <p:sp>
        <p:nvSpPr>
          <p:cNvPr id="3" name="Marcador de fecha 2"/>
          <p:cNvSpPr>
            <a:spLocks noGrp="1"/>
          </p:cNvSpPr>
          <p:nvPr>
            <p:ph type="dt" sz="half" idx="10"/>
          </p:nvPr>
        </p:nvSpPr>
        <p:spPr/>
        <p:txBody>
          <a:bodyPr/>
          <a:lstStyle/>
          <a:p>
            <a:fld id="{F88969C4-E39A-419A-ABD1-D284A9C04C20}" type="datetimeFigureOut">
              <a:rPr lang="en-US" smtClean="0"/>
              <a:t>4/14/2019</a:t>
            </a:fld>
            <a:endParaRPr lang="en-US"/>
          </a:p>
        </p:txBody>
      </p:sp>
      <p:sp>
        <p:nvSpPr>
          <p:cNvPr id="4" name="Marcador de pie de página 3"/>
          <p:cNvSpPr>
            <a:spLocks noGrp="1"/>
          </p:cNvSpPr>
          <p:nvPr>
            <p:ph type="ftr" sz="quarter" idx="11"/>
          </p:nvPr>
        </p:nvSpPr>
        <p:spPr/>
        <p:txBody>
          <a:bodyPr/>
          <a:lstStyle/>
          <a:p>
            <a:endParaRPr lang="en-US"/>
          </a:p>
        </p:txBody>
      </p:sp>
      <p:sp>
        <p:nvSpPr>
          <p:cNvPr id="5" name="Marcador de número de diapositiva 4"/>
          <p:cNvSpPr>
            <a:spLocks noGrp="1"/>
          </p:cNvSpPr>
          <p:nvPr>
            <p:ph type="sldNum" sz="quarter" idx="12"/>
          </p:nvPr>
        </p:nvSpPr>
        <p:spPr/>
        <p:txBody>
          <a:bodyPr/>
          <a:lstStyle/>
          <a:p>
            <a:fld id="{CC356A8A-F94C-475A-BEBF-07B35AABCA74}" type="slidenum">
              <a:rPr lang="en-US" smtClean="0"/>
              <a:t>‹Nº›</a:t>
            </a:fld>
            <a:endParaRPr lang="en-US"/>
          </a:p>
        </p:txBody>
      </p:sp>
    </p:spTree>
    <p:extLst>
      <p:ext uri="{BB962C8B-B14F-4D97-AF65-F5344CB8AC3E}">
        <p14:creationId xmlns:p14="http://schemas.microsoft.com/office/powerpoint/2010/main" val="23766038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F88969C4-E39A-419A-ABD1-D284A9C04C20}" type="datetimeFigureOut">
              <a:rPr lang="en-US" smtClean="0"/>
              <a:t>4/14/2019</a:t>
            </a:fld>
            <a:endParaRPr lang="en-US"/>
          </a:p>
        </p:txBody>
      </p:sp>
      <p:sp>
        <p:nvSpPr>
          <p:cNvPr id="3" name="Marcador de pie de página 2"/>
          <p:cNvSpPr>
            <a:spLocks noGrp="1"/>
          </p:cNvSpPr>
          <p:nvPr>
            <p:ph type="ftr" sz="quarter" idx="11"/>
          </p:nvPr>
        </p:nvSpPr>
        <p:spPr/>
        <p:txBody>
          <a:bodyPr/>
          <a:lstStyle/>
          <a:p>
            <a:endParaRPr lang="en-US"/>
          </a:p>
        </p:txBody>
      </p:sp>
      <p:sp>
        <p:nvSpPr>
          <p:cNvPr id="4" name="Marcador de número de diapositiva 3"/>
          <p:cNvSpPr>
            <a:spLocks noGrp="1"/>
          </p:cNvSpPr>
          <p:nvPr>
            <p:ph type="sldNum" sz="quarter" idx="12"/>
          </p:nvPr>
        </p:nvSpPr>
        <p:spPr/>
        <p:txBody>
          <a:bodyPr/>
          <a:lstStyle/>
          <a:p>
            <a:fld id="{CC356A8A-F94C-475A-BEBF-07B35AABCA74}" type="slidenum">
              <a:rPr lang="en-US" smtClean="0"/>
              <a:t>‹Nº›</a:t>
            </a:fld>
            <a:endParaRPr lang="en-US"/>
          </a:p>
        </p:txBody>
      </p:sp>
    </p:spTree>
    <p:extLst>
      <p:ext uri="{BB962C8B-B14F-4D97-AF65-F5344CB8AC3E}">
        <p14:creationId xmlns:p14="http://schemas.microsoft.com/office/powerpoint/2010/main" val="24719054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n-US"/>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Marcador de fecha 4"/>
          <p:cNvSpPr>
            <a:spLocks noGrp="1"/>
          </p:cNvSpPr>
          <p:nvPr>
            <p:ph type="dt" sz="half" idx="10"/>
          </p:nvPr>
        </p:nvSpPr>
        <p:spPr/>
        <p:txBody>
          <a:bodyPr/>
          <a:lstStyle/>
          <a:p>
            <a:fld id="{F88969C4-E39A-419A-ABD1-D284A9C04C20}" type="datetimeFigureOut">
              <a:rPr lang="en-US" smtClean="0"/>
              <a:t>4/14/2019</a:t>
            </a:fld>
            <a:endParaRPr lang="en-US"/>
          </a:p>
        </p:txBody>
      </p:sp>
      <p:sp>
        <p:nvSpPr>
          <p:cNvPr id="6" name="Marcador de pie de página 5"/>
          <p:cNvSpPr>
            <a:spLocks noGrp="1"/>
          </p:cNvSpPr>
          <p:nvPr>
            <p:ph type="ftr" sz="quarter" idx="11"/>
          </p:nvPr>
        </p:nvSpPr>
        <p:spPr/>
        <p:txBody>
          <a:bodyPr/>
          <a:lstStyle/>
          <a:p>
            <a:endParaRPr lang="en-US"/>
          </a:p>
        </p:txBody>
      </p:sp>
      <p:sp>
        <p:nvSpPr>
          <p:cNvPr id="7" name="Marcador de número de diapositiva 6"/>
          <p:cNvSpPr>
            <a:spLocks noGrp="1"/>
          </p:cNvSpPr>
          <p:nvPr>
            <p:ph type="sldNum" sz="quarter" idx="12"/>
          </p:nvPr>
        </p:nvSpPr>
        <p:spPr/>
        <p:txBody>
          <a:bodyPr/>
          <a:lstStyle/>
          <a:p>
            <a:fld id="{CC356A8A-F94C-475A-BEBF-07B35AABCA74}" type="slidenum">
              <a:rPr lang="en-US" smtClean="0"/>
              <a:t>‹Nº›</a:t>
            </a:fld>
            <a:endParaRPr lang="en-US"/>
          </a:p>
        </p:txBody>
      </p:sp>
    </p:spTree>
    <p:extLst>
      <p:ext uri="{BB962C8B-B14F-4D97-AF65-F5344CB8AC3E}">
        <p14:creationId xmlns:p14="http://schemas.microsoft.com/office/powerpoint/2010/main" val="35170115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n-US"/>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Marcador de fecha 4"/>
          <p:cNvSpPr>
            <a:spLocks noGrp="1"/>
          </p:cNvSpPr>
          <p:nvPr>
            <p:ph type="dt" sz="half" idx="10"/>
          </p:nvPr>
        </p:nvSpPr>
        <p:spPr/>
        <p:txBody>
          <a:bodyPr/>
          <a:lstStyle/>
          <a:p>
            <a:fld id="{F88969C4-E39A-419A-ABD1-D284A9C04C20}" type="datetimeFigureOut">
              <a:rPr lang="en-US" smtClean="0"/>
              <a:t>4/14/2019</a:t>
            </a:fld>
            <a:endParaRPr lang="en-US"/>
          </a:p>
        </p:txBody>
      </p:sp>
      <p:sp>
        <p:nvSpPr>
          <p:cNvPr id="6" name="Marcador de pie de página 5"/>
          <p:cNvSpPr>
            <a:spLocks noGrp="1"/>
          </p:cNvSpPr>
          <p:nvPr>
            <p:ph type="ftr" sz="quarter" idx="11"/>
          </p:nvPr>
        </p:nvSpPr>
        <p:spPr/>
        <p:txBody>
          <a:bodyPr/>
          <a:lstStyle/>
          <a:p>
            <a:endParaRPr lang="en-US"/>
          </a:p>
        </p:txBody>
      </p:sp>
      <p:sp>
        <p:nvSpPr>
          <p:cNvPr id="7" name="Marcador de número de diapositiva 6"/>
          <p:cNvSpPr>
            <a:spLocks noGrp="1"/>
          </p:cNvSpPr>
          <p:nvPr>
            <p:ph type="sldNum" sz="quarter" idx="12"/>
          </p:nvPr>
        </p:nvSpPr>
        <p:spPr/>
        <p:txBody>
          <a:bodyPr/>
          <a:lstStyle/>
          <a:p>
            <a:fld id="{CC356A8A-F94C-475A-BEBF-07B35AABCA74}" type="slidenum">
              <a:rPr lang="en-US" smtClean="0"/>
              <a:t>‹Nº›</a:t>
            </a:fld>
            <a:endParaRPr lang="en-US"/>
          </a:p>
        </p:txBody>
      </p:sp>
    </p:spTree>
    <p:extLst>
      <p:ext uri="{BB962C8B-B14F-4D97-AF65-F5344CB8AC3E}">
        <p14:creationId xmlns:p14="http://schemas.microsoft.com/office/powerpoint/2010/main" val="17262086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n-US"/>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88969C4-E39A-419A-ABD1-D284A9C04C20}" type="datetimeFigureOut">
              <a:rPr lang="en-US" smtClean="0"/>
              <a:t>4/14/2019</a:t>
            </a:fld>
            <a:endParaRPr lang="en-US"/>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C356A8A-F94C-475A-BEBF-07B35AABCA74}" type="slidenum">
              <a:rPr lang="en-US" smtClean="0"/>
              <a:t>‹Nº›</a:t>
            </a:fld>
            <a:endParaRPr lang="en-US"/>
          </a:p>
        </p:txBody>
      </p:sp>
    </p:spTree>
    <p:extLst>
      <p:ext uri="{BB962C8B-B14F-4D97-AF65-F5344CB8AC3E}">
        <p14:creationId xmlns:p14="http://schemas.microsoft.com/office/powerpoint/2010/main" val="23726065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3.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3.xml"/><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13.xml"/><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13.xml"/><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13.xml"/><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13.xml"/><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13.xml"/><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13.xml"/><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13.xml"/><Relationship Id="rId4" Type="http://schemas.openxmlformats.org/officeDocument/2006/relationships/image" Target="../media/image2.png"/></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13.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13.xml"/><Relationship Id="rId4" Type="http://schemas.openxmlformats.org/officeDocument/2006/relationships/image" Target="../media/image4.png"/></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5.xml"/><Relationship Id="rId1" Type="http://schemas.openxmlformats.org/officeDocument/2006/relationships/slideLayout" Target="../slideLayouts/slideLayout13.xml"/><Relationship Id="rId4" Type="http://schemas.openxmlformats.org/officeDocument/2006/relationships/image" Target="../media/image2.png"/></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6.xml"/><Relationship Id="rId1" Type="http://schemas.openxmlformats.org/officeDocument/2006/relationships/slideLayout" Target="../slideLayouts/slideLayout13.xml"/><Relationship Id="rId4" Type="http://schemas.openxmlformats.org/officeDocument/2006/relationships/image" Target="../media/image2.png"/></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7.xml"/><Relationship Id="rId1" Type="http://schemas.openxmlformats.org/officeDocument/2006/relationships/slideLayout" Target="../slideLayouts/slideLayout13.xml"/><Relationship Id="rId4" Type="http://schemas.openxmlformats.org/officeDocument/2006/relationships/image" Target="../media/image2.png"/></Relationships>
</file>

<file path=ppt/slides/_rels/slide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8.xml"/><Relationship Id="rId1" Type="http://schemas.openxmlformats.org/officeDocument/2006/relationships/slideLayout" Target="../slideLayouts/slideLayout13.xml"/><Relationship Id="rId4" Type="http://schemas.openxmlformats.org/officeDocument/2006/relationships/image" Target="../media/image2.png"/></Relationships>
</file>

<file path=ppt/slides/_rels/slide2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9.xml"/><Relationship Id="rId1" Type="http://schemas.openxmlformats.org/officeDocument/2006/relationships/slideLayout" Target="../slideLayouts/slideLayout13.xml"/><Relationship Id="rId4" Type="http://schemas.openxmlformats.org/officeDocument/2006/relationships/image" Target="../media/image2.png"/></Relationships>
</file>

<file path=ppt/slides/_rels/slide2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0.xml"/><Relationship Id="rId1" Type="http://schemas.openxmlformats.org/officeDocument/2006/relationships/slideLayout" Target="../slideLayouts/slideLayout13.xml"/><Relationship Id="rId4" Type="http://schemas.openxmlformats.org/officeDocument/2006/relationships/image" Target="../media/image2.png"/></Relationships>
</file>

<file path=ppt/slides/_rels/slide2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1.xml"/><Relationship Id="rId1" Type="http://schemas.openxmlformats.org/officeDocument/2006/relationships/slideLayout" Target="../slideLayouts/slideLayout13.xml"/><Relationship Id="rId4" Type="http://schemas.openxmlformats.org/officeDocument/2006/relationships/image" Target="../media/image2.png"/></Relationships>
</file>

<file path=ppt/slides/_rels/slide2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2.xml"/><Relationship Id="rId1" Type="http://schemas.openxmlformats.org/officeDocument/2006/relationships/slideLayout" Target="../slideLayouts/slideLayout13.xml"/><Relationship Id="rId4" Type="http://schemas.openxmlformats.org/officeDocument/2006/relationships/image" Target="../media/image2.png"/></Relationships>
</file>

<file path=ppt/slides/_rels/slide2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3.xml"/><Relationship Id="rId1" Type="http://schemas.openxmlformats.org/officeDocument/2006/relationships/slideLayout" Target="../slideLayouts/slideLayout13.xml"/><Relationship Id="rId4" Type="http://schemas.openxmlformats.org/officeDocument/2006/relationships/image" Target="../media/image2.png"/></Relationships>
</file>

<file path=ppt/slides/_rels/slide2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4.xml"/><Relationship Id="rId1" Type="http://schemas.openxmlformats.org/officeDocument/2006/relationships/slideLayout" Target="../slideLayouts/slideLayout13.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13.xml"/><Relationship Id="rId4" Type="http://schemas.openxmlformats.org/officeDocument/2006/relationships/image" Target="../media/image5.png"/></Relationships>
</file>

<file path=ppt/slides/_rels/slide3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5.xml"/><Relationship Id="rId1" Type="http://schemas.openxmlformats.org/officeDocument/2006/relationships/slideLayout" Target="../slideLayouts/slideLayout13.xml"/><Relationship Id="rId4" Type="http://schemas.openxmlformats.org/officeDocument/2006/relationships/image" Target="../media/image2.png"/></Relationships>
</file>

<file path=ppt/slides/_rels/slide3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6.xml"/><Relationship Id="rId1" Type="http://schemas.openxmlformats.org/officeDocument/2006/relationships/slideLayout" Target="../slideLayouts/slideLayout13.xml"/><Relationship Id="rId4" Type="http://schemas.openxmlformats.org/officeDocument/2006/relationships/image" Target="../media/image2.png"/></Relationships>
</file>

<file path=ppt/slides/_rels/slide3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7.xml"/><Relationship Id="rId1" Type="http://schemas.openxmlformats.org/officeDocument/2006/relationships/slideLayout" Target="../slideLayouts/slideLayout13.xml"/><Relationship Id="rId4" Type="http://schemas.openxmlformats.org/officeDocument/2006/relationships/image" Target="../media/image2.png"/></Relationships>
</file>

<file path=ppt/slides/_rels/slide3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8.xml"/><Relationship Id="rId1" Type="http://schemas.openxmlformats.org/officeDocument/2006/relationships/slideLayout" Target="../slideLayouts/slideLayout13.xml"/><Relationship Id="rId4" Type="http://schemas.openxmlformats.org/officeDocument/2006/relationships/image" Target="../media/image2.png"/></Relationships>
</file>

<file path=ppt/slides/_rels/slide3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9.xml"/><Relationship Id="rId1" Type="http://schemas.openxmlformats.org/officeDocument/2006/relationships/slideLayout" Target="../slideLayouts/slideLayout13.xml"/><Relationship Id="rId4" Type="http://schemas.openxmlformats.org/officeDocument/2006/relationships/image" Target="../media/image2.png"/></Relationships>
</file>

<file path=ppt/slides/_rels/slide3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0.xml"/><Relationship Id="rId1" Type="http://schemas.openxmlformats.org/officeDocument/2006/relationships/slideLayout" Target="../slideLayouts/slideLayout13.xml"/><Relationship Id="rId4" Type="http://schemas.openxmlformats.org/officeDocument/2006/relationships/image" Target="../media/image2.png"/></Relationships>
</file>

<file path=ppt/slides/_rels/slide3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1.xml"/><Relationship Id="rId1" Type="http://schemas.openxmlformats.org/officeDocument/2006/relationships/slideLayout" Target="../slideLayouts/slideLayout13.xml"/><Relationship Id="rId4" Type="http://schemas.openxmlformats.org/officeDocument/2006/relationships/image" Target="../media/image2.png"/></Relationships>
</file>

<file path=ppt/slides/_rels/slide3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2.xml"/><Relationship Id="rId1" Type="http://schemas.openxmlformats.org/officeDocument/2006/relationships/slideLayout" Target="../slideLayouts/slideLayout13.xml"/><Relationship Id="rId4" Type="http://schemas.openxmlformats.org/officeDocument/2006/relationships/image" Target="../media/image2.png"/></Relationships>
</file>

<file path=ppt/slides/_rels/slide3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3.xml"/><Relationship Id="rId1" Type="http://schemas.openxmlformats.org/officeDocument/2006/relationships/slideLayout" Target="../slideLayouts/slideLayout13.xml"/><Relationship Id="rId4" Type="http://schemas.openxmlformats.org/officeDocument/2006/relationships/image" Target="../media/image2.png"/></Relationships>
</file>

<file path=ppt/slides/_rels/slide3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4.xml"/><Relationship Id="rId1" Type="http://schemas.openxmlformats.org/officeDocument/2006/relationships/slideLayout" Target="../slideLayouts/slideLayout13.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13.xml"/><Relationship Id="rId4" Type="http://schemas.openxmlformats.org/officeDocument/2006/relationships/image" Target="../media/image5.png"/></Relationships>
</file>

<file path=ppt/slides/_rels/slide4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5.xml"/><Relationship Id="rId1" Type="http://schemas.openxmlformats.org/officeDocument/2006/relationships/slideLayout" Target="../slideLayouts/slideLayout13.xml"/><Relationship Id="rId4" Type="http://schemas.openxmlformats.org/officeDocument/2006/relationships/image" Target="../media/image2.png"/></Relationships>
</file>

<file path=ppt/slides/_rels/slide4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6.xml"/><Relationship Id="rId1" Type="http://schemas.openxmlformats.org/officeDocument/2006/relationships/slideLayout" Target="../slideLayouts/slideLayout13.xml"/><Relationship Id="rId4" Type="http://schemas.openxmlformats.org/officeDocument/2006/relationships/image" Target="../media/image2.png"/></Relationships>
</file>

<file path=ppt/slides/_rels/slide4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7.xml"/><Relationship Id="rId1" Type="http://schemas.openxmlformats.org/officeDocument/2006/relationships/slideLayout" Target="../slideLayouts/slideLayout13.xml"/><Relationship Id="rId4" Type="http://schemas.openxmlformats.org/officeDocument/2006/relationships/image" Target="../media/image2.png"/></Relationships>
</file>

<file path=ppt/slides/_rels/slide4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8.xml"/><Relationship Id="rId1" Type="http://schemas.openxmlformats.org/officeDocument/2006/relationships/slideLayout" Target="../slideLayouts/slideLayout13.xml"/><Relationship Id="rId4" Type="http://schemas.openxmlformats.org/officeDocument/2006/relationships/image" Target="../media/image2.png"/></Relationships>
</file>

<file path=ppt/slides/_rels/slide4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9.xml"/><Relationship Id="rId1" Type="http://schemas.openxmlformats.org/officeDocument/2006/relationships/slideLayout" Target="../slideLayouts/slideLayout13.xml"/><Relationship Id="rId4" Type="http://schemas.openxmlformats.org/officeDocument/2006/relationships/image" Target="../media/image2.png"/></Relationships>
</file>

<file path=ppt/slides/_rels/slide4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0.xml"/><Relationship Id="rId1" Type="http://schemas.openxmlformats.org/officeDocument/2006/relationships/slideLayout" Target="../slideLayouts/slideLayout13.xml"/><Relationship Id="rId4" Type="http://schemas.openxmlformats.org/officeDocument/2006/relationships/image" Target="../media/image2.png"/></Relationships>
</file>

<file path=ppt/slides/_rels/slide4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1.xml"/><Relationship Id="rId1" Type="http://schemas.openxmlformats.org/officeDocument/2006/relationships/slideLayout" Target="../slideLayouts/slideLayout13.xml"/><Relationship Id="rId4" Type="http://schemas.openxmlformats.org/officeDocument/2006/relationships/image" Target="../media/image2.png"/></Relationships>
</file>

<file path=ppt/slides/_rels/slide4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2.xml"/><Relationship Id="rId1" Type="http://schemas.openxmlformats.org/officeDocument/2006/relationships/slideLayout" Target="../slideLayouts/slideLayout13.xml"/><Relationship Id="rId4" Type="http://schemas.openxmlformats.org/officeDocument/2006/relationships/image" Target="../media/image2.png"/></Relationships>
</file>

<file path=ppt/slides/_rels/slide4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3.xml"/><Relationship Id="rId1" Type="http://schemas.openxmlformats.org/officeDocument/2006/relationships/slideLayout" Target="../slideLayouts/slideLayout13.xml"/><Relationship Id="rId4" Type="http://schemas.openxmlformats.org/officeDocument/2006/relationships/image" Target="../media/image2.png"/></Relationships>
</file>

<file path=ppt/slides/_rels/slide4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4.xml"/><Relationship Id="rId1" Type="http://schemas.openxmlformats.org/officeDocument/2006/relationships/slideLayout" Target="../slideLayouts/slideLayout13.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13.xml"/><Relationship Id="rId4" Type="http://schemas.openxmlformats.org/officeDocument/2006/relationships/image" Target="../media/image5.png"/></Relationships>
</file>

<file path=ppt/slides/_rels/slide5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5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13.xml"/><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3.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3.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3.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83"/>
        <p:cNvGrpSpPr/>
        <p:nvPr/>
      </p:nvGrpSpPr>
      <p:grpSpPr>
        <a:xfrm>
          <a:off x="0" y="0"/>
          <a:ext cx="0" cy="0"/>
          <a:chOff x="0" y="0"/>
          <a:chExt cx="0" cy="0"/>
        </a:xfrm>
      </p:grpSpPr>
      <p:sp>
        <p:nvSpPr>
          <p:cNvPr id="184" name="Google Shape;184;p11"/>
          <p:cNvSpPr txBox="1">
            <a:spLocks noGrp="1"/>
          </p:cNvSpPr>
          <p:nvPr>
            <p:ph type="ctrTitle"/>
          </p:nvPr>
        </p:nvSpPr>
        <p:spPr>
          <a:xfrm>
            <a:off x="1140567" y="1297594"/>
            <a:ext cx="7524205" cy="3949200"/>
          </a:xfrm>
          <a:prstGeom prst="rect">
            <a:avLst/>
          </a:prstGeom>
        </p:spPr>
        <p:txBody>
          <a:bodyPr spcFirstLastPara="1" wrap="square" lIns="121900" tIns="121900" rIns="121900" bIns="121900" anchor="ctr" anchorCtr="0">
            <a:noAutofit/>
          </a:bodyPr>
          <a:lstStyle/>
          <a:p>
            <a:pPr algn="just"/>
            <a:r>
              <a:rPr lang="es-ES" sz="4800" b="1" dirty="0" smtClean="0">
                <a:solidFill>
                  <a:schemeClr val="bg1"/>
                </a:solidFill>
                <a:latin typeface="Roboto Condensed" panose="020B0604020202020204" charset="0"/>
                <a:ea typeface="Roboto Condensed" panose="020B0604020202020204" charset="0"/>
              </a:rPr>
              <a:t>REAVIVAMIENTO ES: APRENDER A UBICARSE PARTE 1</a:t>
            </a:r>
            <a:endParaRPr lang="en-US" sz="4800" b="1" dirty="0">
              <a:solidFill>
                <a:schemeClr val="bg1"/>
              </a:solidFill>
              <a:latin typeface="Roboto Condensed" panose="020B0604020202020204" charset="0"/>
              <a:ea typeface="Roboto Condensed" panose="020B0604020202020204" charset="0"/>
            </a:endParaRPr>
          </a:p>
        </p:txBody>
      </p:sp>
      <p:pic>
        <p:nvPicPr>
          <p:cNvPr id="1028" name="Picture 4" descr="Imagen relacionada">
            <a:extLst>
              <a:ext uri="{FF2B5EF4-FFF2-40B4-BE49-F238E27FC236}">
                <a16:creationId xmlns:a16="http://schemas.microsoft.com/office/drawing/2014/main" id="{B1D97338-3D59-4400-98D5-6DA428DB65D2}"/>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9925297" y="4966872"/>
            <a:ext cx="1754751" cy="1454333"/>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Resultado de imagen para logo de mayordomia">
            <a:extLst>
              <a:ext uri="{FF2B5EF4-FFF2-40B4-BE49-F238E27FC236}">
                <a16:creationId xmlns:a16="http://schemas.microsoft.com/office/drawing/2014/main" id="{2E119204-9255-4CB1-A240-B04B53BD7A1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8738904" y="5051073"/>
            <a:ext cx="1795993" cy="1285931"/>
          </a:xfrm>
          <a:prstGeom prst="rect">
            <a:avLst/>
          </a:prstGeom>
          <a:noFill/>
          <a:extLst>
            <a:ext uri="{909E8E84-426E-40DD-AFC4-6F175D3DCCD1}">
              <a14:hiddenFill xmlns:a14="http://schemas.microsoft.com/office/drawing/2010/main">
                <a:solidFill>
                  <a:srgbClr val="FFFFFF"/>
                </a:solidFill>
              </a14:hiddenFill>
            </a:ext>
          </a:extLst>
        </p:spPr>
      </p:pic>
      <p:sp>
        <p:nvSpPr>
          <p:cNvPr id="2" name="CuadroTexto 1">
            <a:extLst>
              <a:ext uri="{FF2B5EF4-FFF2-40B4-BE49-F238E27FC236}">
                <a16:creationId xmlns:a16="http://schemas.microsoft.com/office/drawing/2014/main" id="{FBD342AA-5DB7-4FB2-BE8D-2ACD80EE86AE}"/>
              </a:ext>
            </a:extLst>
          </p:cNvPr>
          <p:cNvSpPr txBox="1"/>
          <p:nvPr/>
        </p:nvSpPr>
        <p:spPr>
          <a:xfrm>
            <a:off x="8478955" y="6326220"/>
            <a:ext cx="3713045" cy="369332"/>
          </a:xfrm>
          <a:prstGeom prst="rect">
            <a:avLst/>
          </a:prstGeom>
          <a:noFill/>
        </p:spPr>
        <p:txBody>
          <a:bodyPr wrap="square" rtlCol="0">
            <a:spAutoFit/>
          </a:bodyPr>
          <a:lstStyle/>
          <a:p>
            <a:pPr algn="ctr"/>
            <a:r>
              <a:rPr lang="es-CR" b="1" dirty="0">
                <a:latin typeface="Arial Black" panose="020B0A04020102020204" pitchFamily="34" charset="0"/>
                <a:ea typeface="Roboto Condensed" panose="020B0604020202020204" charset="0"/>
              </a:rPr>
              <a:t>Comunión y Misión</a:t>
            </a:r>
          </a:p>
        </p:txBody>
      </p:sp>
      <p:sp>
        <p:nvSpPr>
          <p:cNvPr id="6" name="Rectángulo 5">
            <a:extLst>
              <a:ext uri="{FF2B5EF4-FFF2-40B4-BE49-F238E27FC236}">
                <a16:creationId xmlns:a16="http://schemas.microsoft.com/office/drawing/2014/main" id="{B25FA3DF-F206-4CEE-9F23-E8EB3B15C455}"/>
              </a:ext>
            </a:extLst>
          </p:cNvPr>
          <p:cNvSpPr/>
          <p:nvPr/>
        </p:nvSpPr>
        <p:spPr>
          <a:xfrm>
            <a:off x="5220461" y="5694038"/>
            <a:ext cx="3187091" cy="400110"/>
          </a:xfrm>
          <a:prstGeom prst="rect">
            <a:avLst/>
          </a:prstGeom>
        </p:spPr>
        <p:txBody>
          <a:bodyPr wrap="none">
            <a:spAutoFit/>
          </a:bodyPr>
          <a:lstStyle/>
          <a:p>
            <a:pPr algn="ctr"/>
            <a:r>
              <a:rPr lang="es-CR" sz="2000" b="1" dirty="0" smtClean="0">
                <a:solidFill>
                  <a:schemeClr val="bg1"/>
                </a:solidFill>
                <a:latin typeface="Roboto Condensed" panose="020B0604020202020204"/>
              </a:rPr>
              <a:t>TEMA 5 miércoles 1 mayo</a:t>
            </a:r>
            <a:endParaRPr lang="es-CR" sz="2000" b="1" dirty="0">
              <a:solidFill>
                <a:schemeClr val="bg1"/>
              </a:solidFill>
              <a:latin typeface="Roboto Condensed" panose="020B0604020202020204"/>
            </a:endParaRPr>
          </a:p>
        </p:txBody>
      </p:sp>
    </p:spTree>
    <p:extLst>
      <p:ext uri="{BB962C8B-B14F-4D97-AF65-F5344CB8AC3E}">
        <p14:creationId xmlns:p14="http://schemas.microsoft.com/office/powerpoint/2010/main" val="3689501037"/>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496928"/>
            <a:ext cx="8408900"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a:bodyPr>
          <a:lstStyle/>
          <a:p>
            <a:pPr algn="ctr"/>
            <a:r>
              <a:rPr lang="es-CR" b="1" dirty="0">
                <a:latin typeface="Roboto Condensed" panose="020B0604020202020204"/>
              </a:rPr>
              <a:t>    </a:t>
            </a:r>
            <a:r>
              <a:rPr lang="es-CR" b="1" dirty="0" smtClean="0">
                <a:latin typeface="Roboto Condensed" panose="020B0604020202020204"/>
              </a:rPr>
              <a:t>GPS = LEY DE DIOS</a:t>
            </a:r>
            <a:endParaRPr lang="es-CR" b="1" dirty="0">
              <a:latin typeface="Roboto Condensed" panose="020B0604020202020204"/>
            </a:endParaRP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763508" y="1867990"/>
            <a:ext cx="10463348" cy="4607379"/>
          </a:xfrm>
        </p:spPr>
        <p:txBody>
          <a:bodyPr>
            <a:noAutofit/>
          </a:bodyPr>
          <a:lstStyle/>
          <a:p>
            <a:pPr marL="101598" indent="0" algn="just">
              <a:buNone/>
            </a:pPr>
            <a:r>
              <a:rPr lang="es-ES" sz="3800" b="1" dirty="0" smtClean="0">
                <a:solidFill>
                  <a:srgbClr val="0070C0"/>
                </a:solidFill>
                <a:latin typeface="Roboto Condensed" panose="020B0604020202020204"/>
              </a:rPr>
              <a:t>Las </a:t>
            </a:r>
            <a:r>
              <a:rPr lang="es-ES" sz="3800" b="1" dirty="0">
                <a:solidFill>
                  <a:srgbClr val="0070C0"/>
                </a:solidFill>
                <a:latin typeface="Roboto Condensed" panose="020B0604020202020204"/>
              </a:rPr>
              <a:t>leyes que Dios dio</a:t>
            </a:r>
            <a:r>
              <a:rPr lang="es-ES" sz="3800" b="1" dirty="0">
                <a:latin typeface="Roboto Condensed" panose="020B0604020202020204"/>
              </a:rPr>
              <a:t> antaño a su pueblo </a:t>
            </a:r>
            <a:r>
              <a:rPr lang="es-ES" sz="3800" b="1" dirty="0">
                <a:solidFill>
                  <a:srgbClr val="0070C0"/>
                </a:solidFill>
                <a:latin typeface="Roboto Condensed" panose="020B0604020202020204"/>
              </a:rPr>
              <a:t>eran más sabias, mejores y más humanas</a:t>
            </a:r>
            <a:r>
              <a:rPr lang="es-ES" sz="3800" b="1" dirty="0">
                <a:latin typeface="Roboto Condensed" panose="020B0604020202020204"/>
              </a:rPr>
              <a:t> que las de las naciones más civilizadas de la tierra. Las leyes de las naciones tienen las características de las debilidades y pasiones del corazón irregenerado, mientras que </a:t>
            </a:r>
            <a:r>
              <a:rPr lang="es-ES" sz="3800" b="1" dirty="0">
                <a:solidFill>
                  <a:srgbClr val="0070C0"/>
                </a:solidFill>
                <a:latin typeface="Roboto Condensed" panose="020B0604020202020204"/>
              </a:rPr>
              <a:t>la ley de Dios lleva el sello divino.</a:t>
            </a:r>
            <a:r>
              <a:rPr lang="es-ES" sz="3800" b="1" dirty="0">
                <a:latin typeface="Roboto Condensed" panose="020B0604020202020204"/>
              </a:rPr>
              <a:t> </a:t>
            </a:r>
            <a:r>
              <a:rPr lang="es-ES" sz="3800" b="1" dirty="0" smtClean="0">
                <a:latin typeface="Roboto Condensed" panose="020B0604020202020204"/>
              </a:rPr>
              <a:t>HPP pg. 497</a:t>
            </a:r>
            <a:endParaRPr lang="es-ES" sz="3800" b="1" dirty="0">
              <a:latin typeface="Roboto Condensed" panose="020B0604020202020204"/>
            </a:endParaRPr>
          </a:p>
          <a:p>
            <a:pPr marL="101598" indent="0" algn="just">
              <a:buNone/>
            </a:pPr>
            <a:endParaRPr lang="es-ES" sz="4400" b="1" dirty="0" smtClean="0">
              <a:latin typeface="Roboto Condensed" panose="020B0604020202020204"/>
            </a:endParaRP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spTree>
    <p:extLst>
      <p:ext uri="{BB962C8B-B14F-4D97-AF65-F5344CB8AC3E}">
        <p14:creationId xmlns:p14="http://schemas.microsoft.com/office/powerpoint/2010/main" val="1849942467"/>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496928"/>
            <a:ext cx="8408900"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a:bodyPr>
          <a:lstStyle/>
          <a:p>
            <a:pPr algn="ctr"/>
            <a:r>
              <a:rPr lang="es-CR" b="1" dirty="0">
                <a:latin typeface="Roboto Condensed" panose="020B0604020202020204"/>
              </a:rPr>
              <a:t>    </a:t>
            </a:r>
            <a:r>
              <a:rPr lang="es-CR" b="1" dirty="0" smtClean="0">
                <a:latin typeface="Roboto Condensed" panose="020B0604020202020204"/>
              </a:rPr>
              <a:t>GPS = LEY DE DIOS</a:t>
            </a:r>
            <a:endParaRPr lang="es-CR" b="1" dirty="0">
              <a:latin typeface="Roboto Condensed" panose="020B0604020202020204"/>
            </a:endParaRP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724319" y="1727535"/>
            <a:ext cx="10509738" cy="4607379"/>
          </a:xfrm>
        </p:spPr>
        <p:txBody>
          <a:bodyPr>
            <a:noAutofit/>
          </a:bodyPr>
          <a:lstStyle/>
          <a:p>
            <a:pPr marL="101598" indent="0" algn="just">
              <a:buNone/>
            </a:pPr>
            <a:r>
              <a:rPr lang="es-ES" sz="3800" b="1" dirty="0" smtClean="0">
                <a:solidFill>
                  <a:srgbClr val="0070C0"/>
                </a:solidFill>
                <a:latin typeface="Roboto Condensed" panose="020B0604020202020204"/>
              </a:rPr>
              <a:t>La </a:t>
            </a:r>
            <a:r>
              <a:rPr lang="es-ES" sz="3800" b="1" dirty="0">
                <a:solidFill>
                  <a:srgbClr val="0070C0"/>
                </a:solidFill>
                <a:latin typeface="Roboto Condensed" panose="020B0604020202020204"/>
              </a:rPr>
              <a:t>ley de Dios es el fundamento de toda reforma duradera.</a:t>
            </a:r>
            <a:r>
              <a:rPr lang="es-ES" sz="3800" b="1" dirty="0">
                <a:latin typeface="Roboto Condensed" panose="020B0604020202020204"/>
              </a:rPr>
              <a:t> Debemos presentar al mundo la necesidad de obedecer esta ley en forma clara y distinta. </a:t>
            </a:r>
            <a:r>
              <a:rPr lang="es-ES" sz="3800" b="1" dirty="0">
                <a:solidFill>
                  <a:srgbClr val="0070C0"/>
                </a:solidFill>
                <a:latin typeface="Roboto Condensed" panose="020B0604020202020204"/>
              </a:rPr>
              <a:t>La obediencia a la ley de Dios es el mayor incentivo para la industria, la economía, la verdad y el trato justo entre un hombre y sus semejantes</a:t>
            </a:r>
            <a:r>
              <a:rPr lang="es-ES" sz="3800" b="1" dirty="0" smtClean="0">
                <a:solidFill>
                  <a:srgbClr val="0070C0"/>
                </a:solidFill>
                <a:latin typeface="Roboto Condensed" panose="020B0604020202020204"/>
              </a:rPr>
              <a:t>. </a:t>
            </a:r>
            <a:r>
              <a:rPr lang="es-ES" sz="3800" b="1" dirty="0">
                <a:latin typeface="Roboto Condensed" panose="020B0604020202020204"/>
              </a:rPr>
              <a:t>C</a:t>
            </a:r>
            <a:r>
              <a:rPr lang="es-ES" sz="3800" b="1" dirty="0" smtClean="0">
                <a:latin typeface="Roboto Condensed" panose="020B0604020202020204"/>
              </a:rPr>
              <a:t>SS pg. 355</a:t>
            </a: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spTree>
    <p:extLst>
      <p:ext uri="{BB962C8B-B14F-4D97-AF65-F5344CB8AC3E}">
        <p14:creationId xmlns:p14="http://schemas.microsoft.com/office/powerpoint/2010/main" val="2848676628"/>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496928"/>
            <a:ext cx="8408900"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a:bodyPr>
          <a:lstStyle/>
          <a:p>
            <a:pPr algn="ctr"/>
            <a:r>
              <a:rPr lang="es-CR" b="1" dirty="0">
                <a:latin typeface="Roboto Condensed" panose="020B0604020202020204"/>
              </a:rPr>
              <a:t>    </a:t>
            </a:r>
            <a:r>
              <a:rPr lang="es-CR" b="1" dirty="0" smtClean="0">
                <a:latin typeface="Roboto Condensed" panose="020B0604020202020204"/>
              </a:rPr>
              <a:t>GPS = LEY DE DIOS</a:t>
            </a:r>
            <a:endParaRPr lang="es-CR" b="1" dirty="0">
              <a:latin typeface="Roboto Condensed" panose="020B0604020202020204"/>
            </a:endParaRP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724318" y="1727535"/>
            <a:ext cx="10548927" cy="4607379"/>
          </a:xfrm>
        </p:spPr>
        <p:txBody>
          <a:bodyPr>
            <a:noAutofit/>
          </a:bodyPr>
          <a:lstStyle/>
          <a:p>
            <a:pPr marL="101598" indent="0" algn="just">
              <a:buNone/>
            </a:pPr>
            <a:r>
              <a:rPr lang="es-ES" sz="3800" b="1" dirty="0">
                <a:latin typeface="Roboto Condensed" panose="020B0604020202020204"/>
              </a:rPr>
              <a:t>El pueblo remanente de Dios, los que se destacan delante del mundo como reformadores, </a:t>
            </a:r>
            <a:r>
              <a:rPr lang="es-ES" sz="3800" b="1" dirty="0">
                <a:solidFill>
                  <a:srgbClr val="0070C0"/>
                </a:solidFill>
                <a:latin typeface="Roboto Condensed" panose="020B0604020202020204"/>
              </a:rPr>
              <a:t>deben demostrar que la ley de Dios es el fundamento de toda reforma permanente,</a:t>
            </a:r>
            <a:r>
              <a:rPr lang="es-ES" sz="3800" b="1" dirty="0">
                <a:latin typeface="Roboto Condensed" panose="020B0604020202020204"/>
              </a:rPr>
              <a:t> y que el sábado del cuarto mandamiento debe subsistir como monumento de la creación y recuerdo constante del poder de </a:t>
            </a:r>
            <a:r>
              <a:rPr lang="es-ES" sz="3800" b="1" dirty="0" smtClean="0">
                <a:latin typeface="Roboto Condensed" panose="020B0604020202020204"/>
              </a:rPr>
              <a:t>Dios. PR pg. 501</a:t>
            </a: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spTree>
    <p:extLst>
      <p:ext uri="{BB962C8B-B14F-4D97-AF65-F5344CB8AC3E}">
        <p14:creationId xmlns:p14="http://schemas.microsoft.com/office/powerpoint/2010/main" val="1161457076"/>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496928"/>
            <a:ext cx="8408900"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a:bodyPr>
          <a:lstStyle/>
          <a:p>
            <a:pPr algn="ctr"/>
            <a:r>
              <a:rPr lang="es-CR" b="1" dirty="0">
                <a:latin typeface="Roboto Condensed" panose="020B0604020202020204"/>
              </a:rPr>
              <a:t>    </a:t>
            </a:r>
            <a:r>
              <a:rPr lang="es-CR" b="1" dirty="0" smtClean="0">
                <a:latin typeface="Roboto Condensed" panose="020B0604020202020204"/>
              </a:rPr>
              <a:t>GPS = LEY DE DIOS</a:t>
            </a:r>
            <a:endParaRPr lang="es-CR" b="1" dirty="0">
              <a:latin typeface="Roboto Condensed" panose="020B0604020202020204"/>
            </a:endParaRP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724318" y="1557716"/>
            <a:ext cx="10548927" cy="4607379"/>
          </a:xfrm>
        </p:spPr>
        <p:txBody>
          <a:bodyPr>
            <a:noAutofit/>
          </a:bodyPr>
          <a:lstStyle/>
          <a:p>
            <a:pPr marL="101598" indent="0" algn="just">
              <a:buNone/>
            </a:pPr>
            <a:r>
              <a:rPr lang="es-ES" sz="3800" b="1" dirty="0">
                <a:latin typeface="Roboto Condensed" panose="020B0604020202020204"/>
              </a:rPr>
              <a:t>Los preceptos del Decálogo se adaptan a toda la humanidad, y se dieron para la instrucción y el gobierno de todos. Son diez preceptos, breves, abarcantes, y autorizados, que incluyen los deberes del hombre hacia Dios y hacia sus semejantes; y todos se basan en el gran principio fundamental del amor. </a:t>
            </a:r>
            <a:r>
              <a:rPr lang="es-ES" sz="3800" b="1" dirty="0" smtClean="0">
                <a:latin typeface="Roboto Condensed" panose="020B0604020202020204"/>
              </a:rPr>
              <a:t>HPP pg. 312</a:t>
            </a: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spTree>
    <p:extLst>
      <p:ext uri="{BB962C8B-B14F-4D97-AF65-F5344CB8AC3E}">
        <p14:creationId xmlns:p14="http://schemas.microsoft.com/office/powerpoint/2010/main" val="1532703176"/>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496928"/>
            <a:ext cx="8408900"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a:bodyPr>
          <a:lstStyle/>
          <a:p>
            <a:pPr algn="ctr"/>
            <a:r>
              <a:rPr lang="es-CR" b="1" dirty="0">
                <a:latin typeface="Roboto Condensed" panose="020B0604020202020204"/>
              </a:rPr>
              <a:t>    </a:t>
            </a:r>
            <a:r>
              <a:rPr lang="es-CR" b="1" dirty="0" smtClean="0">
                <a:latin typeface="Roboto Condensed" panose="020B0604020202020204"/>
              </a:rPr>
              <a:t>AMAR A DIOS</a:t>
            </a:r>
            <a:endParaRPr lang="es-CR" b="1" dirty="0">
              <a:latin typeface="Roboto Condensed" panose="020B0604020202020204"/>
            </a:endParaRP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1018902" y="1738965"/>
            <a:ext cx="9914709" cy="3774594"/>
          </a:xfrm>
        </p:spPr>
        <p:txBody>
          <a:bodyPr>
            <a:noAutofit/>
          </a:bodyPr>
          <a:lstStyle/>
          <a:p>
            <a:pPr marL="101598" indent="0" algn="ctr">
              <a:buNone/>
            </a:pPr>
            <a:r>
              <a:rPr lang="es-ES" sz="4400" b="1" dirty="0">
                <a:solidFill>
                  <a:srgbClr val="0070C0"/>
                </a:solidFill>
                <a:latin typeface="Roboto Condensed" panose="020B0604020202020204"/>
              </a:rPr>
              <a:t>I</a:t>
            </a:r>
            <a:endParaRPr lang="es-ES" sz="4400" b="1" dirty="0" smtClean="0">
              <a:solidFill>
                <a:srgbClr val="0070C0"/>
              </a:solidFill>
              <a:latin typeface="Roboto Condensed" panose="020B0604020202020204"/>
            </a:endParaRPr>
          </a:p>
          <a:p>
            <a:pPr marL="101598" indent="0" algn="just">
              <a:buNone/>
            </a:pPr>
            <a:r>
              <a:rPr lang="es-ES" sz="4400" b="1" dirty="0" smtClean="0">
                <a:latin typeface="Roboto Condensed" panose="020B0604020202020204"/>
              </a:rPr>
              <a:t>“Yo </a:t>
            </a:r>
            <a:r>
              <a:rPr lang="es-ES" sz="4400" b="1" dirty="0">
                <a:latin typeface="Roboto Condensed" panose="020B0604020202020204"/>
              </a:rPr>
              <a:t>soy </a:t>
            </a:r>
            <a:r>
              <a:rPr lang="es-ES" sz="4400" b="1" dirty="0" smtClean="0">
                <a:latin typeface="Roboto Condensed" panose="020B0604020202020204"/>
              </a:rPr>
              <a:t>el Eterno tu </a:t>
            </a:r>
            <a:r>
              <a:rPr lang="es-ES" sz="4400" b="1" dirty="0">
                <a:latin typeface="Roboto Condensed" panose="020B0604020202020204"/>
              </a:rPr>
              <a:t>Dios, que te saqué de la tierra de Egipto, de casa de servidumbre. </a:t>
            </a:r>
            <a:r>
              <a:rPr lang="es-ES" sz="4400" b="1" dirty="0" smtClean="0">
                <a:latin typeface="Roboto Condensed" panose="020B0604020202020204"/>
              </a:rPr>
              <a:t>No </a:t>
            </a:r>
            <a:r>
              <a:rPr lang="es-ES" sz="4400" b="1" dirty="0">
                <a:latin typeface="Roboto Condensed" panose="020B0604020202020204"/>
              </a:rPr>
              <a:t>tendrás dioses ajenos delante de mí." </a:t>
            </a:r>
            <a:r>
              <a:rPr lang="es-ES" sz="4000" b="1" dirty="0" smtClean="0">
                <a:latin typeface="Roboto Condensed" panose="020B0604020202020204"/>
              </a:rPr>
              <a:t>Ex. 20:2,3</a:t>
            </a:r>
            <a:endParaRPr lang="es-ES" sz="4400" b="1" dirty="0">
              <a:latin typeface="Roboto Condensed" panose="020B0604020202020204"/>
            </a:endParaRP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spTree>
    <p:extLst>
      <p:ext uri="{BB962C8B-B14F-4D97-AF65-F5344CB8AC3E}">
        <p14:creationId xmlns:p14="http://schemas.microsoft.com/office/powerpoint/2010/main" val="307335794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496928"/>
            <a:ext cx="8408900"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a:bodyPr>
          <a:lstStyle/>
          <a:p>
            <a:pPr algn="ctr"/>
            <a:r>
              <a:rPr lang="es-CR" b="1" dirty="0">
                <a:latin typeface="Roboto Condensed" panose="020B0604020202020204"/>
              </a:rPr>
              <a:t>    </a:t>
            </a:r>
            <a:r>
              <a:rPr lang="es-CR" b="1" dirty="0" smtClean="0">
                <a:latin typeface="Roboto Condensed" panose="020B0604020202020204"/>
              </a:rPr>
              <a:t>AMAR A DIOS</a:t>
            </a:r>
            <a:endParaRPr lang="es-CR" b="1" dirty="0">
              <a:latin typeface="Roboto Condensed" panose="020B0604020202020204"/>
            </a:endParaRP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979711" y="1727535"/>
            <a:ext cx="10136779" cy="4607379"/>
          </a:xfrm>
        </p:spPr>
        <p:txBody>
          <a:bodyPr>
            <a:noAutofit/>
          </a:bodyPr>
          <a:lstStyle/>
          <a:p>
            <a:pPr marL="101598" indent="0" algn="just">
              <a:buNone/>
            </a:pPr>
            <a:r>
              <a:rPr lang="es-ES" sz="4000" b="1" dirty="0">
                <a:latin typeface="Roboto Condensed" panose="020B0604020202020204"/>
              </a:rPr>
              <a:t>Enseña </a:t>
            </a:r>
            <a:r>
              <a:rPr lang="es-ES" sz="4000" b="1" dirty="0" smtClean="0">
                <a:latin typeface="Roboto Condensed" panose="020B0604020202020204"/>
              </a:rPr>
              <a:t>que el Eterno</a:t>
            </a:r>
            <a:r>
              <a:rPr lang="es-ES" sz="4000" b="1" dirty="0">
                <a:latin typeface="Roboto Condensed" panose="020B0604020202020204"/>
              </a:rPr>
              <a:t>, el que posee existencia propia, el no creado, el que es la fuente de todo y el que lo sustenta todo, es el único que tiene derecho a la veneración y adoración supremas. </a:t>
            </a:r>
            <a:r>
              <a:rPr lang="es-ES" sz="4000" b="1" dirty="0" smtClean="0">
                <a:latin typeface="Roboto Condensed" panose="020B0604020202020204"/>
              </a:rPr>
              <a:t>Se prohíbe al hombre dar a cualquier otro objeto el primer lugar en sus afectos o en su servicio. HPP pg. 313</a:t>
            </a:r>
            <a:endParaRPr lang="es-ES" sz="4000" b="1" dirty="0">
              <a:latin typeface="Roboto Condensed" panose="020B0604020202020204"/>
            </a:endParaRP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spTree>
    <p:extLst>
      <p:ext uri="{BB962C8B-B14F-4D97-AF65-F5344CB8AC3E}">
        <p14:creationId xmlns:p14="http://schemas.microsoft.com/office/powerpoint/2010/main" val="2230277215"/>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496928"/>
            <a:ext cx="8408900"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a:bodyPr>
          <a:lstStyle/>
          <a:p>
            <a:pPr algn="ctr"/>
            <a:r>
              <a:rPr lang="es-CR" b="1" dirty="0">
                <a:latin typeface="Roboto Condensed" panose="020B0604020202020204"/>
              </a:rPr>
              <a:t>    </a:t>
            </a:r>
            <a:r>
              <a:rPr lang="es-CR" b="1" dirty="0" smtClean="0">
                <a:latin typeface="Roboto Condensed" panose="020B0604020202020204"/>
              </a:rPr>
              <a:t>AMAR A DIOS</a:t>
            </a:r>
            <a:endParaRPr lang="es-CR" b="1" dirty="0">
              <a:latin typeface="Roboto Condensed" panose="020B0604020202020204"/>
            </a:endParaRP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1071153" y="1727535"/>
            <a:ext cx="9914709" cy="4607379"/>
          </a:xfrm>
        </p:spPr>
        <p:txBody>
          <a:bodyPr>
            <a:noAutofit/>
          </a:bodyPr>
          <a:lstStyle/>
          <a:p>
            <a:pPr marL="101598" indent="0" algn="just">
              <a:buNone/>
            </a:pPr>
            <a:r>
              <a:rPr lang="es-ES" sz="4400" b="1" dirty="0" smtClean="0">
                <a:latin typeface="Roboto Condensed" panose="020B0604020202020204"/>
              </a:rPr>
              <a:t>Cualquier </a:t>
            </a:r>
            <a:r>
              <a:rPr lang="es-ES" sz="4400" b="1" dirty="0">
                <a:latin typeface="Roboto Condensed" panose="020B0604020202020204"/>
              </a:rPr>
              <a:t>cosa que nos atraiga y que tienda a disminuir nuestro amor a Dios o que impida que le rindamos el debido servicio es para nosotros un dios. </a:t>
            </a:r>
            <a:r>
              <a:rPr lang="es-ES" sz="4400" b="1" dirty="0" smtClean="0">
                <a:latin typeface="Roboto Condensed" panose="020B0604020202020204"/>
              </a:rPr>
              <a:t>HPP pg. 313</a:t>
            </a:r>
            <a:endParaRPr lang="es-ES" sz="4400" b="1" dirty="0">
              <a:latin typeface="Roboto Condensed" panose="020B0604020202020204"/>
            </a:endParaRPr>
          </a:p>
          <a:p>
            <a:pPr marL="101598" indent="0" algn="ctr">
              <a:buNone/>
            </a:pPr>
            <a:endParaRPr lang="es-ES" sz="4400" b="1" dirty="0">
              <a:latin typeface="Roboto Condensed" panose="020B0604020202020204"/>
            </a:endParaRP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spTree>
    <p:extLst>
      <p:ext uri="{BB962C8B-B14F-4D97-AF65-F5344CB8AC3E}">
        <p14:creationId xmlns:p14="http://schemas.microsoft.com/office/powerpoint/2010/main" val="2167471683"/>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496928"/>
            <a:ext cx="8408900"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a:bodyPr>
          <a:lstStyle/>
          <a:p>
            <a:pPr algn="ctr"/>
            <a:r>
              <a:rPr lang="es-CR" b="1" dirty="0">
                <a:latin typeface="Roboto Condensed" panose="020B0604020202020204"/>
              </a:rPr>
              <a:t>    </a:t>
            </a:r>
            <a:r>
              <a:rPr lang="es-CR" b="1" dirty="0" smtClean="0">
                <a:latin typeface="Roboto Condensed" panose="020B0604020202020204"/>
              </a:rPr>
              <a:t>AMAR A DIOS</a:t>
            </a:r>
            <a:endParaRPr lang="es-CR" b="1" dirty="0">
              <a:latin typeface="Roboto Condensed" panose="020B0604020202020204"/>
            </a:endParaRP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1071153" y="1672042"/>
            <a:ext cx="9914709" cy="4362423"/>
          </a:xfrm>
        </p:spPr>
        <p:txBody>
          <a:bodyPr>
            <a:noAutofit/>
          </a:bodyPr>
          <a:lstStyle/>
          <a:p>
            <a:pPr marL="101598" indent="0" algn="just">
              <a:buNone/>
            </a:pPr>
            <a:r>
              <a:rPr lang="es-ES" sz="4200" b="1" dirty="0" smtClean="0">
                <a:latin typeface="Roboto Condensed" panose="020B0604020202020204"/>
              </a:rPr>
              <a:t>El </a:t>
            </a:r>
            <a:r>
              <a:rPr lang="es-ES" sz="4200" b="1" dirty="0">
                <a:latin typeface="Roboto Condensed" panose="020B0604020202020204"/>
              </a:rPr>
              <a:t>Señor requiere que sólo él sea </a:t>
            </a:r>
            <a:r>
              <a:rPr lang="es-ES" sz="4200" b="1" dirty="0" smtClean="0">
                <a:latin typeface="Roboto Condensed" panose="020B0604020202020204"/>
              </a:rPr>
              <a:t>adorado. Le </a:t>
            </a:r>
            <a:r>
              <a:rPr lang="es-ES" sz="4200" b="1" dirty="0">
                <a:latin typeface="Roboto Condensed" panose="020B0604020202020204"/>
              </a:rPr>
              <a:t>debemos una lealtad de todo corazón y una consagración como a un Ser personal a quien tenemos el privilegio de conocer, amar y en quien confiar y con quien podemos tener una comunión bendita</a:t>
            </a:r>
            <a:r>
              <a:rPr lang="es-ES" sz="4200" b="1" dirty="0" smtClean="0">
                <a:latin typeface="Roboto Condensed" panose="020B0604020202020204"/>
              </a:rPr>
              <a:t>. CBA T1 cap. 85</a:t>
            </a:r>
            <a:endParaRPr lang="es-ES" sz="4200" b="1" dirty="0">
              <a:latin typeface="Roboto Condensed" panose="020B0604020202020204"/>
            </a:endParaRP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spTree>
    <p:extLst>
      <p:ext uri="{BB962C8B-B14F-4D97-AF65-F5344CB8AC3E}">
        <p14:creationId xmlns:p14="http://schemas.microsoft.com/office/powerpoint/2010/main" val="809010029"/>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496928"/>
            <a:ext cx="8408900"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a:bodyPr>
          <a:lstStyle/>
          <a:p>
            <a:pPr algn="ctr"/>
            <a:r>
              <a:rPr lang="es-CR" b="1" dirty="0">
                <a:latin typeface="Roboto Condensed" panose="020B0604020202020204"/>
              </a:rPr>
              <a:t>    </a:t>
            </a:r>
            <a:r>
              <a:rPr lang="es-CR" b="1" dirty="0" smtClean="0">
                <a:latin typeface="Roboto Condensed" panose="020B0604020202020204"/>
              </a:rPr>
              <a:t>AMAR A DIOS</a:t>
            </a:r>
            <a:endParaRPr lang="es-CR" b="1" dirty="0">
              <a:latin typeface="Roboto Condensed" panose="020B0604020202020204"/>
            </a:endParaRP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1071153" y="1672042"/>
            <a:ext cx="9914709" cy="4362423"/>
          </a:xfrm>
        </p:spPr>
        <p:txBody>
          <a:bodyPr>
            <a:noAutofit/>
          </a:bodyPr>
          <a:lstStyle/>
          <a:p>
            <a:pPr marL="101598" indent="0" algn="ctr">
              <a:buNone/>
            </a:pPr>
            <a:r>
              <a:rPr lang="es-ES" sz="4200" b="1" dirty="0" smtClean="0">
                <a:solidFill>
                  <a:srgbClr val="0070C0"/>
                </a:solidFill>
                <a:latin typeface="Roboto Condensed" panose="020B0604020202020204"/>
              </a:rPr>
              <a:t>II</a:t>
            </a:r>
          </a:p>
          <a:p>
            <a:pPr marL="101598" indent="0" algn="ctr">
              <a:buNone/>
            </a:pPr>
            <a:r>
              <a:rPr lang="es-ES" sz="4000" b="1" dirty="0">
                <a:latin typeface="Roboto Condensed" panose="020B0604020202020204"/>
              </a:rPr>
              <a:t>No te harás imagen, ni ninguna semejanza de lo que esté arriba en el cielo, ni abajo en la tierra, ni en las aguas debajo de la tierra. </a:t>
            </a:r>
            <a:r>
              <a:rPr lang="es-ES" sz="4000" b="1" dirty="0" smtClean="0">
                <a:latin typeface="Roboto Condensed" panose="020B0604020202020204"/>
              </a:rPr>
              <a:t>y </a:t>
            </a:r>
            <a:r>
              <a:rPr lang="es-ES" sz="4000" b="1" dirty="0">
                <a:latin typeface="Roboto Condensed" panose="020B0604020202020204"/>
              </a:rPr>
              <a:t>hago misericordia a millares, a los que me aman y guardan mis mandamientos</a:t>
            </a:r>
            <a:r>
              <a:rPr lang="es-ES" sz="4000" b="1" dirty="0" smtClean="0">
                <a:latin typeface="Roboto Condensed" panose="020B0604020202020204"/>
              </a:rPr>
              <a:t>. </a:t>
            </a:r>
            <a:endParaRPr lang="es-ES" sz="4000" b="1" dirty="0">
              <a:latin typeface="Roboto Condensed" panose="020B0604020202020204"/>
            </a:endParaRP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spTree>
    <p:extLst>
      <p:ext uri="{BB962C8B-B14F-4D97-AF65-F5344CB8AC3E}">
        <p14:creationId xmlns:p14="http://schemas.microsoft.com/office/powerpoint/2010/main" val="150803803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496928"/>
            <a:ext cx="8408900"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a:bodyPr>
          <a:lstStyle/>
          <a:p>
            <a:pPr algn="ctr"/>
            <a:r>
              <a:rPr lang="es-CR" b="1" dirty="0">
                <a:latin typeface="Roboto Condensed" panose="020B0604020202020204"/>
              </a:rPr>
              <a:t>    </a:t>
            </a:r>
            <a:r>
              <a:rPr lang="es-CR" b="1" dirty="0" smtClean="0">
                <a:latin typeface="Roboto Condensed" panose="020B0604020202020204"/>
              </a:rPr>
              <a:t>AMAR A DIOS</a:t>
            </a:r>
            <a:endParaRPr lang="es-CR" b="1" dirty="0">
              <a:latin typeface="Roboto Condensed" panose="020B0604020202020204"/>
            </a:endParaRP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1071153" y="1672042"/>
            <a:ext cx="9914709" cy="4362423"/>
          </a:xfrm>
        </p:spPr>
        <p:txBody>
          <a:bodyPr>
            <a:noAutofit/>
          </a:bodyPr>
          <a:lstStyle/>
          <a:p>
            <a:pPr marL="101598" indent="0" algn="ctr">
              <a:buNone/>
            </a:pPr>
            <a:r>
              <a:rPr lang="es-ES" sz="4200" b="1" dirty="0" smtClean="0">
                <a:solidFill>
                  <a:srgbClr val="0070C0"/>
                </a:solidFill>
                <a:latin typeface="Roboto Condensed" panose="020B0604020202020204"/>
              </a:rPr>
              <a:t>II</a:t>
            </a:r>
          </a:p>
          <a:p>
            <a:pPr marL="101598" indent="0" algn="ctr">
              <a:buNone/>
            </a:pPr>
            <a:r>
              <a:rPr lang="es-ES" sz="4200" b="1" dirty="0">
                <a:latin typeface="Roboto Condensed" panose="020B0604020202020204"/>
              </a:rPr>
              <a:t>y hago misericordia a millares, a los que me aman y guardan mis </a:t>
            </a:r>
            <a:r>
              <a:rPr lang="es-ES" sz="4200" b="1" dirty="0" smtClean="0">
                <a:latin typeface="Roboto Condensed" panose="020B0604020202020204"/>
              </a:rPr>
              <a:t>mandamientos. </a:t>
            </a:r>
            <a:r>
              <a:rPr lang="es-ES" sz="3600" b="1" dirty="0" smtClean="0">
                <a:latin typeface="Roboto Condensed" panose="020B0604020202020204"/>
              </a:rPr>
              <a:t>Éxodo 20: 4 - 6</a:t>
            </a: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spTree>
    <p:extLst>
      <p:ext uri="{BB962C8B-B14F-4D97-AF65-F5344CB8AC3E}">
        <p14:creationId xmlns:p14="http://schemas.microsoft.com/office/powerpoint/2010/main" val="251132257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DF61BD3-6851-4CDE-A496-A9844F85703B}"/>
              </a:ext>
            </a:extLst>
          </p:cNvPr>
          <p:cNvSpPr>
            <a:spLocks noGrp="1"/>
          </p:cNvSpPr>
          <p:nvPr>
            <p:ph type="title"/>
          </p:nvPr>
        </p:nvSpPr>
        <p:spPr/>
        <p:txBody>
          <a:bodyPr>
            <a:normAutofit/>
          </a:bodyPr>
          <a:lstStyle/>
          <a:p>
            <a:r>
              <a:rPr lang="es-CR" sz="4000" b="1" dirty="0">
                <a:solidFill>
                  <a:schemeClr val="bg1"/>
                </a:solidFill>
                <a:latin typeface="Roboto Condensed" panose="020B0604020202020204"/>
              </a:rPr>
              <a:t>INTRODUCCIÓN</a:t>
            </a:r>
          </a:p>
        </p:txBody>
      </p:sp>
      <p:sp>
        <p:nvSpPr>
          <p:cNvPr id="3" name="Marcador de contenido 2">
            <a:extLst>
              <a:ext uri="{FF2B5EF4-FFF2-40B4-BE49-F238E27FC236}">
                <a16:creationId xmlns:a16="http://schemas.microsoft.com/office/drawing/2014/main" id="{43929C60-15E0-42F5-9445-8793B89B18C0}"/>
              </a:ext>
            </a:extLst>
          </p:cNvPr>
          <p:cNvSpPr>
            <a:spLocks noGrp="1"/>
          </p:cNvSpPr>
          <p:nvPr>
            <p:ph type="body" idx="1"/>
          </p:nvPr>
        </p:nvSpPr>
        <p:spPr>
          <a:xfrm>
            <a:off x="1085700" y="1971619"/>
            <a:ext cx="10109169" cy="4011170"/>
          </a:xfrm>
        </p:spPr>
        <p:txBody>
          <a:bodyPr>
            <a:noAutofit/>
          </a:bodyPr>
          <a:lstStyle/>
          <a:p>
            <a:pPr marL="0" indent="0" algn="just">
              <a:buNone/>
            </a:pPr>
            <a:r>
              <a:rPr lang="es-ES" sz="4400" b="1" dirty="0" smtClean="0">
                <a:solidFill>
                  <a:srgbClr val="0070C0"/>
                </a:solidFill>
                <a:latin typeface="Roboto Condensed" panose="020B0604020202020204"/>
              </a:rPr>
              <a:t>Instrumento de orientación:</a:t>
            </a:r>
          </a:p>
          <a:p>
            <a:pPr marL="0" indent="0" algn="just">
              <a:buNone/>
            </a:pPr>
            <a:r>
              <a:rPr lang="es-ES" sz="4400" b="1" dirty="0" smtClean="0">
                <a:latin typeface="Roboto Condensed" panose="020B0604020202020204"/>
              </a:rPr>
              <a:t>GPS: Sistema de Posicionamiento Global. Permite ubicar en toda la tierra el lugar donde esta cualquier objeto o persona con una gran precisión de hasta centímetros. </a:t>
            </a:r>
            <a:endParaRPr lang="es-ES" sz="4000" b="1" dirty="0" smtClean="0">
              <a:latin typeface="Roboto Condensed" panose="020B0604020202020204"/>
            </a:endParaRPr>
          </a:p>
        </p:txBody>
      </p:sp>
      <p:pic>
        <p:nvPicPr>
          <p:cNvPr id="6" name="Picture 4" descr="Imagen relacionada">
            <a:extLst>
              <a:ext uri="{FF2B5EF4-FFF2-40B4-BE49-F238E27FC236}">
                <a16:creationId xmlns:a16="http://schemas.microsoft.com/office/drawing/2014/main" id="{2D2C81E0-0081-4534-94EC-C0657A4F1F34}"/>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descr="Resultado de imagen para logo de mayordomia">
            <a:extLst>
              <a:ext uri="{FF2B5EF4-FFF2-40B4-BE49-F238E27FC236}">
                <a16:creationId xmlns:a16="http://schemas.microsoft.com/office/drawing/2014/main" id="{08EFCB1E-0B1C-44AF-AAFE-831251339D2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9" name="CuadroTexto 8">
            <a:extLst>
              <a:ext uri="{FF2B5EF4-FFF2-40B4-BE49-F238E27FC236}">
                <a16:creationId xmlns:a16="http://schemas.microsoft.com/office/drawing/2014/main" id="{976760FB-827A-4FA7-807D-3F073731EFF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pic>
        <p:nvPicPr>
          <p:cNvPr id="10" name="Imagen 9"/>
          <p:cNvPicPr>
            <a:picLocks noChangeAspect="1"/>
          </p:cNvPicPr>
          <p:nvPr/>
        </p:nvPicPr>
        <p:blipFill>
          <a:blip r:embed="rId4"/>
          <a:stretch>
            <a:fillRect/>
          </a:stretch>
        </p:blipFill>
        <p:spPr>
          <a:xfrm>
            <a:off x="9828802" y="741650"/>
            <a:ext cx="1642072" cy="1229969"/>
          </a:xfrm>
          <a:prstGeom prst="rect">
            <a:avLst/>
          </a:prstGeom>
        </p:spPr>
      </p:pic>
    </p:spTree>
    <p:extLst>
      <p:ext uri="{BB962C8B-B14F-4D97-AF65-F5344CB8AC3E}">
        <p14:creationId xmlns:p14="http://schemas.microsoft.com/office/powerpoint/2010/main" val="252263777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496928"/>
            <a:ext cx="8408900"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a:bodyPr>
          <a:lstStyle/>
          <a:p>
            <a:pPr algn="ctr"/>
            <a:r>
              <a:rPr lang="es-CR" b="1" dirty="0">
                <a:latin typeface="Roboto Condensed" panose="020B0604020202020204"/>
              </a:rPr>
              <a:t>    </a:t>
            </a:r>
            <a:r>
              <a:rPr lang="es-CR" b="1" dirty="0" smtClean="0">
                <a:latin typeface="Roboto Condensed" panose="020B0604020202020204"/>
              </a:rPr>
              <a:t>AMAR A DIOS</a:t>
            </a:r>
            <a:endParaRPr lang="es-CR" b="1" dirty="0">
              <a:latin typeface="Roboto Condensed" panose="020B0604020202020204"/>
            </a:endParaRP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1071153" y="1802672"/>
            <a:ext cx="9914709" cy="4362423"/>
          </a:xfrm>
        </p:spPr>
        <p:txBody>
          <a:bodyPr>
            <a:noAutofit/>
          </a:bodyPr>
          <a:lstStyle/>
          <a:p>
            <a:pPr marL="101598" indent="0" algn="just">
              <a:buNone/>
            </a:pPr>
            <a:r>
              <a:rPr lang="es-ES" sz="4000" b="1" dirty="0">
                <a:latin typeface="Roboto Condensed" panose="020B0604020202020204"/>
              </a:rPr>
              <a:t>Este segundo mandamiento </a:t>
            </a:r>
            <a:r>
              <a:rPr lang="es-ES" sz="4000" b="1" dirty="0" smtClean="0">
                <a:latin typeface="Roboto Condensed" panose="020B0604020202020204"/>
              </a:rPr>
              <a:t>prohíbe </a:t>
            </a:r>
            <a:r>
              <a:rPr lang="es-ES" sz="4000" b="1" dirty="0">
                <a:latin typeface="Roboto Condensed" panose="020B0604020202020204"/>
              </a:rPr>
              <a:t>adorar al verdadero Dios mediante imágenes o figuras. Muchas naciones paganas aseveraban que sus imágenes no eran mas que figuras o símbolos </a:t>
            </a:r>
            <a:endParaRPr lang="es-ES" sz="4000" b="1" dirty="0" smtClean="0">
              <a:latin typeface="Roboto Condensed" panose="020B0604020202020204"/>
            </a:endParaRP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spTree>
    <p:extLst>
      <p:ext uri="{BB962C8B-B14F-4D97-AF65-F5344CB8AC3E}">
        <p14:creationId xmlns:p14="http://schemas.microsoft.com/office/powerpoint/2010/main" val="4220036804"/>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496928"/>
            <a:ext cx="8408900"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a:bodyPr>
          <a:lstStyle/>
          <a:p>
            <a:pPr algn="ctr"/>
            <a:r>
              <a:rPr lang="es-CR" b="1" dirty="0">
                <a:latin typeface="Roboto Condensed" panose="020B0604020202020204"/>
              </a:rPr>
              <a:t>    </a:t>
            </a:r>
            <a:r>
              <a:rPr lang="es-CR" b="1" dirty="0" smtClean="0">
                <a:latin typeface="Roboto Condensed" panose="020B0604020202020204"/>
              </a:rPr>
              <a:t>AMAR A DIOS</a:t>
            </a:r>
            <a:endParaRPr lang="es-CR" b="1" dirty="0">
              <a:latin typeface="Roboto Condensed" panose="020B0604020202020204"/>
            </a:endParaRP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836019" y="1867987"/>
            <a:ext cx="10267410" cy="4362423"/>
          </a:xfrm>
        </p:spPr>
        <p:txBody>
          <a:bodyPr>
            <a:noAutofit/>
          </a:bodyPr>
          <a:lstStyle/>
          <a:p>
            <a:pPr marL="101598" indent="0" algn="just">
              <a:buNone/>
            </a:pPr>
            <a:r>
              <a:rPr lang="es-ES" sz="4000" b="1" dirty="0">
                <a:latin typeface="Roboto Condensed" panose="020B0604020202020204"/>
              </a:rPr>
              <a:t>mediante los cuales adoraban a la Deidad; pero Dios declaró que tal culto es un pecado</a:t>
            </a:r>
            <a:r>
              <a:rPr lang="es-ES" sz="4000" b="1" dirty="0" smtClean="0">
                <a:latin typeface="Roboto Condensed" panose="020B0604020202020204"/>
              </a:rPr>
              <a:t>. El </a:t>
            </a:r>
            <a:r>
              <a:rPr lang="es-ES" sz="4000" b="1" dirty="0">
                <a:latin typeface="Roboto Condensed" panose="020B0604020202020204"/>
              </a:rPr>
              <a:t>tratar de representar al Eterno mediante objetos materiales degrada el concepto que el hombre tiene de Dios. </a:t>
            </a:r>
            <a:r>
              <a:rPr lang="es-ES" sz="4000" b="1" dirty="0" smtClean="0">
                <a:latin typeface="Roboto Condensed" panose="020B0604020202020204"/>
              </a:rPr>
              <a:t>  HPP pg. 313</a:t>
            </a: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spTree>
    <p:extLst>
      <p:ext uri="{BB962C8B-B14F-4D97-AF65-F5344CB8AC3E}">
        <p14:creationId xmlns:p14="http://schemas.microsoft.com/office/powerpoint/2010/main" val="3464561531"/>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496928"/>
            <a:ext cx="8408900"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a:bodyPr>
          <a:lstStyle/>
          <a:p>
            <a:pPr algn="ctr"/>
            <a:r>
              <a:rPr lang="es-CR" b="1" dirty="0">
                <a:latin typeface="Roboto Condensed" panose="020B0604020202020204"/>
              </a:rPr>
              <a:t>    </a:t>
            </a:r>
            <a:r>
              <a:rPr lang="es-CR" b="1" dirty="0" smtClean="0">
                <a:latin typeface="Roboto Condensed" panose="020B0604020202020204"/>
              </a:rPr>
              <a:t>AMAR A DIOS</a:t>
            </a:r>
            <a:endParaRPr lang="es-CR" b="1" dirty="0">
              <a:latin typeface="Roboto Condensed" panose="020B0604020202020204"/>
            </a:endParaRP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1136468" y="2024743"/>
            <a:ext cx="9914709" cy="4362423"/>
          </a:xfrm>
        </p:spPr>
        <p:txBody>
          <a:bodyPr>
            <a:noAutofit/>
          </a:bodyPr>
          <a:lstStyle/>
          <a:p>
            <a:pPr marL="101598" indent="0" algn="just">
              <a:buNone/>
            </a:pPr>
            <a:r>
              <a:rPr lang="es-ES" sz="4000" b="1" dirty="0">
                <a:latin typeface="Roboto Condensed" panose="020B0604020202020204"/>
              </a:rPr>
              <a:t>La relación estrecha y sagrada de Dios con su pueblo se representa mediante el símbolo del matrimonio. Puesto que la idolatría es adulterio espiritual, el desagrado de Dios bien puede llamarse celos. </a:t>
            </a:r>
            <a:r>
              <a:rPr lang="es-ES" sz="4000" b="1" dirty="0" smtClean="0">
                <a:latin typeface="Roboto Condensed" panose="020B0604020202020204"/>
              </a:rPr>
              <a:t>HPP pg. 313</a:t>
            </a:r>
            <a:endParaRPr lang="es-ES" sz="4000" b="1" dirty="0">
              <a:latin typeface="Roboto Condensed" panose="020B0604020202020204"/>
            </a:endParaRPr>
          </a:p>
          <a:p>
            <a:pPr marL="101598" indent="0" algn="just">
              <a:buNone/>
            </a:pPr>
            <a:endParaRPr lang="es-ES" sz="4000" b="1" dirty="0" smtClean="0">
              <a:latin typeface="Roboto Condensed" panose="020B0604020202020204"/>
            </a:endParaRP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spTree>
    <p:extLst>
      <p:ext uri="{BB962C8B-B14F-4D97-AF65-F5344CB8AC3E}">
        <p14:creationId xmlns:p14="http://schemas.microsoft.com/office/powerpoint/2010/main" val="3784751098"/>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496928"/>
            <a:ext cx="8408900"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a:bodyPr>
          <a:lstStyle/>
          <a:p>
            <a:pPr algn="ctr"/>
            <a:r>
              <a:rPr lang="es-CR" b="1" dirty="0">
                <a:latin typeface="Roboto Condensed" panose="020B0604020202020204"/>
              </a:rPr>
              <a:t>    </a:t>
            </a:r>
            <a:r>
              <a:rPr lang="es-CR" b="1" dirty="0" smtClean="0">
                <a:latin typeface="Roboto Condensed" panose="020B0604020202020204"/>
              </a:rPr>
              <a:t>AMAR A DIOS</a:t>
            </a:r>
            <a:endParaRPr lang="es-CR" b="1" dirty="0">
              <a:latin typeface="Roboto Condensed" panose="020B0604020202020204"/>
            </a:endParaRP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1071153" y="1802672"/>
            <a:ext cx="9914709" cy="4362423"/>
          </a:xfrm>
        </p:spPr>
        <p:txBody>
          <a:bodyPr>
            <a:noAutofit/>
          </a:bodyPr>
          <a:lstStyle/>
          <a:p>
            <a:pPr marL="101598" indent="0" algn="just">
              <a:buNone/>
            </a:pPr>
            <a:r>
              <a:rPr lang="es-ES" sz="4000" b="1" dirty="0">
                <a:latin typeface="Roboto Condensed" panose="020B0604020202020204"/>
              </a:rPr>
              <a:t>Es inevitable que los hijos sufran las consecuencias de la maldad de sus padres, pero no son castigados por la culpa de sus padres, a no ser que participen de los pecados de éstos. Sin embargo, generalmente los hijos siguen los pasos de sus </a:t>
            </a:r>
            <a:r>
              <a:rPr lang="es-ES" sz="4000" b="1" dirty="0" smtClean="0">
                <a:latin typeface="Roboto Condensed" panose="020B0604020202020204"/>
              </a:rPr>
              <a:t>padres. HPP pg. 313</a:t>
            </a: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spTree>
    <p:extLst>
      <p:ext uri="{BB962C8B-B14F-4D97-AF65-F5344CB8AC3E}">
        <p14:creationId xmlns:p14="http://schemas.microsoft.com/office/powerpoint/2010/main" val="207858474"/>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496928"/>
            <a:ext cx="8408900"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a:bodyPr>
          <a:lstStyle/>
          <a:p>
            <a:pPr algn="ctr"/>
            <a:r>
              <a:rPr lang="es-CR" b="1" dirty="0">
                <a:latin typeface="Roboto Condensed" panose="020B0604020202020204"/>
              </a:rPr>
              <a:t>    </a:t>
            </a:r>
            <a:r>
              <a:rPr lang="es-CR" b="1" dirty="0" smtClean="0">
                <a:latin typeface="Roboto Condensed" panose="020B0604020202020204"/>
              </a:rPr>
              <a:t>AMAR A DIOS</a:t>
            </a:r>
            <a:endParaRPr lang="es-CR" b="1" dirty="0">
              <a:latin typeface="Roboto Condensed" panose="020B0604020202020204"/>
            </a:endParaRP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836023" y="1319835"/>
            <a:ext cx="10476411" cy="4979463"/>
          </a:xfrm>
        </p:spPr>
        <p:txBody>
          <a:bodyPr>
            <a:noAutofit/>
          </a:bodyPr>
          <a:lstStyle/>
          <a:p>
            <a:pPr marL="101598" indent="0" algn="just">
              <a:buNone/>
            </a:pPr>
            <a:r>
              <a:rPr lang="es-ES" sz="4000" b="1" dirty="0">
                <a:latin typeface="Roboto Condensed" panose="020B0604020202020204"/>
              </a:rPr>
              <a:t>Por la herencia y por el ejemplo, los hijos llegan a ser participantes de los pecados de sus progenitores. Las malas inclinaciones, el apetito pervertido, la moralidad depravada, además de las enfermedades y la degeneración física, se transmiten como un legado de padres a hijos, </a:t>
            </a:r>
            <a:r>
              <a:rPr lang="es-ES" sz="4000" b="1" dirty="0" smtClean="0">
                <a:latin typeface="Roboto Condensed" panose="020B0604020202020204"/>
              </a:rPr>
              <a:t>hasta la tercera</a:t>
            </a: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spTree>
    <p:extLst>
      <p:ext uri="{BB962C8B-B14F-4D97-AF65-F5344CB8AC3E}">
        <p14:creationId xmlns:p14="http://schemas.microsoft.com/office/powerpoint/2010/main" val="3661087568"/>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496928"/>
            <a:ext cx="8408900"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a:bodyPr>
          <a:lstStyle/>
          <a:p>
            <a:pPr algn="ctr"/>
            <a:r>
              <a:rPr lang="es-CR" b="1" dirty="0">
                <a:latin typeface="Roboto Condensed" panose="020B0604020202020204"/>
              </a:rPr>
              <a:t>    </a:t>
            </a:r>
            <a:r>
              <a:rPr lang="es-CR" b="1" dirty="0" smtClean="0">
                <a:latin typeface="Roboto Condensed" panose="020B0604020202020204"/>
              </a:rPr>
              <a:t>AMAR A DIOS</a:t>
            </a:r>
            <a:endParaRPr lang="es-CR" b="1" dirty="0">
              <a:latin typeface="Roboto Condensed" panose="020B0604020202020204"/>
            </a:endParaRP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875211" y="1698170"/>
            <a:ext cx="10280469" cy="4441372"/>
          </a:xfrm>
        </p:spPr>
        <p:txBody>
          <a:bodyPr>
            <a:noAutofit/>
          </a:bodyPr>
          <a:lstStyle/>
          <a:p>
            <a:pPr marL="101598" indent="0" algn="just">
              <a:buNone/>
            </a:pPr>
            <a:r>
              <a:rPr lang="es-ES" sz="4200" b="1" dirty="0" smtClean="0">
                <a:latin typeface="Roboto Condensed" panose="020B0604020202020204"/>
              </a:rPr>
              <a:t>y </a:t>
            </a:r>
            <a:r>
              <a:rPr lang="es-ES" sz="4200" b="1" dirty="0">
                <a:latin typeface="Roboto Condensed" panose="020B0604020202020204"/>
              </a:rPr>
              <a:t>cuarta generación. Esta terrible verdad debiera tener un poder solemne para impedir que los hombres sigan una conducta pecaminosa. </a:t>
            </a:r>
            <a:r>
              <a:rPr lang="es-ES" sz="4200" b="1" dirty="0" smtClean="0">
                <a:latin typeface="Roboto Condensed" panose="020B0604020202020204"/>
              </a:rPr>
              <a:t>HPP pg. 314</a:t>
            </a:r>
          </a:p>
          <a:p>
            <a:pPr marL="101598" indent="0" algn="just">
              <a:buNone/>
            </a:pPr>
            <a:r>
              <a:rPr lang="es-ES" sz="4000" b="1" dirty="0" smtClean="0">
                <a:latin typeface="Roboto Condensed" panose="020B0604020202020204"/>
              </a:rPr>
              <a:t>El </a:t>
            </a:r>
            <a:r>
              <a:rPr lang="es-ES" sz="4000" b="1" dirty="0">
                <a:latin typeface="Roboto Condensed" panose="020B0604020202020204"/>
              </a:rPr>
              <a:t>segundo pone énfasis en la naturaleza espiritual de Dios (Juan 4: 24), al desaprobar la idolatría y el materialismo.</a:t>
            </a:r>
            <a:endParaRPr lang="es-ES" sz="4000" b="1" dirty="0" smtClean="0">
              <a:latin typeface="Roboto Condensed" panose="020B0604020202020204"/>
            </a:endParaRP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spTree>
    <p:extLst>
      <p:ext uri="{BB962C8B-B14F-4D97-AF65-F5344CB8AC3E}">
        <p14:creationId xmlns:p14="http://schemas.microsoft.com/office/powerpoint/2010/main" val="2284232705"/>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496928"/>
            <a:ext cx="8408900"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a:bodyPr>
          <a:lstStyle/>
          <a:p>
            <a:pPr algn="ctr"/>
            <a:r>
              <a:rPr lang="es-CR" b="1" dirty="0">
                <a:latin typeface="Roboto Condensed" panose="020B0604020202020204"/>
              </a:rPr>
              <a:t>    </a:t>
            </a:r>
            <a:r>
              <a:rPr lang="es-CR" b="1" dirty="0" smtClean="0">
                <a:latin typeface="Roboto Condensed" panose="020B0604020202020204"/>
              </a:rPr>
              <a:t>AMAR A DIOS</a:t>
            </a:r>
            <a:endParaRPr lang="es-CR" b="1" dirty="0">
              <a:latin typeface="Roboto Condensed" panose="020B0604020202020204"/>
            </a:endParaRP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875211" y="1724296"/>
            <a:ext cx="10280469" cy="4441372"/>
          </a:xfrm>
        </p:spPr>
        <p:txBody>
          <a:bodyPr>
            <a:noAutofit/>
          </a:bodyPr>
          <a:lstStyle/>
          <a:p>
            <a:pPr marL="101598" indent="0" algn="just">
              <a:buNone/>
            </a:pPr>
            <a:r>
              <a:rPr lang="es-ES" sz="4000" b="1" dirty="0">
                <a:latin typeface="Roboto Condensed" panose="020B0604020202020204"/>
              </a:rPr>
              <a:t>Este mandamiento no prohíbe necesariamente el uso de esculturas y pinturas en la religión. La habilidad artística y las imágenes empleadas en la construcción del santuario (Exo. 25: 17-22), </a:t>
            </a:r>
            <a:r>
              <a:rPr lang="es-ES" sz="4000" b="1" dirty="0" smtClean="0">
                <a:latin typeface="Roboto Condensed" panose="020B0604020202020204"/>
              </a:rPr>
              <a:t>en el templo </a:t>
            </a:r>
            <a:r>
              <a:rPr lang="es-ES" sz="4000" b="1" dirty="0">
                <a:latin typeface="Roboto Condensed" panose="020B0604020202020204"/>
              </a:rPr>
              <a:t>de Salomón (1 Rey. 6: 23-26) </a:t>
            </a:r>
            <a:r>
              <a:rPr lang="es-ES" sz="4000" b="1" dirty="0" smtClean="0">
                <a:latin typeface="Roboto Condensed" panose="020B0604020202020204"/>
              </a:rPr>
              <a:t>y en la “serpiente de bronce” </a:t>
            </a:r>
            <a:r>
              <a:rPr lang="pt-BR" sz="4000" b="1" dirty="0">
                <a:latin typeface="Roboto Condensed" panose="020B0604020202020204"/>
              </a:rPr>
              <a:t>(Núm. 21: 8, 9; 2 Rey. 18: </a:t>
            </a:r>
            <a:r>
              <a:rPr lang="pt-BR" sz="4000" b="1" dirty="0" smtClean="0">
                <a:latin typeface="Roboto Condensed" panose="020B0604020202020204"/>
              </a:rPr>
              <a:t>4) prueban claramente que</a:t>
            </a:r>
            <a:endParaRPr lang="es-ES" sz="4000" b="1" dirty="0" smtClean="0">
              <a:latin typeface="Roboto Condensed" panose="020B0604020202020204"/>
            </a:endParaRP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spTree>
    <p:extLst>
      <p:ext uri="{BB962C8B-B14F-4D97-AF65-F5344CB8AC3E}">
        <p14:creationId xmlns:p14="http://schemas.microsoft.com/office/powerpoint/2010/main" val="1245613554"/>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496928"/>
            <a:ext cx="8408900"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a:bodyPr>
          <a:lstStyle/>
          <a:p>
            <a:pPr algn="ctr"/>
            <a:r>
              <a:rPr lang="es-CR" b="1" dirty="0">
                <a:latin typeface="Roboto Condensed" panose="020B0604020202020204"/>
              </a:rPr>
              <a:t>    </a:t>
            </a:r>
            <a:r>
              <a:rPr lang="es-CR" b="1" dirty="0" smtClean="0">
                <a:latin typeface="Roboto Condensed" panose="020B0604020202020204"/>
              </a:rPr>
              <a:t>AMAR A DIOS</a:t>
            </a:r>
            <a:endParaRPr lang="es-CR" b="1" dirty="0">
              <a:latin typeface="Roboto Condensed" panose="020B0604020202020204"/>
            </a:endParaRP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875211" y="1698170"/>
            <a:ext cx="10280469" cy="4441372"/>
          </a:xfrm>
        </p:spPr>
        <p:txBody>
          <a:bodyPr>
            <a:noAutofit/>
          </a:bodyPr>
          <a:lstStyle/>
          <a:p>
            <a:pPr marL="101598" indent="0" algn="just">
              <a:buNone/>
            </a:pPr>
            <a:r>
              <a:rPr lang="es-ES" sz="4000" b="1" dirty="0" smtClean="0">
                <a:latin typeface="Roboto Condensed" panose="020B0604020202020204"/>
              </a:rPr>
              <a:t>que </a:t>
            </a:r>
            <a:r>
              <a:rPr lang="es-ES" sz="4000" b="1" dirty="0">
                <a:latin typeface="Roboto Condensed" panose="020B0604020202020204"/>
              </a:rPr>
              <a:t>el segundo mandamiento no prohíbe el material religioso ilustrativo. Lo que por él se condena es la reverencia, la adoración o semiadoración que las multitudes de muchos países rinden a las imágenes y pinturas </a:t>
            </a:r>
            <a:r>
              <a:rPr lang="es-ES" sz="4000" b="1" dirty="0" smtClean="0">
                <a:latin typeface="Roboto Condensed" panose="020B0604020202020204"/>
              </a:rPr>
              <a:t>religiosas. </a:t>
            </a: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spTree>
    <p:extLst>
      <p:ext uri="{BB962C8B-B14F-4D97-AF65-F5344CB8AC3E}">
        <p14:creationId xmlns:p14="http://schemas.microsoft.com/office/powerpoint/2010/main" val="369900825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496928"/>
            <a:ext cx="8408900"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a:bodyPr>
          <a:lstStyle/>
          <a:p>
            <a:pPr algn="ctr"/>
            <a:r>
              <a:rPr lang="es-CR" b="1" dirty="0">
                <a:latin typeface="Roboto Condensed" panose="020B0604020202020204"/>
              </a:rPr>
              <a:t>    </a:t>
            </a:r>
            <a:r>
              <a:rPr lang="es-CR" b="1" dirty="0" smtClean="0">
                <a:latin typeface="Roboto Condensed" panose="020B0604020202020204"/>
              </a:rPr>
              <a:t>AMAR A DIOS</a:t>
            </a:r>
            <a:endParaRPr lang="es-CR" b="1" dirty="0">
              <a:latin typeface="Roboto Condensed" panose="020B0604020202020204"/>
            </a:endParaRP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875211" y="1698170"/>
            <a:ext cx="10280469" cy="4441372"/>
          </a:xfrm>
        </p:spPr>
        <p:txBody>
          <a:bodyPr>
            <a:noAutofit/>
          </a:bodyPr>
          <a:lstStyle/>
          <a:p>
            <a:pPr marL="101598" indent="0" algn="just">
              <a:buNone/>
            </a:pPr>
            <a:r>
              <a:rPr lang="es-ES" sz="4200" b="1" dirty="0">
                <a:latin typeface="Roboto Condensed" panose="020B0604020202020204"/>
              </a:rPr>
              <a:t>La excusa de que los ídolos mismos no son adorados no disminuye la fuerza de esta prohibición. Los ídolos no sólo no deben ser adorados; ni siquiera deben ser hechos, </a:t>
            </a:r>
            <a:r>
              <a:rPr lang="es-ES" sz="4200" b="1" dirty="0" smtClean="0">
                <a:latin typeface="Roboto Condensed" panose="020B0604020202020204"/>
              </a:rPr>
              <a:t>la </a:t>
            </a:r>
            <a:r>
              <a:rPr lang="es-ES" sz="4200" b="1" dirty="0">
                <a:latin typeface="Roboto Condensed" panose="020B0604020202020204"/>
              </a:rPr>
              <a:t>necedad de la idolatría radica en que los ídolos son meramente el producto de </a:t>
            </a:r>
            <a:r>
              <a:rPr lang="es-ES" sz="4200" b="1" dirty="0" smtClean="0">
                <a:latin typeface="Roboto Condensed" panose="020B0604020202020204"/>
              </a:rPr>
              <a:t>la habilidad humana y, </a:t>
            </a: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spTree>
    <p:extLst>
      <p:ext uri="{BB962C8B-B14F-4D97-AF65-F5344CB8AC3E}">
        <p14:creationId xmlns:p14="http://schemas.microsoft.com/office/powerpoint/2010/main" val="2629982979"/>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496928"/>
            <a:ext cx="8408900"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a:bodyPr>
          <a:lstStyle/>
          <a:p>
            <a:pPr algn="ctr"/>
            <a:r>
              <a:rPr lang="es-CR" b="1" dirty="0">
                <a:latin typeface="Roboto Condensed" panose="020B0604020202020204"/>
              </a:rPr>
              <a:t>    </a:t>
            </a:r>
            <a:r>
              <a:rPr lang="es-CR" b="1" dirty="0" smtClean="0">
                <a:latin typeface="Roboto Condensed" panose="020B0604020202020204"/>
              </a:rPr>
              <a:t>AMAR A DIOS</a:t>
            </a:r>
            <a:endParaRPr lang="es-CR" b="1" dirty="0">
              <a:latin typeface="Roboto Condensed" panose="020B0604020202020204"/>
            </a:endParaRP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875211" y="1698170"/>
            <a:ext cx="10280469" cy="4441372"/>
          </a:xfrm>
        </p:spPr>
        <p:txBody>
          <a:bodyPr>
            <a:noAutofit/>
          </a:bodyPr>
          <a:lstStyle/>
          <a:p>
            <a:pPr marL="101598" indent="0" algn="just">
              <a:buNone/>
            </a:pPr>
            <a:r>
              <a:rPr lang="es-ES" sz="4200" b="1" dirty="0" smtClean="0">
                <a:latin typeface="Roboto Condensed" panose="020B0604020202020204"/>
              </a:rPr>
              <a:t>por </a:t>
            </a:r>
            <a:r>
              <a:rPr lang="es-ES" sz="4200" b="1" dirty="0">
                <a:latin typeface="Roboto Condensed" panose="020B0604020202020204"/>
              </a:rPr>
              <a:t>lo tanto, inferiores al hombre y sometidos a él (Ose. </a:t>
            </a:r>
            <a:r>
              <a:rPr lang="es-ES" sz="4200" b="1" dirty="0" smtClean="0">
                <a:latin typeface="Roboto Condensed" panose="020B0604020202020204"/>
              </a:rPr>
              <a:t>8:6</a:t>
            </a:r>
            <a:r>
              <a:rPr lang="es-ES" sz="4200" b="1" dirty="0">
                <a:latin typeface="Roboto Condensed" panose="020B0604020202020204"/>
              </a:rPr>
              <a:t>). El hombre puede rendir verdadero culto dirigiendo sus pensamientos únicamente a Alguien que es mayor que él mismo. Dios rehúsa compartir su gloria con ídolos (Isa. 42: 8; 48: 11). </a:t>
            </a:r>
            <a:r>
              <a:rPr lang="es-ES" sz="4200" b="1" dirty="0" smtClean="0">
                <a:latin typeface="Roboto Condensed" panose="020B0604020202020204"/>
              </a:rPr>
              <a:t>CBA T1 cap. 85</a:t>
            </a:r>
            <a:endParaRPr lang="es-ES" sz="4000" b="1" dirty="0" smtClean="0">
              <a:latin typeface="Roboto Condensed" panose="020B0604020202020204"/>
            </a:endParaRP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spTree>
    <p:extLst>
      <p:ext uri="{BB962C8B-B14F-4D97-AF65-F5344CB8AC3E}">
        <p14:creationId xmlns:p14="http://schemas.microsoft.com/office/powerpoint/2010/main" val="2364665735"/>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DF61BD3-6851-4CDE-A496-A9844F85703B}"/>
              </a:ext>
            </a:extLst>
          </p:cNvPr>
          <p:cNvSpPr>
            <a:spLocks noGrp="1"/>
          </p:cNvSpPr>
          <p:nvPr>
            <p:ph type="title"/>
          </p:nvPr>
        </p:nvSpPr>
        <p:spPr/>
        <p:txBody>
          <a:bodyPr>
            <a:normAutofit/>
          </a:bodyPr>
          <a:lstStyle/>
          <a:p>
            <a:r>
              <a:rPr lang="es-CR" sz="4000" b="1" dirty="0">
                <a:solidFill>
                  <a:schemeClr val="bg1"/>
                </a:solidFill>
                <a:latin typeface="Roboto Condensed" panose="020B0604020202020204"/>
              </a:rPr>
              <a:t>INTRODUCCIÓN</a:t>
            </a:r>
          </a:p>
        </p:txBody>
      </p:sp>
      <p:sp>
        <p:nvSpPr>
          <p:cNvPr id="3" name="Marcador de contenido 2">
            <a:extLst>
              <a:ext uri="{FF2B5EF4-FFF2-40B4-BE49-F238E27FC236}">
                <a16:creationId xmlns:a16="http://schemas.microsoft.com/office/drawing/2014/main" id="{43929C60-15E0-42F5-9445-8793B89B18C0}"/>
              </a:ext>
            </a:extLst>
          </p:cNvPr>
          <p:cNvSpPr>
            <a:spLocks noGrp="1"/>
          </p:cNvSpPr>
          <p:nvPr>
            <p:ph type="body" idx="1"/>
          </p:nvPr>
        </p:nvSpPr>
        <p:spPr>
          <a:xfrm>
            <a:off x="1085700" y="1971619"/>
            <a:ext cx="10109169" cy="4011170"/>
          </a:xfrm>
        </p:spPr>
        <p:txBody>
          <a:bodyPr>
            <a:noAutofit/>
          </a:bodyPr>
          <a:lstStyle/>
          <a:p>
            <a:pPr marL="0" indent="0" algn="just">
              <a:buNone/>
            </a:pPr>
            <a:r>
              <a:rPr lang="es-ES" sz="4400" b="1" dirty="0" smtClean="0">
                <a:solidFill>
                  <a:srgbClr val="0070C0"/>
                </a:solidFill>
                <a:latin typeface="Roboto Condensed" panose="020B0604020202020204"/>
              </a:rPr>
              <a:t>Instrumento de orientación:</a:t>
            </a:r>
          </a:p>
          <a:p>
            <a:pPr marL="0" indent="0" algn="just">
              <a:buNone/>
            </a:pPr>
            <a:r>
              <a:rPr lang="es-ES" sz="4400" b="1" dirty="0" smtClean="0">
                <a:latin typeface="Roboto Condensed" panose="020B0604020202020204"/>
              </a:rPr>
              <a:t>GPS: este sistema fue desarrollado, instalado y empleado por el Departamento de Defensa de los Estados Unidos para ubicar las posiciones en el globo.</a:t>
            </a:r>
            <a:endParaRPr lang="es-ES" sz="4000" b="1" dirty="0" smtClean="0">
              <a:latin typeface="Roboto Condensed" panose="020B0604020202020204"/>
            </a:endParaRPr>
          </a:p>
        </p:txBody>
      </p:sp>
      <p:pic>
        <p:nvPicPr>
          <p:cNvPr id="6" name="Picture 4" descr="Imagen relacionada">
            <a:extLst>
              <a:ext uri="{FF2B5EF4-FFF2-40B4-BE49-F238E27FC236}">
                <a16:creationId xmlns:a16="http://schemas.microsoft.com/office/drawing/2014/main" id="{2D2C81E0-0081-4534-94EC-C0657A4F1F34}"/>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descr="Resultado de imagen para logo de mayordomia">
            <a:extLst>
              <a:ext uri="{FF2B5EF4-FFF2-40B4-BE49-F238E27FC236}">
                <a16:creationId xmlns:a16="http://schemas.microsoft.com/office/drawing/2014/main" id="{08EFCB1E-0B1C-44AF-AAFE-831251339D2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9" name="CuadroTexto 8">
            <a:extLst>
              <a:ext uri="{FF2B5EF4-FFF2-40B4-BE49-F238E27FC236}">
                <a16:creationId xmlns:a16="http://schemas.microsoft.com/office/drawing/2014/main" id="{976760FB-827A-4FA7-807D-3F073731EFF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pic>
        <p:nvPicPr>
          <p:cNvPr id="4" name="Imagen 3"/>
          <p:cNvPicPr>
            <a:picLocks noChangeAspect="1"/>
          </p:cNvPicPr>
          <p:nvPr/>
        </p:nvPicPr>
        <p:blipFill>
          <a:blip r:embed="rId4"/>
          <a:stretch>
            <a:fillRect/>
          </a:stretch>
        </p:blipFill>
        <p:spPr>
          <a:xfrm>
            <a:off x="9653804" y="746217"/>
            <a:ext cx="1646063" cy="1225402"/>
          </a:xfrm>
          <a:prstGeom prst="rect">
            <a:avLst/>
          </a:prstGeom>
        </p:spPr>
      </p:pic>
    </p:spTree>
    <p:extLst>
      <p:ext uri="{BB962C8B-B14F-4D97-AF65-F5344CB8AC3E}">
        <p14:creationId xmlns:p14="http://schemas.microsoft.com/office/powerpoint/2010/main" val="52017380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496928"/>
            <a:ext cx="8408900"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a:bodyPr>
          <a:lstStyle/>
          <a:p>
            <a:pPr algn="ctr"/>
            <a:r>
              <a:rPr lang="es-CR" b="1" dirty="0">
                <a:latin typeface="Roboto Condensed" panose="020B0604020202020204"/>
              </a:rPr>
              <a:t>    </a:t>
            </a:r>
            <a:r>
              <a:rPr lang="es-CR" b="1" dirty="0" smtClean="0">
                <a:latin typeface="Roboto Condensed" panose="020B0604020202020204"/>
              </a:rPr>
              <a:t>AMAR A DIOS</a:t>
            </a:r>
            <a:endParaRPr lang="es-CR" b="1" dirty="0">
              <a:latin typeface="Roboto Condensed" panose="020B0604020202020204"/>
            </a:endParaRP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875211" y="1698170"/>
            <a:ext cx="10280469" cy="4441372"/>
          </a:xfrm>
        </p:spPr>
        <p:txBody>
          <a:bodyPr>
            <a:noAutofit/>
          </a:bodyPr>
          <a:lstStyle/>
          <a:p>
            <a:pPr marL="101598" indent="0" algn="just">
              <a:buNone/>
            </a:pPr>
            <a:r>
              <a:rPr lang="es-ES" sz="4000" b="1" dirty="0">
                <a:latin typeface="Roboto Condensed" panose="020B0604020202020204"/>
              </a:rPr>
              <a:t>Cada hombre es responsable delante de Dios sólo por sus propios actos. Al mismo tiempo, Dios no altera las leyes de la herencia para proteger a una generación de los delitos de sus padres, pues esto no correspondería con el carácter divino y con la forma en que trata a los hombres. </a:t>
            </a:r>
            <a:endParaRPr lang="es-ES" sz="4000" b="1" dirty="0" smtClean="0">
              <a:latin typeface="Roboto Condensed" panose="020B0604020202020204"/>
            </a:endParaRP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spTree>
    <p:extLst>
      <p:ext uri="{BB962C8B-B14F-4D97-AF65-F5344CB8AC3E}">
        <p14:creationId xmlns:p14="http://schemas.microsoft.com/office/powerpoint/2010/main" val="3752347365"/>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496928"/>
            <a:ext cx="8408900"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a:bodyPr>
          <a:lstStyle/>
          <a:p>
            <a:pPr algn="ctr"/>
            <a:r>
              <a:rPr lang="es-CR" b="1" dirty="0">
                <a:latin typeface="Roboto Condensed" panose="020B0604020202020204"/>
              </a:rPr>
              <a:t>    </a:t>
            </a:r>
            <a:r>
              <a:rPr lang="es-CR" b="1" dirty="0" smtClean="0">
                <a:latin typeface="Roboto Condensed" panose="020B0604020202020204"/>
              </a:rPr>
              <a:t>AMAR A DIOS</a:t>
            </a:r>
            <a:endParaRPr lang="es-CR" b="1" dirty="0">
              <a:latin typeface="Roboto Condensed" panose="020B0604020202020204"/>
            </a:endParaRP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875211" y="1698170"/>
            <a:ext cx="10280469" cy="4441372"/>
          </a:xfrm>
        </p:spPr>
        <p:txBody>
          <a:bodyPr>
            <a:noAutofit/>
          </a:bodyPr>
          <a:lstStyle/>
          <a:p>
            <a:pPr marL="101598" indent="0" algn="just">
              <a:buNone/>
            </a:pPr>
            <a:r>
              <a:rPr lang="es-ES" sz="4200" b="1" dirty="0" smtClean="0">
                <a:latin typeface="Roboto Condensed" panose="020B0604020202020204"/>
              </a:rPr>
              <a:t>La </a:t>
            </a:r>
            <a:r>
              <a:rPr lang="es-ES" sz="4200" b="1" dirty="0">
                <a:latin typeface="Roboto Condensed" panose="020B0604020202020204"/>
              </a:rPr>
              <a:t>justicia divina visita la " maldad" de una generación sobre la siguiente únicamente mediante esas leyes de la herencia que fueron ordenadas por el Creador en el principio (</a:t>
            </a:r>
            <a:r>
              <a:rPr lang="es-ES" sz="4200" b="1" dirty="0" err="1">
                <a:latin typeface="Roboto Condensed" panose="020B0604020202020204"/>
              </a:rPr>
              <a:t>Gén</a:t>
            </a:r>
            <a:r>
              <a:rPr lang="es-ES" sz="4200" b="1" dirty="0">
                <a:latin typeface="Roboto Condensed" panose="020B0604020202020204"/>
              </a:rPr>
              <a:t>. </a:t>
            </a:r>
            <a:r>
              <a:rPr lang="es-ES" sz="4200" b="1" dirty="0" smtClean="0">
                <a:latin typeface="Roboto Condensed" panose="020B0604020202020204"/>
              </a:rPr>
              <a:t>1:21,24</a:t>
            </a:r>
            <a:r>
              <a:rPr lang="es-ES" sz="4200" b="1" dirty="0">
                <a:latin typeface="Roboto Condensed" panose="020B0604020202020204"/>
              </a:rPr>
              <a:t>, 25). CBA T1 </a:t>
            </a:r>
            <a:r>
              <a:rPr lang="es-ES" sz="4200" b="1" dirty="0" smtClean="0">
                <a:latin typeface="Roboto Condensed" panose="020B0604020202020204"/>
              </a:rPr>
              <a:t>cap. </a:t>
            </a:r>
            <a:r>
              <a:rPr lang="es-ES" sz="4200" b="1" dirty="0">
                <a:latin typeface="Roboto Condensed" panose="020B0604020202020204"/>
              </a:rPr>
              <a:t>85</a:t>
            </a:r>
          </a:p>
          <a:p>
            <a:pPr marL="101598" indent="0" algn="just">
              <a:buNone/>
            </a:pPr>
            <a:endParaRPr lang="es-ES" sz="4000" b="1" dirty="0" smtClean="0">
              <a:latin typeface="Roboto Condensed" panose="020B0604020202020204"/>
            </a:endParaRP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spTree>
    <p:extLst>
      <p:ext uri="{BB962C8B-B14F-4D97-AF65-F5344CB8AC3E}">
        <p14:creationId xmlns:p14="http://schemas.microsoft.com/office/powerpoint/2010/main" val="1520196073"/>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496928"/>
            <a:ext cx="8408900"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a:bodyPr>
          <a:lstStyle/>
          <a:p>
            <a:pPr algn="ctr"/>
            <a:r>
              <a:rPr lang="es-CR" b="1" dirty="0">
                <a:latin typeface="Roboto Condensed" panose="020B0604020202020204"/>
              </a:rPr>
              <a:t>    </a:t>
            </a:r>
            <a:r>
              <a:rPr lang="es-CR" b="1" dirty="0" smtClean="0">
                <a:latin typeface="Roboto Condensed" panose="020B0604020202020204"/>
              </a:rPr>
              <a:t>AMAR A DIOS</a:t>
            </a:r>
            <a:endParaRPr lang="es-CR" b="1" dirty="0">
              <a:latin typeface="Roboto Condensed" panose="020B0604020202020204"/>
            </a:endParaRP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875211" y="1698170"/>
            <a:ext cx="10280469" cy="4441372"/>
          </a:xfrm>
        </p:spPr>
        <p:txBody>
          <a:bodyPr>
            <a:noAutofit/>
          </a:bodyPr>
          <a:lstStyle/>
          <a:p>
            <a:pPr marL="101598" indent="0" algn="just">
              <a:buNone/>
            </a:pPr>
            <a:r>
              <a:rPr lang="es-ES" sz="4000" b="1" dirty="0">
                <a:latin typeface="Roboto Condensed" panose="020B0604020202020204"/>
              </a:rPr>
              <a:t>Nadie puede eludir del todo las consecuencias de la disipación, la enfermedad, el libertinaje, el mal proceder, la ignorancia y los malos hábitos transmitidos por las generaciones precedentes. Los descendientes de idólatras degradados y los vástagos de hombres malos y viciosos </a:t>
            </a:r>
            <a:endParaRPr lang="es-ES" sz="4000" b="1" dirty="0" smtClean="0">
              <a:latin typeface="Roboto Condensed" panose="020B0604020202020204"/>
            </a:endParaRP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spTree>
    <p:extLst>
      <p:ext uri="{BB962C8B-B14F-4D97-AF65-F5344CB8AC3E}">
        <p14:creationId xmlns:p14="http://schemas.microsoft.com/office/powerpoint/2010/main" val="1815624125"/>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496928"/>
            <a:ext cx="8408900"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a:bodyPr>
          <a:lstStyle/>
          <a:p>
            <a:pPr algn="ctr"/>
            <a:r>
              <a:rPr lang="es-CR" b="1" dirty="0">
                <a:latin typeface="Roboto Condensed" panose="020B0604020202020204"/>
              </a:rPr>
              <a:t>    </a:t>
            </a:r>
            <a:r>
              <a:rPr lang="es-CR" b="1" dirty="0" smtClean="0">
                <a:latin typeface="Roboto Condensed" panose="020B0604020202020204"/>
              </a:rPr>
              <a:t>AMAR A DIOS</a:t>
            </a:r>
            <a:endParaRPr lang="es-CR" b="1" dirty="0">
              <a:latin typeface="Roboto Condensed" panose="020B0604020202020204"/>
            </a:endParaRP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875211" y="1698170"/>
            <a:ext cx="10280469" cy="4441372"/>
          </a:xfrm>
        </p:spPr>
        <p:txBody>
          <a:bodyPr>
            <a:noAutofit/>
          </a:bodyPr>
          <a:lstStyle/>
          <a:p>
            <a:pPr marL="101598" indent="0" algn="just">
              <a:buNone/>
            </a:pPr>
            <a:r>
              <a:rPr lang="es-ES" sz="4000" b="1" dirty="0" smtClean="0">
                <a:latin typeface="Roboto Condensed" panose="020B0604020202020204"/>
              </a:rPr>
              <a:t>generalmente </a:t>
            </a:r>
            <a:r>
              <a:rPr lang="es-ES" sz="4000" b="1" dirty="0">
                <a:latin typeface="Roboto Condensed" panose="020B0604020202020204"/>
              </a:rPr>
              <a:t>comienzan la vida con las taras provocadas por pecados de orden físico y moral, y cosechan los frutos de las semillas sembradas por sus padres. La delincuencia juvenil comprueba la verdad del segundo mandamiento.</a:t>
            </a:r>
            <a:endParaRPr lang="es-ES" sz="4000" b="1" dirty="0" smtClean="0">
              <a:latin typeface="Roboto Condensed" panose="020B0604020202020204"/>
            </a:endParaRP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spTree>
    <p:extLst>
      <p:ext uri="{BB962C8B-B14F-4D97-AF65-F5344CB8AC3E}">
        <p14:creationId xmlns:p14="http://schemas.microsoft.com/office/powerpoint/2010/main" val="3363957462"/>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496928"/>
            <a:ext cx="8408900"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a:bodyPr>
          <a:lstStyle/>
          <a:p>
            <a:pPr algn="ctr"/>
            <a:r>
              <a:rPr lang="es-CR" b="1" dirty="0">
                <a:latin typeface="Roboto Condensed" panose="020B0604020202020204"/>
              </a:rPr>
              <a:t>    </a:t>
            </a:r>
            <a:r>
              <a:rPr lang="es-CR" b="1" dirty="0" smtClean="0">
                <a:latin typeface="Roboto Condensed" panose="020B0604020202020204"/>
              </a:rPr>
              <a:t>AMAR A DIOS</a:t>
            </a:r>
            <a:endParaRPr lang="es-CR" b="1" dirty="0">
              <a:latin typeface="Roboto Condensed" panose="020B0604020202020204"/>
            </a:endParaRP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770708" y="1632855"/>
            <a:ext cx="10593977" cy="4441372"/>
          </a:xfrm>
        </p:spPr>
        <p:txBody>
          <a:bodyPr>
            <a:noAutofit/>
          </a:bodyPr>
          <a:lstStyle/>
          <a:p>
            <a:pPr marL="101598" indent="0" algn="just">
              <a:buNone/>
            </a:pPr>
            <a:r>
              <a:rPr lang="es-ES" sz="4000" b="1" dirty="0">
                <a:latin typeface="Roboto Condensed" panose="020B0604020202020204"/>
              </a:rPr>
              <a:t>Los padres que colocan a Dios en primer término, por así decirlo colocan también en primer término a sus hijos. Todo lo que un hombre necesita hacer para clasificarse entre los que "aborrecen" a Dios, es amarlo menos de lo que ama a otras personas o </a:t>
            </a:r>
            <a:r>
              <a:rPr lang="es-ES" sz="4000" b="1" dirty="0" smtClean="0">
                <a:latin typeface="Roboto Condensed" panose="020B0604020202020204"/>
              </a:rPr>
              <a:t>cosas  </a:t>
            </a:r>
            <a:r>
              <a:rPr lang="es-ES" sz="4000" b="1" dirty="0">
                <a:latin typeface="Roboto Condensed" panose="020B0604020202020204"/>
              </a:rPr>
              <a:t>(</a:t>
            </a:r>
            <a:r>
              <a:rPr lang="es-ES" sz="4000" b="1" dirty="0" err="1">
                <a:latin typeface="Roboto Condensed" panose="020B0604020202020204"/>
              </a:rPr>
              <a:t>Luc</a:t>
            </a:r>
            <a:r>
              <a:rPr lang="es-ES" sz="4000" b="1" dirty="0">
                <a:latin typeface="Roboto Condensed" panose="020B0604020202020204"/>
              </a:rPr>
              <a:t>. 14: 26; </a:t>
            </a:r>
            <a:r>
              <a:rPr lang="es-ES" sz="4000" b="1" dirty="0" err="1">
                <a:latin typeface="Roboto Condensed" panose="020B0604020202020204"/>
              </a:rPr>
              <a:t>Rom</a:t>
            </a:r>
            <a:r>
              <a:rPr lang="es-ES" sz="4000" b="1" dirty="0">
                <a:latin typeface="Roboto Condensed" panose="020B0604020202020204"/>
              </a:rPr>
              <a:t>. 9: 13). </a:t>
            </a:r>
            <a:r>
              <a:rPr lang="es-ES" sz="4000" b="1" dirty="0" smtClean="0">
                <a:latin typeface="Roboto Condensed" panose="020B0604020202020204"/>
              </a:rPr>
              <a:t>CBA T1 cap. 85 </a:t>
            </a: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spTree>
    <p:extLst>
      <p:ext uri="{BB962C8B-B14F-4D97-AF65-F5344CB8AC3E}">
        <p14:creationId xmlns:p14="http://schemas.microsoft.com/office/powerpoint/2010/main" val="4129605726"/>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496928"/>
            <a:ext cx="8408900"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a:bodyPr>
          <a:lstStyle/>
          <a:p>
            <a:pPr algn="ctr"/>
            <a:r>
              <a:rPr lang="es-CR" b="1" dirty="0">
                <a:latin typeface="Roboto Condensed" panose="020B0604020202020204"/>
              </a:rPr>
              <a:t>    </a:t>
            </a:r>
            <a:r>
              <a:rPr lang="es-CR" b="1" dirty="0" smtClean="0">
                <a:latin typeface="Roboto Condensed" panose="020B0604020202020204"/>
              </a:rPr>
              <a:t>AMAR A DIOS</a:t>
            </a:r>
            <a:endParaRPr lang="es-CR" b="1" dirty="0">
              <a:latin typeface="Roboto Condensed" panose="020B0604020202020204"/>
            </a:endParaRP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862149" y="1632855"/>
            <a:ext cx="10280468" cy="4441372"/>
          </a:xfrm>
        </p:spPr>
        <p:txBody>
          <a:bodyPr>
            <a:noAutofit/>
          </a:bodyPr>
          <a:lstStyle/>
          <a:p>
            <a:pPr marL="101598" indent="0" algn="ctr">
              <a:buNone/>
            </a:pPr>
            <a:r>
              <a:rPr lang="es-ES" sz="4400" b="1" dirty="0" smtClean="0">
                <a:solidFill>
                  <a:srgbClr val="0070C0"/>
                </a:solidFill>
                <a:latin typeface="Roboto Condensed" panose="020B0604020202020204"/>
              </a:rPr>
              <a:t>III</a:t>
            </a:r>
            <a:endParaRPr lang="es-ES" sz="4400" b="1" dirty="0">
              <a:solidFill>
                <a:srgbClr val="0070C0"/>
              </a:solidFill>
              <a:latin typeface="Roboto Condensed" panose="020B0604020202020204"/>
            </a:endParaRPr>
          </a:p>
          <a:p>
            <a:pPr marL="101598" indent="0" algn="ctr">
              <a:buNone/>
            </a:pPr>
            <a:r>
              <a:rPr lang="es-ES" sz="4400" b="1" dirty="0">
                <a:latin typeface="Roboto Condensed" panose="020B0604020202020204"/>
              </a:rPr>
              <a:t>No tomarás el nombre de Jehová tu Dios en vano; porque no dará por inocente Jehová al que tomare su nombre en vano</a:t>
            </a:r>
            <a:r>
              <a:rPr lang="es-ES" sz="4400" b="1" dirty="0" smtClean="0">
                <a:latin typeface="Roboto Condensed" panose="020B0604020202020204"/>
              </a:rPr>
              <a:t>. </a:t>
            </a:r>
            <a:r>
              <a:rPr lang="es-ES" sz="3600" b="1" dirty="0" smtClean="0">
                <a:latin typeface="Roboto Condensed" panose="020B0604020202020204"/>
              </a:rPr>
              <a:t>Ex. 20:7</a:t>
            </a:r>
            <a:endParaRPr lang="es-ES" sz="4400" b="1" dirty="0">
              <a:latin typeface="Roboto Condensed" panose="020B0604020202020204"/>
            </a:endParaRP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spTree>
    <p:extLst>
      <p:ext uri="{BB962C8B-B14F-4D97-AF65-F5344CB8AC3E}">
        <p14:creationId xmlns:p14="http://schemas.microsoft.com/office/powerpoint/2010/main" val="3717085593"/>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496928"/>
            <a:ext cx="8408900"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a:bodyPr>
          <a:lstStyle/>
          <a:p>
            <a:pPr algn="ctr"/>
            <a:r>
              <a:rPr lang="es-CR" b="1" dirty="0">
                <a:latin typeface="Roboto Condensed" panose="020B0604020202020204"/>
              </a:rPr>
              <a:t>    </a:t>
            </a:r>
            <a:r>
              <a:rPr lang="es-CR" b="1" dirty="0" smtClean="0">
                <a:latin typeface="Roboto Condensed" panose="020B0604020202020204"/>
              </a:rPr>
              <a:t>AMAR A DIOS</a:t>
            </a:r>
            <a:endParaRPr lang="es-CR" b="1" dirty="0">
              <a:latin typeface="Roboto Condensed" panose="020B0604020202020204"/>
            </a:endParaRP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862149" y="1632855"/>
            <a:ext cx="10280468" cy="4441372"/>
          </a:xfrm>
        </p:spPr>
        <p:txBody>
          <a:bodyPr>
            <a:noAutofit/>
          </a:bodyPr>
          <a:lstStyle/>
          <a:p>
            <a:pPr marL="101598" indent="0" algn="just">
              <a:buNone/>
            </a:pPr>
            <a:r>
              <a:rPr lang="es-ES" sz="4400" b="1" dirty="0">
                <a:latin typeface="Roboto Condensed" panose="020B0604020202020204"/>
              </a:rPr>
              <a:t>Este mandamiento no sólo </a:t>
            </a:r>
            <a:r>
              <a:rPr lang="es-ES" sz="4400" b="1" dirty="0" smtClean="0">
                <a:latin typeface="Roboto Condensed" panose="020B0604020202020204"/>
              </a:rPr>
              <a:t>prohíbe </a:t>
            </a:r>
            <a:r>
              <a:rPr lang="es-ES" sz="4400" b="1" dirty="0">
                <a:latin typeface="Roboto Condensed" panose="020B0604020202020204"/>
              </a:rPr>
              <a:t>el jurar en falso y las blasfemias tan comunes, sino también el uso del nombre de Dios de una manera frívola o descuidada, sin considerar su tremendo significado</a:t>
            </a:r>
            <a:r>
              <a:rPr lang="es-ES" sz="4400" b="1" dirty="0" smtClean="0">
                <a:latin typeface="Roboto Condensed" panose="020B0604020202020204"/>
              </a:rPr>
              <a:t>. HPP pg. 314</a:t>
            </a:r>
            <a:endParaRPr lang="es-ES" sz="4400" b="1" dirty="0">
              <a:latin typeface="Roboto Condensed" panose="020B0604020202020204"/>
            </a:endParaRP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spTree>
    <p:extLst>
      <p:ext uri="{BB962C8B-B14F-4D97-AF65-F5344CB8AC3E}">
        <p14:creationId xmlns:p14="http://schemas.microsoft.com/office/powerpoint/2010/main" val="1031052613"/>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496928"/>
            <a:ext cx="8408900"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a:bodyPr>
          <a:lstStyle/>
          <a:p>
            <a:pPr algn="ctr"/>
            <a:r>
              <a:rPr lang="es-CR" b="1" dirty="0">
                <a:latin typeface="Roboto Condensed" panose="020B0604020202020204"/>
              </a:rPr>
              <a:t>    </a:t>
            </a:r>
            <a:r>
              <a:rPr lang="es-CR" b="1" dirty="0" smtClean="0">
                <a:latin typeface="Roboto Condensed" panose="020B0604020202020204"/>
              </a:rPr>
              <a:t>AMAR A DIOS</a:t>
            </a:r>
            <a:endParaRPr lang="es-CR" b="1" dirty="0">
              <a:latin typeface="Roboto Condensed" panose="020B0604020202020204"/>
            </a:endParaRP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862149" y="1632855"/>
            <a:ext cx="10280468" cy="4441372"/>
          </a:xfrm>
        </p:spPr>
        <p:txBody>
          <a:bodyPr>
            <a:noAutofit/>
          </a:bodyPr>
          <a:lstStyle/>
          <a:p>
            <a:pPr marL="101598" indent="0" algn="just">
              <a:buNone/>
            </a:pPr>
            <a:r>
              <a:rPr lang="es-ES" sz="4400" b="1" dirty="0">
                <a:latin typeface="Roboto Condensed" panose="020B0604020202020204"/>
              </a:rPr>
              <a:t>Deshonramos a Dios cuando mencionamos su nombre en la conversación ordinaria, cuando apelamos a él por asuntos triviales, cuando repetimos su nombre con frecuencia y sin reflexión. "Santo y terrible es su nombre</a:t>
            </a:r>
            <a:r>
              <a:rPr lang="es-ES" sz="4400" b="1" dirty="0" smtClean="0">
                <a:latin typeface="Roboto Condensed" panose="020B0604020202020204"/>
              </a:rPr>
              <a:t>. (Sal. 111:19)</a:t>
            </a:r>
            <a:endParaRPr lang="es-ES" sz="4400" b="1" dirty="0">
              <a:latin typeface="Roboto Condensed" panose="020B0604020202020204"/>
            </a:endParaRP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spTree>
    <p:extLst>
      <p:ext uri="{BB962C8B-B14F-4D97-AF65-F5344CB8AC3E}">
        <p14:creationId xmlns:p14="http://schemas.microsoft.com/office/powerpoint/2010/main" val="555382617"/>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496928"/>
            <a:ext cx="8408900"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a:bodyPr>
          <a:lstStyle/>
          <a:p>
            <a:pPr algn="ctr"/>
            <a:r>
              <a:rPr lang="es-CR" b="1" dirty="0">
                <a:latin typeface="Roboto Condensed" panose="020B0604020202020204"/>
              </a:rPr>
              <a:t>    </a:t>
            </a:r>
            <a:r>
              <a:rPr lang="es-CR" b="1" dirty="0" smtClean="0">
                <a:latin typeface="Roboto Condensed" panose="020B0604020202020204"/>
              </a:rPr>
              <a:t>AMAR A DIOS</a:t>
            </a:r>
            <a:endParaRPr lang="es-CR" b="1" dirty="0">
              <a:latin typeface="Roboto Condensed" panose="020B0604020202020204"/>
            </a:endParaRP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862149" y="1632855"/>
            <a:ext cx="10280468" cy="4441372"/>
          </a:xfrm>
        </p:spPr>
        <p:txBody>
          <a:bodyPr>
            <a:noAutofit/>
          </a:bodyPr>
          <a:lstStyle/>
          <a:p>
            <a:pPr marL="101598" indent="0" algn="just">
              <a:buNone/>
            </a:pPr>
            <a:r>
              <a:rPr lang="es-ES" sz="4400" b="1" dirty="0">
                <a:latin typeface="Roboto Condensed" panose="020B0604020202020204"/>
              </a:rPr>
              <a:t>Todos debieran meditar en su majestad, su pureza, y su santidad, para que el corazón comprenda su exaltado carácter; y su santo nombre se pronuncie con respeto y solemnidad. </a:t>
            </a:r>
            <a:r>
              <a:rPr lang="es-ES" sz="4400" b="1" dirty="0" smtClean="0">
                <a:latin typeface="Roboto Condensed" panose="020B0604020202020204"/>
              </a:rPr>
              <a:t>HPP pg. 314</a:t>
            </a:r>
            <a:endParaRPr lang="es-ES" sz="4400" b="1" dirty="0">
              <a:latin typeface="Roboto Condensed" panose="020B0604020202020204"/>
            </a:endParaRP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spTree>
    <p:extLst>
      <p:ext uri="{BB962C8B-B14F-4D97-AF65-F5344CB8AC3E}">
        <p14:creationId xmlns:p14="http://schemas.microsoft.com/office/powerpoint/2010/main" val="3045550718"/>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496928"/>
            <a:ext cx="8408900"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a:bodyPr>
          <a:lstStyle/>
          <a:p>
            <a:pPr algn="ctr"/>
            <a:r>
              <a:rPr lang="es-CR" b="1" dirty="0">
                <a:latin typeface="Roboto Condensed" panose="020B0604020202020204"/>
              </a:rPr>
              <a:t>    </a:t>
            </a:r>
            <a:r>
              <a:rPr lang="es-CR" b="1" dirty="0" smtClean="0">
                <a:latin typeface="Roboto Condensed" panose="020B0604020202020204"/>
              </a:rPr>
              <a:t>AMAR A DIOS</a:t>
            </a:r>
            <a:endParaRPr lang="es-CR" b="1" dirty="0">
              <a:latin typeface="Roboto Condensed" panose="020B0604020202020204"/>
            </a:endParaRP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862149" y="1632855"/>
            <a:ext cx="10280468" cy="4441372"/>
          </a:xfrm>
        </p:spPr>
        <p:txBody>
          <a:bodyPr>
            <a:noAutofit/>
          </a:bodyPr>
          <a:lstStyle/>
          <a:p>
            <a:pPr marL="101598" indent="0" algn="just">
              <a:buNone/>
            </a:pPr>
            <a:r>
              <a:rPr lang="es-ES" sz="4400" b="1" dirty="0">
                <a:latin typeface="Roboto Condensed" panose="020B0604020202020204"/>
              </a:rPr>
              <a:t>Inculcar reverencia es el principal propósito del tercer mandamiento (Sal. 111: 9; </a:t>
            </a:r>
            <a:r>
              <a:rPr lang="es-ES" sz="4400" b="1" dirty="0" err="1">
                <a:latin typeface="Roboto Condensed" panose="020B0604020202020204"/>
              </a:rPr>
              <a:t>Ecl</a:t>
            </a:r>
            <a:r>
              <a:rPr lang="es-ES" sz="4400" b="1" dirty="0">
                <a:latin typeface="Roboto Condensed" panose="020B0604020202020204"/>
              </a:rPr>
              <a:t>. 5: 1, 2). Los que sólo sirven al verdadero Dios, y le sirven en espíritu y en verdad, evitarán cualquier uso descuidado, irreverente o innecesario del nombre santo.</a:t>
            </a: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spTree>
    <p:extLst>
      <p:ext uri="{BB962C8B-B14F-4D97-AF65-F5344CB8AC3E}">
        <p14:creationId xmlns:p14="http://schemas.microsoft.com/office/powerpoint/2010/main" val="2424667744"/>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DF61BD3-6851-4CDE-A496-A9844F85703B}"/>
              </a:ext>
            </a:extLst>
          </p:cNvPr>
          <p:cNvSpPr>
            <a:spLocks noGrp="1"/>
          </p:cNvSpPr>
          <p:nvPr>
            <p:ph type="title"/>
          </p:nvPr>
        </p:nvSpPr>
        <p:spPr/>
        <p:txBody>
          <a:bodyPr>
            <a:normAutofit/>
          </a:bodyPr>
          <a:lstStyle/>
          <a:p>
            <a:r>
              <a:rPr lang="es-CR" sz="4000" b="1" dirty="0">
                <a:solidFill>
                  <a:schemeClr val="bg1"/>
                </a:solidFill>
                <a:latin typeface="Roboto Condensed" panose="020B0604020202020204"/>
              </a:rPr>
              <a:t>INTRODUCCIÓN</a:t>
            </a:r>
          </a:p>
        </p:txBody>
      </p:sp>
      <p:sp>
        <p:nvSpPr>
          <p:cNvPr id="3" name="Marcador de contenido 2">
            <a:extLst>
              <a:ext uri="{FF2B5EF4-FFF2-40B4-BE49-F238E27FC236}">
                <a16:creationId xmlns:a16="http://schemas.microsoft.com/office/drawing/2014/main" id="{43929C60-15E0-42F5-9445-8793B89B18C0}"/>
              </a:ext>
            </a:extLst>
          </p:cNvPr>
          <p:cNvSpPr>
            <a:spLocks noGrp="1"/>
          </p:cNvSpPr>
          <p:nvPr>
            <p:ph type="body" idx="1"/>
          </p:nvPr>
        </p:nvSpPr>
        <p:spPr>
          <a:xfrm>
            <a:off x="1085700" y="1971619"/>
            <a:ext cx="10109169" cy="4011170"/>
          </a:xfrm>
        </p:spPr>
        <p:txBody>
          <a:bodyPr>
            <a:noAutofit/>
          </a:bodyPr>
          <a:lstStyle/>
          <a:p>
            <a:pPr marL="0" indent="0" algn="just">
              <a:buNone/>
            </a:pPr>
            <a:r>
              <a:rPr lang="es-ES" sz="4400" b="1" dirty="0" smtClean="0">
                <a:solidFill>
                  <a:srgbClr val="0070C0"/>
                </a:solidFill>
                <a:latin typeface="Roboto Condensed" panose="020B0604020202020204"/>
              </a:rPr>
              <a:t>Instrumento de orientación:</a:t>
            </a:r>
          </a:p>
          <a:p>
            <a:pPr marL="0" indent="0" algn="just">
              <a:buNone/>
            </a:pPr>
            <a:r>
              <a:rPr lang="es-ES" sz="4400" b="1" dirty="0" smtClean="0">
                <a:latin typeface="Roboto Condensed" panose="020B0604020202020204"/>
              </a:rPr>
              <a:t>GPS: trabaja por medio de una red de 24 satélites en órbita sobre la tierra, a 20184 metros de altura, con trayectorias sincronizadas para abarcar toda la superficie de la tierra.</a:t>
            </a:r>
            <a:endParaRPr lang="es-ES" sz="4000" b="1" dirty="0" smtClean="0">
              <a:latin typeface="Roboto Condensed" panose="020B0604020202020204"/>
            </a:endParaRPr>
          </a:p>
        </p:txBody>
      </p:sp>
      <p:pic>
        <p:nvPicPr>
          <p:cNvPr id="6" name="Picture 4" descr="Imagen relacionada">
            <a:extLst>
              <a:ext uri="{FF2B5EF4-FFF2-40B4-BE49-F238E27FC236}">
                <a16:creationId xmlns:a16="http://schemas.microsoft.com/office/drawing/2014/main" id="{2D2C81E0-0081-4534-94EC-C0657A4F1F34}"/>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descr="Resultado de imagen para logo de mayordomia">
            <a:extLst>
              <a:ext uri="{FF2B5EF4-FFF2-40B4-BE49-F238E27FC236}">
                <a16:creationId xmlns:a16="http://schemas.microsoft.com/office/drawing/2014/main" id="{08EFCB1E-0B1C-44AF-AAFE-831251339D2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9" name="CuadroTexto 8">
            <a:extLst>
              <a:ext uri="{FF2B5EF4-FFF2-40B4-BE49-F238E27FC236}">
                <a16:creationId xmlns:a16="http://schemas.microsoft.com/office/drawing/2014/main" id="{976760FB-827A-4FA7-807D-3F073731EFF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pic>
        <p:nvPicPr>
          <p:cNvPr id="4" name="Imagen 3"/>
          <p:cNvPicPr>
            <a:picLocks noChangeAspect="1"/>
          </p:cNvPicPr>
          <p:nvPr/>
        </p:nvPicPr>
        <p:blipFill>
          <a:blip r:embed="rId4"/>
          <a:stretch>
            <a:fillRect/>
          </a:stretch>
        </p:blipFill>
        <p:spPr>
          <a:xfrm>
            <a:off x="9824811" y="746217"/>
            <a:ext cx="1646063" cy="1225402"/>
          </a:xfrm>
          <a:prstGeom prst="rect">
            <a:avLst/>
          </a:prstGeom>
        </p:spPr>
      </p:pic>
    </p:spTree>
    <p:extLst>
      <p:ext uri="{BB962C8B-B14F-4D97-AF65-F5344CB8AC3E}">
        <p14:creationId xmlns:p14="http://schemas.microsoft.com/office/powerpoint/2010/main" val="3746665762"/>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496928"/>
            <a:ext cx="8408900"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a:bodyPr>
          <a:lstStyle/>
          <a:p>
            <a:pPr algn="ctr"/>
            <a:r>
              <a:rPr lang="es-CR" b="1" dirty="0">
                <a:latin typeface="Roboto Condensed" panose="020B0604020202020204"/>
              </a:rPr>
              <a:t>    </a:t>
            </a:r>
            <a:r>
              <a:rPr lang="es-CR" b="1" dirty="0" smtClean="0">
                <a:latin typeface="Roboto Condensed" panose="020B0604020202020204"/>
              </a:rPr>
              <a:t>AMAR A DIOS</a:t>
            </a:r>
            <a:endParaRPr lang="es-CR" b="1" dirty="0">
              <a:latin typeface="Roboto Condensed" panose="020B0604020202020204"/>
            </a:endParaRP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901337" y="1593666"/>
            <a:ext cx="10136777" cy="4441372"/>
          </a:xfrm>
        </p:spPr>
        <p:txBody>
          <a:bodyPr>
            <a:noAutofit/>
          </a:bodyPr>
          <a:lstStyle/>
          <a:p>
            <a:pPr marL="101598" indent="0" algn="just">
              <a:buNone/>
            </a:pPr>
            <a:r>
              <a:rPr lang="es-ES" sz="4400" b="1" dirty="0">
                <a:latin typeface="Roboto Condensed" panose="020B0604020202020204"/>
              </a:rPr>
              <a:t>Este mandamiento no sólo se aplica a las palabras que debiéramos evitar sino al cuidado con que debiéramos usar las que son buenas (ver Mat. </a:t>
            </a:r>
            <a:r>
              <a:rPr lang="es-ES" sz="4400" b="1" dirty="0" smtClean="0">
                <a:latin typeface="Roboto Condensed" panose="020B0604020202020204"/>
              </a:rPr>
              <a:t>12:34-37</a:t>
            </a:r>
            <a:r>
              <a:rPr lang="es-ES" sz="4400" b="1" dirty="0">
                <a:latin typeface="Roboto Condensed" panose="020B0604020202020204"/>
              </a:rPr>
              <a:t>). </a:t>
            </a: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spTree>
    <p:extLst>
      <p:ext uri="{BB962C8B-B14F-4D97-AF65-F5344CB8AC3E}">
        <p14:creationId xmlns:p14="http://schemas.microsoft.com/office/powerpoint/2010/main" val="258052326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496928"/>
            <a:ext cx="8408900"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a:bodyPr>
          <a:lstStyle/>
          <a:p>
            <a:pPr algn="ctr"/>
            <a:r>
              <a:rPr lang="es-CR" b="1" dirty="0">
                <a:latin typeface="Roboto Condensed" panose="020B0604020202020204"/>
              </a:rPr>
              <a:t>    </a:t>
            </a:r>
            <a:r>
              <a:rPr lang="es-CR" b="1" dirty="0" smtClean="0">
                <a:latin typeface="Roboto Condensed" panose="020B0604020202020204"/>
              </a:rPr>
              <a:t>AMAR A DIOS</a:t>
            </a:r>
            <a:endParaRPr lang="es-CR" b="1" dirty="0">
              <a:latin typeface="Roboto Condensed" panose="020B0604020202020204"/>
            </a:endParaRP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901338" y="1593666"/>
            <a:ext cx="10175964" cy="4441372"/>
          </a:xfrm>
        </p:spPr>
        <p:txBody>
          <a:bodyPr>
            <a:noAutofit/>
          </a:bodyPr>
          <a:lstStyle/>
          <a:p>
            <a:pPr marL="101598" indent="0" algn="just">
              <a:buNone/>
            </a:pPr>
            <a:r>
              <a:rPr lang="es-ES" sz="4400" b="1" dirty="0" smtClean="0">
                <a:latin typeface="Roboto Condensed" panose="020B0604020202020204"/>
              </a:rPr>
              <a:t>El tercer </a:t>
            </a:r>
            <a:r>
              <a:rPr lang="es-ES" sz="4400" b="1" dirty="0">
                <a:latin typeface="Roboto Condensed" panose="020B0604020202020204"/>
              </a:rPr>
              <a:t>mandamiento también condena las ceremonias vacuas y el formalismo en el culto (ver 2 Tim. 3: 5) y exalta el culto realizado en el verdadero espíritu de santidad </a:t>
            </a:r>
            <a:r>
              <a:rPr lang="es-ES" sz="4400" b="1" dirty="0" smtClean="0">
                <a:latin typeface="Roboto Condensed" panose="020B0604020202020204"/>
              </a:rPr>
              <a:t>      (</a:t>
            </a:r>
            <a:r>
              <a:rPr lang="es-ES" sz="4400" b="1" dirty="0">
                <a:latin typeface="Roboto Condensed" panose="020B0604020202020204"/>
              </a:rPr>
              <a:t>Juan </a:t>
            </a:r>
            <a:r>
              <a:rPr lang="es-ES" sz="4400" b="1" dirty="0" smtClean="0">
                <a:latin typeface="Roboto Condensed" panose="020B0604020202020204"/>
              </a:rPr>
              <a:t>4:24</a:t>
            </a:r>
            <a:r>
              <a:rPr lang="es-ES" sz="4400" b="1" dirty="0">
                <a:latin typeface="Roboto Condensed" panose="020B0604020202020204"/>
              </a:rPr>
              <a:t>). </a:t>
            </a:r>
            <a:r>
              <a:rPr lang="es-ES" sz="4400" b="1" dirty="0" smtClean="0">
                <a:latin typeface="Roboto Condensed" panose="020B0604020202020204"/>
              </a:rPr>
              <a:t>CBA T1 cap. 85</a:t>
            </a:r>
            <a:endParaRPr lang="es-ES" sz="4400" b="1" dirty="0">
              <a:latin typeface="Roboto Condensed" panose="020B0604020202020204"/>
            </a:endParaRP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spTree>
    <p:extLst>
      <p:ext uri="{BB962C8B-B14F-4D97-AF65-F5344CB8AC3E}">
        <p14:creationId xmlns:p14="http://schemas.microsoft.com/office/powerpoint/2010/main" val="1190935136"/>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496928"/>
            <a:ext cx="8408900"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a:bodyPr>
          <a:lstStyle/>
          <a:p>
            <a:pPr algn="ctr"/>
            <a:r>
              <a:rPr lang="es-CR" b="1" dirty="0">
                <a:latin typeface="Roboto Condensed" panose="020B0604020202020204"/>
              </a:rPr>
              <a:t>    </a:t>
            </a:r>
            <a:r>
              <a:rPr lang="es-CR" b="1" dirty="0" smtClean="0">
                <a:latin typeface="Roboto Condensed" panose="020B0604020202020204"/>
              </a:rPr>
              <a:t>AMAR A DIOS</a:t>
            </a:r>
            <a:endParaRPr lang="es-CR" b="1" dirty="0">
              <a:latin typeface="Roboto Condensed" panose="020B0604020202020204"/>
            </a:endParaRP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901338" y="1763485"/>
            <a:ext cx="10175964" cy="4441372"/>
          </a:xfrm>
        </p:spPr>
        <p:txBody>
          <a:bodyPr>
            <a:noAutofit/>
          </a:bodyPr>
          <a:lstStyle/>
          <a:p>
            <a:pPr marL="101598" indent="0" algn="ctr">
              <a:buNone/>
            </a:pPr>
            <a:r>
              <a:rPr lang="es-ES" sz="4000" b="1" dirty="0" smtClean="0">
                <a:solidFill>
                  <a:srgbClr val="0070C0"/>
                </a:solidFill>
                <a:latin typeface="Roboto Condensed" panose="020B0604020202020204"/>
              </a:rPr>
              <a:t>IV</a:t>
            </a:r>
          </a:p>
          <a:p>
            <a:pPr marL="101598" indent="0" algn="just">
              <a:buNone/>
            </a:pPr>
            <a:r>
              <a:rPr lang="es-ES" sz="4000" b="1" dirty="0" smtClean="0">
                <a:latin typeface="Roboto Condensed" panose="020B0604020202020204"/>
              </a:rPr>
              <a:t>Acuérdate del sábado para santificarlo, seis días trabajarás y harás toda tu obra, pero el séptimo día es reposo para el Eterno, tu Dios; no hagas en él obra alguna, tu, ni tu hijo, ni tu hija, ni tu siervo, ni tu criada, ni tu bestia, ni el extranjero que está dentro de tus puertas, porque en seis días hizo</a:t>
            </a:r>
            <a:endParaRPr lang="es-ES" sz="4000" b="1" dirty="0">
              <a:solidFill>
                <a:srgbClr val="0070C0"/>
              </a:solidFill>
              <a:latin typeface="Roboto Condensed" panose="020B0604020202020204"/>
            </a:endParaRP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spTree>
    <p:extLst>
      <p:ext uri="{BB962C8B-B14F-4D97-AF65-F5344CB8AC3E}">
        <p14:creationId xmlns:p14="http://schemas.microsoft.com/office/powerpoint/2010/main" val="215449524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496928"/>
            <a:ext cx="8408900"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a:bodyPr>
          <a:lstStyle/>
          <a:p>
            <a:pPr algn="ctr"/>
            <a:r>
              <a:rPr lang="es-CR" b="1" dirty="0">
                <a:latin typeface="Roboto Condensed" panose="020B0604020202020204"/>
              </a:rPr>
              <a:t>    </a:t>
            </a:r>
            <a:r>
              <a:rPr lang="es-CR" b="1" dirty="0" smtClean="0">
                <a:latin typeface="Roboto Condensed" panose="020B0604020202020204"/>
              </a:rPr>
              <a:t>AMAR A DIOS</a:t>
            </a:r>
            <a:endParaRPr lang="es-CR" b="1" dirty="0">
              <a:latin typeface="Roboto Condensed" panose="020B0604020202020204"/>
            </a:endParaRP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901338" y="1567540"/>
            <a:ext cx="10175964" cy="4441372"/>
          </a:xfrm>
        </p:spPr>
        <p:txBody>
          <a:bodyPr>
            <a:noAutofit/>
          </a:bodyPr>
          <a:lstStyle/>
          <a:p>
            <a:pPr marL="101598" indent="0" algn="ctr">
              <a:buNone/>
            </a:pPr>
            <a:r>
              <a:rPr lang="es-ES" sz="4200" b="1" dirty="0" smtClean="0">
                <a:solidFill>
                  <a:srgbClr val="0070C0"/>
                </a:solidFill>
                <a:latin typeface="Roboto Condensed" panose="020B0604020202020204"/>
              </a:rPr>
              <a:t>IV</a:t>
            </a:r>
          </a:p>
          <a:p>
            <a:pPr marL="101598" indent="0" algn="ctr">
              <a:buNone/>
            </a:pPr>
            <a:r>
              <a:rPr lang="es-ES" sz="4200" b="1" dirty="0" smtClean="0">
                <a:latin typeface="Roboto Condensed" panose="020B0604020202020204"/>
              </a:rPr>
              <a:t>el Eterno los cielos y la tierra, el mar, y todas las cosas que en ellos hay, y reposó en el séptimo día; por tanto, el Eterno bendijo el sábado y lo santificó</a:t>
            </a:r>
            <a:r>
              <a:rPr lang="es-ES" sz="4200" b="1" dirty="0" smtClean="0">
                <a:latin typeface="Roboto Condensed" panose="020B0604020202020204"/>
              </a:rPr>
              <a:t>. </a:t>
            </a:r>
            <a:r>
              <a:rPr lang="es-ES" sz="3600" b="1" dirty="0" smtClean="0">
                <a:latin typeface="Roboto Condensed" panose="020B0604020202020204"/>
              </a:rPr>
              <a:t>Ex. 20:8-11</a:t>
            </a:r>
            <a:endParaRPr lang="es-ES" sz="4200" b="1" dirty="0" smtClean="0">
              <a:latin typeface="Roboto Condensed" panose="020B0604020202020204"/>
            </a:endParaRP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spTree>
    <p:extLst>
      <p:ext uri="{BB962C8B-B14F-4D97-AF65-F5344CB8AC3E}">
        <p14:creationId xmlns:p14="http://schemas.microsoft.com/office/powerpoint/2010/main" val="3297134996"/>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496928"/>
            <a:ext cx="8408900"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a:bodyPr>
          <a:lstStyle/>
          <a:p>
            <a:pPr algn="ctr"/>
            <a:r>
              <a:rPr lang="es-CR" b="1" dirty="0">
                <a:latin typeface="Roboto Condensed" panose="020B0604020202020204"/>
              </a:rPr>
              <a:t>    </a:t>
            </a:r>
            <a:r>
              <a:rPr lang="es-CR" b="1" dirty="0" smtClean="0">
                <a:latin typeface="Roboto Condensed" panose="020B0604020202020204"/>
              </a:rPr>
              <a:t>AMAR A DIOS</a:t>
            </a:r>
            <a:endParaRPr lang="es-CR" b="1" dirty="0">
              <a:latin typeface="Roboto Condensed" panose="020B0604020202020204"/>
            </a:endParaRP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901338" y="1567540"/>
            <a:ext cx="10175964" cy="4441372"/>
          </a:xfrm>
        </p:spPr>
        <p:txBody>
          <a:bodyPr>
            <a:noAutofit/>
          </a:bodyPr>
          <a:lstStyle/>
          <a:p>
            <a:pPr marL="101598" indent="0" algn="just">
              <a:buNone/>
            </a:pPr>
            <a:r>
              <a:rPr lang="es-ES" sz="4200" b="1" dirty="0">
                <a:latin typeface="Roboto Condensed" panose="020B0604020202020204"/>
              </a:rPr>
              <a:t>Hay que recordar y observar el sábado como monumento de la obra del Creador. Al señalar a Dios como el Hacedor de los cielos y de la tierra, el sábado distingue al verdadero Dios de todos los falsos dioses.</a:t>
            </a:r>
            <a:endParaRPr lang="es-ES" sz="4200" b="1" dirty="0" smtClean="0">
              <a:latin typeface="Roboto Condensed" panose="020B0604020202020204"/>
            </a:endParaRP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spTree>
    <p:extLst>
      <p:ext uri="{BB962C8B-B14F-4D97-AF65-F5344CB8AC3E}">
        <p14:creationId xmlns:p14="http://schemas.microsoft.com/office/powerpoint/2010/main" val="240293359"/>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496928"/>
            <a:ext cx="8408900"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a:bodyPr>
          <a:lstStyle/>
          <a:p>
            <a:pPr algn="ctr"/>
            <a:r>
              <a:rPr lang="es-CR" b="1" dirty="0">
                <a:latin typeface="Roboto Condensed" panose="020B0604020202020204"/>
              </a:rPr>
              <a:t>    </a:t>
            </a:r>
            <a:r>
              <a:rPr lang="es-CR" b="1" dirty="0" smtClean="0">
                <a:latin typeface="Roboto Condensed" panose="020B0604020202020204"/>
              </a:rPr>
              <a:t>AMAR A DIOS</a:t>
            </a:r>
            <a:endParaRPr lang="es-CR" b="1" dirty="0">
              <a:latin typeface="Roboto Condensed" panose="020B0604020202020204"/>
            </a:endParaRP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901338" y="1567540"/>
            <a:ext cx="10175964" cy="4441372"/>
          </a:xfrm>
        </p:spPr>
        <p:txBody>
          <a:bodyPr>
            <a:noAutofit/>
          </a:bodyPr>
          <a:lstStyle/>
          <a:p>
            <a:pPr marL="101598" indent="0" algn="just">
              <a:buNone/>
            </a:pPr>
            <a:r>
              <a:rPr lang="es-ES" sz="4200" b="1" dirty="0">
                <a:latin typeface="Roboto Condensed" panose="020B0604020202020204"/>
              </a:rPr>
              <a:t>El cuarto mandamiento es, entre todos los diez, el único que contiene tanto el nombre como el título del Legislador. Es el único que establece por autoridad de quién se dio la ley. Así, contiene el sello de Dios, puesto en su ley como prueba de su autenticidad y de su vigencia</a:t>
            </a:r>
            <a:r>
              <a:rPr lang="es-ES" sz="4200" b="1" dirty="0" smtClean="0">
                <a:latin typeface="Roboto Condensed" panose="020B0604020202020204"/>
              </a:rPr>
              <a:t>.</a:t>
            </a: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spTree>
    <p:extLst>
      <p:ext uri="{BB962C8B-B14F-4D97-AF65-F5344CB8AC3E}">
        <p14:creationId xmlns:p14="http://schemas.microsoft.com/office/powerpoint/2010/main" val="3613822245"/>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496928"/>
            <a:ext cx="8408900"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a:bodyPr>
          <a:lstStyle/>
          <a:p>
            <a:pPr algn="ctr"/>
            <a:r>
              <a:rPr lang="es-CR" b="1" dirty="0">
                <a:latin typeface="Roboto Condensed" panose="020B0604020202020204"/>
              </a:rPr>
              <a:t>    </a:t>
            </a:r>
            <a:r>
              <a:rPr lang="es-CR" b="1" dirty="0" smtClean="0">
                <a:latin typeface="Roboto Condensed" panose="020B0604020202020204"/>
              </a:rPr>
              <a:t>AMAR A DIOS</a:t>
            </a:r>
            <a:endParaRPr lang="es-CR" b="1" dirty="0">
              <a:latin typeface="Roboto Condensed" panose="020B0604020202020204"/>
            </a:endParaRP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901338" y="1567540"/>
            <a:ext cx="10175964" cy="4441372"/>
          </a:xfrm>
        </p:spPr>
        <p:txBody>
          <a:bodyPr>
            <a:noAutofit/>
          </a:bodyPr>
          <a:lstStyle/>
          <a:p>
            <a:pPr marL="101598" indent="0" algn="just">
              <a:buNone/>
            </a:pPr>
            <a:r>
              <a:rPr lang="es-ES" sz="4200" b="1" dirty="0">
                <a:latin typeface="Roboto Condensed" panose="020B0604020202020204"/>
              </a:rPr>
              <a:t>Dios ha dado a los hombres seis días en que trabajar, y requiere que su trabajo sea hecho durante esos seis días laborables. En el sábado pueden hacerse las obras absolutamente necesarias y las de misericordia. </a:t>
            </a:r>
            <a:endParaRPr lang="es-ES" sz="4200" b="1" dirty="0" smtClean="0">
              <a:latin typeface="Roboto Condensed" panose="020B0604020202020204"/>
            </a:endParaRP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spTree>
    <p:extLst>
      <p:ext uri="{BB962C8B-B14F-4D97-AF65-F5344CB8AC3E}">
        <p14:creationId xmlns:p14="http://schemas.microsoft.com/office/powerpoint/2010/main" val="2028274829"/>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496928"/>
            <a:ext cx="8408900"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a:bodyPr>
          <a:lstStyle/>
          <a:p>
            <a:pPr algn="ctr"/>
            <a:r>
              <a:rPr lang="es-CR" b="1" dirty="0">
                <a:latin typeface="Roboto Condensed" panose="020B0604020202020204"/>
              </a:rPr>
              <a:t>    </a:t>
            </a:r>
            <a:r>
              <a:rPr lang="es-CR" b="1" dirty="0" smtClean="0">
                <a:latin typeface="Roboto Condensed" panose="020B0604020202020204"/>
              </a:rPr>
              <a:t>AMAR A DIOS</a:t>
            </a:r>
            <a:endParaRPr lang="es-CR" b="1" dirty="0">
              <a:latin typeface="Roboto Condensed" panose="020B0604020202020204"/>
            </a:endParaRP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901338" y="1789611"/>
            <a:ext cx="10175964" cy="4441372"/>
          </a:xfrm>
        </p:spPr>
        <p:txBody>
          <a:bodyPr>
            <a:noAutofit/>
          </a:bodyPr>
          <a:lstStyle/>
          <a:p>
            <a:pPr marL="101598" indent="0" algn="just">
              <a:buNone/>
            </a:pPr>
            <a:r>
              <a:rPr lang="es-ES" sz="3800" b="1" dirty="0" smtClean="0">
                <a:latin typeface="Roboto Condensed" panose="020B0604020202020204"/>
              </a:rPr>
              <a:t>Para </a:t>
            </a:r>
            <a:r>
              <a:rPr lang="es-ES" sz="3800" b="1" dirty="0">
                <a:latin typeface="Roboto Condensed" panose="020B0604020202020204"/>
              </a:rPr>
              <a:t>santificar el sábado, no debiéramos siquiera permitir que nuestros pensamientos se detengan en cosas de carácter mundanal. Y el mandamiento incluye a todos los que están dentro de nuestras puertas. Los habitantes de la casa deben dejar sus negocios terrenales durante las horas sagradas</a:t>
            </a:r>
            <a:r>
              <a:rPr lang="es-ES" sz="3800" b="1" dirty="0" smtClean="0">
                <a:latin typeface="Roboto Condensed" panose="020B0604020202020204"/>
              </a:rPr>
              <a:t>. HPP pg. 315-316</a:t>
            </a: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spTree>
    <p:extLst>
      <p:ext uri="{BB962C8B-B14F-4D97-AF65-F5344CB8AC3E}">
        <p14:creationId xmlns:p14="http://schemas.microsoft.com/office/powerpoint/2010/main" val="58642127"/>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496928"/>
            <a:ext cx="8408900"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a:bodyPr>
          <a:lstStyle/>
          <a:p>
            <a:pPr algn="ctr"/>
            <a:r>
              <a:rPr lang="es-CR" b="1" dirty="0">
                <a:latin typeface="Roboto Condensed" panose="020B0604020202020204"/>
              </a:rPr>
              <a:t>    </a:t>
            </a:r>
            <a:r>
              <a:rPr lang="es-CR" b="1" dirty="0" smtClean="0">
                <a:latin typeface="Roboto Condensed" panose="020B0604020202020204"/>
              </a:rPr>
              <a:t>AMAR A DIOS</a:t>
            </a:r>
            <a:endParaRPr lang="es-CR" b="1" dirty="0">
              <a:latin typeface="Roboto Condensed" panose="020B0604020202020204"/>
            </a:endParaRP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901338" y="1789611"/>
            <a:ext cx="10175964" cy="4441372"/>
          </a:xfrm>
        </p:spPr>
        <p:txBody>
          <a:bodyPr>
            <a:noAutofit/>
          </a:bodyPr>
          <a:lstStyle/>
          <a:p>
            <a:pPr marL="101598" indent="0" algn="just">
              <a:buNone/>
            </a:pPr>
            <a:r>
              <a:rPr lang="es-ES" sz="3800" b="1" dirty="0">
                <a:latin typeface="Roboto Condensed" panose="020B0604020202020204"/>
              </a:rPr>
              <a:t>El espíritu de la verdadera observancia del sábado nos inducirá a aprovechar sus horas sagradas procurando comprender más perfectamente el carácter y la voluntad de Dios, a apreciar más plenamente su amor y misericordia y a cooperar más eficazmente con él ayudando a nuestros prójimos en sus necesidades espirituales</a:t>
            </a:r>
            <a:r>
              <a:rPr lang="es-ES" sz="3800" b="1" dirty="0" smtClean="0">
                <a:latin typeface="Roboto Condensed" panose="020B0604020202020204"/>
              </a:rPr>
              <a:t>. CBA T1 cap.85</a:t>
            </a: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spTree>
    <p:extLst>
      <p:ext uri="{BB962C8B-B14F-4D97-AF65-F5344CB8AC3E}">
        <p14:creationId xmlns:p14="http://schemas.microsoft.com/office/powerpoint/2010/main" val="2528988205"/>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496928"/>
            <a:ext cx="8408900"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a:bodyPr>
          <a:lstStyle/>
          <a:p>
            <a:pPr algn="ctr"/>
            <a:r>
              <a:rPr lang="es-CR" b="1" dirty="0">
                <a:latin typeface="Roboto Condensed" panose="020B0604020202020204"/>
              </a:rPr>
              <a:t>    </a:t>
            </a:r>
            <a:r>
              <a:rPr lang="es-CR" b="1" dirty="0" smtClean="0">
                <a:latin typeface="Roboto Condensed" panose="020B0604020202020204"/>
              </a:rPr>
              <a:t>AMAR A DIOS</a:t>
            </a:r>
            <a:endParaRPr lang="es-CR" b="1" dirty="0">
              <a:latin typeface="Roboto Condensed" panose="020B0604020202020204"/>
            </a:endParaRP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901338" y="1789611"/>
            <a:ext cx="10175964" cy="4441372"/>
          </a:xfrm>
        </p:spPr>
        <p:txBody>
          <a:bodyPr>
            <a:noAutofit/>
          </a:bodyPr>
          <a:lstStyle/>
          <a:p>
            <a:pPr marL="101598" indent="0" algn="just">
              <a:buNone/>
            </a:pPr>
            <a:r>
              <a:rPr lang="es-ES" sz="3800" b="1" dirty="0">
                <a:latin typeface="Roboto Condensed" panose="020B0604020202020204"/>
              </a:rPr>
              <a:t>El que entra en el verdadero espíritu de la observancia del sábado se hace así idóneo para recibir el sello de Dios, que es el reconocimiento divino de que el carácter del Eterno está reflejado perfectamente en la vida del hombre (</a:t>
            </a:r>
            <a:r>
              <a:rPr lang="es-ES" sz="3800" b="1" dirty="0" err="1">
                <a:latin typeface="Roboto Condensed" panose="020B0604020202020204"/>
              </a:rPr>
              <a:t>Eze</a:t>
            </a:r>
            <a:r>
              <a:rPr lang="es-ES" sz="3800" b="1" dirty="0">
                <a:latin typeface="Roboto Condensed" panose="020B0604020202020204"/>
              </a:rPr>
              <a:t>. 20: 20). </a:t>
            </a:r>
            <a:endParaRPr lang="es-ES" sz="3800" b="1" dirty="0" smtClean="0">
              <a:latin typeface="Roboto Condensed" panose="020B0604020202020204"/>
            </a:endParaRP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spTree>
    <p:extLst>
      <p:ext uri="{BB962C8B-B14F-4D97-AF65-F5344CB8AC3E}">
        <p14:creationId xmlns:p14="http://schemas.microsoft.com/office/powerpoint/2010/main" val="1055369394"/>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DF61BD3-6851-4CDE-A496-A9844F85703B}"/>
              </a:ext>
            </a:extLst>
          </p:cNvPr>
          <p:cNvSpPr>
            <a:spLocks noGrp="1"/>
          </p:cNvSpPr>
          <p:nvPr>
            <p:ph type="title"/>
          </p:nvPr>
        </p:nvSpPr>
        <p:spPr/>
        <p:txBody>
          <a:bodyPr>
            <a:normAutofit/>
          </a:bodyPr>
          <a:lstStyle/>
          <a:p>
            <a:r>
              <a:rPr lang="es-CR" sz="4000" b="1" dirty="0">
                <a:solidFill>
                  <a:schemeClr val="bg1"/>
                </a:solidFill>
                <a:latin typeface="Roboto Condensed" panose="020B0604020202020204"/>
              </a:rPr>
              <a:t>INTRODUCCIÓN</a:t>
            </a:r>
          </a:p>
        </p:txBody>
      </p:sp>
      <p:sp>
        <p:nvSpPr>
          <p:cNvPr id="3" name="Marcador de contenido 2">
            <a:extLst>
              <a:ext uri="{FF2B5EF4-FFF2-40B4-BE49-F238E27FC236}">
                <a16:creationId xmlns:a16="http://schemas.microsoft.com/office/drawing/2014/main" id="{43929C60-15E0-42F5-9445-8793B89B18C0}"/>
              </a:ext>
            </a:extLst>
          </p:cNvPr>
          <p:cNvSpPr>
            <a:spLocks noGrp="1"/>
          </p:cNvSpPr>
          <p:nvPr>
            <p:ph type="body" idx="1"/>
          </p:nvPr>
        </p:nvSpPr>
        <p:spPr>
          <a:xfrm>
            <a:off x="1085700" y="1971619"/>
            <a:ext cx="10109169" cy="4011170"/>
          </a:xfrm>
        </p:spPr>
        <p:txBody>
          <a:bodyPr>
            <a:noAutofit/>
          </a:bodyPr>
          <a:lstStyle/>
          <a:p>
            <a:pPr marL="0" indent="0" algn="just">
              <a:buNone/>
            </a:pPr>
            <a:r>
              <a:rPr lang="es-ES" sz="4400" b="1" dirty="0" smtClean="0">
                <a:solidFill>
                  <a:srgbClr val="0070C0"/>
                </a:solidFill>
                <a:latin typeface="Roboto Condensed" panose="020B0604020202020204"/>
              </a:rPr>
              <a:t>Instrumento de orientación:</a:t>
            </a:r>
          </a:p>
          <a:p>
            <a:pPr marL="0" indent="0" algn="just">
              <a:buNone/>
            </a:pPr>
            <a:r>
              <a:rPr lang="es-ES" sz="4400" b="1" dirty="0" smtClean="0">
                <a:latin typeface="Roboto Condensed" panose="020B0604020202020204"/>
              </a:rPr>
              <a:t>GPS: Actualmente por medio de aplicaciones en los teléfonos móviles se puede saber la ubicación de amigos o lugares de interés.</a:t>
            </a:r>
            <a:endParaRPr lang="es-ES" sz="4000" b="1" dirty="0" smtClean="0">
              <a:latin typeface="Roboto Condensed" panose="020B0604020202020204"/>
            </a:endParaRPr>
          </a:p>
        </p:txBody>
      </p:sp>
      <p:pic>
        <p:nvPicPr>
          <p:cNvPr id="6" name="Picture 4" descr="Imagen relacionada">
            <a:extLst>
              <a:ext uri="{FF2B5EF4-FFF2-40B4-BE49-F238E27FC236}">
                <a16:creationId xmlns:a16="http://schemas.microsoft.com/office/drawing/2014/main" id="{2D2C81E0-0081-4534-94EC-C0657A4F1F34}"/>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descr="Resultado de imagen para logo de mayordomia">
            <a:extLst>
              <a:ext uri="{FF2B5EF4-FFF2-40B4-BE49-F238E27FC236}">
                <a16:creationId xmlns:a16="http://schemas.microsoft.com/office/drawing/2014/main" id="{08EFCB1E-0B1C-44AF-AAFE-831251339D2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9" name="CuadroTexto 8">
            <a:extLst>
              <a:ext uri="{FF2B5EF4-FFF2-40B4-BE49-F238E27FC236}">
                <a16:creationId xmlns:a16="http://schemas.microsoft.com/office/drawing/2014/main" id="{976760FB-827A-4FA7-807D-3F073731EFF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pic>
        <p:nvPicPr>
          <p:cNvPr id="4" name="Imagen 3"/>
          <p:cNvPicPr>
            <a:picLocks noChangeAspect="1"/>
          </p:cNvPicPr>
          <p:nvPr/>
        </p:nvPicPr>
        <p:blipFill>
          <a:blip r:embed="rId4"/>
          <a:stretch>
            <a:fillRect/>
          </a:stretch>
        </p:blipFill>
        <p:spPr>
          <a:xfrm>
            <a:off x="9824811" y="685708"/>
            <a:ext cx="1646063" cy="1225402"/>
          </a:xfrm>
          <a:prstGeom prst="rect">
            <a:avLst/>
          </a:prstGeom>
        </p:spPr>
      </p:pic>
    </p:spTree>
    <p:extLst>
      <p:ext uri="{BB962C8B-B14F-4D97-AF65-F5344CB8AC3E}">
        <p14:creationId xmlns:p14="http://schemas.microsoft.com/office/powerpoint/2010/main" val="1071181243"/>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DF61BD3-6851-4CDE-A496-A9844F85703B}"/>
              </a:ext>
            </a:extLst>
          </p:cNvPr>
          <p:cNvSpPr>
            <a:spLocks noGrp="1"/>
          </p:cNvSpPr>
          <p:nvPr>
            <p:ph type="title"/>
          </p:nvPr>
        </p:nvSpPr>
        <p:spPr/>
        <p:txBody>
          <a:bodyPr>
            <a:normAutofit/>
          </a:bodyPr>
          <a:lstStyle/>
          <a:p>
            <a:r>
              <a:rPr lang="es-CR" sz="4000" b="1" dirty="0" smtClean="0">
                <a:solidFill>
                  <a:schemeClr val="bg1"/>
                </a:solidFill>
                <a:latin typeface="Roboto Condensed" panose="020B0604020202020204"/>
              </a:rPr>
              <a:t>LLAMADO</a:t>
            </a:r>
            <a:endParaRPr lang="es-CR" sz="4000" b="1" dirty="0">
              <a:solidFill>
                <a:schemeClr val="bg1"/>
              </a:solidFill>
              <a:latin typeface="Roboto Condensed" panose="020B0604020202020204"/>
            </a:endParaRPr>
          </a:p>
        </p:txBody>
      </p:sp>
      <p:sp>
        <p:nvSpPr>
          <p:cNvPr id="3" name="Marcador de contenido 2">
            <a:extLst>
              <a:ext uri="{FF2B5EF4-FFF2-40B4-BE49-F238E27FC236}">
                <a16:creationId xmlns:a16="http://schemas.microsoft.com/office/drawing/2014/main" id="{43929C60-15E0-42F5-9445-8793B89B18C0}"/>
              </a:ext>
            </a:extLst>
          </p:cNvPr>
          <p:cNvSpPr>
            <a:spLocks noGrp="1"/>
          </p:cNvSpPr>
          <p:nvPr>
            <p:ph type="body" idx="1"/>
          </p:nvPr>
        </p:nvSpPr>
        <p:spPr>
          <a:xfrm>
            <a:off x="776357" y="1918933"/>
            <a:ext cx="10568065" cy="4076920"/>
          </a:xfrm>
        </p:spPr>
        <p:txBody>
          <a:bodyPr>
            <a:noAutofit/>
          </a:bodyPr>
          <a:lstStyle/>
          <a:p>
            <a:pPr marL="0" indent="0" algn="just">
              <a:buNone/>
            </a:pPr>
            <a:r>
              <a:rPr lang="es-ES" sz="4200" b="1" dirty="0" smtClean="0">
                <a:solidFill>
                  <a:srgbClr val="0070C0"/>
                </a:solidFill>
                <a:latin typeface="Roboto Condensed" panose="020B0604020202020204"/>
              </a:rPr>
              <a:t>Reavivamiento es ubicarse con el GPS de la ley de Dios. </a:t>
            </a:r>
            <a:r>
              <a:rPr lang="es-ES" sz="4200" b="1" dirty="0" smtClean="0">
                <a:latin typeface="Roboto Condensed" panose="020B0604020202020204"/>
              </a:rPr>
              <a:t>Porque aprendemos que amar a Dios es: </a:t>
            </a:r>
          </a:p>
          <a:p>
            <a:pPr marL="0" indent="0" algn="just">
              <a:buNone/>
            </a:pPr>
            <a:r>
              <a:rPr lang="es-ES" sz="4200" b="1" dirty="0" smtClean="0">
                <a:solidFill>
                  <a:srgbClr val="0070C0"/>
                </a:solidFill>
                <a:latin typeface="Roboto Condensed" panose="020B0604020202020204"/>
              </a:rPr>
              <a:t>Reconocer</a:t>
            </a:r>
            <a:r>
              <a:rPr lang="es-ES" sz="4200" b="1" dirty="0" smtClean="0">
                <a:latin typeface="Roboto Condensed" panose="020B0604020202020204"/>
              </a:rPr>
              <a:t> que es </a:t>
            </a:r>
            <a:r>
              <a:rPr lang="es-ES" sz="4200" b="1" dirty="0">
                <a:latin typeface="Roboto Condensed" panose="020B0604020202020204"/>
              </a:rPr>
              <a:t>la fuente de </a:t>
            </a:r>
            <a:r>
              <a:rPr lang="es-ES" sz="4200" b="1" dirty="0" smtClean="0">
                <a:latin typeface="Roboto Condensed" panose="020B0604020202020204"/>
              </a:rPr>
              <a:t>todo, </a:t>
            </a:r>
            <a:r>
              <a:rPr lang="es-ES" sz="4200" b="1" dirty="0">
                <a:latin typeface="Roboto Condensed" panose="020B0604020202020204"/>
              </a:rPr>
              <a:t>el que lo sustenta </a:t>
            </a:r>
            <a:r>
              <a:rPr lang="es-ES" sz="4200" b="1" dirty="0" smtClean="0">
                <a:latin typeface="Roboto Condensed" panose="020B0604020202020204"/>
              </a:rPr>
              <a:t>todo y </a:t>
            </a:r>
            <a:r>
              <a:rPr lang="es-ES" sz="4200" b="1" dirty="0">
                <a:latin typeface="Roboto Condensed" panose="020B0604020202020204"/>
              </a:rPr>
              <a:t>es el único que tiene derecho a </a:t>
            </a:r>
            <a:r>
              <a:rPr lang="es-ES" sz="4200" b="1" dirty="0" smtClean="0">
                <a:latin typeface="Roboto Condensed" panose="020B0604020202020204"/>
              </a:rPr>
              <a:t>ser adorado. </a:t>
            </a:r>
          </a:p>
          <a:p>
            <a:pPr marL="0" indent="0" algn="just">
              <a:buNone/>
            </a:pPr>
            <a:endParaRPr lang="es-ES" sz="4200" b="1" dirty="0">
              <a:latin typeface="Roboto Condensed" panose="020B0604020202020204"/>
            </a:endParaRPr>
          </a:p>
        </p:txBody>
      </p:sp>
      <p:pic>
        <p:nvPicPr>
          <p:cNvPr id="6" name="Picture 4" descr="Imagen relacionada">
            <a:extLst>
              <a:ext uri="{FF2B5EF4-FFF2-40B4-BE49-F238E27FC236}">
                <a16:creationId xmlns:a16="http://schemas.microsoft.com/office/drawing/2014/main" id="{2D2C81E0-0081-4534-94EC-C0657A4F1F34}"/>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descr="Resultado de imagen para logo de mayordomia">
            <a:extLst>
              <a:ext uri="{FF2B5EF4-FFF2-40B4-BE49-F238E27FC236}">
                <a16:creationId xmlns:a16="http://schemas.microsoft.com/office/drawing/2014/main" id="{08EFCB1E-0B1C-44AF-AAFE-831251339D2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9" name="CuadroTexto 8">
            <a:extLst>
              <a:ext uri="{FF2B5EF4-FFF2-40B4-BE49-F238E27FC236}">
                <a16:creationId xmlns:a16="http://schemas.microsoft.com/office/drawing/2014/main" id="{976760FB-827A-4FA7-807D-3F073731EFF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spTree>
    <p:extLst>
      <p:ext uri="{BB962C8B-B14F-4D97-AF65-F5344CB8AC3E}">
        <p14:creationId xmlns:p14="http://schemas.microsoft.com/office/powerpoint/2010/main" val="1607396427"/>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DF61BD3-6851-4CDE-A496-A9844F85703B}"/>
              </a:ext>
            </a:extLst>
          </p:cNvPr>
          <p:cNvSpPr>
            <a:spLocks noGrp="1"/>
          </p:cNvSpPr>
          <p:nvPr>
            <p:ph type="title"/>
          </p:nvPr>
        </p:nvSpPr>
        <p:spPr/>
        <p:txBody>
          <a:bodyPr>
            <a:normAutofit/>
          </a:bodyPr>
          <a:lstStyle/>
          <a:p>
            <a:r>
              <a:rPr lang="es-CR" sz="4000" b="1" dirty="0" smtClean="0">
                <a:solidFill>
                  <a:schemeClr val="bg1"/>
                </a:solidFill>
                <a:latin typeface="Roboto Condensed" panose="020B0604020202020204"/>
              </a:rPr>
              <a:t>LLAMADO</a:t>
            </a:r>
            <a:endParaRPr lang="es-CR" sz="4000" b="1" dirty="0">
              <a:solidFill>
                <a:schemeClr val="bg1"/>
              </a:solidFill>
              <a:latin typeface="Roboto Condensed" panose="020B0604020202020204"/>
            </a:endParaRPr>
          </a:p>
        </p:txBody>
      </p:sp>
      <p:sp>
        <p:nvSpPr>
          <p:cNvPr id="3" name="Marcador de contenido 2">
            <a:extLst>
              <a:ext uri="{FF2B5EF4-FFF2-40B4-BE49-F238E27FC236}">
                <a16:creationId xmlns:a16="http://schemas.microsoft.com/office/drawing/2014/main" id="{43929C60-15E0-42F5-9445-8793B89B18C0}"/>
              </a:ext>
            </a:extLst>
          </p:cNvPr>
          <p:cNvSpPr>
            <a:spLocks noGrp="1"/>
          </p:cNvSpPr>
          <p:nvPr>
            <p:ph type="body" idx="1"/>
          </p:nvPr>
        </p:nvSpPr>
        <p:spPr>
          <a:xfrm>
            <a:off x="862148" y="1474790"/>
            <a:ext cx="10293531" cy="4809997"/>
          </a:xfrm>
        </p:spPr>
        <p:txBody>
          <a:bodyPr>
            <a:noAutofit/>
          </a:bodyPr>
          <a:lstStyle/>
          <a:p>
            <a:pPr marL="0" indent="0" algn="just">
              <a:buNone/>
            </a:pPr>
            <a:r>
              <a:rPr lang="es-ES" sz="4000" b="1" dirty="0" smtClean="0">
                <a:solidFill>
                  <a:srgbClr val="0070C0"/>
                </a:solidFill>
                <a:latin typeface="Roboto Condensed" panose="020B0604020202020204"/>
              </a:rPr>
              <a:t>Aprender</a:t>
            </a:r>
            <a:r>
              <a:rPr lang="es-ES" sz="4000" b="1" dirty="0" smtClean="0">
                <a:latin typeface="Roboto Condensed" panose="020B0604020202020204"/>
              </a:rPr>
              <a:t> a amarlo más que a cualquier persona, criatura o cosa.</a:t>
            </a:r>
          </a:p>
          <a:p>
            <a:pPr marL="0" indent="0" algn="just">
              <a:buNone/>
            </a:pPr>
            <a:r>
              <a:rPr lang="es-ES" sz="4000" b="1" dirty="0" smtClean="0">
                <a:solidFill>
                  <a:srgbClr val="0070C0"/>
                </a:solidFill>
                <a:latin typeface="Roboto Condensed" panose="020B0604020202020204"/>
              </a:rPr>
              <a:t>Respetar</a:t>
            </a:r>
            <a:r>
              <a:rPr lang="es-ES" sz="4000" b="1" dirty="0" smtClean="0">
                <a:latin typeface="Roboto Condensed" panose="020B0604020202020204"/>
              </a:rPr>
              <a:t> el nombre (carácter) de Dios que es majestuoso, santo, puro y pronunciarlo con reverencia y cuidado.</a:t>
            </a:r>
          </a:p>
          <a:p>
            <a:pPr marL="0" indent="0" algn="just">
              <a:buNone/>
            </a:pPr>
            <a:r>
              <a:rPr lang="es-ES" sz="4000" b="1" dirty="0" smtClean="0">
                <a:solidFill>
                  <a:srgbClr val="0070C0"/>
                </a:solidFill>
                <a:latin typeface="Roboto Condensed" panose="020B0604020202020204"/>
              </a:rPr>
              <a:t>Obedecer</a:t>
            </a:r>
            <a:r>
              <a:rPr lang="es-ES" sz="4000" b="1" dirty="0" smtClean="0">
                <a:latin typeface="Roboto Condensed" panose="020B0604020202020204"/>
              </a:rPr>
              <a:t> el cuarto mandamiento como prueba de fidelidad y adoración verdadera.</a:t>
            </a:r>
            <a:endParaRPr lang="es-ES" sz="4000" b="1" dirty="0">
              <a:latin typeface="Roboto Condensed" panose="020B0604020202020204"/>
            </a:endParaRPr>
          </a:p>
        </p:txBody>
      </p:sp>
      <p:pic>
        <p:nvPicPr>
          <p:cNvPr id="6" name="Picture 4" descr="Imagen relacionada">
            <a:extLst>
              <a:ext uri="{FF2B5EF4-FFF2-40B4-BE49-F238E27FC236}">
                <a16:creationId xmlns:a16="http://schemas.microsoft.com/office/drawing/2014/main" id="{2D2C81E0-0081-4534-94EC-C0657A4F1F34}"/>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descr="Resultado de imagen para logo de mayordomia">
            <a:extLst>
              <a:ext uri="{FF2B5EF4-FFF2-40B4-BE49-F238E27FC236}">
                <a16:creationId xmlns:a16="http://schemas.microsoft.com/office/drawing/2014/main" id="{08EFCB1E-0B1C-44AF-AAFE-831251339D2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9" name="CuadroTexto 8">
            <a:extLst>
              <a:ext uri="{FF2B5EF4-FFF2-40B4-BE49-F238E27FC236}">
                <a16:creationId xmlns:a16="http://schemas.microsoft.com/office/drawing/2014/main" id="{976760FB-827A-4FA7-807D-3F073731EFF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spTree>
    <p:extLst>
      <p:ext uri="{BB962C8B-B14F-4D97-AF65-F5344CB8AC3E}">
        <p14:creationId xmlns:p14="http://schemas.microsoft.com/office/powerpoint/2010/main" val="2795995626"/>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DF61BD3-6851-4CDE-A496-A9844F85703B}"/>
              </a:ext>
            </a:extLst>
          </p:cNvPr>
          <p:cNvSpPr>
            <a:spLocks noGrp="1"/>
          </p:cNvSpPr>
          <p:nvPr>
            <p:ph type="title"/>
          </p:nvPr>
        </p:nvSpPr>
        <p:spPr/>
        <p:txBody>
          <a:bodyPr>
            <a:normAutofit/>
          </a:bodyPr>
          <a:lstStyle/>
          <a:p>
            <a:r>
              <a:rPr lang="es-CR" sz="4000" b="1" dirty="0">
                <a:solidFill>
                  <a:schemeClr val="bg1"/>
                </a:solidFill>
                <a:latin typeface="Roboto Condensed" panose="020B0604020202020204"/>
              </a:rPr>
              <a:t>INTRODUCCIÓN</a:t>
            </a:r>
          </a:p>
        </p:txBody>
      </p:sp>
      <p:sp>
        <p:nvSpPr>
          <p:cNvPr id="3" name="Marcador de contenido 2">
            <a:extLst>
              <a:ext uri="{FF2B5EF4-FFF2-40B4-BE49-F238E27FC236}">
                <a16:creationId xmlns:a16="http://schemas.microsoft.com/office/drawing/2014/main" id="{43929C60-15E0-42F5-9445-8793B89B18C0}"/>
              </a:ext>
            </a:extLst>
          </p:cNvPr>
          <p:cNvSpPr>
            <a:spLocks noGrp="1"/>
          </p:cNvSpPr>
          <p:nvPr>
            <p:ph type="body" idx="1"/>
          </p:nvPr>
        </p:nvSpPr>
        <p:spPr>
          <a:xfrm>
            <a:off x="1085700" y="1971619"/>
            <a:ext cx="10109169" cy="4011170"/>
          </a:xfrm>
        </p:spPr>
        <p:txBody>
          <a:bodyPr>
            <a:noAutofit/>
          </a:bodyPr>
          <a:lstStyle/>
          <a:p>
            <a:pPr marL="0" indent="0" algn="just">
              <a:buNone/>
            </a:pPr>
            <a:r>
              <a:rPr lang="es-ES" sz="4000" b="1" dirty="0" smtClean="0">
                <a:latin typeface="Roboto Condensed" panose="020B0604020202020204"/>
              </a:rPr>
              <a:t>El GPS del cristiano para ubicarse, tomar buenas decisiones, hacer diferencia entre lo que lo valoriza o lo devalúa, lo edifica o lo destruye, lo que le permite tener buenas o malas relaciones con las personas, y finalmente lo que lo acerca o aleja de Dios son </a:t>
            </a:r>
            <a:r>
              <a:rPr lang="es-ES" sz="4000" b="1" dirty="0" smtClean="0">
                <a:solidFill>
                  <a:srgbClr val="0070C0"/>
                </a:solidFill>
                <a:latin typeface="Roboto Condensed" panose="020B0604020202020204"/>
              </a:rPr>
              <a:t>los mandamientos de Dios.</a:t>
            </a:r>
          </a:p>
        </p:txBody>
      </p:sp>
      <p:pic>
        <p:nvPicPr>
          <p:cNvPr id="6" name="Picture 4" descr="Imagen relacionada">
            <a:extLst>
              <a:ext uri="{FF2B5EF4-FFF2-40B4-BE49-F238E27FC236}">
                <a16:creationId xmlns:a16="http://schemas.microsoft.com/office/drawing/2014/main" id="{2D2C81E0-0081-4534-94EC-C0657A4F1F34}"/>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descr="Resultado de imagen para logo de mayordomia">
            <a:extLst>
              <a:ext uri="{FF2B5EF4-FFF2-40B4-BE49-F238E27FC236}">
                <a16:creationId xmlns:a16="http://schemas.microsoft.com/office/drawing/2014/main" id="{08EFCB1E-0B1C-44AF-AAFE-831251339D2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9" name="CuadroTexto 8">
            <a:extLst>
              <a:ext uri="{FF2B5EF4-FFF2-40B4-BE49-F238E27FC236}">
                <a16:creationId xmlns:a16="http://schemas.microsoft.com/office/drawing/2014/main" id="{976760FB-827A-4FA7-807D-3F073731EFF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pic>
        <p:nvPicPr>
          <p:cNvPr id="4" name="Imagen 3"/>
          <p:cNvPicPr>
            <a:picLocks noChangeAspect="1"/>
          </p:cNvPicPr>
          <p:nvPr/>
        </p:nvPicPr>
        <p:blipFill>
          <a:blip r:embed="rId4"/>
          <a:stretch>
            <a:fillRect/>
          </a:stretch>
        </p:blipFill>
        <p:spPr>
          <a:xfrm>
            <a:off x="9824811" y="746217"/>
            <a:ext cx="1646063" cy="1225402"/>
          </a:xfrm>
          <a:prstGeom prst="rect">
            <a:avLst/>
          </a:prstGeom>
        </p:spPr>
      </p:pic>
    </p:spTree>
    <p:extLst>
      <p:ext uri="{BB962C8B-B14F-4D97-AF65-F5344CB8AC3E}">
        <p14:creationId xmlns:p14="http://schemas.microsoft.com/office/powerpoint/2010/main" val="829974618"/>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496928"/>
            <a:ext cx="8408900"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a:bodyPr>
          <a:lstStyle/>
          <a:p>
            <a:pPr algn="ctr"/>
            <a:r>
              <a:rPr lang="es-CR" b="1" dirty="0">
                <a:latin typeface="Roboto Condensed" panose="020B0604020202020204"/>
              </a:rPr>
              <a:t>    </a:t>
            </a:r>
            <a:r>
              <a:rPr lang="es-CR" b="1" dirty="0" smtClean="0">
                <a:latin typeface="Roboto Condensed" panose="020B0604020202020204"/>
              </a:rPr>
              <a:t>GPS = LEY DE DIOS</a:t>
            </a:r>
            <a:endParaRPr lang="es-CR" b="1" dirty="0">
              <a:latin typeface="Roboto Condensed" panose="020B0604020202020204"/>
            </a:endParaRP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854948" y="2209130"/>
            <a:ext cx="10463348" cy="4671489"/>
          </a:xfrm>
        </p:spPr>
        <p:txBody>
          <a:bodyPr>
            <a:noAutofit/>
          </a:bodyPr>
          <a:lstStyle/>
          <a:p>
            <a:pPr marL="101598" indent="0" algn="just">
              <a:buNone/>
            </a:pPr>
            <a:r>
              <a:rPr lang="es-ES" sz="4200" b="1" dirty="0">
                <a:latin typeface="Roboto Condensed" panose="020B0604020202020204"/>
              </a:rPr>
              <a:t>La ley de Jehová es perfecta, que </a:t>
            </a:r>
            <a:r>
              <a:rPr lang="es-ES" sz="4200" b="1" dirty="0">
                <a:solidFill>
                  <a:srgbClr val="0070C0"/>
                </a:solidFill>
                <a:latin typeface="Roboto Condensed" panose="020B0604020202020204"/>
              </a:rPr>
              <a:t>convierte el alma</a:t>
            </a:r>
            <a:r>
              <a:rPr lang="es-ES" sz="4200" b="1" dirty="0" smtClean="0">
                <a:latin typeface="Roboto Condensed" panose="020B0604020202020204"/>
              </a:rPr>
              <a:t>; El </a:t>
            </a:r>
            <a:r>
              <a:rPr lang="es-ES" sz="4200" b="1" dirty="0">
                <a:latin typeface="Roboto Condensed" panose="020B0604020202020204"/>
              </a:rPr>
              <a:t>testimonio de Jehová es fiel, que hace </a:t>
            </a:r>
            <a:r>
              <a:rPr lang="es-ES" sz="4200" b="1" dirty="0">
                <a:solidFill>
                  <a:srgbClr val="0070C0"/>
                </a:solidFill>
                <a:latin typeface="Roboto Condensed" panose="020B0604020202020204"/>
              </a:rPr>
              <a:t>sabio al sencillo. </a:t>
            </a:r>
            <a:r>
              <a:rPr lang="es-ES" sz="4200" b="1" dirty="0">
                <a:latin typeface="Roboto Condensed" panose="020B0604020202020204"/>
              </a:rPr>
              <a:t>Los mandamientos de Jehová son rectos, que </a:t>
            </a:r>
            <a:r>
              <a:rPr lang="es-ES" sz="4200" b="1" dirty="0">
                <a:solidFill>
                  <a:srgbClr val="0070C0"/>
                </a:solidFill>
                <a:latin typeface="Roboto Condensed" panose="020B0604020202020204"/>
              </a:rPr>
              <a:t>alegran el corazón</a:t>
            </a:r>
            <a:r>
              <a:rPr lang="es-ES" sz="4200" b="1" dirty="0" smtClean="0">
                <a:latin typeface="Roboto Condensed" panose="020B0604020202020204"/>
              </a:rPr>
              <a:t>; El </a:t>
            </a:r>
            <a:r>
              <a:rPr lang="es-ES" sz="4200" b="1" dirty="0">
                <a:latin typeface="Roboto Condensed" panose="020B0604020202020204"/>
              </a:rPr>
              <a:t>precepto de Jehová es puro, que </a:t>
            </a:r>
            <a:r>
              <a:rPr lang="es-ES" sz="4200" b="1" dirty="0">
                <a:solidFill>
                  <a:srgbClr val="0070C0"/>
                </a:solidFill>
                <a:latin typeface="Roboto Condensed" panose="020B0604020202020204"/>
              </a:rPr>
              <a:t>alumbra los ojos.</a:t>
            </a:r>
          </a:p>
          <a:p>
            <a:pPr marL="101598" indent="0" algn="just">
              <a:buNone/>
            </a:pPr>
            <a:endParaRPr lang="es-ES" sz="4400" b="1" dirty="0">
              <a:latin typeface="Roboto Condensed" panose="020B0604020202020204"/>
            </a:endParaRPr>
          </a:p>
          <a:p>
            <a:pPr marL="101598" indent="0" algn="just">
              <a:buNone/>
            </a:pPr>
            <a:endParaRPr lang="es-ES" sz="4400" b="1" dirty="0" smtClean="0">
              <a:latin typeface="Roboto Condensed" panose="020B0604020202020204"/>
            </a:endParaRP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spTree>
    <p:extLst>
      <p:ext uri="{BB962C8B-B14F-4D97-AF65-F5344CB8AC3E}">
        <p14:creationId xmlns:p14="http://schemas.microsoft.com/office/powerpoint/2010/main" val="2441861397"/>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496928"/>
            <a:ext cx="8408900"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a:bodyPr>
          <a:lstStyle/>
          <a:p>
            <a:pPr algn="ctr"/>
            <a:r>
              <a:rPr lang="es-CR" b="1" dirty="0">
                <a:latin typeface="Roboto Condensed" panose="020B0604020202020204"/>
              </a:rPr>
              <a:t>    </a:t>
            </a:r>
            <a:r>
              <a:rPr lang="es-CR" b="1" dirty="0" smtClean="0">
                <a:latin typeface="Roboto Condensed" panose="020B0604020202020204"/>
              </a:rPr>
              <a:t>GPS = LEY DE DIOS</a:t>
            </a:r>
            <a:endParaRPr lang="es-CR" b="1" dirty="0">
              <a:latin typeface="Roboto Condensed" panose="020B0604020202020204"/>
            </a:endParaRP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763508" y="1867990"/>
            <a:ext cx="10463348" cy="5744150"/>
          </a:xfrm>
        </p:spPr>
        <p:txBody>
          <a:bodyPr>
            <a:noAutofit/>
          </a:bodyPr>
          <a:lstStyle/>
          <a:p>
            <a:pPr marL="101598" indent="0" algn="just">
              <a:buNone/>
            </a:pPr>
            <a:r>
              <a:rPr lang="es-ES" sz="3800" b="1" dirty="0">
                <a:latin typeface="Roboto Condensed" panose="020B0604020202020204"/>
              </a:rPr>
              <a:t>El temor de Jehová es limpio, que </a:t>
            </a:r>
            <a:r>
              <a:rPr lang="es-ES" sz="3800" b="1" dirty="0">
                <a:solidFill>
                  <a:srgbClr val="0070C0"/>
                </a:solidFill>
                <a:latin typeface="Roboto Condensed" panose="020B0604020202020204"/>
              </a:rPr>
              <a:t>permanece para siempre</a:t>
            </a:r>
            <a:r>
              <a:rPr lang="es-ES" sz="3800" b="1" dirty="0" smtClean="0">
                <a:latin typeface="Roboto Condensed" panose="020B0604020202020204"/>
              </a:rPr>
              <a:t>; Los </a:t>
            </a:r>
            <a:r>
              <a:rPr lang="es-ES" sz="3800" b="1" dirty="0">
                <a:latin typeface="Roboto Condensed" panose="020B0604020202020204"/>
              </a:rPr>
              <a:t>juicios de Jehová son verdad, todos justos</a:t>
            </a:r>
            <a:r>
              <a:rPr lang="es-ES" sz="3800" b="1" dirty="0" smtClean="0">
                <a:latin typeface="Roboto Condensed" panose="020B0604020202020204"/>
              </a:rPr>
              <a:t>. Deseables </a:t>
            </a:r>
            <a:r>
              <a:rPr lang="es-ES" sz="3800" b="1" dirty="0">
                <a:solidFill>
                  <a:srgbClr val="0070C0"/>
                </a:solidFill>
                <a:latin typeface="Roboto Condensed" panose="020B0604020202020204"/>
              </a:rPr>
              <a:t>son más que el oro</a:t>
            </a:r>
            <a:r>
              <a:rPr lang="es-ES" sz="3800" b="1" dirty="0">
                <a:latin typeface="Roboto Condensed" panose="020B0604020202020204"/>
              </a:rPr>
              <a:t>, y más que mucho oro afinado</a:t>
            </a:r>
            <a:r>
              <a:rPr lang="es-ES" sz="3800" b="1" dirty="0" smtClean="0">
                <a:latin typeface="Roboto Condensed" panose="020B0604020202020204"/>
              </a:rPr>
              <a:t>; </a:t>
            </a:r>
            <a:r>
              <a:rPr lang="es-ES" sz="3800" b="1" dirty="0" smtClean="0">
                <a:solidFill>
                  <a:srgbClr val="0070C0"/>
                </a:solidFill>
                <a:latin typeface="Roboto Condensed" panose="020B0604020202020204"/>
              </a:rPr>
              <a:t>Y </a:t>
            </a:r>
            <a:r>
              <a:rPr lang="es-ES" sz="3800" b="1" dirty="0">
                <a:solidFill>
                  <a:srgbClr val="0070C0"/>
                </a:solidFill>
                <a:latin typeface="Roboto Condensed" panose="020B0604020202020204"/>
              </a:rPr>
              <a:t>dulces más que miel</a:t>
            </a:r>
            <a:r>
              <a:rPr lang="es-ES" sz="3800" b="1" dirty="0">
                <a:latin typeface="Roboto Condensed" panose="020B0604020202020204"/>
              </a:rPr>
              <a:t>, y que la que destila del panal</a:t>
            </a:r>
            <a:r>
              <a:rPr lang="es-ES" sz="3800" b="1" dirty="0" smtClean="0">
                <a:latin typeface="Roboto Condensed" panose="020B0604020202020204"/>
              </a:rPr>
              <a:t>. </a:t>
            </a:r>
            <a:r>
              <a:rPr lang="es-ES" sz="3800" b="1" dirty="0">
                <a:latin typeface="Roboto Condensed" panose="020B0604020202020204"/>
              </a:rPr>
              <a:t>T</a:t>
            </a:r>
            <a:r>
              <a:rPr lang="es-ES" sz="3800" b="1" dirty="0" smtClean="0">
                <a:latin typeface="Roboto Condensed" panose="020B0604020202020204"/>
              </a:rPr>
              <a:t>u </a:t>
            </a:r>
            <a:r>
              <a:rPr lang="es-ES" sz="3800" b="1" dirty="0">
                <a:latin typeface="Roboto Condensed" panose="020B0604020202020204"/>
              </a:rPr>
              <a:t>siervo es además amonestado con ellos</a:t>
            </a:r>
            <a:r>
              <a:rPr lang="es-ES" sz="3800" b="1" dirty="0" smtClean="0">
                <a:latin typeface="Roboto Condensed" panose="020B0604020202020204"/>
              </a:rPr>
              <a:t>; </a:t>
            </a:r>
            <a:r>
              <a:rPr lang="es-ES" sz="3800" b="1" dirty="0" smtClean="0">
                <a:solidFill>
                  <a:srgbClr val="0070C0"/>
                </a:solidFill>
                <a:latin typeface="Roboto Condensed" panose="020B0604020202020204"/>
              </a:rPr>
              <a:t>En </a:t>
            </a:r>
            <a:r>
              <a:rPr lang="es-ES" sz="3800" b="1" dirty="0">
                <a:solidFill>
                  <a:srgbClr val="0070C0"/>
                </a:solidFill>
                <a:latin typeface="Roboto Condensed" panose="020B0604020202020204"/>
              </a:rPr>
              <a:t>guardarlos hay </a:t>
            </a:r>
            <a:r>
              <a:rPr lang="es-ES" sz="3800" b="1" dirty="0" smtClean="0">
                <a:solidFill>
                  <a:srgbClr val="0070C0"/>
                </a:solidFill>
                <a:latin typeface="Roboto Condensed" panose="020B0604020202020204"/>
              </a:rPr>
              <a:t>gran recompensa.             </a:t>
            </a:r>
            <a:r>
              <a:rPr lang="es-ES" sz="3800" b="1" dirty="0" smtClean="0">
                <a:latin typeface="Roboto Condensed" panose="020B0604020202020204"/>
              </a:rPr>
              <a:t>Salmo 19:7-11</a:t>
            </a:r>
            <a:endParaRPr lang="es-ES" sz="3800" b="1" dirty="0">
              <a:solidFill>
                <a:srgbClr val="0070C0"/>
              </a:solidFill>
              <a:latin typeface="Roboto Condensed" panose="020B0604020202020204"/>
            </a:endParaRPr>
          </a:p>
          <a:p>
            <a:pPr marL="101598" indent="0" algn="just">
              <a:buNone/>
            </a:pPr>
            <a:endParaRPr lang="es-ES" sz="4400" b="1" dirty="0">
              <a:latin typeface="Roboto Condensed" panose="020B0604020202020204"/>
            </a:endParaRPr>
          </a:p>
          <a:p>
            <a:pPr marL="101598" indent="0" algn="just">
              <a:buNone/>
            </a:pPr>
            <a:endParaRPr lang="es-ES" sz="4400" b="1" dirty="0" smtClean="0">
              <a:latin typeface="Roboto Condensed" panose="020B0604020202020204"/>
            </a:endParaRP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spTree>
    <p:extLst>
      <p:ext uri="{BB962C8B-B14F-4D97-AF65-F5344CB8AC3E}">
        <p14:creationId xmlns:p14="http://schemas.microsoft.com/office/powerpoint/2010/main" val="2484525539"/>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Tabla 7"/>
          <p:cNvGraphicFramePr>
            <a:graphicFrameLocks noGrp="1"/>
          </p:cNvGraphicFramePr>
          <p:nvPr>
            <p:extLst>
              <p:ext uri="{D42A27DB-BD31-4B8C-83A1-F6EECF244321}">
                <p14:modId xmlns:p14="http://schemas.microsoft.com/office/powerpoint/2010/main" val="2163276570"/>
              </p:ext>
            </p:extLst>
          </p:nvPr>
        </p:nvGraphicFramePr>
        <p:xfrm>
          <a:off x="861508" y="1789611"/>
          <a:ext cx="10463988" cy="4162950"/>
        </p:xfrm>
        <a:graphic>
          <a:graphicData uri="http://schemas.openxmlformats.org/drawingml/2006/table">
            <a:tbl>
              <a:tblPr firstRow="1" bandRow="1">
                <a:tableStyleId>{775DCB02-9BB8-47FD-8907-85C794F793BA}</a:tableStyleId>
              </a:tblPr>
              <a:tblGrid>
                <a:gridCol w="5231994">
                  <a:extLst>
                    <a:ext uri="{9D8B030D-6E8A-4147-A177-3AD203B41FA5}">
                      <a16:colId xmlns:a16="http://schemas.microsoft.com/office/drawing/2014/main" val="749869820"/>
                    </a:ext>
                  </a:extLst>
                </a:gridCol>
                <a:gridCol w="5231994">
                  <a:extLst>
                    <a:ext uri="{9D8B030D-6E8A-4147-A177-3AD203B41FA5}">
                      <a16:colId xmlns:a16="http://schemas.microsoft.com/office/drawing/2014/main" val="3762121741"/>
                    </a:ext>
                  </a:extLst>
                </a:gridCol>
              </a:tblGrid>
              <a:tr h="631422">
                <a:tc>
                  <a:txBody>
                    <a:bodyPr/>
                    <a:lstStyle/>
                    <a:p>
                      <a:pPr algn="ctr"/>
                      <a:r>
                        <a:rPr lang="es-CO" sz="3000" b="1" baseline="0" dirty="0" smtClean="0"/>
                        <a:t>EL CARÁCTER DE DIOS</a:t>
                      </a:r>
                      <a:endParaRPr lang="en-US" sz="3000" b="1" dirty="0"/>
                    </a:p>
                  </a:txBody>
                  <a:tcPr/>
                </a:tc>
                <a:tc>
                  <a:txBody>
                    <a:bodyPr/>
                    <a:lstStyle/>
                    <a:p>
                      <a:pPr algn="ctr"/>
                      <a:r>
                        <a:rPr lang="es-CO" sz="3000" b="1" baseline="0" dirty="0" smtClean="0"/>
                        <a:t>SER HUMANO</a:t>
                      </a:r>
                      <a:endParaRPr lang="en-US" sz="3000" b="1" dirty="0"/>
                    </a:p>
                  </a:txBody>
                  <a:tcPr/>
                </a:tc>
                <a:extLst>
                  <a:ext uri="{0D108BD9-81ED-4DB2-BD59-A6C34878D82A}">
                    <a16:rowId xmlns:a16="http://schemas.microsoft.com/office/drawing/2014/main" val="1255626612"/>
                  </a:ext>
                </a:extLst>
              </a:tr>
              <a:tr h="631422">
                <a:tc>
                  <a:txBody>
                    <a:bodyPr/>
                    <a:lstStyle/>
                    <a:p>
                      <a:pPr algn="just"/>
                      <a:r>
                        <a:rPr lang="es-CO" sz="3000" b="1" dirty="0" smtClean="0"/>
                        <a:t>Perfecto</a:t>
                      </a:r>
                      <a:endParaRPr lang="en-US" sz="3000" b="1" dirty="0"/>
                    </a:p>
                  </a:txBody>
                  <a:tcPr/>
                </a:tc>
                <a:tc>
                  <a:txBody>
                    <a:bodyPr/>
                    <a:lstStyle/>
                    <a:p>
                      <a:pPr algn="just"/>
                      <a:r>
                        <a:rPr lang="es-CO" sz="3000" b="1" dirty="0" smtClean="0"/>
                        <a:t>Convierte el alma</a:t>
                      </a:r>
                      <a:endParaRPr lang="en-US" sz="3000" b="1" dirty="0"/>
                    </a:p>
                  </a:txBody>
                  <a:tcPr/>
                </a:tc>
                <a:extLst>
                  <a:ext uri="{0D108BD9-81ED-4DB2-BD59-A6C34878D82A}">
                    <a16:rowId xmlns:a16="http://schemas.microsoft.com/office/drawing/2014/main" val="2265136843"/>
                  </a:ext>
                </a:extLst>
              </a:tr>
              <a:tr h="631422">
                <a:tc>
                  <a:txBody>
                    <a:bodyPr/>
                    <a:lstStyle/>
                    <a:p>
                      <a:pPr algn="just"/>
                      <a:r>
                        <a:rPr lang="es-CO" sz="3000" b="1" dirty="0" smtClean="0"/>
                        <a:t>Fiel</a:t>
                      </a:r>
                      <a:endParaRPr lang="en-US" sz="3000" b="1" dirty="0"/>
                    </a:p>
                  </a:txBody>
                  <a:tcPr/>
                </a:tc>
                <a:tc>
                  <a:txBody>
                    <a:bodyPr/>
                    <a:lstStyle/>
                    <a:p>
                      <a:pPr algn="just"/>
                      <a:r>
                        <a:rPr lang="es-CO" sz="3000" b="1" dirty="0" smtClean="0"/>
                        <a:t>Hace sabio al sencillo</a:t>
                      </a:r>
                      <a:endParaRPr lang="en-US" sz="3000" b="1" dirty="0"/>
                    </a:p>
                  </a:txBody>
                  <a:tcPr/>
                </a:tc>
                <a:extLst>
                  <a:ext uri="{0D108BD9-81ED-4DB2-BD59-A6C34878D82A}">
                    <a16:rowId xmlns:a16="http://schemas.microsoft.com/office/drawing/2014/main" val="384503021"/>
                  </a:ext>
                </a:extLst>
              </a:tr>
              <a:tr h="631422">
                <a:tc>
                  <a:txBody>
                    <a:bodyPr/>
                    <a:lstStyle/>
                    <a:p>
                      <a:pPr algn="just"/>
                      <a:r>
                        <a:rPr lang="es-CO" sz="3000" b="1" dirty="0" smtClean="0"/>
                        <a:t>Recto</a:t>
                      </a:r>
                      <a:endParaRPr lang="en-US" sz="3000" b="1" dirty="0"/>
                    </a:p>
                  </a:txBody>
                  <a:tcPr/>
                </a:tc>
                <a:tc>
                  <a:txBody>
                    <a:bodyPr/>
                    <a:lstStyle/>
                    <a:p>
                      <a:pPr algn="just"/>
                      <a:r>
                        <a:rPr lang="es-CO" sz="3000" b="1" dirty="0" smtClean="0"/>
                        <a:t>Alegran el corazón</a:t>
                      </a:r>
                      <a:endParaRPr lang="en-US" sz="3000" b="1" dirty="0"/>
                    </a:p>
                  </a:txBody>
                  <a:tcPr/>
                </a:tc>
                <a:extLst>
                  <a:ext uri="{0D108BD9-81ED-4DB2-BD59-A6C34878D82A}">
                    <a16:rowId xmlns:a16="http://schemas.microsoft.com/office/drawing/2014/main" val="334052659"/>
                  </a:ext>
                </a:extLst>
              </a:tr>
              <a:tr h="631422">
                <a:tc>
                  <a:txBody>
                    <a:bodyPr/>
                    <a:lstStyle/>
                    <a:p>
                      <a:pPr algn="just"/>
                      <a:r>
                        <a:rPr lang="es-CO" sz="3000" b="1" dirty="0" smtClean="0"/>
                        <a:t>Puro</a:t>
                      </a:r>
                      <a:endParaRPr lang="en-US" sz="3000" b="1" dirty="0"/>
                    </a:p>
                  </a:txBody>
                  <a:tcPr/>
                </a:tc>
                <a:tc>
                  <a:txBody>
                    <a:bodyPr/>
                    <a:lstStyle/>
                    <a:p>
                      <a:pPr algn="just"/>
                      <a:r>
                        <a:rPr lang="es-CO" sz="3000" b="1" dirty="0" smtClean="0"/>
                        <a:t>Alumbra los ojos</a:t>
                      </a:r>
                      <a:endParaRPr lang="en-US" sz="3000" b="1" dirty="0"/>
                    </a:p>
                  </a:txBody>
                  <a:tcPr/>
                </a:tc>
                <a:extLst>
                  <a:ext uri="{0D108BD9-81ED-4DB2-BD59-A6C34878D82A}">
                    <a16:rowId xmlns:a16="http://schemas.microsoft.com/office/drawing/2014/main" val="3963310534"/>
                  </a:ext>
                </a:extLst>
              </a:tr>
              <a:tr h="631422">
                <a:tc>
                  <a:txBody>
                    <a:bodyPr/>
                    <a:lstStyle/>
                    <a:p>
                      <a:pPr algn="just"/>
                      <a:r>
                        <a:rPr lang="es-CO" sz="3000" b="1" dirty="0" smtClean="0"/>
                        <a:t>Limpio,</a:t>
                      </a:r>
                      <a:r>
                        <a:rPr lang="es-CO" sz="3000" b="1" baseline="0" dirty="0" smtClean="0"/>
                        <a:t> permanece para siempre y es verdad.</a:t>
                      </a:r>
                      <a:endParaRPr lang="en-US" sz="3000" b="1" dirty="0"/>
                    </a:p>
                  </a:txBody>
                  <a:tcPr/>
                </a:tc>
                <a:tc>
                  <a:txBody>
                    <a:bodyPr/>
                    <a:lstStyle/>
                    <a:p>
                      <a:pPr algn="just"/>
                      <a:r>
                        <a:rPr lang="es-CO" sz="3000" b="1" dirty="0" smtClean="0"/>
                        <a:t>Amonestado con ellos</a:t>
                      </a:r>
                      <a:r>
                        <a:rPr lang="es-CO" sz="3000" b="1" baseline="0" dirty="0" smtClean="0"/>
                        <a:t> y hay gran recompensa en guardarlos</a:t>
                      </a:r>
                      <a:endParaRPr lang="en-US" sz="3000" b="1" dirty="0"/>
                    </a:p>
                  </a:txBody>
                  <a:tcPr/>
                </a:tc>
                <a:extLst>
                  <a:ext uri="{0D108BD9-81ED-4DB2-BD59-A6C34878D82A}">
                    <a16:rowId xmlns:a16="http://schemas.microsoft.com/office/drawing/2014/main" val="3679539175"/>
                  </a:ext>
                </a:extLst>
              </a:tr>
            </a:tbl>
          </a:graphicData>
        </a:graphic>
      </p:graphicFrame>
      <p:sp>
        <p:nvSpPr>
          <p:cNvPr id="6" name="Triángulo rectángulo 5">
            <a:extLst>
              <a:ext uri="{FF2B5EF4-FFF2-40B4-BE49-F238E27FC236}">
                <a16:creationId xmlns:a16="http://schemas.microsoft.com/office/drawing/2014/main" id="{58AA4ABA-B426-4214-81D5-21235679123F}"/>
              </a:ext>
            </a:extLst>
          </p:cNvPr>
          <p:cNvSpPr/>
          <p:nvPr/>
        </p:nvSpPr>
        <p:spPr>
          <a:xfrm rot="5400000">
            <a:off x="8404798" y="501030"/>
            <a:ext cx="1021600" cy="1013396"/>
          </a:xfrm>
          <a:prstGeom prst="rtTriangle">
            <a:avLst/>
          </a:prstGeom>
          <a:solidFill>
            <a:srgbClr val="FC9804"/>
          </a:solidFill>
          <a:ln>
            <a:solidFill>
              <a:srgbClr val="FC980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sp>
        <p:nvSpPr>
          <p:cNvPr id="2" name="Título 1">
            <a:extLst>
              <a:ext uri="{FF2B5EF4-FFF2-40B4-BE49-F238E27FC236}">
                <a16:creationId xmlns:a16="http://schemas.microsoft.com/office/drawing/2014/main" id="{2EEE8E1F-DAC9-4F02-A52F-4849486C0003}"/>
              </a:ext>
            </a:extLst>
          </p:cNvPr>
          <p:cNvSpPr>
            <a:spLocks noGrp="1"/>
          </p:cNvSpPr>
          <p:nvPr>
            <p:ph type="title"/>
          </p:nvPr>
        </p:nvSpPr>
        <p:spPr>
          <a:xfrm>
            <a:off x="0" y="496928"/>
            <a:ext cx="8408900" cy="1021599"/>
          </a:xfrm>
          <a:solidFill>
            <a:srgbClr val="FC9804"/>
          </a:solidFill>
          <a:ln>
            <a:solidFill>
              <a:srgbClr val="FC9804"/>
            </a:solidFill>
          </a:ln>
          <a:effectLst>
            <a:outerShdw blurRad="50800" dist="38100" dir="5400000" algn="t" rotWithShape="0">
              <a:prstClr val="black">
                <a:alpha val="40000"/>
              </a:prstClr>
            </a:outerShdw>
          </a:effectLst>
          <a:scene3d>
            <a:camera prst="perspectiveFront"/>
            <a:lightRig rig="threePt" dir="t"/>
          </a:scene3d>
        </p:spPr>
        <p:txBody>
          <a:bodyPr>
            <a:normAutofit/>
          </a:bodyPr>
          <a:lstStyle/>
          <a:p>
            <a:pPr algn="ctr"/>
            <a:r>
              <a:rPr lang="es-CR" b="1" dirty="0">
                <a:latin typeface="Roboto Condensed" panose="020B0604020202020204"/>
              </a:rPr>
              <a:t>    </a:t>
            </a:r>
            <a:r>
              <a:rPr lang="es-CR" b="1" dirty="0" smtClean="0">
                <a:latin typeface="Roboto Condensed" panose="020B0604020202020204"/>
              </a:rPr>
              <a:t>GPS = LEY DE DIOS</a:t>
            </a:r>
            <a:endParaRPr lang="es-CR" b="1" dirty="0">
              <a:latin typeface="Roboto Condensed" panose="020B0604020202020204"/>
            </a:endParaRPr>
          </a:p>
        </p:txBody>
      </p:sp>
      <p:sp>
        <p:nvSpPr>
          <p:cNvPr id="3" name="Marcador de contenido 2">
            <a:extLst>
              <a:ext uri="{FF2B5EF4-FFF2-40B4-BE49-F238E27FC236}">
                <a16:creationId xmlns:a16="http://schemas.microsoft.com/office/drawing/2014/main" id="{12091AA0-FFDC-4006-A97E-7595D759A1AF}"/>
              </a:ext>
            </a:extLst>
          </p:cNvPr>
          <p:cNvSpPr>
            <a:spLocks noGrp="1"/>
          </p:cNvSpPr>
          <p:nvPr>
            <p:ph type="body" idx="1"/>
          </p:nvPr>
        </p:nvSpPr>
        <p:spPr>
          <a:xfrm>
            <a:off x="763508" y="1881053"/>
            <a:ext cx="10463348" cy="5744150"/>
          </a:xfrm>
        </p:spPr>
        <p:txBody>
          <a:bodyPr>
            <a:noAutofit/>
          </a:bodyPr>
          <a:lstStyle/>
          <a:p>
            <a:pPr marL="101598" indent="0" algn="just">
              <a:buNone/>
            </a:pPr>
            <a:endParaRPr lang="es-ES" sz="4400" b="1" dirty="0">
              <a:latin typeface="Roboto Condensed" panose="020B0604020202020204"/>
            </a:endParaRPr>
          </a:p>
          <a:p>
            <a:pPr marL="101598" indent="0" algn="just">
              <a:buNone/>
            </a:pPr>
            <a:endParaRPr lang="es-ES" sz="4400" b="1" dirty="0" smtClean="0">
              <a:latin typeface="Roboto Condensed" panose="020B0604020202020204"/>
            </a:endParaRPr>
          </a:p>
        </p:txBody>
      </p:sp>
      <p:pic>
        <p:nvPicPr>
          <p:cNvPr id="4" name="Picture 4" descr="Imagen relacionada">
            <a:extLst>
              <a:ext uri="{FF2B5EF4-FFF2-40B4-BE49-F238E27FC236}">
                <a16:creationId xmlns:a16="http://schemas.microsoft.com/office/drawing/2014/main" id="{643748BC-381C-4012-97AA-743626FE1E59}"/>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r="3715" b="21208"/>
          <a:stretch/>
        </p:blipFill>
        <p:spPr bwMode="auto">
          <a:xfrm>
            <a:off x="10828653" y="5882042"/>
            <a:ext cx="1031538" cy="85493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sultado de imagen para logo de mayordomia">
            <a:extLst>
              <a:ext uri="{FF2B5EF4-FFF2-40B4-BE49-F238E27FC236}">
                <a16:creationId xmlns:a16="http://schemas.microsoft.com/office/drawing/2014/main" id="{25793A4A-2424-4DCE-B486-B1DC1A3754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173725">
            <a:off x="10285327" y="5920490"/>
            <a:ext cx="1086652" cy="778043"/>
          </a:xfrm>
          <a:prstGeom prst="rect">
            <a:avLst/>
          </a:prstGeom>
          <a:noFill/>
          <a:extLst>
            <a:ext uri="{909E8E84-426E-40DD-AFC4-6F175D3DCCD1}">
              <a14:hiddenFill xmlns:a14="http://schemas.microsoft.com/office/drawing/2010/main">
                <a:solidFill>
                  <a:srgbClr val="FFFFFF"/>
                </a:solidFill>
              </a14:hiddenFill>
            </a:ext>
          </a:extLst>
        </p:spPr>
      </p:pic>
      <p:sp>
        <p:nvSpPr>
          <p:cNvPr id="11" name="CuadroTexto 10">
            <a:extLst>
              <a:ext uri="{FF2B5EF4-FFF2-40B4-BE49-F238E27FC236}">
                <a16:creationId xmlns:a16="http://schemas.microsoft.com/office/drawing/2014/main" id="{BEE447DD-BAEB-4F98-A67D-C7AA373AC010}"/>
              </a:ext>
            </a:extLst>
          </p:cNvPr>
          <p:cNvSpPr txBox="1"/>
          <p:nvPr/>
        </p:nvSpPr>
        <p:spPr>
          <a:xfrm>
            <a:off x="9653804" y="6619009"/>
            <a:ext cx="2349698" cy="261610"/>
          </a:xfrm>
          <a:prstGeom prst="rect">
            <a:avLst/>
          </a:prstGeom>
          <a:noFill/>
        </p:spPr>
        <p:txBody>
          <a:bodyPr wrap="square" rtlCol="0">
            <a:spAutoFit/>
          </a:bodyPr>
          <a:lstStyle/>
          <a:p>
            <a:pPr algn="ctr"/>
            <a:r>
              <a:rPr lang="es-CR" sz="1100" b="1" dirty="0">
                <a:latin typeface="Arial Black" panose="020B0A04020102020204" pitchFamily="34" charset="0"/>
                <a:ea typeface="Roboto Condensed" panose="020B0604020202020204" charset="0"/>
              </a:rPr>
              <a:t>Comunión y Misión</a:t>
            </a:r>
          </a:p>
        </p:txBody>
      </p:sp>
    </p:spTree>
    <p:extLst>
      <p:ext uri="{BB962C8B-B14F-4D97-AF65-F5344CB8AC3E}">
        <p14:creationId xmlns:p14="http://schemas.microsoft.com/office/powerpoint/2010/main" val="1702182436"/>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3340</TotalTime>
  <Words>2764</Words>
  <Application>Microsoft Office PowerPoint</Application>
  <PresentationFormat>Panorámica</PresentationFormat>
  <Paragraphs>221</Paragraphs>
  <Slides>51</Slides>
  <Notes>44</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51</vt:i4>
      </vt:variant>
    </vt:vector>
  </HeadingPairs>
  <TitlesOfParts>
    <vt:vector size="58" baseType="lpstr">
      <vt:lpstr>Arial</vt:lpstr>
      <vt:lpstr>Arial Black</vt:lpstr>
      <vt:lpstr>Arvo</vt:lpstr>
      <vt:lpstr>Calibri</vt:lpstr>
      <vt:lpstr>Calibri Light</vt:lpstr>
      <vt:lpstr>Roboto Condensed</vt:lpstr>
      <vt:lpstr>Tema de Office</vt:lpstr>
      <vt:lpstr>REAVIVAMIENTO ES: APRENDER A UBICARSE PARTE 1</vt:lpstr>
      <vt:lpstr>INTRODUCCIÓN</vt:lpstr>
      <vt:lpstr>INTRODUCCIÓN</vt:lpstr>
      <vt:lpstr>INTRODUCCIÓN</vt:lpstr>
      <vt:lpstr>INTRODUCCIÓN</vt:lpstr>
      <vt:lpstr>INTRODUCCIÓN</vt:lpstr>
      <vt:lpstr>    GPS = LEY DE DIOS</vt:lpstr>
      <vt:lpstr>    GPS = LEY DE DIOS</vt:lpstr>
      <vt:lpstr>    GPS = LEY DE DIOS</vt:lpstr>
      <vt:lpstr>    GPS = LEY DE DIOS</vt:lpstr>
      <vt:lpstr>    GPS = LEY DE DIOS</vt:lpstr>
      <vt:lpstr>    GPS = LEY DE DIOS</vt:lpstr>
      <vt:lpstr>    GPS = LEY DE DIOS</vt:lpstr>
      <vt:lpstr>    AMAR A DIOS</vt:lpstr>
      <vt:lpstr>    AMAR A DIOS</vt:lpstr>
      <vt:lpstr>    AMAR A DIOS</vt:lpstr>
      <vt:lpstr>    AMAR A DIOS</vt:lpstr>
      <vt:lpstr>    AMAR A DIOS</vt:lpstr>
      <vt:lpstr>    AMAR A DIOS</vt:lpstr>
      <vt:lpstr>    AMAR A DIOS</vt:lpstr>
      <vt:lpstr>    AMAR A DIOS</vt:lpstr>
      <vt:lpstr>    AMAR A DIOS</vt:lpstr>
      <vt:lpstr>    AMAR A DIOS</vt:lpstr>
      <vt:lpstr>    AMAR A DIOS</vt:lpstr>
      <vt:lpstr>    AMAR A DIOS</vt:lpstr>
      <vt:lpstr>    AMAR A DIOS</vt:lpstr>
      <vt:lpstr>    AMAR A DIOS</vt:lpstr>
      <vt:lpstr>    AMAR A DIOS</vt:lpstr>
      <vt:lpstr>    AMAR A DIOS</vt:lpstr>
      <vt:lpstr>    AMAR A DIOS</vt:lpstr>
      <vt:lpstr>    AMAR A DIOS</vt:lpstr>
      <vt:lpstr>    AMAR A DIOS</vt:lpstr>
      <vt:lpstr>    AMAR A DIOS</vt:lpstr>
      <vt:lpstr>    AMAR A DIOS</vt:lpstr>
      <vt:lpstr>    AMAR A DIOS</vt:lpstr>
      <vt:lpstr>    AMAR A DIOS</vt:lpstr>
      <vt:lpstr>    AMAR A DIOS</vt:lpstr>
      <vt:lpstr>    AMAR A DIOS</vt:lpstr>
      <vt:lpstr>    AMAR A DIOS</vt:lpstr>
      <vt:lpstr>    AMAR A DIOS</vt:lpstr>
      <vt:lpstr>    AMAR A DIOS</vt:lpstr>
      <vt:lpstr>    AMAR A DIOS</vt:lpstr>
      <vt:lpstr>    AMAR A DIOS</vt:lpstr>
      <vt:lpstr>    AMAR A DIOS</vt:lpstr>
      <vt:lpstr>    AMAR A DIOS</vt:lpstr>
      <vt:lpstr>    AMAR A DIOS</vt:lpstr>
      <vt:lpstr>    AMAR A DIOS</vt:lpstr>
      <vt:lpstr>    AMAR A DIOS</vt:lpstr>
      <vt:lpstr>    AMAR A DIOS</vt:lpstr>
      <vt:lpstr>LLAMADO</vt:lpstr>
      <vt:lpstr>LLAMADO</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dc:creator>
  <cp:lastModifiedBy>USUARIO</cp:lastModifiedBy>
  <cp:revision>37</cp:revision>
  <dcterms:created xsi:type="dcterms:W3CDTF">2019-04-12T00:00:44Z</dcterms:created>
  <dcterms:modified xsi:type="dcterms:W3CDTF">2019-04-15T03:30:00Z</dcterms:modified>
</cp:coreProperties>
</file>