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6"/>
  </p:notesMasterIdLst>
  <p:sldIdLst>
    <p:sldId id="256" r:id="rId5"/>
    <p:sldId id="262" r:id="rId6"/>
    <p:sldId id="261" r:id="rId7"/>
    <p:sldId id="264" r:id="rId8"/>
    <p:sldId id="257" r:id="rId9"/>
    <p:sldId id="265" r:id="rId10"/>
    <p:sldId id="266" r:id="rId11"/>
    <p:sldId id="267" r:id="rId12"/>
    <p:sldId id="268" r:id="rId13"/>
    <p:sldId id="259" r:id="rId14"/>
    <p:sldId id="269" r:id="rId15"/>
    <p:sldId id="270" r:id="rId16"/>
    <p:sldId id="271" r:id="rId17"/>
    <p:sldId id="260" r:id="rId18"/>
    <p:sldId id="258" r:id="rId19"/>
    <p:sldId id="263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945200"/>
    <a:srgbClr val="009193"/>
    <a:srgbClr val="FFFF66"/>
    <a:srgbClr val="FFCCFF"/>
    <a:srgbClr val="FFF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6"/>
    <p:restoredTop sz="87814"/>
  </p:normalViewPr>
  <p:slideViewPr>
    <p:cSldViewPr>
      <p:cViewPr varScale="1">
        <p:scale>
          <a:sx n="97" d="100"/>
          <a:sy n="97" d="100"/>
        </p:scale>
        <p:origin x="51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9" d="100"/>
          <a:sy n="109" d="100"/>
        </p:scale>
        <p:origin x="525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43B66-26EE-C048-9AA8-DF5235710DB0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F903D-729E-4144-9E18-652C25845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4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903D-729E-4144-9E18-652C25845B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53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903D-729E-4144-9E18-652C25845B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73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903D-729E-4144-9E18-652C25845B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91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903D-729E-4144-9E18-652C25845B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10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903D-729E-4144-9E18-652C25845B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34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903D-729E-4144-9E18-652C25845B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69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903D-729E-4144-9E18-652C25845B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49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903D-729E-4144-9E18-652C25845B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58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903D-729E-4144-9E18-652C25845B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6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903D-729E-4144-9E18-652C25845B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693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903D-729E-4144-9E18-652C25845B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73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903D-729E-4144-9E18-652C25845B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90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903D-729E-4144-9E18-652C25845B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19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9600" y="457200"/>
            <a:ext cx="4132263" cy="2324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971800"/>
            <a:ext cx="5486400" cy="3600450"/>
          </a:xfrm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903D-729E-4144-9E18-652C25845B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46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334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657600"/>
            <a:ext cx="5486400" cy="3600450"/>
          </a:xfrm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903D-729E-4144-9E18-652C25845B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49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903D-729E-4144-9E18-652C25845B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14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048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429000"/>
            <a:ext cx="54864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903D-729E-4144-9E18-652C25845B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9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581400"/>
            <a:ext cx="5486400" cy="3600450"/>
          </a:xfrm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903D-729E-4144-9E18-652C25845B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88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903D-729E-4144-9E18-652C25845B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2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903D-729E-4144-9E18-652C25845B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34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HEALING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903D-729E-4144-9E18-652C25845B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96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2827-A231-4496-807F-D7B4608FA640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BC81-B72F-4D83-A7D5-492451937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2827-A231-4496-807F-D7B4608FA640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BC81-B72F-4D83-A7D5-492451937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2827-A231-4496-807F-D7B4608FA640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BC81-B72F-4D83-A7D5-492451937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2827-A231-4496-807F-D7B4608FA640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BC81-B72F-4D83-A7D5-492451937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2827-A231-4496-807F-D7B4608FA640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BC81-B72F-4D83-A7D5-492451937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2827-A231-4496-807F-D7B4608FA640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BC81-B72F-4D83-A7D5-492451937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2827-A231-4496-807F-D7B4608FA640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BC81-B72F-4D83-A7D5-492451937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2827-A231-4496-807F-D7B4608FA640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BC81-B72F-4D83-A7D5-492451937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2827-A231-4496-807F-D7B4608FA640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BC81-B72F-4D83-A7D5-492451937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2827-A231-4496-807F-D7B4608FA640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BC81-B72F-4D83-A7D5-492451937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2827-A231-4496-807F-D7B4608FA640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BC81-B72F-4D83-A7D5-492451937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E2827-A231-4496-807F-D7B4608FA640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4BC81-B72F-4D83-A7D5-492451937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5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1" t="8869" r="691" b="4191"/>
          <a:stretch/>
        </p:blipFill>
        <p:spPr>
          <a:xfrm>
            <a:off x="-76200" y="0"/>
            <a:ext cx="12268200" cy="70307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715356" y="1371600"/>
            <a:ext cx="4584292" cy="1908175"/>
          </a:xfrm>
        </p:spPr>
        <p:txBody>
          <a:bodyPr>
            <a:noAutofit/>
          </a:bodyPr>
          <a:lstStyle/>
          <a:p>
            <a:r>
              <a:rPr lang="es-MX" sz="4800" b="1" dirty="0">
                <a:solidFill>
                  <a:srgbClr val="FF0000"/>
                </a:solidFill>
              </a:rPr>
              <a:t>CANTA</a:t>
            </a:r>
            <a:r>
              <a:rPr lang="es-MX" sz="4800" b="1" dirty="0"/>
              <a:t> AL SEÑOR CANCIÓN </a:t>
            </a:r>
            <a:r>
              <a:rPr lang="es-MX" sz="4800" b="1" dirty="0">
                <a:solidFill>
                  <a:srgbClr val="FF0000"/>
                </a:solidFill>
              </a:rPr>
              <a:t>NUEVA</a:t>
            </a:r>
            <a:r>
              <a:rPr lang="es-MX" sz="4800" b="1" dirty="0"/>
              <a:t> </a:t>
            </a:r>
            <a:r>
              <a:rPr lang="en-US" sz="4800" dirty="0"/>
              <a:t/>
            </a:r>
            <a:br>
              <a:rPr lang="en-US" sz="4800" dirty="0"/>
            </a:br>
            <a:endParaRPr lang="en-US" sz="2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2769215"/>
            <a:ext cx="5334000" cy="454025"/>
          </a:xfrm>
        </p:spPr>
        <p:txBody>
          <a:bodyPr>
            <a:noAutofit/>
          </a:bodyPr>
          <a:lstStyle/>
          <a:p>
            <a:r>
              <a:rPr lang="es-MX" sz="1600" b="1" i="1" dirty="0"/>
              <a:t>Alabanza como Estilo de Vida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62600"/>
            <a:ext cx="1045462" cy="7313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Think About…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" b="14604"/>
          <a:stretch/>
        </p:blipFill>
        <p:spPr>
          <a:xfrm>
            <a:off x="0" y="0"/>
            <a:ext cx="12192000" cy="69093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143000"/>
            <a:ext cx="7924800" cy="3965575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En su libro ,</a:t>
            </a:r>
            <a:r>
              <a:rPr lang="es-MX" i="1" dirty="0"/>
              <a:t> </a:t>
            </a:r>
            <a:r>
              <a:rPr lang="es-MX" i="1" dirty="0" err="1"/>
              <a:t>Passion</a:t>
            </a:r>
            <a:r>
              <a:rPr lang="es-MX" i="1" dirty="0"/>
              <a:t> </a:t>
            </a:r>
            <a:r>
              <a:rPr lang="es-MX" i="1" dirty="0" err="1"/>
              <a:t>for</a:t>
            </a:r>
            <a:r>
              <a:rPr lang="es-MX" i="1" dirty="0"/>
              <a:t> </a:t>
            </a:r>
            <a:r>
              <a:rPr lang="es-MX" i="1" dirty="0" err="1"/>
              <a:t>Prayer</a:t>
            </a:r>
            <a:r>
              <a:rPr lang="es-MX" dirty="0"/>
              <a:t> (Pasión por la oración), </a:t>
            </a:r>
            <a:r>
              <a:rPr lang="es-MX" dirty="0" err="1"/>
              <a:t>Lonnie</a:t>
            </a:r>
            <a:r>
              <a:rPr lang="es-MX" dirty="0"/>
              <a:t> </a:t>
            </a:r>
            <a:r>
              <a:rPr lang="es-MX" dirty="0" err="1"/>
              <a:t>Melashenko</a:t>
            </a:r>
            <a:r>
              <a:rPr lang="es-MX" dirty="0"/>
              <a:t> comenta lo siguiente: “Así que, cuando menos sentimos deseos de hacerlo, es cuando más necesitamos alabar a Dios”. Debemos darle gracias aun cuando nos duela.</a:t>
            </a:r>
            <a:r>
              <a:rPr lang="es-MX" i="1" dirty="0"/>
              <a:t> </a:t>
            </a:r>
            <a:r>
              <a:rPr lang="es-MX" i="1" dirty="0">
                <a:solidFill>
                  <a:srgbClr val="945200"/>
                </a:solidFill>
              </a:rPr>
              <a:t>Especialmente cuando duele, porque es generalmente el camino más corto para recorrer de la adversidad a la victoria y a través del dolor a la sanidad”. </a:t>
            </a:r>
            <a:endParaRPr lang="en-US" dirty="0">
              <a:solidFill>
                <a:srgbClr val="94520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3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3"/>
          <a:stretch/>
        </p:blipFill>
        <p:spPr>
          <a:xfrm>
            <a:off x="-491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524000"/>
            <a:ext cx="7772400" cy="1362075"/>
          </a:xfrm>
        </p:spPr>
        <p:txBody>
          <a:bodyPr>
            <a:noAutofit/>
          </a:bodyPr>
          <a:lstStyle/>
          <a:p>
            <a:pPr algn="r"/>
            <a:r>
              <a:rPr lang="es-MX" b="1" dirty="0" smtClean="0">
                <a:solidFill>
                  <a:srgbClr val="9452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LIBERACIÓN</a:t>
            </a:r>
            <a:r>
              <a:rPr lang="en-US" sz="4400" b="1" dirty="0">
                <a:solidFill>
                  <a:srgbClr val="945200"/>
                </a:solidFill>
                <a:latin typeface="Aharoni" panose="02010803020104030203" pitchFamily="2" charset="-79"/>
                <a:ea typeface="Avenir Next" charset="0"/>
                <a:cs typeface="Aharoni" panose="02010803020104030203" pitchFamily="2" charset="-79"/>
              </a:rPr>
              <a:t> </a:t>
            </a:r>
            <a:r>
              <a:rPr lang="en-US" sz="4400" b="1" dirty="0"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sz="4400" b="1" dirty="0">
                <a:latin typeface="Avenir Next" charset="0"/>
                <a:ea typeface="Avenir Next" charset="0"/>
                <a:cs typeface="Avenir Next" charset="0"/>
              </a:rPr>
            </a:br>
            <a:r>
              <a:rPr lang="en-US" sz="4400" b="1" dirty="0">
                <a:latin typeface="Avenir Next" charset="0"/>
                <a:ea typeface="Avenir Next" charset="0"/>
                <a:cs typeface="Avenir Next" charset="0"/>
              </a:rPr>
              <a:t> </a:t>
            </a:r>
            <a:br>
              <a:rPr lang="en-US" sz="4400" b="1" dirty="0">
                <a:latin typeface="Avenir Next" charset="0"/>
                <a:ea typeface="Avenir Next" charset="0"/>
                <a:cs typeface="Avenir Next" charset="0"/>
              </a:rPr>
            </a:br>
            <a:endParaRPr lang="en-US" sz="44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071813"/>
            <a:ext cx="7772400" cy="1500187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rgbClr val="009193"/>
                </a:solidFill>
              </a:rPr>
              <a:t>“El que rescata del hoyo tu vida”: </a:t>
            </a:r>
            <a:r>
              <a:rPr lang="es-MX" sz="3200" b="1" dirty="0">
                <a:solidFill>
                  <a:srgbClr val="FF7C80"/>
                </a:solidFill>
              </a:rPr>
              <a:t>DIOS ME REDIME DE LA ESCLAVITUD</a:t>
            </a:r>
            <a:endParaRPr lang="en-US" sz="3200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6019800" cy="1676400"/>
          </a:xfrm>
        </p:spPr>
        <p:txBody>
          <a:bodyPr>
            <a:noAutofit/>
          </a:bodyPr>
          <a:lstStyle/>
          <a:p>
            <a:pPr algn="r"/>
            <a:r>
              <a:rPr lang="es-MX" b="1" dirty="0" smtClean="0">
                <a:solidFill>
                  <a:srgbClr val="9452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CORONACIÓN</a:t>
            </a:r>
            <a:r>
              <a:rPr lang="en-US" sz="4400" b="1" dirty="0">
                <a:solidFill>
                  <a:srgbClr val="945200"/>
                </a:solidFill>
                <a:latin typeface="Aharoni" panose="02010803020104030203" pitchFamily="2" charset="-79"/>
                <a:ea typeface="Avenir Next" charset="0"/>
                <a:cs typeface="Aharoni" panose="02010803020104030203" pitchFamily="2" charset="-79"/>
              </a:rPr>
              <a:t/>
            </a:r>
            <a:br>
              <a:rPr lang="en-US" sz="4400" b="1" dirty="0">
                <a:solidFill>
                  <a:srgbClr val="945200"/>
                </a:solidFill>
                <a:latin typeface="Aharoni" panose="02010803020104030203" pitchFamily="2" charset="-79"/>
                <a:ea typeface="Avenir Next" charset="0"/>
                <a:cs typeface="Aharoni" panose="02010803020104030203" pitchFamily="2" charset="-79"/>
              </a:rPr>
            </a:br>
            <a:endParaRPr lang="en-US" sz="4400" b="1" dirty="0">
              <a:solidFill>
                <a:srgbClr val="945200"/>
              </a:solidFill>
              <a:latin typeface="Aharoni" panose="02010803020104030203" pitchFamily="2" charset="-79"/>
              <a:ea typeface="Avenir Next" charset="0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3148013"/>
            <a:ext cx="8839200" cy="1500187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rgbClr val="009193"/>
                </a:solidFill>
              </a:rPr>
              <a:t>“El que te corona de favores y misericordias”: </a:t>
            </a:r>
            <a:r>
              <a:rPr lang="es-MX" sz="3200" b="1" dirty="0">
                <a:solidFill>
                  <a:srgbClr val="FF7C80"/>
                </a:solidFill>
              </a:rPr>
              <a:t>DIOS ME CORONA COMO HIJO QUE SOY DE ÉL </a:t>
            </a:r>
            <a:endParaRPr lang="en-US" sz="3200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9"/>
          <a:stretch/>
        </p:blipFill>
        <p:spPr>
          <a:xfrm>
            <a:off x="10159" y="0"/>
            <a:ext cx="12181841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3429000"/>
            <a:ext cx="8610600" cy="2566987"/>
          </a:xfrm>
        </p:spPr>
        <p:txBody>
          <a:bodyPr>
            <a:noAutofit/>
          </a:bodyPr>
          <a:lstStyle/>
          <a:p>
            <a:pPr algn="ctr"/>
            <a:r>
              <a:rPr lang="es-MX" sz="3600" dirty="0">
                <a:solidFill>
                  <a:schemeClr val="accent6">
                    <a:lumMod val="50000"/>
                  </a:schemeClr>
                </a:solidFill>
              </a:rPr>
              <a:t>Las traducciones más antiguas de este versículo dicen que él nos corona con </a:t>
            </a:r>
            <a:r>
              <a:rPr lang="es-MX" sz="3600" dirty="0">
                <a:solidFill>
                  <a:srgbClr val="945200"/>
                </a:solidFill>
              </a:rPr>
              <a:t>“bondad amorosa”. </a:t>
            </a:r>
            <a:r>
              <a:rPr lang="es-MX" sz="3600" dirty="0">
                <a:solidFill>
                  <a:schemeClr val="accent6">
                    <a:lumMod val="50000"/>
                  </a:schemeClr>
                </a:solidFill>
              </a:rPr>
              <a:t>Es el amor leal, infinito  e invariable de Dios hacia nosotros. 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785813"/>
            <a:ext cx="7772400" cy="1590675"/>
          </a:xfrm>
        </p:spPr>
        <p:txBody>
          <a:bodyPr>
            <a:noAutofit/>
          </a:bodyPr>
          <a:lstStyle/>
          <a:p>
            <a:pPr algn="r"/>
            <a:r>
              <a:rPr lang="es-MX" b="1" dirty="0" smtClean="0">
                <a:solidFill>
                  <a:srgbClr val="9452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SATISFACCIÓN</a:t>
            </a:r>
            <a:r>
              <a:rPr lang="en-US" sz="4400" b="1" dirty="0">
                <a:solidFill>
                  <a:srgbClr val="945200"/>
                </a:solidFill>
                <a:latin typeface="Aharoni" panose="02010803020104030203" pitchFamily="2" charset="-79"/>
                <a:ea typeface="Avenir Next" charset="0"/>
                <a:cs typeface="Aharoni" panose="02010803020104030203" pitchFamily="2" charset="-79"/>
              </a:rPr>
              <a:t/>
            </a:r>
            <a:br>
              <a:rPr lang="en-US" sz="4400" b="1" dirty="0">
                <a:solidFill>
                  <a:srgbClr val="945200"/>
                </a:solidFill>
                <a:latin typeface="Aharoni" panose="02010803020104030203" pitchFamily="2" charset="-79"/>
                <a:ea typeface="Avenir Next" charset="0"/>
                <a:cs typeface="Aharoni" panose="02010803020104030203" pitchFamily="2" charset="-79"/>
              </a:rPr>
            </a:br>
            <a:endParaRPr lang="en-US" sz="4400" b="1" dirty="0">
              <a:solidFill>
                <a:srgbClr val="945200"/>
              </a:solidFill>
              <a:latin typeface="Aharoni" panose="02010803020104030203" pitchFamily="2" charset="-79"/>
              <a:ea typeface="Avenir Next" charset="0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3071813"/>
            <a:ext cx="8763000" cy="1500187"/>
          </a:xfrm>
        </p:spPr>
        <p:txBody>
          <a:bodyPr>
            <a:noAutofit/>
          </a:bodyPr>
          <a:lstStyle/>
          <a:p>
            <a:r>
              <a:rPr lang="es-MX" sz="3200" b="1" dirty="0" smtClean="0">
                <a:solidFill>
                  <a:srgbClr val="009193"/>
                </a:solidFill>
              </a:rPr>
              <a:t>“El </a:t>
            </a:r>
            <a:r>
              <a:rPr lang="es-MX" sz="3200" b="1" dirty="0">
                <a:solidFill>
                  <a:srgbClr val="009193"/>
                </a:solidFill>
              </a:rPr>
              <a:t>que sacia de bien tu boca de modo que te rejuvenezcas como el águila”:</a:t>
            </a:r>
            <a:r>
              <a:rPr lang="es-MX" sz="3200" dirty="0">
                <a:solidFill>
                  <a:srgbClr val="009193"/>
                </a:solidFill>
              </a:rPr>
              <a:t> </a:t>
            </a:r>
            <a:r>
              <a:rPr lang="es-MX" sz="3200" b="1" dirty="0">
                <a:solidFill>
                  <a:srgbClr val="FF7C80"/>
                </a:solidFill>
              </a:rPr>
              <a:t>COMO PERSONA SANTA O APARTADA PARA ÉL, DIOS SATISFACE MI NECESIDAD </a:t>
            </a:r>
            <a:endParaRPr lang="en-US" sz="3200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6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9"/>
          <a:stretch/>
        </p:blipFill>
        <p:spPr>
          <a:xfrm>
            <a:off x="0" y="0"/>
            <a:ext cx="12181841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3352800"/>
            <a:ext cx="8229600" cy="198120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s-MX" dirty="0"/>
              <a:t>El siguiente versículo dice que </a:t>
            </a:r>
            <a:r>
              <a:rPr lang="es-MX" dirty="0">
                <a:solidFill>
                  <a:srgbClr val="009193"/>
                </a:solidFill>
              </a:rPr>
              <a:t>Dios te satisface de bien</a:t>
            </a:r>
            <a:r>
              <a:rPr lang="es-MX" dirty="0"/>
              <a:t>.  Eso significa que </a:t>
            </a:r>
            <a:r>
              <a:rPr lang="es-MX" dirty="0" smtClean="0"/>
              <a:t>no hay nada en la tierra que </a:t>
            </a:r>
            <a:r>
              <a:rPr lang="es-MX" dirty="0"/>
              <a:t>pueda satisfacernos profundamente, </a:t>
            </a:r>
            <a:r>
              <a:rPr lang="es-MX" dirty="0" smtClean="0">
                <a:solidFill>
                  <a:srgbClr val="009193"/>
                </a:solidFill>
              </a:rPr>
              <a:t>excepto </a:t>
            </a:r>
            <a:r>
              <a:rPr lang="es-MX" dirty="0">
                <a:solidFill>
                  <a:srgbClr val="009193"/>
                </a:solidFill>
              </a:rPr>
              <a:t>Dios mismo</a:t>
            </a:r>
            <a:r>
              <a:rPr lang="es-MX" dirty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" b="14604"/>
          <a:stretch/>
        </p:blipFill>
        <p:spPr>
          <a:xfrm>
            <a:off x="0" y="0"/>
            <a:ext cx="12192000" cy="6909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048000"/>
            <a:ext cx="8229600" cy="1362075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rgbClr val="009193"/>
                </a:solidFill>
              </a:rPr>
              <a:t>VIVIENDO UNA VIDA DE ALABANZA</a:t>
            </a:r>
            <a:r>
              <a:rPr lang="es-MX" dirty="0">
                <a:solidFill>
                  <a:srgbClr val="009193"/>
                </a:solidFill>
              </a:rPr>
              <a:t> </a:t>
            </a:r>
            <a:r>
              <a:rPr lang="en-US" sz="4800" b="1" dirty="0">
                <a:solidFill>
                  <a:srgbClr val="009193"/>
                </a:solidFill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sz="4800" b="1" dirty="0">
                <a:solidFill>
                  <a:srgbClr val="009193"/>
                </a:solidFill>
                <a:latin typeface="Avenir Next" charset="0"/>
                <a:ea typeface="Avenir Next" charset="0"/>
                <a:cs typeface="Avenir Next" charset="0"/>
              </a:rPr>
            </a:br>
            <a:endParaRPr lang="en-US" sz="4800" b="1" dirty="0">
              <a:solidFill>
                <a:srgbClr val="009193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409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771525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rgbClr val="FF7C80"/>
                </a:solidFill>
              </a:rPr>
              <a:t>1.</a:t>
            </a:r>
            <a:r>
              <a:rPr lang="es-MX" dirty="0">
                <a:solidFill>
                  <a:srgbClr val="FF7C80"/>
                </a:solidFill>
              </a:rPr>
              <a:t> </a:t>
            </a:r>
            <a:r>
              <a:rPr lang="es-MX" b="1" dirty="0">
                <a:solidFill>
                  <a:srgbClr val="FF7C80"/>
                </a:solidFill>
              </a:rPr>
              <a:t>Encomienda tu vida a Cristo.</a:t>
            </a:r>
            <a:r>
              <a:rPr lang="es-MX" dirty="0">
                <a:solidFill>
                  <a:srgbClr val="FF7C80"/>
                </a:solidFill>
              </a:rPr>
              <a:t> </a:t>
            </a:r>
            <a:endParaRPr lang="en-US" sz="3600" b="1" dirty="0">
              <a:solidFill>
                <a:srgbClr val="FF7C8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905125"/>
            <a:ext cx="9829800" cy="349567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s-MX" dirty="0">
                <a:solidFill>
                  <a:schemeClr val="tx1"/>
                </a:solidFill>
              </a:rPr>
              <a:t>La Biblia dice que "Si confiesas con tu boca que Jesús es el Señor y crees en tu corazón que Dios lo levantó de entre los muertos, serás salvo”  </a:t>
            </a:r>
            <a:endParaRPr lang="es-MX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MX" sz="1800" dirty="0" smtClean="0">
                <a:solidFill>
                  <a:schemeClr val="tx1"/>
                </a:solidFill>
              </a:rPr>
              <a:t>(</a:t>
            </a:r>
            <a:r>
              <a:rPr lang="es-MX" sz="1800" dirty="0">
                <a:solidFill>
                  <a:schemeClr val="tx1"/>
                </a:solidFill>
              </a:rPr>
              <a:t>Romanos 10:9). </a:t>
            </a:r>
            <a:endParaRPr lang="es-MX" sz="18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MX" b="1" dirty="0">
                <a:solidFill>
                  <a:srgbClr val="009193"/>
                </a:solidFill>
              </a:rPr>
              <a:t>La vida de alabanza comienza aquí, con la confesión verbal de que “Jesús es el Señor”. </a:t>
            </a:r>
            <a:endParaRPr lang="en-US" sz="1800" b="1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99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762000"/>
            <a:ext cx="82296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solidFill>
                  <a:srgbClr val="FF7C80"/>
                </a:solidFill>
              </a:rPr>
              <a:t>2</a:t>
            </a:r>
            <a:r>
              <a:rPr lang="es-MX" b="1" dirty="0">
                <a:solidFill>
                  <a:srgbClr val="FF7C80"/>
                </a:solidFill>
              </a:rPr>
              <a:t>.</a:t>
            </a:r>
            <a:r>
              <a:rPr lang="es-MX" dirty="0">
                <a:solidFill>
                  <a:srgbClr val="FF7C80"/>
                </a:solidFill>
              </a:rPr>
              <a:t> </a:t>
            </a:r>
            <a:r>
              <a:rPr lang="es-MX" b="1" dirty="0">
                <a:solidFill>
                  <a:srgbClr val="FF7C80"/>
                </a:solidFill>
              </a:rPr>
              <a:t>Confiesa tu pecado y arrepiéntete</a:t>
            </a:r>
            <a:r>
              <a:rPr lang="es-MX" dirty="0">
                <a:solidFill>
                  <a:srgbClr val="FF7C80"/>
                </a:solidFill>
              </a:rPr>
              <a:t>. </a:t>
            </a:r>
            <a:endParaRPr lang="en-US" sz="3600" b="1" dirty="0">
              <a:solidFill>
                <a:srgbClr val="FF7C8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3224213"/>
            <a:ext cx="8763000" cy="1500187"/>
          </a:xfrm>
        </p:spPr>
        <p:txBody>
          <a:bodyPr>
            <a:noAutofit/>
          </a:bodyPr>
          <a:lstStyle/>
          <a:p>
            <a:pPr algn="ctr"/>
            <a:r>
              <a:rPr lang="es-MX" sz="3200" dirty="0">
                <a:solidFill>
                  <a:schemeClr val="tx1"/>
                </a:solidFill>
              </a:rPr>
              <a:t>El pecado, incluyendo la orgullosa confianza en uno mismo, nos separa de Dios y de su amor y protección. </a:t>
            </a:r>
            <a:r>
              <a:rPr lang="es-MX" sz="3200" dirty="0">
                <a:solidFill>
                  <a:srgbClr val="009193"/>
                </a:solidFill>
              </a:rPr>
              <a:t>Pero tenemos la seguridad de su perdón si arrepentidos venimos a él. </a:t>
            </a:r>
            <a:r>
              <a:rPr lang="es-MX" sz="3200" dirty="0">
                <a:solidFill>
                  <a:schemeClr val="tx1"/>
                </a:solidFill>
              </a:rPr>
              <a:t>(1 Juan 1: 9).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9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9906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rgbClr val="FF7C80"/>
                </a:solidFill>
              </a:rPr>
              <a:t>3. ¡Alaba a Dios de todas maneras! </a:t>
            </a:r>
            <a:endParaRPr lang="en-US" sz="4000" b="1" dirty="0">
              <a:solidFill>
                <a:srgbClr val="FF7C8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3124200"/>
            <a:ext cx="10134600" cy="17526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9193"/>
                </a:solidFill>
              </a:rPr>
              <a:t> </a:t>
            </a:r>
            <a:r>
              <a:rPr lang="es-MX" sz="2800" dirty="0">
                <a:solidFill>
                  <a:srgbClr val="009193"/>
                </a:solidFill>
              </a:rPr>
              <a:t>A pesar de nuestros sentimientos o circunstancias</a:t>
            </a:r>
            <a:r>
              <a:rPr lang="es-MX" sz="2800" dirty="0">
                <a:solidFill>
                  <a:schemeClr val="tx1"/>
                </a:solidFill>
              </a:rPr>
              <a:t>, muy frecuentemente nos pide Dios que demos el primer paso, especialmente cuando está tratando de ayudarnos a crecer en nuestra fe (Santiago 1:2-4).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5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276600"/>
            <a:ext cx="8229600" cy="3124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i="1" dirty="0"/>
              <a:t>Cantad a Jehová toda la tierra, proclamad de día en día su salvación.</a:t>
            </a:r>
            <a:endParaRPr lang="en-US" dirty="0"/>
          </a:p>
          <a:p>
            <a:pPr marL="0" indent="0" algn="ctr">
              <a:buNone/>
            </a:pPr>
            <a:r>
              <a:rPr lang="es-MX" i="1" dirty="0" smtClean="0"/>
              <a:t>Cantad </a:t>
            </a:r>
            <a:r>
              <a:rPr lang="es-MX" i="1" dirty="0"/>
              <a:t>entre las gentes su gloria, en todos los pueblos sus maravillas.</a:t>
            </a:r>
            <a:endParaRPr lang="en-US" dirty="0"/>
          </a:p>
          <a:p>
            <a:pPr marL="0" indent="0" algn="ctr">
              <a:buNone/>
            </a:pPr>
            <a:r>
              <a:rPr lang="es-MX" i="1" dirty="0" smtClean="0"/>
              <a:t>Porque </a:t>
            </a:r>
            <a:r>
              <a:rPr lang="es-MX" i="1" dirty="0"/>
              <a:t>grande es Jehová, digno de suprema alabanza</a:t>
            </a:r>
            <a:endParaRPr lang="en-US" dirty="0"/>
          </a:p>
          <a:p>
            <a:pPr marL="0" indent="0" algn="ctr">
              <a:buNone/>
            </a:pPr>
            <a:r>
              <a:rPr lang="es-MX" i="1" dirty="0"/>
              <a:t>y más temible que todos los demás dioses</a:t>
            </a:r>
            <a:r>
              <a:rPr lang="es-MX" dirty="0"/>
              <a:t>.</a:t>
            </a:r>
            <a:r>
              <a:rPr lang="es-MX" i="1" dirty="0"/>
              <a:t> </a:t>
            </a:r>
            <a:endParaRPr lang="en-US" dirty="0"/>
          </a:p>
          <a:p>
            <a:pPr marL="0" indent="0" algn="ctr">
              <a:buNone/>
            </a:pPr>
            <a:r>
              <a:rPr lang="es-MX" sz="2000" i="1" dirty="0"/>
              <a:t>(1 Crónicas 16:23-25)</a:t>
            </a:r>
            <a:endParaRPr lang="en-US" sz="2000" dirty="0"/>
          </a:p>
          <a:p>
            <a:pPr algn="ctr"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46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762000"/>
            <a:ext cx="6477000" cy="1362075"/>
          </a:xfrm>
        </p:spPr>
        <p:txBody>
          <a:bodyPr>
            <a:noAutofit/>
          </a:bodyPr>
          <a:lstStyle/>
          <a:p>
            <a:r>
              <a:rPr lang="es-MX" b="1" dirty="0">
                <a:solidFill>
                  <a:srgbClr val="FF7C80"/>
                </a:solidFill>
              </a:rPr>
              <a:t>4.</a:t>
            </a:r>
            <a:r>
              <a:rPr lang="es-MX" dirty="0">
                <a:solidFill>
                  <a:srgbClr val="FF7C80"/>
                </a:solidFill>
              </a:rPr>
              <a:t> </a:t>
            </a:r>
            <a:r>
              <a:rPr lang="es-MX" b="1" dirty="0">
                <a:solidFill>
                  <a:srgbClr val="FF7C80"/>
                </a:solidFill>
              </a:rPr>
              <a:t>Reúnete con otros creyentes</a:t>
            </a:r>
            <a:r>
              <a:rPr lang="es-MX" dirty="0">
                <a:solidFill>
                  <a:srgbClr val="FF7C80"/>
                </a:solidFill>
              </a:rPr>
              <a:t>. </a:t>
            </a:r>
            <a:endParaRPr lang="en-US" sz="3600" b="1" dirty="0">
              <a:solidFill>
                <a:srgbClr val="FF7C8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3124200"/>
            <a:ext cx="10210800" cy="1500187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s-MX" sz="3200" dirty="0">
                <a:solidFill>
                  <a:schemeClr val="tx1"/>
                </a:solidFill>
              </a:rPr>
              <a:t>El </a:t>
            </a:r>
            <a:r>
              <a:rPr lang="es-MX" sz="3200" dirty="0">
                <a:solidFill>
                  <a:srgbClr val="009193"/>
                </a:solidFill>
              </a:rPr>
              <a:t>compartir tus luchas </a:t>
            </a:r>
            <a:r>
              <a:rPr lang="es-MX" sz="3200" dirty="0">
                <a:solidFill>
                  <a:schemeClr val="tx1"/>
                </a:solidFill>
              </a:rPr>
              <a:t>con otro hermano o hermana en Cristo no es solamente una buena idea (Eclesiastés. 4: 9-10), es un mandato (Santiago 5:16).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74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9"/>
          <a:stretch/>
        </p:blipFill>
        <p:spPr>
          <a:xfrm>
            <a:off x="10159" y="0"/>
            <a:ext cx="12181841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2819400"/>
            <a:ext cx="9067800" cy="1500187"/>
          </a:xfrm>
        </p:spPr>
        <p:txBody>
          <a:bodyPr>
            <a:noAutofit/>
          </a:bodyPr>
          <a:lstStyle/>
          <a:p>
            <a:r>
              <a:rPr lang="es-MX" sz="3200" dirty="0">
                <a:solidFill>
                  <a:srgbClr val="009193"/>
                </a:solidFill>
              </a:rPr>
              <a:t>Eleva tu alabanza hoy y experimenta todo lo que está disponible en la presencia de Dios</a:t>
            </a:r>
            <a:r>
              <a:rPr lang="es-MX" sz="3200" dirty="0">
                <a:solidFill>
                  <a:srgbClr val="945200"/>
                </a:solidFill>
              </a:rPr>
              <a:t>. Él “te amará todo el día todos los días y cantará canciones acerca de ti”. </a:t>
            </a:r>
            <a:endParaRPr lang="en-US" sz="3200" dirty="0">
              <a:solidFill>
                <a:srgbClr val="945200"/>
              </a:solidFill>
            </a:endParaRPr>
          </a:p>
          <a:p>
            <a:r>
              <a:rPr lang="es-MX" sz="4000" dirty="0">
                <a:solidFill>
                  <a:schemeClr val="tx1"/>
                </a:solidFill>
              </a:rPr>
              <a:t>T</a:t>
            </a:r>
            <a:r>
              <a:rPr lang="es-MX" sz="4000" dirty="0" smtClean="0">
                <a:solidFill>
                  <a:schemeClr val="tx1"/>
                </a:solidFill>
              </a:rPr>
              <a:t>u </a:t>
            </a:r>
            <a:r>
              <a:rPr lang="es-MX" sz="4000" dirty="0">
                <a:solidFill>
                  <a:schemeClr val="tx1"/>
                </a:solidFill>
              </a:rPr>
              <a:t>vida nunca volverá a ser la misma. </a:t>
            </a:r>
            <a:r>
              <a:rPr lang="es-MX" sz="4000" dirty="0">
                <a:solidFill>
                  <a:srgbClr val="FF7C80"/>
                </a:solidFill>
              </a:rPr>
              <a:t>¡Serás transformado por siempre a la luz de su gloria! </a:t>
            </a:r>
            <a:endParaRPr lang="en-US" sz="4000" dirty="0">
              <a:solidFill>
                <a:srgbClr val="FF7C80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56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1295400"/>
            <a:ext cx="4572000" cy="838200"/>
          </a:xfrm>
        </p:spPr>
        <p:txBody>
          <a:bodyPr>
            <a:normAutofit fontScale="90000"/>
          </a:bodyPr>
          <a:lstStyle/>
          <a:p>
            <a:pPr algn="r"/>
            <a:r>
              <a:rPr lang="es-MX" b="1" dirty="0"/>
              <a:t>INTRODUCCIÓN</a:t>
            </a:r>
            <a:r>
              <a:rPr lang="es-MX" dirty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048000"/>
            <a:ext cx="8839200" cy="172878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MX" sz="2800" dirty="0">
                <a:solidFill>
                  <a:srgbClr val="009193"/>
                </a:solidFill>
              </a:rPr>
              <a:t>La alabanza a Dios es también lo que le ofrecemos para reconocer la excelencia de su ser. Tal vez pienses que la alabanza es lo mismo que darle “gracias”; pero hay una diferencia.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5209162"/>
            <a:ext cx="922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MX" sz="2800" dirty="0">
                <a:solidFill>
                  <a:schemeClr val="accent2">
                    <a:lumMod val="75000"/>
                  </a:schemeClr>
                </a:solidFill>
              </a:rPr>
              <a:t>El dar gracias describe nuestra actitud hacia lo que Dios ha hecho, mientras que la alabanza se ofrece por lo que </a:t>
            </a:r>
            <a:r>
              <a:rPr lang="es-MX" sz="2800" b="1" dirty="0">
                <a:solidFill>
                  <a:schemeClr val="accent2">
                    <a:lumMod val="75000"/>
                  </a:schemeClr>
                </a:solidFill>
              </a:rPr>
              <a:t> Dios es. 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0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" b="14604"/>
          <a:stretch/>
        </p:blipFill>
        <p:spPr>
          <a:xfrm>
            <a:off x="0" y="0"/>
            <a:ext cx="12192000" cy="693980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76600" y="1371600"/>
            <a:ext cx="8077200" cy="220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3600" i="1" dirty="0">
                <a:solidFill>
                  <a:srgbClr val="945200"/>
                </a:solidFill>
              </a:rPr>
              <a:t>La alabanza se origina en un corazón lleno de amor hacia Dios. </a:t>
            </a:r>
            <a:r>
              <a:rPr lang="es-MX" sz="3600" dirty="0"/>
              <a:t>En Deuteronomio</a:t>
            </a:r>
            <a:r>
              <a:rPr lang="es-MX" sz="3600" i="1" dirty="0"/>
              <a:t> </a:t>
            </a:r>
            <a:r>
              <a:rPr lang="es-MX" sz="3600" dirty="0"/>
              <a:t>6:5 encontramos las palabras: " Amarás a Jehová, tu Dios, de todo tu corazón, de toda tu alma y con todas tus fuerzas”. </a:t>
            </a:r>
            <a:endParaRPr lang="en-US" sz="3600" dirty="0"/>
          </a:p>
          <a:p>
            <a:pPr algn="ctr">
              <a:lnSpc>
                <a:spcPct val="100000"/>
              </a:lnSpc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397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3"/>
          <a:stretch/>
        </p:blipFill>
        <p:spPr>
          <a:xfrm>
            <a:off x="-30480" y="0"/>
            <a:ext cx="12222480" cy="6878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133600"/>
            <a:ext cx="7543800" cy="533400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rgbClr val="945200"/>
                </a:solidFill>
              </a:rPr>
              <a:t>CÓMO ALABAR A DIOS </a:t>
            </a:r>
            <a:r>
              <a:rPr lang="en-US" sz="4000" b="1" dirty="0">
                <a:latin typeface="Avenir Next" charset="0"/>
                <a:ea typeface="Avenir Next" charset="0"/>
                <a:cs typeface="Avenir Next" charset="0"/>
              </a:rPr>
              <a:t>	</a:t>
            </a:r>
            <a:br>
              <a:rPr lang="en-US" sz="4000" b="1" dirty="0">
                <a:latin typeface="Avenir Next" charset="0"/>
                <a:ea typeface="Avenir Next" charset="0"/>
                <a:cs typeface="Avenir Next" charset="0"/>
              </a:rPr>
            </a:br>
            <a:endParaRPr lang="en-US" sz="40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2650" y="3200400"/>
            <a:ext cx="7886700" cy="2414587"/>
          </a:xfrm>
        </p:spPr>
        <p:txBody>
          <a:bodyPr>
            <a:noAutofit/>
          </a:bodyPr>
          <a:lstStyle/>
          <a:p>
            <a:pPr lvl="0" algn="just"/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  <a:cs typeface="Arial" panose="020B0604020202020204" pitchFamily="34" charset="0"/>
              </a:rPr>
              <a:t>Alaba a Dios por su </a:t>
            </a:r>
            <a:r>
              <a:rPr lang="es-MX" dirty="0">
                <a:solidFill>
                  <a:srgbClr val="009193"/>
                </a:solidFill>
                <a:latin typeface="Bodoni MT Condensed" panose="02070606080606020203" pitchFamily="18" charset="0"/>
                <a:cs typeface="Arial" panose="020B0604020202020204" pitchFamily="34" charset="0"/>
              </a:rPr>
              <a:t>santidad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  <a:cs typeface="Arial" panose="020B0604020202020204" pitchFamily="34" charset="0"/>
              </a:rPr>
              <a:t>, su </a:t>
            </a:r>
            <a:r>
              <a:rPr lang="es-MX" dirty="0">
                <a:solidFill>
                  <a:srgbClr val="009193"/>
                </a:solidFill>
                <a:latin typeface="Bodoni MT Condensed" panose="02070606080606020203" pitchFamily="18" charset="0"/>
                <a:cs typeface="Arial" panose="020B0604020202020204" pitchFamily="34" charset="0"/>
              </a:rPr>
              <a:t>misericordia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  <a:cs typeface="Arial" panose="020B0604020202020204" pitchFamily="34" charset="0"/>
              </a:rPr>
              <a:t> y </a:t>
            </a:r>
            <a:r>
              <a:rPr lang="es-MX" dirty="0">
                <a:solidFill>
                  <a:srgbClr val="009193"/>
                </a:solidFill>
                <a:latin typeface="Bodoni MT Condensed" panose="02070606080606020203" pitchFamily="18" charset="0"/>
                <a:cs typeface="Arial" panose="020B0604020202020204" pitchFamily="34" charset="0"/>
              </a:rPr>
              <a:t>justicia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  <a:cs typeface="Arial" panose="020B0604020202020204" pitchFamily="34" charset="0"/>
              </a:rPr>
              <a:t> (2 Crónicas 20:21; Salmo 99:3, 4).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odoni MT Condensed" panose="02070606080606020203" pitchFamily="18" charset="0"/>
              <a:cs typeface="Arial" panose="020B0604020202020204" pitchFamily="34" charset="0"/>
            </a:endParaRPr>
          </a:p>
          <a:p>
            <a:pPr lvl="0" algn="just"/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  <a:cs typeface="Arial" panose="020B0604020202020204" pitchFamily="34" charset="0"/>
              </a:rPr>
              <a:t>Alaba a Dios por su </a:t>
            </a:r>
            <a:r>
              <a:rPr lang="es-MX" dirty="0">
                <a:solidFill>
                  <a:srgbClr val="009193"/>
                </a:solidFill>
                <a:latin typeface="Bodoni MT Condensed" panose="02070606080606020203" pitchFamily="18" charset="0"/>
                <a:cs typeface="Arial" panose="020B0604020202020204" pitchFamily="34" charset="0"/>
              </a:rPr>
              <a:t>gracia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  <a:cs typeface="Arial" panose="020B0604020202020204" pitchFamily="34" charset="0"/>
              </a:rPr>
              <a:t> (Efesios 1:6).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odoni MT Condensed" panose="02070606080606020203" pitchFamily="18" charset="0"/>
              <a:cs typeface="Arial" panose="020B0604020202020204" pitchFamily="34" charset="0"/>
            </a:endParaRPr>
          </a:p>
          <a:p>
            <a:pPr lvl="0" algn="just"/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  <a:cs typeface="Arial" panose="020B0604020202020204" pitchFamily="34" charset="0"/>
              </a:rPr>
              <a:t>Alaba a Dios por su </a:t>
            </a:r>
            <a:r>
              <a:rPr lang="es-MX" dirty="0">
                <a:solidFill>
                  <a:srgbClr val="009193"/>
                </a:solidFill>
                <a:latin typeface="Bodoni MT Condensed" panose="02070606080606020203" pitchFamily="18" charset="0"/>
                <a:cs typeface="Arial" panose="020B0604020202020204" pitchFamily="34" charset="0"/>
              </a:rPr>
              <a:t>benignidad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  <a:cs typeface="Arial" panose="020B0604020202020204" pitchFamily="34" charset="0"/>
              </a:rPr>
              <a:t> (Salmo 135:3).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odoni MT Condensed" panose="02070606080606020203" pitchFamily="18" charset="0"/>
              <a:cs typeface="Arial" panose="020B0604020202020204" pitchFamily="34" charset="0"/>
            </a:endParaRPr>
          </a:p>
          <a:p>
            <a:pPr lvl="0" algn="just"/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  <a:cs typeface="Arial" panose="020B0604020202020204" pitchFamily="34" charset="0"/>
              </a:rPr>
              <a:t>Alaba a Dios por su </a:t>
            </a:r>
            <a:r>
              <a:rPr lang="es-MX" dirty="0">
                <a:solidFill>
                  <a:srgbClr val="009193"/>
                </a:solidFill>
                <a:latin typeface="Bodoni MT Condensed" panose="02070606080606020203" pitchFamily="18" charset="0"/>
                <a:cs typeface="Arial" panose="020B0604020202020204" pitchFamily="34" charset="0"/>
              </a:rPr>
              <a:t>bondad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  <a:cs typeface="Arial" panose="020B0604020202020204" pitchFamily="34" charset="0"/>
              </a:rPr>
              <a:t> (Salmo 117).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odoni MT Condensed" panose="02070606080606020203" pitchFamily="18" charset="0"/>
              <a:cs typeface="Arial" panose="020B0604020202020204" pitchFamily="34" charset="0"/>
            </a:endParaRPr>
          </a:p>
          <a:p>
            <a:pPr lvl="0" algn="just"/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  <a:cs typeface="Arial" panose="020B0604020202020204" pitchFamily="34" charset="0"/>
              </a:rPr>
              <a:t>Alaba a Dios por su </a:t>
            </a:r>
            <a:r>
              <a:rPr lang="es-MX" dirty="0">
                <a:solidFill>
                  <a:srgbClr val="009193"/>
                </a:solidFill>
                <a:latin typeface="Bodoni MT Condensed" panose="02070606080606020203" pitchFamily="18" charset="0"/>
                <a:cs typeface="Arial" panose="020B0604020202020204" pitchFamily="34" charset="0"/>
              </a:rPr>
              <a:t>salvación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  <a:cs typeface="Arial" panose="020B0604020202020204" pitchFamily="34" charset="0"/>
              </a:rPr>
              <a:t> (Efesios 2:8, 9)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odoni MT Condensed" panose="02070606080606020203" pitchFamily="18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9"/>
          <a:stretch/>
        </p:blipFill>
        <p:spPr>
          <a:xfrm>
            <a:off x="0" y="0"/>
            <a:ext cx="12181841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3276600"/>
            <a:ext cx="9982200" cy="3200400"/>
          </a:xfrm>
        </p:spPr>
        <p:txBody>
          <a:bodyPr>
            <a:noAutofit/>
          </a:bodyPr>
          <a:lstStyle/>
          <a:p>
            <a:pPr algn="ctr"/>
            <a:r>
              <a:rPr lang="es-MX" dirty="0" smtClean="0">
                <a:solidFill>
                  <a:srgbClr val="945200"/>
                </a:solidFill>
                <a:latin typeface="Arial Rounded MT Bold" panose="020F0704030504030204" pitchFamily="34" charset="0"/>
              </a:rPr>
              <a:t>“</a:t>
            </a:r>
            <a:r>
              <a:rPr lang="es-MX" dirty="0">
                <a:solidFill>
                  <a:srgbClr val="945200"/>
                </a:solidFill>
                <a:latin typeface="Arial Rounded MT Bold" panose="020F0704030504030204" pitchFamily="34" charset="0"/>
              </a:rPr>
              <a:t>Bendice, alma mía, a Jehová, y bendiga todo mi ser su santo nombre. Bendice, alma mía, a Jehová, y no olvides ninguno de sus beneficios. </a:t>
            </a:r>
            <a:r>
              <a:rPr lang="es-MX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 es quien perdona todas tus maldades, el que sana todas tus dolencias, el que rescata del hoyo tu vida, el que te corona de favores y misericordias,  el que sacia de bien tu boca de modo que te rejuvenezcas como el águila”</a:t>
            </a:r>
            <a:r>
              <a:rPr lang="es-MX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9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Salmo 103:1-5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" b="14604"/>
          <a:stretch/>
        </p:blipFill>
        <p:spPr>
          <a:xfrm>
            <a:off x="0" y="0"/>
            <a:ext cx="12192000" cy="6909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3581400"/>
            <a:ext cx="7848600" cy="1362075"/>
          </a:xfrm>
        </p:spPr>
        <p:txBody>
          <a:bodyPr>
            <a:noAutofit/>
          </a:bodyPr>
          <a:lstStyle/>
          <a:p>
            <a:r>
              <a:rPr lang="es-MX" sz="4000" dirty="0">
                <a:solidFill>
                  <a:srgbClr val="945200"/>
                </a:solidFill>
              </a:rPr>
              <a:t>D</a:t>
            </a:r>
            <a:r>
              <a:rPr lang="es-MX" sz="4000" dirty="0" smtClean="0">
                <a:solidFill>
                  <a:srgbClr val="945200"/>
                </a:solidFill>
              </a:rPr>
              <a:t>avid </a:t>
            </a:r>
            <a:r>
              <a:rPr lang="es-MX" sz="4000" dirty="0">
                <a:solidFill>
                  <a:srgbClr val="945200"/>
                </a:solidFill>
              </a:rPr>
              <a:t>alaba al Señor y se recuerda a sí mismo que no debe olvidar los beneficios recibidos de parte de Dios (versículo 2). </a:t>
            </a:r>
            <a:endParaRPr lang="en-US" sz="4000" dirty="0">
              <a:solidFill>
                <a:srgbClr val="945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9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3"/>
          <a:stretch/>
        </p:blipFill>
        <p:spPr>
          <a:xfrm>
            <a:off x="-491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47925"/>
            <a:ext cx="7772400" cy="904875"/>
          </a:xfrm>
        </p:spPr>
        <p:txBody>
          <a:bodyPr>
            <a:noAutofit/>
          </a:bodyPr>
          <a:lstStyle/>
          <a:p>
            <a:pPr algn="r"/>
            <a:r>
              <a:rPr lang="es-MX" b="1" dirty="0" smtClean="0">
                <a:solidFill>
                  <a:srgbClr val="945200"/>
                </a:solidFill>
              </a:rPr>
              <a:t>PERDÓN</a:t>
            </a:r>
            <a:r>
              <a:rPr lang="en-US" dirty="0"/>
              <a:t/>
            </a:r>
            <a:br>
              <a:rPr lang="en-US" dirty="0"/>
            </a:br>
            <a:r>
              <a:rPr lang="en-US" sz="4400" b="1" dirty="0"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sz="4400" b="1" dirty="0">
                <a:latin typeface="Avenir Next" charset="0"/>
                <a:ea typeface="Avenir Next" charset="0"/>
                <a:cs typeface="Avenir Next" charset="0"/>
              </a:rPr>
            </a:br>
            <a:r>
              <a:rPr lang="en-US" sz="4400" b="1" dirty="0">
                <a:latin typeface="Avenir Next" charset="0"/>
                <a:ea typeface="Avenir Next" charset="0"/>
                <a:cs typeface="Avenir Next" charset="0"/>
              </a:rPr>
              <a:t> </a:t>
            </a:r>
            <a:br>
              <a:rPr lang="en-US" sz="4400" b="1" dirty="0">
                <a:latin typeface="Avenir Next" charset="0"/>
                <a:ea typeface="Avenir Next" charset="0"/>
                <a:cs typeface="Avenir Next" charset="0"/>
              </a:rPr>
            </a:br>
            <a:endParaRPr lang="en-US" sz="44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5200" y="3300413"/>
            <a:ext cx="6400800" cy="1500187"/>
          </a:xfrm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rgbClr val="009193"/>
                </a:solidFill>
              </a:rPr>
              <a:t>“Él es quien perdona todas tus maldades”:  </a:t>
            </a:r>
            <a:r>
              <a:rPr lang="es-MX" sz="4000" b="1" dirty="0">
                <a:solidFill>
                  <a:srgbClr val="FF7C80"/>
                </a:solidFill>
              </a:rPr>
              <a:t>DIOS ME PERDONA COMO PECADOR</a:t>
            </a:r>
            <a:endParaRPr lang="en-US" sz="4000" b="1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35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828800"/>
            <a:ext cx="7772400" cy="1066800"/>
          </a:xfrm>
        </p:spPr>
        <p:txBody>
          <a:bodyPr>
            <a:noAutofit/>
          </a:bodyPr>
          <a:lstStyle/>
          <a:p>
            <a:pPr algn="r"/>
            <a:r>
              <a:rPr lang="es-MX" b="1" dirty="0">
                <a:solidFill>
                  <a:srgbClr val="945200"/>
                </a:solidFill>
              </a:rPr>
              <a:t>SANIDAD</a:t>
            </a:r>
            <a:r>
              <a:rPr lang="en-US" dirty="0"/>
              <a:t/>
            </a:r>
            <a:br>
              <a:rPr lang="en-US" dirty="0"/>
            </a:br>
            <a:r>
              <a:rPr lang="en-US" sz="4400" b="1" dirty="0">
                <a:latin typeface="Avenir Next" charset="0"/>
                <a:ea typeface="Avenir Next" charset="0"/>
                <a:cs typeface="Avenir Next" charset="0"/>
              </a:rPr>
              <a:t> </a:t>
            </a:r>
            <a:br>
              <a:rPr lang="en-US" sz="4400" b="1" dirty="0">
                <a:latin typeface="Avenir Next" charset="0"/>
                <a:ea typeface="Avenir Next" charset="0"/>
                <a:cs typeface="Avenir Next" charset="0"/>
              </a:rPr>
            </a:br>
            <a:endParaRPr lang="en-US" sz="44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0" y="3224213"/>
            <a:ext cx="7772400" cy="1500187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rgbClr val="009193"/>
                </a:solidFill>
              </a:rPr>
              <a:t>“Él es el que sana todas tus dolencias”: </a:t>
            </a:r>
            <a:r>
              <a:rPr lang="es-MX" sz="3200" b="1" dirty="0">
                <a:solidFill>
                  <a:srgbClr val="FF7C80"/>
                </a:solidFill>
              </a:rPr>
              <a:t>COMO PERSONA ENFERMA, DIOS ME SANA </a:t>
            </a:r>
            <a:endParaRPr lang="en-US" sz="3200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76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C6C2FF0A-A1DF-46B9-BBFA-F6FA220531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2BBB23-E259-4013-B79F-3BF474358D1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F2209B0-2BAB-4B81-8713-59B0B67C3253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</TotalTime>
  <Words>796</Words>
  <Application>Microsoft Office PowerPoint</Application>
  <PresentationFormat>Widescreen</PresentationFormat>
  <Paragraphs>71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Aharoni</vt:lpstr>
      <vt:lpstr>Arial</vt:lpstr>
      <vt:lpstr>Arial Rounded MT Bold</vt:lpstr>
      <vt:lpstr>Avenir Next</vt:lpstr>
      <vt:lpstr>Bodoni MT Condensed</vt:lpstr>
      <vt:lpstr>Calibri</vt:lpstr>
      <vt:lpstr>Calibri Light</vt:lpstr>
      <vt:lpstr>Office Theme</vt:lpstr>
      <vt:lpstr>CANTA AL SEÑOR CANCIÓN NUEVA  </vt:lpstr>
      <vt:lpstr>PowerPoint Presentation</vt:lpstr>
      <vt:lpstr>INTRODUCCIÓN </vt:lpstr>
      <vt:lpstr>PowerPoint Presentation</vt:lpstr>
      <vt:lpstr>CÓMO ALABAR A DIOS   </vt:lpstr>
      <vt:lpstr>PowerPoint Presentation</vt:lpstr>
      <vt:lpstr>David alaba al Señor y se recuerda a sí mismo que no debe olvidar los beneficios recibidos de parte de Dios (versículo 2). </vt:lpstr>
      <vt:lpstr>PERDÓN    </vt:lpstr>
      <vt:lpstr>SANIDAD   </vt:lpstr>
      <vt:lpstr>To Think About…</vt:lpstr>
      <vt:lpstr>LIBERACIÓN    </vt:lpstr>
      <vt:lpstr>CORONACIÓN </vt:lpstr>
      <vt:lpstr>PowerPoint Presentation</vt:lpstr>
      <vt:lpstr>SATISFACCIÓN </vt:lpstr>
      <vt:lpstr>PowerPoint Presentation</vt:lpstr>
      <vt:lpstr>VIVIENDO UNA VIDA DE ALABANZA  </vt:lpstr>
      <vt:lpstr>1. Encomienda tu vida a Cristo. </vt:lpstr>
      <vt:lpstr>2. Confiesa tu pecado y arrepiéntete. </vt:lpstr>
      <vt:lpstr>3. ¡Alaba a Dios de todas maneras! </vt:lpstr>
      <vt:lpstr>4. Reúnete con otros creyentes.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Arrais</dc:creator>
  <cp:lastModifiedBy>Cori Villarreal</cp:lastModifiedBy>
  <cp:revision>41</cp:revision>
  <dcterms:created xsi:type="dcterms:W3CDTF">2010-11-02T20:39:41Z</dcterms:created>
  <dcterms:modified xsi:type="dcterms:W3CDTF">2018-04-19T13:16:21Z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TC300029169990</vt:lpwstr>
  </property>
</Properties>
</file>