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Lst>
  <p:sldSz cy="13716000" cx="24384000"/>
  <p:notesSz cx="6858000" cy="9144000"/>
  <p:embeddedFontLst>
    <p:embeddedFont>
      <p:font typeface="Helvetica Neue"/>
      <p:regular r:id="rId28"/>
      <p:bold r:id="rId29"/>
      <p:italic r:id="rId30"/>
      <p:boldItalic r:id="rId31"/>
    </p:embeddedFont>
    <p:embeddedFont>
      <p:font typeface="Arial Black"/>
      <p:regular r:id="rId32"/>
    </p:embeddedFont>
    <p:embeddedFont>
      <p:font typeface="Helvetica Neue Light"/>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4320">
          <p15:clr>
            <a:srgbClr val="000000"/>
          </p15:clr>
        </p15:guide>
        <p15:guide id="2" pos="7680">
          <p15:clr>
            <a:srgbClr val="000000"/>
          </p15:clr>
        </p15:guide>
      </p15:sldGuideLst>
    </p:ext>
    <p:ext uri="http://customooxmlschemas.google.com/">
      <go:slidesCustomData xmlns:go="http://customooxmlschemas.google.com/" r:id="rId37" roundtripDataSignature="AMtx7mhJTwFx+HKO6JABDLRrBGOt+qnj3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320" orient="horz"/>
        <p:guide pos="76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HelveticaNeue-regular.fntdata"/><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HelveticaNeue-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HelveticaNeue-boldItalic.fntdata"/><Relationship Id="rId30" Type="http://schemas.openxmlformats.org/officeDocument/2006/relationships/font" Target="fonts/HelveticaNeue-italic.fntdata"/><Relationship Id="rId11" Type="http://schemas.openxmlformats.org/officeDocument/2006/relationships/slide" Target="slides/slide5.xml"/><Relationship Id="rId33" Type="http://schemas.openxmlformats.org/officeDocument/2006/relationships/font" Target="fonts/HelveticaNeueLight-regular.fntdata"/><Relationship Id="rId10" Type="http://schemas.openxmlformats.org/officeDocument/2006/relationships/slide" Target="slides/slide4.xml"/><Relationship Id="rId32" Type="http://schemas.openxmlformats.org/officeDocument/2006/relationships/font" Target="fonts/ArialBlack-regular.fntdata"/><Relationship Id="rId13" Type="http://schemas.openxmlformats.org/officeDocument/2006/relationships/slide" Target="slides/slide7.xml"/><Relationship Id="rId35" Type="http://schemas.openxmlformats.org/officeDocument/2006/relationships/font" Target="fonts/HelveticaNeueLight-italic.fntdata"/><Relationship Id="rId12" Type="http://schemas.openxmlformats.org/officeDocument/2006/relationships/slide" Target="slides/slide6.xml"/><Relationship Id="rId34" Type="http://schemas.openxmlformats.org/officeDocument/2006/relationships/font" Target="fonts/HelveticaNeueLight-bold.fntdata"/><Relationship Id="rId15" Type="http://schemas.openxmlformats.org/officeDocument/2006/relationships/slide" Target="slides/slide9.xml"/><Relationship Id="rId37" Type="http://customschemas.google.com/relationships/presentationmetadata" Target="metadata"/><Relationship Id="rId14" Type="http://schemas.openxmlformats.org/officeDocument/2006/relationships/slide" Target="slides/slide8.xml"/><Relationship Id="rId36" Type="http://schemas.openxmlformats.org/officeDocument/2006/relationships/font" Target="fonts/HelveticaNeueLight-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 name="Shape 26"/>
        <p:cNvGrpSpPr/>
        <p:nvPr/>
      </p:nvGrpSpPr>
      <p:grpSpPr>
        <a:xfrm>
          <a:off x="0" y="0"/>
          <a:ext cx="0" cy="0"/>
          <a:chOff x="0" y="0"/>
          <a:chExt cx="0" cy="0"/>
        </a:xfrm>
      </p:grpSpPr>
      <p:sp>
        <p:nvSpPr>
          <p:cNvPr id="27" name="Google Shape;27;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 name="Google Shape;28;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 name="Google Shape;112;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 name="Google Shape;196;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 name="Google Shape;205;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 name="Shape 30"/>
        <p:cNvGrpSpPr/>
        <p:nvPr/>
      </p:nvGrpSpPr>
      <p:grpSpPr>
        <a:xfrm>
          <a:off x="0" y="0"/>
          <a:ext cx="0" cy="0"/>
          <a:chOff x="0" y="0"/>
          <a:chExt cx="0" cy="0"/>
        </a:xfrm>
      </p:grpSpPr>
      <p:sp>
        <p:nvSpPr>
          <p:cNvPr id="31" name="Google Shape;31;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 name="Google Shape;32;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2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 name="Shape 39"/>
        <p:cNvGrpSpPr/>
        <p:nvPr/>
      </p:nvGrpSpPr>
      <p:grpSpPr>
        <a:xfrm>
          <a:off x="0" y="0"/>
          <a:ext cx="0" cy="0"/>
          <a:chOff x="0" y="0"/>
          <a:chExt cx="0" cy="0"/>
        </a:xfrm>
      </p:grpSpPr>
      <p:sp>
        <p:nvSpPr>
          <p:cNvPr id="40" name="Google Shape;40;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 name="Google Shape;41;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 name="Google Shape;59;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 name="Google Shape;66;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 name="Google Shape;77;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 name="Google Shape;85;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type="tx">
  <p:cSld name="TITLE_AND_BODY">
    <p:spTree>
      <p:nvGrpSpPr>
        <p:cNvPr id="9" name="Shape 9"/>
        <p:cNvGrpSpPr/>
        <p:nvPr/>
      </p:nvGrpSpPr>
      <p:grpSpPr>
        <a:xfrm>
          <a:off x="0" y="0"/>
          <a:ext cx="0" cy="0"/>
          <a:chOff x="0" y="0"/>
          <a:chExt cx="0" cy="0"/>
        </a:xfrm>
      </p:grpSpPr>
      <p:sp>
        <p:nvSpPr>
          <p:cNvPr id="10" name="Google Shape;10;p23"/>
          <p:cNvSpPr txBox="1"/>
          <p:nvPr>
            <p:ph type="title"/>
          </p:nvPr>
        </p:nvSpPr>
        <p:spPr>
          <a:xfrm>
            <a:off x="2387600" y="9448800"/>
            <a:ext cx="19621500" cy="20066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1" name="Google Shape;11;p23"/>
          <p:cNvSpPr txBox="1"/>
          <p:nvPr>
            <p:ph idx="1" type="body"/>
          </p:nvPr>
        </p:nvSpPr>
        <p:spPr>
          <a:xfrm>
            <a:off x="2387600" y="11518900"/>
            <a:ext cx="19621500" cy="1714500"/>
          </a:xfrm>
          <a:prstGeom prst="rect">
            <a:avLst/>
          </a:prstGeom>
          <a:noFill/>
          <a:ln>
            <a:noFill/>
          </a:ln>
        </p:spPr>
        <p:txBody>
          <a:bodyPr anchorCtr="0" anchor="t" bIns="50800" lIns="50800" spcFirstLastPara="1" rIns="50800" wrap="square" tIns="50800">
            <a:noAutofit/>
          </a:bodyPr>
          <a:lstStyle>
            <a:lvl1pPr indent="-314325" lvl="0" marL="457200" algn="l">
              <a:lnSpc>
                <a:spcPct val="100000"/>
              </a:lnSpc>
              <a:spcBef>
                <a:spcPts val="5900"/>
              </a:spcBef>
              <a:spcAft>
                <a:spcPts val="0"/>
              </a:spcAft>
              <a:buClr>
                <a:srgbClr val="FFFFFF"/>
              </a:buClr>
              <a:buSzPts val="1350"/>
              <a:buChar char="•"/>
              <a:defRPr/>
            </a:lvl1pPr>
            <a:lvl2pPr indent="-314325" lvl="1" marL="914400" algn="l">
              <a:lnSpc>
                <a:spcPct val="100000"/>
              </a:lnSpc>
              <a:spcBef>
                <a:spcPts val="5900"/>
              </a:spcBef>
              <a:spcAft>
                <a:spcPts val="0"/>
              </a:spcAft>
              <a:buClr>
                <a:srgbClr val="FFFFFF"/>
              </a:buClr>
              <a:buSzPts val="1350"/>
              <a:buChar char="•"/>
              <a:defRPr/>
            </a:lvl2pPr>
            <a:lvl3pPr indent="-314325" lvl="2" marL="1371600" algn="l">
              <a:lnSpc>
                <a:spcPct val="100000"/>
              </a:lnSpc>
              <a:spcBef>
                <a:spcPts val="5900"/>
              </a:spcBef>
              <a:spcAft>
                <a:spcPts val="0"/>
              </a:spcAft>
              <a:buClr>
                <a:srgbClr val="FFFFFF"/>
              </a:buClr>
              <a:buSzPts val="1350"/>
              <a:buChar char="•"/>
              <a:defRPr/>
            </a:lvl3pPr>
            <a:lvl4pPr indent="-314325" lvl="3" marL="1828800" algn="l">
              <a:lnSpc>
                <a:spcPct val="100000"/>
              </a:lnSpc>
              <a:spcBef>
                <a:spcPts val="5900"/>
              </a:spcBef>
              <a:spcAft>
                <a:spcPts val="0"/>
              </a:spcAft>
              <a:buClr>
                <a:srgbClr val="FFFFFF"/>
              </a:buClr>
              <a:buSzPts val="1350"/>
              <a:buChar char="•"/>
              <a:defRPr/>
            </a:lvl4pPr>
            <a:lvl5pPr indent="-314325" lvl="4" marL="2286000" algn="l">
              <a:lnSpc>
                <a:spcPct val="100000"/>
              </a:lnSpc>
              <a:spcBef>
                <a:spcPts val="5900"/>
              </a:spcBef>
              <a:spcAft>
                <a:spcPts val="0"/>
              </a:spcAft>
              <a:buClr>
                <a:srgbClr val="FFFFFF"/>
              </a:buClr>
              <a:buSzPts val="1350"/>
              <a:buChar char="•"/>
              <a:defRPr/>
            </a:lvl5pPr>
            <a:lvl6pPr indent="-314325" lvl="5" marL="2743200" algn="l">
              <a:lnSpc>
                <a:spcPct val="100000"/>
              </a:lnSpc>
              <a:spcBef>
                <a:spcPts val="5900"/>
              </a:spcBef>
              <a:spcAft>
                <a:spcPts val="0"/>
              </a:spcAft>
              <a:buClr>
                <a:srgbClr val="FFFFFF"/>
              </a:buClr>
              <a:buSzPts val="1350"/>
              <a:buChar char="•"/>
              <a:defRPr/>
            </a:lvl6pPr>
            <a:lvl7pPr indent="-314325" lvl="6" marL="3200400" algn="l">
              <a:lnSpc>
                <a:spcPct val="100000"/>
              </a:lnSpc>
              <a:spcBef>
                <a:spcPts val="5900"/>
              </a:spcBef>
              <a:spcAft>
                <a:spcPts val="0"/>
              </a:spcAft>
              <a:buClr>
                <a:srgbClr val="FFFFFF"/>
              </a:buClr>
              <a:buSzPts val="1350"/>
              <a:buChar char="•"/>
              <a:defRPr/>
            </a:lvl7pPr>
            <a:lvl8pPr indent="-314325" lvl="7" marL="3657600" algn="l">
              <a:lnSpc>
                <a:spcPct val="100000"/>
              </a:lnSpc>
              <a:spcBef>
                <a:spcPts val="5900"/>
              </a:spcBef>
              <a:spcAft>
                <a:spcPts val="0"/>
              </a:spcAft>
              <a:buClr>
                <a:srgbClr val="FFFFFF"/>
              </a:buClr>
              <a:buSzPts val="1350"/>
              <a:buChar char="•"/>
              <a:defRPr/>
            </a:lvl8pPr>
            <a:lvl9pPr indent="-314325" lvl="8" marL="4114800" algn="l">
              <a:lnSpc>
                <a:spcPct val="100000"/>
              </a:lnSpc>
              <a:spcBef>
                <a:spcPts val="5900"/>
              </a:spcBef>
              <a:spcAft>
                <a:spcPts val="0"/>
              </a:spcAft>
              <a:buClr>
                <a:srgbClr val="FFFFFF"/>
              </a:buClr>
              <a:buSzPts val="1350"/>
              <a:buChar char="•"/>
              <a:defRPr/>
            </a:lvl9pPr>
          </a:lstStyle>
          <a:p/>
        </p:txBody>
      </p:sp>
      <p:sp>
        <p:nvSpPr>
          <p:cNvPr id="12" name="Google Shape;12;p23"/>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SzPts val="1400"/>
              <a:buNone/>
              <a:defRPr b="0" i="0" sz="5200" u="none" cap="none" strike="noStrike">
                <a:solidFill>
                  <a:srgbClr val="FFFFFF"/>
                </a:solidFill>
                <a:latin typeface="Helvetica Neue"/>
                <a:ea typeface="Helvetica Neue"/>
                <a:cs typeface="Helvetica Neue"/>
                <a:sym typeface="Helvetica Neue"/>
              </a:defRPr>
            </a:lvl1pPr>
            <a:lvl2pPr lvl="1" marR="0" rtl="0" algn="ctr">
              <a:lnSpc>
                <a:spcPct val="100000"/>
              </a:lnSpc>
              <a:spcBef>
                <a:spcPts val="0"/>
              </a:spcBef>
              <a:spcAft>
                <a:spcPts val="0"/>
              </a:spcAft>
              <a:buSzPts val="1400"/>
              <a:buNone/>
              <a:defRPr b="0" i="0" sz="5200" u="none" cap="none" strike="noStrike">
                <a:solidFill>
                  <a:srgbClr val="FFFFFF"/>
                </a:solidFill>
                <a:latin typeface="Helvetica Neue"/>
                <a:ea typeface="Helvetica Neue"/>
                <a:cs typeface="Helvetica Neue"/>
                <a:sym typeface="Helvetica Neue"/>
              </a:defRPr>
            </a:lvl2pPr>
            <a:lvl3pPr lvl="2" marR="0" rtl="0" algn="ctr">
              <a:lnSpc>
                <a:spcPct val="100000"/>
              </a:lnSpc>
              <a:spcBef>
                <a:spcPts val="0"/>
              </a:spcBef>
              <a:spcAft>
                <a:spcPts val="0"/>
              </a:spcAft>
              <a:buSzPts val="1400"/>
              <a:buNone/>
              <a:defRPr b="0" i="0" sz="5200" u="none" cap="none" strike="noStrike">
                <a:solidFill>
                  <a:srgbClr val="FFFFFF"/>
                </a:solidFill>
                <a:latin typeface="Helvetica Neue"/>
                <a:ea typeface="Helvetica Neue"/>
                <a:cs typeface="Helvetica Neue"/>
                <a:sym typeface="Helvetica Neue"/>
              </a:defRPr>
            </a:lvl3pPr>
            <a:lvl4pPr lvl="3" marR="0" rtl="0" algn="ctr">
              <a:lnSpc>
                <a:spcPct val="100000"/>
              </a:lnSpc>
              <a:spcBef>
                <a:spcPts val="0"/>
              </a:spcBef>
              <a:spcAft>
                <a:spcPts val="0"/>
              </a:spcAft>
              <a:buSzPts val="1400"/>
              <a:buNone/>
              <a:defRPr b="0" i="0" sz="5200" u="none" cap="none" strike="noStrike">
                <a:solidFill>
                  <a:srgbClr val="FFFFFF"/>
                </a:solidFill>
                <a:latin typeface="Helvetica Neue"/>
                <a:ea typeface="Helvetica Neue"/>
                <a:cs typeface="Helvetica Neue"/>
                <a:sym typeface="Helvetica Neue"/>
              </a:defRPr>
            </a:lvl4pPr>
            <a:lvl5pPr lvl="4" marR="0" rtl="0" algn="ctr">
              <a:lnSpc>
                <a:spcPct val="100000"/>
              </a:lnSpc>
              <a:spcBef>
                <a:spcPts val="0"/>
              </a:spcBef>
              <a:spcAft>
                <a:spcPts val="0"/>
              </a:spcAft>
              <a:buSzPts val="1400"/>
              <a:buNone/>
              <a:defRPr b="0" i="0" sz="5200" u="none" cap="none" strike="noStrike">
                <a:solidFill>
                  <a:srgbClr val="FFFFFF"/>
                </a:solidFill>
                <a:latin typeface="Helvetica Neue"/>
                <a:ea typeface="Helvetica Neue"/>
                <a:cs typeface="Helvetica Neue"/>
                <a:sym typeface="Helvetica Neue"/>
              </a:defRPr>
            </a:lvl5pPr>
            <a:lvl6pPr lvl="5" marR="0" rtl="0" algn="ctr">
              <a:lnSpc>
                <a:spcPct val="100000"/>
              </a:lnSpc>
              <a:spcBef>
                <a:spcPts val="0"/>
              </a:spcBef>
              <a:spcAft>
                <a:spcPts val="0"/>
              </a:spcAft>
              <a:buSzPts val="1400"/>
              <a:buNone/>
              <a:defRPr b="0" i="0" sz="5200" u="none" cap="none" strike="noStrike">
                <a:solidFill>
                  <a:srgbClr val="FFFFFF"/>
                </a:solidFill>
                <a:latin typeface="Helvetica Neue"/>
                <a:ea typeface="Helvetica Neue"/>
                <a:cs typeface="Helvetica Neue"/>
                <a:sym typeface="Helvetica Neue"/>
              </a:defRPr>
            </a:lvl6pPr>
            <a:lvl7pPr lvl="6" marR="0" rtl="0" algn="ctr">
              <a:lnSpc>
                <a:spcPct val="100000"/>
              </a:lnSpc>
              <a:spcBef>
                <a:spcPts val="0"/>
              </a:spcBef>
              <a:spcAft>
                <a:spcPts val="0"/>
              </a:spcAft>
              <a:buSzPts val="1400"/>
              <a:buNone/>
              <a:defRPr b="0" i="0" sz="5200" u="none" cap="none" strike="noStrike">
                <a:solidFill>
                  <a:srgbClr val="FFFFFF"/>
                </a:solidFill>
                <a:latin typeface="Helvetica Neue"/>
                <a:ea typeface="Helvetica Neue"/>
                <a:cs typeface="Helvetica Neue"/>
                <a:sym typeface="Helvetica Neue"/>
              </a:defRPr>
            </a:lvl7pPr>
            <a:lvl8pPr lvl="7" marR="0" rtl="0" algn="ctr">
              <a:lnSpc>
                <a:spcPct val="100000"/>
              </a:lnSpc>
              <a:spcBef>
                <a:spcPts val="0"/>
              </a:spcBef>
              <a:spcAft>
                <a:spcPts val="0"/>
              </a:spcAft>
              <a:buSzPts val="1400"/>
              <a:buNone/>
              <a:defRPr b="0" i="0" sz="5200" u="none" cap="none" strike="noStrike">
                <a:solidFill>
                  <a:srgbClr val="FFFFFF"/>
                </a:solidFill>
                <a:latin typeface="Helvetica Neue"/>
                <a:ea typeface="Helvetica Neue"/>
                <a:cs typeface="Helvetica Neue"/>
                <a:sym typeface="Helvetica Neue"/>
              </a:defRPr>
            </a:lvl8pPr>
            <a:lvl9pPr lvl="8" marR="0" rtl="0" algn="ctr">
              <a:lnSpc>
                <a:spcPct val="100000"/>
              </a:lnSpc>
              <a:spcBef>
                <a:spcPts val="0"/>
              </a:spcBef>
              <a:spcAft>
                <a:spcPts val="0"/>
              </a:spcAft>
              <a:buSzPts val="1400"/>
              <a:buNone/>
              <a:defRPr b="0" i="0" sz="5200" u="none" cap="none" strike="noStrike">
                <a:solidFill>
                  <a:srgbClr val="FFFFFF"/>
                </a:solidFill>
                <a:latin typeface="Helvetica Neue"/>
                <a:ea typeface="Helvetica Neue"/>
                <a:cs typeface="Helvetica Neue"/>
                <a:sym typeface="Helvetica Neue"/>
              </a:defRPr>
            </a:lvl9pPr>
          </a:lstStyle>
          <a:p/>
        </p:txBody>
      </p:sp>
      <p:sp>
        <p:nvSpPr>
          <p:cNvPr id="13" name="Google Shape;13;p23"/>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SzPts val="1400"/>
              <a:buNone/>
              <a:defRPr b="0" i="0" sz="5200" u="none" cap="none" strike="noStrike">
                <a:solidFill>
                  <a:srgbClr val="FFFFFF"/>
                </a:solidFill>
                <a:latin typeface="Helvetica Neue"/>
                <a:ea typeface="Helvetica Neue"/>
                <a:cs typeface="Helvetica Neue"/>
                <a:sym typeface="Helvetica Neue"/>
              </a:defRPr>
            </a:lvl1pPr>
            <a:lvl2pPr lvl="1" marR="0" rtl="0" algn="ctr">
              <a:lnSpc>
                <a:spcPct val="100000"/>
              </a:lnSpc>
              <a:spcBef>
                <a:spcPts val="0"/>
              </a:spcBef>
              <a:spcAft>
                <a:spcPts val="0"/>
              </a:spcAft>
              <a:buSzPts val="1400"/>
              <a:buNone/>
              <a:defRPr b="0" i="0" sz="5200" u="none" cap="none" strike="noStrike">
                <a:solidFill>
                  <a:srgbClr val="FFFFFF"/>
                </a:solidFill>
                <a:latin typeface="Helvetica Neue"/>
                <a:ea typeface="Helvetica Neue"/>
                <a:cs typeface="Helvetica Neue"/>
                <a:sym typeface="Helvetica Neue"/>
              </a:defRPr>
            </a:lvl2pPr>
            <a:lvl3pPr lvl="2" marR="0" rtl="0" algn="ctr">
              <a:lnSpc>
                <a:spcPct val="100000"/>
              </a:lnSpc>
              <a:spcBef>
                <a:spcPts val="0"/>
              </a:spcBef>
              <a:spcAft>
                <a:spcPts val="0"/>
              </a:spcAft>
              <a:buSzPts val="1400"/>
              <a:buNone/>
              <a:defRPr b="0" i="0" sz="5200" u="none" cap="none" strike="noStrike">
                <a:solidFill>
                  <a:srgbClr val="FFFFFF"/>
                </a:solidFill>
                <a:latin typeface="Helvetica Neue"/>
                <a:ea typeface="Helvetica Neue"/>
                <a:cs typeface="Helvetica Neue"/>
                <a:sym typeface="Helvetica Neue"/>
              </a:defRPr>
            </a:lvl3pPr>
            <a:lvl4pPr lvl="3" marR="0" rtl="0" algn="ctr">
              <a:lnSpc>
                <a:spcPct val="100000"/>
              </a:lnSpc>
              <a:spcBef>
                <a:spcPts val="0"/>
              </a:spcBef>
              <a:spcAft>
                <a:spcPts val="0"/>
              </a:spcAft>
              <a:buSzPts val="1400"/>
              <a:buNone/>
              <a:defRPr b="0" i="0" sz="5200" u="none" cap="none" strike="noStrike">
                <a:solidFill>
                  <a:srgbClr val="FFFFFF"/>
                </a:solidFill>
                <a:latin typeface="Helvetica Neue"/>
                <a:ea typeface="Helvetica Neue"/>
                <a:cs typeface="Helvetica Neue"/>
                <a:sym typeface="Helvetica Neue"/>
              </a:defRPr>
            </a:lvl4pPr>
            <a:lvl5pPr lvl="4" marR="0" rtl="0" algn="ctr">
              <a:lnSpc>
                <a:spcPct val="100000"/>
              </a:lnSpc>
              <a:spcBef>
                <a:spcPts val="0"/>
              </a:spcBef>
              <a:spcAft>
                <a:spcPts val="0"/>
              </a:spcAft>
              <a:buSzPts val="1400"/>
              <a:buNone/>
              <a:defRPr b="0" i="0" sz="5200" u="none" cap="none" strike="noStrike">
                <a:solidFill>
                  <a:srgbClr val="FFFFFF"/>
                </a:solidFill>
                <a:latin typeface="Helvetica Neue"/>
                <a:ea typeface="Helvetica Neue"/>
                <a:cs typeface="Helvetica Neue"/>
                <a:sym typeface="Helvetica Neue"/>
              </a:defRPr>
            </a:lvl5pPr>
            <a:lvl6pPr lvl="5" marR="0" rtl="0" algn="ctr">
              <a:lnSpc>
                <a:spcPct val="100000"/>
              </a:lnSpc>
              <a:spcBef>
                <a:spcPts val="0"/>
              </a:spcBef>
              <a:spcAft>
                <a:spcPts val="0"/>
              </a:spcAft>
              <a:buSzPts val="1400"/>
              <a:buNone/>
              <a:defRPr b="0" i="0" sz="5200" u="none" cap="none" strike="noStrike">
                <a:solidFill>
                  <a:srgbClr val="FFFFFF"/>
                </a:solidFill>
                <a:latin typeface="Helvetica Neue"/>
                <a:ea typeface="Helvetica Neue"/>
                <a:cs typeface="Helvetica Neue"/>
                <a:sym typeface="Helvetica Neue"/>
              </a:defRPr>
            </a:lvl6pPr>
            <a:lvl7pPr lvl="6" marR="0" rtl="0" algn="ctr">
              <a:lnSpc>
                <a:spcPct val="100000"/>
              </a:lnSpc>
              <a:spcBef>
                <a:spcPts val="0"/>
              </a:spcBef>
              <a:spcAft>
                <a:spcPts val="0"/>
              </a:spcAft>
              <a:buSzPts val="1400"/>
              <a:buNone/>
              <a:defRPr b="0" i="0" sz="5200" u="none" cap="none" strike="noStrike">
                <a:solidFill>
                  <a:srgbClr val="FFFFFF"/>
                </a:solidFill>
                <a:latin typeface="Helvetica Neue"/>
                <a:ea typeface="Helvetica Neue"/>
                <a:cs typeface="Helvetica Neue"/>
                <a:sym typeface="Helvetica Neue"/>
              </a:defRPr>
            </a:lvl7pPr>
            <a:lvl8pPr lvl="7" marR="0" rtl="0" algn="ctr">
              <a:lnSpc>
                <a:spcPct val="100000"/>
              </a:lnSpc>
              <a:spcBef>
                <a:spcPts val="0"/>
              </a:spcBef>
              <a:spcAft>
                <a:spcPts val="0"/>
              </a:spcAft>
              <a:buSzPts val="1400"/>
              <a:buNone/>
              <a:defRPr b="0" i="0" sz="5200" u="none" cap="none" strike="noStrike">
                <a:solidFill>
                  <a:srgbClr val="FFFFFF"/>
                </a:solidFill>
                <a:latin typeface="Helvetica Neue"/>
                <a:ea typeface="Helvetica Neue"/>
                <a:cs typeface="Helvetica Neue"/>
                <a:sym typeface="Helvetica Neue"/>
              </a:defRPr>
            </a:lvl8pPr>
            <a:lvl9pPr lvl="8" marR="0" rtl="0" algn="ctr">
              <a:lnSpc>
                <a:spcPct val="100000"/>
              </a:lnSpc>
              <a:spcBef>
                <a:spcPts val="0"/>
              </a:spcBef>
              <a:spcAft>
                <a:spcPts val="0"/>
              </a:spcAft>
              <a:buSzPts val="1400"/>
              <a:buNone/>
              <a:defRPr b="0" i="0" sz="5200" u="none" cap="none" strike="noStrike">
                <a:solidFill>
                  <a:srgbClr val="FFFFFF"/>
                </a:solidFill>
                <a:latin typeface="Helvetica Neue"/>
                <a:ea typeface="Helvetica Neue"/>
                <a:cs typeface="Helvetica Neue"/>
                <a:sym typeface="Helvetica Neue"/>
              </a:defRPr>
            </a:lvl9pPr>
          </a:lstStyle>
          <a:p/>
        </p:txBody>
      </p:sp>
      <p:sp>
        <p:nvSpPr>
          <p:cNvPr id="14" name="Google Shape;14;p23"/>
          <p:cNvSpPr txBox="1"/>
          <p:nvPr>
            <p:ph idx="12" type="sldNum"/>
          </p:nvPr>
        </p:nvSpPr>
        <p:spPr>
          <a:xfrm>
            <a:off x="11953875" y="13004800"/>
            <a:ext cx="454025"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None/>
              <a:defRPr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None/>
              <a:defRPr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None/>
              <a:defRPr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None/>
              <a:defRPr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None/>
              <a:defRPr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None/>
              <a:defRPr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None/>
              <a:defRPr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None/>
              <a:defRPr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None/>
              <a:defRPr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type="tx">
  <p:cSld name="TITLE_AND_BODY">
    <p:spTree>
      <p:nvGrpSpPr>
        <p:cNvPr id="20" name="Shape 20"/>
        <p:cNvGrpSpPr/>
        <p:nvPr/>
      </p:nvGrpSpPr>
      <p:grpSpPr>
        <a:xfrm>
          <a:off x="0" y="0"/>
          <a:ext cx="0" cy="0"/>
          <a:chOff x="0" y="0"/>
          <a:chExt cx="0" cy="0"/>
        </a:xfrm>
      </p:grpSpPr>
      <p:sp>
        <p:nvSpPr>
          <p:cNvPr id="21" name="Google Shape;21;p25"/>
          <p:cNvSpPr txBox="1"/>
          <p:nvPr>
            <p:ph type="title"/>
          </p:nvPr>
        </p:nvSpPr>
        <p:spPr>
          <a:xfrm>
            <a:off x="1790700" y="571500"/>
            <a:ext cx="20815300" cy="29845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2" name="Google Shape;22;p25"/>
          <p:cNvSpPr txBox="1"/>
          <p:nvPr>
            <p:ph idx="1" type="body"/>
          </p:nvPr>
        </p:nvSpPr>
        <p:spPr>
          <a:xfrm>
            <a:off x="1790700" y="3644900"/>
            <a:ext cx="20815300" cy="8839200"/>
          </a:xfrm>
          <a:prstGeom prst="rect">
            <a:avLst/>
          </a:prstGeom>
          <a:noFill/>
          <a:ln>
            <a:noFill/>
          </a:ln>
        </p:spPr>
        <p:txBody>
          <a:bodyPr anchorCtr="0" anchor="ctr" bIns="50800" lIns="50800" spcFirstLastPara="1" rIns="50800" wrap="square" tIns="50800">
            <a:noAutofit/>
          </a:bodyPr>
          <a:lstStyle>
            <a:lvl1pPr indent="-314325" lvl="0" marL="457200" algn="l">
              <a:lnSpc>
                <a:spcPct val="100000"/>
              </a:lnSpc>
              <a:spcBef>
                <a:spcPts val="5900"/>
              </a:spcBef>
              <a:spcAft>
                <a:spcPts val="0"/>
              </a:spcAft>
              <a:buClr>
                <a:srgbClr val="FFFFFF"/>
              </a:buClr>
              <a:buSzPts val="1350"/>
              <a:buChar char="•"/>
              <a:defRPr/>
            </a:lvl1pPr>
            <a:lvl2pPr indent="-314325" lvl="1" marL="914400" algn="l">
              <a:lnSpc>
                <a:spcPct val="100000"/>
              </a:lnSpc>
              <a:spcBef>
                <a:spcPts val="5900"/>
              </a:spcBef>
              <a:spcAft>
                <a:spcPts val="0"/>
              </a:spcAft>
              <a:buClr>
                <a:srgbClr val="FFFFFF"/>
              </a:buClr>
              <a:buSzPts val="1350"/>
              <a:buChar char="•"/>
              <a:defRPr/>
            </a:lvl2pPr>
            <a:lvl3pPr indent="-314325" lvl="2" marL="1371600" algn="l">
              <a:lnSpc>
                <a:spcPct val="100000"/>
              </a:lnSpc>
              <a:spcBef>
                <a:spcPts val="5900"/>
              </a:spcBef>
              <a:spcAft>
                <a:spcPts val="0"/>
              </a:spcAft>
              <a:buClr>
                <a:srgbClr val="FFFFFF"/>
              </a:buClr>
              <a:buSzPts val="1350"/>
              <a:buChar char="•"/>
              <a:defRPr/>
            </a:lvl3pPr>
            <a:lvl4pPr indent="-314325" lvl="3" marL="1828800" algn="l">
              <a:lnSpc>
                <a:spcPct val="100000"/>
              </a:lnSpc>
              <a:spcBef>
                <a:spcPts val="5900"/>
              </a:spcBef>
              <a:spcAft>
                <a:spcPts val="0"/>
              </a:spcAft>
              <a:buClr>
                <a:srgbClr val="FFFFFF"/>
              </a:buClr>
              <a:buSzPts val="1350"/>
              <a:buChar char="•"/>
              <a:defRPr/>
            </a:lvl4pPr>
            <a:lvl5pPr indent="-314325" lvl="4" marL="2286000" algn="l">
              <a:lnSpc>
                <a:spcPct val="100000"/>
              </a:lnSpc>
              <a:spcBef>
                <a:spcPts val="5900"/>
              </a:spcBef>
              <a:spcAft>
                <a:spcPts val="0"/>
              </a:spcAft>
              <a:buClr>
                <a:srgbClr val="FFFFFF"/>
              </a:buClr>
              <a:buSzPts val="1350"/>
              <a:buChar char="•"/>
              <a:defRPr/>
            </a:lvl5pPr>
            <a:lvl6pPr indent="-314325" lvl="5" marL="2743200" algn="l">
              <a:lnSpc>
                <a:spcPct val="100000"/>
              </a:lnSpc>
              <a:spcBef>
                <a:spcPts val="5900"/>
              </a:spcBef>
              <a:spcAft>
                <a:spcPts val="0"/>
              </a:spcAft>
              <a:buClr>
                <a:srgbClr val="FFFFFF"/>
              </a:buClr>
              <a:buSzPts val="1350"/>
              <a:buChar char="•"/>
              <a:defRPr/>
            </a:lvl6pPr>
            <a:lvl7pPr indent="-314325" lvl="6" marL="3200400" algn="l">
              <a:lnSpc>
                <a:spcPct val="100000"/>
              </a:lnSpc>
              <a:spcBef>
                <a:spcPts val="5900"/>
              </a:spcBef>
              <a:spcAft>
                <a:spcPts val="0"/>
              </a:spcAft>
              <a:buClr>
                <a:srgbClr val="FFFFFF"/>
              </a:buClr>
              <a:buSzPts val="1350"/>
              <a:buChar char="•"/>
              <a:defRPr/>
            </a:lvl7pPr>
            <a:lvl8pPr indent="-314325" lvl="7" marL="3657600" algn="l">
              <a:lnSpc>
                <a:spcPct val="100000"/>
              </a:lnSpc>
              <a:spcBef>
                <a:spcPts val="5900"/>
              </a:spcBef>
              <a:spcAft>
                <a:spcPts val="0"/>
              </a:spcAft>
              <a:buClr>
                <a:srgbClr val="FFFFFF"/>
              </a:buClr>
              <a:buSzPts val="1350"/>
              <a:buChar char="•"/>
              <a:defRPr/>
            </a:lvl8pPr>
            <a:lvl9pPr indent="-314325" lvl="8" marL="4114800" algn="l">
              <a:lnSpc>
                <a:spcPct val="100000"/>
              </a:lnSpc>
              <a:spcBef>
                <a:spcPts val="5900"/>
              </a:spcBef>
              <a:spcAft>
                <a:spcPts val="0"/>
              </a:spcAft>
              <a:buClr>
                <a:srgbClr val="FFFFFF"/>
              </a:buClr>
              <a:buSzPts val="1350"/>
              <a:buChar char="•"/>
              <a:defRPr/>
            </a:lvl9pPr>
          </a:lstStyle>
          <a:p/>
        </p:txBody>
      </p:sp>
      <p:sp>
        <p:nvSpPr>
          <p:cNvPr id="23" name="Google Shape;23;p25"/>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SzPts val="1400"/>
              <a:buNone/>
              <a:defRPr b="0" i="0" sz="5200" u="none" cap="none" strike="noStrike">
                <a:solidFill>
                  <a:srgbClr val="FFFFFF"/>
                </a:solidFill>
                <a:latin typeface="Helvetica Neue"/>
                <a:ea typeface="Helvetica Neue"/>
                <a:cs typeface="Helvetica Neue"/>
                <a:sym typeface="Helvetica Neue"/>
              </a:defRPr>
            </a:lvl1pPr>
            <a:lvl2pPr lvl="1" marR="0" rtl="0" algn="ctr">
              <a:lnSpc>
                <a:spcPct val="100000"/>
              </a:lnSpc>
              <a:spcBef>
                <a:spcPts val="0"/>
              </a:spcBef>
              <a:spcAft>
                <a:spcPts val="0"/>
              </a:spcAft>
              <a:buSzPts val="1400"/>
              <a:buNone/>
              <a:defRPr b="0" i="0" sz="5200" u="none" cap="none" strike="noStrike">
                <a:solidFill>
                  <a:srgbClr val="FFFFFF"/>
                </a:solidFill>
                <a:latin typeface="Helvetica Neue"/>
                <a:ea typeface="Helvetica Neue"/>
                <a:cs typeface="Helvetica Neue"/>
                <a:sym typeface="Helvetica Neue"/>
              </a:defRPr>
            </a:lvl2pPr>
            <a:lvl3pPr lvl="2" marR="0" rtl="0" algn="ctr">
              <a:lnSpc>
                <a:spcPct val="100000"/>
              </a:lnSpc>
              <a:spcBef>
                <a:spcPts val="0"/>
              </a:spcBef>
              <a:spcAft>
                <a:spcPts val="0"/>
              </a:spcAft>
              <a:buSzPts val="1400"/>
              <a:buNone/>
              <a:defRPr b="0" i="0" sz="5200" u="none" cap="none" strike="noStrike">
                <a:solidFill>
                  <a:srgbClr val="FFFFFF"/>
                </a:solidFill>
                <a:latin typeface="Helvetica Neue"/>
                <a:ea typeface="Helvetica Neue"/>
                <a:cs typeface="Helvetica Neue"/>
                <a:sym typeface="Helvetica Neue"/>
              </a:defRPr>
            </a:lvl3pPr>
            <a:lvl4pPr lvl="3" marR="0" rtl="0" algn="ctr">
              <a:lnSpc>
                <a:spcPct val="100000"/>
              </a:lnSpc>
              <a:spcBef>
                <a:spcPts val="0"/>
              </a:spcBef>
              <a:spcAft>
                <a:spcPts val="0"/>
              </a:spcAft>
              <a:buSzPts val="1400"/>
              <a:buNone/>
              <a:defRPr b="0" i="0" sz="5200" u="none" cap="none" strike="noStrike">
                <a:solidFill>
                  <a:srgbClr val="FFFFFF"/>
                </a:solidFill>
                <a:latin typeface="Helvetica Neue"/>
                <a:ea typeface="Helvetica Neue"/>
                <a:cs typeface="Helvetica Neue"/>
                <a:sym typeface="Helvetica Neue"/>
              </a:defRPr>
            </a:lvl4pPr>
            <a:lvl5pPr lvl="4" marR="0" rtl="0" algn="ctr">
              <a:lnSpc>
                <a:spcPct val="100000"/>
              </a:lnSpc>
              <a:spcBef>
                <a:spcPts val="0"/>
              </a:spcBef>
              <a:spcAft>
                <a:spcPts val="0"/>
              </a:spcAft>
              <a:buSzPts val="1400"/>
              <a:buNone/>
              <a:defRPr b="0" i="0" sz="5200" u="none" cap="none" strike="noStrike">
                <a:solidFill>
                  <a:srgbClr val="FFFFFF"/>
                </a:solidFill>
                <a:latin typeface="Helvetica Neue"/>
                <a:ea typeface="Helvetica Neue"/>
                <a:cs typeface="Helvetica Neue"/>
                <a:sym typeface="Helvetica Neue"/>
              </a:defRPr>
            </a:lvl5pPr>
            <a:lvl6pPr lvl="5" marR="0" rtl="0" algn="ctr">
              <a:lnSpc>
                <a:spcPct val="100000"/>
              </a:lnSpc>
              <a:spcBef>
                <a:spcPts val="0"/>
              </a:spcBef>
              <a:spcAft>
                <a:spcPts val="0"/>
              </a:spcAft>
              <a:buSzPts val="1400"/>
              <a:buNone/>
              <a:defRPr b="0" i="0" sz="5200" u="none" cap="none" strike="noStrike">
                <a:solidFill>
                  <a:srgbClr val="FFFFFF"/>
                </a:solidFill>
                <a:latin typeface="Helvetica Neue"/>
                <a:ea typeface="Helvetica Neue"/>
                <a:cs typeface="Helvetica Neue"/>
                <a:sym typeface="Helvetica Neue"/>
              </a:defRPr>
            </a:lvl6pPr>
            <a:lvl7pPr lvl="6" marR="0" rtl="0" algn="ctr">
              <a:lnSpc>
                <a:spcPct val="100000"/>
              </a:lnSpc>
              <a:spcBef>
                <a:spcPts val="0"/>
              </a:spcBef>
              <a:spcAft>
                <a:spcPts val="0"/>
              </a:spcAft>
              <a:buSzPts val="1400"/>
              <a:buNone/>
              <a:defRPr b="0" i="0" sz="5200" u="none" cap="none" strike="noStrike">
                <a:solidFill>
                  <a:srgbClr val="FFFFFF"/>
                </a:solidFill>
                <a:latin typeface="Helvetica Neue"/>
                <a:ea typeface="Helvetica Neue"/>
                <a:cs typeface="Helvetica Neue"/>
                <a:sym typeface="Helvetica Neue"/>
              </a:defRPr>
            </a:lvl7pPr>
            <a:lvl8pPr lvl="7" marR="0" rtl="0" algn="ctr">
              <a:lnSpc>
                <a:spcPct val="100000"/>
              </a:lnSpc>
              <a:spcBef>
                <a:spcPts val="0"/>
              </a:spcBef>
              <a:spcAft>
                <a:spcPts val="0"/>
              </a:spcAft>
              <a:buSzPts val="1400"/>
              <a:buNone/>
              <a:defRPr b="0" i="0" sz="5200" u="none" cap="none" strike="noStrike">
                <a:solidFill>
                  <a:srgbClr val="FFFFFF"/>
                </a:solidFill>
                <a:latin typeface="Helvetica Neue"/>
                <a:ea typeface="Helvetica Neue"/>
                <a:cs typeface="Helvetica Neue"/>
                <a:sym typeface="Helvetica Neue"/>
              </a:defRPr>
            </a:lvl8pPr>
            <a:lvl9pPr lvl="8" marR="0" rtl="0" algn="ctr">
              <a:lnSpc>
                <a:spcPct val="100000"/>
              </a:lnSpc>
              <a:spcBef>
                <a:spcPts val="0"/>
              </a:spcBef>
              <a:spcAft>
                <a:spcPts val="0"/>
              </a:spcAft>
              <a:buSzPts val="1400"/>
              <a:buNone/>
              <a:defRPr b="0" i="0" sz="5200" u="none" cap="none" strike="noStrike">
                <a:solidFill>
                  <a:srgbClr val="FFFFFF"/>
                </a:solidFill>
                <a:latin typeface="Helvetica Neue"/>
                <a:ea typeface="Helvetica Neue"/>
                <a:cs typeface="Helvetica Neue"/>
                <a:sym typeface="Helvetica Neue"/>
              </a:defRPr>
            </a:lvl9pPr>
          </a:lstStyle>
          <a:p/>
        </p:txBody>
      </p:sp>
      <p:sp>
        <p:nvSpPr>
          <p:cNvPr id="24" name="Google Shape;24;p25"/>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SzPts val="1400"/>
              <a:buNone/>
              <a:defRPr b="0" i="0" sz="5200" u="none" cap="none" strike="noStrike">
                <a:solidFill>
                  <a:srgbClr val="FFFFFF"/>
                </a:solidFill>
                <a:latin typeface="Helvetica Neue"/>
                <a:ea typeface="Helvetica Neue"/>
                <a:cs typeface="Helvetica Neue"/>
                <a:sym typeface="Helvetica Neue"/>
              </a:defRPr>
            </a:lvl1pPr>
            <a:lvl2pPr lvl="1" marR="0" rtl="0" algn="ctr">
              <a:lnSpc>
                <a:spcPct val="100000"/>
              </a:lnSpc>
              <a:spcBef>
                <a:spcPts val="0"/>
              </a:spcBef>
              <a:spcAft>
                <a:spcPts val="0"/>
              </a:spcAft>
              <a:buSzPts val="1400"/>
              <a:buNone/>
              <a:defRPr b="0" i="0" sz="5200" u="none" cap="none" strike="noStrike">
                <a:solidFill>
                  <a:srgbClr val="FFFFFF"/>
                </a:solidFill>
                <a:latin typeface="Helvetica Neue"/>
                <a:ea typeface="Helvetica Neue"/>
                <a:cs typeface="Helvetica Neue"/>
                <a:sym typeface="Helvetica Neue"/>
              </a:defRPr>
            </a:lvl2pPr>
            <a:lvl3pPr lvl="2" marR="0" rtl="0" algn="ctr">
              <a:lnSpc>
                <a:spcPct val="100000"/>
              </a:lnSpc>
              <a:spcBef>
                <a:spcPts val="0"/>
              </a:spcBef>
              <a:spcAft>
                <a:spcPts val="0"/>
              </a:spcAft>
              <a:buSzPts val="1400"/>
              <a:buNone/>
              <a:defRPr b="0" i="0" sz="5200" u="none" cap="none" strike="noStrike">
                <a:solidFill>
                  <a:srgbClr val="FFFFFF"/>
                </a:solidFill>
                <a:latin typeface="Helvetica Neue"/>
                <a:ea typeface="Helvetica Neue"/>
                <a:cs typeface="Helvetica Neue"/>
                <a:sym typeface="Helvetica Neue"/>
              </a:defRPr>
            </a:lvl3pPr>
            <a:lvl4pPr lvl="3" marR="0" rtl="0" algn="ctr">
              <a:lnSpc>
                <a:spcPct val="100000"/>
              </a:lnSpc>
              <a:spcBef>
                <a:spcPts val="0"/>
              </a:spcBef>
              <a:spcAft>
                <a:spcPts val="0"/>
              </a:spcAft>
              <a:buSzPts val="1400"/>
              <a:buNone/>
              <a:defRPr b="0" i="0" sz="5200" u="none" cap="none" strike="noStrike">
                <a:solidFill>
                  <a:srgbClr val="FFFFFF"/>
                </a:solidFill>
                <a:latin typeface="Helvetica Neue"/>
                <a:ea typeface="Helvetica Neue"/>
                <a:cs typeface="Helvetica Neue"/>
                <a:sym typeface="Helvetica Neue"/>
              </a:defRPr>
            </a:lvl4pPr>
            <a:lvl5pPr lvl="4" marR="0" rtl="0" algn="ctr">
              <a:lnSpc>
                <a:spcPct val="100000"/>
              </a:lnSpc>
              <a:spcBef>
                <a:spcPts val="0"/>
              </a:spcBef>
              <a:spcAft>
                <a:spcPts val="0"/>
              </a:spcAft>
              <a:buSzPts val="1400"/>
              <a:buNone/>
              <a:defRPr b="0" i="0" sz="5200" u="none" cap="none" strike="noStrike">
                <a:solidFill>
                  <a:srgbClr val="FFFFFF"/>
                </a:solidFill>
                <a:latin typeface="Helvetica Neue"/>
                <a:ea typeface="Helvetica Neue"/>
                <a:cs typeface="Helvetica Neue"/>
                <a:sym typeface="Helvetica Neue"/>
              </a:defRPr>
            </a:lvl5pPr>
            <a:lvl6pPr lvl="5" marR="0" rtl="0" algn="ctr">
              <a:lnSpc>
                <a:spcPct val="100000"/>
              </a:lnSpc>
              <a:spcBef>
                <a:spcPts val="0"/>
              </a:spcBef>
              <a:spcAft>
                <a:spcPts val="0"/>
              </a:spcAft>
              <a:buSzPts val="1400"/>
              <a:buNone/>
              <a:defRPr b="0" i="0" sz="5200" u="none" cap="none" strike="noStrike">
                <a:solidFill>
                  <a:srgbClr val="FFFFFF"/>
                </a:solidFill>
                <a:latin typeface="Helvetica Neue"/>
                <a:ea typeface="Helvetica Neue"/>
                <a:cs typeface="Helvetica Neue"/>
                <a:sym typeface="Helvetica Neue"/>
              </a:defRPr>
            </a:lvl6pPr>
            <a:lvl7pPr lvl="6" marR="0" rtl="0" algn="ctr">
              <a:lnSpc>
                <a:spcPct val="100000"/>
              </a:lnSpc>
              <a:spcBef>
                <a:spcPts val="0"/>
              </a:spcBef>
              <a:spcAft>
                <a:spcPts val="0"/>
              </a:spcAft>
              <a:buSzPts val="1400"/>
              <a:buNone/>
              <a:defRPr b="0" i="0" sz="5200" u="none" cap="none" strike="noStrike">
                <a:solidFill>
                  <a:srgbClr val="FFFFFF"/>
                </a:solidFill>
                <a:latin typeface="Helvetica Neue"/>
                <a:ea typeface="Helvetica Neue"/>
                <a:cs typeface="Helvetica Neue"/>
                <a:sym typeface="Helvetica Neue"/>
              </a:defRPr>
            </a:lvl7pPr>
            <a:lvl8pPr lvl="7" marR="0" rtl="0" algn="ctr">
              <a:lnSpc>
                <a:spcPct val="100000"/>
              </a:lnSpc>
              <a:spcBef>
                <a:spcPts val="0"/>
              </a:spcBef>
              <a:spcAft>
                <a:spcPts val="0"/>
              </a:spcAft>
              <a:buSzPts val="1400"/>
              <a:buNone/>
              <a:defRPr b="0" i="0" sz="5200" u="none" cap="none" strike="noStrike">
                <a:solidFill>
                  <a:srgbClr val="FFFFFF"/>
                </a:solidFill>
                <a:latin typeface="Helvetica Neue"/>
                <a:ea typeface="Helvetica Neue"/>
                <a:cs typeface="Helvetica Neue"/>
                <a:sym typeface="Helvetica Neue"/>
              </a:defRPr>
            </a:lvl8pPr>
            <a:lvl9pPr lvl="8" marR="0" rtl="0" algn="ctr">
              <a:lnSpc>
                <a:spcPct val="100000"/>
              </a:lnSpc>
              <a:spcBef>
                <a:spcPts val="0"/>
              </a:spcBef>
              <a:spcAft>
                <a:spcPts val="0"/>
              </a:spcAft>
              <a:buSzPts val="1400"/>
              <a:buNone/>
              <a:defRPr b="0" i="0" sz="5200" u="none" cap="none" strike="noStrike">
                <a:solidFill>
                  <a:srgbClr val="FFFFFF"/>
                </a:solidFill>
                <a:latin typeface="Helvetica Neue"/>
                <a:ea typeface="Helvetica Neue"/>
                <a:cs typeface="Helvetica Neue"/>
                <a:sym typeface="Helvetica Neue"/>
              </a:defRPr>
            </a:lvl9pPr>
          </a:lstStyle>
          <a:p/>
        </p:txBody>
      </p:sp>
      <p:sp>
        <p:nvSpPr>
          <p:cNvPr id="25" name="Google Shape;25;p25"/>
          <p:cNvSpPr txBox="1"/>
          <p:nvPr>
            <p:ph idx="12" type="sldNum"/>
          </p:nvPr>
        </p:nvSpPr>
        <p:spPr>
          <a:xfrm>
            <a:off x="11953875" y="13004800"/>
            <a:ext cx="454025"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None/>
              <a:defRPr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None/>
              <a:defRPr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None/>
              <a:defRPr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None/>
              <a:defRPr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None/>
              <a:defRPr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None/>
              <a:defRPr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None/>
              <a:defRPr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None/>
              <a:defRPr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None/>
              <a:defRPr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5.jpg"/><Relationship Id="rId2" Type="http://schemas.openxmlformats.org/officeDocument/2006/relationships/slideLayout" Target="../slideLayouts/slideLayout1.xml"/><Relationship Id="rId3"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8.jpg"/><Relationship Id="rId2" Type="http://schemas.openxmlformats.org/officeDocument/2006/relationships/image" Target="../media/image24.png"/><Relationship Id="rId3" Type="http://schemas.openxmlformats.org/officeDocument/2006/relationships/slideLayout" Target="../slideLayouts/slideLayout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22"/>
          <p:cNvSpPr txBox="1"/>
          <p:nvPr>
            <p:ph type="title"/>
          </p:nvPr>
        </p:nvSpPr>
        <p:spPr>
          <a:xfrm>
            <a:off x="2387600" y="9448800"/>
            <a:ext cx="19621500" cy="2006600"/>
          </a:xfrm>
          <a:prstGeom prst="rect">
            <a:avLst/>
          </a:prstGeom>
          <a:noFill/>
          <a:ln>
            <a:noFill/>
          </a:ln>
        </p:spPr>
        <p:txBody>
          <a:bodyPr anchorCtr="0" anchor="b" bIns="50800" lIns="50800" spcFirstLastPara="1" rIns="50800" wrap="square" tIns="50800">
            <a:noAutofit/>
          </a:bodyPr>
          <a:lstStyle>
            <a:lvl1pPr lvl="0" marR="0" rtl="0" algn="ctr">
              <a:lnSpc>
                <a:spcPct val="100000"/>
              </a:lnSpc>
              <a:spcBef>
                <a:spcPts val="0"/>
              </a:spcBef>
              <a:spcAft>
                <a:spcPts val="0"/>
              </a:spcAft>
              <a:buSzPts val="1400"/>
              <a:buNone/>
              <a:defRPr b="0" i="0" sz="11200" u="none" cap="none" strike="noStrike">
                <a:solidFill>
                  <a:srgbClr val="FFFFFF"/>
                </a:solidFill>
                <a:latin typeface="Arial Black"/>
                <a:ea typeface="Arial Black"/>
                <a:cs typeface="Arial Black"/>
                <a:sym typeface="Arial Black"/>
              </a:defRPr>
            </a:lvl1pPr>
            <a:lvl2pPr lvl="1" marR="0" rtl="0" algn="ctr">
              <a:lnSpc>
                <a:spcPct val="100000"/>
              </a:lnSpc>
              <a:spcBef>
                <a:spcPts val="0"/>
              </a:spcBef>
              <a:spcAft>
                <a:spcPts val="0"/>
              </a:spcAft>
              <a:buSzPts val="1400"/>
              <a:buNone/>
              <a:defRPr b="0" i="0" sz="11200" u="none" cap="none" strike="noStrike">
                <a:solidFill>
                  <a:srgbClr val="FFFFFF"/>
                </a:solidFill>
                <a:latin typeface="Arial Black"/>
                <a:ea typeface="Arial Black"/>
                <a:cs typeface="Arial Black"/>
                <a:sym typeface="Arial Black"/>
              </a:defRPr>
            </a:lvl2pPr>
            <a:lvl3pPr lvl="2" marR="0" rtl="0" algn="ctr">
              <a:lnSpc>
                <a:spcPct val="100000"/>
              </a:lnSpc>
              <a:spcBef>
                <a:spcPts val="0"/>
              </a:spcBef>
              <a:spcAft>
                <a:spcPts val="0"/>
              </a:spcAft>
              <a:buSzPts val="1400"/>
              <a:buNone/>
              <a:defRPr b="0" i="0" sz="11200" u="none" cap="none" strike="noStrike">
                <a:solidFill>
                  <a:srgbClr val="FFFFFF"/>
                </a:solidFill>
                <a:latin typeface="Arial Black"/>
                <a:ea typeface="Arial Black"/>
                <a:cs typeface="Arial Black"/>
                <a:sym typeface="Arial Black"/>
              </a:defRPr>
            </a:lvl3pPr>
            <a:lvl4pPr lvl="3" marR="0" rtl="0" algn="ctr">
              <a:lnSpc>
                <a:spcPct val="100000"/>
              </a:lnSpc>
              <a:spcBef>
                <a:spcPts val="0"/>
              </a:spcBef>
              <a:spcAft>
                <a:spcPts val="0"/>
              </a:spcAft>
              <a:buSzPts val="1400"/>
              <a:buNone/>
              <a:defRPr b="0" i="0" sz="11200" u="none" cap="none" strike="noStrike">
                <a:solidFill>
                  <a:srgbClr val="FFFFFF"/>
                </a:solidFill>
                <a:latin typeface="Arial Black"/>
                <a:ea typeface="Arial Black"/>
                <a:cs typeface="Arial Black"/>
                <a:sym typeface="Arial Black"/>
              </a:defRPr>
            </a:lvl4pPr>
            <a:lvl5pPr lvl="4" marR="0" rtl="0" algn="ctr">
              <a:lnSpc>
                <a:spcPct val="100000"/>
              </a:lnSpc>
              <a:spcBef>
                <a:spcPts val="0"/>
              </a:spcBef>
              <a:spcAft>
                <a:spcPts val="0"/>
              </a:spcAft>
              <a:buSzPts val="1400"/>
              <a:buNone/>
              <a:defRPr b="0" i="0" sz="11200" u="none" cap="none" strike="noStrike">
                <a:solidFill>
                  <a:srgbClr val="FFFFFF"/>
                </a:solidFill>
                <a:latin typeface="Arial Black"/>
                <a:ea typeface="Arial Black"/>
                <a:cs typeface="Arial Black"/>
                <a:sym typeface="Arial Black"/>
              </a:defRPr>
            </a:lvl5pPr>
            <a:lvl6pPr lvl="5" marR="0" rtl="0" algn="ctr">
              <a:lnSpc>
                <a:spcPct val="100000"/>
              </a:lnSpc>
              <a:spcBef>
                <a:spcPts val="0"/>
              </a:spcBef>
              <a:spcAft>
                <a:spcPts val="0"/>
              </a:spcAft>
              <a:buSzPts val="1400"/>
              <a:buNone/>
              <a:defRPr b="0" i="0" sz="11200" u="none" cap="none" strike="noStrike">
                <a:solidFill>
                  <a:srgbClr val="FFFFFF"/>
                </a:solidFill>
                <a:latin typeface="Arial Black"/>
                <a:ea typeface="Arial Black"/>
                <a:cs typeface="Arial Black"/>
                <a:sym typeface="Arial Black"/>
              </a:defRPr>
            </a:lvl6pPr>
            <a:lvl7pPr lvl="6" marR="0" rtl="0" algn="ctr">
              <a:lnSpc>
                <a:spcPct val="100000"/>
              </a:lnSpc>
              <a:spcBef>
                <a:spcPts val="0"/>
              </a:spcBef>
              <a:spcAft>
                <a:spcPts val="0"/>
              </a:spcAft>
              <a:buSzPts val="1400"/>
              <a:buNone/>
              <a:defRPr b="0" i="0" sz="11200" u="none" cap="none" strike="noStrike">
                <a:solidFill>
                  <a:srgbClr val="FFFFFF"/>
                </a:solidFill>
                <a:latin typeface="Arial Black"/>
                <a:ea typeface="Arial Black"/>
                <a:cs typeface="Arial Black"/>
                <a:sym typeface="Arial Black"/>
              </a:defRPr>
            </a:lvl7pPr>
            <a:lvl8pPr lvl="7" marR="0" rtl="0" algn="ctr">
              <a:lnSpc>
                <a:spcPct val="100000"/>
              </a:lnSpc>
              <a:spcBef>
                <a:spcPts val="0"/>
              </a:spcBef>
              <a:spcAft>
                <a:spcPts val="0"/>
              </a:spcAft>
              <a:buSzPts val="1400"/>
              <a:buNone/>
              <a:defRPr b="0" i="0" sz="11200" u="none" cap="none" strike="noStrike">
                <a:solidFill>
                  <a:srgbClr val="FFFFFF"/>
                </a:solidFill>
                <a:latin typeface="Arial Black"/>
                <a:ea typeface="Arial Black"/>
                <a:cs typeface="Arial Black"/>
                <a:sym typeface="Arial Black"/>
              </a:defRPr>
            </a:lvl8pPr>
            <a:lvl9pPr lvl="8" marR="0" rtl="0" algn="ctr">
              <a:lnSpc>
                <a:spcPct val="100000"/>
              </a:lnSpc>
              <a:spcBef>
                <a:spcPts val="0"/>
              </a:spcBef>
              <a:spcAft>
                <a:spcPts val="0"/>
              </a:spcAft>
              <a:buSzPts val="1400"/>
              <a:buNone/>
              <a:defRPr b="0" i="0" sz="11200" u="none" cap="none" strike="noStrike">
                <a:solidFill>
                  <a:srgbClr val="FFFFFF"/>
                </a:solidFill>
                <a:latin typeface="Arial Black"/>
                <a:ea typeface="Arial Black"/>
                <a:cs typeface="Arial Black"/>
                <a:sym typeface="Arial Black"/>
              </a:defRPr>
            </a:lvl9pPr>
          </a:lstStyle>
          <a:p/>
        </p:txBody>
      </p:sp>
      <p:sp>
        <p:nvSpPr>
          <p:cNvPr id="7" name="Google Shape;7;p22"/>
          <p:cNvSpPr txBox="1"/>
          <p:nvPr>
            <p:ph idx="1" type="body"/>
          </p:nvPr>
        </p:nvSpPr>
        <p:spPr>
          <a:xfrm>
            <a:off x="2387600" y="11518900"/>
            <a:ext cx="19621500" cy="1714500"/>
          </a:xfrm>
          <a:prstGeom prst="rect">
            <a:avLst/>
          </a:prstGeom>
          <a:noFill/>
          <a:ln>
            <a:noFill/>
          </a:ln>
        </p:spPr>
        <p:txBody>
          <a:bodyPr anchorCtr="0" anchor="t" bIns="50800" lIns="50800" spcFirstLastPara="1" rIns="50800" wrap="square" tIns="50800">
            <a:noAutofit/>
          </a:bodyPr>
          <a:lstStyle>
            <a:lvl1pPr indent="-476250" lvl="0" marL="457200" marR="0" rtl="0" algn="l">
              <a:lnSpc>
                <a:spcPct val="100000"/>
              </a:lnSpc>
              <a:spcBef>
                <a:spcPts val="5900"/>
              </a:spcBef>
              <a:spcAft>
                <a:spcPts val="0"/>
              </a:spcAft>
              <a:buClr>
                <a:srgbClr val="FFFFFF"/>
              </a:buClr>
              <a:buSzPts val="3900"/>
              <a:buFont typeface="Helvetica Neue Light"/>
              <a:buChar char="•"/>
              <a:defRPr b="0" i="0" sz="5200" u="none" cap="none" strike="noStrike">
                <a:solidFill>
                  <a:srgbClr val="FFFFFF"/>
                </a:solidFill>
                <a:latin typeface="Helvetica Neue Light"/>
                <a:ea typeface="Helvetica Neue Light"/>
                <a:cs typeface="Helvetica Neue Light"/>
                <a:sym typeface="Helvetica Neue Light"/>
              </a:defRPr>
            </a:lvl1pPr>
            <a:lvl2pPr indent="-476250" lvl="1" marL="914400" marR="0" rtl="0" algn="l">
              <a:lnSpc>
                <a:spcPct val="100000"/>
              </a:lnSpc>
              <a:spcBef>
                <a:spcPts val="5900"/>
              </a:spcBef>
              <a:spcAft>
                <a:spcPts val="0"/>
              </a:spcAft>
              <a:buClr>
                <a:srgbClr val="FFFFFF"/>
              </a:buClr>
              <a:buSzPts val="3900"/>
              <a:buFont typeface="Helvetica Neue Light"/>
              <a:buChar char="•"/>
              <a:defRPr b="0" i="0" sz="5200" u="none" cap="none" strike="noStrike">
                <a:solidFill>
                  <a:srgbClr val="FFFFFF"/>
                </a:solidFill>
                <a:latin typeface="Helvetica Neue Light"/>
                <a:ea typeface="Helvetica Neue Light"/>
                <a:cs typeface="Helvetica Neue Light"/>
                <a:sym typeface="Helvetica Neue Light"/>
              </a:defRPr>
            </a:lvl2pPr>
            <a:lvl3pPr indent="-476250" lvl="2" marL="1371600" marR="0" rtl="0" algn="l">
              <a:lnSpc>
                <a:spcPct val="100000"/>
              </a:lnSpc>
              <a:spcBef>
                <a:spcPts val="5900"/>
              </a:spcBef>
              <a:spcAft>
                <a:spcPts val="0"/>
              </a:spcAft>
              <a:buClr>
                <a:srgbClr val="FFFFFF"/>
              </a:buClr>
              <a:buSzPts val="3900"/>
              <a:buFont typeface="Helvetica Neue Light"/>
              <a:buChar char="•"/>
              <a:defRPr b="0" i="0" sz="5200" u="none" cap="none" strike="noStrike">
                <a:solidFill>
                  <a:srgbClr val="FFFFFF"/>
                </a:solidFill>
                <a:latin typeface="Helvetica Neue Light"/>
                <a:ea typeface="Helvetica Neue Light"/>
                <a:cs typeface="Helvetica Neue Light"/>
                <a:sym typeface="Helvetica Neue Light"/>
              </a:defRPr>
            </a:lvl3pPr>
            <a:lvl4pPr indent="-476250" lvl="3" marL="1828800" marR="0" rtl="0" algn="l">
              <a:lnSpc>
                <a:spcPct val="100000"/>
              </a:lnSpc>
              <a:spcBef>
                <a:spcPts val="5900"/>
              </a:spcBef>
              <a:spcAft>
                <a:spcPts val="0"/>
              </a:spcAft>
              <a:buClr>
                <a:srgbClr val="FFFFFF"/>
              </a:buClr>
              <a:buSzPts val="3900"/>
              <a:buFont typeface="Helvetica Neue Light"/>
              <a:buChar char="•"/>
              <a:defRPr b="0" i="0" sz="5200" u="none" cap="none" strike="noStrike">
                <a:solidFill>
                  <a:srgbClr val="FFFFFF"/>
                </a:solidFill>
                <a:latin typeface="Helvetica Neue Light"/>
                <a:ea typeface="Helvetica Neue Light"/>
                <a:cs typeface="Helvetica Neue Light"/>
                <a:sym typeface="Helvetica Neue Light"/>
              </a:defRPr>
            </a:lvl4pPr>
            <a:lvl5pPr indent="-476250" lvl="4" marL="2286000" marR="0" rtl="0" algn="l">
              <a:lnSpc>
                <a:spcPct val="100000"/>
              </a:lnSpc>
              <a:spcBef>
                <a:spcPts val="5900"/>
              </a:spcBef>
              <a:spcAft>
                <a:spcPts val="0"/>
              </a:spcAft>
              <a:buClr>
                <a:srgbClr val="FFFFFF"/>
              </a:buClr>
              <a:buSzPts val="3900"/>
              <a:buFont typeface="Helvetica Neue Light"/>
              <a:buChar char="•"/>
              <a:defRPr b="0" i="0" sz="5200" u="none" cap="none" strike="noStrike">
                <a:solidFill>
                  <a:srgbClr val="FFFFFF"/>
                </a:solidFill>
                <a:latin typeface="Helvetica Neue Light"/>
                <a:ea typeface="Helvetica Neue Light"/>
                <a:cs typeface="Helvetica Neue Light"/>
                <a:sym typeface="Helvetica Neue Light"/>
              </a:defRPr>
            </a:lvl5pPr>
            <a:lvl6pPr indent="-476250" lvl="5" marL="2743200" marR="0" rtl="0" algn="l">
              <a:lnSpc>
                <a:spcPct val="100000"/>
              </a:lnSpc>
              <a:spcBef>
                <a:spcPts val="5900"/>
              </a:spcBef>
              <a:spcAft>
                <a:spcPts val="0"/>
              </a:spcAft>
              <a:buClr>
                <a:srgbClr val="FFFFFF"/>
              </a:buClr>
              <a:buSzPts val="3900"/>
              <a:buFont typeface="Helvetica Neue Light"/>
              <a:buChar char="•"/>
              <a:defRPr b="0" i="0" sz="5200" u="none" cap="none" strike="noStrike">
                <a:solidFill>
                  <a:srgbClr val="FFFFFF"/>
                </a:solidFill>
                <a:latin typeface="Helvetica Neue Light"/>
                <a:ea typeface="Helvetica Neue Light"/>
                <a:cs typeface="Helvetica Neue Light"/>
                <a:sym typeface="Helvetica Neue Light"/>
              </a:defRPr>
            </a:lvl6pPr>
            <a:lvl7pPr indent="-476250" lvl="6" marL="3200400" marR="0" rtl="0" algn="l">
              <a:lnSpc>
                <a:spcPct val="100000"/>
              </a:lnSpc>
              <a:spcBef>
                <a:spcPts val="5900"/>
              </a:spcBef>
              <a:spcAft>
                <a:spcPts val="0"/>
              </a:spcAft>
              <a:buClr>
                <a:srgbClr val="FFFFFF"/>
              </a:buClr>
              <a:buSzPts val="3900"/>
              <a:buFont typeface="Helvetica Neue Light"/>
              <a:buChar char="•"/>
              <a:defRPr b="0" i="0" sz="5200" u="none" cap="none" strike="noStrike">
                <a:solidFill>
                  <a:srgbClr val="FFFFFF"/>
                </a:solidFill>
                <a:latin typeface="Helvetica Neue Light"/>
                <a:ea typeface="Helvetica Neue Light"/>
                <a:cs typeface="Helvetica Neue Light"/>
                <a:sym typeface="Helvetica Neue Light"/>
              </a:defRPr>
            </a:lvl7pPr>
            <a:lvl8pPr indent="-476250" lvl="7" marL="3657600" marR="0" rtl="0" algn="l">
              <a:lnSpc>
                <a:spcPct val="100000"/>
              </a:lnSpc>
              <a:spcBef>
                <a:spcPts val="5900"/>
              </a:spcBef>
              <a:spcAft>
                <a:spcPts val="0"/>
              </a:spcAft>
              <a:buClr>
                <a:srgbClr val="FFFFFF"/>
              </a:buClr>
              <a:buSzPts val="3900"/>
              <a:buFont typeface="Helvetica Neue Light"/>
              <a:buChar char="•"/>
              <a:defRPr b="0" i="0" sz="5200" u="none" cap="none" strike="noStrike">
                <a:solidFill>
                  <a:srgbClr val="FFFFFF"/>
                </a:solidFill>
                <a:latin typeface="Helvetica Neue Light"/>
                <a:ea typeface="Helvetica Neue Light"/>
                <a:cs typeface="Helvetica Neue Light"/>
                <a:sym typeface="Helvetica Neue Light"/>
              </a:defRPr>
            </a:lvl8pPr>
            <a:lvl9pPr indent="-476250" lvl="8" marL="4114800" marR="0" rtl="0" algn="l">
              <a:lnSpc>
                <a:spcPct val="100000"/>
              </a:lnSpc>
              <a:spcBef>
                <a:spcPts val="5900"/>
              </a:spcBef>
              <a:spcAft>
                <a:spcPts val="0"/>
              </a:spcAft>
              <a:buClr>
                <a:srgbClr val="FFFFFF"/>
              </a:buClr>
              <a:buSzPts val="3900"/>
              <a:buFont typeface="Helvetica Neue Light"/>
              <a:buChar char="•"/>
              <a:defRPr b="0" i="0" sz="5200" u="none" cap="none" strike="noStrike">
                <a:solidFill>
                  <a:srgbClr val="FFFFFF"/>
                </a:solidFill>
                <a:latin typeface="Helvetica Neue Light"/>
                <a:ea typeface="Helvetica Neue Light"/>
                <a:cs typeface="Helvetica Neue Light"/>
                <a:sym typeface="Helvetica Neue Light"/>
              </a:defRPr>
            </a:lvl9pPr>
          </a:lstStyle>
          <a:p/>
        </p:txBody>
      </p:sp>
      <p:sp>
        <p:nvSpPr>
          <p:cNvPr id="8" name="Google Shape;8;p22"/>
          <p:cNvSpPr txBox="1"/>
          <p:nvPr>
            <p:ph idx="12" type="sldNum"/>
          </p:nvPr>
        </p:nvSpPr>
        <p:spPr>
          <a:xfrm>
            <a:off x="11953875" y="13004800"/>
            <a:ext cx="454025" cy="4699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FFFFFF"/>
              </a:buClr>
              <a:buSzPts val="2400"/>
              <a:buFont typeface="Helvetica Neue Light"/>
              <a:buNone/>
              <a:defRPr b="0" i="0" sz="2400" u="none" cap="none" strike="noStrike">
                <a:solidFill>
                  <a:srgbClr val="FFFFFF"/>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FFFFFF"/>
              </a:buClr>
              <a:buSzPts val="2400"/>
              <a:buFont typeface="Helvetica Neue Light"/>
              <a:buNone/>
              <a:defRPr b="0" i="0" sz="2400" u="none" cap="none" strike="noStrike">
                <a:solidFill>
                  <a:srgbClr val="FFFFFF"/>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FFFFFF"/>
              </a:buClr>
              <a:buSzPts val="2400"/>
              <a:buFont typeface="Helvetica Neue Light"/>
              <a:buNone/>
              <a:defRPr b="0" i="0" sz="2400" u="none" cap="none" strike="noStrike">
                <a:solidFill>
                  <a:srgbClr val="FFFFFF"/>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FFFFFF"/>
              </a:buClr>
              <a:buSzPts val="2400"/>
              <a:buFont typeface="Helvetica Neue Light"/>
              <a:buNone/>
              <a:defRPr b="0" i="0" sz="2400" u="none" cap="none" strike="noStrike">
                <a:solidFill>
                  <a:srgbClr val="FFFFFF"/>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FFFFFF"/>
              </a:buClr>
              <a:buSzPts val="2400"/>
              <a:buFont typeface="Helvetica Neue Light"/>
              <a:buNone/>
              <a:defRPr b="0" i="0" sz="2400" u="none" cap="none" strike="noStrike">
                <a:solidFill>
                  <a:srgbClr val="FFFFFF"/>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FFFFFF"/>
              </a:buClr>
              <a:buSzPts val="2400"/>
              <a:buFont typeface="Helvetica Neue Light"/>
              <a:buNone/>
              <a:defRPr b="0" i="0" sz="2400" u="none" cap="none" strike="noStrike">
                <a:solidFill>
                  <a:srgbClr val="FFFFFF"/>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FFFFFF"/>
              </a:buClr>
              <a:buSzPts val="2400"/>
              <a:buFont typeface="Helvetica Neue Light"/>
              <a:buNone/>
              <a:defRPr b="0" i="0" sz="2400" u="none" cap="none" strike="noStrike">
                <a:solidFill>
                  <a:srgbClr val="FFFFFF"/>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FFFFFF"/>
              </a:buClr>
              <a:buSzPts val="2400"/>
              <a:buFont typeface="Helvetica Neue Light"/>
              <a:buNone/>
              <a:defRPr b="0" i="0" sz="2400" u="none" cap="none" strike="noStrike">
                <a:solidFill>
                  <a:srgbClr val="FFFFFF"/>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FFFFFF"/>
              </a:buClr>
              <a:buSzPts val="2400"/>
              <a:buFont typeface="Helvetica Neue Light"/>
              <a:buNone/>
              <a:defRPr b="0" i="0" sz="2400" u="none" cap="none" strike="noStrike">
                <a:solidFill>
                  <a:srgbClr val="FFFFFF"/>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5" name="Shape 15"/>
        <p:cNvGrpSpPr/>
        <p:nvPr/>
      </p:nvGrpSpPr>
      <p:grpSpPr>
        <a:xfrm>
          <a:off x="0" y="0"/>
          <a:ext cx="0" cy="0"/>
          <a:chOff x="0" y="0"/>
          <a:chExt cx="0" cy="0"/>
        </a:xfrm>
      </p:grpSpPr>
      <p:sp>
        <p:nvSpPr>
          <p:cNvPr id="16" name="Google Shape;16;p24"/>
          <p:cNvSpPr txBox="1"/>
          <p:nvPr>
            <p:ph type="title"/>
          </p:nvPr>
        </p:nvSpPr>
        <p:spPr>
          <a:xfrm>
            <a:off x="1790700" y="571500"/>
            <a:ext cx="20815300" cy="2984500"/>
          </a:xfrm>
          <a:prstGeom prst="rect">
            <a:avLst/>
          </a:prstGeom>
          <a:noFill/>
          <a:ln>
            <a:noFill/>
          </a:ln>
        </p:spPr>
        <p:txBody>
          <a:bodyPr anchorCtr="0" anchor="ctr" bIns="50800" lIns="50800" spcFirstLastPara="1" rIns="50800" wrap="square" tIns="50800">
            <a:noAutofit/>
          </a:bodyPr>
          <a:lstStyle>
            <a:lvl1pPr lvl="0" marR="0" rtl="0" algn="ctr">
              <a:lnSpc>
                <a:spcPct val="100000"/>
              </a:lnSpc>
              <a:spcBef>
                <a:spcPts val="0"/>
              </a:spcBef>
              <a:spcAft>
                <a:spcPts val="0"/>
              </a:spcAft>
              <a:buSzPts val="1400"/>
              <a:buNone/>
              <a:defRPr b="0" i="0" sz="11200" u="none" cap="none" strike="noStrike">
                <a:solidFill>
                  <a:srgbClr val="FFFFFF"/>
                </a:solidFill>
                <a:latin typeface="Arial Black"/>
                <a:ea typeface="Arial Black"/>
                <a:cs typeface="Arial Black"/>
                <a:sym typeface="Arial Black"/>
              </a:defRPr>
            </a:lvl1pPr>
            <a:lvl2pPr lvl="1" marR="0" rtl="0" algn="ctr">
              <a:lnSpc>
                <a:spcPct val="100000"/>
              </a:lnSpc>
              <a:spcBef>
                <a:spcPts val="0"/>
              </a:spcBef>
              <a:spcAft>
                <a:spcPts val="0"/>
              </a:spcAft>
              <a:buSzPts val="1400"/>
              <a:buNone/>
              <a:defRPr b="0" i="0" sz="11200" u="none" cap="none" strike="noStrike">
                <a:solidFill>
                  <a:srgbClr val="FFFFFF"/>
                </a:solidFill>
                <a:latin typeface="Arial Black"/>
                <a:ea typeface="Arial Black"/>
                <a:cs typeface="Arial Black"/>
                <a:sym typeface="Arial Black"/>
              </a:defRPr>
            </a:lvl2pPr>
            <a:lvl3pPr lvl="2" marR="0" rtl="0" algn="ctr">
              <a:lnSpc>
                <a:spcPct val="100000"/>
              </a:lnSpc>
              <a:spcBef>
                <a:spcPts val="0"/>
              </a:spcBef>
              <a:spcAft>
                <a:spcPts val="0"/>
              </a:spcAft>
              <a:buSzPts val="1400"/>
              <a:buNone/>
              <a:defRPr b="0" i="0" sz="11200" u="none" cap="none" strike="noStrike">
                <a:solidFill>
                  <a:srgbClr val="FFFFFF"/>
                </a:solidFill>
                <a:latin typeface="Arial Black"/>
                <a:ea typeface="Arial Black"/>
                <a:cs typeface="Arial Black"/>
                <a:sym typeface="Arial Black"/>
              </a:defRPr>
            </a:lvl3pPr>
            <a:lvl4pPr lvl="3" marR="0" rtl="0" algn="ctr">
              <a:lnSpc>
                <a:spcPct val="100000"/>
              </a:lnSpc>
              <a:spcBef>
                <a:spcPts val="0"/>
              </a:spcBef>
              <a:spcAft>
                <a:spcPts val="0"/>
              </a:spcAft>
              <a:buSzPts val="1400"/>
              <a:buNone/>
              <a:defRPr b="0" i="0" sz="11200" u="none" cap="none" strike="noStrike">
                <a:solidFill>
                  <a:srgbClr val="FFFFFF"/>
                </a:solidFill>
                <a:latin typeface="Arial Black"/>
                <a:ea typeface="Arial Black"/>
                <a:cs typeface="Arial Black"/>
                <a:sym typeface="Arial Black"/>
              </a:defRPr>
            </a:lvl4pPr>
            <a:lvl5pPr lvl="4" marR="0" rtl="0" algn="ctr">
              <a:lnSpc>
                <a:spcPct val="100000"/>
              </a:lnSpc>
              <a:spcBef>
                <a:spcPts val="0"/>
              </a:spcBef>
              <a:spcAft>
                <a:spcPts val="0"/>
              </a:spcAft>
              <a:buSzPts val="1400"/>
              <a:buNone/>
              <a:defRPr b="0" i="0" sz="11200" u="none" cap="none" strike="noStrike">
                <a:solidFill>
                  <a:srgbClr val="FFFFFF"/>
                </a:solidFill>
                <a:latin typeface="Arial Black"/>
                <a:ea typeface="Arial Black"/>
                <a:cs typeface="Arial Black"/>
                <a:sym typeface="Arial Black"/>
              </a:defRPr>
            </a:lvl5pPr>
            <a:lvl6pPr lvl="5" marR="0" rtl="0" algn="ctr">
              <a:lnSpc>
                <a:spcPct val="100000"/>
              </a:lnSpc>
              <a:spcBef>
                <a:spcPts val="0"/>
              </a:spcBef>
              <a:spcAft>
                <a:spcPts val="0"/>
              </a:spcAft>
              <a:buSzPts val="1400"/>
              <a:buNone/>
              <a:defRPr b="0" i="0" sz="11200" u="none" cap="none" strike="noStrike">
                <a:solidFill>
                  <a:srgbClr val="FFFFFF"/>
                </a:solidFill>
                <a:latin typeface="Arial Black"/>
                <a:ea typeface="Arial Black"/>
                <a:cs typeface="Arial Black"/>
                <a:sym typeface="Arial Black"/>
              </a:defRPr>
            </a:lvl6pPr>
            <a:lvl7pPr lvl="6" marR="0" rtl="0" algn="ctr">
              <a:lnSpc>
                <a:spcPct val="100000"/>
              </a:lnSpc>
              <a:spcBef>
                <a:spcPts val="0"/>
              </a:spcBef>
              <a:spcAft>
                <a:spcPts val="0"/>
              </a:spcAft>
              <a:buSzPts val="1400"/>
              <a:buNone/>
              <a:defRPr b="0" i="0" sz="11200" u="none" cap="none" strike="noStrike">
                <a:solidFill>
                  <a:srgbClr val="FFFFFF"/>
                </a:solidFill>
                <a:latin typeface="Arial Black"/>
                <a:ea typeface="Arial Black"/>
                <a:cs typeface="Arial Black"/>
                <a:sym typeface="Arial Black"/>
              </a:defRPr>
            </a:lvl7pPr>
            <a:lvl8pPr lvl="7" marR="0" rtl="0" algn="ctr">
              <a:lnSpc>
                <a:spcPct val="100000"/>
              </a:lnSpc>
              <a:spcBef>
                <a:spcPts val="0"/>
              </a:spcBef>
              <a:spcAft>
                <a:spcPts val="0"/>
              </a:spcAft>
              <a:buSzPts val="1400"/>
              <a:buNone/>
              <a:defRPr b="0" i="0" sz="11200" u="none" cap="none" strike="noStrike">
                <a:solidFill>
                  <a:srgbClr val="FFFFFF"/>
                </a:solidFill>
                <a:latin typeface="Arial Black"/>
                <a:ea typeface="Arial Black"/>
                <a:cs typeface="Arial Black"/>
                <a:sym typeface="Arial Black"/>
              </a:defRPr>
            </a:lvl8pPr>
            <a:lvl9pPr lvl="8" marR="0" rtl="0" algn="ctr">
              <a:lnSpc>
                <a:spcPct val="100000"/>
              </a:lnSpc>
              <a:spcBef>
                <a:spcPts val="0"/>
              </a:spcBef>
              <a:spcAft>
                <a:spcPts val="0"/>
              </a:spcAft>
              <a:buSzPts val="1400"/>
              <a:buNone/>
              <a:defRPr b="0" i="0" sz="11200" u="none" cap="none" strike="noStrike">
                <a:solidFill>
                  <a:srgbClr val="FFFFFF"/>
                </a:solidFill>
                <a:latin typeface="Arial Black"/>
                <a:ea typeface="Arial Black"/>
                <a:cs typeface="Arial Black"/>
                <a:sym typeface="Arial Black"/>
              </a:defRPr>
            </a:lvl9pPr>
          </a:lstStyle>
          <a:p/>
        </p:txBody>
      </p:sp>
      <p:sp>
        <p:nvSpPr>
          <p:cNvPr id="17" name="Google Shape;17;p24"/>
          <p:cNvSpPr txBox="1"/>
          <p:nvPr>
            <p:ph idx="1" type="body"/>
          </p:nvPr>
        </p:nvSpPr>
        <p:spPr>
          <a:xfrm>
            <a:off x="1790700" y="3644900"/>
            <a:ext cx="20815300" cy="8839200"/>
          </a:xfrm>
          <a:prstGeom prst="rect">
            <a:avLst/>
          </a:prstGeom>
          <a:noFill/>
          <a:ln>
            <a:noFill/>
          </a:ln>
        </p:spPr>
        <p:txBody>
          <a:bodyPr anchorCtr="0" anchor="ctr" bIns="50800" lIns="50800" spcFirstLastPara="1" rIns="50800" wrap="square" tIns="50800">
            <a:noAutofit/>
          </a:bodyPr>
          <a:lstStyle>
            <a:lvl1pPr indent="-476250" lvl="0" marL="457200" marR="0" rtl="0" algn="l">
              <a:lnSpc>
                <a:spcPct val="100000"/>
              </a:lnSpc>
              <a:spcBef>
                <a:spcPts val="5900"/>
              </a:spcBef>
              <a:spcAft>
                <a:spcPts val="0"/>
              </a:spcAft>
              <a:buClr>
                <a:srgbClr val="FFFFFF"/>
              </a:buClr>
              <a:buSzPts val="3900"/>
              <a:buFont typeface="Helvetica Neue Light"/>
              <a:buChar char="•"/>
              <a:defRPr b="0" i="0" sz="5200" u="none" cap="none" strike="noStrike">
                <a:solidFill>
                  <a:srgbClr val="FFFFFF"/>
                </a:solidFill>
                <a:latin typeface="Helvetica Neue Light"/>
                <a:ea typeface="Helvetica Neue Light"/>
                <a:cs typeface="Helvetica Neue Light"/>
                <a:sym typeface="Helvetica Neue Light"/>
              </a:defRPr>
            </a:lvl1pPr>
            <a:lvl2pPr indent="-476250" lvl="1" marL="914400" marR="0" rtl="0" algn="l">
              <a:lnSpc>
                <a:spcPct val="100000"/>
              </a:lnSpc>
              <a:spcBef>
                <a:spcPts val="5900"/>
              </a:spcBef>
              <a:spcAft>
                <a:spcPts val="0"/>
              </a:spcAft>
              <a:buClr>
                <a:srgbClr val="FFFFFF"/>
              </a:buClr>
              <a:buSzPts val="3900"/>
              <a:buFont typeface="Helvetica Neue Light"/>
              <a:buChar char="•"/>
              <a:defRPr b="0" i="0" sz="5200" u="none" cap="none" strike="noStrike">
                <a:solidFill>
                  <a:srgbClr val="FFFFFF"/>
                </a:solidFill>
                <a:latin typeface="Helvetica Neue Light"/>
                <a:ea typeface="Helvetica Neue Light"/>
                <a:cs typeface="Helvetica Neue Light"/>
                <a:sym typeface="Helvetica Neue Light"/>
              </a:defRPr>
            </a:lvl2pPr>
            <a:lvl3pPr indent="-476250" lvl="2" marL="1371600" marR="0" rtl="0" algn="l">
              <a:lnSpc>
                <a:spcPct val="100000"/>
              </a:lnSpc>
              <a:spcBef>
                <a:spcPts val="5900"/>
              </a:spcBef>
              <a:spcAft>
                <a:spcPts val="0"/>
              </a:spcAft>
              <a:buClr>
                <a:srgbClr val="FFFFFF"/>
              </a:buClr>
              <a:buSzPts val="3900"/>
              <a:buFont typeface="Helvetica Neue Light"/>
              <a:buChar char="•"/>
              <a:defRPr b="0" i="0" sz="5200" u="none" cap="none" strike="noStrike">
                <a:solidFill>
                  <a:srgbClr val="FFFFFF"/>
                </a:solidFill>
                <a:latin typeface="Helvetica Neue Light"/>
                <a:ea typeface="Helvetica Neue Light"/>
                <a:cs typeface="Helvetica Neue Light"/>
                <a:sym typeface="Helvetica Neue Light"/>
              </a:defRPr>
            </a:lvl3pPr>
            <a:lvl4pPr indent="-476250" lvl="3" marL="1828800" marR="0" rtl="0" algn="l">
              <a:lnSpc>
                <a:spcPct val="100000"/>
              </a:lnSpc>
              <a:spcBef>
                <a:spcPts val="5900"/>
              </a:spcBef>
              <a:spcAft>
                <a:spcPts val="0"/>
              </a:spcAft>
              <a:buClr>
                <a:srgbClr val="FFFFFF"/>
              </a:buClr>
              <a:buSzPts val="3900"/>
              <a:buFont typeface="Helvetica Neue Light"/>
              <a:buChar char="•"/>
              <a:defRPr b="0" i="0" sz="5200" u="none" cap="none" strike="noStrike">
                <a:solidFill>
                  <a:srgbClr val="FFFFFF"/>
                </a:solidFill>
                <a:latin typeface="Helvetica Neue Light"/>
                <a:ea typeface="Helvetica Neue Light"/>
                <a:cs typeface="Helvetica Neue Light"/>
                <a:sym typeface="Helvetica Neue Light"/>
              </a:defRPr>
            </a:lvl4pPr>
            <a:lvl5pPr indent="-476250" lvl="4" marL="2286000" marR="0" rtl="0" algn="l">
              <a:lnSpc>
                <a:spcPct val="100000"/>
              </a:lnSpc>
              <a:spcBef>
                <a:spcPts val="5900"/>
              </a:spcBef>
              <a:spcAft>
                <a:spcPts val="0"/>
              </a:spcAft>
              <a:buClr>
                <a:srgbClr val="FFFFFF"/>
              </a:buClr>
              <a:buSzPts val="3900"/>
              <a:buFont typeface="Helvetica Neue Light"/>
              <a:buChar char="•"/>
              <a:defRPr b="0" i="0" sz="5200" u="none" cap="none" strike="noStrike">
                <a:solidFill>
                  <a:srgbClr val="FFFFFF"/>
                </a:solidFill>
                <a:latin typeface="Helvetica Neue Light"/>
                <a:ea typeface="Helvetica Neue Light"/>
                <a:cs typeface="Helvetica Neue Light"/>
                <a:sym typeface="Helvetica Neue Light"/>
              </a:defRPr>
            </a:lvl5pPr>
            <a:lvl6pPr indent="-476250" lvl="5" marL="2743200" marR="0" rtl="0" algn="l">
              <a:lnSpc>
                <a:spcPct val="100000"/>
              </a:lnSpc>
              <a:spcBef>
                <a:spcPts val="5900"/>
              </a:spcBef>
              <a:spcAft>
                <a:spcPts val="0"/>
              </a:spcAft>
              <a:buClr>
                <a:srgbClr val="FFFFFF"/>
              </a:buClr>
              <a:buSzPts val="3900"/>
              <a:buFont typeface="Helvetica Neue Light"/>
              <a:buChar char="•"/>
              <a:defRPr b="0" i="0" sz="5200" u="none" cap="none" strike="noStrike">
                <a:solidFill>
                  <a:srgbClr val="FFFFFF"/>
                </a:solidFill>
                <a:latin typeface="Helvetica Neue Light"/>
                <a:ea typeface="Helvetica Neue Light"/>
                <a:cs typeface="Helvetica Neue Light"/>
                <a:sym typeface="Helvetica Neue Light"/>
              </a:defRPr>
            </a:lvl6pPr>
            <a:lvl7pPr indent="-476250" lvl="6" marL="3200400" marR="0" rtl="0" algn="l">
              <a:lnSpc>
                <a:spcPct val="100000"/>
              </a:lnSpc>
              <a:spcBef>
                <a:spcPts val="5900"/>
              </a:spcBef>
              <a:spcAft>
                <a:spcPts val="0"/>
              </a:spcAft>
              <a:buClr>
                <a:srgbClr val="FFFFFF"/>
              </a:buClr>
              <a:buSzPts val="3900"/>
              <a:buFont typeface="Helvetica Neue Light"/>
              <a:buChar char="•"/>
              <a:defRPr b="0" i="0" sz="5200" u="none" cap="none" strike="noStrike">
                <a:solidFill>
                  <a:srgbClr val="FFFFFF"/>
                </a:solidFill>
                <a:latin typeface="Helvetica Neue Light"/>
                <a:ea typeface="Helvetica Neue Light"/>
                <a:cs typeface="Helvetica Neue Light"/>
                <a:sym typeface="Helvetica Neue Light"/>
              </a:defRPr>
            </a:lvl7pPr>
            <a:lvl8pPr indent="-476250" lvl="7" marL="3657600" marR="0" rtl="0" algn="l">
              <a:lnSpc>
                <a:spcPct val="100000"/>
              </a:lnSpc>
              <a:spcBef>
                <a:spcPts val="5900"/>
              </a:spcBef>
              <a:spcAft>
                <a:spcPts val="0"/>
              </a:spcAft>
              <a:buClr>
                <a:srgbClr val="FFFFFF"/>
              </a:buClr>
              <a:buSzPts val="3900"/>
              <a:buFont typeface="Helvetica Neue Light"/>
              <a:buChar char="•"/>
              <a:defRPr b="0" i="0" sz="5200" u="none" cap="none" strike="noStrike">
                <a:solidFill>
                  <a:srgbClr val="FFFFFF"/>
                </a:solidFill>
                <a:latin typeface="Helvetica Neue Light"/>
                <a:ea typeface="Helvetica Neue Light"/>
                <a:cs typeface="Helvetica Neue Light"/>
                <a:sym typeface="Helvetica Neue Light"/>
              </a:defRPr>
            </a:lvl8pPr>
            <a:lvl9pPr indent="-476250" lvl="8" marL="4114800" marR="0" rtl="0" algn="l">
              <a:lnSpc>
                <a:spcPct val="100000"/>
              </a:lnSpc>
              <a:spcBef>
                <a:spcPts val="5900"/>
              </a:spcBef>
              <a:spcAft>
                <a:spcPts val="0"/>
              </a:spcAft>
              <a:buClr>
                <a:srgbClr val="FFFFFF"/>
              </a:buClr>
              <a:buSzPts val="3900"/>
              <a:buFont typeface="Helvetica Neue Light"/>
              <a:buChar char="•"/>
              <a:defRPr b="0" i="0" sz="5200" u="none" cap="none" strike="noStrike">
                <a:solidFill>
                  <a:srgbClr val="FFFFFF"/>
                </a:solidFill>
                <a:latin typeface="Helvetica Neue Light"/>
                <a:ea typeface="Helvetica Neue Light"/>
                <a:cs typeface="Helvetica Neue Light"/>
                <a:sym typeface="Helvetica Neue Light"/>
              </a:defRPr>
            </a:lvl9pPr>
          </a:lstStyle>
          <a:p/>
        </p:txBody>
      </p:sp>
      <p:pic>
        <p:nvPicPr>
          <p:cNvPr id="18" name="Google Shape;18;p24"/>
          <p:cNvPicPr preferRelativeResize="0"/>
          <p:nvPr/>
        </p:nvPicPr>
        <p:blipFill rotWithShape="1">
          <a:blip r:embed="rId2">
            <a:alphaModFix amt="19937"/>
          </a:blip>
          <a:srcRect b="0" l="0" r="0" t="0"/>
          <a:stretch/>
        </p:blipFill>
        <p:spPr>
          <a:xfrm>
            <a:off x="-46037" y="2541587"/>
            <a:ext cx="24488775" cy="11044237"/>
          </a:xfrm>
          <a:prstGeom prst="rect">
            <a:avLst/>
          </a:prstGeom>
          <a:noFill/>
          <a:ln>
            <a:noFill/>
          </a:ln>
        </p:spPr>
      </p:pic>
      <p:sp>
        <p:nvSpPr>
          <p:cNvPr id="19" name="Google Shape;19;p24"/>
          <p:cNvSpPr txBox="1"/>
          <p:nvPr>
            <p:ph idx="12" type="sldNum"/>
          </p:nvPr>
        </p:nvSpPr>
        <p:spPr>
          <a:xfrm>
            <a:off x="11953875" y="13004800"/>
            <a:ext cx="454025" cy="4699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FFFFFF"/>
              </a:buClr>
              <a:buSzPts val="2400"/>
              <a:buFont typeface="Helvetica Neue Light"/>
              <a:buNone/>
              <a:defRPr b="0" i="0" sz="2400" u="none" cap="none" strike="noStrike">
                <a:solidFill>
                  <a:srgbClr val="FFFFFF"/>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FFFFFF"/>
              </a:buClr>
              <a:buSzPts val="2400"/>
              <a:buFont typeface="Helvetica Neue Light"/>
              <a:buNone/>
              <a:defRPr b="0" i="0" sz="2400" u="none" cap="none" strike="noStrike">
                <a:solidFill>
                  <a:srgbClr val="FFFFFF"/>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FFFFFF"/>
              </a:buClr>
              <a:buSzPts val="2400"/>
              <a:buFont typeface="Helvetica Neue Light"/>
              <a:buNone/>
              <a:defRPr b="0" i="0" sz="2400" u="none" cap="none" strike="noStrike">
                <a:solidFill>
                  <a:srgbClr val="FFFFFF"/>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FFFFFF"/>
              </a:buClr>
              <a:buSzPts val="2400"/>
              <a:buFont typeface="Helvetica Neue Light"/>
              <a:buNone/>
              <a:defRPr b="0" i="0" sz="2400" u="none" cap="none" strike="noStrike">
                <a:solidFill>
                  <a:srgbClr val="FFFFFF"/>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FFFFFF"/>
              </a:buClr>
              <a:buSzPts val="2400"/>
              <a:buFont typeface="Helvetica Neue Light"/>
              <a:buNone/>
              <a:defRPr b="0" i="0" sz="2400" u="none" cap="none" strike="noStrike">
                <a:solidFill>
                  <a:srgbClr val="FFFFFF"/>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FFFFFF"/>
              </a:buClr>
              <a:buSzPts val="2400"/>
              <a:buFont typeface="Helvetica Neue Light"/>
              <a:buNone/>
              <a:defRPr b="0" i="0" sz="2400" u="none" cap="none" strike="noStrike">
                <a:solidFill>
                  <a:srgbClr val="FFFFFF"/>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FFFFFF"/>
              </a:buClr>
              <a:buSzPts val="2400"/>
              <a:buFont typeface="Helvetica Neue Light"/>
              <a:buNone/>
              <a:defRPr b="0" i="0" sz="2400" u="none" cap="none" strike="noStrike">
                <a:solidFill>
                  <a:srgbClr val="FFFFFF"/>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FFFFFF"/>
              </a:buClr>
              <a:buSzPts val="2400"/>
              <a:buFont typeface="Helvetica Neue Light"/>
              <a:buNone/>
              <a:defRPr b="0" i="0" sz="2400" u="none" cap="none" strike="noStrike">
                <a:solidFill>
                  <a:srgbClr val="FFFFFF"/>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FFFFFF"/>
              </a:buClr>
              <a:buSzPts val="2400"/>
              <a:buFont typeface="Helvetica Neue Light"/>
              <a:buNone/>
              <a:defRPr b="0" i="0" sz="2400" u="none" cap="none" strike="noStrike">
                <a:solidFill>
                  <a:srgbClr val="FFFFFF"/>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1"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jpg"/><Relationship Id="rId4" Type="http://schemas.openxmlformats.org/officeDocument/2006/relationships/image" Target="../media/image16.png"/><Relationship Id="rId5" Type="http://schemas.openxmlformats.org/officeDocument/2006/relationships/image" Target="../media/image20.png"/><Relationship Id="rId6"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23.png"/><Relationship Id="rId5"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jpg"/><Relationship Id="rId4" Type="http://schemas.openxmlformats.org/officeDocument/2006/relationships/image" Target="../media/image18.png"/><Relationship Id="rId5" Type="http://schemas.openxmlformats.org/officeDocument/2006/relationships/image" Target="../media/image22.png"/><Relationship Id="rId6" Type="http://schemas.openxmlformats.org/officeDocument/2006/relationships/image" Target="../media/image6.png"/><Relationship Id="rId7"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jp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jpg"/><Relationship Id="rId4" Type="http://schemas.openxmlformats.org/officeDocument/2006/relationships/image" Target="../media/image2.png"/><Relationship Id="rId5"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jpg"/><Relationship Id="rId4" Type="http://schemas.openxmlformats.org/officeDocument/2006/relationships/image" Target="../media/image10.png"/><Relationship Id="rId5"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 name="Shape 29"/>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75617D"/>
            </a:gs>
            <a:gs pos="100000">
              <a:srgbClr val="010105"/>
            </a:gs>
          </a:gsLst>
          <a:lin ang="5400000" scaled="0"/>
        </a:gradFill>
      </p:bgPr>
    </p:bg>
    <p:spTree>
      <p:nvGrpSpPr>
        <p:cNvPr id="113" name="Shape 113"/>
        <p:cNvGrpSpPr/>
        <p:nvPr/>
      </p:nvGrpSpPr>
      <p:grpSpPr>
        <a:xfrm>
          <a:off x="0" y="0"/>
          <a:ext cx="0" cy="0"/>
          <a:chOff x="0" y="0"/>
          <a:chExt cx="0" cy="0"/>
        </a:xfrm>
      </p:grpSpPr>
      <p:sp>
        <p:nvSpPr>
          <p:cNvPr descr="El evangelio frente a la ciencia y la literatura" id="114" name="Google Shape;114;p10"/>
          <p:cNvSpPr txBox="1"/>
          <p:nvPr>
            <p:ph type="title"/>
          </p:nvPr>
        </p:nvSpPr>
        <p:spPr>
          <a:xfrm>
            <a:off x="4373562" y="623887"/>
            <a:ext cx="15647987" cy="1368425"/>
          </a:xfrm>
          <a:prstGeom prst="rect">
            <a:avLst/>
          </a:prstGeom>
          <a:noFill/>
          <a:ln>
            <a:noFill/>
          </a:ln>
        </p:spPr>
        <p:txBody>
          <a:bodyPr anchorCtr="0" anchor="ctr" bIns="50800" lIns="50800" spcFirstLastPara="1" rIns="50800" wrap="square" tIns="50800">
            <a:noAutofit/>
          </a:bodyPr>
          <a:lstStyle/>
          <a:p>
            <a:pPr indent="0" lvl="0" marL="0" rtl="0" algn="l">
              <a:lnSpc>
                <a:spcPct val="100000"/>
              </a:lnSpc>
              <a:spcBef>
                <a:spcPts val="0"/>
              </a:spcBef>
              <a:spcAft>
                <a:spcPts val="0"/>
              </a:spcAft>
              <a:buClr>
                <a:srgbClr val="FFFFFF"/>
              </a:buClr>
              <a:buSzPts val="7400"/>
              <a:buFont typeface="Helvetica Neue"/>
              <a:buNone/>
            </a:pPr>
            <a:r>
              <a:rPr b="1" i="0" lang="en-US" sz="7400" u="none">
                <a:solidFill>
                  <a:srgbClr val="FFFFFF"/>
                </a:solidFill>
                <a:latin typeface="Helvetica Neue"/>
                <a:ea typeface="Helvetica Neue"/>
                <a:cs typeface="Helvetica Neue"/>
                <a:sym typeface="Helvetica Neue"/>
              </a:rPr>
              <a:t>Control</a:t>
            </a:r>
            <a:r>
              <a:rPr b="0" i="0" lang="en-US" sz="6000" u="none">
                <a:solidFill>
                  <a:srgbClr val="FFFFFF"/>
                </a:solidFill>
                <a:latin typeface="Helvetica Neue"/>
                <a:ea typeface="Helvetica Neue"/>
                <a:cs typeface="Helvetica Neue"/>
                <a:sym typeface="Helvetica Neue"/>
              </a:rPr>
              <a:t> de las </a:t>
            </a:r>
            <a:r>
              <a:rPr b="1" i="0" lang="en-US" sz="7400" u="none">
                <a:solidFill>
                  <a:srgbClr val="FFFFFF"/>
                </a:solidFill>
                <a:latin typeface="Helvetica Neue"/>
                <a:ea typeface="Helvetica Neue"/>
                <a:cs typeface="Helvetica Neue"/>
                <a:sym typeface="Helvetica Neue"/>
              </a:rPr>
              <a:t>emociones internas</a:t>
            </a:r>
            <a:endParaRPr/>
          </a:p>
        </p:txBody>
      </p:sp>
      <p:sp>
        <p:nvSpPr>
          <p:cNvPr descr="La ciencia y la literatura no puede llevar a la mente oscurecida de los hombres la luz que puede dar el glorioso evangelio del Hijo de Dios. Únicamente él puede hacer la gran obra de iluminar el alma." id="115" name="Google Shape;115;p10"/>
          <p:cNvSpPr txBox="1"/>
          <p:nvPr/>
        </p:nvSpPr>
        <p:spPr>
          <a:xfrm>
            <a:off x="1403350" y="2478087"/>
            <a:ext cx="21588412" cy="6154737"/>
          </a:xfrm>
          <a:prstGeom prst="rect">
            <a:avLst/>
          </a:prstGeom>
          <a:gradFill>
            <a:gsLst>
              <a:gs pos="0">
                <a:srgbClr val="FB7969"/>
              </a:gs>
              <a:gs pos="100000">
                <a:srgbClr val="424242"/>
              </a:gs>
            </a:gsLst>
            <a:lin ang="5400000" scaled="0"/>
          </a:gradFill>
          <a:ln>
            <a:noFill/>
          </a:ln>
        </p:spPr>
        <p:txBody>
          <a:bodyPr anchorCtr="0" anchor="ctr" bIns="50800" lIns="50800" spcFirstLastPara="1" rIns="50800" wrap="square" tIns="50800">
            <a:noAutofit/>
          </a:bodyPr>
          <a:lstStyle/>
          <a:p>
            <a:pPr indent="0" lvl="0" marL="0" marR="0" rtl="0" algn="ctr">
              <a:lnSpc>
                <a:spcPct val="153191"/>
              </a:lnSpc>
              <a:spcBef>
                <a:spcPts val="0"/>
              </a:spcBef>
              <a:spcAft>
                <a:spcPts val="0"/>
              </a:spcAft>
              <a:buClr>
                <a:srgbClr val="FFFFFF"/>
              </a:buClr>
              <a:buSzPts val="4700"/>
              <a:buFont typeface="Helvetica Neue"/>
              <a:buNone/>
            </a:pPr>
            <a:r>
              <a:rPr b="1" i="0" lang="en-US" sz="4700" u="none">
                <a:solidFill>
                  <a:srgbClr val="FFFFFF"/>
                </a:solidFill>
                <a:latin typeface="Helvetica Neue"/>
                <a:ea typeface="Helvetica Neue"/>
                <a:cs typeface="Helvetica Neue"/>
                <a:sym typeface="Helvetica Neue"/>
              </a:rPr>
              <a:t>Muchos que no profesan amar a Dios controlan su espíritu hasta cierto punto sin la ayuda de la gracia especial de Dios.</a:t>
            </a:r>
            <a:r>
              <a:rPr b="0" i="0" lang="en-US" sz="4700" u="none">
                <a:solidFill>
                  <a:srgbClr val="FFFFFF"/>
                </a:solidFill>
                <a:latin typeface="Helvetica Neue Light"/>
                <a:ea typeface="Helvetica Neue Light"/>
                <a:cs typeface="Helvetica Neue Light"/>
                <a:sym typeface="Helvetica Neue Light"/>
              </a:rPr>
              <a:t> </a:t>
            </a:r>
            <a:r>
              <a:rPr b="1" i="0" lang="en-US" sz="4700" u="none">
                <a:solidFill>
                  <a:srgbClr val="FFFFFF"/>
                </a:solidFill>
                <a:latin typeface="Helvetica Neue"/>
                <a:ea typeface="Helvetica Neue"/>
                <a:cs typeface="Helvetica Neue"/>
                <a:sym typeface="Helvetica Neue"/>
              </a:rPr>
              <a:t>Ejercen el autocontrol.</a:t>
            </a:r>
            <a:endParaRPr b="1" i="0" sz="4700" u="none">
              <a:solidFill>
                <a:srgbClr val="FFFFFF"/>
              </a:solidFill>
              <a:latin typeface="Helvetica Neue"/>
              <a:ea typeface="Helvetica Neue"/>
              <a:cs typeface="Helvetica Neue"/>
              <a:sym typeface="Helvetica Neue"/>
            </a:endParaRPr>
          </a:p>
          <a:p>
            <a:pPr indent="0" lvl="0" marL="0" marR="0" rtl="0" algn="ctr">
              <a:lnSpc>
                <a:spcPct val="153191"/>
              </a:lnSpc>
              <a:spcBef>
                <a:spcPts val="400"/>
              </a:spcBef>
              <a:spcAft>
                <a:spcPts val="0"/>
              </a:spcAft>
              <a:buClr>
                <a:srgbClr val="FFFFFF"/>
              </a:buClr>
              <a:buSzPts val="4700"/>
              <a:buFont typeface="Helvetica Neue"/>
              <a:buNone/>
            </a:pPr>
            <a:r>
              <a:rPr b="1" i="0" lang="en-US" sz="4700" u="none">
                <a:solidFill>
                  <a:srgbClr val="FFFFFF"/>
                </a:solidFill>
                <a:latin typeface="Helvetica Neue"/>
                <a:ea typeface="Helvetica Neue"/>
                <a:cs typeface="Helvetica Neue"/>
                <a:sym typeface="Helvetica Neue"/>
              </a:rPr>
              <a:t>Esto en verdad es una reprensión para los que saben que pueden obtener de Dios fuerza y gracia, y sin embargo no manifiestan las gracias del Espíritu. Cristo es nuestro modelo.</a:t>
            </a:r>
            <a:endParaRPr/>
          </a:p>
        </p:txBody>
      </p:sp>
      <p:sp>
        <p:nvSpPr>
          <p:cNvPr descr="El evangelio frente a la ciencia y la literatura" id="116" name="Google Shape;116;p10"/>
          <p:cNvSpPr txBox="1"/>
          <p:nvPr/>
        </p:nvSpPr>
        <p:spPr>
          <a:xfrm>
            <a:off x="5008562" y="8950325"/>
            <a:ext cx="15647987" cy="3121025"/>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7000"/>
              <a:buFont typeface="Times New Roman"/>
              <a:buNone/>
            </a:pPr>
            <a:r>
              <a:rPr b="1" i="1" lang="en-US" sz="7000" u="none">
                <a:solidFill>
                  <a:srgbClr val="FFFFFF"/>
                </a:solidFill>
                <a:latin typeface="Times New Roman"/>
                <a:ea typeface="Times New Roman"/>
                <a:cs typeface="Times New Roman"/>
                <a:sym typeface="Times New Roman"/>
              </a:rPr>
              <a:t>Debemos apuntar a su perfección y vencer como él venció .</a:t>
            </a:r>
            <a:endParaRPr/>
          </a:p>
        </p:txBody>
      </p:sp>
      <p:sp>
        <p:nvSpPr>
          <p:cNvPr descr="—Consejos para los Maestros Padres y Alumnos acerca de la Educación Cristiana, 497 (1913). {1MCP 111.2}" id="117" name="Google Shape;117;p10"/>
          <p:cNvSpPr txBox="1"/>
          <p:nvPr/>
        </p:nvSpPr>
        <p:spPr>
          <a:xfrm>
            <a:off x="11398250" y="12387262"/>
            <a:ext cx="10171112" cy="5715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100"/>
              <a:buFont typeface="Helvetica Neue Light"/>
              <a:buNone/>
            </a:pPr>
            <a:r>
              <a:rPr b="0" i="0" lang="en-US" sz="3100" u="none">
                <a:solidFill>
                  <a:srgbClr val="FFFFFF"/>
                </a:solidFill>
                <a:latin typeface="Helvetica Neue Light"/>
                <a:ea typeface="Helvetica Neue Light"/>
                <a:cs typeface="Helvetica Neue Light"/>
                <a:sym typeface="Helvetica Neue Light"/>
              </a:rPr>
              <a:t>—Testimonies for the Church 3:336 (1873). {1MCP 135.5}</a:t>
            </a:r>
            <a:endParaRPr/>
          </a:p>
        </p:txBody>
      </p:sp>
      <p:pic>
        <p:nvPicPr>
          <p:cNvPr id="118" name="Google Shape;118;p10"/>
          <p:cNvPicPr preferRelativeResize="0"/>
          <p:nvPr/>
        </p:nvPicPr>
        <p:blipFill rotWithShape="1">
          <a:blip r:embed="rId3">
            <a:alphaModFix/>
          </a:blip>
          <a:srcRect b="0" l="0" r="0" t="0"/>
          <a:stretch/>
        </p:blipFill>
        <p:spPr>
          <a:xfrm>
            <a:off x="-1968500" y="6815137"/>
            <a:ext cx="7391400" cy="7391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2" name="Shape 122"/>
        <p:cNvGrpSpPr/>
        <p:nvPr/>
      </p:nvGrpSpPr>
      <p:grpSpPr>
        <a:xfrm>
          <a:off x="0" y="0"/>
          <a:ext cx="0" cy="0"/>
          <a:chOff x="0" y="0"/>
          <a:chExt cx="0" cy="0"/>
        </a:xfrm>
      </p:grpSpPr>
      <p:sp>
        <p:nvSpPr>
          <p:cNvPr id="123" name="Google Shape;123;p11"/>
          <p:cNvSpPr txBox="1"/>
          <p:nvPr/>
        </p:nvSpPr>
        <p:spPr>
          <a:xfrm>
            <a:off x="3536950" y="4292600"/>
            <a:ext cx="14568488" cy="8132762"/>
          </a:xfrm>
          <a:prstGeom prst="rect">
            <a:avLst/>
          </a:prstGeom>
          <a:solidFill>
            <a:srgbClr val="7FB2E0"/>
          </a:solidFill>
          <a:ln cap="flat" cmpd="sng" w="9525">
            <a:solidFill>
              <a:srgbClr val="5342C0"/>
            </a:solidFill>
            <a:prstDash val="solid"/>
            <a:round/>
            <a:headEnd len="sm" w="sm" type="none"/>
            <a:tailEnd len="sm" w="sm" type="none"/>
          </a:ln>
          <a:effectLst>
            <a:outerShdw blurRad="63500">
              <a:srgbClr val="000000">
                <a:alpha val="79607"/>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5200" u="none">
              <a:solidFill>
                <a:srgbClr val="FFFFFF"/>
              </a:solidFill>
              <a:latin typeface="Helvetica Neue"/>
              <a:ea typeface="Helvetica Neue"/>
              <a:cs typeface="Helvetica Neue"/>
              <a:sym typeface="Helvetica Neue"/>
            </a:endParaRPr>
          </a:p>
        </p:txBody>
      </p:sp>
      <p:pic>
        <p:nvPicPr>
          <p:cNvPr id="124" name="Google Shape;124;p11"/>
          <p:cNvPicPr preferRelativeResize="0"/>
          <p:nvPr/>
        </p:nvPicPr>
        <p:blipFill rotWithShape="1">
          <a:blip r:embed="rId4">
            <a:alphaModFix/>
          </a:blip>
          <a:srcRect b="0" l="0" r="0" t="0"/>
          <a:stretch/>
        </p:blipFill>
        <p:spPr>
          <a:xfrm>
            <a:off x="466725" y="2979737"/>
            <a:ext cx="2627312" cy="1847850"/>
          </a:xfrm>
          <a:prstGeom prst="rect">
            <a:avLst/>
          </a:prstGeom>
          <a:noFill/>
          <a:ln>
            <a:noFill/>
          </a:ln>
        </p:spPr>
      </p:pic>
      <p:sp>
        <p:nvSpPr>
          <p:cNvPr descr="El único remedio para los pecados y dolores de los hombres es Cristo. Solamente el evangelio de su gracia puede curar los males que azotan a la sociedad. La injusticia del rico hacia el pobre, el odio del pobre hacia el rico, tienen igualmente su raíz en" id="125" name="Google Shape;125;p11"/>
          <p:cNvSpPr txBox="1"/>
          <p:nvPr/>
        </p:nvSpPr>
        <p:spPr>
          <a:xfrm>
            <a:off x="3905250" y="4752975"/>
            <a:ext cx="13830299" cy="7210425"/>
          </a:xfrm>
          <a:prstGeom prst="rect">
            <a:avLst/>
          </a:prstGeom>
          <a:noFill/>
          <a:ln>
            <a:noFill/>
          </a:ln>
          <a:effectLst>
            <a:outerShdw blurRad="63500">
              <a:srgbClr val="000000">
                <a:alpha val="79607"/>
              </a:srgbClr>
            </a:outerShdw>
          </a:effectLst>
        </p:spPr>
        <p:txBody>
          <a:bodyPr anchorCtr="0" anchor="ctr" bIns="50800" lIns="50800" spcFirstLastPara="1" rIns="50800" wrap="square" tIns="50800">
            <a:spAutoFit/>
          </a:bodyPr>
          <a:lstStyle/>
          <a:p>
            <a:pPr indent="0" lvl="0" marL="0" marR="0" rtl="0" algn="l">
              <a:lnSpc>
                <a:spcPct val="137288"/>
              </a:lnSpc>
              <a:spcBef>
                <a:spcPts val="0"/>
              </a:spcBef>
              <a:spcAft>
                <a:spcPts val="0"/>
              </a:spcAft>
              <a:buClr>
                <a:srgbClr val="FFFFFF"/>
              </a:buClr>
              <a:buSzPts val="3900"/>
              <a:buFont typeface="Helvetica Neue"/>
              <a:buNone/>
            </a:pPr>
            <a:r>
              <a:rPr b="0" i="0" lang="en-US" sz="3900" u="none">
                <a:solidFill>
                  <a:srgbClr val="FFFFFF"/>
                </a:solidFill>
                <a:latin typeface="Helvetica Neue"/>
                <a:ea typeface="Helvetica Neue"/>
                <a:cs typeface="Helvetica Neue"/>
                <a:sym typeface="Helvetica Neue"/>
              </a:rPr>
              <a:t>No han de </a:t>
            </a:r>
            <a:r>
              <a:rPr b="1" i="0" lang="en-US" sz="5900" u="none">
                <a:solidFill>
                  <a:srgbClr val="FFFFFF"/>
                </a:solidFill>
                <a:latin typeface="Helvetica Neue"/>
                <a:ea typeface="Helvetica Neue"/>
                <a:cs typeface="Helvetica Neue"/>
                <a:sym typeface="Helvetica Neue"/>
              </a:rPr>
              <a:t>esperar emociones maravillosas</a:t>
            </a:r>
            <a:r>
              <a:rPr b="0" i="0" lang="en-US" sz="3900" u="none">
                <a:solidFill>
                  <a:srgbClr val="FFFFFF"/>
                </a:solidFill>
                <a:latin typeface="Helvetica Neue"/>
                <a:ea typeface="Helvetica Neue"/>
                <a:cs typeface="Helvetica Neue"/>
                <a:sym typeface="Helvetica Neue"/>
              </a:rPr>
              <a:t> antes de creer que Dios los ha escuchado. </a:t>
            </a:r>
            <a:r>
              <a:rPr b="1" i="0" lang="en-US" sz="5900" u="none">
                <a:solidFill>
                  <a:srgbClr val="FFFFFF"/>
                </a:solidFill>
                <a:latin typeface="Helvetica Neue"/>
                <a:ea typeface="Helvetica Neue"/>
                <a:cs typeface="Helvetica Neue"/>
                <a:sym typeface="Helvetica Neue"/>
              </a:rPr>
              <a:t>Los sentimientos no han de ser su norma</a:t>
            </a:r>
            <a:r>
              <a:rPr b="0" i="0" lang="en-US" sz="3900" u="none">
                <a:solidFill>
                  <a:srgbClr val="FFFFFF"/>
                </a:solidFill>
                <a:latin typeface="Helvetica Neue"/>
                <a:ea typeface="Helvetica Neue"/>
                <a:cs typeface="Helvetica Neue"/>
                <a:sym typeface="Helvetica Neue"/>
              </a:rPr>
              <a:t>, pues las </a:t>
            </a:r>
            <a:r>
              <a:rPr b="1" i="0" lang="en-US" sz="5900" u="none">
                <a:solidFill>
                  <a:srgbClr val="FFFFFF"/>
                </a:solidFill>
                <a:latin typeface="Helvetica Neue"/>
                <a:ea typeface="Helvetica Neue"/>
                <a:cs typeface="Helvetica Neue"/>
                <a:sym typeface="Helvetica Neue"/>
              </a:rPr>
              <a:t>emociones son tan mutables como las nubes</a:t>
            </a:r>
            <a:r>
              <a:rPr b="0" i="0" lang="en-US" sz="3900" u="none">
                <a:solidFill>
                  <a:srgbClr val="FFFFFF"/>
                </a:solidFill>
                <a:latin typeface="Helvetica Neue"/>
                <a:ea typeface="Helvetica Neue"/>
                <a:cs typeface="Helvetica Neue"/>
                <a:sym typeface="Helvetica Neue"/>
              </a:rPr>
              <a:t>. Deben tener algo sólido como </a:t>
            </a:r>
            <a:r>
              <a:rPr b="1" i="0" lang="en-US" sz="5900" u="none">
                <a:solidFill>
                  <a:srgbClr val="FFFFFF"/>
                </a:solidFill>
                <a:latin typeface="Helvetica Neue"/>
                <a:ea typeface="Helvetica Neue"/>
                <a:cs typeface="Helvetica Neue"/>
                <a:sym typeface="Helvetica Neue"/>
              </a:rPr>
              <a:t>fundamento su fe</a:t>
            </a:r>
            <a:r>
              <a:rPr b="0" i="0" lang="en-US" sz="3900" u="none">
                <a:solidFill>
                  <a:srgbClr val="FFFFFF"/>
                </a:solidFill>
                <a:latin typeface="Helvetica Neue"/>
                <a:ea typeface="Helvetica Neue"/>
                <a:cs typeface="Helvetica Neue"/>
                <a:sym typeface="Helvetica Neue"/>
              </a:rPr>
              <a:t>, la Palabra del Señor es una Palabra de infinito poder, en ella pueden confiar.</a:t>
            </a:r>
            <a:endParaRPr/>
          </a:p>
        </p:txBody>
      </p:sp>
      <p:sp>
        <p:nvSpPr>
          <p:cNvPr descr="—The RH, 28 de julio de 1896. {1MCP 111.4}" id="126" name="Google Shape;126;p11"/>
          <p:cNvSpPr txBox="1"/>
          <p:nvPr/>
        </p:nvSpPr>
        <p:spPr>
          <a:xfrm>
            <a:off x="7024687" y="12676187"/>
            <a:ext cx="8058150" cy="5715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100"/>
              <a:buFont typeface="Helvetica Neue Light"/>
              <a:buNone/>
            </a:pPr>
            <a:r>
              <a:rPr b="0" i="0" lang="en-US" sz="3100" u="none">
                <a:solidFill>
                  <a:srgbClr val="FFFFFF"/>
                </a:solidFill>
                <a:latin typeface="Helvetica Neue Light"/>
                <a:ea typeface="Helvetica Neue Light"/>
                <a:cs typeface="Helvetica Neue Light"/>
                <a:sym typeface="Helvetica Neue Light"/>
              </a:rPr>
              <a:t>—The RH, 28 de julio de 1896. {1MCP 111.4}</a:t>
            </a:r>
            <a:endParaRPr/>
          </a:p>
        </p:txBody>
      </p:sp>
      <p:pic>
        <p:nvPicPr>
          <p:cNvPr id="127" name="Google Shape;127;p11"/>
          <p:cNvPicPr preferRelativeResize="0"/>
          <p:nvPr/>
        </p:nvPicPr>
        <p:blipFill rotWithShape="1">
          <a:blip r:embed="rId5">
            <a:alphaModFix amt="45317"/>
          </a:blip>
          <a:srcRect b="0" l="0" r="0" t="0"/>
          <a:stretch/>
        </p:blipFill>
        <p:spPr>
          <a:xfrm>
            <a:off x="52387" y="10071100"/>
            <a:ext cx="5030787" cy="3622675"/>
          </a:xfrm>
          <a:prstGeom prst="rect">
            <a:avLst/>
          </a:prstGeom>
          <a:noFill/>
          <a:ln>
            <a:noFill/>
          </a:ln>
        </p:spPr>
      </p:pic>
      <p:pic>
        <p:nvPicPr>
          <p:cNvPr id="128" name="Google Shape;128;p11"/>
          <p:cNvPicPr preferRelativeResize="0"/>
          <p:nvPr/>
        </p:nvPicPr>
        <p:blipFill rotWithShape="1">
          <a:blip r:embed="rId6">
            <a:alphaModFix/>
          </a:blip>
          <a:srcRect b="0" l="0" r="0" t="0"/>
          <a:stretch/>
        </p:blipFill>
        <p:spPr>
          <a:xfrm>
            <a:off x="15811500" y="2541587"/>
            <a:ext cx="8056562" cy="5899150"/>
          </a:xfrm>
          <a:prstGeom prst="rect">
            <a:avLst/>
          </a:prstGeom>
          <a:noFill/>
          <a:ln>
            <a:noFill/>
          </a:ln>
        </p:spPr>
      </p:pic>
      <p:sp>
        <p:nvSpPr>
          <p:cNvPr descr="Solo el evangelio puede curar los males que maldicen a la sociedad" id="129" name="Google Shape;129;p11"/>
          <p:cNvSpPr txBox="1"/>
          <p:nvPr>
            <p:ph type="title"/>
          </p:nvPr>
        </p:nvSpPr>
        <p:spPr>
          <a:xfrm>
            <a:off x="1835150" y="149225"/>
            <a:ext cx="20712112" cy="2073275"/>
          </a:xfrm>
          <a:prstGeom prst="rect">
            <a:avLst/>
          </a:prstGeom>
          <a:noFill/>
          <a:ln>
            <a:noFill/>
          </a:ln>
        </p:spPr>
        <p:txBody>
          <a:bodyPr anchorCtr="0" anchor="ctr" bIns="50800" lIns="50800" spcFirstLastPara="1" rIns="50800" wrap="square" tIns="50800">
            <a:noAutofit/>
          </a:bodyPr>
          <a:lstStyle/>
          <a:p>
            <a:pPr indent="0" lvl="0" marL="0" rtl="0" algn="ctr">
              <a:lnSpc>
                <a:spcPct val="100000"/>
              </a:lnSpc>
              <a:spcBef>
                <a:spcPts val="0"/>
              </a:spcBef>
              <a:spcAft>
                <a:spcPts val="0"/>
              </a:spcAft>
              <a:buClr>
                <a:srgbClr val="FFFFFF"/>
              </a:buClr>
              <a:buSzPts val="5700"/>
              <a:buFont typeface="Arial Black"/>
              <a:buNone/>
            </a:pPr>
            <a:r>
              <a:rPr b="0" i="0" lang="en-US" sz="5700" u="none">
                <a:solidFill>
                  <a:srgbClr val="FFFFFF"/>
                </a:solidFill>
                <a:latin typeface="Arial Black"/>
                <a:ea typeface="Arial Black"/>
                <a:cs typeface="Arial Black"/>
                <a:sym typeface="Arial Black"/>
              </a:rPr>
              <a:t>Las emociones son tan cambiantes como las nubes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9C5384"/>
            </a:gs>
            <a:gs pos="100000">
              <a:srgbClr val="2F3134"/>
            </a:gs>
          </a:gsLst>
          <a:lin ang="5400000" scaled="0"/>
        </a:gradFill>
      </p:bgPr>
    </p:bg>
    <p:spTree>
      <p:nvGrpSpPr>
        <p:cNvPr id="133" name="Shape 133"/>
        <p:cNvGrpSpPr/>
        <p:nvPr/>
      </p:nvGrpSpPr>
      <p:grpSpPr>
        <a:xfrm>
          <a:off x="0" y="0"/>
          <a:ext cx="0" cy="0"/>
          <a:chOff x="0" y="0"/>
          <a:chExt cx="0" cy="0"/>
        </a:xfrm>
      </p:grpSpPr>
      <p:sp>
        <p:nvSpPr>
          <p:cNvPr descr="AutoShape 3" id="134" name="Google Shape;134;p12"/>
          <p:cNvSpPr txBox="1"/>
          <p:nvPr/>
        </p:nvSpPr>
        <p:spPr>
          <a:xfrm>
            <a:off x="796925" y="3994150"/>
            <a:ext cx="11236325" cy="8177212"/>
          </a:xfrm>
          <a:prstGeom prst="rect">
            <a:avLst/>
          </a:prstGeom>
          <a:solidFill>
            <a:srgbClr val="52535B"/>
          </a:solid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None/>
            </a:pPr>
            <a:r>
              <a:t/>
            </a:r>
            <a:endParaRPr b="0" i="0" sz="5200" u="none">
              <a:solidFill>
                <a:srgbClr val="FFFFFF"/>
              </a:solidFill>
              <a:latin typeface="Helvetica Neue"/>
              <a:ea typeface="Helvetica Neue"/>
              <a:cs typeface="Helvetica Neue"/>
              <a:sym typeface="Helvetica Neue"/>
            </a:endParaRPr>
          </a:p>
        </p:txBody>
      </p:sp>
      <p:sp>
        <p:nvSpPr>
          <p:cNvPr descr="Solo el evangelio puede curar los males que maldicen a la sociedad" id="135" name="Google Shape;135;p12"/>
          <p:cNvSpPr txBox="1"/>
          <p:nvPr>
            <p:ph type="title"/>
          </p:nvPr>
        </p:nvSpPr>
        <p:spPr>
          <a:xfrm>
            <a:off x="3165475" y="896937"/>
            <a:ext cx="18064161" cy="1152525"/>
          </a:xfrm>
          <a:prstGeom prst="rect">
            <a:avLst/>
          </a:prstGeom>
          <a:noFill/>
          <a:ln>
            <a:noFill/>
          </a:ln>
        </p:spPr>
        <p:txBody>
          <a:bodyPr anchorCtr="0" anchor="ctr" bIns="50800" lIns="50800" spcFirstLastPara="1" rIns="50800" wrap="square" tIns="50800">
            <a:noAutofit/>
          </a:bodyPr>
          <a:lstStyle/>
          <a:p>
            <a:pPr indent="0" lvl="0" marL="0" rtl="0" algn="ctr">
              <a:lnSpc>
                <a:spcPct val="59259"/>
              </a:lnSpc>
              <a:spcBef>
                <a:spcPts val="0"/>
              </a:spcBef>
              <a:spcAft>
                <a:spcPts val="0"/>
              </a:spcAft>
              <a:buClr>
                <a:srgbClr val="FFFFFF"/>
              </a:buClr>
              <a:buSzPts val="5400"/>
              <a:buFont typeface="Helvetica Neue"/>
              <a:buNone/>
            </a:pPr>
            <a:r>
              <a:rPr b="1" i="0" lang="en-US" sz="5400" u="none">
                <a:solidFill>
                  <a:srgbClr val="FFFFFF"/>
                </a:solidFill>
                <a:latin typeface="Helvetica Neue"/>
                <a:ea typeface="Helvetica Neue"/>
                <a:cs typeface="Helvetica Neue"/>
                <a:sym typeface="Helvetica Neue"/>
              </a:rPr>
              <a:t>Las emociones no son una salvaguardia segura</a:t>
            </a:r>
            <a:endParaRPr/>
          </a:p>
        </p:txBody>
      </p:sp>
      <p:sp>
        <p:nvSpPr>
          <p:cNvPr descr="Prediquen los siervos de Cristo el evangelio con el Espíritu enviado desde el cielo, y trabajen como él lo hizo por el beneficio de los hombres. Entonces se manifestarán, en la bendición y en el ennoblecimiento de la humanidad, resultados que sería total" id="136" name="Google Shape;136;p12"/>
          <p:cNvSpPr txBox="1"/>
          <p:nvPr/>
        </p:nvSpPr>
        <p:spPr>
          <a:xfrm>
            <a:off x="8061325" y="2576512"/>
            <a:ext cx="8272462" cy="1079500"/>
          </a:xfrm>
          <a:prstGeom prst="rect">
            <a:avLst/>
          </a:prstGeom>
          <a:noFill/>
          <a:ln>
            <a:noFill/>
          </a:ln>
          <a:effectLst>
            <a:outerShdw blurRad="63500">
              <a:srgbClr val="000000">
                <a:alpha val="79607"/>
              </a:srgbClr>
            </a:outerShdw>
          </a:effectLst>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7000"/>
              <a:buFont typeface="Times New Roman"/>
              <a:buNone/>
            </a:pPr>
            <a:r>
              <a:rPr b="0" i="1" lang="en-US" sz="7000" u="none">
                <a:solidFill>
                  <a:srgbClr val="FFFFFF"/>
                </a:solidFill>
                <a:latin typeface="Times New Roman"/>
                <a:ea typeface="Times New Roman"/>
                <a:cs typeface="Times New Roman"/>
                <a:sym typeface="Times New Roman"/>
              </a:rPr>
              <a:t>Con frecuencia:</a:t>
            </a:r>
            <a:endParaRPr/>
          </a:p>
        </p:txBody>
      </p:sp>
      <p:sp>
        <p:nvSpPr>
          <p:cNvPr descr="—Palabras de Vida del Gran Maestro, 200 (1900). {1MCP 78.3}" id="137" name="Google Shape;137;p12"/>
          <p:cNvSpPr txBox="1"/>
          <p:nvPr/>
        </p:nvSpPr>
        <p:spPr>
          <a:xfrm>
            <a:off x="16448088" y="12568237"/>
            <a:ext cx="5913437" cy="5715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100"/>
              <a:buFont typeface="Helvetica Neue Light"/>
              <a:buNone/>
            </a:pPr>
            <a:r>
              <a:rPr b="0" i="0" lang="en-US" sz="3100" u="none">
                <a:solidFill>
                  <a:srgbClr val="FFFFFF"/>
                </a:solidFill>
                <a:latin typeface="Helvetica Neue Light"/>
                <a:ea typeface="Helvetica Neue Light"/>
                <a:cs typeface="Helvetica Neue Light"/>
                <a:sym typeface="Helvetica Neue Light"/>
              </a:rPr>
              <a:t>—JT 2:100 (1876). {1MCP 136.1}</a:t>
            </a:r>
            <a:endParaRPr/>
          </a:p>
        </p:txBody>
      </p:sp>
      <p:sp>
        <p:nvSpPr>
          <p:cNvPr descr="AutoShape 4" id="138" name="Google Shape;138;p12"/>
          <p:cNvSpPr txBox="1"/>
          <p:nvPr/>
        </p:nvSpPr>
        <p:spPr>
          <a:xfrm>
            <a:off x="7818437" y="3636962"/>
            <a:ext cx="8758237" cy="128587"/>
          </a:xfrm>
          <a:prstGeom prst="rect">
            <a:avLst/>
          </a:prstGeom>
          <a:solidFill>
            <a:srgbClr val="FAF5E8"/>
          </a:solid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None/>
            </a:pPr>
            <a:r>
              <a:t/>
            </a:r>
            <a:endParaRPr b="0" i="0" sz="5200" u="none">
              <a:solidFill>
                <a:srgbClr val="FFFFFF"/>
              </a:solidFill>
              <a:latin typeface="Helvetica Neue"/>
              <a:ea typeface="Helvetica Neue"/>
              <a:cs typeface="Helvetica Neue"/>
              <a:sym typeface="Helvetica Neue"/>
            </a:endParaRPr>
          </a:p>
        </p:txBody>
      </p:sp>
      <p:sp>
        <p:nvSpPr>
          <p:cNvPr descr="—Palabras de Vida del Gran Maestro, 200 (1900). {1MCP 78.3}" id="139" name="Google Shape;139;p12"/>
          <p:cNvSpPr txBox="1"/>
          <p:nvPr/>
        </p:nvSpPr>
        <p:spPr>
          <a:xfrm>
            <a:off x="1292225" y="4476750"/>
            <a:ext cx="10245725" cy="5815012"/>
          </a:xfrm>
          <a:prstGeom prst="rect">
            <a:avLst/>
          </a:prstGeom>
          <a:noFill/>
          <a:ln>
            <a:noFill/>
          </a:ln>
        </p:spPr>
        <p:txBody>
          <a:bodyPr anchorCtr="0" anchor="t" bIns="50800" lIns="50800" spcFirstLastPara="1" rIns="50800" wrap="square" tIns="50800">
            <a:noAutofit/>
          </a:bodyPr>
          <a:lstStyle/>
          <a:p>
            <a:pPr indent="-555625" lvl="0" marL="555625" marR="0" rtl="0" algn="l">
              <a:lnSpc>
                <a:spcPct val="105797"/>
              </a:lnSpc>
              <a:spcBef>
                <a:spcPts val="0"/>
              </a:spcBef>
              <a:spcAft>
                <a:spcPts val="0"/>
              </a:spcAft>
              <a:buClr>
                <a:srgbClr val="FFFFFF"/>
              </a:buClr>
              <a:buSzPts val="5300"/>
              <a:buFont typeface="Helvetica Neue Light"/>
              <a:buChar char="•"/>
            </a:pPr>
            <a:r>
              <a:rPr b="0" i="0" lang="en-US" sz="5300" u="none">
                <a:solidFill>
                  <a:srgbClr val="FFFFFF"/>
                </a:solidFill>
                <a:latin typeface="Helvetica Neue Light"/>
                <a:ea typeface="Helvetica Neue Light"/>
                <a:cs typeface="Helvetica Neue Light"/>
                <a:sym typeface="Helvetica Neue Light"/>
              </a:rPr>
              <a:t>Los </a:t>
            </a:r>
            <a:r>
              <a:rPr b="1" i="0" lang="en-US" sz="6900" u="none">
                <a:solidFill>
                  <a:srgbClr val="FFFFFF"/>
                </a:solidFill>
                <a:latin typeface="Helvetica Neue"/>
                <a:ea typeface="Helvetica Neue"/>
                <a:cs typeface="Helvetica Neue"/>
                <a:sym typeface="Helvetica Neue"/>
              </a:rPr>
              <a:t>sentimientos </a:t>
            </a:r>
            <a:r>
              <a:rPr b="0" i="0" lang="en-US" sz="5300" u="none">
                <a:solidFill>
                  <a:srgbClr val="FFFFFF"/>
                </a:solidFill>
                <a:latin typeface="Helvetica Neue Light"/>
                <a:ea typeface="Helvetica Neue Light"/>
                <a:cs typeface="Helvetica Neue Light"/>
                <a:sym typeface="Helvetica Neue Light"/>
              </a:rPr>
              <a:t>son </a:t>
            </a:r>
            <a:r>
              <a:rPr b="1" i="0" lang="en-US" sz="6900" u="none">
                <a:solidFill>
                  <a:srgbClr val="FFFFFF"/>
                </a:solidFill>
                <a:latin typeface="Helvetica Neue"/>
                <a:ea typeface="Helvetica Neue"/>
                <a:cs typeface="Helvetica Neue"/>
                <a:sym typeface="Helvetica Neue"/>
              </a:rPr>
              <a:t>engañosos.</a:t>
            </a:r>
            <a:endParaRPr b="1" i="0" sz="6900" u="none">
              <a:solidFill>
                <a:srgbClr val="FFFFFF"/>
              </a:solidFill>
              <a:latin typeface="Helvetica Neue"/>
              <a:ea typeface="Helvetica Neue"/>
              <a:cs typeface="Helvetica Neue"/>
              <a:sym typeface="Helvetica Neue"/>
            </a:endParaRPr>
          </a:p>
          <a:p>
            <a:pPr indent="-555625" lvl="0" marL="555625" marR="0" rtl="0" algn="l">
              <a:lnSpc>
                <a:spcPct val="105797"/>
              </a:lnSpc>
              <a:spcBef>
                <a:spcPts val="4300"/>
              </a:spcBef>
              <a:spcAft>
                <a:spcPts val="0"/>
              </a:spcAft>
              <a:buClr>
                <a:srgbClr val="FFFFFF"/>
              </a:buClr>
              <a:buSzPts val="5300"/>
              <a:buFont typeface="Helvetica Neue Light"/>
              <a:buChar char="•"/>
            </a:pPr>
            <a:r>
              <a:rPr b="0" i="0" lang="en-US" sz="5300" u="none">
                <a:solidFill>
                  <a:srgbClr val="FFFFFF"/>
                </a:solidFill>
                <a:latin typeface="Helvetica Neue Light"/>
                <a:ea typeface="Helvetica Neue Light"/>
                <a:cs typeface="Helvetica Neue Light"/>
                <a:sym typeface="Helvetica Neue Light"/>
              </a:rPr>
              <a:t>Las </a:t>
            </a:r>
            <a:r>
              <a:rPr b="1" i="0" lang="en-US" sz="6900" u="none">
                <a:solidFill>
                  <a:srgbClr val="FFFFFF"/>
                </a:solidFill>
                <a:latin typeface="Helvetica Neue"/>
                <a:ea typeface="Helvetica Neue"/>
                <a:cs typeface="Helvetica Neue"/>
                <a:sym typeface="Helvetica Neue"/>
              </a:rPr>
              <a:t>emociones no son </a:t>
            </a:r>
            <a:r>
              <a:rPr b="0" i="0" lang="en-US" sz="5300" u="none">
                <a:solidFill>
                  <a:srgbClr val="FFFFFF"/>
                </a:solidFill>
                <a:latin typeface="Helvetica Neue Light"/>
                <a:ea typeface="Helvetica Neue Light"/>
                <a:cs typeface="Helvetica Neue Light"/>
                <a:sym typeface="Helvetica Neue Light"/>
              </a:rPr>
              <a:t>una </a:t>
            </a:r>
            <a:r>
              <a:rPr b="1" i="0" lang="en-US" sz="6900" u="none">
                <a:solidFill>
                  <a:srgbClr val="FFFFFF"/>
                </a:solidFill>
                <a:latin typeface="Helvetica Neue"/>
                <a:ea typeface="Helvetica Neue"/>
                <a:cs typeface="Helvetica Neue"/>
                <a:sym typeface="Helvetica Neue"/>
              </a:rPr>
              <a:t>salvaguardia segura.</a:t>
            </a:r>
            <a:endParaRPr/>
          </a:p>
        </p:txBody>
      </p:sp>
      <p:sp>
        <p:nvSpPr>
          <p:cNvPr descr="AutoShape 3" id="140" name="Google Shape;140;p12"/>
          <p:cNvSpPr txBox="1"/>
          <p:nvPr/>
        </p:nvSpPr>
        <p:spPr>
          <a:xfrm>
            <a:off x="12849225" y="3975100"/>
            <a:ext cx="11236325" cy="8177212"/>
          </a:xfrm>
          <a:prstGeom prst="rect">
            <a:avLst/>
          </a:prstGeom>
          <a:solidFill>
            <a:srgbClr val="52535B"/>
          </a:solid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None/>
            </a:pPr>
            <a:r>
              <a:t/>
            </a:r>
            <a:endParaRPr b="0" i="0" sz="5200" u="none">
              <a:solidFill>
                <a:srgbClr val="FFFFFF"/>
              </a:solidFill>
              <a:latin typeface="Helvetica Neue"/>
              <a:ea typeface="Helvetica Neue"/>
              <a:cs typeface="Helvetica Neue"/>
              <a:sym typeface="Helvetica Neue"/>
            </a:endParaRPr>
          </a:p>
        </p:txBody>
      </p:sp>
      <p:sp>
        <p:nvSpPr>
          <p:cNvPr descr="—Palabras de Vida del Gran Maestro, 200 (1900). {1MCP 78.3}" id="141" name="Google Shape;141;p12"/>
          <p:cNvSpPr txBox="1"/>
          <p:nvPr/>
        </p:nvSpPr>
        <p:spPr>
          <a:xfrm>
            <a:off x="12927012" y="4476750"/>
            <a:ext cx="10869612" cy="7212012"/>
          </a:xfrm>
          <a:prstGeom prst="rect">
            <a:avLst/>
          </a:prstGeom>
          <a:noFill/>
          <a:ln>
            <a:noFill/>
          </a:ln>
        </p:spPr>
        <p:txBody>
          <a:bodyPr anchorCtr="0" anchor="t" bIns="50800" lIns="50800" spcFirstLastPara="1" rIns="50800" wrap="square" tIns="50800">
            <a:noAutofit/>
          </a:bodyPr>
          <a:lstStyle/>
          <a:p>
            <a:pPr indent="-723900" lvl="0" marL="723900" marR="0" rtl="0" algn="l">
              <a:lnSpc>
                <a:spcPct val="105797"/>
              </a:lnSpc>
              <a:spcBef>
                <a:spcPts val="0"/>
              </a:spcBef>
              <a:spcAft>
                <a:spcPts val="0"/>
              </a:spcAft>
              <a:buClr>
                <a:srgbClr val="FFFFFF"/>
              </a:buClr>
              <a:buSzPts val="6900"/>
              <a:buFont typeface="Helvetica Neue"/>
              <a:buChar char="•"/>
            </a:pPr>
            <a:r>
              <a:rPr b="1" i="0" lang="en-US" sz="6900" u="none">
                <a:solidFill>
                  <a:srgbClr val="FFFFFF"/>
                </a:solidFill>
                <a:latin typeface="Helvetica Neue"/>
                <a:ea typeface="Helvetica Neue"/>
                <a:cs typeface="Helvetica Neue"/>
                <a:sym typeface="Helvetica Neue"/>
              </a:rPr>
              <a:t>Son variables </a:t>
            </a:r>
            <a:r>
              <a:rPr b="0" i="0" lang="en-US" sz="5400" u="none">
                <a:solidFill>
                  <a:srgbClr val="FFFFFF"/>
                </a:solidFill>
                <a:latin typeface="Helvetica Neue Light"/>
                <a:ea typeface="Helvetica Neue Light"/>
                <a:cs typeface="Helvetica Neue Light"/>
                <a:sym typeface="Helvetica Neue Light"/>
              </a:rPr>
              <a:t>y </a:t>
            </a:r>
            <a:r>
              <a:rPr b="1" i="0" lang="en-US" sz="6900" u="none">
                <a:solidFill>
                  <a:srgbClr val="FFFFFF"/>
                </a:solidFill>
                <a:latin typeface="Helvetica Neue"/>
                <a:ea typeface="Helvetica Neue"/>
                <a:cs typeface="Helvetica Neue"/>
                <a:sym typeface="Helvetica Neue"/>
              </a:rPr>
              <a:t>sujetas </a:t>
            </a:r>
            <a:r>
              <a:rPr b="0" i="0" lang="en-US" sz="5400" u="none">
                <a:solidFill>
                  <a:srgbClr val="FFFFFF"/>
                </a:solidFill>
                <a:latin typeface="Helvetica Neue Light"/>
                <a:ea typeface="Helvetica Neue Light"/>
                <a:cs typeface="Helvetica Neue Light"/>
                <a:sym typeface="Helvetica Neue Light"/>
              </a:rPr>
              <a:t>a </a:t>
            </a:r>
            <a:r>
              <a:rPr b="1" i="0" lang="en-US" sz="6900" u="none">
                <a:solidFill>
                  <a:srgbClr val="FFFFFF"/>
                </a:solidFill>
                <a:latin typeface="Helvetica Neue"/>
                <a:ea typeface="Helvetica Neue"/>
                <a:cs typeface="Helvetica Neue"/>
                <a:sym typeface="Helvetica Neue"/>
              </a:rPr>
              <a:t>circunstancias externas.</a:t>
            </a:r>
            <a:endParaRPr b="1" i="0" sz="6900" u="none">
              <a:solidFill>
                <a:srgbClr val="FFFFFF"/>
              </a:solidFill>
              <a:latin typeface="Helvetica Neue"/>
              <a:ea typeface="Helvetica Neue"/>
              <a:cs typeface="Helvetica Neue"/>
              <a:sym typeface="Helvetica Neue"/>
            </a:endParaRPr>
          </a:p>
          <a:p>
            <a:pPr indent="-723900" lvl="0" marL="723900" marR="0" rtl="0" algn="l">
              <a:lnSpc>
                <a:spcPct val="105797"/>
              </a:lnSpc>
              <a:spcBef>
                <a:spcPts val="4300"/>
              </a:spcBef>
              <a:spcAft>
                <a:spcPts val="0"/>
              </a:spcAft>
              <a:buClr>
                <a:srgbClr val="FFFFFF"/>
              </a:buClr>
              <a:buSzPts val="6900"/>
              <a:buFont typeface="Helvetica Neue"/>
              <a:buChar char="•"/>
            </a:pPr>
            <a:r>
              <a:rPr b="1" i="0" lang="en-US" sz="6900" u="none">
                <a:solidFill>
                  <a:srgbClr val="FFFFFF"/>
                </a:solidFill>
                <a:latin typeface="Helvetica Neue"/>
                <a:ea typeface="Helvetica Neue"/>
                <a:cs typeface="Helvetica Neue"/>
                <a:sym typeface="Helvetica Neue"/>
              </a:rPr>
              <a:t>Muchos</a:t>
            </a:r>
            <a:r>
              <a:rPr b="0" i="0" lang="en-US" sz="5400" u="none">
                <a:solidFill>
                  <a:srgbClr val="FFFFFF"/>
                </a:solidFill>
                <a:latin typeface="Helvetica Neue Light"/>
                <a:ea typeface="Helvetica Neue Light"/>
                <a:cs typeface="Helvetica Neue Light"/>
                <a:sym typeface="Helvetica Neue Light"/>
              </a:rPr>
              <a:t> se </a:t>
            </a:r>
            <a:r>
              <a:rPr b="1" i="0" lang="en-US" sz="6900" u="none">
                <a:solidFill>
                  <a:srgbClr val="FFFFFF"/>
                </a:solidFill>
                <a:latin typeface="Helvetica Neue"/>
                <a:ea typeface="Helvetica Neue"/>
                <a:cs typeface="Helvetica Neue"/>
                <a:sym typeface="Helvetica Neue"/>
              </a:rPr>
              <a:t>dejan seducir</a:t>
            </a:r>
            <a:r>
              <a:rPr b="0" i="0" lang="en-US" sz="5400" u="none">
                <a:solidFill>
                  <a:srgbClr val="FFFFFF"/>
                </a:solidFill>
                <a:latin typeface="Helvetica Neue Light"/>
                <a:ea typeface="Helvetica Neue Light"/>
                <a:cs typeface="Helvetica Neue Light"/>
                <a:sym typeface="Helvetica Neue Light"/>
              </a:rPr>
              <a:t> al </a:t>
            </a:r>
            <a:r>
              <a:rPr b="1" i="0" lang="en-US" sz="6900" u="none">
                <a:solidFill>
                  <a:srgbClr val="FFFFFF"/>
                </a:solidFill>
                <a:latin typeface="Helvetica Neue"/>
                <a:ea typeface="Helvetica Neue"/>
                <a:cs typeface="Helvetica Neue"/>
                <a:sym typeface="Helvetica Neue"/>
              </a:rPr>
              <a:t>confiar </a:t>
            </a:r>
            <a:r>
              <a:rPr b="0" i="0" lang="en-US" sz="5400" u="none">
                <a:solidFill>
                  <a:srgbClr val="FFFFFF"/>
                </a:solidFill>
                <a:latin typeface="Helvetica Neue Light"/>
                <a:ea typeface="Helvetica Neue Light"/>
                <a:cs typeface="Helvetica Neue Light"/>
                <a:sym typeface="Helvetica Neue Light"/>
              </a:rPr>
              <a:t>en las </a:t>
            </a:r>
            <a:r>
              <a:rPr b="1" i="0" lang="en-US" sz="6900" u="none">
                <a:solidFill>
                  <a:srgbClr val="FFFFFF"/>
                </a:solidFill>
                <a:latin typeface="Helvetica Neue"/>
                <a:ea typeface="Helvetica Neue"/>
                <a:cs typeface="Helvetica Neue"/>
                <a:sym typeface="Helvetica Neue"/>
              </a:rPr>
              <a:t>impresiones sensacionales.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9C5384"/>
            </a:gs>
            <a:gs pos="100000">
              <a:srgbClr val="2F3134"/>
            </a:gs>
          </a:gsLst>
          <a:lin ang="5400000" scaled="0"/>
        </a:gradFill>
      </p:bgPr>
    </p:bg>
    <p:spTree>
      <p:nvGrpSpPr>
        <p:cNvPr id="145" name="Shape 145"/>
        <p:cNvGrpSpPr/>
        <p:nvPr/>
      </p:nvGrpSpPr>
      <p:grpSpPr>
        <a:xfrm>
          <a:off x="0" y="0"/>
          <a:ext cx="0" cy="0"/>
          <a:chOff x="0" y="0"/>
          <a:chExt cx="0" cy="0"/>
        </a:xfrm>
      </p:grpSpPr>
      <p:sp>
        <p:nvSpPr>
          <p:cNvPr descr="Solo el evangelio puede curar los males que maldicen a la sociedad" id="146" name="Google Shape;146;p13"/>
          <p:cNvSpPr txBox="1"/>
          <p:nvPr>
            <p:ph type="title"/>
          </p:nvPr>
        </p:nvSpPr>
        <p:spPr>
          <a:xfrm>
            <a:off x="1011237" y="1376362"/>
            <a:ext cx="11180762" cy="571500"/>
          </a:xfrm>
          <a:prstGeom prst="rect">
            <a:avLst/>
          </a:prstGeom>
          <a:noFill/>
          <a:ln>
            <a:noFill/>
          </a:ln>
        </p:spPr>
        <p:txBody>
          <a:bodyPr anchorCtr="0" anchor="ctr" bIns="50800" lIns="50800" spcFirstLastPara="1" rIns="50800" wrap="square" tIns="50800">
            <a:noAutofit/>
          </a:bodyPr>
          <a:lstStyle/>
          <a:p>
            <a:pPr indent="0" lvl="0" marL="0" rtl="0" algn="ctr">
              <a:lnSpc>
                <a:spcPct val="59459"/>
              </a:lnSpc>
              <a:spcBef>
                <a:spcPts val="0"/>
              </a:spcBef>
              <a:spcAft>
                <a:spcPts val="0"/>
              </a:spcAft>
              <a:buClr>
                <a:srgbClr val="FFFFFF"/>
              </a:buClr>
              <a:buSzPts val="3700"/>
              <a:buFont typeface="Helvetica Neue"/>
              <a:buNone/>
            </a:pPr>
            <a:r>
              <a:rPr b="1" i="0" lang="en-US" sz="3700" u="none">
                <a:solidFill>
                  <a:srgbClr val="FFFFFF"/>
                </a:solidFill>
                <a:latin typeface="Helvetica Neue"/>
                <a:ea typeface="Helvetica Neue"/>
                <a:cs typeface="Helvetica Neue"/>
                <a:sym typeface="Helvetica Neue"/>
              </a:rPr>
              <a:t>Las emociones no son una salvaguardia segura</a:t>
            </a:r>
            <a:endParaRPr/>
          </a:p>
        </p:txBody>
      </p:sp>
      <p:sp>
        <p:nvSpPr>
          <p:cNvPr descr="—Palabras de Vida del Gran Maestro, 200 (1900). {1MCP 78.3}" id="147" name="Google Shape;147;p13"/>
          <p:cNvSpPr txBox="1"/>
          <p:nvPr/>
        </p:nvSpPr>
        <p:spPr>
          <a:xfrm>
            <a:off x="15051088" y="12568237"/>
            <a:ext cx="5913437" cy="5715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100"/>
              <a:buFont typeface="Helvetica Neue Light"/>
              <a:buNone/>
            </a:pPr>
            <a:r>
              <a:rPr b="0" i="0" lang="en-US" sz="3100" u="none">
                <a:solidFill>
                  <a:srgbClr val="FFFFFF"/>
                </a:solidFill>
                <a:latin typeface="Helvetica Neue Light"/>
                <a:ea typeface="Helvetica Neue Light"/>
                <a:cs typeface="Helvetica Neue Light"/>
                <a:sym typeface="Helvetica Neue Light"/>
              </a:rPr>
              <a:t>—JT 2:100 (1876). {1MCP 136.1}</a:t>
            </a:r>
            <a:endParaRPr/>
          </a:p>
        </p:txBody>
      </p:sp>
      <p:sp>
        <p:nvSpPr>
          <p:cNvPr descr="AutoShape 3" id="148" name="Google Shape;148;p13"/>
          <p:cNvSpPr txBox="1"/>
          <p:nvPr/>
        </p:nvSpPr>
        <p:spPr>
          <a:xfrm>
            <a:off x="3194050" y="4305300"/>
            <a:ext cx="18007012" cy="5719762"/>
          </a:xfrm>
          <a:prstGeom prst="rect">
            <a:avLst/>
          </a:prstGeom>
          <a:solidFill>
            <a:srgbClr val="52535B"/>
          </a:solidFill>
          <a:ln>
            <a:noFill/>
          </a:ln>
          <a:effectLst>
            <a:outerShdw blurRad="63500" dir="5400000" dist="8455">
              <a:srgbClr val="000000"/>
            </a:outerShdw>
          </a:effectLst>
        </p:spPr>
        <p:txBody>
          <a:bodyPr anchorCtr="0" anchor="t" bIns="45700" lIns="45700" spcFirstLastPara="1" rIns="45700" wrap="square" tIns="45700">
            <a:noAutofit/>
          </a:bodyPr>
          <a:lstStyle/>
          <a:p>
            <a:pPr indent="0" lvl="0" marL="0" marR="0" rtl="0" algn="ctr">
              <a:lnSpc>
                <a:spcPct val="100000"/>
              </a:lnSpc>
              <a:spcBef>
                <a:spcPts val="0"/>
              </a:spcBef>
              <a:spcAft>
                <a:spcPts val="0"/>
              </a:spcAft>
              <a:buNone/>
            </a:pPr>
            <a:r>
              <a:t/>
            </a:r>
            <a:endParaRPr b="0" i="0" sz="5200" u="none">
              <a:solidFill>
                <a:srgbClr val="FFFFFF"/>
              </a:solidFill>
              <a:latin typeface="Helvetica Neue"/>
              <a:ea typeface="Helvetica Neue"/>
              <a:cs typeface="Helvetica Neue"/>
              <a:sym typeface="Helvetica Neue"/>
            </a:endParaRPr>
          </a:p>
        </p:txBody>
      </p:sp>
      <p:sp>
        <p:nvSpPr>
          <p:cNvPr descr="Prediquen los siervos de Cristo el evangelio con el Espíritu enviado desde el cielo, y trabajen como él lo hizo por el beneficio de los hombres. Entonces se manifestarán, en la bendición y en el ennoblecimiento de la humanidad, resultados que sería total" id="149" name="Google Shape;149;p13"/>
          <p:cNvSpPr txBox="1"/>
          <p:nvPr/>
        </p:nvSpPr>
        <p:spPr>
          <a:xfrm>
            <a:off x="8061325" y="2544762"/>
            <a:ext cx="8272462" cy="1081087"/>
          </a:xfrm>
          <a:prstGeom prst="rect">
            <a:avLst/>
          </a:prstGeom>
          <a:noFill/>
          <a:ln>
            <a:noFill/>
          </a:ln>
          <a:effectLst>
            <a:outerShdw blurRad="63500">
              <a:srgbClr val="000000">
                <a:alpha val="79607"/>
              </a:srgbClr>
            </a:outerShdw>
          </a:effectLst>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7000"/>
              <a:buFont typeface="Times New Roman"/>
              <a:buNone/>
            </a:pPr>
            <a:r>
              <a:rPr b="0" i="1" lang="en-US" sz="7000" u="none">
                <a:solidFill>
                  <a:srgbClr val="FFFFFF"/>
                </a:solidFill>
                <a:latin typeface="Times New Roman"/>
                <a:ea typeface="Times New Roman"/>
                <a:cs typeface="Times New Roman"/>
                <a:sym typeface="Times New Roman"/>
              </a:rPr>
              <a:t>Evidencia :</a:t>
            </a:r>
            <a:endParaRPr/>
          </a:p>
        </p:txBody>
      </p:sp>
      <p:sp>
        <p:nvSpPr>
          <p:cNvPr descr="AutoShape 4" id="150" name="Google Shape;150;p13"/>
          <p:cNvSpPr txBox="1"/>
          <p:nvPr/>
        </p:nvSpPr>
        <p:spPr>
          <a:xfrm>
            <a:off x="9921875" y="3789362"/>
            <a:ext cx="4538662" cy="23812"/>
          </a:xfrm>
          <a:prstGeom prst="rect">
            <a:avLst/>
          </a:prstGeom>
          <a:solidFill>
            <a:srgbClr val="FAF5E8"/>
          </a:solid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None/>
            </a:pPr>
            <a:r>
              <a:t/>
            </a:r>
            <a:endParaRPr b="0" i="0" sz="5200" u="none">
              <a:solidFill>
                <a:srgbClr val="FFFFFF"/>
              </a:solidFill>
              <a:latin typeface="Helvetica Neue"/>
              <a:ea typeface="Helvetica Neue"/>
              <a:cs typeface="Helvetica Neue"/>
              <a:sym typeface="Helvetica Neue"/>
            </a:endParaRPr>
          </a:p>
        </p:txBody>
      </p:sp>
      <p:sp>
        <p:nvSpPr>
          <p:cNvPr descr="—Palabras de Vida del Gran Maestro, 200 (1900). {1MCP 78.3}" id="151" name="Google Shape;151;p13"/>
          <p:cNvSpPr txBox="1"/>
          <p:nvPr/>
        </p:nvSpPr>
        <p:spPr>
          <a:xfrm>
            <a:off x="3868737" y="4762500"/>
            <a:ext cx="16657637" cy="4806950"/>
          </a:xfrm>
          <a:prstGeom prst="rect">
            <a:avLst/>
          </a:prstGeom>
          <a:noFill/>
          <a:ln>
            <a:noFill/>
          </a:ln>
        </p:spPr>
        <p:txBody>
          <a:bodyPr anchorCtr="0" anchor="t" bIns="50800" lIns="50800" spcFirstLastPara="1" rIns="50800" wrap="square" tIns="50800">
            <a:noAutofit/>
          </a:bodyPr>
          <a:lstStyle/>
          <a:p>
            <a:pPr indent="-723900" lvl="0" marL="723900" marR="0" rtl="0" algn="l">
              <a:lnSpc>
                <a:spcPct val="112903"/>
              </a:lnSpc>
              <a:spcBef>
                <a:spcPts val="0"/>
              </a:spcBef>
              <a:spcAft>
                <a:spcPts val="0"/>
              </a:spcAft>
              <a:buClr>
                <a:srgbClr val="FFFFFF"/>
              </a:buClr>
              <a:buSzPts val="4500"/>
              <a:buFont typeface="Helvetica Neue Light"/>
              <a:buChar char="•"/>
            </a:pPr>
            <a:r>
              <a:rPr b="0" i="0" lang="en-US" sz="4500" u="none">
                <a:solidFill>
                  <a:srgbClr val="FFFFFF"/>
                </a:solidFill>
                <a:latin typeface="Helvetica Neue Light"/>
                <a:ea typeface="Helvetica Neue Light"/>
                <a:cs typeface="Helvetica Neue Light"/>
                <a:sym typeface="Helvetica Neue Light"/>
              </a:rPr>
              <a:t>Un </a:t>
            </a:r>
            <a:r>
              <a:rPr b="1" i="0" lang="en-US" sz="6200" u="none">
                <a:solidFill>
                  <a:srgbClr val="FFFFFF"/>
                </a:solidFill>
                <a:latin typeface="Helvetica Neue"/>
                <a:ea typeface="Helvetica Neue"/>
                <a:cs typeface="Helvetica Neue"/>
                <a:sym typeface="Helvetica Neue"/>
              </a:rPr>
              <a:t>espíritu egoísta vencido</a:t>
            </a:r>
            <a:endParaRPr b="1" i="0" sz="6200" u="none">
              <a:solidFill>
                <a:srgbClr val="FFFFFF"/>
              </a:solidFill>
              <a:latin typeface="Helvetica Neue"/>
              <a:ea typeface="Helvetica Neue"/>
              <a:cs typeface="Helvetica Neue"/>
              <a:sym typeface="Helvetica Neue"/>
            </a:endParaRPr>
          </a:p>
          <a:p>
            <a:pPr indent="-723900" lvl="0" marL="723900" marR="0" rtl="0" algn="l">
              <a:lnSpc>
                <a:spcPct val="112903"/>
              </a:lnSpc>
              <a:spcBef>
                <a:spcPts val="700"/>
              </a:spcBef>
              <a:spcAft>
                <a:spcPts val="0"/>
              </a:spcAft>
              <a:buClr>
                <a:srgbClr val="FFFFFF"/>
              </a:buClr>
              <a:buSzPts val="4500"/>
              <a:buFont typeface="Helvetica Neue Light"/>
              <a:buChar char="•"/>
            </a:pPr>
            <a:r>
              <a:rPr b="0" i="0" lang="en-US" sz="4500" u="none">
                <a:solidFill>
                  <a:srgbClr val="FFFFFF"/>
                </a:solidFill>
                <a:latin typeface="Helvetica Neue Light"/>
                <a:ea typeface="Helvetica Neue Light"/>
                <a:cs typeface="Helvetica Neue Light"/>
                <a:sym typeface="Helvetica Neue Light"/>
              </a:rPr>
              <a:t>Una</a:t>
            </a:r>
            <a:r>
              <a:rPr b="1" i="0" lang="en-US" sz="4500" u="none">
                <a:solidFill>
                  <a:srgbClr val="FFFFFF"/>
                </a:solidFill>
                <a:latin typeface="Helvetica Neue"/>
                <a:ea typeface="Helvetica Neue"/>
                <a:cs typeface="Helvetica Neue"/>
                <a:sym typeface="Helvetica Neue"/>
              </a:rPr>
              <a:t> </a:t>
            </a:r>
            <a:r>
              <a:rPr b="1" i="0" lang="en-US" sz="6200" u="none">
                <a:solidFill>
                  <a:srgbClr val="FFFFFF"/>
                </a:solidFill>
                <a:latin typeface="Helvetica Neue"/>
                <a:ea typeface="Helvetica Neue"/>
                <a:cs typeface="Helvetica Neue"/>
                <a:sym typeface="Helvetica Neue"/>
              </a:rPr>
              <a:t>tentación </a:t>
            </a:r>
            <a:r>
              <a:rPr b="1" i="0" lang="en-US" sz="4500" u="none">
                <a:solidFill>
                  <a:srgbClr val="FFFFFF"/>
                </a:solidFill>
                <a:latin typeface="Helvetica Neue"/>
                <a:ea typeface="Helvetica Neue"/>
                <a:cs typeface="Helvetica Neue"/>
                <a:sym typeface="Helvetica Neue"/>
              </a:rPr>
              <a:t>para </a:t>
            </a:r>
            <a:r>
              <a:rPr b="1" i="0" lang="en-US" sz="6200" u="none">
                <a:solidFill>
                  <a:srgbClr val="FFFFFF"/>
                </a:solidFill>
                <a:latin typeface="Helvetica Neue"/>
                <a:ea typeface="Helvetica Neue"/>
                <a:cs typeface="Helvetica Neue"/>
                <a:sym typeface="Helvetica Neue"/>
              </a:rPr>
              <a:t>descuidar</a:t>
            </a:r>
            <a:r>
              <a:rPr b="1" i="0" lang="en-US" sz="4500" u="none">
                <a:solidFill>
                  <a:srgbClr val="FFFFFF"/>
                </a:solidFill>
                <a:latin typeface="Helvetica Neue"/>
                <a:ea typeface="Helvetica Neue"/>
                <a:cs typeface="Helvetica Neue"/>
                <a:sym typeface="Helvetica Neue"/>
              </a:rPr>
              <a:t> el deber resistida</a:t>
            </a:r>
            <a:endParaRPr b="1" i="0" sz="4500" u="none">
              <a:solidFill>
                <a:srgbClr val="FFFFFF"/>
              </a:solidFill>
              <a:latin typeface="Helvetica Neue"/>
              <a:ea typeface="Helvetica Neue"/>
              <a:cs typeface="Helvetica Neue"/>
              <a:sym typeface="Helvetica Neue"/>
            </a:endParaRPr>
          </a:p>
          <a:p>
            <a:pPr indent="-723900" lvl="0" marL="723900" marR="0" rtl="0" algn="l">
              <a:lnSpc>
                <a:spcPct val="112903"/>
              </a:lnSpc>
              <a:spcBef>
                <a:spcPts val="700"/>
              </a:spcBef>
              <a:spcAft>
                <a:spcPts val="0"/>
              </a:spcAft>
              <a:buClr>
                <a:srgbClr val="FFFFFF"/>
              </a:buClr>
              <a:buSzPts val="4500"/>
              <a:buFont typeface="Helvetica Neue Light"/>
              <a:buChar char="•"/>
            </a:pPr>
            <a:r>
              <a:rPr b="0" i="0" lang="en-US" sz="4500" u="none">
                <a:solidFill>
                  <a:srgbClr val="FFFFFF"/>
                </a:solidFill>
                <a:latin typeface="Helvetica Neue Light"/>
                <a:ea typeface="Helvetica Neue Light"/>
                <a:cs typeface="Helvetica Neue Light"/>
                <a:sym typeface="Helvetica Neue Light"/>
              </a:rPr>
              <a:t>Una </a:t>
            </a:r>
            <a:r>
              <a:rPr b="1" i="0" lang="en-US" sz="6200" u="none">
                <a:solidFill>
                  <a:srgbClr val="FFFFFF"/>
                </a:solidFill>
                <a:latin typeface="Helvetica Neue"/>
                <a:ea typeface="Helvetica Neue"/>
                <a:cs typeface="Helvetica Neue"/>
                <a:sym typeface="Helvetica Neue"/>
              </a:rPr>
              <a:t>pasión subyugada</a:t>
            </a:r>
            <a:r>
              <a:rPr b="1" i="0" lang="en-US" sz="4500" u="none">
                <a:solidFill>
                  <a:srgbClr val="FFFFFF"/>
                </a:solidFill>
                <a:latin typeface="Helvetica Neue"/>
                <a:ea typeface="Helvetica Neue"/>
                <a:cs typeface="Helvetica Neue"/>
                <a:sym typeface="Helvetica Neue"/>
              </a:rPr>
              <a:t> </a:t>
            </a:r>
            <a:r>
              <a:rPr b="0" i="0" lang="en-US" sz="4500" u="none">
                <a:solidFill>
                  <a:srgbClr val="FFFFFF"/>
                </a:solidFill>
                <a:latin typeface="Helvetica Neue Light"/>
                <a:ea typeface="Helvetica Neue Light"/>
                <a:cs typeface="Helvetica Neue Light"/>
                <a:sym typeface="Helvetica Neue Light"/>
              </a:rPr>
              <a:t>y</a:t>
            </a:r>
            <a:endParaRPr b="0" i="0" sz="4500" u="none">
              <a:solidFill>
                <a:srgbClr val="FFFFFF"/>
              </a:solidFill>
              <a:latin typeface="Helvetica Neue Light"/>
              <a:ea typeface="Helvetica Neue Light"/>
              <a:cs typeface="Helvetica Neue Light"/>
              <a:sym typeface="Helvetica Neue Light"/>
            </a:endParaRPr>
          </a:p>
          <a:p>
            <a:pPr indent="-723900" lvl="0" marL="723900" marR="0" rtl="0" algn="l">
              <a:lnSpc>
                <a:spcPct val="112903"/>
              </a:lnSpc>
              <a:spcBef>
                <a:spcPts val="700"/>
              </a:spcBef>
              <a:spcAft>
                <a:spcPts val="0"/>
              </a:spcAft>
              <a:buClr>
                <a:srgbClr val="FFFFFF"/>
              </a:buClr>
              <a:buSzPts val="4500"/>
              <a:buFont typeface="Helvetica Neue Light"/>
              <a:buChar char="•"/>
            </a:pPr>
            <a:r>
              <a:rPr b="0" i="0" lang="en-US" sz="4500" u="none">
                <a:solidFill>
                  <a:srgbClr val="FFFFFF"/>
                </a:solidFill>
                <a:latin typeface="Helvetica Neue Light"/>
                <a:ea typeface="Helvetica Neue Light"/>
                <a:cs typeface="Helvetica Neue Light"/>
                <a:sym typeface="Helvetica Neue Light"/>
              </a:rPr>
              <a:t>La</a:t>
            </a:r>
            <a:r>
              <a:rPr b="1" i="0" lang="en-US" sz="4500" u="none">
                <a:solidFill>
                  <a:srgbClr val="FFFFFF"/>
                </a:solidFill>
                <a:latin typeface="Helvetica Neue"/>
                <a:ea typeface="Helvetica Neue"/>
                <a:cs typeface="Helvetica Neue"/>
                <a:sym typeface="Helvetica Neue"/>
              </a:rPr>
              <a:t> </a:t>
            </a:r>
            <a:r>
              <a:rPr b="1" i="0" lang="en-US" sz="6200" u="none">
                <a:solidFill>
                  <a:srgbClr val="FFFFFF"/>
                </a:solidFill>
                <a:latin typeface="Helvetica Neue"/>
                <a:ea typeface="Helvetica Neue"/>
                <a:cs typeface="Helvetica Neue"/>
                <a:sym typeface="Helvetica Neue"/>
              </a:rPr>
              <a:t>obediencia voluntaria</a:t>
            </a:r>
            <a:r>
              <a:rPr b="0" i="0" lang="en-US" sz="4500" u="none">
                <a:solidFill>
                  <a:srgbClr val="FFFFFF"/>
                </a:solidFill>
                <a:latin typeface="Helvetica Neue Light"/>
                <a:ea typeface="Helvetica Neue Light"/>
                <a:cs typeface="Helvetica Neue Light"/>
                <a:sym typeface="Helvetica Neue Light"/>
              </a:rPr>
              <a:t> y</a:t>
            </a:r>
            <a:r>
              <a:rPr b="1" i="0" lang="en-US" sz="4500" u="none">
                <a:solidFill>
                  <a:srgbClr val="FFFFFF"/>
                </a:solidFill>
                <a:latin typeface="Helvetica Neue"/>
                <a:ea typeface="Helvetica Neue"/>
                <a:cs typeface="Helvetica Neue"/>
                <a:sym typeface="Helvetica Neue"/>
              </a:rPr>
              <a:t> </a:t>
            </a:r>
            <a:r>
              <a:rPr b="1" i="0" lang="en-US" sz="6200" u="none">
                <a:solidFill>
                  <a:srgbClr val="FFFFFF"/>
                </a:solidFill>
                <a:latin typeface="Helvetica Neue"/>
                <a:ea typeface="Helvetica Neue"/>
                <a:cs typeface="Helvetica Neue"/>
                <a:sym typeface="Helvetica Neue"/>
              </a:rPr>
              <a:t>alegre prestada</a:t>
            </a:r>
            <a:r>
              <a:rPr b="0" i="0" lang="en-US" sz="4500" u="none">
                <a:solidFill>
                  <a:srgbClr val="FFFFFF"/>
                </a:solidFill>
                <a:latin typeface="Helvetica Neue Light"/>
                <a:ea typeface="Helvetica Neue Light"/>
                <a:cs typeface="Helvetica Neue Light"/>
                <a:sym typeface="Helvetica Neue Light"/>
              </a:rPr>
              <a:t> a la </a:t>
            </a:r>
            <a:r>
              <a:rPr b="1" i="0" lang="en-US" sz="4500" u="none">
                <a:solidFill>
                  <a:srgbClr val="FFFFFF"/>
                </a:solidFill>
                <a:latin typeface="Helvetica Neue"/>
                <a:ea typeface="Helvetica Neue"/>
                <a:cs typeface="Helvetica Neue"/>
                <a:sym typeface="Helvetica Neue"/>
              </a:rPr>
              <a:t>voluntad </a:t>
            </a:r>
            <a:r>
              <a:rPr b="0" i="0" lang="en-US" sz="4500" u="none">
                <a:solidFill>
                  <a:srgbClr val="FFFFFF"/>
                </a:solidFill>
                <a:latin typeface="Helvetica Neue Light"/>
                <a:ea typeface="Helvetica Neue Light"/>
                <a:cs typeface="Helvetica Neue Light"/>
                <a:sym typeface="Helvetica Neue Light"/>
              </a:rPr>
              <a:t>de </a:t>
            </a:r>
            <a:r>
              <a:rPr b="1" i="0" lang="en-US" sz="4500" u="none">
                <a:solidFill>
                  <a:srgbClr val="FFFFFF"/>
                </a:solidFill>
                <a:latin typeface="Helvetica Neue"/>
                <a:ea typeface="Helvetica Neue"/>
                <a:cs typeface="Helvetica Neue"/>
                <a:sym typeface="Helvetica Neue"/>
              </a:rPr>
              <a:t>Cristo</a:t>
            </a:r>
            <a:r>
              <a:rPr b="0" i="0" lang="en-US" sz="4500" u="none">
                <a:solidFill>
                  <a:srgbClr val="FFFFFF"/>
                </a:solidFill>
                <a:latin typeface="Helvetica Neue Light"/>
                <a:ea typeface="Helvetica Neue Light"/>
                <a:cs typeface="Helvetica Neue Light"/>
                <a:sym typeface="Helvetica Neue Light"/>
              </a:rPr>
              <a:t>.</a:t>
            </a:r>
            <a:endParaRPr/>
          </a:p>
        </p:txBody>
      </p:sp>
      <p:sp>
        <p:nvSpPr>
          <p:cNvPr descr="—Palabras de Vida del Gran Maestro, 200 (1900). {1MCP 78.3}" id="152" name="Google Shape;152;p13"/>
          <p:cNvSpPr txBox="1"/>
          <p:nvPr/>
        </p:nvSpPr>
        <p:spPr>
          <a:xfrm>
            <a:off x="2708275" y="10896600"/>
            <a:ext cx="18978561" cy="13208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4000"/>
              <a:buFont typeface="Helvetica Neue Light"/>
              <a:buNone/>
            </a:pPr>
            <a:r>
              <a:rPr b="0" i="0" lang="en-US" sz="4000" u="none">
                <a:solidFill>
                  <a:srgbClr val="FFFFFF"/>
                </a:solidFill>
                <a:latin typeface="Helvetica Neue Light"/>
                <a:ea typeface="Helvetica Neue Light"/>
                <a:cs typeface="Helvetica Neue Light"/>
                <a:sym typeface="Helvetica Neue Light"/>
              </a:rPr>
              <a:t>…Constituyen una evidencia mucho mayor de que somos hijos de Dios que la piedad espasmódica y la religión emotiva</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56" name="Shape 156"/>
        <p:cNvGrpSpPr/>
        <p:nvPr/>
      </p:nvGrpSpPr>
      <p:grpSpPr>
        <a:xfrm>
          <a:off x="0" y="0"/>
          <a:ext cx="0" cy="0"/>
          <a:chOff x="0" y="0"/>
          <a:chExt cx="0" cy="0"/>
        </a:xfrm>
      </p:grpSpPr>
      <p:sp>
        <p:nvSpPr>
          <p:cNvPr descr="Prediquen los siervos de Cristo el evangelio con el Espíritu enviado desde el cielo, y trabajen como él lo hizo por el beneficio de los hombres. Entonces se manifestarán, en la bendición y en el ennoblecimiento de la humanidad, resultados que sería total" id="157" name="Google Shape;157;p14"/>
          <p:cNvSpPr txBox="1"/>
          <p:nvPr/>
        </p:nvSpPr>
        <p:spPr>
          <a:xfrm>
            <a:off x="1641475" y="5294312"/>
            <a:ext cx="21505862" cy="6569075"/>
          </a:xfrm>
          <a:prstGeom prst="rect">
            <a:avLst/>
          </a:prstGeom>
          <a:noFill/>
          <a:ln>
            <a:noFill/>
          </a:ln>
          <a:effectLst>
            <a:outerShdw blurRad="63500">
              <a:srgbClr val="000000">
                <a:alpha val="79607"/>
              </a:srgbClr>
            </a:outerShdw>
          </a:effectLst>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5800"/>
              <a:buFont typeface="Times New Roman"/>
              <a:buNone/>
            </a:pPr>
            <a:r>
              <a:rPr b="0" i="1" lang="en-US" sz="5800" u="none">
                <a:solidFill>
                  <a:srgbClr val="FFFFFF"/>
                </a:solidFill>
                <a:latin typeface="Times New Roman"/>
                <a:ea typeface="Times New Roman"/>
                <a:cs typeface="Times New Roman"/>
                <a:sym typeface="Times New Roman"/>
              </a:rPr>
              <a:t>Los </a:t>
            </a:r>
            <a:r>
              <a:rPr b="0" i="1" lang="en-US" sz="9100" u="none">
                <a:solidFill>
                  <a:srgbClr val="FFFFFF"/>
                </a:solidFill>
                <a:latin typeface="Times New Roman"/>
                <a:ea typeface="Times New Roman"/>
                <a:cs typeface="Times New Roman"/>
                <a:sym typeface="Times New Roman"/>
              </a:rPr>
              <a:t>hijos</a:t>
            </a:r>
            <a:r>
              <a:rPr b="0" i="1" lang="en-US" sz="5800" u="none">
                <a:solidFill>
                  <a:srgbClr val="FFFFFF"/>
                </a:solidFill>
                <a:latin typeface="Times New Roman"/>
                <a:ea typeface="Times New Roman"/>
                <a:cs typeface="Times New Roman"/>
                <a:sym typeface="Times New Roman"/>
              </a:rPr>
              <a:t> de </a:t>
            </a:r>
            <a:r>
              <a:rPr b="0" i="1" lang="en-US" sz="9100" u="none">
                <a:solidFill>
                  <a:srgbClr val="FFFFFF"/>
                </a:solidFill>
                <a:latin typeface="Times New Roman"/>
                <a:ea typeface="Times New Roman"/>
                <a:cs typeface="Times New Roman"/>
                <a:sym typeface="Times New Roman"/>
              </a:rPr>
              <a:t>Dios no deben estar sujetos</a:t>
            </a:r>
            <a:r>
              <a:rPr b="0" i="1" lang="en-US" sz="5800" u="none">
                <a:solidFill>
                  <a:srgbClr val="FFFFFF"/>
                </a:solidFill>
                <a:latin typeface="Times New Roman"/>
                <a:ea typeface="Times New Roman"/>
                <a:cs typeface="Times New Roman"/>
                <a:sym typeface="Times New Roman"/>
              </a:rPr>
              <a:t> a los </a:t>
            </a:r>
            <a:r>
              <a:rPr b="0" i="1" lang="en-US" sz="9100" u="none">
                <a:solidFill>
                  <a:srgbClr val="FFFFFF"/>
                </a:solidFill>
                <a:latin typeface="Times New Roman"/>
                <a:ea typeface="Times New Roman"/>
                <a:cs typeface="Times New Roman"/>
                <a:sym typeface="Times New Roman"/>
              </a:rPr>
              <a:t>sentimientos</a:t>
            </a:r>
            <a:r>
              <a:rPr b="0" i="1" lang="en-US" sz="5800" u="none">
                <a:solidFill>
                  <a:srgbClr val="FFFFFF"/>
                </a:solidFill>
                <a:latin typeface="Times New Roman"/>
                <a:ea typeface="Times New Roman"/>
                <a:cs typeface="Times New Roman"/>
                <a:sym typeface="Times New Roman"/>
              </a:rPr>
              <a:t> y las </a:t>
            </a:r>
            <a:r>
              <a:rPr b="0" i="1" lang="en-US" sz="9100" u="none">
                <a:solidFill>
                  <a:srgbClr val="FFFFFF"/>
                </a:solidFill>
                <a:latin typeface="Times New Roman"/>
                <a:ea typeface="Times New Roman"/>
                <a:cs typeface="Times New Roman"/>
                <a:sym typeface="Times New Roman"/>
              </a:rPr>
              <a:t>emociones. </a:t>
            </a:r>
            <a:r>
              <a:rPr b="0" i="1" lang="en-US" sz="8800" u="none">
                <a:solidFill>
                  <a:srgbClr val="FFFFFF"/>
                </a:solidFill>
                <a:latin typeface="Times New Roman"/>
                <a:ea typeface="Times New Roman"/>
                <a:cs typeface="Times New Roman"/>
                <a:sym typeface="Times New Roman"/>
              </a:rPr>
              <a:t>Cuando vacilan </a:t>
            </a:r>
            <a:r>
              <a:rPr b="0" i="1" lang="en-US" sz="5800" u="none">
                <a:solidFill>
                  <a:srgbClr val="FFFFFF"/>
                </a:solidFill>
                <a:latin typeface="Times New Roman"/>
                <a:ea typeface="Times New Roman"/>
                <a:cs typeface="Times New Roman"/>
                <a:sym typeface="Times New Roman"/>
              </a:rPr>
              <a:t>entre la </a:t>
            </a:r>
            <a:r>
              <a:rPr b="0" i="1" lang="en-US" sz="8800" u="none">
                <a:solidFill>
                  <a:srgbClr val="FFFFFF"/>
                </a:solidFill>
                <a:latin typeface="Times New Roman"/>
                <a:ea typeface="Times New Roman"/>
                <a:cs typeface="Times New Roman"/>
                <a:sym typeface="Times New Roman"/>
              </a:rPr>
              <a:t>esperanza </a:t>
            </a:r>
            <a:r>
              <a:rPr b="0" i="1" lang="en-US" sz="5800" u="none">
                <a:solidFill>
                  <a:srgbClr val="FFFFFF"/>
                </a:solidFill>
                <a:latin typeface="Times New Roman"/>
                <a:ea typeface="Times New Roman"/>
                <a:cs typeface="Times New Roman"/>
                <a:sym typeface="Times New Roman"/>
              </a:rPr>
              <a:t>y el </a:t>
            </a:r>
            <a:r>
              <a:rPr b="0" i="1" lang="en-US" sz="8800" u="none">
                <a:solidFill>
                  <a:srgbClr val="FFFFFF"/>
                </a:solidFill>
                <a:latin typeface="Times New Roman"/>
                <a:ea typeface="Times New Roman"/>
                <a:cs typeface="Times New Roman"/>
                <a:sym typeface="Times New Roman"/>
              </a:rPr>
              <a:t>temor, hieren</a:t>
            </a:r>
            <a:r>
              <a:rPr b="0" i="1" lang="en-US" sz="5800" u="none">
                <a:solidFill>
                  <a:srgbClr val="FFFFFF"/>
                </a:solidFill>
                <a:latin typeface="Times New Roman"/>
                <a:ea typeface="Times New Roman"/>
                <a:cs typeface="Times New Roman"/>
                <a:sym typeface="Times New Roman"/>
              </a:rPr>
              <a:t> el </a:t>
            </a:r>
            <a:r>
              <a:rPr b="0" i="1" lang="en-US" sz="8800" u="none">
                <a:solidFill>
                  <a:srgbClr val="FFFFFF"/>
                </a:solidFill>
                <a:latin typeface="Times New Roman"/>
                <a:ea typeface="Times New Roman"/>
                <a:cs typeface="Times New Roman"/>
                <a:sym typeface="Times New Roman"/>
              </a:rPr>
              <a:t>corazón </a:t>
            </a:r>
            <a:r>
              <a:rPr b="0" i="1" lang="en-US" sz="5800" u="none">
                <a:solidFill>
                  <a:srgbClr val="FFFFFF"/>
                </a:solidFill>
                <a:latin typeface="Times New Roman"/>
                <a:ea typeface="Times New Roman"/>
                <a:cs typeface="Times New Roman"/>
                <a:sym typeface="Times New Roman"/>
              </a:rPr>
              <a:t>de </a:t>
            </a:r>
            <a:r>
              <a:rPr b="0" i="1" lang="en-US" sz="8800" u="none">
                <a:solidFill>
                  <a:srgbClr val="FFFFFF"/>
                </a:solidFill>
                <a:latin typeface="Times New Roman"/>
                <a:ea typeface="Times New Roman"/>
                <a:cs typeface="Times New Roman"/>
                <a:sym typeface="Times New Roman"/>
              </a:rPr>
              <a:t>Cristo</a:t>
            </a:r>
            <a:r>
              <a:rPr b="0" i="1" lang="en-US" sz="5800" u="none">
                <a:solidFill>
                  <a:srgbClr val="FFFFFF"/>
                </a:solidFill>
                <a:latin typeface="Times New Roman"/>
                <a:ea typeface="Times New Roman"/>
                <a:cs typeface="Times New Roman"/>
                <a:sym typeface="Times New Roman"/>
              </a:rPr>
              <a:t>, porque les </a:t>
            </a:r>
            <a:r>
              <a:rPr b="0" i="1" lang="en-US" sz="8800" u="none">
                <a:solidFill>
                  <a:srgbClr val="FFFFFF"/>
                </a:solidFill>
                <a:latin typeface="Times New Roman"/>
                <a:ea typeface="Times New Roman"/>
                <a:cs typeface="Times New Roman"/>
                <a:sym typeface="Times New Roman"/>
              </a:rPr>
              <a:t>ha dado pruebas evidentes </a:t>
            </a:r>
            <a:r>
              <a:rPr b="0" i="1" lang="en-US" sz="5800" u="none">
                <a:solidFill>
                  <a:srgbClr val="FFFFFF"/>
                </a:solidFill>
                <a:latin typeface="Times New Roman"/>
                <a:ea typeface="Times New Roman"/>
                <a:cs typeface="Times New Roman"/>
                <a:sym typeface="Times New Roman"/>
              </a:rPr>
              <a:t>de su </a:t>
            </a:r>
            <a:r>
              <a:rPr b="0" i="1" lang="en-US" sz="8800" u="none">
                <a:solidFill>
                  <a:srgbClr val="FFFFFF"/>
                </a:solidFill>
                <a:latin typeface="Times New Roman"/>
                <a:ea typeface="Times New Roman"/>
                <a:cs typeface="Times New Roman"/>
                <a:sym typeface="Times New Roman"/>
              </a:rPr>
              <a:t>amor</a:t>
            </a:r>
            <a:r>
              <a:rPr b="0" i="1" lang="en-US" sz="5900" u="none">
                <a:solidFill>
                  <a:srgbClr val="FFFFFF"/>
                </a:solidFill>
                <a:latin typeface="Times New Roman"/>
                <a:ea typeface="Times New Roman"/>
                <a:cs typeface="Times New Roman"/>
                <a:sym typeface="Times New Roman"/>
              </a:rPr>
              <a:t> [...].</a:t>
            </a:r>
            <a:endParaRPr/>
          </a:p>
        </p:txBody>
      </p:sp>
      <p:sp>
        <p:nvSpPr>
          <p:cNvPr descr="—Palabras de Vida del Gran Maestro, 200 (1900). {1MCP 78.3}" id="158" name="Google Shape;158;p14"/>
          <p:cNvSpPr txBox="1"/>
          <p:nvPr/>
        </p:nvSpPr>
        <p:spPr>
          <a:xfrm>
            <a:off x="13488988" y="12523787"/>
            <a:ext cx="6700837" cy="5715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100"/>
              <a:buFont typeface="Helvetica Neue Light"/>
              <a:buNone/>
            </a:pPr>
            <a:r>
              <a:rPr b="0" i="0" lang="en-US" sz="3100" u="none">
                <a:solidFill>
                  <a:srgbClr val="FFFFFF"/>
                </a:solidFill>
                <a:latin typeface="Helvetica Neue Light"/>
                <a:ea typeface="Helvetica Neue Light"/>
                <a:cs typeface="Helvetica Neue Light"/>
                <a:sym typeface="Helvetica Neue Light"/>
              </a:rPr>
              <a:t>—TM, 518, 519 (1914). {1MCP 136.2}</a:t>
            </a:r>
            <a:endParaRPr/>
          </a:p>
        </p:txBody>
      </p:sp>
      <p:pic>
        <p:nvPicPr>
          <p:cNvPr descr="Picture 7" id="159" name="Google Shape;159;p14"/>
          <p:cNvPicPr preferRelativeResize="0"/>
          <p:nvPr/>
        </p:nvPicPr>
        <p:blipFill rotWithShape="1">
          <a:blip r:embed="rId3">
            <a:alphaModFix/>
          </a:blip>
          <a:srcRect b="0" l="0" r="0" t="0"/>
          <a:stretch/>
        </p:blipFill>
        <p:spPr>
          <a:xfrm>
            <a:off x="11515725" y="3708400"/>
            <a:ext cx="1757362" cy="1335087"/>
          </a:xfrm>
          <a:prstGeom prst="rect">
            <a:avLst/>
          </a:prstGeom>
          <a:noFill/>
          <a:ln>
            <a:noFill/>
          </a:ln>
        </p:spPr>
      </p:pic>
      <p:sp>
        <p:nvSpPr>
          <p:cNvPr descr="AutoShape 2" id="160" name="Google Shape;160;p14"/>
          <p:cNvSpPr txBox="1"/>
          <p:nvPr/>
        </p:nvSpPr>
        <p:spPr>
          <a:xfrm>
            <a:off x="2317750" y="12122150"/>
            <a:ext cx="19746912" cy="142875"/>
          </a:xfrm>
          <a:prstGeom prst="rect">
            <a:avLst/>
          </a:prstGeom>
          <a:solidFill>
            <a:srgbClr val="F0AD8E"/>
          </a:solid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None/>
            </a:pPr>
            <a:r>
              <a:t/>
            </a:r>
            <a:endParaRPr b="0" i="0" sz="5200" u="none">
              <a:solidFill>
                <a:srgbClr val="FFFFFF"/>
              </a:solidFill>
              <a:latin typeface="Helvetica Neue"/>
              <a:ea typeface="Helvetica Neue"/>
              <a:cs typeface="Helvetica Neue"/>
              <a:sym typeface="Helvetica Neue"/>
            </a:endParaRPr>
          </a:p>
        </p:txBody>
      </p:sp>
      <p:sp>
        <p:nvSpPr>
          <p:cNvPr id="161" name="Google Shape;161;p14"/>
          <p:cNvSpPr txBox="1"/>
          <p:nvPr/>
        </p:nvSpPr>
        <p:spPr>
          <a:xfrm>
            <a:off x="3589337" y="933450"/>
            <a:ext cx="17610137" cy="11811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7100"/>
              <a:buFont typeface="Helvetica Neue"/>
              <a:buNone/>
            </a:pPr>
            <a:r>
              <a:rPr b="1" i="0" lang="en-US" sz="7100" u="none">
                <a:solidFill>
                  <a:srgbClr val="FFFFFF"/>
                </a:solidFill>
                <a:latin typeface="Helvetica Neue"/>
                <a:ea typeface="Helvetica Neue"/>
                <a:cs typeface="Helvetica Neue"/>
                <a:sym typeface="Helvetica Neue"/>
              </a:rPr>
              <a:t>No debieran estar sujetos</a:t>
            </a:r>
            <a:r>
              <a:rPr b="0" i="0" lang="en-US" sz="5200" u="none">
                <a:solidFill>
                  <a:srgbClr val="FFFFFF"/>
                </a:solidFill>
                <a:latin typeface="Helvetica Neue"/>
                <a:ea typeface="Helvetica Neue"/>
                <a:cs typeface="Helvetica Neue"/>
                <a:sym typeface="Helvetica Neue"/>
              </a:rPr>
              <a:t> a las </a:t>
            </a:r>
            <a:r>
              <a:rPr b="1" i="0" lang="en-US" sz="7100" u="none">
                <a:solidFill>
                  <a:srgbClr val="FFFFFF"/>
                </a:solidFill>
                <a:latin typeface="Helvetica Neue"/>
                <a:ea typeface="Helvetica Neue"/>
                <a:cs typeface="Helvetica Neue"/>
                <a:sym typeface="Helvetica Neue"/>
              </a:rPr>
              <a:t>emociones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65" name="Shape 165"/>
        <p:cNvGrpSpPr/>
        <p:nvPr/>
      </p:nvGrpSpPr>
      <p:grpSpPr>
        <a:xfrm>
          <a:off x="0" y="0"/>
          <a:ext cx="0" cy="0"/>
          <a:chOff x="0" y="0"/>
          <a:chExt cx="0" cy="0"/>
        </a:xfrm>
      </p:grpSpPr>
      <p:sp>
        <p:nvSpPr>
          <p:cNvPr descr="Prediquen los siervos de Cristo el evangelio con el Espíritu enviado desde el cielo, y trabajen como él lo hizo por el beneficio de los hombres. Entonces se manifestarán, en la bendición y en el ennoblecimiento de la humanidad, resultados que sería total" id="166" name="Google Shape;166;p15"/>
          <p:cNvSpPr txBox="1"/>
          <p:nvPr/>
        </p:nvSpPr>
        <p:spPr>
          <a:xfrm>
            <a:off x="1438275" y="4730750"/>
            <a:ext cx="21505862" cy="6026150"/>
          </a:xfrm>
          <a:prstGeom prst="rect">
            <a:avLst/>
          </a:prstGeom>
          <a:noFill/>
          <a:ln>
            <a:noFill/>
          </a:ln>
          <a:effectLst>
            <a:outerShdw blurRad="63500">
              <a:srgbClr val="000000">
                <a:alpha val="79607"/>
              </a:srgbClr>
            </a:outerShdw>
          </a:effectLst>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8200"/>
              <a:buFont typeface="Times New Roman"/>
              <a:buNone/>
            </a:pPr>
            <a:r>
              <a:rPr b="0" i="1" lang="en-US" sz="8200" u="none">
                <a:solidFill>
                  <a:srgbClr val="FFFFFF"/>
                </a:solidFill>
                <a:latin typeface="Times New Roman"/>
                <a:ea typeface="Times New Roman"/>
                <a:cs typeface="Times New Roman"/>
                <a:sym typeface="Times New Roman"/>
              </a:rPr>
              <a:t>Quiere que hagan la obra</a:t>
            </a:r>
            <a:r>
              <a:rPr b="0" i="1" lang="en-US" sz="5800" u="none">
                <a:solidFill>
                  <a:srgbClr val="FFFFFF"/>
                </a:solidFill>
                <a:latin typeface="Times New Roman"/>
                <a:ea typeface="Times New Roman"/>
                <a:cs typeface="Times New Roman"/>
                <a:sym typeface="Times New Roman"/>
              </a:rPr>
              <a:t> que les </a:t>
            </a:r>
            <a:r>
              <a:rPr b="0" i="1" lang="en-US" sz="8200" u="none">
                <a:solidFill>
                  <a:srgbClr val="FFFFFF"/>
                </a:solidFill>
                <a:latin typeface="Times New Roman"/>
                <a:ea typeface="Times New Roman"/>
                <a:cs typeface="Times New Roman"/>
                <a:sym typeface="Times New Roman"/>
              </a:rPr>
              <a:t>ha confiado</a:t>
            </a:r>
            <a:r>
              <a:rPr b="0" i="1" lang="en-US" sz="5800" u="none">
                <a:solidFill>
                  <a:srgbClr val="FFFFFF"/>
                </a:solidFill>
                <a:latin typeface="Times New Roman"/>
                <a:ea typeface="Times New Roman"/>
                <a:cs typeface="Times New Roman"/>
                <a:sym typeface="Times New Roman"/>
              </a:rPr>
              <a:t>; </a:t>
            </a:r>
            <a:r>
              <a:rPr b="0" i="1" lang="en-US" sz="8200" u="none">
                <a:solidFill>
                  <a:srgbClr val="FFFFFF"/>
                </a:solidFill>
                <a:latin typeface="Times New Roman"/>
                <a:ea typeface="Times New Roman"/>
                <a:cs typeface="Times New Roman"/>
                <a:sym typeface="Times New Roman"/>
              </a:rPr>
              <a:t>entonces sus corazones serán </a:t>
            </a:r>
            <a:r>
              <a:rPr b="0" i="1" lang="en-US" sz="5800" u="none">
                <a:solidFill>
                  <a:srgbClr val="FFFFFF"/>
                </a:solidFill>
                <a:latin typeface="Times New Roman"/>
                <a:ea typeface="Times New Roman"/>
                <a:cs typeface="Times New Roman"/>
                <a:sym typeface="Times New Roman"/>
              </a:rPr>
              <a:t>como </a:t>
            </a:r>
            <a:r>
              <a:rPr b="0" i="1" lang="en-US" sz="8200" u="none">
                <a:solidFill>
                  <a:srgbClr val="FFFFFF"/>
                </a:solidFill>
                <a:latin typeface="Times New Roman"/>
                <a:ea typeface="Times New Roman"/>
                <a:cs typeface="Times New Roman"/>
                <a:sym typeface="Times New Roman"/>
              </a:rPr>
              <a:t>arpas sagradas </a:t>
            </a:r>
            <a:r>
              <a:rPr b="0" i="1" lang="en-US" sz="5800" u="none">
                <a:solidFill>
                  <a:srgbClr val="FFFFFF"/>
                </a:solidFill>
                <a:latin typeface="Times New Roman"/>
                <a:ea typeface="Times New Roman"/>
                <a:cs typeface="Times New Roman"/>
                <a:sym typeface="Times New Roman"/>
              </a:rPr>
              <a:t>en las</a:t>
            </a:r>
            <a:r>
              <a:rPr b="0" i="1" lang="en-US" sz="8200" u="none">
                <a:solidFill>
                  <a:srgbClr val="FFFFFF"/>
                </a:solidFill>
                <a:latin typeface="Times New Roman"/>
                <a:ea typeface="Times New Roman"/>
                <a:cs typeface="Times New Roman"/>
                <a:sym typeface="Times New Roman"/>
              </a:rPr>
              <a:t> manos divinas</a:t>
            </a:r>
            <a:r>
              <a:rPr b="0" i="1" lang="en-US" sz="5800" u="none">
                <a:solidFill>
                  <a:srgbClr val="FFFFFF"/>
                </a:solidFill>
                <a:latin typeface="Times New Roman"/>
                <a:ea typeface="Times New Roman"/>
                <a:cs typeface="Times New Roman"/>
                <a:sym typeface="Times New Roman"/>
              </a:rPr>
              <a:t>, cada una de </a:t>
            </a:r>
            <a:r>
              <a:rPr b="0" i="1" lang="en-US" sz="8200" u="none">
                <a:solidFill>
                  <a:srgbClr val="FFFFFF"/>
                </a:solidFill>
                <a:latin typeface="Times New Roman"/>
                <a:ea typeface="Times New Roman"/>
                <a:cs typeface="Times New Roman"/>
                <a:sym typeface="Times New Roman"/>
              </a:rPr>
              <a:t>cuyas cuerdas emitirá alabanza</a:t>
            </a:r>
            <a:r>
              <a:rPr b="0" i="1" lang="en-US" sz="5800" u="none">
                <a:solidFill>
                  <a:srgbClr val="FFFFFF"/>
                </a:solidFill>
                <a:latin typeface="Times New Roman"/>
                <a:ea typeface="Times New Roman"/>
                <a:cs typeface="Times New Roman"/>
                <a:sym typeface="Times New Roman"/>
              </a:rPr>
              <a:t> y </a:t>
            </a:r>
            <a:r>
              <a:rPr b="0" i="1" lang="en-US" sz="8200" u="none">
                <a:solidFill>
                  <a:srgbClr val="FFFFFF"/>
                </a:solidFill>
                <a:latin typeface="Times New Roman"/>
                <a:ea typeface="Times New Roman"/>
                <a:cs typeface="Times New Roman"/>
                <a:sym typeface="Times New Roman"/>
              </a:rPr>
              <a:t>acción de gracias</a:t>
            </a:r>
            <a:r>
              <a:rPr b="0" i="1" lang="en-US" sz="5800" u="none">
                <a:solidFill>
                  <a:srgbClr val="FFFFFF"/>
                </a:solidFill>
                <a:latin typeface="Times New Roman"/>
                <a:ea typeface="Times New Roman"/>
                <a:cs typeface="Times New Roman"/>
                <a:sym typeface="Times New Roman"/>
              </a:rPr>
              <a:t> a </a:t>
            </a:r>
            <a:r>
              <a:rPr b="0" i="1" lang="en-US" sz="8200" u="none">
                <a:solidFill>
                  <a:srgbClr val="FFFFFF"/>
                </a:solidFill>
                <a:latin typeface="Times New Roman"/>
                <a:ea typeface="Times New Roman"/>
                <a:cs typeface="Times New Roman"/>
                <a:sym typeface="Times New Roman"/>
              </a:rPr>
              <a:t>Aquel </a:t>
            </a:r>
            <a:r>
              <a:rPr b="0" i="1" lang="en-US" sz="5800" u="none">
                <a:solidFill>
                  <a:srgbClr val="FFFFFF"/>
                </a:solidFill>
                <a:latin typeface="Times New Roman"/>
                <a:ea typeface="Times New Roman"/>
                <a:cs typeface="Times New Roman"/>
                <a:sym typeface="Times New Roman"/>
              </a:rPr>
              <a:t>que </a:t>
            </a:r>
            <a:r>
              <a:rPr b="0" i="1" lang="en-US" sz="8200" u="none">
                <a:solidFill>
                  <a:srgbClr val="FFFFFF"/>
                </a:solidFill>
                <a:latin typeface="Times New Roman"/>
                <a:ea typeface="Times New Roman"/>
                <a:cs typeface="Times New Roman"/>
                <a:sym typeface="Times New Roman"/>
              </a:rPr>
              <a:t>Dios ha enviado</a:t>
            </a:r>
            <a:r>
              <a:rPr b="0" i="1" lang="en-US" sz="5800" u="none">
                <a:solidFill>
                  <a:srgbClr val="FFFFFF"/>
                </a:solidFill>
                <a:latin typeface="Times New Roman"/>
                <a:ea typeface="Times New Roman"/>
                <a:cs typeface="Times New Roman"/>
                <a:sym typeface="Times New Roman"/>
              </a:rPr>
              <a:t> para </a:t>
            </a:r>
            <a:r>
              <a:rPr b="0" i="1" lang="en-US" sz="8200" u="none">
                <a:solidFill>
                  <a:srgbClr val="FFFFFF"/>
                </a:solidFill>
                <a:latin typeface="Times New Roman"/>
                <a:ea typeface="Times New Roman"/>
                <a:cs typeface="Times New Roman"/>
                <a:sym typeface="Times New Roman"/>
              </a:rPr>
              <a:t>quitar</a:t>
            </a:r>
            <a:r>
              <a:rPr b="0" i="1" lang="en-US" sz="5800" u="none">
                <a:solidFill>
                  <a:srgbClr val="FFFFFF"/>
                </a:solidFill>
                <a:latin typeface="Times New Roman"/>
                <a:ea typeface="Times New Roman"/>
                <a:cs typeface="Times New Roman"/>
                <a:sym typeface="Times New Roman"/>
              </a:rPr>
              <a:t> los </a:t>
            </a:r>
            <a:r>
              <a:rPr b="0" i="1" lang="en-US" sz="8200" u="none">
                <a:solidFill>
                  <a:srgbClr val="FFFFFF"/>
                </a:solidFill>
                <a:latin typeface="Times New Roman"/>
                <a:ea typeface="Times New Roman"/>
                <a:cs typeface="Times New Roman"/>
                <a:sym typeface="Times New Roman"/>
              </a:rPr>
              <a:t>pecados </a:t>
            </a:r>
            <a:r>
              <a:rPr b="0" i="1" lang="en-US" sz="5800" u="none">
                <a:solidFill>
                  <a:srgbClr val="FFFFFF"/>
                </a:solidFill>
                <a:latin typeface="Times New Roman"/>
                <a:ea typeface="Times New Roman"/>
                <a:cs typeface="Times New Roman"/>
                <a:sym typeface="Times New Roman"/>
              </a:rPr>
              <a:t>del </a:t>
            </a:r>
            <a:r>
              <a:rPr b="0" i="1" lang="en-US" sz="8200" u="none">
                <a:solidFill>
                  <a:srgbClr val="FFFFFF"/>
                </a:solidFill>
                <a:latin typeface="Times New Roman"/>
                <a:ea typeface="Times New Roman"/>
                <a:cs typeface="Times New Roman"/>
                <a:sym typeface="Times New Roman"/>
              </a:rPr>
              <a:t>mundo</a:t>
            </a:r>
            <a:r>
              <a:rPr b="0" i="1" lang="en-US" sz="5800" u="none">
                <a:solidFill>
                  <a:srgbClr val="FFFFFF"/>
                </a:solidFill>
                <a:latin typeface="Times New Roman"/>
                <a:ea typeface="Times New Roman"/>
                <a:cs typeface="Times New Roman"/>
                <a:sym typeface="Times New Roman"/>
              </a:rPr>
              <a:t>.</a:t>
            </a:r>
            <a:endParaRPr/>
          </a:p>
        </p:txBody>
      </p:sp>
      <p:sp>
        <p:nvSpPr>
          <p:cNvPr descr="—Palabras de Vida del Gran Maestro, 200 (1900). {1MCP 78.3}" id="167" name="Google Shape;167;p15"/>
          <p:cNvSpPr txBox="1"/>
          <p:nvPr/>
        </p:nvSpPr>
        <p:spPr>
          <a:xfrm>
            <a:off x="13488988" y="12523787"/>
            <a:ext cx="6700837" cy="5715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100"/>
              <a:buFont typeface="Helvetica Neue Light"/>
              <a:buNone/>
            </a:pPr>
            <a:r>
              <a:rPr b="0" i="0" lang="en-US" sz="3100" u="none">
                <a:solidFill>
                  <a:srgbClr val="FFFFFF"/>
                </a:solidFill>
                <a:latin typeface="Helvetica Neue Light"/>
                <a:ea typeface="Helvetica Neue Light"/>
                <a:cs typeface="Helvetica Neue Light"/>
                <a:sym typeface="Helvetica Neue Light"/>
              </a:rPr>
              <a:t>—TM, 518, 519 (1914). {1MCP 136.2}</a:t>
            </a:r>
            <a:endParaRPr/>
          </a:p>
        </p:txBody>
      </p:sp>
      <p:pic>
        <p:nvPicPr>
          <p:cNvPr descr="Picture 7" id="168" name="Google Shape;168;p15"/>
          <p:cNvPicPr preferRelativeResize="0"/>
          <p:nvPr/>
        </p:nvPicPr>
        <p:blipFill rotWithShape="1">
          <a:blip r:embed="rId3">
            <a:alphaModFix/>
          </a:blip>
          <a:srcRect b="0" l="0" r="0" t="0"/>
          <a:stretch/>
        </p:blipFill>
        <p:spPr>
          <a:xfrm>
            <a:off x="11312525" y="2028825"/>
            <a:ext cx="1757362" cy="1335087"/>
          </a:xfrm>
          <a:prstGeom prst="rect">
            <a:avLst/>
          </a:prstGeom>
          <a:noFill/>
          <a:ln>
            <a:noFill/>
          </a:ln>
        </p:spPr>
      </p:pic>
      <p:sp>
        <p:nvSpPr>
          <p:cNvPr descr="AutoShape 2" id="169" name="Google Shape;169;p15"/>
          <p:cNvSpPr txBox="1"/>
          <p:nvPr/>
        </p:nvSpPr>
        <p:spPr>
          <a:xfrm>
            <a:off x="2317750" y="12122150"/>
            <a:ext cx="19746912" cy="142875"/>
          </a:xfrm>
          <a:prstGeom prst="rect">
            <a:avLst/>
          </a:prstGeom>
          <a:solidFill>
            <a:srgbClr val="F0AD8E"/>
          </a:solid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None/>
            </a:pPr>
            <a:r>
              <a:t/>
            </a:r>
            <a:endParaRPr b="0" i="0" sz="5200" u="none">
              <a:solidFill>
                <a:srgbClr val="FFFFFF"/>
              </a:solidFill>
              <a:latin typeface="Helvetica Neue"/>
              <a:ea typeface="Helvetica Neue"/>
              <a:cs typeface="Helvetica Neue"/>
              <a:sym typeface="Helvetica Neu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9C5384"/>
            </a:gs>
            <a:gs pos="100000">
              <a:srgbClr val="2F3134"/>
            </a:gs>
          </a:gsLst>
          <a:lin ang="5400000" scaled="0"/>
        </a:gradFill>
      </p:bgPr>
    </p:bg>
    <p:spTree>
      <p:nvGrpSpPr>
        <p:cNvPr id="173" name="Shape 173"/>
        <p:cNvGrpSpPr/>
        <p:nvPr/>
      </p:nvGrpSpPr>
      <p:grpSpPr>
        <a:xfrm>
          <a:off x="0" y="0"/>
          <a:ext cx="0" cy="0"/>
          <a:chOff x="0" y="0"/>
          <a:chExt cx="0" cy="0"/>
        </a:xfrm>
      </p:grpSpPr>
      <p:sp>
        <p:nvSpPr>
          <p:cNvPr descr="AutoShape 2" id="174" name="Google Shape;174;p16"/>
          <p:cNvSpPr txBox="1"/>
          <p:nvPr/>
        </p:nvSpPr>
        <p:spPr>
          <a:xfrm>
            <a:off x="2525712" y="3260725"/>
            <a:ext cx="9671050" cy="8802687"/>
          </a:xfrm>
          <a:prstGeom prst="rect">
            <a:avLst/>
          </a:prstGeom>
          <a:solidFill>
            <a:srgbClr val="333237"/>
          </a:solidFill>
          <a:ln>
            <a:noFill/>
          </a:ln>
          <a:effectLst>
            <a:outerShdw blurRad="63500" dir="5400000" dist="8455">
              <a:srgbClr val="000000"/>
            </a:outerShdw>
          </a:effectLst>
        </p:spPr>
        <p:txBody>
          <a:bodyPr anchorCtr="0" anchor="t" bIns="45700" lIns="45700" spcFirstLastPara="1" rIns="45700" wrap="square" tIns="45700">
            <a:noAutofit/>
          </a:bodyPr>
          <a:lstStyle/>
          <a:p>
            <a:pPr indent="0" lvl="0" marL="0" marR="0" rtl="0" algn="ctr">
              <a:lnSpc>
                <a:spcPct val="100000"/>
              </a:lnSpc>
              <a:spcBef>
                <a:spcPts val="0"/>
              </a:spcBef>
              <a:spcAft>
                <a:spcPts val="0"/>
              </a:spcAft>
              <a:buNone/>
            </a:pPr>
            <a:r>
              <a:t/>
            </a:r>
            <a:endParaRPr b="0" i="0" sz="5200" u="none">
              <a:solidFill>
                <a:srgbClr val="FFFFFF"/>
              </a:solidFill>
              <a:latin typeface="Helvetica Neue"/>
              <a:ea typeface="Helvetica Neue"/>
              <a:cs typeface="Helvetica Neue"/>
              <a:sym typeface="Helvetica Neue"/>
            </a:endParaRPr>
          </a:p>
        </p:txBody>
      </p:sp>
      <p:pic>
        <p:nvPicPr>
          <p:cNvPr id="175" name="Google Shape;175;p16"/>
          <p:cNvPicPr preferRelativeResize="0"/>
          <p:nvPr/>
        </p:nvPicPr>
        <p:blipFill rotWithShape="1">
          <a:blip r:embed="rId3">
            <a:alphaModFix/>
          </a:blip>
          <a:srcRect b="0" l="0" r="0" t="0"/>
          <a:stretch/>
        </p:blipFill>
        <p:spPr>
          <a:xfrm>
            <a:off x="5778500" y="2227262"/>
            <a:ext cx="2235200" cy="2235200"/>
          </a:xfrm>
          <a:prstGeom prst="rect">
            <a:avLst/>
          </a:prstGeom>
          <a:noFill/>
          <a:ln>
            <a:noFill/>
          </a:ln>
        </p:spPr>
      </p:pic>
      <p:sp>
        <p:nvSpPr>
          <p:cNvPr descr="Solo mediante el desarrollo armonioso puede alcanzarse la perfección" id="176" name="Google Shape;176;p16"/>
          <p:cNvSpPr txBox="1"/>
          <p:nvPr>
            <p:ph type="title"/>
          </p:nvPr>
        </p:nvSpPr>
        <p:spPr>
          <a:xfrm>
            <a:off x="6350" y="585787"/>
            <a:ext cx="24384001" cy="1387475"/>
          </a:xfrm>
          <a:prstGeom prst="rect">
            <a:avLst/>
          </a:prstGeom>
          <a:noFill/>
          <a:ln>
            <a:noFill/>
          </a:ln>
          <a:effectLst>
            <a:outerShdw blurRad="63500" dir="5400000" dist="8455">
              <a:srgbClr val="000000"/>
            </a:outerShdw>
          </a:effectLst>
        </p:spPr>
        <p:txBody>
          <a:bodyPr anchorCtr="0" anchor="ctr" bIns="50800" lIns="50800" spcFirstLastPara="1" rIns="50800" wrap="square" tIns="50800">
            <a:noAutofit/>
          </a:bodyPr>
          <a:lstStyle/>
          <a:p>
            <a:pPr indent="0" lvl="0" marL="0" rtl="0" algn="ctr">
              <a:lnSpc>
                <a:spcPct val="100000"/>
              </a:lnSpc>
              <a:spcBef>
                <a:spcPts val="0"/>
              </a:spcBef>
              <a:spcAft>
                <a:spcPts val="0"/>
              </a:spcAft>
              <a:buClr>
                <a:srgbClr val="FFFFFF"/>
              </a:buClr>
              <a:buSzPts val="6900"/>
              <a:buFont typeface="Helvetica Neue"/>
              <a:buNone/>
            </a:pPr>
            <a:r>
              <a:rPr b="1" i="0" lang="en-US" sz="6900" u="none">
                <a:solidFill>
                  <a:srgbClr val="FFFFFF"/>
                </a:solidFill>
                <a:latin typeface="Helvetica Neue"/>
                <a:ea typeface="Helvetica Neue"/>
                <a:cs typeface="Helvetica Neue"/>
                <a:sym typeface="Helvetica Neue"/>
              </a:rPr>
              <a:t>Cristo da dominio sobre las inclinaciones naturales</a:t>
            </a:r>
            <a:endParaRPr/>
          </a:p>
        </p:txBody>
      </p:sp>
      <p:sp>
        <p:nvSpPr>
          <p:cNvPr descr="Mejorar nuestro espíritu es un deber que tenemos con nosotros mismos, con la sociedad y con Dios. Pero nunca debemos idear medios de cultivar el intelecto a expensas de lo moral y lo espiritual.…" id="177" name="Google Shape;177;p16"/>
          <p:cNvSpPr txBox="1"/>
          <p:nvPr/>
        </p:nvSpPr>
        <p:spPr>
          <a:xfrm>
            <a:off x="2857500" y="3854450"/>
            <a:ext cx="9005887" cy="7707312"/>
          </a:xfrm>
          <a:prstGeom prst="rect">
            <a:avLst/>
          </a:prstGeom>
          <a:noFill/>
          <a:ln>
            <a:noFill/>
          </a:ln>
          <a:effectLst>
            <a:outerShdw blurRad="63500">
              <a:srgbClr val="000000">
                <a:alpha val="79607"/>
              </a:srgbClr>
            </a:outerShdw>
          </a:effectLst>
        </p:spPr>
        <p:txBody>
          <a:bodyPr anchorCtr="0" anchor="ctr" bIns="50800" lIns="50800" spcFirstLastPara="1" rIns="50800" wrap="square" tIns="50800">
            <a:spAutoFit/>
          </a:bodyPr>
          <a:lstStyle/>
          <a:p>
            <a:pPr indent="0" lvl="2" marL="0" marR="0" rtl="0" algn="ctr">
              <a:lnSpc>
                <a:spcPct val="130303"/>
              </a:lnSpc>
              <a:spcBef>
                <a:spcPts val="0"/>
              </a:spcBef>
              <a:spcAft>
                <a:spcPts val="0"/>
              </a:spcAft>
              <a:buClr>
                <a:srgbClr val="FFFFFF"/>
              </a:buClr>
              <a:buSzPts val="6600"/>
              <a:buFont typeface="Helvetica Neue Light"/>
              <a:buNone/>
            </a:pPr>
            <a:r>
              <a:rPr b="0" i="0" lang="en-US" sz="6600" u="none" cap="none" strike="noStrike">
                <a:solidFill>
                  <a:srgbClr val="FFFFFF"/>
                </a:solidFill>
                <a:latin typeface="Helvetica Neue Light"/>
                <a:ea typeface="Helvetica Neue Light"/>
                <a:cs typeface="Helvetica Neue Light"/>
                <a:sym typeface="Helvetica Neue Light"/>
              </a:rPr>
              <a:t>Cristo vino </a:t>
            </a:r>
            <a:r>
              <a:rPr b="0" i="0" lang="en-US" sz="4800" u="none" cap="none" strike="noStrike">
                <a:solidFill>
                  <a:srgbClr val="FFFFFF"/>
                </a:solidFill>
                <a:latin typeface="Helvetica Neue Light"/>
                <a:ea typeface="Helvetica Neue Light"/>
                <a:cs typeface="Helvetica Neue Light"/>
                <a:sym typeface="Helvetica Neue Light"/>
              </a:rPr>
              <a:t>a este </a:t>
            </a:r>
            <a:r>
              <a:rPr b="0" i="0" lang="en-US" sz="6600" u="none" cap="none" strike="noStrike">
                <a:solidFill>
                  <a:srgbClr val="FFFFFF"/>
                </a:solidFill>
                <a:latin typeface="Helvetica Neue Light"/>
                <a:ea typeface="Helvetica Neue Light"/>
                <a:cs typeface="Helvetica Neue Light"/>
                <a:sym typeface="Helvetica Neue Light"/>
              </a:rPr>
              <a:t>mundo </a:t>
            </a:r>
            <a:r>
              <a:rPr b="0" i="0" lang="en-US" sz="4800" u="none" cap="none" strike="noStrike">
                <a:solidFill>
                  <a:srgbClr val="FFFFFF"/>
                </a:solidFill>
                <a:latin typeface="Helvetica Neue Light"/>
                <a:ea typeface="Helvetica Neue Light"/>
                <a:cs typeface="Helvetica Neue Light"/>
                <a:sym typeface="Helvetica Neue Light"/>
              </a:rPr>
              <a:t>y </a:t>
            </a:r>
            <a:r>
              <a:rPr b="0" i="0" lang="en-US" sz="6600" u="none" cap="none" strike="noStrike">
                <a:solidFill>
                  <a:srgbClr val="FFFFFF"/>
                </a:solidFill>
                <a:latin typeface="Helvetica Neue Light"/>
                <a:ea typeface="Helvetica Neue Light"/>
                <a:cs typeface="Helvetica Neue Light"/>
                <a:sym typeface="Helvetica Neue Light"/>
              </a:rPr>
              <a:t>vivió conforme </a:t>
            </a:r>
            <a:r>
              <a:rPr b="0" i="0" lang="en-US" sz="4800" u="none" cap="none" strike="noStrike">
                <a:solidFill>
                  <a:srgbClr val="FFFFFF"/>
                </a:solidFill>
                <a:latin typeface="Helvetica Neue Light"/>
                <a:ea typeface="Helvetica Neue Light"/>
                <a:cs typeface="Helvetica Neue Light"/>
                <a:sym typeface="Helvetica Neue Light"/>
              </a:rPr>
              <a:t>a la </a:t>
            </a:r>
            <a:r>
              <a:rPr b="0" i="0" lang="en-US" sz="6600" u="none" cap="none" strike="noStrike">
                <a:solidFill>
                  <a:srgbClr val="FFFFFF"/>
                </a:solidFill>
                <a:latin typeface="Helvetica Neue Light"/>
                <a:ea typeface="Helvetica Neue Light"/>
                <a:cs typeface="Helvetica Neue Light"/>
                <a:sym typeface="Helvetica Neue Light"/>
              </a:rPr>
              <a:t>ley </a:t>
            </a:r>
            <a:r>
              <a:rPr b="0" i="0" lang="en-US" sz="4800" u="none" cap="none" strike="noStrike">
                <a:solidFill>
                  <a:srgbClr val="FFFFFF"/>
                </a:solidFill>
                <a:latin typeface="Helvetica Neue Light"/>
                <a:ea typeface="Helvetica Neue Light"/>
                <a:cs typeface="Helvetica Neue Light"/>
                <a:sym typeface="Helvetica Neue Light"/>
              </a:rPr>
              <a:t>de </a:t>
            </a:r>
            <a:r>
              <a:rPr b="0" i="0" lang="en-US" sz="6600" u="none" cap="none" strike="noStrike">
                <a:solidFill>
                  <a:srgbClr val="FFFFFF"/>
                </a:solidFill>
                <a:latin typeface="Helvetica Neue Light"/>
                <a:ea typeface="Helvetica Neue Light"/>
                <a:cs typeface="Helvetica Neue Light"/>
                <a:sym typeface="Helvetica Neue Light"/>
              </a:rPr>
              <a:t>Dios </a:t>
            </a:r>
            <a:r>
              <a:rPr b="0" i="0" lang="en-US" sz="4800" u="none" cap="none" strike="noStrike">
                <a:solidFill>
                  <a:srgbClr val="FFFFFF"/>
                </a:solidFill>
                <a:latin typeface="Helvetica Neue Light"/>
                <a:ea typeface="Helvetica Neue Light"/>
                <a:cs typeface="Helvetica Neue Light"/>
                <a:sym typeface="Helvetica Neue Light"/>
              </a:rPr>
              <a:t>para que el </a:t>
            </a:r>
            <a:r>
              <a:rPr b="0" i="0" lang="en-US" sz="6600" u="none" cap="none" strike="noStrike">
                <a:solidFill>
                  <a:srgbClr val="FFFFFF"/>
                </a:solidFill>
                <a:latin typeface="Helvetica Neue Light"/>
                <a:ea typeface="Helvetica Neue Light"/>
                <a:cs typeface="Helvetica Neue Light"/>
                <a:sym typeface="Helvetica Neue Light"/>
              </a:rPr>
              <a:t>hombre pudiera dominar perfectamente </a:t>
            </a:r>
            <a:r>
              <a:rPr b="0" i="0" lang="en-US" sz="4800" u="none" cap="none" strike="noStrike">
                <a:solidFill>
                  <a:srgbClr val="FFFFFF"/>
                </a:solidFill>
                <a:latin typeface="Helvetica Neue Light"/>
                <a:ea typeface="Helvetica Neue Light"/>
                <a:cs typeface="Helvetica Neue Light"/>
                <a:sym typeface="Helvetica Neue Light"/>
              </a:rPr>
              <a:t>las </a:t>
            </a:r>
            <a:r>
              <a:rPr b="0" i="0" lang="en-US" sz="6600" u="none" cap="none" strike="noStrike">
                <a:solidFill>
                  <a:srgbClr val="FFFFFF"/>
                </a:solidFill>
                <a:latin typeface="Helvetica Neue Light"/>
                <a:ea typeface="Helvetica Neue Light"/>
                <a:cs typeface="Helvetica Neue Light"/>
                <a:sym typeface="Helvetica Neue Light"/>
              </a:rPr>
              <a:t>inclinaciones naturales </a:t>
            </a:r>
            <a:r>
              <a:rPr b="0" i="0" lang="en-US" sz="4800" u="none" cap="none" strike="noStrike">
                <a:solidFill>
                  <a:srgbClr val="FFFFFF"/>
                </a:solidFill>
                <a:latin typeface="Helvetica Neue Light"/>
                <a:ea typeface="Helvetica Neue Light"/>
                <a:cs typeface="Helvetica Neue Light"/>
                <a:sym typeface="Helvetica Neue Light"/>
              </a:rPr>
              <a:t>que </a:t>
            </a:r>
            <a:r>
              <a:rPr b="0" i="0" lang="en-US" sz="6600" u="none" cap="none" strike="noStrike">
                <a:solidFill>
                  <a:srgbClr val="FFFFFF"/>
                </a:solidFill>
                <a:latin typeface="Helvetica Neue Light"/>
                <a:ea typeface="Helvetica Neue Light"/>
                <a:cs typeface="Helvetica Neue Light"/>
                <a:sym typeface="Helvetica Neue Light"/>
              </a:rPr>
              <a:t>corrompen</a:t>
            </a:r>
            <a:r>
              <a:rPr b="0" i="0" lang="en-US" sz="4800" u="none" cap="none" strike="noStrike">
                <a:solidFill>
                  <a:srgbClr val="FFFFFF"/>
                </a:solidFill>
                <a:latin typeface="Helvetica Neue Light"/>
                <a:ea typeface="Helvetica Neue Light"/>
                <a:cs typeface="Helvetica Neue Light"/>
                <a:sym typeface="Helvetica Neue Light"/>
              </a:rPr>
              <a:t> el </a:t>
            </a:r>
            <a:r>
              <a:rPr b="0" i="0" lang="en-US" sz="6600" u="none" cap="none" strike="noStrike">
                <a:solidFill>
                  <a:srgbClr val="FFFFFF"/>
                </a:solidFill>
                <a:latin typeface="Helvetica Neue Light"/>
                <a:ea typeface="Helvetica Neue Light"/>
                <a:cs typeface="Helvetica Neue Light"/>
                <a:sym typeface="Helvetica Neue Light"/>
              </a:rPr>
              <a:t>alma.</a:t>
            </a:r>
            <a:endParaRPr/>
          </a:p>
        </p:txBody>
      </p:sp>
      <p:sp>
        <p:nvSpPr>
          <p:cNvPr descr="AutoShape 2" id="178" name="Google Shape;178;p16"/>
          <p:cNvSpPr txBox="1"/>
          <p:nvPr/>
        </p:nvSpPr>
        <p:spPr>
          <a:xfrm>
            <a:off x="12338050" y="3260725"/>
            <a:ext cx="10410825" cy="8802687"/>
          </a:xfrm>
          <a:prstGeom prst="rect">
            <a:avLst/>
          </a:prstGeom>
          <a:solidFill>
            <a:srgbClr val="95507F"/>
          </a:solidFill>
          <a:ln>
            <a:noFill/>
          </a:ln>
          <a:effectLst>
            <a:outerShdw blurRad="63500" dir="5400000" dist="8455">
              <a:srgbClr val="000000"/>
            </a:outerShdw>
          </a:effectLst>
        </p:spPr>
        <p:txBody>
          <a:bodyPr anchorCtr="0" anchor="t" bIns="45700" lIns="45700" spcFirstLastPara="1" rIns="45700" wrap="square" tIns="45700">
            <a:noAutofit/>
          </a:bodyPr>
          <a:lstStyle/>
          <a:p>
            <a:pPr indent="0" lvl="0" marL="0" marR="0" rtl="0" algn="ctr">
              <a:lnSpc>
                <a:spcPct val="100000"/>
              </a:lnSpc>
              <a:spcBef>
                <a:spcPts val="0"/>
              </a:spcBef>
              <a:spcAft>
                <a:spcPts val="0"/>
              </a:spcAft>
              <a:buNone/>
            </a:pPr>
            <a:r>
              <a:t/>
            </a:r>
            <a:endParaRPr b="0" i="0" sz="5200" u="none">
              <a:solidFill>
                <a:srgbClr val="FFFFFF"/>
              </a:solidFill>
              <a:latin typeface="Helvetica Neue"/>
              <a:ea typeface="Helvetica Neue"/>
              <a:cs typeface="Helvetica Neue"/>
              <a:sym typeface="Helvetica Neue"/>
            </a:endParaRPr>
          </a:p>
        </p:txBody>
      </p:sp>
      <p:sp>
        <p:nvSpPr>
          <p:cNvPr descr="Mejorar nuestro espíritu es un deber que tenemos con nosotros mismos, con la sociedad y con Dios. Pero nunca debemos idear medios de cultivar el intelecto a expensas de lo moral y lo espiritual.…" id="179" name="Google Shape;179;p16"/>
          <p:cNvSpPr txBox="1"/>
          <p:nvPr/>
        </p:nvSpPr>
        <p:spPr>
          <a:xfrm>
            <a:off x="12766675" y="4210050"/>
            <a:ext cx="9553575" cy="7707312"/>
          </a:xfrm>
          <a:prstGeom prst="rect">
            <a:avLst/>
          </a:prstGeom>
          <a:noFill/>
          <a:ln>
            <a:noFill/>
          </a:ln>
          <a:effectLst>
            <a:outerShdw blurRad="63500">
              <a:srgbClr val="000000">
                <a:alpha val="79607"/>
              </a:srgbClr>
            </a:outerShdw>
          </a:effectLst>
        </p:spPr>
        <p:txBody>
          <a:bodyPr anchorCtr="0" anchor="ctr" bIns="50800" lIns="50800" spcFirstLastPara="1" rIns="50800" wrap="square" tIns="50800">
            <a:spAutoFit/>
          </a:bodyPr>
          <a:lstStyle/>
          <a:p>
            <a:pPr indent="0" lvl="2" marL="0" marR="0" rtl="0" algn="ctr">
              <a:lnSpc>
                <a:spcPct val="130303"/>
              </a:lnSpc>
              <a:spcBef>
                <a:spcPts val="0"/>
              </a:spcBef>
              <a:spcAft>
                <a:spcPts val="0"/>
              </a:spcAft>
              <a:buClr>
                <a:srgbClr val="FFFFFF"/>
              </a:buClr>
              <a:buSzPts val="6600"/>
              <a:buFont typeface="Helvetica Neue Light"/>
              <a:buNone/>
            </a:pPr>
            <a:r>
              <a:rPr b="0" i="0" lang="en-US" sz="6600" u="none" cap="none" strike="noStrike">
                <a:solidFill>
                  <a:srgbClr val="FFFFFF"/>
                </a:solidFill>
                <a:latin typeface="Helvetica Neue Light"/>
                <a:ea typeface="Helvetica Neue Light"/>
                <a:cs typeface="Helvetica Neue Light"/>
                <a:sym typeface="Helvetica Neue Light"/>
              </a:rPr>
              <a:t>Él </a:t>
            </a:r>
            <a:r>
              <a:rPr b="0" i="0" lang="en-US" sz="4800" u="none" cap="none" strike="noStrike">
                <a:solidFill>
                  <a:srgbClr val="FFFFFF"/>
                </a:solidFill>
                <a:latin typeface="Helvetica Neue Light"/>
                <a:ea typeface="Helvetica Neue Light"/>
                <a:cs typeface="Helvetica Neue Light"/>
                <a:sym typeface="Helvetica Neue Light"/>
              </a:rPr>
              <a:t>es el </a:t>
            </a:r>
            <a:r>
              <a:rPr b="0" i="0" lang="en-US" sz="6600" u="none" cap="none" strike="noStrike">
                <a:solidFill>
                  <a:srgbClr val="FFFFFF"/>
                </a:solidFill>
                <a:latin typeface="Helvetica Neue Light"/>
                <a:ea typeface="Helvetica Neue Light"/>
                <a:cs typeface="Helvetica Neue Light"/>
                <a:sym typeface="Helvetica Neue Light"/>
              </a:rPr>
              <a:t>Médico </a:t>
            </a:r>
            <a:r>
              <a:rPr b="0" i="0" lang="en-US" sz="4800" u="none" cap="none" strike="noStrike">
                <a:solidFill>
                  <a:srgbClr val="FFFFFF"/>
                </a:solidFill>
                <a:latin typeface="Helvetica Neue Light"/>
                <a:ea typeface="Helvetica Neue Light"/>
                <a:cs typeface="Helvetica Neue Light"/>
                <a:sym typeface="Helvetica Neue Light"/>
              </a:rPr>
              <a:t>del </a:t>
            </a:r>
            <a:r>
              <a:rPr b="0" i="0" lang="en-US" sz="6600" u="none" cap="none" strike="noStrike">
                <a:solidFill>
                  <a:srgbClr val="FFFFFF"/>
                </a:solidFill>
                <a:latin typeface="Helvetica Neue Light"/>
                <a:ea typeface="Helvetica Neue Light"/>
                <a:cs typeface="Helvetica Neue Light"/>
                <a:sym typeface="Helvetica Neue Light"/>
              </a:rPr>
              <a:t>alma </a:t>
            </a:r>
            <a:r>
              <a:rPr b="0" i="0" lang="en-US" sz="4800" u="none" cap="none" strike="noStrike">
                <a:solidFill>
                  <a:srgbClr val="FFFFFF"/>
                </a:solidFill>
                <a:latin typeface="Helvetica Neue Light"/>
                <a:ea typeface="Helvetica Neue Light"/>
                <a:cs typeface="Helvetica Neue Light"/>
                <a:sym typeface="Helvetica Neue Light"/>
              </a:rPr>
              <a:t>y del </a:t>
            </a:r>
            <a:r>
              <a:rPr b="0" i="0" lang="en-US" sz="6600" u="none" cap="none" strike="noStrike">
                <a:solidFill>
                  <a:srgbClr val="FFFFFF"/>
                </a:solidFill>
                <a:latin typeface="Helvetica Neue Light"/>
                <a:ea typeface="Helvetica Neue Light"/>
                <a:cs typeface="Helvetica Neue Light"/>
                <a:sym typeface="Helvetica Neue Light"/>
              </a:rPr>
              <a:t>cuerpo </a:t>
            </a:r>
            <a:r>
              <a:rPr b="0" i="0" lang="en-US" sz="4800" u="none" cap="none" strike="noStrike">
                <a:solidFill>
                  <a:srgbClr val="FFFFFF"/>
                </a:solidFill>
                <a:latin typeface="Helvetica Neue Light"/>
                <a:ea typeface="Helvetica Neue Light"/>
                <a:cs typeface="Helvetica Neue Light"/>
                <a:sym typeface="Helvetica Neue Light"/>
              </a:rPr>
              <a:t>y da la </a:t>
            </a:r>
            <a:r>
              <a:rPr b="0" i="0" lang="en-US" sz="6600" u="none" cap="none" strike="noStrike">
                <a:solidFill>
                  <a:srgbClr val="FFFFFF"/>
                </a:solidFill>
                <a:latin typeface="Helvetica Neue Light"/>
                <a:ea typeface="Helvetica Neue Light"/>
                <a:cs typeface="Helvetica Neue Light"/>
                <a:sym typeface="Helvetica Neue Light"/>
              </a:rPr>
              <a:t>victoria sobre</a:t>
            </a:r>
            <a:r>
              <a:rPr b="0" i="0" lang="en-US" sz="4800" u="none" cap="none" strike="noStrike">
                <a:solidFill>
                  <a:srgbClr val="FFFFFF"/>
                </a:solidFill>
                <a:latin typeface="Helvetica Neue Light"/>
                <a:ea typeface="Helvetica Neue Light"/>
                <a:cs typeface="Helvetica Neue Light"/>
                <a:sym typeface="Helvetica Neue Light"/>
              </a:rPr>
              <a:t> las </a:t>
            </a:r>
            <a:r>
              <a:rPr b="0" i="0" lang="en-US" sz="6600" u="none" cap="none" strike="noStrike">
                <a:solidFill>
                  <a:srgbClr val="FFFFFF"/>
                </a:solidFill>
                <a:latin typeface="Helvetica Neue Light"/>
                <a:ea typeface="Helvetica Neue Light"/>
                <a:cs typeface="Helvetica Neue Light"/>
                <a:sym typeface="Helvetica Neue Light"/>
              </a:rPr>
              <a:t>pasiones guerreantes. Ha provisto </a:t>
            </a:r>
            <a:r>
              <a:rPr b="0" i="0" lang="en-US" sz="4800" u="none" cap="none" strike="noStrike">
                <a:solidFill>
                  <a:srgbClr val="FFFFFF"/>
                </a:solidFill>
                <a:latin typeface="Helvetica Neue Light"/>
                <a:ea typeface="Helvetica Neue Light"/>
                <a:cs typeface="Helvetica Neue Light"/>
                <a:sym typeface="Helvetica Neue Light"/>
              </a:rPr>
              <a:t>todo </a:t>
            </a:r>
            <a:r>
              <a:rPr b="0" i="0" lang="en-US" sz="6600" u="none" cap="none" strike="noStrike">
                <a:solidFill>
                  <a:srgbClr val="FFFFFF"/>
                </a:solidFill>
                <a:latin typeface="Helvetica Neue Light"/>
                <a:ea typeface="Helvetica Neue Light"/>
                <a:cs typeface="Helvetica Neue Light"/>
                <a:sym typeface="Helvetica Neue Light"/>
              </a:rPr>
              <a:t>recurso </a:t>
            </a:r>
            <a:r>
              <a:rPr b="0" i="0" lang="en-US" sz="4800" u="none" cap="none" strike="noStrike">
                <a:solidFill>
                  <a:srgbClr val="FFFFFF"/>
                </a:solidFill>
                <a:latin typeface="Helvetica Neue Light"/>
                <a:ea typeface="Helvetica Neue Light"/>
                <a:cs typeface="Helvetica Neue Light"/>
                <a:sym typeface="Helvetica Neue Light"/>
              </a:rPr>
              <a:t>para que el </a:t>
            </a:r>
            <a:r>
              <a:rPr b="0" i="0" lang="en-US" sz="6600" u="none" cap="none" strike="noStrike">
                <a:solidFill>
                  <a:srgbClr val="FFFFFF"/>
                </a:solidFill>
                <a:latin typeface="Helvetica Neue Light"/>
                <a:ea typeface="Helvetica Neue Light"/>
                <a:cs typeface="Helvetica Neue Light"/>
                <a:sym typeface="Helvetica Neue Light"/>
              </a:rPr>
              <a:t>hombre pueda poseer </a:t>
            </a:r>
            <a:r>
              <a:rPr b="0" i="0" lang="en-US" sz="4800" u="none" cap="none" strike="noStrike">
                <a:solidFill>
                  <a:srgbClr val="FFFFFF"/>
                </a:solidFill>
                <a:latin typeface="Helvetica Neue Light"/>
                <a:ea typeface="Helvetica Neue Light"/>
                <a:cs typeface="Helvetica Neue Light"/>
                <a:sym typeface="Helvetica Neue Light"/>
              </a:rPr>
              <a:t>un </a:t>
            </a:r>
            <a:r>
              <a:rPr b="0" i="0" lang="en-US" sz="6600" u="none" cap="none" strike="noStrike">
                <a:solidFill>
                  <a:srgbClr val="FFFFFF"/>
                </a:solidFill>
                <a:latin typeface="Helvetica Neue Light"/>
                <a:ea typeface="Helvetica Neue Light"/>
                <a:cs typeface="Helvetica Neue Light"/>
                <a:sym typeface="Helvetica Neue Light"/>
              </a:rPr>
              <a:t>carácter perfecto</a:t>
            </a:r>
            <a:r>
              <a:rPr b="0" i="0" lang="en-US" sz="4800" u="none" cap="none" strike="noStrike">
                <a:solidFill>
                  <a:srgbClr val="FFFFFF"/>
                </a:solidFill>
                <a:latin typeface="Helvetica Neue Light"/>
                <a:ea typeface="Helvetica Neue Light"/>
                <a:cs typeface="Helvetica Neue Light"/>
                <a:sym typeface="Helvetica Neue Light"/>
              </a:rPr>
              <a:t>.</a:t>
            </a:r>
            <a:endParaRPr/>
          </a:p>
        </p:txBody>
      </p:sp>
      <p:pic>
        <p:nvPicPr>
          <p:cNvPr descr="Picture 7" id="180" name="Google Shape;180;p16"/>
          <p:cNvPicPr preferRelativeResize="0"/>
          <p:nvPr/>
        </p:nvPicPr>
        <p:blipFill rotWithShape="1">
          <a:blip r:embed="rId4">
            <a:alphaModFix/>
          </a:blip>
          <a:srcRect b="0" l="0" r="0" t="0"/>
          <a:stretch/>
        </p:blipFill>
        <p:spPr>
          <a:xfrm>
            <a:off x="6017425" y="1973262"/>
            <a:ext cx="1757362" cy="1335087"/>
          </a:xfrm>
          <a:prstGeom prst="rect">
            <a:avLst/>
          </a:prstGeom>
          <a:noFill/>
          <a:ln>
            <a:noFill/>
          </a:ln>
        </p:spPr>
      </p:pic>
      <p:pic>
        <p:nvPicPr>
          <p:cNvPr id="181" name="Google Shape;181;p16"/>
          <p:cNvPicPr preferRelativeResize="0"/>
          <p:nvPr/>
        </p:nvPicPr>
        <p:blipFill rotWithShape="1">
          <a:blip r:embed="rId5">
            <a:alphaModFix/>
          </a:blip>
          <a:srcRect b="0" l="0" r="0" t="0"/>
          <a:stretch/>
        </p:blipFill>
        <p:spPr>
          <a:xfrm>
            <a:off x="16425863" y="2220912"/>
            <a:ext cx="2235200" cy="2247900"/>
          </a:xfrm>
          <a:prstGeom prst="rect">
            <a:avLst/>
          </a:prstGeom>
          <a:noFill/>
          <a:ln>
            <a:noFill/>
          </a:ln>
        </p:spPr>
      </p:pic>
      <p:pic>
        <p:nvPicPr>
          <p:cNvPr descr="Picture 7" id="182" name="Google Shape;182;p16"/>
          <p:cNvPicPr preferRelativeResize="0"/>
          <p:nvPr/>
        </p:nvPicPr>
        <p:blipFill rotWithShape="1">
          <a:blip r:embed="rId4">
            <a:alphaModFix/>
          </a:blip>
          <a:srcRect b="0" l="0" r="0" t="0"/>
          <a:stretch/>
        </p:blipFill>
        <p:spPr>
          <a:xfrm>
            <a:off x="16665575" y="2474912"/>
            <a:ext cx="1755775" cy="1335087"/>
          </a:xfrm>
          <a:prstGeom prst="rect">
            <a:avLst/>
          </a:prstGeom>
          <a:noFill/>
          <a:ln>
            <a:noFill/>
          </a:ln>
        </p:spPr>
      </p:pic>
      <p:sp>
        <p:nvSpPr>
          <p:cNvPr id="183" name="Google Shape;183;p16"/>
          <p:cNvSpPr txBox="1"/>
          <p:nvPr/>
        </p:nvSpPr>
        <p:spPr>
          <a:xfrm>
            <a:off x="13812838" y="12623800"/>
            <a:ext cx="7461250" cy="684212"/>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900"/>
              <a:buFont typeface="Helvetica Neue Light"/>
              <a:buNone/>
            </a:pPr>
            <a:r>
              <a:rPr b="0" i="0" lang="en-US" sz="3900" u="none">
                <a:solidFill>
                  <a:srgbClr val="FFFFFF"/>
                </a:solidFill>
                <a:latin typeface="Helvetica Neue Light"/>
                <a:ea typeface="Helvetica Neue Light"/>
                <a:cs typeface="Helvetica Neue Light"/>
                <a:sym typeface="Helvetica Neue Light"/>
              </a:rPr>
              <a:t>—El MC, 92 (1905). {1MCP 136.3}</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9C5384"/>
            </a:gs>
            <a:gs pos="100000">
              <a:srgbClr val="2F3134"/>
            </a:gs>
          </a:gsLst>
          <a:lin ang="5400000" scaled="0"/>
        </a:gradFill>
      </p:bgPr>
    </p:bg>
    <p:spTree>
      <p:nvGrpSpPr>
        <p:cNvPr id="187" name="Shape 187"/>
        <p:cNvGrpSpPr/>
        <p:nvPr/>
      </p:nvGrpSpPr>
      <p:grpSpPr>
        <a:xfrm>
          <a:off x="0" y="0"/>
          <a:ext cx="0" cy="0"/>
          <a:chOff x="0" y="0"/>
          <a:chExt cx="0" cy="0"/>
        </a:xfrm>
      </p:grpSpPr>
      <p:sp>
        <p:nvSpPr>
          <p:cNvPr descr="AutoShape 2" id="188" name="Google Shape;188;p17"/>
          <p:cNvSpPr txBox="1"/>
          <p:nvPr/>
        </p:nvSpPr>
        <p:spPr>
          <a:xfrm>
            <a:off x="5759450" y="4097337"/>
            <a:ext cx="13368337" cy="7620000"/>
          </a:xfrm>
          <a:prstGeom prst="rect">
            <a:avLst/>
          </a:prstGeom>
          <a:solidFill>
            <a:srgbClr val="333237"/>
          </a:solidFill>
          <a:ln>
            <a:noFill/>
          </a:ln>
          <a:effectLst>
            <a:outerShdw blurRad="63500" dir="5400000" dist="8455">
              <a:srgbClr val="000000"/>
            </a:outerShdw>
          </a:effectLst>
        </p:spPr>
        <p:txBody>
          <a:bodyPr anchorCtr="0" anchor="t" bIns="45700" lIns="45700" spcFirstLastPara="1" rIns="45700" wrap="square" tIns="45700">
            <a:noAutofit/>
          </a:bodyPr>
          <a:lstStyle/>
          <a:p>
            <a:pPr indent="0" lvl="0" marL="0" marR="0" rtl="0" algn="ctr">
              <a:lnSpc>
                <a:spcPct val="100000"/>
              </a:lnSpc>
              <a:spcBef>
                <a:spcPts val="0"/>
              </a:spcBef>
              <a:spcAft>
                <a:spcPts val="0"/>
              </a:spcAft>
              <a:buNone/>
            </a:pPr>
            <a:r>
              <a:t/>
            </a:r>
            <a:endParaRPr b="0" i="0" sz="5200" u="none">
              <a:solidFill>
                <a:srgbClr val="FFFFFF"/>
              </a:solidFill>
              <a:latin typeface="Helvetica Neue"/>
              <a:ea typeface="Helvetica Neue"/>
              <a:cs typeface="Helvetica Neue"/>
              <a:sym typeface="Helvetica Neue"/>
            </a:endParaRPr>
          </a:p>
        </p:txBody>
      </p:sp>
      <p:sp>
        <p:nvSpPr>
          <p:cNvPr descr="Solo mediante el desarrollo armonioso puede alcanzarse la perfección" id="189" name="Google Shape;189;p17"/>
          <p:cNvSpPr txBox="1"/>
          <p:nvPr>
            <p:ph type="title"/>
          </p:nvPr>
        </p:nvSpPr>
        <p:spPr>
          <a:xfrm>
            <a:off x="461962" y="919162"/>
            <a:ext cx="23458487" cy="2247900"/>
          </a:xfrm>
          <a:prstGeom prst="rect">
            <a:avLst/>
          </a:prstGeom>
          <a:noFill/>
          <a:ln>
            <a:noFill/>
          </a:ln>
          <a:effectLst>
            <a:outerShdw blurRad="63500" dir="5400000" dist="8455">
              <a:srgbClr val="000000"/>
            </a:outerShdw>
          </a:effectLst>
        </p:spPr>
        <p:txBody>
          <a:bodyPr anchorCtr="0" anchor="ctr" bIns="50800" lIns="50800" spcFirstLastPara="1" rIns="50800" wrap="square" tIns="50800">
            <a:noAutofit/>
          </a:bodyPr>
          <a:lstStyle/>
          <a:p>
            <a:pPr indent="0" lvl="0" marL="0" rtl="0" algn="ctr">
              <a:lnSpc>
                <a:spcPct val="100000"/>
              </a:lnSpc>
              <a:spcBef>
                <a:spcPts val="0"/>
              </a:spcBef>
              <a:spcAft>
                <a:spcPts val="0"/>
              </a:spcAft>
              <a:buClr>
                <a:srgbClr val="FFFFFF"/>
              </a:buClr>
              <a:buSzPts val="6900"/>
              <a:buFont typeface="Helvetica Neue"/>
              <a:buNone/>
            </a:pPr>
            <a:r>
              <a:rPr b="1" i="0" lang="en-US" sz="6900" u="none">
                <a:solidFill>
                  <a:srgbClr val="FFFFFF"/>
                </a:solidFill>
                <a:latin typeface="Helvetica Neue"/>
                <a:ea typeface="Helvetica Neue"/>
                <a:cs typeface="Helvetica Neue"/>
                <a:sym typeface="Helvetica Neue"/>
              </a:rPr>
              <a:t>El arrebato </a:t>
            </a:r>
            <a:r>
              <a:rPr b="0" i="0" lang="en-US" sz="5800" u="none">
                <a:solidFill>
                  <a:srgbClr val="FFFFFF"/>
                </a:solidFill>
                <a:latin typeface="Helvetica Neue"/>
                <a:ea typeface="Helvetica Neue"/>
                <a:cs typeface="Helvetica Neue"/>
                <a:sym typeface="Helvetica Neue"/>
              </a:rPr>
              <a:t>de los </a:t>
            </a:r>
            <a:r>
              <a:rPr b="1" i="0" lang="en-US" sz="6900" u="none">
                <a:solidFill>
                  <a:srgbClr val="FFFFFF"/>
                </a:solidFill>
                <a:latin typeface="Helvetica Neue"/>
                <a:ea typeface="Helvetica Neue"/>
                <a:cs typeface="Helvetica Neue"/>
                <a:sym typeface="Helvetica Neue"/>
              </a:rPr>
              <a:t>sentimientos </a:t>
            </a:r>
            <a:r>
              <a:rPr b="0" i="0" lang="en-US" sz="5800" u="none">
                <a:solidFill>
                  <a:srgbClr val="FFFFFF"/>
                </a:solidFill>
                <a:latin typeface="Helvetica Neue"/>
                <a:ea typeface="Helvetica Neue"/>
                <a:cs typeface="Helvetica Neue"/>
                <a:sym typeface="Helvetica Neue"/>
              </a:rPr>
              <a:t>no es</a:t>
            </a:r>
            <a:endParaRPr b="0" i="0" sz="5800" u="none">
              <a:solidFill>
                <a:srgbClr val="FFFFFF"/>
              </a:solidFill>
              <a:latin typeface="Helvetica Neue"/>
              <a:ea typeface="Helvetica Neue"/>
              <a:cs typeface="Helvetica Neue"/>
              <a:sym typeface="Helvetica Neue"/>
            </a:endParaRPr>
          </a:p>
          <a:p>
            <a:pPr indent="0" lvl="0" marL="0" rtl="0" algn="ctr">
              <a:lnSpc>
                <a:spcPct val="100000"/>
              </a:lnSpc>
              <a:spcBef>
                <a:spcPts val="0"/>
              </a:spcBef>
              <a:spcAft>
                <a:spcPts val="0"/>
              </a:spcAft>
              <a:buClr>
                <a:srgbClr val="FFFFFF"/>
              </a:buClr>
              <a:buSzPts val="6900"/>
              <a:buFont typeface="Helvetica Neue"/>
              <a:buNone/>
            </a:pPr>
            <a:r>
              <a:rPr b="1" i="0" lang="en-US" sz="6900" u="none">
                <a:solidFill>
                  <a:srgbClr val="FFFFFF"/>
                </a:solidFill>
                <a:latin typeface="Helvetica Neue"/>
                <a:ea typeface="Helvetica Neue"/>
                <a:cs typeface="Helvetica Neue"/>
                <a:sym typeface="Helvetica Neue"/>
              </a:rPr>
              <a:t>evidencia de conversión</a:t>
            </a:r>
            <a:endParaRPr/>
          </a:p>
        </p:txBody>
      </p:sp>
      <p:sp>
        <p:nvSpPr>
          <p:cNvPr id="190" name="Google Shape;190;p17"/>
          <p:cNvSpPr txBox="1"/>
          <p:nvPr/>
        </p:nvSpPr>
        <p:spPr>
          <a:xfrm>
            <a:off x="6423025" y="12649200"/>
            <a:ext cx="12687301" cy="684212"/>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900"/>
              <a:buFont typeface="Helvetica Neue Light"/>
              <a:buNone/>
            </a:pPr>
            <a:r>
              <a:rPr b="0" i="0" lang="en-US" sz="3900" u="none">
                <a:solidFill>
                  <a:srgbClr val="FFFFFF"/>
                </a:solidFill>
                <a:latin typeface="Helvetica Neue Light"/>
                <a:ea typeface="Helvetica Neue Light"/>
                <a:cs typeface="Helvetica Neue Light"/>
                <a:sym typeface="Helvetica Neue Light"/>
              </a:rPr>
              <a:t>YZ, 26 de septiembre de 1901; CBA 4:1186. {1MCP 137.1}</a:t>
            </a:r>
            <a:endParaRPr/>
          </a:p>
        </p:txBody>
      </p:sp>
      <p:sp>
        <p:nvSpPr>
          <p:cNvPr id="191" name="Google Shape;191;p17"/>
          <p:cNvSpPr txBox="1"/>
          <p:nvPr/>
        </p:nvSpPr>
        <p:spPr>
          <a:xfrm>
            <a:off x="6843712" y="6038850"/>
            <a:ext cx="11199812" cy="3736975"/>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5900"/>
              <a:buFont typeface="Helvetica Neue Light"/>
              <a:buNone/>
            </a:pPr>
            <a:r>
              <a:rPr b="0" i="0" lang="en-US" sz="5900" u="none">
                <a:solidFill>
                  <a:srgbClr val="FFFFFF"/>
                </a:solidFill>
                <a:latin typeface="Helvetica Neue Light"/>
                <a:ea typeface="Helvetica Neue Light"/>
                <a:cs typeface="Helvetica Neue Light"/>
                <a:sym typeface="Helvetica Neue Light"/>
              </a:rPr>
              <a:t>Satanás induce a las gentes a pensar que porque han sentido un éxtasis de los sentimientos, se han convertido</a:t>
            </a:r>
            <a:endParaRPr/>
          </a:p>
        </p:txBody>
      </p:sp>
      <p:pic>
        <p:nvPicPr>
          <p:cNvPr id="192" name="Google Shape;192;p17"/>
          <p:cNvPicPr preferRelativeResize="0"/>
          <p:nvPr/>
        </p:nvPicPr>
        <p:blipFill rotWithShape="1">
          <a:blip r:embed="rId3">
            <a:alphaModFix/>
          </a:blip>
          <a:srcRect b="0" l="0" r="0" t="0"/>
          <a:stretch/>
        </p:blipFill>
        <p:spPr>
          <a:xfrm>
            <a:off x="11758612" y="-9690100"/>
            <a:ext cx="12700" cy="10501312"/>
          </a:xfrm>
          <a:prstGeom prst="rect">
            <a:avLst/>
          </a:prstGeom>
          <a:noFill/>
          <a:ln>
            <a:noFill/>
          </a:ln>
        </p:spPr>
      </p:pic>
      <p:pic>
        <p:nvPicPr>
          <p:cNvPr id="193" name="Google Shape;193;p17"/>
          <p:cNvPicPr preferRelativeResize="0"/>
          <p:nvPr/>
        </p:nvPicPr>
        <p:blipFill rotWithShape="1">
          <a:blip r:embed="rId4">
            <a:alphaModFix/>
          </a:blip>
          <a:srcRect b="0" l="0" r="0" t="0"/>
          <a:stretch/>
        </p:blipFill>
        <p:spPr>
          <a:xfrm>
            <a:off x="12039600" y="4097337"/>
            <a:ext cx="317500" cy="1714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9C5384"/>
            </a:gs>
            <a:gs pos="100000">
              <a:srgbClr val="2F3134"/>
            </a:gs>
          </a:gsLst>
          <a:lin ang="5400000" scaled="0"/>
        </a:gradFill>
      </p:bgPr>
    </p:bg>
    <p:spTree>
      <p:nvGrpSpPr>
        <p:cNvPr id="197" name="Shape 197"/>
        <p:cNvGrpSpPr/>
        <p:nvPr/>
      </p:nvGrpSpPr>
      <p:grpSpPr>
        <a:xfrm>
          <a:off x="0" y="0"/>
          <a:ext cx="0" cy="0"/>
          <a:chOff x="0" y="0"/>
          <a:chExt cx="0" cy="0"/>
        </a:xfrm>
      </p:grpSpPr>
      <p:sp>
        <p:nvSpPr>
          <p:cNvPr descr="AutoShape 2" id="198" name="Google Shape;198;p18"/>
          <p:cNvSpPr txBox="1"/>
          <p:nvPr/>
        </p:nvSpPr>
        <p:spPr>
          <a:xfrm>
            <a:off x="301625" y="2752725"/>
            <a:ext cx="23560088" cy="8802687"/>
          </a:xfrm>
          <a:prstGeom prst="rect">
            <a:avLst/>
          </a:prstGeom>
          <a:solidFill>
            <a:srgbClr val="333237"/>
          </a:solidFill>
          <a:ln>
            <a:noFill/>
          </a:ln>
          <a:effectLst>
            <a:outerShdw blurRad="63500" dir="5400000" dist="8455">
              <a:srgbClr val="000000"/>
            </a:outerShdw>
          </a:effectLst>
        </p:spPr>
        <p:txBody>
          <a:bodyPr anchorCtr="0" anchor="t" bIns="45700" lIns="45700" spcFirstLastPara="1" rIns="45700" wrap="square" tIns="45700">
            <a:noAutofit/>
          </a:bodyPr>
          <a:lstStyle/>
          <a:p>
            <a:pPr indent="0" lvl="0" marL="0" marR="0" rtl="0" algn="ctr">
              <a:lnSpc>
                <a:spcPct val="100000"/>
              </a:lnSpc>
              <a:spcBef>
                <a:spcPts val="0"/>
              </a:spcBef>
              <a:spcAft>
                <a:spcPts val="0"/>
              </a:spcAft>
              <a:buNone/>
            </a:pPr>
            <a:r>
              <a:t/>
            </a:r>
            <a:endParaRPr b="0" i="0" sz="5200" u="none">
              <a:solidFill>
                <a:srgbClr val="FFFFFF"/>
              </a:solidFill>
              <a:latin typeface="Helvetica Neue"/>
              <a:ea typeface="Helvetica Neue"/>
              <a:cs typeface="Helvetica Neue"/>
              <a:sym typeface="Helvetica Neue"/>
            </a:endParaRPr>
          </a:p>
        </p:txBody>
      </p:sp>
      <p:sp>
        <p:nvSpPr>
          <p:cNvPr descr="Mejorar nuestro espíritu es un deber que tenemos con nosotros mismos, con la sociedad y con Dios. Pero nunca debemos idear medios de cultivar el intelecto a expensas de lo moral y lo espiritual.…" id="199" name="Google Shape;199;p18"/>
          <p:cNvSpPr txBox="1"/>
          <p:nvPr/>
        </p:nvSpPr>
        <p:spPr>
          <a:xfrm>
            <a:off x="1384300" y="3846512"/>
            <a:ext cx="11077575" cy="6615112"/>
          </a:xfrm>
          <a:prstGeom prst="rect">
            <a:avLst/>
          </a:prstGeom>
          <a:noFill/>
          <a:ln>
            <a:noFill/>
          </a:ln>
          <a:effectLst>
            <a:outerShdw blurRad="63500">
              <a:srgbClr val="000000">
                <a:alpha val="79607"/>
              </a:srgbClr>
            </a:outerShdw>
          </a:effectLst>
        </p:spPr>
        <p:txBody>
          <a:bodyPr anchorCtr="0" anchor="ctr" bIns="50800" lIns="50800" spcFirstLastPara="1" rIns="50800" wrap="square" tIns="50800">
            <a:spAutoFit/>
          </a:bodyPr>
          <a:lstStyle/>
          <a:p>
            <a:pPr indent="-825500" lvl="2" marL="825500" marR="0" rtl="0" algn="l">
              <a:lnSpc>
                <a:spcPct val="130303"/>
              </a:lnSpc>
              <a:spcBef>
                <a:spcPts val="0"/>
              </a:spcBef>
              <a:spcAft>
                <a:spcPts val="0"/>
              </a:spcAft>
              <a:buClr>
                <a:srgbClr val="FFFFFF"/>
              </a:buClr>
              <a:buSzPts val="6600"/>
              <a:buFont typeface="Helvetica Neue Light"/>
              <a:buChar char="•"/>
            </a:pPr>
            <a:r>
              <a:rPr b="0" i="0" lang="en-US" sz="6600" u="none" cap="none" strike="noStrike">
                <a:solidFill>
                  <a:srgbClr val="FFFFFF"/>
                </a:solidFill>
                <a:latin typeface="Helvetica Neue Light"/>
                <a:ea typeface="Helvetica Neue Light"/>
                <a:cs typeface="Helvetica Neue Light"/>
                <a:sym typeface="Helvetica Neue Light"/>
              </a:rPr>
              <a:t>No cambia su vida íntima.</a:t>
            </a:r>
            <a:endParaRPr b="0" i="0" sz="6600" u="none" cap="none" strike="noStrike">
              <a:solidFill>
                <a:srgbClr val="FFFFFF"/>
              </a:solidFill>
              <a:latin typeface="Helvetica Neue Light"/>
              <a:ea typeface="Helvetica Neue Light"/>
              <a:cs typeface="Helvetica Neue Light"/>
              <a:sym typeface="Helvetica Neue Light"/>
            </a:endParaRPr>
          </a:p>
          <a:p>
            <a:pPr indent="-825500" lvl="2" marL="825500" marR="0" rtl="0" algn="l">
              <a:lnSpc>
                <a:spcPct val="130303"/>
              </a:lnSpc>
              <a:spcBef>
                <a:spcPts val="0"/>
              </a:spcBef>
              <a:spcAft>
                <a:spcPts val="0"/>
              </a:spcAft>
              <a:buClr>
                <a:srgbClr val="FFFFFF"/>
              </a:buClr>
              <a:buSzPts val="6600"/>
              <a:buFont typeface="Helvetica Neue Light"/>
              <a:buChar char="•"/>
            </a:pPr>
            <a:r>
              <a:rPr b="0" i="0" lang="en-US" sz="6600" u="none" cap="none" strike="noStrike">
                <a:solidFill>
                  <a:srgbClr val="FFFFFF"/>
                </a:solidFill>
                <a:latin typeface="Helvetica Neue Light"/>
                <a:ea typeface="Helvetica Neue Light"/>
                <a:cs typeface="Helvetica Neue Light"/>
                <a:sym typeface="Helvetica Neue Light"/>
              </a:rPr>
              <a:t>Sus acciones son las mismas.</a:t>
            </a:r>
            <a:endParaRPr b="0" i="0" sz="6600" u="none" cap="none" strike="noStrike">
              <a:solidFill>
                <a:srgbClr val="FFFFFF"/>
              </a:solidFill>
              <a:latin typeface="Helvetica Neue Light"/>
              <a:ea typeface="Helvetica Neue Light"/>
              <a:cs typeface="Helvetica Neue Light"/>
              <a:sym typeface="Helvetica Neue Light"/>
            </a:endParaRPr>
          </a:p>
          <a:p>
            <a:pPr indent="-825500" lvl="2" marL="825500" marR="0" rtl="0" algn="l">
              <a:lnSpc>
                <a:spcPct val="130303"/>
              </a:lnSpc>
              <a:spcBef>
                <a:spcPts val="0"/>
              </a:spcBef>
              <a:spcAft>
                <a:spcPts val="0"/>
              </a:spcAft>
              <a:buClr>
                <a:srgbClr val="FFFFFF"/>
              </a:buClr>
              <a:buSzPts val="6600"/>
              <a:buFont typeface="Helvetica Neue Light"/>
              <a:buChar char="•"/>
            </a:pPr>
            <a:r>
              <a:rPr b="0" i="0" lang="en-US" sz="6600" u="none" cap="none" strike="noStrike">
                <a:solidFill>
                  <a:srgbClr val="FFFFFF"/>
                </a:solidFill>
                <a:latin typeface="Helvetica Neue Light"/>
                <a:ea typeface="Helvetica Neue Light"/>
                <a:cs typeface="Helvetica Neue Light"/>
                <a:sym typeface="Helvetica Neue Light"/>
              </a:rPr>
              <a:t>Su vida no manifiesta buenos frutos.</a:t>
            </a:r>
            <a:endParaRPr b="0" i="0" sz="6600" u="none" cap="none" strike="noStrike">
              <a:solidFill>
                <a:srgbClr val="FFFFFF"/>
              </a:solidFill>
              <a:latin typeface="Helvetica Neue Light"/>
              <a:ea typeface="Helvetica Neue Light"/>
              <a:cs typeface="Helvetica Neue Light"/>
              <a:sym typeface="Helvetica Neue Light"/>
            </a:endParaRPr>
          </a:p>
          <a:p>
            <a:pPr indent="-825500" lvl="2" marL="825500" marR="0" rtl="0" algn="l">
              <a:lnSpc>
                <a:spcPct val="130303"/>
              </a:lnSpc>
              <a:spcBef>
                <a:spcPts val="0"/>
              </a:spcBef>
              <a:spcAft>
                <a:spcPts val="0"/>
              </a:spcAft>
              <a:buClr>
                <a:srgbClr val="FFFFFF"/>
              </a:buClr>
              <a:buSzPts val="6600"/>
              <a:buFont typeface="Helvetica Neue Light"/>
              <a:buChar char="•"/>
            </a:pPr>
            <a:r>
              <a:rPr b="0" i="0" lang="en-US" sz="6600" u="none" cap="none" strike="noStrike">
                <a:solidFill>
                  <a:srgbClr val="FFFFFF"/>
                </a:solidFill>
                <a:latin typeface="Helvetica Neue Light"/>
                <a:ea typeface="Helvetica Neue Light"/>
                <a:cs typeface="Helvetica Neue Light"/>
                <a:sym typeface="Helvetica Neue Light"/>
              </a:rPr>
              <a:t>Oran a menudo y largo,</a:t>
            </a:r>
            <a:endParaRPr/>
          </a:p>
        </p:txBody>
      </p:sp>
      <p:sp>
        <p:nvSpPr>
          <p:cNvPr descr="Mejorar nuestro espíritu es un deber que tenemos con nosotros mismos, con la sociedad y con Dios. Pero nunca debemos idear medios de cultivar el intelecto a expensas de lo moral y lo espiritual.…" id="200" name="Google Shape;200;p18"/>
          <p:cNvSpPr txBox="1"/>
          <p:nvPr/>
        </p:nvSpPr>
        <p:spPr>
          <a:xfrm>
            <a:off x="12890500" y="4095750"/>
            <a:ext cx="10398125" cy="5522912"/>
          </a:xfrm>
          <a:prstGeom prst="rect">
            <a:avLst/>
          </a:prstGeom>
          <a:noFill/>
          <a:ln>
            <a:noFill/>
          </a:ln>
          <a:effectLst>
            <a:outerShdw blurRad="63500">
              <a:srgbClr val="000000">
                <a:alpha val="79607"/>
              </a:srgbClr>
            </a:outerShdw>
          </a:effectLst>
        </p:spPr>
        <p:txBody>
          <a:bodyPr anchorCtr="0" anchor="ctr" bIns="50800" lIns="50800" spcFirstLastPara="1" rIns="50800" wrap="square" tIns="50800">
            <a:spAutoFit/>
          </a:bodyPr>
          <a:lstStyle/>
          <a:p>
            <a:pPr indent="-736600" lvl="2" marL="736600" marR="0" rtl="0" algn="l">
              <a:lnSpc>
                <a:spcPct val="130303"/>
              </a:lnSpc>
              <a:spcBef>
                <a:spcPts val="0"/>
              </a:spcBef>
              <a:spcAft>
                <a:spcPts val="0"/>
              </a:spcAft>
              <a:buClr>
                <a:srgbClr val="FFFFFF"/>
              </a:buClr>
              <a:buSzPts val="6600"/>
              <a:buFont typeface="Helvetica Neue Light"/>
              <a:buChar char="•"/>
            </a:pPr>
            <a:r>
              <a:rPr b="0" i="0" lang="en-US" sz="6600" u="none" cap="none" strike="noStrike">
                <a:solidFill>
                  <a:srgbClr val="FFFFFF"/>
                </a:solidFill>
                <a:latin typeface="Helvetica Neue Light"/>
                <a:ea typeface="Helvetica Neue Light"/>
                <a:cs typeface="Helvetica Neue Light"/>
                <a:sym typeface="Helvetica Neue Light"/>
              </a:rPr>
              <a:t>No viven una vida nueva.</a:t>
            </a:r>
            <a:endParaRPr b="0" i="0" sz="6600" u="none" cap="none" strike="noStrike">
              <a:solidFill>
                <a:srgbClr val="FFFFFF"/>
              </a:solidFill>
              <a:latin typeface="Helvetica Neue Light"/>
              <a:ea typeface="Helvetica Neue Light"/>
              <a:cs typeface="Helvetica Neue Light"/>
              <a:sym typeface="Helvetica Neue Light"/>
            </a:endParaRPr>
          </a:p>
          <a:p>
            <a:pPr indent="-736600" lvl="2" marL="736600" marR="0" rtl="0" algn="l">
              <a:lnSpc>
                <a:spcPct val="130303"/>
              </a:lnSpc>
              <a:spcBef>
                <a:spcPts val="0"/>
              </a:spcBef>
              <a:spcAft>
                <a:spcPts val="0"/>
              </a:spcAft>
              <a:buClr>
                <a:srgbClr val="FFFFFF"/>
              </a:buClr>
              <a:buSzPts val="6600"/>
              <a:buFont typeface="Helvetica Neue Light"/>
              <a:buChar char="•"/>
            </a:pPr>
            <a:r>
              <a:rPr b="0" i="0" lang="en-US" sz="6600" u="none" cap="none" strike="noStrike">
                <a:solidFill>
                  <a:srgbClr val="FFFFFF"/>
                </a:solidFill>
                <a:latin typeface="Helvetica Neue Light"/>
                <a:ea typeface="Helvetica Neue Light"/>
                <a:cs typeface="Helvetica Neue Light"/>
                <a:sym typeface="Helvetica Neue Light"/>
              </a:rPr>
              <a:t>Están engañadas.</a:t>
            </a:r>
            <a:endParaRPr b="0" i="0" sz="6600" u="none" cap="none" strike="noStrike">
              <a:solidFill>
                <a:srgbClr val="FFFFFF"/>
              </a:solidFill>
              <a:latin typeface="Helvetica Neue Light"/>
              <a:ea typeface="Helvetica Neue Light"/>
              <a:cs typeface="Helvetica Neue Light"/>
              <a:sym typeface="Helvetica Neue Light"/>
            </a:endParaRPr>
          </a:p>
          <a:p>
            <a:pPr indent="-736600" lvl="2" marL="736600" marR="0" rtl="0" algn="l">
              <a:lnSpc>
                <a:spcPct val="130303"/>
              </a:lnSpc>
              <a:spcBef>
                <a:spcPts val="0"/>
              </a:spcBef>
              <a:spcAft>
                <a:spcPts val="0"/>
              </a:spcAft>
              <a:buClr>
                <a:srgbClr val="FFFFFF"/>
              </a:buClr>
              <a:buSzPts val="6600"/>
              <a:buFont typeface="Helvetica Neue Light"/>
              <a:buChar char="•"/>
            </a:pPr>
            <a:r>
              <a:rPr b="0" i="0" lang="en-US" sz="6600" u="none" cap="none" strike="noStrike">
                <a:solidFill>
                  <a:srgbClr val="FFFFFF"/>
                </a:solidFill>
                <a:latin typeface="Helvetica Neue Light"/>
                <a:ea typeface="Helvetica Neue Light"/>
                <a:cs typeface="Helvetica Neue Light"/>
                <a:sym typeface="Helvetica Neue Light"/>
              </a:rPr>
              <a:t>Experimentan sentimiento superficial.</a:t>
            </a:r>
            <a:endParaRPr b="0" i="0" sz="6600" u="none" cap="none" strike="noStrike">
              <a:solidFill>
                <a:srgbClr val="FFFFFF"/>
              </a:solidFill>
              <a:latin typeface="Helvetica Neue Light"/>
              <a:ea typeface="Helvetica Neue Light"/>
              <a:cs typeface="Helvetica Neue Light"/>
              <a:sym typeface="Helvetica Neue Light"/>
            </a:endParaRPr>
          </a:p>
          <a:p>
            <a:pPr indent="-736600" lvl="2" marL="736600" marR="0" rtl="0" algn="l">
              <a:lnSpc>
                <a:spcPct val="130303"/>
              </a:lnSpc>
              <a:spcBef>
                <a:spcPts val="0"/>
              </a:spcBef>
              <a:spcAft>
                <a:spcPts val="0"/>
              </a:spcAft>
              <a:buClr>
                <a:srgbClr val="FFFFFF"/>
              </a:buClr>
              <a:buSzPts val="6600"/>
              <a:buFont typeface="Helvetica Neue Light"/>
              <a:buChar char="•"/>
            </a:pPr>
            <a:r>
              <a:rPr b="0" i="0" lang="en-US" sz="6600" u="none" cap="none" strike="noStrike">
                <a:solidFill>
                  <a:srgbClr val="FFFFFF"/>
                </a:solidFill>
                <a:latin typeface="Helvetica Neue Light"/>
                <a:ea typeface="Helvetica Neue Light"/>
                <a:cs typeface="Helvetica Neue Light"/>
                <a:sym typeface="Helvetica Neue Light"/>
              </a:rPr>
              <a:t>Edifican sobre la arena</a:t>
            </a:r>
            <a:endParaRPr/>
          </a:p>
        </p:txBody>
      </p:sp>
      <p:pic>
        <p:nvPicPr>
          <p:cNvPr id="201" name="Google Shape;201;p18"/>
          <p:cNvPicPr preferRelativeResize="0"/>
          <p:nvPr/>
        </p:nvPicPr>
        <p:blipFill rotWithShape="1">
          <a:blip r:embed="rId3">
            <a:alphaModFix/>
          </a:blip>
          <a:srcRect b="0" l="0" r="0" t="0"/>
          <a:stretch/>
        </p:blipFill>
        <p:spPr>
          <a:xfrm>
            <a:off x="6764337" y="1887537"/>
            <a:ext cx="317500" cy="1714500"/>
          </a:xfrm>
          <a:prstGeom prst="rect">
            <a:avLst/>
          </a:prstGeom>
          <a:noFill/>
          <a:ln>
            <a:noFill/>
          </a:ln>
        </p:spPr>
      </p:pic>
      <p:pic>
        <p:nvPicPr>
          <p:cNvPr id="202" name="Google Shape;202;p18"/>
          <p:cNvPicPr preferRelativeResize="0"/>
          <p:nvPr/>
        </p:nvPicPr>
        <p:blipFill rotWithShape="1">
          <a:blip r:embed="rId3">
            <a:alphaModFix/>
          </a:blip>
          <a:srcRect b="0" l="0" r="0" t="0"/>
          <a:stretch/>
        </p:blipFill>
        <p:spPr>
          <a:xfrm>
            <a:off x="17406938" y="1887537"/>
            <a:ext cx="317500" cy="1714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6" name="Shape 206"/>
        <p:cNvGrpSpPr/>
        <p:nvPr/>
      </p:nvGrpSpPr>
      <p:grpSpPr>
        <a:xfrm>
          <a:off x="0" y="0"/>
          <a:ext cx="0" cy="0"/>
          <a:chOff x="0" y="0"/>
          <a:chExt cx="0" cy="0"/>
        </a:xfrm>
      </p:grpSpPr>
      <p:sp>
        <p:nvSpPr>
          <p:cNvPr descr="Rectángulo" id="207" name="Google Shape;207;p19"/>
          <p:cNvSpPr txBox="1"/>
          <p:nvPr/>
        </p:nvSpPr>
        <p:spPr>
          <a:xfrm>
            <a:off x="1852612" y="3436937"/>
            <a:ext cx="20723225" cy="9285287"/>
          </a:xfrm>
          <a:prstGeom prst="rect">
            <a:avLst/>
          </a:prstGeom>
          <a:solidFill>
            <a:srgbClr val="333237"/>
          </a:solidFill>
          <a:ln cap="flat" cmpd="sng" w="25400">
            <a:solidFill>
              <a:schemeClr val="accent1">
                <a:alpha val="45490"/>
              </a:schemeClr>
            </a:solidFill>
            <a:prstDash val="solid"/>
            <a:round/>
            <a:headEnd len="sm" w="sm" type="none"/>
            <a:tailEnd len="sm" w="sm" type="none"/>
          </a:ln>
          <a:effectLst>
            <a:outerShdw blurRad="63500">
              <a:srgbClr val="000000">
                <a:alpha val="58823"/>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5200" u="none">
              <a:solidFill>
                <a:srgbClr val="FFFFFF"/>
              </a:solidFill>
              <a:latin typeface="Helvetica Neue"/>
              <a:ea typeface="Helvetica Neue"/>
              <a:cs typeface="Helvetica Neue"/>
              <a:sym typeface="Helvetica Neue"/>
            </a:endParaRPr>
          </a:p>
        </p:txBody>
      </p:sp>
      <p:sp>
        <p:nvSpPr>
          <p:cNvPr descr="Una imaginación pervertida provoca oscuridad" id="208" name="Google Shape;208;p19"/>
          <p:cNvSpPr txBox="1"/>
          <p:nvPr>
            <p:ph type="title"/>
          </p:nvPr>
        </p:nvSpPr>
        <p:spPr>
          <a:xfrm>
            <a:off x="3338512" y="739775"/>
            <a:ext cx="18713450" cy="1482725"/>
          </a:xfrm>
          <a:prstGeom prst="rect">
            <a:avLst/>
          </a:prstGeom>
          <a:noFill/>
          <a:ln>
            <a:noFill/>
          </a:ln>
          <a:effectLst>
            <a:outerShdw blurRad="63500" dir="5400000" dist="8455">
              <a:srgbClr val="000000"/>
            </a:outerShdw>
          </a:effectLst>
        </p:spPr>
        <p:txBody>
          <a:bodyPr anchorCtr="0" anchor="ctr" bIns="50800" lIns="50800" spcFirstLastPara="1" rIns="50800" wrap="square" tIns="50800">
            <a:noAutofit/>
          </a:bodyPr>
          <a:lstStyle/>
          <a:p>
            <a:pPr indent="0" lvl="0" marL="0" rtl="0" algn="ctr">
              <a:lnSpc>
                <a:spcPct val="100000"/>
              </a:lnSpc>
              <a:spcBef>
                <a:spcPts val="0"/>
              </a:spcBef>
              <a:spcAft>
                <a:spcPts val="0"/>
              </a:spcAft>
              <a:buClr>
                <a:srgbClr val="FFFFFF"/>
              </a:buClr>
              <a:buSzPts val="5500"/>
              <a:buFont typeface="Helvetica Neue"/>
              <a:buNone/>
            </a:pPr>
            <a:r>
              <a:rPr b="1" i="0" lang="en-US" sz="5500" u="none">
                <a:solidFill>
                  <a:srgbClr val="FFFFFF"/>
                </a:solidFill>
                <a:latin typeface="Helvetica Neue"/>
                <a:ea typeface="Helvetica Neue"/>
                <a:cs typeface="Helvetica Neue"/>
                <a:sym typeface="Helvetica Neue"/>
              </a:rPr>
              <a:t>El sentimiento de intranquilidad puede resultar positivo</a:t>
            </a:r>
            <a:endParaRPr/>
          </a:p>
        </p:txBody>
      </p:sp>
      <p:sp>
        <p:nvSpPr>
          <p:cNvPr descr="Si el ojo de la mente contempla la excelencia del misterio de la piedad, la ventaja de las riquezas espirituales sobre las mundanales, el cuerpo entero estará lleno de luz. Si la imaginación está pervertida por la fascinación de la pompa y el esplendor t" id="209" name="Google Shape;209;p19"/>
          <p:cNvSpPr txBox="1"/>
          <p:nvPr>
            <p:ph idx="1" type="body"/>
          </p:nvPr>
        </p:nvSpPr>
        <p:spPr>
          <a:xfrm>
            <a:off x="2209800" y="4449762"/>
            <a:ext cx="19962812" cy="7227887"/>
          </a:xfrm>
          <a:prstGeom prst="rect">
            <a:avLst/>
          </a:prstGeom>
          <a:noFill/>
          <a:ln>
            <a:noFill/>
          </a:ln>
        </p:spPr>
        <p:txBody>
          <a:bodyPr anchorCtr="0" anchor="t" bIns="45700" lIns="91425" spcFirstLastPara="1" rIns="91425" wrap="square" tIns="45700">
            <a:noAutofit/>
          </a:bodyPr>
          <a:lstStyle/>
          <a:p>
            <a:pPr indent="-609600" lvl="0" marL="609600" marR="0" rtl="0" algn="ctr">
              <a:lnSpc>
                <a:spcPct val="109677"/>
              </a:lnSpc>
              <a:spcBef>
                <a:spcPts val="0"/>
              </a:spcBef>
              <a:spcAft>
                <a:spcPts val="0"/>
              </a:spcAft>
              <a:buClr>
                <a:srgbClr val="FFFFFF"/>
              </a:buClr>
              <a:buSzPts val="4650"/>
              <a:buFont typeface="Helvetica Neue Light"/>
              <a:buNone/>
            </a:pPr>
            <a:r>
              <a:rPr b="0" i="0" lang="en-US" sz="6200" u="none" cap="none" strike="noStrike">
                <a:solidFill>
                  <a:srgbClr val="FFFFFF"/>
                </a:solidFill>
                <a:latin typeface="Helvetica Neue Light"/>
                <a:ea typeface="Helvetica Neue Light"/>
                <a:cs typeface="Helvetica Neue Light"/>
                <a:sym typeface="Helvetica Neue Light"/>
              </a:rPr>
              <a:t>Los sentimientos de desasosiego, de nostalgia o de soledad pueden ser para nuestro bien.</a:t>
            </a:r>
            <a:endParaRPr b="0" i="0" sz="6200" u="none" cap="none" strike="noStrike">
              <a:solidFill>
                <a:srgbClr val="FFFFFF"/>
              </a:solidFill>
              <a:latin typeface="Helvetica Neue Light"/>
              <a:ea typeface="Helvetica Neue Light"/>
              <a:cs typeface="Helvetica Neue Light"/>
              <a:sym typeface="Helvetica Neue Light"/>
            </a:endParaRPr>
          </a:p>
          <a:p>
            <a:pPr indent="-609600" lvl="0" marL="609600" marR="0" rtl="0" algn="ctr">
              <a:lnSpc>
                <a:spcPct val="109677"/>
              </a:lnSpc>
              <a:spcBef>
                <a:spcPts val="0"/>
              </a:spcBef>
              <a:spcAft>
                <a:spcPts val="0"/>
              </a:spcAft>
              <a:buClr>
                <a:srgbClr val="FFFFFF"/>
              </a:buClr>
              <a:buSzPts val="4650"/>
              <a:buFont typeface="Helvetica Neue Light"/>
              <a:buNone/>
            </a:pPr>
            <a:r>
              <a:t/>
            </a:r>
            <a:endParaRPr b="0" i="0" sz="6200" u="none" cap="none" strike="noStrike">
              <a:solidFill>
                <a:srgbClr val="FFFFFF"/>
              </a:solidFill>
              <a:latin typeface="Helvetica Neue Light"/>
              <a:ea typeface="Helvetica Neue Light"/>
              <a:cs typeface="Helvetica Neue Light"/>
              <a:sym typeface="Helvetica Neue Light"/>
            </a:endParaRPr>
          </a:p>
          <a:p>
            <a:pPr indent="-609600" lvl="0" marL="609600" marR="0" rtl="0" algn="ctr">
              <a:lnSpc>
                <a:spcPct val="170000"/>
              </a:lnSpc>
              <a:spcBef>
                <a:spcPts val="0"/>
              </a:spcBef>
              <a:spcAft>
                <a:spcPts val="0"/>
              </a:spcAft>
              <a:buClr>
                <a:srgbClr val="FFFFFF"/>
              </a:buClr>
              <a:buSzPts val="3000"/>
              <a:buFont typeface="Helvetica Neue Light"/>
              <a:buNone/>
            </a:pPr>
            <a:r>
              <a:rPr b="0" i="0" lang="en-US" sz="4000" u="none" cap="none" strike="noStrike">
                <a:solidFill>
                  <a:srgbClr val="FFFFFF"/>
                </a:solidFill>
                <a:latin typeface="Helvetica Neue Light"/>
                <a:ea typeface="Helvetica Neue Light"/>
                <a:cs typeface="Helvetica Neue Light"/>
                <a:sym typeface="Helvetica Neue Light"/>
              </a:rPr>
              <a:t>Su Padre celestial intenta enseñarlos a encontrar en él la amistad, el amor y el consuelo que satisfarán sus esperanzas y deseos más sinceros.</a:t>
            </a:r>
            <a:endParaRPr b="0" i="0" sz="4000" u="none" cap="none" strike="noStrike">
              <a:solidFill>
                <a:srgbClr val="FFFFFF"/>
              </a:solidFill>
              <a:latin typeface="Helvetica Neue Light"/>
              <a:ea typeface="Helvetica Neue Light"/>
              <a:cs typeface="Helvetica Neue Light"/>
              <a:sym typeface="Helvetica Neue Light"/>
            </a:endParaRPr>
          </a:p>
          <a:p>
            <a:pPr indent="-609600" lvl="0" marL="609600" marR="0" rtl="0" algn="ctr">
              <a:lnSpc>
                <a:spcPct val="170000"/>
              </a:lnSpc>
              <a:spcBef>
                <a:spcPts val="0"/>
              </a:spcBef>
              <a:spcAft>
                <a:spcPts val="0"/>
              </a:spcAft>
              <a:buClr>
                <a:srgbClr val="FFFFFF"/>
              </a:buClr>
              <a:buSzPts val="3000"/>
              <a:buFont typeface="Helvetica Neue Light"/>
              <a:buNone/>
            </a:pPr>
            <a:r>
              <a:t/>
            </a:r>
            <a:endParaRPr b="0" i="0" sz="4000" u="none" cap="none" strike="noStrike">
              <a:solidFill>
                <a:srgbClr val="FFFFFF"/>
              </a:solidFill>
              <a:latin typeface="Helvetica Neue Light"/>
              <a:ea typeface="Helvetica Neue Light"/>
              <a:cs typeface="Helvetica Neue Light"/>
              <a:sym typeface="Helvetica Neue Light"/>
            </a:endParaRPr>
          </a:p>
          <a:p>
            <a:pPr indent="-609600" lvl="0" marL="609600" marR="0" rtl="0" algn="ctr">
              <a:lnSpc>
                <a:spcPct val="109677"/>
              </a:lnSpc>
              <a:spcBef>
                <a:spcPts val="0"/>
              </a:spcBef>
              <a:spcAft>
                <a:spcPts val="0"/>
              </a:spcAft>
              <a:buClr>
                <a:srgbClr val="FFFFFF"/>
              </a:buClr>
              <a:buSzPts val="4650"/>
              <a:buFont typeface="Helvetica Neue Light"/>
              <a:buNone/>
            </a:pPr>
            <a:r>
              <a:rPr b="0" i="0" lang="en-US" sz="6200" u="none" cap="none" strike="noStrike">
                <a:solidFill>
                  <a:srgbClr val="FFFFFF"/>
                </a:solidFill>
                <a:latin typeface="Helvetica Neue Light"/>
                <a:ea typeface="Helvetica Neue Light"/>
                <a:cs typeface="Helvetica Neue Light"/>
                <a:sym typeface="Helvetica Neue Light"/>
              </a:rPr>
              <a:t>La única seguridad y felicidad está en hacer de Cristo su permanente consejero.</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 name="Shape 33"/>
        <p:cNvGrpSpPr/>
        <p:nvPr/>
      </p:nvGrpSpPr>
      <p:grpSpPr>
        <a:xfrm>
          <a:off x="0" y="0"/>
          <a:ext cx="0" cy="0"/>
          <a:chOff x="0" y="0"/>
          <a:chExt cx="0" cy="0"/>
        </a:xfrm>
      </p:grpSpPr>
      <p:pic>
        <p:nvPicPr>
          <p:cNvPr descr="Imagen" id="34" name="Google Shape;34;p2"/>
          <p:cNvPicPr preferRelativeResize="0"/>
          <p:nvPr/>
        </p:nvPicPr>
        <p:blipFill rotWithShape="1">
          <a:blip r:embed="rId4">
            <a:alphaModFix/>
          </a:blip>
          <a:srcRect b="0" l="0" r="0" t="0"/>
          <a:stretch/>
        </p:blipFill>
        <p:spPr>
          <a:xfrm>
            <a:off x="14522450" y="3167062"/>
            <a:ext cx="6189662" cy="3759200"/>
          </a:xfrm>
          <a:prstGeom prst="rect">
            <a:avLst/>
          </a:prstGeom>
          <a:noFill/>
          <a:ln>
            <a:noFill/>
          </a:ln>
        </p:spPr>
      </p:pic>
      <p:sp>
        <p:nvSpPr>
          <p:cNvPr descr="Seminario  basado en el libro Mente, Carácter y Personalidad…" id="35" name="Google Shape;35;p2"/>
          <p:cNvSpPr txBox="1"/>
          <p:nvPr>
            <p:ph idx="1" type="body"/>
          </p:nvPr>
        </p:nvSpPr>
        <p:spPr>
          <a:xfrm>
            <a:off x="15014575" y="4059237"/>
            <a:ext cx="4970462" cy="2830512"/>
          </a:xfrm>
          <a:prstGeom prst="rect">
            <a:avLst/>
          </a:prstGeom>
          <a:noFill/>
          <a:ln>
            <a:noFill/>
          </a:ln>
        </p:spPr>
        <p:txBody>
          <a:bodyPr anchorCtr="0" anchor="t" bIns="45700" lIns="91425" spcFirstLastPara="1" rIns="91425" wrap="square" tIns="45700">
            <a:noAutofit/>
          </a:bodyPr>
          <a:lstStyle/>
          <a:p>
            <a:pPr indent="-609600" lvl="0" marL="609600" marR="0" rtl="0" algn="ctr">
              <a:lnSpc>
                <a:spcPct val="150000"/>
              </a:lnSpc>
              <a:spcBef>
                <a:spcPts val="0"/>
              </a:spcBef>
              <a:spcAft>
                <a:spcPts val="0"/>
              </a:spcAft>
              <a:buClr>
                <a:srgbClr val="FFFFFF"/>
              </a:buClr>
              <a:buSzPts val="1950"/>
              <a:buFont typeface="Helvetica Neue Light"/>
              <a:buNone/>
            </a:pPr>
            <a:r>
              <a:rPr b="0" i="0" lang="en-US" sz="2600" u="none" cap="none" strike="noStrike">
                <a:solidFill>
                  <a:srgbClr val="FFFFFF"/>
                </a:solidFill>
                <a:latin typeface="Helvetica Neue Light"/>
                <a:ea typeface="Helvetica Neue Light"/>
                <a:cs typeface="Helvetica Neue Light"/>
                <a:sym typeface="Helvetica Neue Light"/>
              </a:rPr>
              <a:t>Seminario  basado en el libro Mente, Carácter y Personalidad</a:t>
            </a:r>
            <a:endParaRPr b="0" i="0" sz="2600" u="none" cap="none" strike="noStrike">
              <a:solidFill>
                <a:srgbClr val="FFFFFF"/>
              </a:solidFill>
              <a:latin typeface="Helvetica Neue Light"/>
              <a:ea typeface="Helvetica Neue Light"/>
              <a:cs typeface="Helvetica Neue Light"/>
              <a:sym typeface="Helvetica Neue Light"/>
            </a:endParaRPr>
          </a:p>
          <a:p>
            <a:pPr indent="-609600" lvl="1" marL="1219200" marR="0" rtl="0" algn="ctr">
              <a:lnSpc>
                <a:spcPct val="150000"/>
              </a:lnSpc>
              <a:spcBef>
                <a:spcPts val="0"/>
              </a:spcBef>
              <a:spcAft>
                <a:spcPts val="0"/>
              </a:spcAft>
              <a:buClr>
                <a:srgbClr val="FFFFFF"/>
              </a:buClr>
              <a:buSzPts val="1950"/>
              <a:buFont typeface="Helvetica Neue Light"/>
              <a:buNone/>
            </a:pPr>
            <a:r>
              <a:rPr b="0" i="0" lang="en-US" sz="2600" u="none" cap="none" strike="noStrike">
                <a:solidFill>
                  <a:srgbClr val="FFFFFF"/>
                </a:solidFill>
                <a:latin typeface="Helvetica Neue Light"/>
                <a:ea typeface="Helvetica Neue Light"/>
                <a:cs typeface="Helvetica Neue Light"/>
                <a:sym typeface="Helvetica Neue Light"/>
              </a:rPr>
              <a:t>Autor: Elena G. de White</a:t>
            </a:r>
            <a:endParaRPr/>
          </a:p>
        </p:txBody>
      </p:sp>
      <p:pic>
        <p:nvPicPr>
          <p:cNvPr descr="PortadA MENTEcaracterPer.png" id="36" name="Google Shape;36;p2"/>
          <p:cNvPicPr preferRelativeResize="0"/>
          <p:nvPr/>
        </p:nvPicPr>
        <p:blipFill rotWithShape="1">
          <a:blip r:embed="rId5">
            <a:alphaModFix/>
          </a:blip>
          <a:srcRect b="0" l="0" r="0" t="961"/>
          <a:stretch/>
        </p:blipFill>
        <p:spPr>
          <a:xfrm>
            <a:off x="4229100" y="425450"/>
            <a:ext cx="8064500" cy="12863512"/>
          </a:xfrm>
          <a:prstGeom prst="rect">
            <a:avLst/>
          </a:prstGeom>
          <a:noFill/>
          <a:ln>
            <a:noFill/>
          </a:ln>
        </p:spPr>
      </p:pic>
      <p:pic>
        <p:nvPicPr>
          <p:cNvPr descr="LOGO MINMUJER.png" id="37" name="Google Shape;37;p2"/>
          <p:cNvPicPr preferRelativeResize="0"/>
          <p:nvPr/>
        </p:nvPicPr>
        <p:blipFill rotWithShape="1">
          <a:blip r:embed="rId6">
            <a:alphaModFix/>
          </a:blip>
          <a:srcRect b="0" l="631" r="630" t="0"/>
          <a:stretch/>
        </p:blipFill>
        <p:spPr>
          <a:xfrm>
            <a:off x="15862300" y="1768475"/>
            <a:ext cx="3509962" cy="2112962"/>
          </a:xfrm>
          <a:prstGeom prst="rect">
            <a:avLst/>
          </a:prstGeom>
          <a:noFill/>
          <a:ln>
            <a:noFill/>
          </a:ln>
          <a:effectLst>
            <a:outerShdw blurRad="63500" dir="5400000" dist="127000">
              <a:srgbClr val="000000">
                <a:alpha val="69803"/>
              </a:srgbClr>
            </a:outerShdw>
          </a:effectLst>
        </p:spPr>
      </p:pic>
      <p:pic>
        <p:nvPicPr>
          <p:cNvPr descr="Galería de imágenes" id="38" name="Google Shape;38;p2"/>
          <p:cNvPicPr preferRelativeResize="0"/>
          <p:nvPr/>
        </p:nvPicPr>
        <p:blipFill rotWithShape="1">
          <a:blip r:embed="rId7">
            <a:alphaModFix/>
          </a:blip>
          <a:srcRect b="0" l="2065" r="2066" t="0"/>
          <a:stretch/>
        </p:blipFill>
        <p:spPr>
          <a:xfrm>
            <a:off x="11644312" y="7558087"/>
            <a:ext cx="10075861" cy="65659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9C5384"/>
            </a:gs>
            <a:gs pos="100000">
              <a:srgbClr val="2F3134"/>
            </a:gs>
          </a:gsLst>
          <a:lin ang="5400000" scaled="0"/>
        </a:gradFill>
      </p:bgPr>
    </p:bg>
    <p:spTree>
      <p:nvGrpSpPr>
        <p:cNvPr id="213" name="Shape 213"/>
        <p:cNvGrpSpPr/>
        <p:nvPr/>
      </p:nvGrpSpPr>
      <p:grpSpPr>
        <a:xfrm>
          <a:off x="0" y="0"/>
          <a:ext cx="0" cy="0"/>
          <a:chOff x="0" y="0"/>
          <a:chExt cx="0" cy="0"/>
        </a:xfrm>
      </p:grpSpPr>
      <p:sp>
        <p:nvSpPr>
          <p:cNvPr descr="AutoShape 2" id="214" name="Google Shape;214;p20"/>
          <p:cNvSpPr txBox="1"/>
          <p:nvPr/>
        </p:nvSpPr>
        <p:spPr>
          <a:xfrm>
            <a:off x="1676400" y="4438650"/>
            <a:ext cx="21042312" cy="7861300"/>
          </a:xfrm>
          <a:prstGeom prst="rect">
            <a:avLst/>
          </a:prstGeom>
          <a:solidFill>
            <a:srgbClr val="333237"/>
          </a:solidFill>
          <a:ln>
            <a:noFill/>
          </a:ln>
          <a:effectLst>
            <a:outerShdw blurRad="63500" dir="5400000" dist="8455">
              <a:srgbClr val="000000"/>
            </a:outerShdw>
          </a:effectLst>
        </p:spPr>
        <p:txBody>
          <a:bodyPr anchorCtr="0" anchor="t" bIns="45700" lIns="45700" spcFirstLastPara="1" rIns="45700" wrap="square" tIns="45700">
            <a:noAutofit/>
          </a:bodyPr>
          <a:lstStyle/>
          <a:p>
            <a:pPr indent="0" lvl="0" marL="0" marR="0" rtl="0" algn="ctr">
              <a:lnSpc>
                <a:spcPct val="100000"/>
              </a:lnSpc>
              <a:spcBef>
                <a:spcPts val="0"/>
              </a:spcBef>
              <a:spcAft>
                <a:spcPts val="0"/>
              </a:spcAft>
              <a:buNone/>
            </a:pPr>
            <a:r>
              <a:t/>
            </a:r>
            <a:endParaRPr b="0" i="0" sz="5200" u="none">
              <a:solidFill>
                <a:srgbClr val="FFFFFF"/>
              </a:solidFill>
              <a:latin typeface="Helvetica Neue"/>
              <a:ea typeface="Helvetica Neue"/>
              <a:cs typeface="Helvetica Neue"/>
              <a:sym typeface="Helvetica Neue"/>
            </a:endParaRPr>
          </a:p>
        </p:txBody>
      </p:sp>
      <p:sp>
        <p:nvSpPr>
          <p:cNvPr descr="Mejorar nuestro espíritu es un deber que tenemos con nosotros mismos, con la sociedad y con Dios. Pero nunca debemos idear medios de cultivar el intelecto a expensas de lo moral y lo espiritual.…" id="215" name="Google Shape;215;p20"/>
          <p:cNvSpPr txBox="1"/>
          <p:nvPr/>
        </p:nvSpPr>
        <p:spPr>
          <a:xfrm>
            <a:off x="2554287" y="5302250"/>
            <a:ext cx="19286538" cy="5522912"/>
          </a:xfrm>
          <a:prstGeom prst="rect">
            <a:avLst/>
          </a:prstGeom>
          <a:noFill/>
          <a:ln>
            <a:noFill/>
          </a:ln>
          <a:effectLst>
            <a:outerShdw blurRad="63500">
              <a:srgbClr val="000000">
                <a:alpha val="79607"/>
              </a:srgbClr>
            </a:outerShdw>
          </a:effectLst>
        </p:spPr>
        <p:txBody>
          <a:bodyPr anchorCtr="0" anchor="ctr" bIns="50800" lIns="50800" spcFirstLastPara="1" rIns="50800" wrap="square" tIns="50800">
            <a:spAutoFit/>
          </a:bodyPr>
          <a:lstStyle/>
          <a:p>
            <a:pPr indent="-825500" lvl="2" marL="825500" marR="0" rtl="0" algn="l">
              <a:lnSpc>
                <a:spcPct val="130303"/>
              </a:lnSpc>
              <a:spcBef>
                <a:spcPts val="0"/>
              </a:spcBef>
              <a:spcAft>
                <a:spcPts val="0"/>
              </a:spcAft>
              <a:buClr>
                <a:srgbClr val="FFFFFF"/>
              </a:buClr>
              <a:buSzPts val="6600"/>
              <a:buFont typeface="Helvetica Neue Light"/>
              <a:buChar char="•"/>
            </a:pPr>
            <a:r>
              <a:rPr b="0" i="0" lang="en-US" sz="6600" u="none" cap="none" strike="noStrike">
                <a:solidFill>
                  <a:srgbClr val="FFFFFF"/>
                </a:solidFill>
                <a:latin typeface="Helvetica Neue Light"/>
                <a:ea typeface="Helvetica Neue Light"/>
                <a:cs typeface="Helvetica Neue Light"/>
                <a:sym typeface="Helvetica Neue Light"/>
              </a:rPr>
              <a:t>Los afanes mundanales </a:t>
            </a:r>
            <a:r>
              <a:rPr b="0" i="0" lang="en-US" sz="4700" u="none" cap="none" strike="noStrike">
                <a:solidFill>
                  <a:srgbClr val="FFFFFF"/>
                </a:solidFill>
                <a:latin typeface="Helvetica Neue Light"/>
                <a:ea typeface="Helvetica Neue Light"/>
                <a:cs typeface="Helvetica Neue Light"/>
                <a:sym typeface="Helvetica Neue Light"/>
              </a:rPr>
              <a:t>y</a:t>
            </a:r>
            <a:r>
              <a:rPr b="0" i="0" lang="en-US" sz="6600" u="none" cap="none" strike="noStrike">
                <a:solidFill>
                  <a:srgbClr val="FFFFFF"/>
                </a:solidFill>
                <a:latin typeface="Helvetica Neue Light"/>
                <a:ea typeface="Helvetica Neue Light"/>
                <a:cs typeface="Helvetica Neue Light"/>
                <a:sym typeface="Helvetica Neue Light"/>
              </a:rPr>
              <a:t> </a:t>
            </a:r>
            <a:endParaRPr b="0" i="0" sz="6600" u="none" cap="none" strike="noStrike">
              <a:solidFill>
                <a:srgbClr val="FFFFFF"/>
              </a:solidFill>
              <a:latin typeface="Helvetica Neue Light"/>
              <a:ea typeface="Helvetica Neue Light"/>
              <a:cs typeface="Helvetica Neue Light"/>
              <a:sym typeface="Helvetica Neue Light"/>
            </a:endParaRPr>
          </a:p>
          <a:p>
            <a:pPr indent="-825500" lvl="2" marL="825500" marR="0" rtl="0" algn="l">
              <a:lnSpc>
                <a:spcPct val="130303"/>
              </a:lnSpc>
              <a:spcBef>
                <a:spcPts val="0"/>
              </a:spcBef>
              <a:spcAft>
                <a:spcPts val="0"/>
              </a:spcAft>
              <a:buClr>
                <a:srgbClr val="FFFFFF"/>
              </a:buClr>
              <a:buSzPts val="6600"/>
              <a:buFont typeface="Helvetica Neue Light"/>
              <a:buChar char="•"/>
            </a:pPr>
            <a:r>
              <a:rPr b="0" i="0" lang="en-US" sz="6600" u="none" cap="none" strike="noStrike">
                <a:solidFill>
                  <a:srgbClr val="FFFFFF"/>
                </a:solidFill>
                <a:latin typeface="Helvetica Neue Light"/>
                <a:ea typeface="Helvetica Neue Light"/>
                <a:cs typeface="Helvetica Neue Light"/>
                <a:sym typeface="Helvetica Neue Light"/>
              </a:rPr>
              <a:t>En las perplejidades</a:t>
            </a:r>
            <a:r>
              <a:rPr b="0" i="0" lang="en-US" sz="4700" u="none" cap="none" strike="noStrike">
                <a:solidFill>
                  <a:srgbClr val="FFFFFF"/>
                </a:solidFill>
                <a:latin typeface="Helvetica Neue Light"/>
                <a:ea typeface="Helvetica Neue Light"/>
                <a:cs typeface="Helvetica Neue Light"/>
                <a:sym typeface="Helvetica Neue Light"/>
              </a:rPr>
              <a:t> de sus </a:t>
            </a:r>
            <a:r>
              <a:rPr b="0" i="0" lang="en-US" sz="6600" u="none" cap="none" strike="noStrike">
                <a:solidFill>
                  <a:srgbClr val="FFFFFF"/>
                </a:solidFill>
                <a:latin typeface="Helvetica Neue Light"/>
                <a:ea typeface="Helvetica Neue Light"/>
                <a:cs typeface="Helvetica Neue Light"/>
                <a:sym typeface="Helvetica Neue Light"/>
              </a:rPr>
              <a:t>negocios </a:t>
            </a:r>
            <a:r>
              <a:rPr b="0" i="0" lang="en-US" sz="4700" u="none" cap="none" strike="noStrike">
                <a:solidFill>
                  <a:srgbClr val="FFFFFF"/>
                </a:solidFill>
                <a:latin typeface="Helvetica Neue Light"/>
                <a:ea typeface="Helvetica Neue Light"/>
                <a:cs typeface="Helvetica Neue Light"/>
                <a:sym typeface="Helvetica Neue Light"/>
              </a:rPr>
              <a:t>que no </a:t>
            </a:r>
            <a:r>
              <a:rPr b="0" i="0" lang="en-US" sz="6600" u="none" cap="none" strike="noStrike">
                <a:solidFill>
                  <a:srgbClr val="FFFFFF"/>
                </a:solidFill>
                <a:latin typeface="Helvetica Neue Light"/>
                <a:ea typeface="Helvetica Neue Light"/>
                <a:cs typeface="Helvetica Neue Light"/>
                <a:sym typeface="Helvetica Neue Light"/>
              </a:rPr>
              <a:t>tienen tiempo </a:t>
            </a:r>
            <a:r>
              <a:rPr b="0" i="0" lang="en-US" sz="4700" u="none" cap="none" strike="noStrike">
                <a:solidFill>
                  <a:srgbClr val="FFFFFF"/>
                </a:solidFill>
                <a:latin typeface="Helvetica Neue Light"/>
                <a:ea typeface="Helvetica Neue Light"/>
                <a:cs typeface="Helvetica Neue Light"/>
                <a:sym typeface="Helvetica Neue Light"/>
              </a:rPr>
              <a:t>para </a:t>
            </a:r>
            <a:r>
              <a:rPr b="0" i="0" lang="en-US" sz="6600" u="none" cap="none" strike="noStrike">
                <a:solidFill>
                  <a:srgbClr val="FFFFFF"/>
                </a:solidFill>
                <a:latin typeface="Helvetica Neue Light"/>
                <a:ea typeface="Helvetica Neue Light"/>
                <a:cs typeface="Helvetica Neue Light"/>
                <a:sym typeface="Helvetica Neue Light"/>
              </a:rPr>
              <a:t>relacionarse </a:t>
            </a:r>
            <a:r>
              <a:rPr b="0" i="0" lang="en-US" sz="4700" u="none" cap="none" strike="noStrike">
                <a:solidFill>
                  <a:srgbClr val="FFFFFF"/>
                </a:solidFill>
                <a:latin typeface="Helvetica Neue Light"/>
                <a:ea typeface="Helvetica Neue Light"/>
                <a:cs typeface="Helvetica Neue Light"/>
                <a:sym typeface="Helvetica Neue Light"/>
              </a:rPr>
              <a:t>con Él.</a:t>
            </a:r>
            <a:endParaRPr b="0" i="0" sz="4700" u="none" cap="none" strike="noStrike">
              <a:solidFill>
                <a:srgbClr val="FFFFFF"/>
              </a:solidFill>
              <a:latin typeface="Helvetica Neue Light"/>
              <a:ea typeface="Helvetica Neue Light"/>
              <a:cs typeface="Helvetica Neue Light"/>
              <a:sym typeface="Helvetica Neue Light"/>
            </a:endParaRPr>
          </a:p>
          <a:p>
            <a:pPr indent="-825500" lvl="2" marL="825500" marR="0" rtl="0" algn="l">
              <a:lnSpc>
                <a:spcPct val="130303"/>
              </a:lnSpc>
              <a:spcBef>
                <a:spcPts val="0"/>
              </a:spcBef>
              <a:spcAft>
                <a:spcPts val="0"/>
              </a:spcAft>
              <a:buClr>
                <a:srgbClr val="FFFFFF"/>
              </a:buClr>
              <a:buSzPts val="6600"/>
              <a:buFont typeface="Helvetica Neue Light"/>
              <a:buChar char="•"/>
            </a:pPr>
            <a:r>
              <a:rPr b="0" i="0" lang="en-US" sz="6600" u="none" cap="none" strike="noStrike">
                <a:solidFill>
                  <a:srgbClr val="FFFFFF"/>
                </a:solidFill>
                <a:latin typeface="Helvetica Neue Light"/>
                <a:ea typeface="Helvetica Neue Light"/>
                <a:cs typeface="Helvetica Neue Light"/>
                <a:sym typeface="Helvetica Neue Light"/>
              </a:rPr>
              <a:t>El cielo </a:t>
            </a:r>
            <a:r>
              <a:rPr b="0" i="0" lang="en-US" sz="4700" u="none" cap="none" strike="noStrike">
                <a:solidFill>
                  <a:srgbClr val="FFFFFF"/>
                </a:solidFill>
                <a:latin typeface="Helvetica Neue Light"/>
                <a:ea typeface="Helvetica Neue Light"/>
                <a:cs typeface="Helvetica Neue Light"/>
                <a:sym typeface="Helvetica Neue Light"/>
              </a:rPr>
              <a:t>es un </a:t>
            </a:r>
            <a:r>
              <a:rPr b="0" i="0" lang="en-US" sz="6600" u="none" cap="none" strike="noStrike">
                <a:solidFill>
                  <a:srgbClr val="FFFFFF"/>
                </a:solidFill>
                <a:latin typeface="Helvetica Neue Light"/>
                <a:ea typeface="Helvetica Neue Light"/>
                <a:cs typeface="Helvetica Neue Light"/>
                <a:sym typeface="Helvetica Neue Light"/>
              </a:rPr>
              <a:t>lugar extraño</a:t>
            </a:r>
            <a:r>
              <a:rPr b="0" i="0" lang="en-US" sz="4700" u="none" cap="none" strike="noStrike">
                <a:solidFill>
                  <a:srgbClr val="FFFFFF"/>
                </a:solidFill>
                <a:latin typeface="Helvetica Neue Light"/>
                <a:ea typeface="Helvetica Neue Light"/>
                <a:cs typeface="Helvetica Neue Light"/>
                <a:sym typeface="Helvetica Neue Light"/>
              </a:rPr>
              <a:t>, porque </a:t>
            </a:r>
            <a:r>
              <a:rPr b="0" i="0" lang="en-US" sz="6600" u="none" cap="none" strike="noStrike">
                <a:solidFill>
                  <a:srgbClr val="FFFFFF"/>
                </a:solidFill>
                <a:latin typeface="Helvetica Neue Light"/>
                <a:ea typeface="Helvetica Neue Light"/>
                <a:cs typeface="Helvetica Neue Light"/>
                <a:sym typeface="Helvetica Neue Light"/>
              </a:rPr>
              <a:t>no lo tienen </a:t>
            </a:r>
            <a:r>
              <a:rPr b="0" i="0" lang="en-US" sz="4700" u="none" cap="none" strike="noStrike">
                <a:solidFill>
                  <a:srgbClr val="FFFFFF"/>
                </a:solidFill>
                <a:latin typeface="Helvetica Neue Light"/>
                <a:ea typeface="Helvetica Neue Light"/>
                <a:cs typeface="Helvetica Neue Light"/>
                <a:sym typeface="Helvetica Neue Light"/>
              </a:rPr>
              <a:t>en </a:t>
            </a:r>
            <a:r>
              <a:rPr b="0" i="0" lang="en-US" sz="6600" u="none" cap="none" strike="noStrike">
                <a:solidFill>
                  <a:srgbClr val="FFFFFF"/>
                </a:solidFill>
                <a:latin typeface="Helvetica Neue Light"/>
                <a:ea typeface="Helvetica Neue Light"/>
                <a:cs typeface="Helvetica Neue Light"/>
                <a:sym typeface="Helvetica Neue Light"/>
              </a:rPr>
              <a:t>cuenta.</a:t>
            </a:r>
            <a:endParaRPr/>
          </a:p>
        </p:txBody>
      </p:sp>
      <p:pic>
        <p:nvPicPr>
          <p:cNvPr id="216" name="Google Shape;216;p20"/>
          <p:cNvPicPr preferRelativeResize="0"/>
          <p:nvPr/>
        </p:nvPicPr>
        <p:blipFill rotWithShape="1">
          <a:blip r:embed="rId3">
            <a:alphaModFix/>
          </a:blip>
          <a:srcRect b="0" l="0" r="0" t="0"/>
          <a:stretch/>
        </p:blipFill>
        <p:spPr>
          <a:xfrm>
            <a:off x="6881812" y="3470275"/>
            <a:ext cx="317500" cy="1714500"/>
          </a:xfrm>
          <a:prstGeom prst="rect">
            <a:avLst/>
          </a:prstGeom>
          <a:noFill/>
          <a:ln>
            <a:noFill/>
          </a:ln>
        </p:spPr>
      </p:pic>
      <p:pic>
        <p:nvPicPr>
          <p:cNvPr id="217" name="Google Shape;217;p20"/>
          <p:cNvPicPr preferRelativeResize="0"/>
          <p:nvPr/>
        </p:nvPicPr>
        <p:blipFill rotWithShape="1">
          <a:blip r:embed="rId3">
            <a:alphaModFix/>
          </a:blip>
          <a:srcRect b="0" l="0" r="0" t="0"/>
          <a:stretch/>
        </p:blipFill>
        <p:spPr>
          <a:xfrm>
            <a:off x="17522825" y="3470275"/>
            <a:ext cx="317500" cy="1714500"/>
          </a:xfrm>
          <a:prstGeom prst="rect">
            <a:avLst/>
          </a:prstGeom>
          <a:noFill/>
          <a:ln>
            <a:noFill/>
          </a:ln>
        </p:spPr>
      </p:pic>
      <p:sp>
        <p:nvSpPr>
          <p:cNvPr id="218" name="Google Shape;218;p20"/>
          <p:cNvSpPr txBox="1"/>
          <p:nvPr/>
        </p:nvSpPr>
        <p:spPr>
          <a:xfrm>
            <a:off x="4683125" y="201612"/>
            <a:ext cx="15028862" cy="1192212"/>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7200"/>
              <a:buFont typeface="Helvetica Neue"/>
              <a:buNone/>
            </a:pPr>
            <a:r>
              <a:rPr b="1" i="0" lang="en-US" sz="7200" u="none">
                <a:solidFill>
                  <a:srgbClr val="FFFFFF"/>
                </a:solidFill>
                <a:latin typeface="Helvetica Neue"/>
                <a:ea typeface="Helvetica Neue"/>
                <a:cs typeface="Helvetica Neue"/>
                <a:sym typeface="Helvetica Neue"/>
              </a:rPr>
              <a:t>El señor desea sacudir las mentes</a:t>
            </a:r>
            <a:endParaRPr/>
          </a:p>
        </p:txBody>
      </p:sp>
      <p:sp>
        <p:nvSpPr>
          <p:cNvPr id="219" name="Google Shape;219;p20"/>
          <p:cNvSpPr txBox="1"/>
          <p:nvPr/>
        </p:nvSpPr>
        <p:spPr>
          <a:xfrm>
            <a:off x="3254375" y="2265362"/>
            <a:ext cx="17886362" cy="88265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5200"/>
              <a:buFont typeface="Helvetica Neue Light"/>
              <a:buNone/>
            </a:pPr>
            <a:r>
              <a:rPr b="0" i="0" lang="en-US" sz="5200" u="none">
                <a:solidFill>
                  <a:srgbClr val="FFFFFF"/>
                </a:solidFill>
                <a:latin typeface="Helvetica Neue Light"/>
                <a:ea typeface="Helvetica Neue Light"/>
                <a:cs typeface="Helvetica Neue Light"/>
                <a:sym typeface="Helvetica Neue Light"/>
              </a:rPr>
              <a:t>Cristo ve a los hombres tan absortos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9C5384"/>
            </a:gs>
            <a:gs pos="100000">
              <a:srgbClr val="2F3134"/>
            </a:gs>
          </a:gsLst>
          <a:lin ang="5400000" scaled="0"/>
        </a:gradFill>
      </p:bgPr>
    </p:bg>
    <p:spTree>
      <p:nvGrpSpPr>
        <p:cNvPr id="223" name="Shape 223"/>
        <p:cNvGrpSpPr/>
        <p:nvPr/>
      </p:nvGrpSpPr>
      <p:grpSpPr>
        <a:xfrm>
          <a:off x="0" y="0"/>
          <a:ext cx="0" cy="0"/>
          <a:chOff x="0" y="0"/>
          <a:chExt cx="0" cy="0"/>
        </a:xfrm>
      </p:grpSpPr>
      <p:sp>
        <p:nvSpPr>
          <p:cNvPr descr="AutoShape 2" id="224" name="Google Shape;224;p21"/>
          <p:cNvSpPr txBox="1"/>
          <p:nvPr/>
        </p:nvSpPr>
        <p:spPr>
          <a:xfrm>
            <a:off x="417512" y="4095750"/>
            <a:ext cx="23560088" cy="8802687"/>
          </a:xfrm>
          <a:prstGeom prst="rect">
            <a:avLst/>
          </a:prstGeom>
          <a:solidFill>
            <a:srgbClr val="333237"/>
          </a:solidFill>
          <a:ln>
            <a:noFill/>
          </a:ln>
          <a:effectLst>
            <a:outerShdw blurRad="63500" dir="5400000" dist="8455">
              <a:srgbClr val="000000"/>
            </a:outerShdw>
          </a:effectLst>
        </p:spPr>
        <p:txBody>
          <a:bodyPr anchorCtr="0" anchor="t" bIns="45700" lIns="45700" spcFirstLastPara="1" rIns="45700" wrap="square" tIns="45700">
            <a:noAutofit/>
          </a:bodyPr>
          <a:lstStyle/>
          <a:p>
            <a:pPr indent="0" lvl="0" marL="0" marR="0" rtl="0" algn="ctr">
              <a:lnSpc>
                <a:spcPct val="100000"/>
              </a:lnSpc>
              <a:spcBef>
                <a:spcPts val="0"/>
              </a:spcBef>
              <a:spcAft>
                <a:spcPts val="0"/>
              </a:spcAft>
              <a:buNone/>
            </a:pPr>
            <a:r>
              <a:t/>
            </a:r>
            <a:endParaRPr b="0" i="0" sz="5200" u="none">
              <a:solidFill>
                <a:srgbClr val="FFFFFF"/>
              </a:solidFill>
              <a:latin typeface="Helvetica Neue"/>
              <a:ea typeface="Helvetica Neue"/>
              <a:cs typeface="Helvetica Neue"/>
              <a:sym typeface="Helvetica Neue"/>
            </a:endParaRPr>
          </a:p>
        </p:txBody>
      </p:sp>
      <p:sp>
        <p:nvSpPr>
          <p:cNvPr descr="Mejorar nuestro espíritu es un deber que tenemos con nosotros mismos, con la sociedad y con Dios. Pero nunca debemos idear medios de cultivar el intelecto a expensas de lo moral y lo espiritual.…" id="225" name="Google Shape;225;p21"/>
          <p:cNvSpPr txBox="1"/>
          <p:nvPr/>
        </p:nvSpPr>
        <p:spPr>
          <a:xfrm>
            <a:off x="1906587" y="4643437"/>
            <a:ext cx="20213636" cy="7707312"/>
          </a:xfrm>
          <a:prstGeom prst="rect">
            <a:avLst/>
          </a:prstGeom>
          <a:noFill/>
          <a:ln>
            <a:noFill/>
          </a:ln>
          <a:effectLst>
            <a:outerShdw blurRad="63500">
              <a:srgbClr val="000000">
                <a:alpha val="79607"/>
              </a:srgbClr>
            </a:outerShdw>
          </a:effectLst>
        </p:spPr>
        <p:txBody>
          <a:bodyPr anchorCtr="0" anchor="ctr" bIns="50800" lIns="50800" spcFirstLastPara="1" rIns="50800" wrap="square" tIns="50800">
            <a:spAutoFit/>
          </a:bodyPr>
          <a:lstStyle/>
          <a:p>
            <a:pPr indent="-777875" lvl="2" marL="777875" marR="0" rtl="0" algn="l">
              <a:lnSpc>
                <a:spcPct val="130303"/>
              </a:lnSpc>
              <a:spcBef>
                <a:spcPts val="0"/>
              </a:spcBef>
              <a:spcAft>
                <a:spcPts val="0"/>
              </a:spcAft>
              <a:buClr>
                <a:srgbClr val="FFFFFF"/>
              </a:buClr>
              <a:buSzPts val="6600"/>
              <a:buFont typeface="Helvetica Neue Light"/>
              <a:buChar char="•"/>
            </a:pPr>
            <a:r>
              <a:rPr b="0" i="0" lang="en-US" sz="6600" u="none" cap="none" strike="noStrike">
                <a:solidFill>
                  <a:srgbClr val="FFFFFF"/>
                </a:solidFill>
                <a:latin typeface="Helvetica Neue Light"/>
                <a:ea typeface="Helvetica Neue Light"/>
                <a:cs typeface="Helvetica Neue Light"/>
                <a:sym typeface="Helvetica Neue Light"/>
              </a:rPr>
              <a:t>Se cansan</a:t>
            </a:r>
            <a:r>
              <a:rPr b="0" i="0" lang="en-US" sz="4700" u="none" cap="none" strike="noStrike">
                <a:solidFill>
                  <a:srgbClr val="FFFFFF"/>
                </a:solidFill>
                <a:latin typeface="Helvetica Neue Light"/>
                <a:ea typeface="Helvetica Neue Light"/>
                <a:cs typeface="Helvetica Neue Light"/>
                <a:sym typeface="Helvetica Neue Light"/>
              </a:rPr>
              <a:t> de </a:t>
            </a:r>
            <a:r>
              <a:rPr b="0" i="0" lang="en-US" sz="6600" u="none" cap="none" strike="noStrike">
                <a:solidFill>
                  <a:srgbClr val="FFFFFF"/>
                </a:solidFill>
                <a:latin typeface="Helvetica Neue Light"/>
                <a:ea typeface="Helvetica Neue Light"/>
                <a:cs typeface="Helvetica Neue Light"/>
                <a:sym typeface="Helvetica Neue Light"/>
              </a:rPr>
              <a:t>escuchar </a:t>
            </a:r>
            <a:r>
              <a:rPr b="0" i="0" lang="en-US" sz="4700" u="none" cap="none" strike="noStrike">
                <a:solidFill>
                  <a:srgbClr val="FFFFFF"/>
                </a:solidFill>
                <a:latin typeface="Helvetica Neue Light"/>
                <a:ea typeface="Helvetica Neue Light"/>
                <a:cs typeface="Helvetica Neue Light"/>
                <a:sym typeface="Helvetica Neue Light"/>
              </a:rPr>
              <a:t>sobre </a:t>
            </a:r>
            <a:r>
              <a:rPr b="0" i="0" lang="en-US" sz="6600" u="none" cap="none" strike="noStrike">
                <a:solidFill>
                  <a:srgbClr val="FFFFFF"/>
                </a:solidFill>
                <a:latin typeface="Helvetica Neue Light"/>
                <a:ea typeface="Helvetica Neue Light"/>
                <a:cs typeface="Helvetica Neue Light"/>
                <a:sym typeface="Helvetica Neue Light"/>
              </a:rPr>
              <a:t>ellas.</a:t>
            </a:r>
            <a:endParaRPr b="0" i="0" sz="6600" u="none" cap="none" strike="noStrike">
              <a:solidFill>
                <a:srgbClr val="FFFFFF"/>
              </a:solidFill>
              <a:latin typeface="Helvetica Neue Light"/>
              <a:ea typeface="Helvetica Neue Light"/>
              <a:cs typeface="Helvetica Neue Light"/>
              <a:sym typeface="Helvetica Neue Light"/>
            </a:endParaRPr>
          </a:p>
          <a:p>
            <a:pPr indent="-777875" lvl="2" marL="777875" marR="0" rtl="0" algn="l">
              <a:lnSpc>
                <a:spcPct val="130303"/>
              </a:lnSpc>
              <a:spcBef>
                <a:spcPts val="0"/>
              </a:spcBef>
              <a:spcAft>
                <a:spcPts val="0"/>
              </a:spcAft>
              <a:buClr>
                <a:srgbClr val="FFFFFF"/>
              </a:buClr>
              <a:buSzPts val="6600"/>
              <a:buFont typeface="Helvetica Neue Light"/>
              <a:buChar char="•"/>
            </a:pPr>
            <a:r>
              <a:rPr b="0" i="0" lang="en-US" sz="6600" u="none" cap="none" strike="noStrike">
                <a:solidFill>
                  <a:srgbClr val="FFFFFF"/>
                </a:solidFill>
                <a:latin typeface="Helvetica Neue Light"/>
                <a:ea typeface="Helvetica Neue Light"/>
                <a:cs typeface="Helvetica Neue Light"/>
                <a:sym typeface="Helvetica Neue Light"/>
              </a:rPr>
              <a:t>No les gusta </a:t>
            </a:r>
            <a:r>
              <a:rPr b="0" i="0" lang="en-US" sz="4700" u="none" cap="none" strike="noStrike">
                <a:solidFill>
                  <a:srgbClr val="FFFFFF"/>
                </a:solidFill>
                <a:latin typeface="Helvetica Neue Light"/>
                <a:ea typeface="Helvetica Neue Light"/>
                <a:cs typeface="Helvetica Neue Light"/>
                <a:sym typeface="Helvetica Neue Light"/>
              </a:rPr>
              <a:t>que sus </a:t>
            </a:r>
            <a:r>
              <a:rPr b="0" i="0" lang="en-US" sz="6600" u="none" cap="none" strike="noStrike">
                <a:solidFill>
                  <a:srgbClr val="FFFFFF"/>
                </a:solidFill>
                <a:latin typeface="Helvetica Neue Light"/>
                <a:ea typeface="Helvetica Neue Light"/>
                <a:cs typeface="Helvetica Neue Light"/>
                <a:sym typeface="Helvetica Neue Light"/>
              </a:rPr>
              <a:t>mentes sean perturbadas </a:t>
            </a:r>
            <a:r>
              <a:rPr b="0" i="0" lang="en-US" sz="4700" u="none" cap="none" strike="noStrike">
                <a:solidFill>
                  <a:srgbClr val="FFFFFF"/>
                </a:solidFill>
                <a:latin typeface="Helvetica Neue Light"/>
                <a:ea typeface="Helvetica Neue Light"/>
                <a:cs typeface="Helvetica Neue Light"/>
                <a:sym typeface="Helvetica Neue Light"/>
              </a:rPr>
              <a:t>con </a:t>
            </a:r>
            <a:r>
              <a:rPr b="0" i="0" lang="en-US" sz="6600" u="none" cap="none" strike="noStrike">
                <a:solidFill>
                  <a:srgbClr val="FFFFFF"/>
                </a:solidFill>
                <a:latin typeface="Helvetica Neue Light"/>
                <a:ea typeface="Helvetica Neue Light"/>
                <a:cs typeface="Helvetica Neue Light"/>
                <a:sym typeface="Helvetica Neue Light"/>
              </a:rPr>
              <a:t>respecto</a:t>
            </a:r>
            <a:r>
              <a:rPr b="0" i="0" lang="en-US" sz="4700" u="none" cap="none" strike="noStrike">
                <a:solidFill>
                  <a:srgbClr val="FFFFFF"/>
                </a:solidFill>
                <a:latin typeface="Helvetica Neue Light"/>
                <a:ea typeface="Helvetica Neue Light"/>
                <a:cs typeface="Helvetica Neue Light"/>
                <a:sym typeface="Helvetica Neue Light"/>
              </a:rPr>
              <a:t> a su </a:t>
            </a:r>
            <a:r>
              <a:rPr b="0" i="0" lang="en-US" sz="6600" u="none" cap="none" strike="noStrike">
                <a:solidFill>
                  <a:srgbClr val="FFFFFF"/>
                </a:solidFill>
                <a:latin typeface="Helvetica Neue Light"/>
                <a:ea typeface="Helvetica Neue Light"/>
                <a:cs typeface="Helvetica Neue Light"/>
                <a:sym typeface="Helvetica Neue Light"/>
              </a:rPr>
              <a:t>necesidad de salvación</a:t>
            </a:r>
            <a:r>
              <a:rPr b="0" i="0" lang="en-US" sz="4700" u="none" cap="none" strike="noStrike">
                <a:solidFill>
                  <a:srgbClr val="FFFFFF"/>
                </a:solidFill>
                <a:latin typeface="Helvetica Neue Light"/>
                <a:ea typeface="Helvetica Neue Light"/>
                <a:cs typeface="Helvetica Neue Light"/>
                <a:sym typeface="Helvetica Neue Light"/>
              </a:rPr>
              <a:t>, y</a:t>
            </a:r>
            <a:endParaRPr b="0" i="0" sz="4700" u="none" cap="none" strike="noStrike">
              <a:solidFill>
                <a:srgbClr val="FFFFFF"/>
              </a:solidFill>
              <a:latin typeface="Helvetica Neue Light"/>
              <a:ea typeface="Helvetica Neue Light"/>
              <a:cs typeface="Helvetica Neue Light"/>
              <a:sym typeface="Helvetica Neue Light"/>
            </a:endParaRPr>
          </a:p>
          <a:p>
            <a:pPr indent="-777875" lvl="2" marL="777875" marR="0" rtl="0" algn="l">
              <a:lnSpc>
                <a:spcPct val="130303"/>
              </a:lnSpc>
              <a:spcBef>
                <a:spcPts val="0"/>
              </a:spcBef>
              <a:spcAft>
                <a:spcPts val="0"/>
              </a:spcAft>
              <a:buClr>
                <a:srgbClr val="FFFFFF"/>
              </a:buClr>
              <a:buSzPts val="6600"/>
              <a:buFont typeface="Helvetica Neue Light"/>
              <a:buChar char="•"/>
            </a:pPr>
            <a:r>
              <a:rPr b="0" i="0" lang="en-US" sz="6600" u="none" cap="none" strike="noStrike">
                <a:solidFill>
                  <a:srgbClr val="FFFFFF"/>
                </a:solidFill>
                <a:latin typeface="Helvetica Neue Light"/>
                <a:ea typeface="Helvetica Neue Light"/>
                <a:cs typeface="Helvetica Neue Light"/>
                <a:sym typeface="Helvetica Neue Light"/>
              </a:rPr>
              <a:t>Prefieren dedicarse</a:t>
            </a:r>
            <a:r>
              <a:rPr b="0" i="0" lang="en-US" sz="4700" u="none" cap="none" strike="noStrike">
                <a:solidFill>
                  <a:srgbClr val="FFFFFF"/>
                </a:solidFill>
                <a:latin typeface="Helvetica Neue Light"/>
                <a:ea typeface="Helvetica Neue Light"/>
                <a:cs typeface="Helvetica Neue Light"/>
                <a:sym typeface="Helvetica Neue Light"/>
              </a:rPr>
              <a:t> a las </a:t>
            </a:r>
            <a:r>
              <a:rPr b="0" i="0" lang="en-US" sz="6600" u="none" cap="none" strike="noStrike">
                <a:solidFill>
                  <a:srgbClr val="FFFFFF"/>
                </a:solidFill>
                <a:latin typeface="Helvetica Neue Light"/>
                <a:ea typeface="Helvetica Neue Light"/>
                <a:cs typeface="Helvetica Neue Light"/>
                <a:sym typeface="Helvetica Neue Light"/>
              </a:rPr>
              <a:t>diversiones. </a:t>
            </a:r>
            <a:endParaRPr b="0" i="0" sz="6600" u="none" cap="none" strike="noStrike">
              <a:solidFill>
                <a:srgbClr val="FFFFFF"/>
              </a:solidFill>
              <a:latin typeface="Helvetica Neue Light"/>
              <a:ea typeface="Helvetica Neue Light"/>
              <a:cs typeface="Helvetica Neue Light"/>
              <a:sym typeface="Helvetica Neue Light"/>
            </a:endParaRPr>
          </a:p>
          <a:p>
            <a:pPr indent="-777875" lvl="2" marL="777875" marR="0" rtl="0" algn="l">
              <a:lnSpc>
                <a:spcPct val="130303"/>
              </a:lnSpc>
              <a:spcBef>
                <a:spcPts val="0"/>
              </a:spcBef>
              <a:spcAft>
                <a:spcPts val="0"/>
              </a:spcAft>
              <a:buClr>
                <a:srgbClr val="FFFFFF"/>
              </a:buClr>
              <a:buSzPts val="6600"/>
              <a:buFont typeface="Helvetica Neue Light"/>
              <a:buChar char="•"/>
            </a:pPr>
            <a:r>
              <a:rPr b="0" i="0" lang="en-US" sz="6600" u="none" cap="none" strike="noStrike">
                <a:solidFill>
                  <a:srgbClr val="FFFFFF"/>
                </a:solidFill>
                <a:latin typeface="Helvetica Neue Light"/>
                <a:ea typeface="Helvetica Neue Light"/>
                <a:cs typeface="Helvetica Neue Light"/>
                <a:sym typeface="Helvetica Neue Light"/>
              </a:rPr>
              <a:t>El Señor desea sacudir sus mentes,</a:t>
            </a:r>
            <a:endParaRPr b="0" i="0" sz="6600" u="none" cap="none" strike="noStrike">
              <a:solidFill>
                <a:srgbClr val="FFFFFF"/>
              </a:solidFill>
              <a:latin typeface="Helvetica Neue Light"/>
              <a:ea typeface="Helvetica Neue Light"/>
              <a:cs typeface="Helvetica Neue Light"/>
              <a:sym typeface="Helvetica Neue Light"/>
            </a:endParaRPr>
          </a:p>
          <a:p>
            <a:pPr indent="-777875" lvl="2" marL="777875" marR="0" rtl="0" algn="l">
              <a:lnSpc>
                <a:spcPct val="130303"/>
              </a:lnSpc>
              <a:spcBef>
                <a:spcPts val="0"/>
              </a:spcBef>
              <a:spcAft>
                <a:spcPts val="0"/>
              </a:spcAft>
              <a:buClr>
                <a:srgbClr val="FFFFFF"/>
              </a:buClr>
              <a:buSzPts val="4700"/>
              <a:buFont typeface="Helvetica Neue Light"/>
              <a:buChar char="•"/>
            </a:pPr>
            <a:r>
              <a:rPr b="0" i="0" lang="en-US" sz="4700" u="none" cap="none" strike="noStrike">
                <a:solidFill>
                  <a:srgbClr val="FFFFFF"/>
                </a:solidFill>
                <a:latin typeface="Helvetica Neue Light"/>
                <a:ea typeface="Helvetica Neue Light"/>
                <a:cs typeface="Helvetica Neue Light"/>
                <a:sym typeface="Helvetica Neue Light"/>
              </a:rPr>
              <a:t>Para que </a:t>
            </a:r>
            <a:r>
              <a:rPr b="0" i="0" lang="en-US" sz="6600" u="none" cap="none" strike="noStrike">
                <a:solidFill>
                  <a:srgbClr val="FFFFFF"/>
                </a:solidFill>
                <a:latin typeface="Helvetica Neue Light"/>
                <a:ea typeface="Helvetica Neue Light"/>
                <a:cs typeface="Helvetica Neue Light"/>
                <a:sym typeface="Helvetica Neue Light"/>
              </a:rPr>
              <a:t>puedan ser llevados a aferrarse </a:t>
            </a:r>
            <a:r>
              <a:rPr b="0" i="0" lang="en-US" sz="4700" u="none" cap="none" strike="noStrike">
                <a:solidFill>
                  <a:srgbClr val="FFFFFF"/>
                </a:solidFill>
                <a:latin typeface="Helvetica Neue Light"/>
                <a:ea typeface="Helvetica Neue Light"/>
                <a:cs typeface="Helvetica Neue Light"/>
                <a:sym typeface="Helvetica Neue Light"/>
              </a:rPr>
              <a:t>de las </a:t>
            </a:r>
            <a:r>
              <a:rPr b="0" i="0" lang="en-US" sz="6600" u="none" cap="none" strike="noStrike">
                <a:solidFill>
                  <a:srgbClr val="FFFFFF"/>
                </a:solidFill>
                <a:latin typeface="Helvetica Neue Light"/>
                <a:ea typeface="Helvetica Neue Light"/>
                <a:cs typeface="Helvetica Neue Light"/>
                <a:sym typeface="Helvetica Neue Light"/>
              </a:rPr>
              <a:t>realidades eternas.</a:t>
            </a:r>
            <a:endParaRPr/>
          </a:p>
        </p:txBody>
      </p:sp>
      <p:pic>
        <p:nvPicPr>
          <p:cNvPr id="226" name="Google Shape;226;p21"/>
          <p:cNvPicPr preferRelativeResize="0"/>
          <p:nvPr/>
        </p:nvPicPr>
        <p:blipFill rotWithShape="1">
          <a:blip r:embed="rId3">
            <a:alphaModFix/>
          </a:blip>
          <a:srcRect b="0" l="0" r="0" t="0"/>
          <a:stretch/>
        </p:blipFill>
        <p:spPr>
          <a:xfrm>
            <a:off x="6881812" y="3228975"/>
            <a:ext cx="317500" cy="1714500"/>
          </a:xfrm>
          <a:prstGeom prst="rect">
            <a:avLst/>
          </a:prstGeom>
          <a:noFill/>
          <a:ln>
            <a:noFill/>
          </a:ln>
        </p:spPr>
      </p:pic>
      <p:pic>
        <p:nvPicPr>
          <p:cNvPr id="227" name="Google Shape;227;p21"/>
          <p:cNvPicPr preferRelativeResize="0"/>
          <p:nvPr/>
        </p:nvPicPr>
        <p:blipFill rotWithShape="1">
          <a:blip r:embed="rId3">
            <a:alphaModFix/>
          </a:blip>
          <a:srcRect b="0" l="0" r="0" t="0"/>
          <a:stretch/>
        </p:blipFill>
        <p:spPr>
          <a:xfrm>
            <a:off x="17522825" y="3228975"/>
            <a:ext cx="317500" cy="1714500"/>
          </a:xfrm>
          <a:prstGeom prst="rect">
            <a:avLst/>
          </a:prstGeom>
          <a:noFill/>
          <a:ln>
            <a:noFill/>
          </a:ln>
        </p:spPr>
      </p:pic>
      <p:sp>
        <p:nvSpPr>
          <p:cNvPr id="228" name="Google Shape;228;p21"/>
          <p:cNvSpPr txBox="1"/>
          <p:nvPr/>
        </p:nvSpPr>
        <p:spPr>
          <a:xfrm>
            <a:off x="4683125" y="201612"/>
            <a:ext cx="15028862" cy="1192212"/>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7200"/>
              <a:buFont typeface="Helvetica Neue"/>
              <a:buNone/>
            </a:pPr>
            <a:r>
              <a:rPr b="1" i="0" lang="en-US" sz="7200" u="none">
                <a:solidFill>
                  <a:srgbClr val="FFFFFF"/>
                </a:solidFill>
                <a:latin typeface="Helvetica Neue"/>
                <a:ea typeface="Helvetica Neue"/>
                <a:cs typeface="Helvetica Neue"/>
                <a:sym typeface="Helvetica Neue"/>
              </a:rPr>
              <a:t>El señor desea sacudir las mentes</a:t>
            </a:r>
            <a:endParaRPr/>
          </a:p>
        </p:txBody>
      </p:sp>
      <p:sp>
        <p:nvSpPr>
          <p:cNvPr id="229" name="Google Shape;229;p21"/>
          <p:cNvSpPr txBox="1"/>
          <p:nvPr/>
        </p:nvSpPr>
        <p:spPr>
          <a:xfrm>
            <a:off x="4103687" y="1979612"/>
            <a:ext cx="16187737" cy="1019175"/>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6100"/>
              <a:buFont typeface="Helvetica Neue Light"/>
              <a:buNone/>
            </a:pPr>
            <a:r>
              <a:rPr b="0" i="0" lang="en-US" sz="6100" u="none">
                <a:solidFill>
                  <a:srgbClr val="FFFFFF"/>
                </a:solidFill>
                <a:latin typeface="Helvetica Neue Light"/>
                <a:ea typeface="Helvetica Neue Light"/>
                <a:cs typeface="Helvetica Neue Light"/>
                <a:sym typeface="Helvetica Neue Light"/>
              </a:rPr>
              <a:t>Al no estar familiarizados </a:t>
            </a:r>
            <a:r>
              <a:rPr b="0" i="0" lang="en-US" sz="4700" u="none">
                <a:solidFill>
                  <a:srgbClr val="FFFFFF"/>
                </a:solidFill>
                <a:latin typeface="Helvetica Neue Light"/>
                <a:ea typeface="Helvetica Neue Light"/>
                <a:cs typeface="Helvetica Neue Light"/>
                <a:sym typeface="Helvetica Neue Light"/>
              </a:rPr>
              <a:t>con</a:t>
            </a:r>
            <a:r>
              <a:rPr b="0" i="0" lang="en-US" sz="6100" u="none">
                <a:solidFill>
                  <a:srgbClr val="FFFFFF"/>
                </a:solidFill>
                <a:latin typeface="Helvetica Neue Light"/>
                <a:ea typeface="Helvetica Neue Light"/>
                <a:cs typeface="Helvetica Neue Light"/>
                <a:sym typeface="Helvetica Neue Light"/>
              </a:rPr>
              <a:t> las cosas celestiales: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2" name="Shape 42"/>
        <p:cNvGrpSpPr/>
        <p:nvPr/>
      </p:nvGrpSpPr>
      <p:grpSpPr>
        <a:xfrm>
          <a:off x="0" y="0"/>
          <a:ext cx="0" cy="0"/>
          <a:chOff x="0" y="0"/>
          <a:chExt cx="0" cy="0"/>
        </a:xfrm>
      </p:grpSpPr>
      <p:pic>
        <p:nvPicPr>
          <p:cNvPr descr="Galería de imágenes" id="43" name="Google Shape;43;p3"/>
          <p:cNvPicPr preferRelativeResize="0"/>
          <p:nvPr/>
        </p:nvPicPr>
        <p:blipFill rotWithShape="1">
          <a:blip r:embed="rId4">
            <a:alphaModFix/>
          </a:blip>
          <a:srcRect b="4305" l="0" r="0" t="4306"/>
          <a:stretch/>
        </p:blipFill>
        <p:spPr>
          <a:xfrm>
            <a:off x="7732712" y="3200400"/>
            <a:ext cx="13895387" cy="9067800"/>
          </a:xfrm>
          <a:prstGeom prst="rect">
            <a:avLst/>
          </a:prstGeom>
          <a:noFill/>
          <a:ln>
            <a:noFill/>
          </a:ln>
        </p:spPr>
      </p:pic>
      <p:pic>
        <p:nvPicPr>
          <p:cNvPr descr="Galería de imágenes" id="44" name="Google Shape;44;p3"/>
          <p:cNvPicPr preferRelativeResize="0"/>
          <p:nvPr/>
        </p:nvPicPr>
        <p:blipFill rotWithShape="1">
          <a:blip r:embed="rId5">
            <a:alphaModFix/>
          </a:blip>
          <a:srcRect b="0" l="2065" r="2066" t="0"/>
          <a:stretch/>
        </p:blipFill>
        <p:spPr>
          <a:xfrm>
            <a:off x="166687" y="2898775"/>
            <a:ext cx="6678612" cy="4351337"/>
          </a:xfrm>
          <a:prstGeom prst="rect">
            <a:avLst/>
          </a:prstGeom>
          <a:noFill/>
          <a:ln>
            <a:noFill/>
          </a:ln>
        </p:spPr>
      </p:pic>
      <p:sp>
        <p:nvSpPr>
          <p:cNvPr descr="Relaciones básicas" id="45" name="Google Shape;45;p3"/>
          <p:cNvSpPr txBox="1"/>
          <p:nvPr>
            <p:ph type="title"/>
          </p:nvPr>
        </p:nvSpPr>
        <p:spPr>
          <a:xfrm>
            <a:off x="5632450" y="1004887"/>
            <a:ext cx="16144876" cy="1625600"/>
          </a:xfrm>
          <a:prstGeom prst="rect">
            <a:avLst/>
          </a:prstGeom>
          <a:noFill/>
          <a:ln>
            <a:noFill/>
          </a:ln>
        </p:spPr>
        <p:txBody>
          <a:bodyPr anchorCtr="0" anchor="ctr" bIns="50800" lIns="50800" spcFirstLastPara="1" rIns="50800" wrap="square" tIns="50800">
            <a:noAutofit/>
          </a:bodyPr>
          <a:lstStyle/>
          <a:p>
            <a:pPr indent="0" lvl="0" marL="0" rtl="0" algn="ctr">
              <a:lnSpc>
                <a:spcPct val="86597"/>
              </a:lnSpc>
              <a:spcBef>
                <a:spcPts val="0"/>
              </a:spcBef>
              <a:spcAft>
                <a:spcPts val="0"/>
              </a:spcAft>
              <a:buClr>
                <a:srgbClr val="EBEBEB"/>
              </a:buClr>
              <a:buSzPts val="9700"/>
              <a:buFont typeface="Helvetica Neue"/>
              <a:buNone/>
            </a:pPr>
            <a:r>
              <a:rPr b="1" i="0" lang="en-US" sz="9700" u="none">
                <a:solidFill>
                  <a:srgbClr val="EBEBEB"/>
                </a:solidFill>
                <a:latin typeface="Helvetica Neue"/>
                <a:ea typeface="Helvetica Neue"/>
                <a:cs typeface="Helvetica Neue"/>
                <a:sym typeface="Helvetica Neue"/>
              </a:rPr>
              <a:t>El desarrollo </a:t>
            </a:r>
            <a:r>
              <a:rPr b="0" i="0" lang="en-US" sz="7700" u="none">
                <a:solidFill>
                  <a:srgbClr val="EBEBEB"/>
                </a:solidFill>
                <a:latin typeface="Helvetica Neue"/>
                <a:ea typeface="Helvetica Neue"/>
                <a:cs typeface="Helvetica Neue"/>
                <a:sym typeface="Helvetica Neue"/>
              </a:rPr>
              <a:t>de la </a:t>
            </a:r>
            <a:r>
              <a:rPr b="1" i="0" lang="en-US" sz="9700" u="none">
                <a:solidFill>
                  <a:srgbClr val="EBEBEB"/>
                </a:solidFill>
                <a:latin typeface="Helvetica Neue"/>
                <a:ea typeface="Helvetica Neue"/>
                <a:cs typeface="Helvetica Neue"/>
                <a:sym typeface="Helvetica Neue"/>
              </a:rPr>
              <a:t>mente</a:t>
            </a:r>
            <a:endParaRPr/>
          </a:p>
        </p:txBody>
      </p:sp>
      <p:sp>
        <p:nvSpPr>
          <p:cNvPr descr="Enfermedades que se originan…" id="46" name="Google Shape;46;p3"/>
          <p:cNvSpPr txBox="1"/>
          <p:nvPr/>
        </p:nvSpPr>
        <p:spPr>
          <a:xfrm>
            <a:off x="9390062" y="3968750"/>
            <a:ext cx="5780087" cy="1804987"/>
          </a:xfrm>
          <a:prstGeom prst="rect">
            <a:avLst/>
          </a:prstGeom>
          <a:noFill/>
          <a:ln>
            <a:noFill/>
          </a:ln>
        </p:spPr>
        <p:txBody>
          <a:bodyPr anchorCtr="0" anchor="ctr" bIns="50800" lIns="50800" spcFirstLastPara="1" rIns="50800" wrap="square" tIns="50800">
            <a:spAutoFit/>
          </a:bodyPr>
          <a:lstStyle/>
          <a:p>
            <a:pPr indent="0" lvl="0" marL="0" marR="0" rtl="0" algn="l">
              <a:lnSpc>
                <a:spcPct val="84615"/>
              </a:lnSpc>
              <a:spcBef>
                <a:spcPts val="0"/>
              </a:spcBef>
              <a:spcAft>
                <a:spcPts val="0"/>
              </a:spcAft>
              <a:buClr>
                <a:srgbClr val="A6A6A6"/>
              </a:buClr>
              <a:buSzPts val="5200"/>
              <a:buFont typeface="Arial Rounded"/>
              <a:buNone/>
            </a:pPr>
            <a:r>
              <a:rPr b="1" i="0" lang="en-US" sz="5200" u="none" cap="none" strike="noStrike">
                <a:solidFill>
                  <a:srgbClr val="A6A6A6"/>
                </a:solidFill>
                <a:latin typeface="Arial Rounded"/>
                <a:ea typeface="Arial Rounded"/>
                <a:cs typeface="Arial Rounded"/>
                <a:sym typeface="Arial Rounded"/>
              </a:rPr>
              <a:t>El estudio </a:t>
            </a:r>
            <a:r>
              <a:rPr b="1" i="0" lang="en-US" sz="3900" u="none" cap="none" strike="noStrike">
                <a:solidFill>
                  <a:srgbClr val="A6A6A6"/>
                </a:solidFill>
                <a:latin typeface="Arial Rounded"/>
                <a:ea typeface="Arial Rounded"/>
                <a:cs typeface="Arial Rounded"/>
                <a:sym typeface="Arial Rounded"/>
              </a:rPr>
              <a:t>de</a:t>
            </a:r>
            <a:endParaRPr b="1" i="0" sz="3900" u="none" cap="none" strike="noStrike">
              <a:solidFill>
                <a:srgbClr val="A6A6A6"/>
              </a:solidFill>
              <a:latin typeface="Arial Rounded"/>
              <a:ea typeface="Arial Rounded"/>
              <a:cs typeface="Arial Rounded"/>
              <a:sym typeface="Arial Rounded"/>
            </a:endParaRPr>
          </a:p>
          <a:p>
            <a:pPr indent="0" lvl="0" marL="0" marR="0" rtl="0" algn="l">
              <a:lnSpc>
                <a:spcPct val="84615"/>
              </a:lnSpc>
              <a:spcBef>
                <a:spcPts val="0"/>
              </a:spcBef>
              <a:spcAft>
                <a:spcPts val="0"/>
              </a:spcAft>
              <a:buClr>
                <a:srgbClr val="A6A6A6"/>
              </a:buClr>
              <a:buSzPts val="3900"/>
              <a:buFont typeface="Arial Rounded"/>
              <a:buNone/>
            </a:pPr>
            <a:r>
              <a:rPr b="1" i="0" lang="en-US" sz="3900" u="none" cap="none" strike="noStrike">
                <a:solidFill>
                  <a:srgbClr val="A6A6A6"/>
                </a:solidFill>
                <a:latin typeface="Arial Rounded"/>
                <a:ea typeface="Arial Rounded"/>
                <a:cs typeface="Arial Rounded"/>
                <a:sym typeface="Arial Rounded"/>
              </a:rPr>
              <a:t>la</a:t>
            </a:r>
            <a:r>
              <a:rPr b="1" i="0" lang="en-US" sz="5200" u="none" cap="none" strike="noStrike">
                <a:solidFill>
                  <a:srgbClr val="A6A6A6"/>
                </a:solidFill>
                <a:latin typeface="Arial Rounded"/>
                <a:ea typeface="Arial Rounded"/>
                <a:cs typeface="Arial Rounded"/>
                <a:sym typeface="Arial Rounded"/>
              </a:rPr>
              <a:t> Biblia </a:t>
            </a:r>
            <a:r>
              <a:rPr b="1" i="0" lang="en-US" sz="3900" u="none" cap="none" strike="noStrike">
                <a:solidFill>
                  <a:srgbClr val="A6A6A6"/>
                </a:solidFill>
                <a:latin typeface="Arial Rounded"/>
                <a:ea typeface="Arial Rounded"/>
                <a:cs typeface="Arial Rounded"/>
                <a:sym typeface="Arial Rounded"/>
              </a:rPr>
              <a:t>y</a:t>
            </a:r>
            <a:endParaRPr b="1" i="0" sz="3900" u="none" cap="none" strike="noStrike">
              <a:solidFill>
                <a:srgbClr val="A6A6A6"/>
              </a:solidFill>
              <a:latin typeface="Arial Rounded"/>
              <a:ea typeface="Arial Rounded"/>
              <a:cs typeface="Arial Rounded"/>
              <a:sym typeface="Arial Rounded"/>
            </a:endParaRPr>
          </a:p>
          <a:p>
            <a:pPr indent="0" lvl="0" marL="0" marR="0" rtl="0" algn="l">
              <a:lnSpc>
                <a:spcPct val="84615"/>
              </a:lnSpc>
              <a:spcBef>
                <a:spcPts val="0"/>
              </a:spcBef>
              <a:spcAft>
                <a:spcPts val="0"/>
              </a:spcAft>
              <a:buClr>
                <a:srgbClr val="A6A6A6"/>
              </a:buClr>
              <a:buSzPts val="3900"/>
              <a:buFont typeface="Arial Rounded"/>
              <a:buNone/>
            </a:pPr>
            <a:r>
              <a:rPr b="1" i="0" lang="en-US" sz="3900" u="none" cap="none" strike="noStrike">
                <a:solidFill>
                  <a:srgbClr val="A6A6A6"/>
                </a:solidFill>
                <a:latin typeface="Arial Rounded"/>
                <a:ea typeface="Arial Rounded"/>
                <a:cs typeface="Arial Rounded"/>
                <a:sym typeface="Arial Rounded"/>
              </a:rPr>
              <a:t>la </a:t>
            </a:r>
            <a:r>
              <a:rPr b="1" i="0" lang="en-US" sz="5200" u="none" cap="none" strike="noStrike">
                <a:solidFill>
                  <a:srgbClr val="A6A6A6"/>
                </a:solidFill>
                <a:latin typeface="Arial Rounded"/>
                <a:ea typeface="Arial Rounded"/>
                <a:cs typeface="Arial Rounded"/>
                <a:sym typeface="Arial Rounded"/>
              </a:rPr>
              <a:t>mente</a:t>
            </a:r>
            <a:endParaRPr/>
          </a:p>
        </p:txBody>
      </p:sp>
      <p:sp>
        <p:nvSpPr>
          <p:cNvPr descr="La mente, la ciudadela" id="47" name="Google Shape;47;p3"/>
          <p:cNvSpPr txBox="1"/>
          <p:nvPr/>
        </p:nvSpPr>
        <p:spPr>
          <a:xfrm>
            <a:off x="9390062" y="7316787"/>
            <a:ext cx="4222750" cy="1087437"/>
          </a:xfrm>
          <a:prstGeom prst="rect">
            <a:avLst/>
          </a:prstGeom>
          <a:noFill/>
          <a:ln>
            <a:noFill/>
          </a:ln>
        </p:spPr>
        <p:txBody>
          <a:bodyPr anchorCtr="0" anchor="ctr" bIns="50800" lIns="50800" spcFirstLastPara="1" rIns="50800" wrap="square" tIns="50800">
            <a:spAutoFit/>
          </a:bodyPr>
          <a:lstStyle/>
          <a:p>
            <a:pPr indent="0" lvl="0" marL="0" marR="0" rtl="0" algn="l">
              <a:lnSpc>
                <a:spcPct val="71153"/>
              </a:lnSpc>
              <a:spcBef>
                <a:spcPts val="0"/>
              </a:spcBef>
              <a:spcAft>
                <a:spcPts val="0"/>
              </a:spcAft>
              <a:buClr>
                <a:srgbClr val="A6A6A6"/>
              </a:buClr>
              <a:buSzPts val="5200"/>
              <a:buFont typeface="Arial Rounded"/>
              <a:buNone/>
            </a:pPr>
            <a:r>
              <a:rPr b="1" i="0" lang="en-US" sz="5200" u="none" cap="none" strike="noStrike">
                <a:solidFill>
                  <a:srgbClr val="A6A6A6"/>
                </a:solidFill>
                <a:latin typeface="Arial Rounded"/>
                <a:ea typeface="Arial Rounded"/>
                <a:cs typeface="Arial Rounded"/>
                <a:sym typeface="Arial Rounded"/>
              </a:rPr>
              <a:t>Alimento</a:t>
            </a:r>
            <a:endParaRPr b="1" i="0" sz="5200" u="none" cap="none" strike="noStrike">
              <a:solidFill>
                <a:srgbClr val="A6A6A6"/>
              </a:solidFill>
              <a:latin typeface="Arial Rounded"/>
              <a:ea typeface="Arial Rounded"/>
              <a:cs typeface="Arial Rounded"/>
              <a:sym typeface="Arial Rounded"/>
            </a:endParaRPr>
          </a:p>
          <a:p>
            <a:pPr indent="0" lvl="0" marL="0" marR="0" rtl="0" algn="l">
              <a:lnSpc>
                <a:spcPct val="71153"/>
              </a:lnSpc>
              <a:spcBef>
                <a:spcPts val="0"/>
              </a:spcBef>
              <a:spcAft>
                <a:spcPts val="0"/>
              </a:spcAft>
              <a:buClr>
                <a:srgbClr val="A6A6A6"/>
              </a:buClr>
              <a:buSzPts val="3900"/>
              <a:buFont typeface="Arial Rounded"/>
              <a:buNone/>
            </a:pPr>
            <a:r>
              <a:rPr b="1" i="0" lang="en-US" sz="3900" u="none" cap="none" strike="noStrike">
                <a:solidFill>
                  <a:srgbClr val="A6A6A6"/>
                </a:solidFill>
                <a:latin typeface="Arial Rounded"/>
                <a:ea typeface="Arial Rounded"/>
                <a:cs typeface="Arial Rounded"/>
                <a:sym typeface="Arial Rounded"/>
              </a:rPr>
              <a:t>para la </a:t>
            </a:r>
            <a:r>
              <a:rPr b="1" i="0" lang="en-US" sz="5200" u="none" cap="none" strike="noStrike">
                <a:solidFill>
                  <a:srgbClr val="A6A6A6"/>
                </a:solidFill>
                <a:latin typeface="Arial Rounded"/>
                <a:ea typeface="Arial Rounded"/>
                <a:cs typeface="Arial Rounded"/>
                <a:sym typeface="Arial Rounded"/>
              </a:rPr>
              <a:t>mente</a:t>
            </a:r>
            <a:endParaRPr/>
          </a:p>
        </p:txBody>
      </p:sp>
      <p:sp>
        <p:nvSpPr>
          <p:cNvPr descr="La religión y…" id="48" name="Google Shape;48;p3"/>
          <p:cNvSpPr txBox="1"/>
          <p:nvPr/>
        </p:nvSpPr>
        <p:spPr>
          <a:xfrm>
            <a:off x="16552863" y="4337050"/>
            <a:ext cx="5780087" cy="762000"/>
          </a:xfrm>
          <a:prstGeom prst="rect">
            <a:avLst/>
          </a:prstGeom>
          <a:noFill/>
          <a:ln>
            <a:noFill/>
          </a:ln>
        </p:spPr>
        <p:txBody>
          <a:bodyPr anchorCtr="0" anchor="ctr" bIns="0" lIns="0" spcFirstLastPara="1" rIns="0" wrap="square" tIns="0">
            <a:spAutoFit/>
          </a:bodyPr>
          <a:lstStyle/>
          <a:p>
            <a:pPr indent="0" lvl="0" marL="0" marR="0" rtl="0" algn="l">
              <a:lnSpc>
                <a:spcPct val="80000"/>
              </a:lnSpc>
              <a:spcBef>
                <a:spcPts val="0"/>
              </a:spcBef>
              <a:spcAft>
                <a:spcPts val="0"/>
              </a:spcAft>
              <a:buClr>
                <a:srgbClr val="A6A6A6"/>
              </a:buClr>
              <a:buSzPts val="5200"/>
              <a:buFont typeface="Arial Rounded"/>
              <a:buNone/>
            </a:pPr>
            <a:r>
              <a:rPr b="1" i="0" lang="en-US" sz="5200" u="none" cap="none" strike="noStrike">
                <a:solidFill>
                  <a:srgbClr val="A6A6A6"/>
                </a:solidFill>
                <a:latin typeface="Arial Rounded"/>
                <a:ea typeface="Arial Rounded"/>
                <a:cs typeface="Arial Rounded"/>
                <a:sym typeface="Arial Rounded"/>
              </a:rPr>
              <a:t>Diligencia</a:t>
            </a:r>
            <a:endParaRPr/>
          </a:p>
        </p:txBody>
      </p:sp>
      <p:sp>
        <p:nvSpPr>
          <p:cNvPr descr="Comprensión" id="49" name="Google Shape;49;p3"/>
          <p:cNvSpPr txBox="1"/>
          <p:nvPr/>
        </p:nvSpPr>
        <p:spPr>
          <a:xfrm>
            <a:off x="16552863" y="7250112"/>
            <a:ext cx="5780087" cy="762000"/>
          </a:xfrm>
          <a:prstGeom prst="rect">
            <a:avLst/>
          </a:prstGeom>
          <a:noFill/>
          <a:ln>
            <a:noFill/>
          </a:ln>
        </p:spPr>
        <p:txBody>
          <a:bodyPr anchorCtr="0" anchor="ctr" bIns="0" lIns="0" spcFirstLastPara="1" rIns="0" wrap="square" tIns="0">
            <a:spAutoFit/>
          </a:bodyPr>
          <a:lstStyle/>
          <a:p>
            <a:pPr indent="0" lvl="0" marL="0" marR="0" rtl="0" algn="l">
              <a:lnSpc>
                <a:spcPct val="80000"/>
              </a:lnSpc>
              <a:spcBef>
                <a:spcPts val="0"/>
              </a:spcBef>
              <a:spcAft>
                <a:spcPts val="0"/>
              </a:spcAft>
              <a:buClr>
                <a:srgbClr val="A6A6A6"/>
              </a:buClr>
              <a:buSzPts val="5200"/>
              <a:buFont typeface="Arial Rounded"/>
              <a:buNone/>
            </a:pPr>
            <a:r>
              <a:rPr b="1" i="0" lang="en-US" sz="5200" u="none" cap="none" strike="noStrike">
                <a:solidFill>
                  <a:srgbClr val="A6A6A6"/>
                </a:solidFill>
                <a:latin typeface="Arial Rounded"/>
                <a:ea typeface="Arial Rounded"/>
                <a:cs typeface="Arial Rounded"/>
                <a:sym typeface="Arial Rounded"/>
              </a:rPr>
              <a:t>El ejercicio</a:t>
            </a:r>
            <a:endParaRPr/>
          </a:p>
        </p:txBody>
      </p:sp>
      <p:pic>
        <p:nvPicPr>
          <p:cNvPr descr="PortadA MENTEcaracterPer.png" id="50" name="Google Shape;50;p3"/>
          <p:cNvPicPr preferRelativeResize="0"/>
          <p:nvPr/>
        </p:nvPicPr>
        <p:blipFill rotWithShape="1">
          <a:blip r:embed="rId6">
            <a:alphaModFix/>
          </a:blip>
          <a:srcRect b="0" l="0" r="0" t="961"/>
          <a:stretch/>
        </p:blipFill>
        <p:spPr>
          <a:xfrm>
            <a:off x="1322387" y="6680200"/>
            <a:ext cx="4365625" cy="6964362"/>
          </a:xfrm>
          <a:prstGeom prst="rect">
            <a:avLst/>
          </a:prstGeom>
          <a:noFill/>
          <a:ln>
            <a:noFill/>
          </a:ln>
        </p:spPr>
      </p:pic>
      <p:sp>
        <p:nvSpPr>
          <p:cNvPr descr="7" id="51" name="Google Shape;51;p3"/>
          <p:cNvSpPr txBox="1"/>
          <p:nvPr/>
        </p:nvSpPr>
        <p:spPr>
          <a:xfrm>
            <a:off x="7964487" y="4095750"/>
            <a:ext cx="1385887" cy="12446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1D163D"/>
              </a:buClr>
              <a:buSzPts val="7800"/>
              <a:buFont typeface="Arial Rounded"/>
              <a:buNone/>
            </a:pPr>
            <a:r>
              <a:rPr b="1" i="0" lang="en-US" sz="7800" u="none" cap="none" strike="noStrike">
                <a:solidFill>
                  <a:srgbClr val="1D163D"/>
                </a:solidFill>
                <a:latin typeface="Arial Rounded"/>
                <a:ea typeface="Arial Rounded"/>
                <a:cs typeface="Arial Rounded"/>
                <a:sym typeface="Arial Rounded"/>
              </a:rPr>
              <a:t>11</a:t>
            </a:r>
            <a:endParaRPr/>
          </a:p>
        </p:txBody>
      </p:sp>
      <p:sp>
        <p:nvSpPr>
          <p:cNvPr descr="9" id="52" name="Google Shape;52;p3"/>
          <p:cNvSpPr txBox="1"/>
          <p:nvPr/>
        </p:nvSpPr>
        <p:spPr>
          <a:xfrm>
            <a:off x="7913687" y="7112000"/>
            <a:ext cx="1489075" cy="12446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1D163D"/>
              </a:buClr>
              <a:buSzPts val="7800"/>
              <a:buFont typeface="Arial Rounded"/>
              <a:buNone/>
            </a:pPr>
            <a:r>
              <a:rPr b="1" i="0" lang="en-US" sz="7800" u="none" cap="none" strike="noStrike">
                <a:solidFill>
                  <a:srgbClr val="1D163D"/>
                </a:solidFill>
                <a:latin typeface="Arial Rounded"/>
                <a:ea typeface="Arial Rounded"/>
                <a:cs typeface="Arial Rounded"/>
                <a:sym typeface="Arial Rounded"/>
              </a:rPr>
              <a:t>13</a:t>
            </a:r>
            <a:endParaRPr/>
          </a:p>
        </p:txBody>
      </p:sp>
      <p:sp>
        <p:nvSpPr>
          <p:cNvPr descr="8" id="53" name="Google Shape;53;p3"/>
          <p:cNvSpPr txBox="1"/>
          <p:nvPr/>
        </p:nvSpPr>
        <p:spPr>
          <a:xfrm>
            <a:off x="14884400" y="4095750"/>
            <a:ext cx="1385887" cy="12446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1D163D"/>
              </a:buClr>
              <a:buSzPts val="7800"/>
              <a:buFont typeface="Arial Rounded"/>
              <a:buNone/>
            </a:pPr>
            <a:r>
              <a:rPr b="1" i="0" lang="en-US" sz="7800" u="none" cap="none" strike="noStrike">
                <a:solidFill>
                  <a:srgbClr val="1D163D"/>
                </a:solidFill>
                <a:latin typeface="Arial Rounded"/>
                <a:ea typeface="Arial Rounded"/>
                <a:cs typeface="Arial Rounded"/>
                <a:sym typeface="Arial Rounded"/>
              </a:rPr>
              <a:t>12</a:t>
            </a:r>
            <a:endParaRPr/>
          </a:p>
        </p:txBody>
      </p:sp>
      <p:sp>
        <p:nvSpPr>
          <p:cNvPr descr="Comprensión" id="54" name="Google Shape;54;p3"/>
          <p:cNvSpPr txBox="1"/>
          <p:nvPr/>
        </p:nvSpPr>
        <p:spPr>
          <a:xfrm>
            <a:off x="13111163" y="9947275"/>
            <a:ext cx="5780087" cy="1371600"/>
          </a:xfrm>
          <a:prstGeom prst="rect">
            <a:avLst/>
          </a:prstGeom>
          <a:noFill/>
          <a:ln>
            <a:noFill/>
          </a:ln>
        </p:spPr>
        <p:txBody>
          <a:bodyPr anchorCtr="0" anchor="ctr" bIns="0" lIns="0" spcFirstLastPara="1" rIns="0" wrap="square" tIns="0">
            <a:spAutoFit/>
          </a:bodyPr>
          <a:lstStyle/>
          <a:p>
            <a:pPr indent="0" lvl="0" marL="0" marR="0" rtl="0" algn="l">
              <a:lnSpc>
                <a:spcPct val="80000"/>
              </a:lnSpc>
              <a:spcBef>
                <a:spcPts val="0"/>
              </a:spcBef>
              <a:spcAft>
                <a:spcPts val="0"/>
              </a:spcAft>
              <a:buClr>
                <a:srgbClr val="1D163D"/>
              </a:buClr>
              <a:buSzPts val="5200"/>
              <a:buFont typeface="Arial Rounded"/>
              <a:buNone/>
            </a:pPr>
            <a:r>
              <a:rPr b="1" i="0" lang="en-US" sz="5200" u="none" cap="none" strike="noStrike">
                <a:solidFill>
                  <a:srgbClr val="1D163D"/>
                </a:solidFill>
                <a:latin typeface="Arial Rounded"/>
                <a:ea typeface="Arial Rounded"/>
                <a:cs typeface="Arial Rounded"/>
                <a:sym typeface="Arial Rounded"/>
              </a:rPr>
              <a:t>Factores emocionales</a:t>
            </a:r>
            <a:endParaRPr/>
          </a:p>
        </p:txBody>
      </p:sp>
      <p:sp>
        <p:nvSpPr>
          <p:cNvPr descr="10" id="55" name="Google Shape;55;p3"/>
          <p:cNvSpPr txBox="1"/>
          <p:nvPr/>
        </p:nvSpPr>
        <p:spPr>
          <a:xfrm>
            <a:off x="11445875" y="10010775"/>
            <a:ext cx="1490662" cy="12446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1D163D"/>
              </a:buClr>
              <a:buSzPts val="7800"/>
              <a:buFont typeface="Arial Rounded"/>
              <a:buNone/>
            </a:pPr>
            <a:r>
              <a:rPr b="1" i="0" lang="en-US" sz="7800" u="none" cap="none" strike="noStrike">
                <a:solidFill>
                  <a:srgbClr val="1D163D"/>
                </a:solidFill>
                <a:latin typeface="Arial Rounded"/>
                <a:ea typeface="Arial Rounded"/>
                <a:cs typeface="Arial Rounded"/>
                <a:sym typeface="Arial Rounded"/>
              </a:rPr>
              <a:t>15</a:t>
            </a:r>
            <a:endParaRPr/>
          </a:p>
        </p:txBody>
      </p:sp>
      <p:sp>
        <p:nvSpPr>
          <p:cNvPr descr="10" id="56" name="Google Shape;56;p3"/>
          <p:cNvSpPr txBox="1"/>
          <p:nvPr/>
        </p:nvSpPr>
        <p:spPr>
          <a:xfrm>
            <a:off x="14832013" y="7112000"/>
            <a:ext cx="1490662" cy="12446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1D163D"/>
              </a:buClr>
              <a:buSzPts val="7800"/>
              <a:buFont typeface="Arial Rounded"/>
              <a:buNone/>
            </a:pPr>
            <a:r>
              <a:rPr b="1" i="0" lang="en-US" sz="7800" u="none" cap="none" strike="noStrike">
                <a:solidFill>
                  <a:srgbClr val="1D163D"/>
                </a:solidFill>
                <a:latin typeface="Arial Rounded"/>
                <a:ea typeface="Arial Rounded"/>
                <a:cs typeface="Arial Rounded"/>
                <a:sym typeface="Arial Rounded"/>
              </a:rPr>
              <a:t>14</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0" name="Shape 60"/>
        <p:cNvGrpSpPr/>
        <p:nvPr/>
      </p:nvGrpSpPr>
      <p:grpSpPr>
        <a:xfrm>
          <a:off x="0" y="0"/>
          <a:ext cx="0" cy="0"/>
          <a:chOff x="0" y="0"/>
          <a:chExt cx="0" cy="0"/>
        </a:xfrm>
      </p:grpSpPr>
      <p:sp>
        <p:nvSpPr>
          <p:cNvPr id="61" name="Google Shape;61;p4"/>
          <p:cNvSpPr/>
          <p:nvPr/>
        </p:nvSpPr>
        <p:spPr>
          <a:xfrm>
            <a:off x="4533900" y="11706225"/>
            <a:ext cx="15327312" cy="1425575"/>
          </a:xfrm>
          <a:prstGeom prst="roundRect">
            <a:avLst>
              <a:gd fmla="val 3240" name="adj"/>
            </a:avLst>
          </a:prstGeom>
          <a:solidFill>
            <a:srgbClr val="864834">
              <a:alpha val="75294"/>
            </a:srgbClr>
          </a:solidFill>
          <a:ln>
            <a:noFill/>
          </a:ln>
          <a:effectLst>
            <a:outerShdw blurRad="63500" dir="5400000" dist="8455">
              <a:srgbClr val="000000">
                <a:alpha val="79215"/>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5200" u="none">
              <a:solidFill>
                <a:srgbClr val="FFFFFF"/>
              </a:solidFill>
              <a:latin typeface="Helvetica Neue"/>
              <a:ea typeface="Helvetica Neue"/>
              <a:cs typeface="Helvetica Neue"/>
              <a:sym typeface="Helvetica Neue"/>
            </a:endParaRPr>
          </a:p>
        </p:txBody>
      </p:sp>
      <p:sp>
        <p:nvSpPr>
          <p:cNvPr descr="Capítulo 8" id="62" name="Google Shape;62;p4"/>
          <p:cNvSpPr txBox="1"/>
          <p:nvPr/>
        </p:nvSpPr>
        <p:spPr>
          <a:xfrm>
            <a:off x="1411287" y="1384300"/>
            <a:ext cx="6230937" cy="14224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35A"/>
              </a:buClr>
              <a:buSzPts val="7400"/>
              <a:buFont typeface="Arial Black"/>
              <a:buNone/>
            </a:pPr>
            <a:r>
              <a:rPr b="0" i="0" lang="en-US" sz="7400" u="none">
                <a:solidFill>
                  <a:srgbClr val="33435A"/>
                </a:solidFill>
                <a:latin typeface="Arial Black"/>
                <a:ea typeface="Arial Black"/>
                <a:cs typeface="Arial Black"/>
                <a:sym typeface="Arial Black"/>
              </a:rPr>
              <a:t>Capítulo 15</a:t>
            </a:r>
            <a:endParaRPr/>
          </a:p>
        </p:txBody>
      </p:sp>
      <p:sp>
        <p:nvSpPr>
          <p:cNvPr descr="La religión y la mente" id="63" name="Google Shape;63;p4"/>
          <p:cNvSpPr txBox="1"/>
          <p:nvPr>
            <p:ph type="title"/>
          </p:nvPr>
        </p:nvSpPr>
        <p:spPr>
          <a:xfrm>
            <a:off x="4921250" y="11779250"/>
            <a:ext cx="14539912" cy="1736725"/>
          </a:xfrm>
          <a:prstGeom prst="rect">
            <a:avLst/>
          </a:prstGeom>
          <a:noFill/>
          <a:ln>
            <a:noFill/>
          </a:ln>
          <a:effectLst>
            <a:outerShdw blurRad="63500" dir="5400000" dist="8455">
              <a:srgbClr val="000000"/>
            </a:outerShdw>
          </a:effectLst>
        </p:spPr>
        <p:txBody>
          <a:bodyPr anchorCtr="0" anchor="ctr" bIns="50800" lIns="50800" spcFirstLastPara="1" rIns="50800" wrap="square" tIns="50800">
            <a:noAutofit/>
          </a:bodyPr>
          <a:lstStyle/>
          <a:p>
            <a:pPr indent="0" lvl="0" marL="0" rtl="0" algn="ctr">
              <a:lnSpc>
                <a:spcPct val="62616"/>
              </a:lnSpc>
              <a:spcBef>
                <a:spcPts val="0"/>
              </a:spcBef>
              <a:spcAft>
                <a:spcPts val="0"/>
              </a:spcAft>
              <a:buClr>
                <a:srgbClr val="FFFFFF"/>
              </a:buClr>
              <a:buSzPts val="10700"/>
              <a:buFont typeface="Helvetica Neue"/>
              <a:buNone/>
            </a:pPr>
            <a:r>
              <a:rPr b="1" i="0" lang="en-US" sz="10700" u="none">
                <a:solidFill>
                  <a:srgbClr val="FFFFFF"/>
                </a:solidFill>
                <a:latin typeface="Helvetica Neue"/>
                <a:ea typeface="Helvetica Neue"/>
                <a:cs typeface="Helvetica Neue"/>
                <a:sym typeface="Helvetica Neue"/>
              </a:rPr>
              <a:t>Factores emocionales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7" name="Shape 67"/>
        <p:cNvGrpSpPr/>
        <p:nvPr/>
      </p:nvGrpSpPr>
      <p:grpSpPr>
        <a:xfrm>
          <a:off x="0" y="0"/>
          <a:ext cx="0" cy="0"/>
          <a:chOff x="0" y="0"/>
          <a:chExt cx="0" cy="0"/>
        </a:xfrm>
      </p:grpSpPr>
      <p:pic>
        <p:nvPicPr>
          <p:cNvPr id="68" name="Google Shape;68;p5"/>
          <p:cNvPicPr preferRelativeResize="0"/>
          <p:nvPr/>
        </p:nvPicPr>
        <p:blipFill rotWithShape="1">
          <a:blip r:embed="rId4">
            <a:alphaModFix/>
          </a:blip>
          <a:srcRect b="1059" l="0" r="0" t="1060"/>
          <a:stretch/>
        </p:blipFill>
        <p:spPr>
          <a:xfrm>
            <a:off x="892175" y="2046287"/>
            <a:ext cx="7864475" cy="7956550"/>
          </a:xfrm>
          <a:prstGeom prst="rect">
            <a:avLst/>
          </a:prstGeom>
          <a:noFill/>
          <a:ln>
            <a:noFill/>
          </a:ln>
        </p:spPr>
      </p:pic>
      <p:sp>
        <p:nvSpPr>
          <p:cNvPr id="69" name="Google Shape;69;p5"/>
          <p:cNvSpPr txBox="1"/>
          <p:nvPr/>
        </p:nvSpPr>
        <p:spPr>
          <a:xfrm>
            <a:off x="203200" y="8356600"/>
            <a:ext cx="11501437" cy="4524375"/>
          </a:xfrm>
          <a:prstGeom prst="rect">
            <a:avLst/>
          </a:prstGeom>
          <a:solidFill>
            <a:srgbClr val="FF0000"/>
          </a:solidFill>
          <a:ln cap="flat" cmpd="sng" w="25400">
            <a:solidFill>
              <a:schemeClr val="accent1"/>
            </a:solidFill>
            <a:prstDash val="solid"/>
            <a:round/>
            <a:headEnd len="sm" w="sm" type="none"/>
            <a:tailEnd len="sm" w="sm" type="none"/>
          </a:ln>
          <a:effectLst>
            <a:outerShdw blurRad="63500">
              <a:srgbClr val="000000">
                <a:alpha val="79607"/>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5200" u="none">
              <a:solidFill>
                <a:srgbClr val="FFFFFF"/>
              </a:solidFill>
              <a:latin typeface="Helvetica Neue"/>
              <a:ea typeface="Helvetica Neue"/>
              <a:cs typeface="Helvetica Neue"/>
              <a:sym typeface="Helvetica Neue"/>
            </a:endParaRPr>
          </a:p>
        </p:txBody>
      </p:sp>
      <p:sp>
        <p:nvSpPr>
          <p:cNvPr descr="La obra de Cristo es sanar a los…" id="70" name="Google Shape;70;p5"/>
          <p:cNvSpPr txBox="1"/>
          <p:nvPr>
            <p:ph type="title"/>
          </p:nvPr>
        </p:nvSpPr>
        <p:spPr>
          <a:xfrm>
            <a:off x="839787" y="-25400"/>
            <a:ext cx="23404512" cy="2262187"/>
          </a:xfrm>
          <a:prstGeom prst="rect">
            <a:avLst/>
          </a:prstGeom>
          <a:noFill/>
          <a:ln>
            <a:noFill/>
          </a:ln>
        </p:spPr>
        <p:txBody>
          <a:bodyPr anchorCtr="0" anchor="ctr" bIns="50800" lIns="50800" spcFirstLastPara="1" rIns="50800" wrap="square" tIns="50800">
            <a:noAutofit/>
          </a:bodyPr>
          <a:lstStyle/>
          <a:p>
            <a:pPr indent="0" lvl="0" marL="0" rtl="0" algn="ctr">
              <a:lnSpc>
                <a:spcPct val="100000"/>
              </a:lnSpc>
              <a:spcBef>
                <a:spcPts val="0"/>
              </a:spcBef>
              <a:spcAft>
                <a:spcPts val="0"/>
              </a:spcAft>
              <a:buClr>
                <a:srgbClr val="FFFFFF"/>
              </a:buClr>
              <a:buSzPts val="5800"/>
              <a:buFont typeface="Helvetica Neue"/>
              <a:buNone/>
            </a:pPr>
            <a:r>
              <a:rPr b="1" i="0" lang="en-US" sz="5800" u="none">
                <a:solidFill>
                  <a:srgbClr val="FFFFFF"/>
                </a:solidFill>
                <a:latin typeface="Helvetica Neue"/>
                <a:ea typeface="Helvetica Neue"/>
                <a:cs typeface="Helvetica Neue"/>
                <a:sym typeface="Helvetica Neue"/>
              </a:rPr>
              <a:t>La </a:t>
            </a:r>
            <a:r>
              <a:rPr b="1" i="0" lang="en-US" sz="6900" u="none">
                <a:solidFill>
                  <a:srgbClr val="FFFFFF"/>
                </a:solidFill>
                <a:latin typeface="Helvetica Neue"/>
                <a:ea typeface="Helvetica Neue"/>
                <a:cs typeface="Helvetica Neue"/>
                <a:sym typeface="Helvetica Neue"/>
              </a:rPr>
              <a:t>obediencia</a:t>
            </a:r>
            <a:r>
              <a:rPr b="1" i="0" lang="en-US" sz="5800" u="none">
                <a:solidFill>
                  <a:srgbClr val="FFFFFF"/>
                </a:solidFill>
                <a:latin typeface="Helvetica Neue"/>
                <a:ea typeface="Helvetica Neue"/>
                <a:cs typeface="Helvetica Neue"/>
                <a:sym typeface="Helvetica Neue"/>
              </a:rPr>
              <a:t> a Dios </a:t>
            </a:r>
            <a:r>
              <a:rPr b="1" i="0" lang="en-US" sz="6900" u="none">
                <a:solidFill>
                  <a:srgbClr val="FFFFFF"/>
                </a:solidFill>
                <a:latin typeface="Helvetica Neue"/>
                <a:ea typeface="Helvetica Neue"/>
                <a:cs typeface="Helvetica Neue"/>
                <a:sym typeface="Helvetica Neue"/>
              </a:rPr>
              <a:t>libera </a:t>
            </a:r>
            <a:r>
              <a:rPr b="1" i="0" lang="en-US" sz="5800" u="none">
                <a:solidFill>
                  <a:srgbClr val="FFFFFF"/>
                </a:solidFill>
                <a:latin typeface="Helvetica Neue"/>
                <a:ea typeface="Helvetica Neue"/>
                <a:cs typeface="Helvetica Neue"/>
                <a:sym typeface="Helvetica Neue"/>
              </a:rPr>
              <a:t>de la </a:t>
            </a:r>
            <a:r>
              <a:rPr b="1" i="0" lang="en-US" sz="6900" u="none">
                <a:solidFill>
                  <a:srgbClr val="FFFFFF"/>
                </a:solidFill>
                <a:latin typeface="Helvetica Neue"/>
                <a:ea typeface="Helvetica Neue"/>
                <a:cs typeface="Helvetica Neue"/>
                <a:sym typeface="Helvetica Neue"/>
              </a:rPr>
              <a:t>pasión</a:t>
            </a:r>
            <a:r>
              <a:rPr b="1" i="0" lang="en-US" sz="5800" u="none">
                <a:solidFill>
                  <a:srgbClr val="FFFFFF"/>
                </a:solidFill>
                <a:latin typeface="Helvetica Neue"/>
                <a:ea typeface="Helvetica Neue"/>
                <a:cs typeface="Helvetica Neue"/>
                <a:sym typeface="Helvetica Neue"/>
              </a:rPr>
              <a:t> y el </a:t>
            </a:r>
            <a:r>
              <a:rPr b="1" i="0" lang="en-US" sz="6900" u="none">
                <a:solidFill>
                  <a:srgbClr val="FFFFFF"/>
                </a:solidFill>
                <a:latin typeface="Helvetica Neue"/>
                <a:ea typeface="Helvetica Neue"/>
                <a:cs typeface="Helvetica Neue"/>
                <a:sym typeface="Helvetica Neue"/>
              </a:rPr>
              <a:t>impulso</a:t>
            </a:r>
            <a:endParaRPr/>
          </a:p>
        </p:txBody>
      </p:sp>
      <p:sp>
        <p:nvSpPr>
          <p:cNvPr descr="El poder sanador de Dios se hace sentir en toda la naturaleza, si:" id="71" name="Google Shape;71;p5"/>
          <p:cNvSpPr txBox="1"/>
          <p:nvPr/>
        </p:nvSpPr>
        <p:spPr>
          <a:xfrm>
            <a:off x="384175" y="8405812"/>
            <a:ext cx="10756900" cy="4078287"/>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6900"/>
              <a:buFont typeface="Times New Roman"/>
              <a:buNone/>
            </a:pPr>
            <a:r>
              <a:rPr b="0" i="1" lang="en-US" sz="6900" u="none">
                <a:solidFill>
                  <a:srgbClr val="FFFFFF"/>
                </a:solidFill>
                <a:latin typeface="Times New Roman"/>
                <a:ea typeface="Times New Roman"/>
                <a:cs typeface="Times New Roman"/>
                <a:sym typeface="Times New Roman"/>
              </a:rPr>
              <a:t>Obedecer</a:t>
            </a:r>
            <a:r>
              <a:rPr b="0" i="1" lang="en-US" sz="6000" u="none">
                <a:solidFill>
                  <a:srgbClr val="FFFFFF"/>
                </a:solidFill>
                <a:latin typeface="Times New Roman"/>
                <a:ea typeface="Times New Roman"/>
                <a:cs typeface="Times New Roman"/>
                <a:sym typeface="Times New Roman"/>
              </a:rPr>
              <a:t> a </a:t>
            </a:r>
            <a:r>
              <a:rPr b="0" i="1" lang="en-US" sz="6900" u="none">
                <a:solidFill>
                  <a:srgbClr val="FFFFFF"/>
                </a:solidFill>
                <a:latin typeface="Times New Roman"/>
                <a:ea typeface="Times New Roman"/>
                <a:cs typeface="Times New Roman"/>
                <a:sym typeface="Times New Roman"/>
              </a:rPr>
              <a:t>Dios</a:t>
            </a:r>
            <a:r>
              <a:rPr b="0" i="1" lang="en-US" sz="6000" u="none">
                <a:solidFill>
                  <a:srgbClr val="FFFFFF"/>
                </a:solidFill>
                <a:latin typeface="Times New Roman"/>
                <a:ea typeface="Times New Roman"/>
                <a:cs typeface="Times New Roman"/>
                <a:sym typeface="Times New Roman"/>
              </a:rPr>
              <a:t> es </a:t>
            </a:r>
            <a:r>
              <a:rPr b="0" i="1" lang="en-US" sz="6900" u="none">
                <a:solidFill>
                  <a:srgbClr val="FFFFFF"/>
                </a:solidFill>
                <a:latin typeface="Times New Roman"/>
                <a:ea typeface="Times New Roman"/>
                <a:cs typeface="Times New Roman"/>
                <a:sym typeface="Times New Roman"/>
              </a:rPr>
              <a:t>quedar libre </a:t>
            </a:r>
            <a:r>
              <a:rPr b="0" i="1" lang="en-US" sz="6000" u="none">
                <a:solidFill>
                  <a:srgbClr val="FFFFFF"/>
                </a:solidFill>
                <a:latin typeface="Times New Roman"/>
                <a:ea typeface="Times New Roman"/>
                <a:cs typeface="Times New Roman"/>
                <a:sym typeface="Times New Roman"/>
              </a:rPr>
              <a:t>de la </a:t>
            </a:r>
            <a:r>
              <a:rPr b="0" i="1" lang="en-US" sz="6900" u="none">
                <a:solidFill>
                  <a:srgbClr val="FFFFFF"/>
                </a:solidFill>
                <a:latin typeface="Times New Roman"/>
                <a:ea typeface="Times New Roman"/>
                <a:cs typeface="Times New Roman"/>
                <a:sym typeface="Times New Roman"/>
              </a:rPr>
              <a:t>esclavitud</a:t>
            </a:r>
            <a:r>
              <a:rPr b="0" i="1" lang="en-US" sz="6000" u="none">
                <a:solidFill>
                  <a:srgbClr val="FFFFFF"/>
                </a:solidFill>
                <a:latin typeface="Times New Roman"/>
                <a:ea typeface="Times New Roman"/>
                <a:cs typeface="Times New Roman"/>
                <a:sym typeface="Times New Roman"/>
              </a:rPr>
              <a:t> del </a:t>
            </a:r>
            <a:r>
              <a:rPr b="0" i="1" lang="en-US" sz="6900" u="none">
                <a:solidFill>
                  <a:srgbClr val="FFFFFF"/>
                </a:solidFill>
                <a:latin typeface="Times New Roman"/>
                <a:ea typeface="Times New Roman"/>
                <a:cs typeface="Times New Roman"/>
                <a:sym typeface="Times New Roman"/>
              </a:rPr>
              <a:t>pecado </a:t>
            </a:r>
            <a:r>
              <a:rPr b="0" i="1" lang="en-US" sz="6000" u="none">
                <a:solidFill>
                  <a:srgbClr val="FFFFFF"/>
                </a:solidFill>
                <a:latin typeface="Times New Roman"/>
                <a:ea typeface="Times New Roman"/>
                <a:cs typeface="Times New Roman"/>
                <a:sym typeface="Times New Roman"/>
              </a:rPr>
              <a:t>y de las </a:t>
            </a:r>
            <a:r>
              <a:rPr b="0" i="1" lang="en-US" sz="6900" u="none">
                <a:solidFill>
                  <a:srgbClr val="FFFFFF"/>
                </a:solidFill>
                <a:latin typeface="Times New Roman"/>
                <a:ea typeface="Times New Roman"/>
                <a:cs typeface="Times New Roman"/>
                <a:sym typeface="Times New Roman"/>
              </a:rPr>
              <a:t>pasiones</a:t>
            </a:r>
            <a:r>
              <a:rPr b="0" i="1" lang="en-US" sz="6000" u="none">
                <a:solidFill>
                  <a:srgbClr val="FFFFFF"/>
                </a:solidFill>
                <a:latin typeface="Times New Roman"/>
                <a:ea typeface="Times New Roman"/>
                <a:cs typeface="Times New Roman"/>
                <a:sym typeface="Times New Roman"/>
              </a:rPr>
              <a:t> e </a:t>
            </a:r>
            <a:r>
              <a:rPr b="0" i="1" lang="en-US" sz="6900" u="none">
                <a:solidFill>
                  <a:srgbClr val="FFFFFF"/>
                </a:solidFill>
                <a:latin typeface="Times New Roman"/>
                <a:ea typeface="Times New Roman"/>
                <a:cs typeface="Times New Roman"/>
                <a:sym typeface="Times New Roman"/>
              </a:rPr>
              <a:t>impulsos humanos.</a:t>
            </a:r>
            <a:endParaRPr/>
          </a:p>
        </p:txBody>
      </p:sp>
      <p:sp>
        <p:nvSpPr>
          <p:cNvPr descr="—The RH, 19 de agosto de 1884; FoCE, 82. {1MCP 109.2}" id="72" name="Google Shape;72;p5"/>
          <p:cNvSpPr txBox="1"/>
          <p:nvPr/>
        </p:nvSpPr>
        <p:spPr>
          <a:xfrm>
            <a:off x="12541250" y="12285662"/>
            <a:ext cx="7945437" cy="6858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800"/>
              <a:buFont typeface="Helvetica Neue Light"/>
              <a:buNone/>
            </a:pPr>
            <a:r>
              <a:rPr b="0" i="0" lang="en-US" sz="3800" u="none">
                <a:solidFill>
                  <a:srgbClr val="FFFFFF"/>
                </a:solidFill>
                <a:latin typeface="Helvetica Neue Light"/>
                <a:ea typeface="Helvetica Neue Light"/>
                <a:cs typeface="Helvetica Neue Light"/>
                <a:sym typeface="Helvetica Neue Light"/>
              </a:rPr>
              <a:t>——El MC, 93 (1905). {1MCP 133.1}</a:t>
            </a:r>
            <a:endParaRPr/>
          </a:p>
        </p:txBody>
      </p:sp>
      <p:pic>
        <p:nvPicPr>
          <p:cNvPr id="73" name="Google Shape;73;p5"/>
          <p:cNvPicPr preferRelativeResize="0"/>
          <p:nvPr/>
        </p:nvPicPr>
        <p:blipFill rotWithShape="1">
          <a:blip r:embed="rId5">
            <a:alphaModFix/>
          </a:blip>
          <a:srcRect b="0" l="0" r="0" t="0"/>
          <a:stretch/>
        </p:blipFill>
        <p:spPr>
          <a:xfrm>
            <a:off x="21310600" y="2274887"/>
            <a:ext cx="4065587" cy="10434637"/>
          </a:xfrm>
          <a:prstGeom prst="rect">
            <a:avLst/>
          </a:prstGeom>
          <a:noFill/>
          <a:ln>
            <a:noFill/>
          </a:ln>
        </p:spPr>
      </p:pic>
      <p:sp>
        <p:nvSpPr>
          <p:cNvPr descr="—The RH, 19 de agosto de 1884; FoCE, 82. {1MCP 109.2}" id="74" name="Google Shape;74;p5"/>
          <p:cNvSpPr txBox="1"/>
          <p:nvPr/>
        </p:nvSpPr>
        <p:spPr>
          <a:xfrm>
            <a:off x="13079412" y="4394200"/>
            <a:ext cx="7523162" cy="61976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7000"/>
              <a:buFont typeface="Helvetica Neue"/>
              <a:buNone/>
            </a:pPr>
            <a:r>
              <a:rPr b="1" i="0" lang="en-US" sz="7000" u="none">
                <a:solidFill>
                  <a:srgbClr val="FFFFFF"/>
                </a:solidFill>
                <a:latin typeface="Helvetica Neue"/>
                <a:ea typeface="Helvetica Neue"/>
                <a:cs typeface="Helvetica Neue"/>
                <a:sym typeface="Helvetica Neue"/>
              </a:rPr>
              <a:t>El ser humano puede ser vencedor</a:t>
            </a:r>
            <a:r>
              <a:rPr b="0" i="0" lang="en-US" sz="5000" u="none">
                <a:solidFill>
                  <a:srgbClr val="FFFFFF"/>
                </a:solidFill>
                <a:latin typeface="Helvetica Neue Light"/>
                <a:ea typeface="Helvetica Neue Light"/>
                <a:cs typeface="Helvetica Neue Light"/>
                <a:sym typeface="Helvetica Neue Light"/>
              </a:rPr>
              <a:t> de </a:t>
            </a:r>
            <a:r>
              <a:rPr b="1" i="0" lang="en-US" sz="7000" u="none">
                <a:solidFill>
                  <a:srgbClr val="FFFFFF"/>
                </a:solidFill>
                <a:latin typeface="Helvetica Neue"/>
                <a:ea typeface="Helvetica Neue"/>
                <a:cs typeface="Helvetica Neue"/>
                <a:sym typeface="Helvetica Neue"/>
              </a:rPr>
              <a:t>sí mismo</a:t>
            </a:r>
            <a:r>
              <a:rPr b="0" i="0" lang="en-US" sz="5000" u="none">
                <a:solidFill>
                  <a:srgbClr val="FFFFFF"/>
                </a:solidFill>
                <a:latin typeface="Helvetica Neue Light"/>
                <a:ea typeface="Helvetica Neue Light"/>
                <a:cs typeface="Helvetica Neue Light"/>
                <a:sym typeface="Helvetica Neue Light"/>
              </a:rPr>
              <a:t>, </a:t>
            </a:r>
            <a:r>
              <a:rPr b="1" i="0" lang="en-US" sz="7000" u="none">
                <a:solidFill>
                  <a:srgbClr val="FFFFFF"/>
                </a:solidFill>
                <a:latin typeface="Helvetica Neue"/>
                <a:ea typeface="Helvetica Neue"/>
                <a:cs typeface="Helvetica Neue"/>
                <a:sym typeface="Helvetica Neue"/>
              </a:rPr>
              <a:t>triunfar sobre sus </a:t>
            </a:r>
            <a:r>
              <a:rPr b="0" i="0" lang="en-US" sz="5000" u="none">
                <a:solidFill>
                  <a:srgbClr val="FFFFFF"/>
                </a:solidFill>
                <a:latin typeface="Helvetica Neue Light"/>
                <a:ea typeface="Helvetica Neue Light"/>
                <a:cs typeface="Helvetica Neue Light"/>
                <a:sym typeface="Helvetica Neue Light"/>
              </a:rPr>
              <a:t>propias inclinaciones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8" name="Shape 78"/>
        <p:cNvGrpSpPr/>
        <p:nvPr/>
      </p:nvGrpSpPr>
      <p:grpSpPr>
        <a:xfrm>
          <a:off x="0" y="0"/>
          <a:ext cx="0" cy="0"/>
          <a:chOff x="0" y="0"/>
          <a:chExt cx="0" cy="0"/>
        </a:xfrm>
      </p:grpSpPr>
      <p:sp>
        <p:nvSpPr>
          <p:cNvPr descr="Las bellas cualidades mentales…" id="79" name="Google Shape;79;p6"/>
          <p:cNvSpPr txBox="1"/>
          <p:nvPr/>
        </p:nvSpPr>
        <p:spPr>
          <a:xfrm>
            <a:off x="1308100" y="908050"/>
            <a:ext cx="21766212" cy="874712"/>
          </a:xfrm>
          <a:prstGeom prst="rect">
            <a:avLst/>
          </a:prstGeom>
          <a:noFill/>
          <a:ln>
            <a:noFill/>
          </a:ln>
        </p:spPr>
        <p:txBody>
          <a:bodyPr anchorCtr="0" anchor="ctr" bIns="50800" lIns="50800" spcFirstLastPara="1" rIns="50800" wrap="square" tIns="50800">
            <a:spAutoFit/>
          </a:bodyPr>
          <a:lstStyle/>
          <a:p>
            <a:pPr indent="0" lvl="0" marL="0" marR="0" rtl="0" algn="ctr">
              <a:lnSpc>
                <a:spcPct val="92063"/>
              </a:lnSpc>
              <a:spcBef>
                <a:spcPts val="0"/>
              </a:spcBef>
              <a:spcAft>
                <a:spcPts val="0"/>
              </a:spcAft>
              <a:buClr>
                <a:srgbClr val="FFFFFF"/>
              </a:buClr>
              <a:buSzPts val="6300"/>
              <a:buFont typeface="Helvetica Neue"/>
              <a:buNone/>
            </a:pPr>
            <a:r>
              <a:rPr b="1" i="0" lang="en-US" sz="6300" u="none">
                <a:solidFill>
                  <a:srgbClr val="FFFFFF"/>
                </a:solidFill>
                <a:latin typeface="Helvetica Neue"/>
                <a:ea typeface="Helvetica Neue"/>
                <a:cs typeface="Helvetica Neue"/>
                <a:sym typeface="Helvetica Neue"/>
              </a:rPr>
              <a:t>Las emociones deben de ser controladas por la voluntad</a:t>
            </a:r>
            <a:endParaRPr/>
          </a:p>
        </p:txBody>
      </p:sp>
      <p:sp>
        <p:nvSpPr>
          <p:cNvPr descr="Es el desarrollo de las providencias de Dios…" id="80" name="Google Shape;80;p6"/>
          <p:cNvSpPr txBox="1"/>
          <p:nvPr/>
        </p:nvSpPr>
        <p:spPr>
          <a:xfrm>
            <a:off x="3449637" y="5146675"/>
            <a:ext cx="18184812" cy="6734175"/>
          </a:xfrm>
          <a:prstGeom prst="rect">
            <a:avLst/>
          </a:prstGeom>
          <a:noFill/>
          <a:ln>
            <a:noFill/>
          </a:ln>
        </p:spPr>
        <p:txBody>
          <a:bodyPr anchorCtr="0" anchor="ctr" bIns="50800" lIns="50800" spcFirstLastPara="1" rIns="50800" wrap="square" tIns="50800">
            <a:spAutoFit/>
          </a:bodyPr>
          <a:lstStyle/>
          <a:p>
            <a:pPr indent="-525462" lvl="0" marL="741362" marR="0" rtl="0" algn="l">
              <a:lnSpc>
                <a:spcPct val="141509"/>
              </a:lnSpc>
              <a:spcBef>
                <a:spcPts val="0"/>
              </a:spcBef>
              <a:spcAft>
                <a:spcPts val="0"/>
              </a:spcAft>
              <a:buClr>
                <a:srgbClr val="FFFFFF"/>
              </a:buClr>
              <a:buSzPts val="5100"/>
              <a:buFont typeface="Helvetica Neue Light"/>
              <a:buChar char="•"/>
            </a:pPr>
            <a:r>
              <a:rPr b="0" i="0" lang="en-US" sz="5100" u="none">
                <a:solidFill>
                  <a:srgbClr val="FFFFFF"/>
                </a:solidFill>
                <a:latin typeface="Helvetica Neue Light"/>
                <a:ea typeface="Helvetica Neue Light"/>
                <a:cs typeface="Helvetica Neue Light"/>
                <a:sym typeface="Helvetica Neue Light"/>
              </a:rPr>
              <a:t>La </a:t>
            </a:r>
            <a:r>
              <a:rPr b="1" i="0" lang="en-US" sz="5300" u="none">
                <a:solidFill>
                  <a:srgbClr val="FFFFFF"/>
                </a:solidFill>
                <a:latin typeface="Helvetica Neue"/>
                <a:ea typeface="Helvetica Neue"/>
                <a:cs typeface="Helvetica Neue"/>
                <a:sym typeface="Helvetica Neue"/>
              </a:rPr>
              <a:t>vida queda escondida </a:t>
            </a:r>
            <a:r>
              <a:rPr b="0" i="0" lang="en-US" sz="5100" u="none">
                <a:solidFill>
                  <a:srgbClr val="FFFFFF"/>
                </a:solidFill>
                <a:latin typeface="Helvetica Neue Light"/>
                <a:ea typeface="Helvetica Neue Light"/>
                <a:cs typeface="Helvetica Neue Light"/>
                <a:sym typeface="Helvetica Neue Light"/>
              </a:rPr>
              <a:t>con Cristo en Dios.</a:t>
            </a:r>
            <a:endParaRPr b="0" i="0" sz="5100" u="none">
              <a:solidFill>
                <a:srgbClr val="FFFFFF"/>
              </a:solidFill>
              <a:latin typeface="Helvetica Neue Light"/>
              <a:ea typeface="Helvetica Neue Light"/>
              <a:cs typeface="Helvetica Neue Light"/>
              <a:sym typeface="Helvetica Neue Light"/>
            </a:endParaRPr>
          </a:p>
          <a:p>
            <a:pPr indent="-525462" lvl="0" marL="741362" marR="0" rtl="0" algn="l">
              <a:lnSpc>
                <a:spcPct val="141509"/>
              </a:lnSpc>
              <a:spcBef>
                <a:spcPts val="0"/>
              </a:spcBef>
              <a:spcAft>
                <a:spcPts val="0"/>
              </a:spcAft>
              <a:buClr>
                <a:srgbClr val="FFFFFF"/>
              </a:buClr>
              <a:buSzPts val="5300"/>
              <a:buFont typeface="Helvetica Neue"/>
              <a:buChar char="•"/>
            </a:pPr>
            <a:r>
              <a:rPr b="1" i="0" lang="en-US" sz="5300" u="none">
                <a:solidFill>
                  <a:srgbClr val="FFFFFF"/>
                </a:solidFill>
                <a:latin typeface="Helvetica Neue"/>
                <a:ea typeface="Helvetica Neue"/>
                <a:cs typeface="Helvetica Neue"/>
                <a:sym typeface="Helvetica Neue"/>
              </a:rPr>
              <a:t>Hace alianza </a:t>
            </a:r>
            <a:r>
              <a:rPr b="0" i="0" lang="en-US" sz="5100" u="none">
                <a:solidFill>
                  <a:srgbClr val="FFFFFF"/>
                </a:solidFill>
                <a:latin typeface="Helvetica Neue Light"/>
                <a:ea typeface="Helvetica Neue Light"/>
                <a:cs typeface="Helvetica Neue Light"/>
                <a:sym typeface="Helvetica Neue Light"/>
              </a:rPr>
              <a:t>con el </a:t>
            </a:r>
            <a:r>
              <a:rPr b="1" i="0" lang="en-US" sz="5300" u="none">
                <a:solidFill>
                  <a:srgbClr val="FFFFFF"/>
                </a:solidFill>
                <a:latin typeface="Helvetica Neue"/>
                <a:ea typeface="Helvetica Neue"/>
                <a:cs typeface="Helvetica Neue"/>
                <a:sym typeface="Helvetica Neue"/>
              </a:rPr>
              <a:t>poder </a:t>
            </a:r>
            <a:r>
              <a:rPr b="0" i="0" lang="en-US" sz="5100" u="none">
                <a:solidFill>
                  <a:srgbClr val="FFFFFF"/>
                </a:solidFill>
                <a:latin typeface="Helvetica Neue Light"/>
                <a:ea typeface="Helvetica Neue Light"/>
                <a:cs typeface="Helvetica Neue Light"/>
                <a:sym typeface="Helvetica Neue Light"/>
              </a:rPr>
              <a:t>que </a:t>
            </a:r>
            <a:r>
              <a:rPr b="1" i="0" lang="en-US" sz="5300" u="none">
                <a:solidFill>
                  <a:srgbClr val="FFFFFF"/>
                </a:solidFill>
                <a:latin typeface="Helvetica Neue"/>
                <a:ea typeface="Helvetica Neue"/>
                <a:cs typeface="Helvetica Neue"/>
                <a:sym typeface="Helvetica Neue"/>
              </a:rPr>
              <a:t>supera </a:t>
            </a:r>
            <a:r>
              <a:rPr b="0" i="0" lang="en-US" sz="5100" u="none">
                <a:solidFill>
                  <a:srgbClr val="FFFFFF"/>
                </a:solidFill>
                <a:latin typeface="Helvetica Neue Light"/>
                <a:ea typeface="Helvetica Neue Light"/>
                <a:cs typeface="Helvetica Neue Light"/>
                <a:sym typeface="Helvetica Neue Light"/>
              </a:rPr>
              <a:t>a todos los </a:t>
            </a:r>
            <a:r>
              <a:rPr b="1" i="0" lang="en-US" sz="5300" u="none">
                <a:solidFill>
                  <a:srgbClr val="FFFFFF"/>
                </a:solidFill>
                <a:latin typeface="Helvetica Neue"/>
                <a:ea typeface="Helvetica Neue"/>
                <a:cs typeface="Helvetica Neue"/>
                <a:sym typeface="Helvetica Neue"/>
              </a:rPr>
              <a:t>principados</a:t>
            </a:r>
            <a:r>
              <a:rPr b="0" i="0" lang="en-US" sz="5100" u="none">
                <a:solidFill>
                  <a:srgbClr val="FFFFFF"/>
                </a:solidFill>
                <a:latin typeface="Helvetica Neue Light"/>
                <a:ea typeface="Helvetica Neue Light"/>
                <a:cs typeface="Helvetica Neue Light"/>
                <a:sym typeface="Helvetica Neue Light"/>
              </a:rPr>
              <a:t> y las </a:t>
            </a:r>
            <a:r>
              <a:rPr b="1" i="0" lang="en-US" sz="5300" u="none">
                <a:solidFill>
                  <a:srgbClr val="FFFFFF"/>
                </a:solidFill>
                <a:latin typeface="Helvetica Neue"/>
                <a:ea typeface="Helvetica Neue"/>
                <a:cs typeface="Helvetica Neue"/>
                <a:sym typeface="Helvetica Neue"/>
              </a:rPr>
              <a:t>potestades</a:t>
            </a:r>
            <a:r>
              <a:rPr b="0" i="0" lang="en-US" sz="5100" u="none">
                <a:solidFill>
                  <a:srgbClr val="FFFFFF"/>
                </a:solidFill>
                <a:latin typeface="Helvetica Neue Light"/>
                <a:ea typeface="Helvetica Neue Light"/>
                <a:cs typeface="Helvetica Neue Light"/>
                <a:sym typeface="Helvetica Neue Light"/>
              </a:rPr>
              <a:t>.</a:t>
            </a:r>
            <a:endParaRPr b="0" i="0" sz="5100" u="none">
              <a:solidFill>
                <a:srgbClr val="FFFFFF"/>
              </a:solidFill>
              <a:latin typeface="Helvetica Neue Light"/>
              <a:ea typeface="Helvetica Neue Light"/>
              <a:cs typeface="Helvetica Neue Light"/>
              <a:sym typeface="Helvetica Neue Light"/>
            </a:endParaRPr>
          </a:p>
          <a:p>
            <a:pPr indent="-525462" lvl="0" marL="741362" marR="0" rtl="0" algn="l">
              <a:lnSpc>
                <a:spcPct val="141509"/>
              </a:lnSpc>
              <a:spcBef>
                <a:spcPts val="0"/>
              </a:spcBef>
              <a:spcAft>
                <a:spcPts val="0"/>
              </a:spcAft>
              <a:buClr>
                <a:srgbClr val="FFFFFF"/>
              </a:buClr>
              <a:buSzPts val="5300"/>
              <a:buFont typeface="Helvetica Neue"/>
              <a:buChar char="•"/>
            </a:pPr>
            <a:r>
              <a:rPr b="1" i="0" lang="en-US" sz="5300" u="none">
                <a:solidFill>
                  <a:srgbClr val="FFFFFF"/>
                </a:solidFill>
                <a:latin typeface="Helvetica Neue"/>
                <a:ea typeface="Helvetica Neue"/>
                <a:cs typeface="Helvetica Neue"/>
                <a:sym typeface="Helvetica Neue"/>
              </a:rPr>
              <a:t>Tienen fuerza divina </a:t>
            </a:r>
            <a:r>
              <a:rPr b="0" i="0" lang="en-US" sz="5100" u="none">
                <a:solidFill>
                  <a:srgbClr val="FFFFFF"/>
                </a:solidFill>
                <a:latin typeface="Helvetica Neue Light"/>
                <a:ea typeface="Helvetica Neue Light"/>
                <a:cs typeface="Helvetica Neue Light"/>
                <a:sym typeface="Helvetica Neue Light"/>
              </a:rPr>
              <a:t>que los </a:t>
            </a:r>
            <a:r>
              <a:rPr b="1" i="0" lang="en-US" sz="5300" u="none">
                <a:solidFill>
                  <a:srgbClr val="FFFFFF"/>
                </a:solidFill>
                <a:latin typeface="Helvetica Neue"/>
                <a:ea typeface="Helvetica Neue"/>
                <a:cs typeface="Helvetica Neue"/>
                <a:sym typeface="Helvetica Neue"/>
              </a:rPr>
              <a:t>mantiene asidos </a:t>
            </a:r>
            <a:r>
              <a:rPr b="0" i="0" lang="en-US" sz="5100" u="none">
                <a:solidFill>
                  <a:srgbClr val="FFFFFF"/>
                </a:solidFill>
                <a:latin typeface="Helvetica Neue Light"/>
                <a:ea typeface="Helvetica Neue Light"/>
                <a:cs typeface="Helvetica Neue Light"/>
                <a:sym typeface="Helvetica Neue Light"/>
              </a:rPr>
              <a:t>a su </a:t>
            </a:r>
            <a:r>
              <a:rPr b="1" i="0" lang="en-US" sz="5300" u="none">
                <a:solidFill>
                  <a:srgbClr val="FFFFFF"/>
                </a:solidFill>
                <a:latin typeface="Helvetica Neue"/>
                <a:ea typeface="Helvetica Neue"/>
                <a:cs typeface="Helvetica Neue"/>
                <a:sym typeface="Helvetica Neue"/>
              </a:rPr>
              <a:t>fortaleza</a:t>
            </a:r>
            <a:endParaRPr b="1" i="0" sz="5300" u="none">
              <a:solidFill>
                <a:srgbClr val="FFFFFF"/>
              </a:solidFill>
              <a:latin typeface="Helvetica Neue"/>
              <a:ea typeface="Helvetica Neue"/>
              <a:cs typeface="Helvetica Neue"/>
              <a:sym typeface="Helvetica Neue"/>
            </a:endParaRPr>
          </a:p>
          <a:p>
            <a:pPr indent="-525462" lvl="0" marL="741362" marR="0" rtl="0" algn="l">
              <a:lnSpc>
                <a:spcPct val="141509"/>
              </a:lnSpc>
              <a:spcBef>
                <a:spcPts val="0"/>
              </a:spcBef>
              <a:spcAft>
                <a:spcPts val="0"/>
              </a:spcAft>
              <a:buClr>
                <a:srgbClr val="FFFFFF"/>
              </a:buClr>
              <a:buSzPts val="5300"/>
              <a:buFont typeface="Helvetica Neue"/>
              <a:buChar char="•"/>
            </a:pPr>
            <a:r>
              <a:rPr b="1" i="0" lang="en-US" sz="5300" u="none">
                <a:solidFill>
                  <a:srgbClr val="FFFFFF"/>
                </a:solidFill>
                <a:latin typeface="Helvetica Neue"/>
                <a:ea typeface="Helvetica Neue"/>
                <a:cs typeface="Helvetica Neue"/>
                <a:sym typeface="Helvetica Neue"/>
              </a:rPr>
              <a:t>Se abre</a:t>
            </a:r>
            <a:r>
              <a:rPr b="0" i="0" lang="en-US" sz="5100" u="none">
                <a:solidFill>
                  <a:srgbClr val="FFFFFF"/>
                </a:solidFill>
                <a:latin typeface="Helvetica Neue Light"/>
                <a:ea typeface="Helvetica Neue Light"/>
                <a:cs typeface="Helvetica Neue Light"/>
                <a:sym typeface="Helvetica Neue Light"/>
              </a:rPr>
              <a:t> la </a:t>
            </a:r>
            <a:r>
              <a:rPr b="1" i="0" lang="en-US" sz="5300" u="none">
                <a:solidFill>
                  <a:srgbClr val="FFFFFF"/>
                </a:solidFill>
                <a:latin typeface="Helvetica Neue"/>
                <a:ea typeface="Helvetica Neue"/>
                <a:cs typeface="Helvetica Neue"/>
                <a:sym typeface="Helvetica Neue"/>
              </a:rPr>
              <a:t>posibilidad </a:t>
            </a:r>
            <a:r>
              <a:rPr b="0" i="0" lang="en-US" sz="5100" u="none">
                <a:solidFill>
                  <a:srgbClr val="FFFFFF"/>
                </a:solidFill>
                <a:latin typeface="Helvetica Neue Light"/>
                <a:ea typeface="Helvetica Neue Light"/>
                <a:cs typeface="Helvetica Neue Light"/>
                <a:sym typeface="Helvetica Neue Light"/>
              </a:rPr>
              <a:t>de una </a:t>
            </a:r>
            <a:r>
              <a:rPr b="1" i="0" lang="en-US" sz="5300" u="none">
                <a:solidFill>
                  <a:srgbClr val="FFFFFF"/>
                </a:solidFill>
                <a:latin typeface="Helvetica Neue"/>
                <a:ea typeface="Helvetica Neue"/>
                <a:cs typeface="Helvetica Neue"/>
                <a:sym typeface="Helvetica Neue"/>
              </a:rPr>
              <a:t>nueva vida</a:t>
            </a:r>
            <a:r>
              <a:rPr b="0" i="0" lang="en-US" sz="5100" u="none">
                <a:solidFill>
                  <a:srgbClr val="FFFFFF"/>
                </a:solidFill>
                <a:latin typeface="Helvetica Neue Light"/>
                <a:ea typeface="Helvetica Neue Light"/>
                <a:cs typeface="Helvetica Neue Light"/>
                <a:sym typeface="Helvetica Neue Light"/>
              </a:rPr>
              <a:t>, y aún la </a:t>
            </a:r>
            <a:r>
              <a:rPr b="1" i="0" lang="en-US" sz="5300" u="none">
                <a:solidFill>
                  <a:srgbClr val="FFFFFF"/>
                </a:solidFill>
                <a:latin typeface="Helvetica Neue"/>
                <a:ea typeface="Helvetica Neue"/>
                <a:cs typeface="Helvetica Neue"/>
                <a:sym typeface="Helvetica Neue"/>
              </a:rPr>
              <a:t>vida </a:t>
            </a:r>
            <a:r>
              <a:rPr b="0" i="0" lang="en-US" sz="5100" u="none">
                <a:solidFill>
                  <a:srgbClr val="FFFFFF"/>
                </a:solidFill>
                <a:latin typeface="Helvetica Neue Light"/>
                <a:ea typeface="Helvetica Neue Light"/>
                <a:cs typeface="Helvetica Neue Light"/>
                <a:sym typeface="Helvetica Neue Light"/>
              </a:rPr>
              <a:t>de la </a:t>
            </a:r>
            <a:r>
              <a:rPr b="1" i="0" lang="en-US" sz="5300" u="none">
                <a:solidFill>
                  <a:srgbClr val="FFFFFF"/>
                </a:solidFill>
                <a:latin typeface="Helvetica Neue"/>
                <a:ea typeface="Helvetica Neue"/>
                <a:cs typeface="Helvetica Neue"/>
                <a:sym typeface="Helvetica Neue"/>
              </a:rPr>
              <a:t>fe.</a:t>
            </a:r>
            <a:endParaRPr/>
          </a:p>
        </p:txBody>
      </p:sp>
      <p:sp>
        <p:nvSpPr>
          <p:cNvPr descr="—La Historia de Profetas y Reyes, 357 (1917). {1MCP 110.1}" id="81" name="Google Shape;81;p6"/>
          <p:cNvSpPr txBox="1"/>
          <p:nvPr/>
        </p:nvSpPr>
        <p:spPr>
          <a:xfrm>
            <a:off x="12515850" y="12649200"/>
            <a:ext cx="5853112" cy="5588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000"/>
              <a:buFont typeface="Helvetica Neue Light"/>
              <a:buNone/>
            </a:pPr>
            <a:r>
              <a:rPr b="0" i="0" lang="en-US" sz="3000" u="none">
                <a:solidFill>
                  <a:srgbClr val="FFFFFF"/>
                </a:solidFill>
                <a:latin typeface="Helvetica Neue Light"/>
                <a:ea typeface="Helvetica Neue Light"/>
                <a:cs typeface="Helvetica Neue Light"/>
                <a:sym typeface="Helvetica Neue Light"/>
              </a:rPr>
              <a:t>—MeM 328 (1898). {1MCP 133.2}</a:t>
            </a:r>
            <a:endParaRPr/>
          </a:p>
        </p:txBody>
      </p:sp>
      <p:sp>
        <p:nvSpPr>
          <p:cNvPr descr="Es el desarrollo de las providencias de Dios…" id="82" name="Google Shape;82;p6"/>
          <p:cNvSpPr txBox="1"/>
          <p:nvPr/>
        </p:nvSpPr>
        <p:spPr>
          <a:xfrm>
            <a:off x="1557337" y="3713162"/>
            <a:ext cx="10653712" cy="868362"/>
          </a:xfrm>
          <a:prstGeom prst="rect">
            <a:avLst/>
          </a:prstGeom>
          <a:noFill/>
          <a:ln>
            <a:noFill/>
          </a:ln>
        </p:spPr>
        <p:txBody>
          <a:bodyPr anchorCtr="0" anchor="ctr" bIns="50800" lIns="50800" spcFirstLastPara="1" rIns="50800" wrap="square" tIns="50800">
            <a:spAutoFit/>
          </a:bodyPr>
          <a:lstStyle/>
          <a:p>
            <a:pPr indent="0" lvl="0" marL="0" marR="0" rtl="0" algn="l">
              <a:lnSpc>
                <a:spcPct val="115094"/>
              </a:lnSpc>
              <a:spcBef>
                <a:spcPts val="0"/>
              </a:spcBef>
              <a:spcAft>
                <a:spcPts val="0"/>
              </a:spcAft>
              <a:buClr>
                <a:srgbClr val="FFFFFF"/>
              </a:buClr>
              <a:buSzPts val="5300"/>
              <a:buFont typeface="Times New Roman"/>
              <a:buNone/>
            </a:pPr>
            <a:r>
              <a:rPr b="0" i="1" lang="en-US" sz="5300" u="none">
                <a:solidFill>
                  <a:srgbClr val="FFFFFF"/>
                </a:solidFill>
                <a:latin typeface="Times New Roman"/>
                <a:ea typeface="Times New Roman"/>
                <a:cs typeface="Times New Roman"/>
                <a:sym typeface="Times New Roman"/>
              </a:rPr>
              <a:t>Cuando entregan su voluntad a Cristo:</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6" name="Shape 86"/>
        <p:cNvGrpSpPr/>
        <p:nvPr/>
      </p:nvGrpSpPr>
      <p:grpSpPr>
        <a:xfrm>
          <a:off x="0" y="0"/>
          <a:ext cx="0" cy="0"/>
          <a:chOff x="0" y="0"/>
          <a:chExt cx="0" cy="0"/>
        </a:xfrm>
      </p:grpSpPr>
      <p:sp>
        <p:nvSpPr>
          <p:cNvPr descr="Rectángulo redondeado" id="87" name="Google Shape;87;p7"/>
          <p:cNvSpPr/>
          <p:nvPr/>
        </p:nvSpPr>
        <p:spPr>
          <a:xfrm>
            <a:off x="3163887" y="2149475"/>
            <a:ext cx="19386550" cy="6465887"/>
          </a:xfrm>
          <a:prstGeom prst="roundRect">
            <a:avLst>
              <a:gd fmla="val 2870" name="adj"/>
            </a:avLst>
          </a:prstGeom>
          <a:solidFill>
            <a:srgbClr val="BC8027"/>
          </a:solidFill>
          <a:ln>
            <a:noFill/>
          </a:ln>
          <a:effectLst>
            <a:outerShdw blurRad="63500" dir="5400000" dist="165100">
              <a:srgbClr val="000000"/>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5200" u="none">
              <a:solidFill>
                <a:srgbClr val="FFFFFF"/>
              </a:solidFill>
              <a:latin typeface="Helvetica Neue"/>
              <a:ea typeface="Helvetica Neue"/>
              <a:cs typeface="Helvetica Neue"/>
              <a:sym typeface="Helvetica Neue"/>
            </a:endParaRPr>
          </a:p>
        </p:txBody>
      </p:sp>
      <p:sp>
        <p:nvSpPr>
          <p:cNvPr descr="La pobreza, la cuna humilde y las circunstancias desfavorables que nos rodean no necesitan impedir nuestro desarrollo intelectual. Las facultades mentales han de ser mantenidas bajo el control de la voluntad y no debe permitirse que la mente divague o se" id="88" name="Google Shape;88;p7"/>
          <p:cNvSpPr txBox="1"/>
          <p:nvPr/>
        </p:nvSpPr>
        <p:spPr>
          <a:xfrm>
            <a:off x="3416300" y="2171700"/>
            <a:ext cx="18883312" cy="6262687"/>
          </a:xfrm>
          <a:prstGeom prst="rect">
            <a:avLst/>
          </a:prstGeom>
          <a:noFill/>
          <a:ln>
            <a:noFill/>
          </a:ln>
        </p:spPr>
        <p:txBody>
          <a:bodyPr anchorCtr="0" anchor="ctr" bIns="50800" lIns="50800" spcFirstLastPara="1" rIns="50800" wrap="square" tIns="50800">
            <a:noAutofit/>
          </a:bodyPr>
          <a:lstStyle/>
          <a:p>
            <a:pPr indent="660400" lvl="0" marL="0" marR="0" rtl="0" algn="ctr">
              <a:lnSpc>
                <a:spcPct val="104395"/>
              </a:lnSpc>
              <a:spcBef>
                <a:spcPts val="0"/>
              </a:spcBef>
              <a:spcAft>
                <a:spcPts val="0"/>
              </a:spcAft>
              <a:buClr>
                <a:srgbClr val="FFFFFF"/>
              </a:buClr>
              <a:buSzPts val="9100"/>
              <a:buFont typeface="Times New Roman"/>
              <a:buNone/>
            </a:pPr>
            <a:r>
              <a:rPr b="1" i="1" lang="en-US" sz="9100" u="none">
                <a:solidFill>
                  <a:srgbClr val="FFFFFF"/>
                </a:solidFill>
                <a:latin typeface="Times New Roman"/>
                <a:ea typeface="Times New Roman"/>
                <a:cs typeface="Times New Roman"/>
                <a:sym typeface="Times New Roman"/>
              </a:rPr>
              <a:t>El poder</a:t>
            </a:r>
            <a:r>
              <a:rPr b="0" i="1" lang="en-US" sz="6500" u="none">
                <a:solidFill>
                  <a:srgbClr val="FFFFFF"/>
                </a:solidFill>
                <a:latin typeface="Times New Roman"/>
                <a:ea typeface="Times New Roman"/>
                <a:cs typeface="Times New Roman"/>
                <a:sym typeface="Times New Roman"/>
              </a:rPr>
              <a:t> de la </a:t>
            </a:r>
            <a:r>
              <a:rPr b="1" i="1" lang="en-US" sz="9100" u="none">
                <a:solidFill>
                  <a:srgbClr val="FFFFFF"/>
                </a:solidFill>
                <a:latin typeface="Times New Roman"/>
                <a:ea typeface="Times New Roman"/>
                <a:cs typeface="Times New Roman"/>
                <a:sym typeface="Times New Roman"/>
              </a:rPr>
              <a:t>verdad debiera ser suficiente </a:t>
            </a:r>
            <a:r>
              <a:rPr b="0" i="1" lang="en-US" sz="6500" u="none">
                <a:solidFill>
                  <a:srgbClr val="FFFFFF"/>
                </a:solidFill>
                <a:latin typeface="Times New Roman"/>
                <a:ea typeface="Times New Roman"/>
                <a:cs typeface="Times New Roman"/>
                <a:sym typeface="Times New Roman"/>
              </a:rPr>
              <a:t>para </a:t>
            </a:r>
            <a:r>
              <a:rPr b="1" i="1" lang="en-US" sz="9100" u="none">
                <a:solidFill>
                  <a:srgbClr val="FFFFFF"/>
                </a:solidFill>
                <a:latin typeface="Times New Roman"/>
                <a:ea typeface="Times New Roman"/>
                <a:cs typeface="Times New Roman"/>
                <a:sym typeface="Times New Roman"/>
              </a:rPr>
              <a:t>sostener</a:t>
            </a:r>
            <a:r>
              <a:rPr b="0" i="1" lang="en-US" sz="6500" u="none">
                <a:solidFill>
                  <a:srgbClr val="FFFFFF"/>
                </a:solidFill>
                <a:latin typeface="Times New Roman"/>
                <a:ea typeface="Times New Roman"/>
                <a:cs typeface="Times New Roman"/>
                <a:sym typeface="Times New Roman"/>
              </a:rPr>
              <a:t> y </a:t>
            </a:r>
            <a:r>
              <a:rPr b="1" i="1" lang="en-US" sz="9100" u="none">
                <a:solidFill>
                  <a:srgbClr val="FFFFFF"/>
                </a:solidFill>
                <a:latin typeface="Times New Roman"/>
                <a:ea typeface="Times New Roman"/>
                <a:cs typeface="Times New Roman"/>
                <a:sym typeface="Times New Roman"/>
              </a:rPr>
              <a:t>consolar </a:t>
            </a:r>
            <a:r>
              <a:rPr b="0" i="1" lang="en-US" sz="6500" u="none">
                <a:solidFill>
                  <a:srgbClr val="FFFFFF"/>
                </a:solidFill>
                <a:latin typeface="Times New Roman"/>
                <a:ea typeface="Times New Roman"/>
                <a:cs typeface="Times New Roman"/>
                <a:sym typeface="Times New Roman"/>
              </a:rPr>
              <a:t>en </a:t>
            </a:r>
            <a:r>
              <a:rPr b="1" i="1" lang="en-US" sz="9100" u="none">
                <a:solidFill>
                  <a:srgbClr val="FFFFFF"/>
                </a:solidFill>
                <a:latin typeface="Times New Roman"/>
                <a:ea typeface="Times New Roman"/>
                <a:cs typeface="Times New Roman"/>
                <a:sym typeface="Times New Roman"/>
              </a:rPr>
              <a:t>toda adversidad</a:t>
            </a:r>
            <a:r>
              <a:rPr b="0" i="1" lang="en-US" sz="6500" u="none">
                <a:solidFill>
                  <a:srgbClr val="FFFFFF"/>
                </a:solidFill>
                <a:latin typeface="Times New Roman"/>
                <a:ea typeface="Times New Roman"/>
                <a:cs typeface="Times New Roman"/>
                <a:sym typeface="Times New Roman"/>
              </a:rPr>
              <a:t>. La </a:t>
            </a:r>
            <a:r>
              <a:rPr b="1" i="1" lang="en-US" sz="9100" u="none">
                <a:solidFill>
                  <a:srgbClr val="FFFFFF"/>
                </a:solidFill>
                <a:latin typeface="Times New Roman"/>
                <a:ea typeface="Times New Roman"/>
                <a:cs typeface="Times New Roman"/>
                <a:sym typeface="Times New Roman"/>
              </a:rPr>
              <a:t>religión</a:t>
            </a:r>
            <a:r>
              <a:rPr b="0" i="1" lang="en-US" sz="6500" u="none">
                <a:solidFill>
                  <a:srgbClr val="FFFFFF"/>
                </a:solidFill>
                <a:latin typeface="Times New Roman"/>
                <a:ea typeface="Times New Roman"/>
                <a:cs typeface="Times New Roman"/>
                <a:sym typeface="Times New Roman"/>
              </a:rPr>
              <a:t> de </a:t>
            </a:r>
            <a:r>
              <a:rPr b="1" i="1" lang="en-US" sz="9100" u="none">
                <a:solidFill>
                  <a:srgbClr val="FFFFFF"/>
                </a:solidFill>
                <a:latin typeface="Times New Roman"/>
                <a:ea typeface="Times New Roman"/>
                <a:cs typeface="Times New Roman"/>
                <a:sym typeface="Times New Roman"/>
              </a:rPr>
              <a:t>Cristo revela </a:t>
            </a:r>
            <a:r>
              <a:rPr b="0" i="1" lang="en-US" sz="6500" u="none">
                <a:solidFill>
                  <a:srgbClr val="FFFFFF"/>
                </a:solidFill>
                <a:latin typeface="Times New Roman"/>
                <a:ea typeface="Times New Roman"/>
                <a:cs typeface="Times New Roman"/>
                <a:sym typeface="Times New Roman"/>
              </a:rPr>
              <a:t>su verdadero </a:t>
            </a:r>
            <a:r>
              <a:rPr b="1" i="1" lang="en-US" sz="9100" u="none">
                <a:solidFill>
                  <a:srgbClr val="FFFFFF"/>
                </a:solidFill>
                <a:latin typeface="Times New Roman"/>
                <a:ea typeface="Times New Roman"/>
                <a:cs typeface="Times New Roman"/>
                <a:sym typeface="Times New Roman"/>
              </a:rPr>
              <a:t>valor </a:t>
            </a:r>
            <a:r>
              <a:rPr b="0" i="1" lang="en-US" sz="6500" u="none">
                <a:solidFill>
                  <a:srgbClr val="FFFFFF"/>
                </a:solidFill>
                <a:latin typeface="Times New Roman"/>
                <a:ea typeface="Times New Roman"/>
                <a:cs typeface="Times New Roman"/>
                <a:sym typeface="Times New Roman"/>
              </a:rPr>
              <a:t>al </a:t>
            </a:r>
            <a:r>
              <a:rPr b="1" i="1" lang="en-US" sz="9100" u="none">
                <a:solidFill>
                  <a:srgbClr val="FFFFFF"/>
                </a:solidFill>
                <a:latin typeface="Times New Roman"/>
                <a:ea typeface="Times New Roman"/>
                <a:cs typeface="Times New Roman"/>
                <a:sym typeface="Times New Roman"/>
              </a:rPr>
              <a:t>capacitar </a:t>
            </a:r>
            <a:r>
              <a:rPr b="0" i="1" lang="en-US" sz="6500" u="none">
                <a:solidFill>
                  <a:srgbClr val="FFFFFF"/>
                </a:solidFill>
                <a:latin typeface="Times New Roman"/>
                <a:ea typeface="Times New Roman"/>
                <a:cs typeface="Times New Roman"/>
                <a:sym typeface="Times New Roman"/>
              </a:rPr>
              <a:t>a quien la posee para </a:t>
            </a:r>
            <a:r>
              <a:rPr b="1" i="1" lang="en-US" sz="9100" u="none">
                <a:solidFill>
                  <a:srgbClr val="FFFFFF"/>
                </a:solidFill>
                <a:latin typeface="Times New Roman"/>
                <a:ea typeface="Times New Roman"/>
                <a:cs typeface="Times New Roman"/>
                <a:sym typeface="Times New Roman"/>
              </a:rPr>
              <a:t>triunfar sobre </a:t>
            </a:r>
            <a:r>
              <a:rPr b="0" i="1" lang="en-US" sz="6500" u="none">
                <a:solidFill>
                  <a:srgbClr val="FFFFFF"/>
                </a:solidFill>
                <a:latin typeface="Times New Roman"/>
                <a:ea typeface="Times New Roman"/>
                <a:cs typeface="Times New Roman"/>
                <a:sym typeface="Times New Roman"/>
              </a:rPr>
              <a:t>la </a:t>
            </a:r>
            <a:r>
              <a:rPr b="1" i="1" lang="en-US" sz="9100" u="none">
                <a:solidFill>
                  <a:srgbClr val="FFFFFF"/>
                </a:solidFill>
                <a:latin typeface="Times New Roman"/>
                <a:ea typeface="Times New Roman"/>
                <a:cs typeface="Times New Roman"/>
                <a:sym typeface="Times New Roman"/>
              </a:rPr>
              <a:t>aflicción</a:t>
            </a:r>
            <a:r>
              <a:rPr b="0" i="1" lang="en-US" sz="6500" u="none">
                <a:solidFill>
                  <a:srgbClr val="FFFFFF"/>
                </a:solidFill>
                <a:latin typeface="Times New Roman"/>
                <a:ea typeface="Times New Roman"/>
                <a:cs typeface="Times New Roman"/>
                <a:sym typeface="Times New Roman"/>
              </a:rPr>
              <a:t>.</a:t>
            </a:r>
            <a:endParaRPr/>
          </a:p>
        </p:txBody>
      </p:sp>
      <p:sp>
        <p:nvSpPr>
          <p:cNvPr descr="Lucas 4:18.—La Educación, 113 (1903). {1MCP 77.2}" id="89" name="Google Shape;89;p7"/>
          <p:cNvSpPr txBox="1"/>
          <p:nvPr/>
        </p:nvSpPr>
        <p:spPr>
          <a:xfrm>
            <a:off x="14279563" y="12452350"/>
            <a:ext cx="6948487" cy="6477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600"/>
              <a:buFont typeface="Helvetica Neue Light"/>
              <a:buNone/>
            </a:pPr>
            <a:r>
              <a:rPr b="0" i="0" lang="en-US" sz="3600" u="none">
                <a:solidFill>
                  <a:srgbClr val="FFFFFF"/>
                </a:solidFill>
                <a:latin typeface="Helvetica Neue Light"/>
                <a:ea typeface="Helvetica Neue Light"/>
                <a:cs typeface="Helvetica Neue Light"/>
                <a:sym typeface="Helvetica Neue Light"/>
              </a:rPr>
              <a:t>—TC 5:314 (1885). {1MCP 134.1}</a:t>
            </a:r>
            <a:endParaRPr/>
          </a:p>
        </p:txBody>
      </p:sp>
      <p:sp>
        <p:nvSpPr>
          <p:cNvPr descr="Lucas 4:18.—La Educación, 113 (1903). {1MCP 77.2}" id="90" name="Google Shape;90;p7"/>
          <p:cNvSpPr txBox="1"/>
          <p:nvPr/>
        </p:nvSpPr>
        <p:spPr>
          <a:xfrm>
            <a:off x="4222750" y="425450"/>
            <a:ext cx="15936912" cy="8128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4700"/>
              <a:buFont typeface="Helvetica Neue"/>
              <a:buNone/>
            </a:pPr>
            <a:r>
              <a:rPr b="1" i="0" lang="en-US" sz="4700" u="none">
                <a:solidFill>
                  <a:srgbClr val="FFFFFF"/>
                </a:solidFill>
                <a:latin typeface="Helvetica Neue"/>
                <a:ea typeface="Helvetica Neue"/>
                <a:cs typeface="Helvetica Neue"/>
                <a:sym typeface="Helvetica Neue"/>
              </a:rPr>
              <a:t>Las emociones controladas por la razón y la conciencia</a:t>
            </a:r>
            <a:endParaRPr/>
          </a:p>
        </p:txBody>
      </p:sp>
      <p:sp>
        <p:nvSpPr>
          <p:cNvPr descr="Lucas 4:18.—La Educación, 113 (1903). {1MCP 77.2}" id="91" name="Google Shape;91;p7"/>
          <p:cNvSpPr txBox="1"/>
          <p:nvPr/>
        </p:nvSpPr>
        <p:spPr>
          <a:xfrm>
            <a:off x="742950" y="9528175"/>
            <a:ext cx="22896512" cy="23876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4500"/>
              <a:buFont typeface="Helvetica Neue Light"/>
              <a:buNone/>
            </a:pPr>
            <a:r>
              <a:rPr b="0" i="0" lang="en-US" sz="4500" u="none">
                <a:solidFill>
                  <a:srgbClr val="FFFFFF"/>
                </a:solidFill>
                <a:latin typeface="Helvetica Neue Light"/>
                <a:ea typeface="Helvetica Neue Light"/>
                <a:cs typeface="Helvetica Neue Light"/>
                <a:sym typeface="Helvetica Neue Light"/>
              </a:rPr>
              <a:t>Pone a los </a:t>
            </a:r>
            <a:r>
              <a:rPr b="1" i="0" lang="en-US" sz="5000" u="none">
                <a:solidFill>
                  <a:srgbClr val="FFFFFF"/>
                </a:solidFill>
                <a:latin typeface="Helvetica Neue"/>
                <a:ea typeface="Helvetica Neue"/>
                <a:cs typeface="Helvetica Neue"/>
                <a:sym typeface="Helvetica Neue"/>
              </a:rPr>
              <a:t>apetitos</a:t>
            </a:r>
            <a:r>
              <a:rPr b="0" i="0" lang="en-US" sz="4500" u="none">
                <a:solidFill>
                  <a:srgbClr val="FFFFFF"/>
                </a:solidFill>
                <a:latin typeface="Helvetica Neue Light"/>
                <a:ea typeface="Helvetica Neue Light"/>
                <a:cs typeface="Helvetica Neue Light"/>
                <a:sym typeface="Helvetica Neue Light"/>
              </a:rPr>
              <a:t>, las </a:t>
            </a:r>
            <a:r>
              <a:rPr b="1" i="0" lang="en-US" sz="5000" u="none">
                <a:solidFill>
                  <a:srgbClr val="FFFFFF"/>
                </a:solidFill>
                <a:latin typeface="Helvetica Neue"/>
                <a:ea typeface="Helvetica Neue"/>
                <a:cs typeface="Helvetica Neue"/>
                <a:sym typeface="Helvetica Neue"/>
              </a:rPr>
              <a:t>pasiones</a:t>
            </a:r>
            <a:r>
              <a:rPr b="0" i="0" lang="en-US" sz="4500" u="none">
                <a:solidFill>
                  <a:srgbClr val="FFFFFF"/>
                </a:solidFill>
                <a:latin typeface="Helvetica Neue Light"/>
                <a:ea typeface="Helvetica Neue Light"/>
                <a:cs typeface="Helvetica Neue Light"/>
                <a:sym typeface="Helvetica Neue Light"/>
              </a:rPr>
              <a:t> y las </a:t>
            </a:r>
            <a:r>
              <a:rPr b="1" i="0" lang="en-US" sz="5000" u="none">
                <a:solidFill>
                  <a:srgbClr val="FFFFFF"/>
                </a:solidFill>
                <a:latin typeface="Helvetica Neue"/>
                <a:ea typeface="Helvetica Neue"/>
                <a:cs typeface="Helvetica Neue"/>
                <a:sym typeface="Helvetica Neue"/>
              </a:rPr>
              <a:t>emociones </a:t>
            </a:r>
            <a:r>
              <a:rPr b="0" i="0" lang="en-US" sz="4500" u="none">
                <a:solidFill>
                  <a:srgbClr val="FFFFFF"/>
                </a:solidFill>
                <a:latin typeface="Helvetica Neue Light"/>
                <a:ea typeface="Helvetica Neue Light"/>
                <a:cs typeface="Helvetica Neue Light"/>
                <a:sym typeface="Helvetica Neue Light"/>
              </a:rPr>
              <a:t>bajo el </a:t>
            </a:r>
            <a:r>
              <a:rPr b="1" i="0" lang="en-US" sz="5000" u="none">
                <a:solidFill>
                  <a:srgbClr val="FFFFFF"/>
                </a:solidFill>
                <a:latin typeface="Helvetica Neue"/>
                <a:ea typeface="Helvetica Neue"/>
                <a:cs typeface="Helvetica Neue"/>
                <a:sym typeface="Helvetica Neue"/>
              </a:rPr>
              <a:t>control</a:t>
            </a:r>
            <a:r>
              <a:rPr b="0" i="0" lang="en-US" sz="4500" u="none">
                <a:solidFill>
                  <a:srgbClr val="FFFFFF"/>
                </a:solidFill>
                <a:latin typeface="Helvetica Neue Light"/>
                <a:ea typeface="Helvetica Neue Light"/>
                <a:cs typeface="Helvetica Neue Light"/>
                <a:sym typeface="Helvetica Neue Light"/>
              </a:rPr>
              <a:t> de la </a:t>
            </a:r>
            <a:r>
              <a:rPr b="1" i="0" lang="en-US" sz="5000" u="none">
                <a:solidFill>
                  <a:srgbClr val="FFFFFF"/>
                </a:solidFill>
                <a:latin typeface="Helvetica Neue"/>
                <a:ea typeface="Helvetica Neue"/>
                <a:cs typeface="Helvetica Neue"/>
                <a:sym typeface="Helvetica Neue"/>
              </a:rPr>
              <a:t>razón</a:t>
            </a:r>
            <a:r>
              <a:rPr b="0" i="0" lang="en-US" sz="4500" u="none">
                <a:solidFill>
                  <a:srgbClr val="FFFFFF"/>
                </a:solidFill>
                <a:latin typeface="Helvetica Neue Light"/>
                <a:ea typeface="Helvetica Neue Light"/>
                <a:cs typeface="Helvetica Neue Light"/>
                <a:sym typeface="Helvetica Neue Light"/>
              </a:rPr>
              <a:t> y de la </a:t>
            </a:r>
            <a:r>
              <a:rPr b="1" i="0" lang="en-US" sz="5000" u="none">
                <a:solidFill>
                  <a:srgbClr val="FFFFFF"/>
                </a:solidFill>
                <a:latin typeface="Helvetica Neue"/>
                <a:ea typeface="Helvetica Neue"/>
                <a:cs typeface="Helvetica Neue"/>
                <a:sym typeface="Helvetica Neue"/>
              </a:rPr>
              <a:t>conciencia</a:t>
            </a:r>
            <a:r>
              <a:rPr b="0" i="0" lang="en-US" sz="4500" u="none">
                <a:solidFill>
                  <a:srgbClr val="FFFFFF"/>
                </a:solidFill>
                <a:latin typeface="Helvetica Neue Light"/>
                <a:ea typeface="Helvetica Neue Light"/>
                <a:cs typeface="Helvetica Neue Light"/>
                <a:sym typeface="Helvetica Neue Light"/>
              </a:rPr>
              <a:t>, y </a:t>
            </a:r>
            <a:r>
              <a:rPr b="1" i="0" lang="en-US" sz="5000" u="none">
                <a:solidFill>
                  <a:srgbClr val="FFFFFF"/>
                </a:solidFill>
                <a:latin typeface="Helvetica Neue"/>
                <a:ea typeface="Helvetica Neue"/>
                <a:cs typeface="Helvetica Neue"/>
                <a:sym typeface="Helvetica Neue"/>
              </a:rPr>
              <a:t>disciplina</a:t>
            </a:r>
            <a:r>
              <a:rPr b="0" i="0" lang="en-US" sz="4500" u="none">
                <a:solidFill>
                  <a:srgbClr val="FFFFFF"/>
                </a:solidFill>
                <a:latin typeface="Helvetica Neue Light"/>
                <a:ea typeface="Helvetica Neue Light"/>
                <a:cs typeface="Helvetica Neue Light"/>
                <a:sym typeface="Helvetica Neue Light"/>
              </a:rPr>
              <a:t> los </a:t>
            </a:r>
            <a:r>
              <a:rPr b="1" i="0" lang="en-US" sz="5000" u="none">
                <a:solidFill>
                  <a:srgbClr val="FFFFFF"/>
                </a:solidFill>
                <a:latin typeface="Helvetica Neue"/>
                <a:ea typeface="Helvetica Neue"/>
                <a:cs typeface="Helvetica Neue"/>
                <a:sym typeface="Helvetica Neue"/>
              </a:rPr>
              <a:t>pensamientos</a:t>
            </a:r>
            <a:r>
              <a:rPr b="0" i="0" lang="en-US" sz="4500" u="none">
                <a:solidFill>
                  <a:srgbClr val="FFFFFF"/>
                </a:solidFill>
                <a:latin typeface="Helvetica Neue Light"/>
                <a:ea typeface="Helvetica Neue Light"/>
                <a:cs typeface="Helvetica Neue Light"/>
                <a:sym typeface="Helvetica Neue Light"/>
              </a:rPr>
              <a:t> para que</a:t>
            </a:r>
            <a:r>
              <a:rPr b="1" i="0" lang="en-US" sz="5000" u="none">
                <a:solidFill>
                  <a:srgbClr val="FFFFFF"/>
                </a:solidFill>
                <a:latin typeface="Helvetica Neue"/>
                <a:ea typeface="Helvetica Neue"/>
                <a:cs typeface="Helvetica Neue"/>
                <a:sym typeface="Helvetica Neue"/>
              </a:rPr>
              <a:t> fluyan</a:t>
            </a:r>
            <a:r>
              <a:rPr b="0" i="0" lang="en-US" sz="4500" u="none">
                <a:solidFill>
                  <a:srgbClr val="FFFFFF"/>
                </a:solidFill>
                <a:latin typeface="Helvetica Neue Light"/>
                <a:ea typeface="Helvetica Neue Light"/>
                <a:cs typeface="Helvetica Neue Light"/>
                <a:sym typeface="Helvetica Neue Light"/>
              </a:rPr>
              <a:t> por </a:t>
            </a:r>
            <a:r>
              <a:rPr b="1" i="0" lang="en-US" sz="5000" u="none">
                <a:solidFill>
                  <a:srgbClr val="FFFFFF"/>
                </a:solidFill>
                <a:latin typeface="Helvetica Neue"/>
                <a:ea typeface="Helvetica Neue"/>
                <a:cs typeface="Helvetica Neue"/>
                <a:sym typeface="Helvetica Neue"/>
              </a:rPr>
              <a:t>canales saludables.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5" name="Shape 95"/>
        <p:cNvGrpSpPr/>
        <p:nvPr/>
      </p:nvGrpSpPr>
      <p:grpSpPr>
        <a:xfrm>
          <a:off x="0" y="0"/>
          <a:ext cx="0" cy="0"/>
          <a:chOff x="0" y="0"/>
          <a:chExt cx="0" cy="0"/>
        </a:xfrm>
      </p:grpSpPr>
      <p:sp>
        <p:nvSpPr>
          <p:cNvPr descr="Las palabras de nuestro Salvador:" id="96" name="Google Shape;96;p8"/>
          <p:cNvSpPr txBox="1"/>
          <p:nvPr/>
        </p:nvSpPr>
        <p:spPr>
          <a:xfrm>
            <a:off x="6810375" y="322262"/>
            <a:ext cx="10602912" cy="1425575"/>
          </a:xfrm>
          <a:prstGeom prst="rect">
            <a:avLst/>
          </a:prstGeom>
          <a:noFill/>
          <a:ln>
            <a:noFill/>
          </a:ln>
        </p:spPr>
        <p:txBody>
          <a:bodyPr anchorCtr="0" anchor="ctr" bIns="50800" lIns="50800" spcFirstLastPara="1" rIns="50800" wrap="square" tIns="50800">
            <a:noAutofit/>
          </a:bodyPr>
          <a:lstStyle/>
          <a:p>
            <a:pPr indent="0" lvl="0" marL="0" marR="0" rtl="0" algn="l">
              <a:lnSpc>
                <a:spcPct val="93939"/>
              </a:lnSpc>
              <a:spcBef>
                <a:spcPts val="0"/>
              </a:spcBef>
              <a:spcAft>
                <a:spcPts val="0"/>
              </a:spcAft>
              <a:buClr>
                <a:srgbClr val="FFFFFF"/>
              </a:buClr>
              <a:buSzPts val="6600"/>
              <a:buFont typeface="Helvetica Neue"/>
              <a:buNone/>
            </a:pPr>
            <a:r>
              <a:rPr b="1" i="0" lang="en-US" sz="6600" u="none">
                <a:solidFill>
                  <a:srgbClr val="FFFFFF"/>
                </a:solidFill>
                <a:latin typeface="Helvetica Neue"/>
                <a:ea typeface="Helvetica Neue"/>
                <a:cs typeface="Helvetica Neue"/>
                <a:sym typeface="Helvetica Neue"/>
              </a:rPr>
              <a:t>Hacer la voluntad de Dios</a:t>
            </a:r>
            <a:endParaRPr/>
          </a:p>
        </p:txBody>
      </p:sp>
      <p:sp>
        <p:nvSpPr>
          <p:cNvPr descr="son una receta para curar:" id="97" name="Google Shape;97;p8"/>
          <p:cNvSpPr txBox="1"/>
          <p:nvPr/>
        </p:nvSpPr>
        <p:spPr>
          <a:xfrm>
            <a:off x="19056350" y="11909425"/>
            <a:ext cx="3013075" cy="6604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700"/>
              <a:buFont typeface="Helvetica Neue Light"/>
              <a:buNone/>
            </a:pPr>
            <a:r>
              <a:rPr b="0" i="0" lang="en-US" sz="3700" u="none">
                <a:solidFill>
                  <a:srgbClr val="FFFFFF"/>
                </a:solidFill>
                <a:latin typeface="Helvetica Neue Light"/>
                <a:ea typeface="Helvetica Neue Light"/>
                <a:cs typeface="Helvetica Neue Light"/>
                <a:sym typeface="Helvetica Neue Light"/>
              </a:rPr>
              <a:t>{1MCP 134.3}</a:t>
            </a:r>
            <a:endParaRPr/>
          </a:p>
        </p:txBody>
      </p:sp>
      <p:sp>
        <p:nvSpPr>
          <p:cNvPr descr="son una receta para curar:" id="98" name="Google Shape;98;p8"/>
          <p:cNvSpPr txBox="1"/>
          <p:nvPr/>
        </p:nvSpPr>
        <p:spPr>
          <a:xfrm>
            <a:off x="1746250" y="5607050"/>
            <a:ext cx="20902612" cy="7132637"/>
          </a:xfrm>
          <a:prstGeom prst="rect">
            <a:avLst/>
          </a:prstGeom>
          <a:noFill/>
          <a:ln>
            <a:noFill/>
          </a:ln>
        </p:spPr>
        <p:txBody>
          <a:bodyPr anchorCtr="0" anchor="ctr" bIns="50800" lIns="50800" spcFirstLastPara="1" rIns="50800" wrap="square" tIns="50800">
            <a:spAutoFit/>
          </a:bodyPr>
          <a:lstStyle/>
          <a:p>
            <a:pPr indent="-762000" lvl="0" marL="774700" marR="0" rtl="0" algn="l">
              <a:lnSpc>
                <a:spcPct val="138461"/>
              </a:lnSpc>
              <a:spcBef>
                <a:spcPts val="0"/>
              </a:spcBef>
              <a:spcAft>
                <a:spcPts val="0"/>
              </a:spcAft>
              <a:buClr>
                <a:srgbClr val="FFFFFF"/>
              </a:buClr>
              <a:buSzPts val="5200"/>
              <a:buFont typeface="Helvetica Neue"/>
              <a:buChar char="•"/>
            </a:pPr>
            <a:r>
              <a:rPr b="1" i="0" lang="en-US" sz="5200" u="none">
                <a:solidFill>
                  <a:srgbClr val="FFFFFF"/>
                </a:solidFill>
                <a:latin typeface="Helvetica Neue"/>
                <a:ea typeface="Helvetica Neue"/>
                <a:cs typeface="Helvetica Neue"/>
                <a:sym typeface="Helvetica Neue"/>
              </a:rPr>
              <a:t>Una vida de utilidad está delante de usted</a:t>
            </a:r>
            <a:r>
              <a:rPr b="0" i="0" lang="en-US" sz="4700" u="none">
                <a:solidFill>
                  <a:srgbClr val="FFFFFF"/>
                </a:solidFill>
                <a:latin typeface="Helvetica Neue Light"/>
                <a:ea typeface="Helvetica Neue Light"/>
                <a:cs typeface="Helvetica Neue Light"/>
                <a:sym typeface="Helvetica Neue Light"/>
              </a:rPr>
              <a:t>, si su voluntad viene a ser la voluntad de Dios. Podrá subsistir con la virilidad que Dios le dio</a:t>
            </a:r>
            <a:endParaRPr b="0" i="0" sz="4700" u="none">
              <a:solidFill>
                <a:srgbClr val="FFFFFF"/>
              </a:solidFill>
              <a:latin typeface="Helvetica Neue Light"/>
              <a:ea typeface="Helvetica Neue Light"/>
              <a:cs typeface="Helvetica Neue Light"/>
              <a:sym typeface="Helvetica Neue Light"/>
            </a:endParaRPr>
          </a:p>
          <a:p>
            <a:pPr indent="-762000" lvl="0" marL="774700" marR="0" rtl="0" algn="l">
              <a:lnSpc>
                <a:spcPct val="138461"/>
              </a:lnSpc>
              <a:spcBef>
                <a:spcPts val="1300"/>
              </a:spcBef>
              <a:spcAft>
                <a:spcPts val="0"/>
              </a:spcAft>
              <a:buClr>
                <a:srgbClr val="FFFFFF"/>
              </a:buClr>
              <a:buSzPts val="5200"/>
              <a:buFont typeface="Helvetica Neue"/>
              <a:buChar char="•"/>
            </a:pPr>
            <a:r>
              <a:rPr b="1" i="0" lang="en-US" sz="5200" u="none">
                <a:solidFill>
                  <a:srgbClr val="FFFFFF"/>
                </a:solidFill>
                <a:latin typeface="Helvetica Neue"/>
                <a:ea typeface="Helvetica Neue"/>
                <a:cs typeface="Helvetica Neue"/>
                <a:sym typeface="Helvetica Neue"/>
              </a:rPr>
              <a:t>Ayudará a mantener</a:t>
            </a:r>
            <a:r>
              <a:rPr b="0" i="0" lang="en-US" sz="4700" u="none">
                <a:solidFill>
                  <a:srgbClr val="FFFFFF"/>
                </a:solidFill>
                <a:latin typeface="Helvetica Neue Light"/>
                <a:ea typeface="Helvetica Neue Light"/>
                <a:cs typeface="Helvetica Neue Light"/>
                <a:sym typeface="Helvetica Neue Light"/>
              </a:rPr>
              <a:t> las </a:t>
            </a:r>
            <a:r>
              <a:rPr b="1" i="0" lang="en-US" sz="5200" u="none">
                <a:solidFill>
                  <a:srgbClr val="FFFFFF"/>
                </a:solidFill>
                <a:latin typeface="Helvetica Neue"/>
                <a:ea typeface="Helvetica Neue"/>
                <a:cs typeface="Helvetica Neue"/>
                <a:sym typeface="Helvetica Neue"/>
              </a:rPr>
              <a:t>reglas </a:t>
            </a:r>
            <a:r>
              <a:rPr b="0" i="0" lang="en-US" sz="4700" u="none">
                <a:solidFill>
                  <a:srgbClr val="FFFFFF"/>
                </a:solidFill>
                <a:latin typeface="Helvetica Neue Light"/>
                <a:ea typeface="Helvetica Neue Light"/>
                <a:cs typeface="Helvetica Neue Light"/>
                <a:sym typeface="Helvetica Neue Light"/>
              </a:rPr>
              <a:t>de la </a:t>
            </a:r>
            <a:r>
              <a:rPr b="1" i="0" lang="en-US" sz="5200" u="none">
                <a:solidFill>
                  <a:srgbClr val="FFFFFF"/>
                </a:solidFill>
                <a:latin typeface="Helvetica Neue"/>
                <a:ea typeface="Helvetica Neue"/>
                <a:cs typeface="Helvetica Neue"/>
                <a:sym typeface="Helvetica Neue"/>
              </a:rPr>
              <a:t>disciplina</a:t>
            </a:r>
            <a:r>
              <a:rPr b="0" i="0" lang="en-US" sz="4700" u="none">
                <a:solidFill>
                  <a:srgbClr val="FFFFFF"/>
                </a:solidFill>
                <a:latin typeface="Helvetica Neue Light"/>
                <a:ea typeface="Helvetica Neue Light"/>
                <a:cs typeface="Helvetica Neue Light"/>
                <a:sym typeface="Helvetica Neue Light"/>
              </a:rPr>
              <a:t>, en vez de contribuir a quebrantarlas</a:t>
            </a:r>
            <a:r>
              <a:rPr b="1" i="0" lang="en-US" sz="5200" u="none">
                <a:solidFill>
                  <a:srgbClr val="FFFFFF"/>
                </a:solidFill>
                <a:latin typeface="Helvetica Neue"/>
                <a:ea typeface="Helvetica Neue"/>
                <a:cs typeface="Helvetica Neue"/>
                <a:sym typeface="Helvetica Neue"/>
              </a:rPr>
              <a:t> </a:t>
            </a:r>
            <a:r>
              <a:rPr b="0" i="0" lang="en-US" sz="4700" u="none">
                <a:solidFill>
                  <a:srgbClr val="FFFFFF"/>
                </a:solidFill>
                <a:latin typeface="Helvetica Neue Light"/>
                <a:ea typeface="Helvetica Neue Light"/>
                <a:cs typeface="Helvetica Neue Light"/>
                <a:sym typeface="Helvetica Neue Light"/>
              </a:rPr>
              <a:t>y</a:t>
            </a:r>
            <a:r>
              <a:rPr b="1" i="0" lang="en-US" sz="5200" u="none">
                <a:solidFill>
                  <a:srgbClr val="FFFFFF"/>
                </a:solidFill>
                <a:latin typeface="Helvetica Neue"/>
                <a:ea typeface="Helvetica Neue"/>
                <a:cs typeface="Helvetica Neue"/>
                <a:sym typeface="Helvetica Neue"/>
              </a:rPr>
              <a:t> </a:t>
            </a:r>
            <a:endParaRPr b="1" i="0" sz="5200" u="none">
              <a:solidFill>
                <a:srgbClr val="FFFFFF"/>
              </a:solidFill>
              <a:latin typeface="Helvetica Neue"/>
              <a:ea typeface="Helvetica Neue"/>
              <a:cs typeface="Helvetica Neue"/>
              <a:sym typeface="Helvetica Neue"/>
            </a:endParaRPr>
          </a:p>
          <a:p>
            <a:pPr indent="-762000" lvl="0" marL="774700" marR="0" rtl="0" algn="l">
              <a:lnSpc>
                <a:spcPct val="138461"/>
              </a:lnSpc>
              <a:spcBef>
                <a:spcPts val="1300"/>
              </a:spcBef>
              <a:spcAft>
                <a:spcPts val="0"/>
              </a:spcAft>
              <a:buClr>
                <a:srgbClr val="FFFFFF"/>
              </a:buClr>
              <a:buSzPts val="5200"/>
              <a:buFont typeface="Helvetica Neue"/>
              <a:buChar char="•"/>
            </a:pPr>
            <a:r>
              <a:rPr b="1" i="0" lang="en-US" sz="5200" u="none">
                <a:solidFill>
                  <a:srgbClr val="FFFFFF"/>
                </a:solidFill>
                <a:latin typeface="Helvetica Neue"/>
                <a:ea typeface="Helvetica Neue"/>
                <a:cs typeface="Helvetica Neue"/>
                <a:sym typeface="Helvetica Neue"/>
              </a:rPr>
              <a:t>Ayudará a mantener </a:t>
            </a:r>
            <a:r>
              <a:rPr b="0" i="0" lang="en-US" sz="4700" u="none">
                <a:solidFill>
                  <a:srgbClr val="FFFFFF"/>
                </a:solidFill>
                <a:latin typeface="Helvetica Neue Light"/>
                <a:ea typeface="Helvetica Neue Light"/>
                <a:cs typeface="Helvetica Neue Light"/>
                <a:sym typeface="Helvetica Neue Light"/>
              </a:rPr>
              <a:t>el </a:t>
            </a:r>
            <a:r>
              <a:rPr b="1" i="0" lang="en-US" sz="5200" u="none">
                <a:solidFill>
                  <a:srgbClr val="FFFFFF"/>
                </a:solidFill>
                <a:latin typeface="Helvetica Neue"/>
                <a:ea typeface="Helvetica Neue"/>
                <a:cs typeface="Helvetica Neue"/>
                <a:sym typeface="Helvetica Neue"/>
              </a:rPr>
              <a:t>orden</a:t>
            </a:r>
            <a:r>
              <a:rPr b="0" i="0" lang="en-US" sz="4700" u="none">
                <a:solidFill>
                  <a:srgbClr val="FFFFFF"/>
                </a:solidFill>
                <a:latin typeface="Helvetica Neue Light"/>
                <a:ea typeface="Helvetica Neue Light"/>
                <a:cs typeface="Helvetica Neue Light"/>
                <a:sym typeface="Helvetica Neue Light"/>
              </a:rPr>
              <a:t>, en vez de despreciarlo,</a:t>
            </a:r>
            <a:r>
              <a:rPr b="1" i="0" lang="en-US" sz="5200" u="none">
                <a:solidFill>
                  <a:srgbClr val="FFFFFF"/>
                </a:solidFill>
                <a:latin typeface="Helvetica Neue"/>
                <a:ea typeface="Helvetica Neue"/>
                <a:cs typeface="Helvetica Neue"/>
                <a:sym typeface="Helvetica Neue"/>
              </a:rPr>
              <a:t> </a:t>
            </a:r>
            <a:r>
              <a:rPr b="0" i="0" lang="en-US" sz="4700" u="none">
                <a:solidFill>
                  <a:srgbClr val="FFFFFF"/>
                </a:solidFill>
                <a:latin typeface="Helvetica Neue Light"/>
                <a:ea typeface="Helvetica Neue Light"/>
                <a:cs typeface="Helvetica Neue Light"/>
                <a:sym typeface="Helvetica Neue Light"/>
              </a:rPr>
              <a:t>e</a:t>
            </a:r>
            <a:endParaRPr b="1" i="0" sz="5200" u="none">
              <a:solidFill>
                <a:srgbClr val="FFFFFF"/>
              </a:solidFill>
              <a:latin typeface="Helvetica Neue"/>
              <a:ea typeface="Helvetica Neue"/>
              <a:cs typeface="Helvetica Neue"/>
              <a:sym typeface="Helvetica Neue"/>
            </a:endParaRPr>
          </a:p>
          <a:p>
            <a:pPr indent="-762000" lvl="0" marL="774700" marR="0" rtl="0" algn="l">
              <a:lnSpc>
                <a:spcPct val="138461"/>
              </a:lnSpc>
              <a:spcBef>
                <a:spcPts val="1300"/>
              </a:spcBef>
              <a:spcAft>
                <a:spcPts val="0"/>
              </a:spcAft>
              <a:buClr>
                <a:srgbClr val="FFFFFF"/>
              </a:buClr>
              <a:buSzPts val="5200"/>
              <a:buFont typeface="Helvetica Neue"/>
              <a:buChar char="•"/>
            </a:pPr>
            <a:r>
              <a:rPr b="1" i="0" lang="en-US" sz="5200" u="none">
                <a:solidFill>
                  <a:srgbClr val="FFFFFF"/>
                </a:solidFill>
                <a:latin typeface="Helvetica Neue"/>
                <a:ea typeface="Helvetica Neue"/>
                <a:cs typeface="Helvetica Neue"/>
                <a:sym typeface="Helvetica Neue"/>
              </a:rPr>
              <a:t>Incitar</a:t>
            </a:r>
            <a:r>
              <a:rPr b="0" i="0" lang="en-US" sz="4700" u="none">
                <a:solidFill>
                  <a:srgbClr val="FFFFFF"/>
                </a:solidFill>
                <a:latin typeface="Helvetica Neue Light"/>
                <a:ea typeface="Helvetica Neue Light"/>
                <a:cs typeface="Helvetica Neue Light"/>
                <a:sym typeface="Helvetica Neue Light"/>
              </a:rPr>
              <a:t> a la </a:t>
            </a:r>
            <a:r>
              <a:rPr b="1" i="0" lang="en-US" sz="5200" u="none">
                <a:solidFill>
                  <a:srgbClr val="FFFFFF"/>
                </a:solidFill>
                <a:latin typeface="Helvetica Neue"/>
                <a:ea typeface="Helvetica Neue"/>
                <a:cs typeface="Helvetica Neue"/>
                <a:sym typeface="Helvetica Neue"/>
              </a:rPr>
              <a:t>vida irregular </a:t>
            </a:r>
            <a:r>
              <a:rPr b="0" i="0" lang="en-US" sz="4700" u="none">
                <a:solidFill>
                  <a:srgbClr val="FFFFFF"/>
                </a:solidFill>
                <a:latin typeface="Helvetica Neue Light"/>
                <a:ea typeface="Helvetica Neue Light"/>
                <a:cs typeface="Helvetica Neue Light"/>
                <a:sym typeface="Helvetica Neue Light"/>
              </a:rPr>
              <a:t>por su </a:t>
            </a:r>
            <a:r>
              <a:rPr b="1" i="0" lang="en-US" sz="5200" u="none">
                <a:solidFill>
                  <a:srgbClr val="FFFFFF"/>
                </a:solidFill>
                <a:latin typeface="Helvetica Neue"/>
                <a:ea typeface="Helvetica Neue"/>
                <a:cs typeface="Helvetica Neue"/>
                <a:sym typeface="Helvetica Neue"/>
              </a:rPr>
              <a:t>propia conducta.</a:t>
            </a:r>
            <a:endParaRPr/>
          </a:p>
        </p:txBody>
      </p:sp>
      <p:sp>
        <p:nvSpPr>
          <p:cNvPr descr="son una receta para curar:" id="99" name="Google Shape;99;p8"/>
          <p:cNvSpPr txBox="1"/>
          <p:nvPr/>
        </p:nvSpPr>
        <p:spPr>
          <a:xfrm>
            <a:off x="5035550" y="1241425"/>
            <a:ext cx="14152562" cy="8128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4700"/>
              <a:buFont typeface="Helvetica Neue Light"/>
              <a:buNone/>
            </a:pPr>
            <a:r>
              <a:rPr b="0" i="0" lang="en-US" sz="4700" u="none">
                <a:solidFill>
                  <a:srgbClr val="FFFFFF"/>
                </a:solidFill>
                <a:latin typeface="Helvetica Neue Light"/>
                <a:ea typeface="Helvetica Neue Light"/>
                <a:cs typeface="Helvetica Neue Light"/>
                <a:sym typeface="Helvetica Neue Light"/>
              </a:rPr>
              <a:t>Sin dejarse llevar por los sentimientos y emociones</a:t>
            </a:r>
            <a:endParaRPr/>
          </a:p>
        </p:txBody>
      </p:sp>
      <p:sp>
        <p:nvSpPr>
          <p:cNvPr descr="son una receta para curar:" id="100" name="Google Shape;100;p8"/>
          <p:cNvSpPr txBox="1"/>
          <p:nvPr/>
        </p:nvSpPr>
        <p:spPr>
          <a:xfrm>
            <a:off x="1876425" y="3117850"/>
            <a:ext cx="20470812" cy="1427162"/>
          </a:xfrm>
          <a:prstGeom prst="rect">
            <a:avLst/>
          </a:prstGeom>
          <a:gradFill>
            <a:gsLst>
              <a:gs pos="0">
                <a:srgbClr val="FFD229"/>
              </a:gs>
              <a:gs pos="100000">
                <a:srgbClr val="424242"/>
              </a:gs>
            </a:gsLst>
            <a:lin ang="5400000" scaled="0"/>
          </a:gradFill>
          <a:ln>
            <a:noFill/>
          </a:ln>
        </p:spPr>
        <p:txBody>
          <a:bodyPr anchorCtr="0" anchor="ctr" bIns="50800" lIns="50800" spcFirstLastPara="1" rIns="50800" wrap="square" tIns="50800">
            <a:spAutoFit/>
          </a:bodyPr>
          <a:lstStyle/>
          <a:p>
            <a:pPr indent="0" lvl="0" marL="0" marR="0" rtl="0" algn="ctr">
              <a:lnSpc>
                <a:spcPct val="110638"/>
              </a:lnSpc>
              <a:spcBef>
                <a:spcPts val="0"/>
              </a:spcBef>
              <a:spcAft>
                <a:spcPts val="0"/>
              </a:spcAft>
              <a:buClr>
                <a:srgbClr val="000000"/>
              </a:buClr>
              <a:buSzPts val="4700"/>
              <a:buFont typeface="Helvetica Neue Light"/>
              <a:buNone/>
            </a:pPr>
            <a:r>
              <a:rPr b="0" i="0" lang="en-US" sz="4700" u="none">
                <a:solidFill>
                  <a:srgbClr val="000000"/>
                </a:solidFill>
                <a:latin typeface="Helvetica Neue Light"/>
                <a:ea typeface="Helvetica Neue Light"/>
                <a:cs typeface="Helvetica Neue Light"/>
                <a:sym typeface="Helvetica Neue Light"/>
              </a:rPr>
              <a:t>No son nuestros sentimientos, nuestras emociones, lo que nos hace hijos de Dios, sino el cumplir la voluntad de Dios.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4" name="Shape 104"/>
        <p:cNvGrpSpPr/>
        <p:nvPr/>
      </p:nvGrpSpPr>
      <p:grpSpPr>
        <a:xfrm>
          <a:off x="0" y="0"/>
          <a:ext cx="0" cy="0"/>
          <a:chOff x="0" y="0"/>
          <a:chExt cx="0" cy="0"/>
        </a:xfrm>
      </p:grpSpPr>
      <p:pic>
        <p:nvPicPr>
          <p:cNvPr descr="Imagen" id="105" name="Google Shape;105;p9"/>
          <p:cNvPicPr preferRelativeResize="0"/>
          <p:nvPr/>
        </p:nvPicPr>
        <p:blipFill rotWithShape="1">
          <a:blip r:embed="rId4">
            <a:alphaModFix amt="59077"/>
          </a:blip>
          <a:srcRect b="0" l="0" r="0" t="0"/>
          <a:stretch/>
        </p:blipFill>
        <p:spPr>
          <a:xfrm>
            <a:off x="133350" y="6797675"/>
            <a:ext cx="4659312" cy="6992937"/>
          </a:xfrm>
          <a:prstGeom prst="rect">
            <a:avLst/>
          </a:prstGeom>
          <a:noFill/>
          <a:ln>
            <a:noFill/>
          </a:ln>
        </p:spPr>
      </p:pic>
      <p:sp>
        <p:nvSpPr>
          <p:cNvPr descr="Cura las enfermedades físicas…" id="106" name="Google Shape;106;p9"/>
          <p:cNvSpPr txBox="1"/>
          <p:nvPr/>
        </p:nvSpPr>
        <p:spPr>
          <a:xfrm>
            <a:off x="1931987" y="381000"/>
            <a:ext cx="20518437" cy="2043112"/>
          </a:xfrm>
          <a:prstGeom prst="rect">
            <a:avLst/>
          </a:prstGeom>
          <a:noFill/>
          <a:ln>
            <a:noFill/>
          </a:ln>
        </p:spPr>
        <p:txBody>
          <a:bodyPr anchorCtr="0" anchor="ctr" bIns="50800" lIns="50800" spcFirstLastPara="1" rIns="50800" wrap="square" tIns="50800">
            <a:noAutofit/>
          </a:bodyPr>
          <a:lstStyle/>
          <a:p>
            <a:pPr indent="0" lvl="0" marL="0" marR="0" rtl="0" algn="ctr">
              <a:lnSpc>
                <a:spcPct val="93939"/>
              </a:lnSpc>
              <a:spcBef>
                <a:spcPts val="0"/>
              </a:spcBef>
              <a:spcAft>
                <a:spcPts val="0"/>
              </a:spcAft>
              <a:buClr>
                <a:srgbClr val="FFFFFF"/>
              </a:buClr>
              <a:buSzPts val="6600"/>
              <a:buFont typeface="Helvetica Neue"/>
              <a:buNone/>
            </a:pPr>
            <a:r>
              <a:rPr b="1" i="0" lang="en-US" sz="6600" u="none">
                <a:solidFill>
                  <a:srgbClr val="FFFFFF"/>
                </a:solidFill>
                <a:latin typeface="Helvetica Neue"/>
                <a:ea typeface="Helvetica Neue"/>
                <a:cs typeface="Helvetica Neue"/>
                <a:sym typeface="Helvetica Neue"/>
              </a:rPr>
              <a:t>Seguridad para un indeciso</a:t>
            </a:r>
            <a:endParaRPr b="1" i="0" sz="6600" u="none">
              <a:solidFill>
                <a:srgbClr val="FFFFFF"/>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FFFFFF"/>
              </a:buClr>
              <a:buSzPts val="4500"/>
              <a:buFont typeface="Arial Black"/>
              <a:buNone/>
            </a:pPr>
            <a:r>
              <a:rPr b="0" i="0" lang="en-US" sz="4500" u="none">
                <a:solidFill>
                  <a:srgbClr val="FFFFFF"/>
                </a:solidFill>
                <a:latin typeface="Arial Black"/>
                <a:ea typeface="Arial Black"/>
                <a:cs typeface="Arial Black"/>
                <a:sym typeface="Arial Black"/>
              </a:rPr>
              <a:t>Jesús está a su lado</a:t>
            </a:r>
            <a:endParaRPr/>
          </a:p>
        </p:txBody>
      </p:sp>
      <p:sp>
        <p:nvSpPr>
          <p:cNvPr descr="—El Ministerio de Curación, 78, 79 (1905). {1MCP 78.1}" id="107" name="Google Shape;107;p9"/>
          <p:cNvSpPr txBox="1"/>
          <p:nvPr/>
        </p:nvSpPr>
        <p:spPr>
          <a:xfrm>
            <a:off x="13609638" y="12063412"/>
            <a:ext cx="3351212" cy="635000"/>
          </a:xfrm>
          <a:prstGeom prst="rect">
            <a:avLst/>
          </a:prstGeom>
          <a:noFill/>
          <a:ln>
            <a:noFill/>
          </a:ln>
        </p:spPr>
        <p:txBody>
          <a:bodyPr anchorCtr="0" anchor="ctr" bIns="50800" lIns="50800" spcFirstLastPara="1" rIns="50800" wrap="square" tIns="50800">
            <a:spAutoFit/>
          </a:bodyPr>
          <a:lstStyle/>
          <a:p>
            <a:pPr indent="0" lvl="1" marL="0" marR="0" rtl="0" algn="ctr">
              <a:lnSpc>
                <a:spcPct val="100000"/>
              </a:lnSpc>
              <a:spcBef>
                <a:spcPts val="0"/>
              </a:spcBef>
              <a:spcAft>
                <a:spcPts val="0"/>
              </a:spcAft>
              <a:buClr>
                <a:srgbClr val="FFFFFF"/>
              </a:buClr>
              <a:buSzPts val="3500"/>
              <a:buFont typeface="Helvetica Neue Light"/>
              <a:buNone/>
            </a:pPr>
            <a:r>
              <a:rPr b="0" i="0" lang="en-US" sz="3500" u="none" cap="none" strike="noStrike">
                <a:solidFill>
                  <a:srgbClr val="FFFFFF"/>
                </a:solidFill>
                <a:latin typeface="Helvetica Neue Light"/>
                <a:ea typeface="Helvetica Neue Light"/>
                <a:cs typeface="Helvetica Neue Light"/>
                <a:sym typeface="Helvetica Neue Light"/>
              </a:rPr>
              <a:t>Mateo 11:28-30.</a:t>
            </a:r>
            <a:endParaRPr/>
          </a:p>
        </p:txBody>
      </p:sp>
      <p:pic>
        <p:nvPicPr>
          <p:cNvPr descr="Galería de imágenes" id="108" name="Google Shape;108;p9"/>
          <p:cNvPicPr preferRelativeResize="0"/>
          <p:nvPr/>
        </p:nvPicPr>
        <p:blipFill rotWithShape="1">
          <a:blip r:embed="rId5">
            <a:alphaModFix/>
          </a:blip>
          <a:srcRect b="0" l="440" r="439" t="0"/>
          <a:stretch/>
        </p:blipFill>
        <p:spPr>
          <a:xfrm>
            <a:off x="76200" y="7577137"/>
            <a:ext cx="9648825" cy="5434012"/>
          </a:xfrm>
          <a:prstGeom prst="rect">
            <a:avLst/>
          </a:prstGeom>
          <a:noFill/>
          <a:ln>
            <a:noFill/>
          </a:ln>
        </p:spPr>
      </p:pic>
      <p:sp>
        <p:nvSpPr>
          <p:cNvPr descr="—El Ministerio de Curación, 78, 79 (1905). {1MCP 78.1}" id="109" name="Google Shape;109;p9"/>
          <p:cNvSpPr txBox="1"/>
          <p:nvPr/>
        </p:nvSpPr>
        <p:spPr>
          <a:xfrm>
            <a:off x="9018587" y="4017962"/>
            <a:ext cx="13774737" cy="7140575"/>
          </a:xfrm>
          <a:prstGeom prst="rect">
            <a:avLst/>
          </a:prstGeom>
          <a:noFill/>
          <a:ln>
            <a:noFill/>
          </a:ln>
        </p:spPr>
        <p:txBody>
          <a:bodyPr anchorCtr="0" anchor="ctr" bIns="50800" lIns="50800" spcFirstLastPara="1" rIns="50800" wrap="square" tIns="50800">
            <a:spAutoFit/>
          </a:bodyPr>
          <a:lstStyle/>
          <a:p>
            <a:pPr indent="0" lvl="1" marL="0" marR="0" rtl="0" algn="ctr">
              <a:lnSpc>
                <a:spcPct val="100000"/>
              </a:lnSpc>
              <a:spcBef>
                <a:spcPts val="0"/>
              </a:spcBef>
              <a:spcAft>
                <a:spcPts val="0"/>
              </a:spcAft>
              <a:buClr>
                <a:srgbClr val="FFFFFF"/>
              </a:buClr>
              <a:buSzPts val="6200"/>
              <a:buFont typeface="Helvetica Neue Light"/>
              <a:buNone/>
            </a:pPr>
            <a:r>
              <a:rPr b="0" i="0" lang="en-US" sz="6200" u="none" cap="none" strike="noStrike">
                <a:solidFill>
                  <a:srgbClr val="FFFFFF"/>
                </a:solidFill>
                <a:latin typeface="Helvetica Neue Light"/>
                <a:ea typeface="Helvetica Neue Light"/>
                <a:cs typeface="Helvetica Neue Light"/>
                <a:sym typeface="Helvetica Neue Light"/>
              </a:rPr>
              <a:t>“</a:t>
            </a:r>
            <a:r>
              <a:rPr b="1" i="1" lang="en-US" sz="9200" u="none" cap="none" strike="noStrike">
                <a:solidFill>
                  <a:srgbClr val="FFFFFF"/>
                </a:solidFill>
                <a:latin typeface="Times New Roman"/>
                <a:ea typeface="Times New Roman"/>
                <a:cs typeface="Times New Roman"/>
                <a:sym typeface="Times New Roman"/>
              </a:rPr>
              <a:t>Venid a mí </a:t>
            </a:r>
            <a:r>
              <a:rPr b="0" i="0" lang="en-US" sz="6200" u="none" cap="none" strike="noStrike">
                <a:solidFill>
                  <a:srgbClr val="FFFFFF"/>
                </a:solidFill>
                <a:latin typeface="Helvetica Neue Light"/>
                <a:ea typeface="Helvetica Neue Light"/>
                <a:cs typeface="Helvetica Neue Light"/>
                <a:sym typeface="Helvetica Neue Light"/>
              </a:rPr>
              <a:t>todos los que estáis trabajados y cargados, y yo os haré descansar. Llevad mi yugo sobre vosotros, y aprended de mí, que soy manso y humilde de corazón, y hallaréis descanso para vuestras almas, porque mi yugo es fácil y ligera mi carga”.</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radient">
  <a:themeElements>
    <a:clrScheme name="Gradient">
      <a:dk1>
        <a:srgbClr val="FFFFFF"/>
      </a:dk1>
      <a:lt1>
        <a:srgbClr val="000000"/>
      </a:lt1>
      <a:dk2>
        <a:srgbClr val="535353"/>
      </a:dk2>
      <a:lt2>
        <a:srgbClr val="A7A7A7"/>
      </a:lt2>
      <a:accent1>
        <a:srgbClr val="0065C1"/>
      </a:accent1>
      <a:accent2>
        <a:srgbClr val="189B1A"/>
      </a:accent2>
      <a:accent3>
        <a:srgbClr val="000000"/>
      </a:accent3>
      <a:accent4>
        <a:srgbClr val="0065C1"/>
      </a:accent4>
      <a:accent5>
        <a:srgbClr val="189B1A"/>
      </a:accent5>
      <a:accent6>
        <a:srgbClr val="000000"/>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Gradient - Foto (horizontal)">
  <a:themeElements>
    <a:clrScheme name="Gradient - Foto (horizontal)">
      <a:dk1>
        <a:srgbClr val="FFFFFF"/>
      </a:dk1>
      <a:lt1>
        <a:srgbClr val="000000"/>
      </a:lt1>
      <a:dk2>
        <a:srgbClr val="535353"/>
      </a:dk2>
      <a:lt2>
        <a:srgbClr val="A7A7A7"/>
      </a:lt2>
      <a:accent1>
        <a:srgbClr val="0065C1"/>
      </a:accent1>
      <a:accent2>
        <a:srgbClr val="189B1A"/>
      </a:accent2>
      <a:accent3>
        <a:srgbClr val="000000"/>
      </a:accent3>
      <a:accent4>
        <a:srgbClr val="0065C1"/>
      </a:accent4>
      <a:accent5>
        <a:srgbClr val="189B1A"/>
      </a:accent5>
      <a:accent6>
        <a:srgbClr val="000000"/>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

<file path=docProps/custom.xml><?xml version="1.0" encoding="utf-8"?>
<Properties xmlns="http://schemas.openxmlformats.org/officeDocument/2006/custom-properties" xmlns:vt="http://schemas.openxmlformats.org/officeDocument/2006/docPropsVTypes"/>
</file>