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31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9F45-6AE3-4BFE-8647-3C002290BA0B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0747-4FF5-4FF2-B4B5-82157D0192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5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9F45-6AE3-4BFE-8647-3C002290BA0B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0747-4FF5-4FF2-B4B5-82157D0192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9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9F45-6AE3-4BFE-8647-3C002290BA0B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0747-4FF5-4FF2-B4B5-82157D0192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5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9F45-6AE3-4BFE-8647-3C002290BA0B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0747-4FF5-4FF2-B4B5-82157D0192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10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9F45-6AE3-4BFE-8647-3C002290BA0B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0747-4FF5-4FF2-B4B5-82157D0192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7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9F45-6AE3-4BFE-8647-3C002290BA0B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0747-4FF5-4FF2-B4B5-82157D0192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26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9F45-6AE3-4BFE-8647-3C002290BA0B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0747-4FF5-4FF2-B4B5-82157D0192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60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9F45-6AE3-4BFE-8647-3C002290BA0B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0747-4FF5-4FF2-B4B5-82157D0192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58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9F45-6AE3-4BFE-8647-3C002290BA0B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0747-4FF5-4FF2-B4B5-82157D0192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61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9F45-6AE3-4BFE-8647-3C002290BA0B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0747-4FF5-4FF2-B4B5-82157D0192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0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9F45-6AE3-4BFE-8647-3C002290BA0B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50747-4FF5-4FF2-B4B5-82157D0192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6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39F45-6AE3-4BFE-8647-3C002290BA0B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50747-4FF5-4FF2-B4B5-82157D01922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6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32936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97487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04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98557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86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62532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3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97354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15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85941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63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63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74495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43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47149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6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1102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77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53444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93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Panorámica</PresentationFormat>
  <Paragraphs>0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Cori Villarreal</dc:creator>
  <cp:lastModifiedBy>Zory</cp:lastModifiedBy>
  <cp:revision>4</cp:revision>
  <dcterms:created xsi:type="dcterms:W3CDTF">2019-07-03T22:52:06Z</dcterms:created>
  <dcterms:modified xsi:type="dcterms:W3CDTF">2020-01-28T14:42:34Z</dcterms:modified>
</cp:coreProperties>
</file>