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</p:sldMasterIdLst>
  <p:notesMasterIdLst>
    <p:notesMasterId r:id="rId19"/>
  </p:notesMasterIdLst>
  <p:sldIdLst>
    <p:sldId id="256" r:id="rId3"/>
    <p:sldId id="273" r:id="rId4"/>
    <p:sldId id="260" r:id="rId5"/>
    <p:sldId id="266" r:id="rId6"/>
    <p:sldId id="267" r:id="rId7"/>
    <p:sldId id="279" r:id="rId8"/>
    <p:sldId id="281" r:id="rId9"/>
    <p:sldId id="287" r:id="rId10"/>
    <p:sldId id="288" r:id="rId11"/>
    <p:sldId id="290" r:id="rId12"/>
    <p:sldId id="291" r:id="rId13"/>
    <p:sldId id="292" r:id="rId14"/>
    <p:sldId id="293" r:id="rId15"/>
    <p:sldId id="294" r:id="rId16"/>
    <p:sldId id="295" r:id="rId17"/>
    <p:sldId id="274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2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31D653-2C6A-4C87-AECB-3B3226D3BE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0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A91EB-91D4-4721-A229-053DD5903ED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286000"/>
            <a:ext cx="6400800" cy="1066800"/>
          </a:xfr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3975" y="3048000"/>
            <a:ext cx="6321425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EB2885-1475-4939-ADA4-AFEF8ED41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51183-57B4-4B0B-8E4A-5CA4CC484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52400"/>
            <a:ext cx="1714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52400"/>
            <a:ext cx="4991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A3B4F-6B8F-4244-B74A-8C207530E0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8AE-D749-4E43-AAF9-7788684E6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ED90-B1E9-4DA9-B83D-F5EC2FB980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60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8AE-D749-4E43-AAF9-7788684E6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ED90-B1E9-4DA9-B83D-F5EC2FB980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70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8AE-D749-4E43-AAF9-7788684E6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ED90-B1E9-4DA9-B83D-F5EC2FB980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145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8AE-D749-4E43-AAF9-7788684E6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ED90-B1E9-4DA9-B83D-F5EC2FB980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29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8AE-D749-4E43-AAF9-7788684E6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ED90-B1E9-4DA9-B83D-F5EC2FB980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663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8AE-D749-4E43-AAF9-7788684E6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ED90-B1E9-4DA9-B83D-F5EC2FB980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259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8AE-D749-4E43-AAF9-7788684E6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ED90-B1E9-4DA9-B83D-F5EC2FB980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649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8AE-D749-4E43-AAF9-7788684E6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ED90-B1E9-4DA9-B83D-F5EC2FB980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37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3202C-FD8F-48F7-A66C-B07188D88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8AE-D749-4E43-AAF9-7788684E6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ED90-B1E9-4DA9-B83D-F5EC2FB980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488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8AE-D749-4E43-AAF9-7788684E6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ED90-B1E9-4DA9-B83D-F5EC2FB980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111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8AE-D749-4E43-AAF9-7788684E6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ED90-B1E9-4DA9-B83D-F5EC2FB980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71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BC94C-62C3-4397-B3EF-F42077847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371600"/>
            <a:ext cx="3352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352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EE45A-036F-4627-8F73-6035C295E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51A9A-0BD0-44E0-B807-4C1DD8466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6A82D-5FFE-4F56-801E-302729221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03F16-4292-4070-9F16-E5A312EED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837DA-35BA-445A-8340-9302C464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D60B-C2D5-4904-8189-09FA21A08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678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371600"/>
            <a:ext cx="685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86C63B-05BB-41BE-94BB-423D50DDC48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61C38AE-D749-4E43-AAF9-7788684E6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2/3/18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D3ED90-B1E9-4DA9-B83D-F5EC2FB980E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50223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US" sz="1100" dirty="0">
                <a:solidFill>
                  <a:prstClr val="white"/>
                </a:solidFill>
                <a:latin typeface="Calibri"/>
              </a:rPr>
              <a:t>Derechos Reservados ® 2014 por Dr. Abraham Guerrero</a:t>
            </a:r>
            <a:endParaRPr lang="en-US" sz="11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77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08" y="2286000"/>
            <a:ext cx="6848492" cy="1066800"/>
          </a:xfrm>
        </p:spPr>
        <p:txBody>
          <a:bodyPr/>
          <a:lstStyle/>
          <a:p>
            <a:r>
              <a:rPr lang="es-CO" sz="4200" dirty="0" smtClean="0"/>
              <a:t>El Ángel Estrella de Cine</a:t>
            </a:r>
            <a:endParaRPr lang="es-CO" sz="42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Parte III</a:t>
            </a:r>
            <a:endParaRPr lang="es-C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6000" dirty="0"/>
              <a:t>προφητεῦσαι</a:t>
            </a:r>
            <a:endParaRPr lang="es-PE" dirty="0" smtClean="0"/>
          </a:p>
          <a:p>
            <a:pPr marL="0" indent="0">
              <a:buNone/>
            </a:pPr>
            <a:endParaRPr lang="es-PE" dirty="0" smtClean="0"/>
          </a:p>
          <a:p>
            <a:r>
              <a:rPr lang="es-PE" dirty="0" smtClean="0"/>
              <a:t>Profetizar, entregar mensaje de Dios, anunciar el futuro, enseñar</a:t>
            </a:r>
            <a:endParaRPr lang="es-P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6869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Mateo 24</a:t>
            </a:r>
            <a:endParaRPr lang="es-P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Dinos: Cuándo ser</a:t>
            </a:r>
            <a:r>
              <a:rPr lang="es-PE" dirty="0" smtClean="0"/>
              <a:t>án estas cosas</a:t>
            </a:r>
            <a:r>
              <a:rPr lang="es-PE" dirty="0" smtClean="0"/>
              <a:t>?</a:t>
            </a:r>
            <a:endParaRPr lang="es-P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0938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 dirty="0"/>
              <a:t>¿Cuándo </a:t>
            </a:r>
            <a:r>
              <a:rPr lang="es-PE" sz="3600" dirty="0" smtClean="0"/>
              <a:t>serán estas cosas?</a:t>
            </a:r>
            <a:endParaRPr lang="es-P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Nos gustan las profecías del “cuándo”</a:t>
            </a:r>
          </a:p>
          <a:p>
            <a:r>
              <a:rPr lang="es-PE" dirty="0" smtClean="0"/>
              <a:t>Nos gusta lo espectacular, lo complicado</a:t>
            </a:r>
          </a:p>
          <a:p>
            <a:r>
              <a:rPr lang="es-PE" dirty="0" smtClean="0"/>
              <a:t>Un nuevo vistazo a Mateo 24</a:t>
            </a:r>
            <a:endParaRPr lang="es-P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37126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63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sz="6000" dirty="0" smtClean="0"/>
              <a:t>ἔθνεσιν</a:t>
            </a:r>
            <a:endParaRPr lang="es-PE" dirty="0"/>
          </a:p>
          <a:p>
            <a:endParaRPr lang="es-PE" dirty="0" smtClean="0"/>
          </a:p>
          <a:p>
            <a:r>
              <a:rPr lang="es-PE" dirty="0" smtClean="0"/>
              <a:t>32 veces</a:t>
            </a:r>
          </a:p>
          <a:p>
            <a:r>
              <a:rPr lang="es-PE" dirty="0" smtClean="0"/>
              <a:t>Gentiles, paganos, naciones, pueblos</a:t>
            </a:r>
            <a:endParaRPr lang="es-P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1936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85455"/>
            <a:ext cx="6781800" cy="4495800"/>
          </a:xfrm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r>
              <a:rPr lang="es-ES" b="0" i="0" u="none" strike="noStrike" baseline="0" dirty="0" smtClean="0">
                <a:latin typeface="Alkaios"/>
              </a:rPr>
              <a:t>π</a:t>
            </a:r>
            <a:r>
              <a:rPr lang="es-ES" b="0" i="0" u="none" strike="noStrike" baseline="0" dirty="0" err="1" smtClean="0">
                <a:latin typeface="Alkaios"/>
              </a:rPr>
              <a:t>ορευθέντες</a:t>
            </a:r>
            <a:r>
              <a:rPr lang="es-ES" b="0" i="0" u="none" strike="noStrike" baseline="0" dirty="0" smtClean="0">
                <a:latin typeface="Alkaios"/>
              </a:rPr>
              <a:t> </a:t>
            </a:r>
            <a:r>
              <a:rPr lang="es-ES" dirty="0"/>
              <a:t>(</a:t>
            </a:r>
            <a:r>
              <a:rPr lang="es-ES" dirty="0" err="1"/>
              <a:t>poreuthentes</a:t>
            </a:r>
            <a:r>
              <a:rPr lang="es-ES" dirty="0"/>
              <a:t>, “habiendo ido, yendo”)</a:t>
            </a:r>
          </a:p>
          <a:p>
            <a:r>
              <a:rPr lang="el-GR" dirty="0">
                <a:latin typeface="Alkaios"/>
              </a:rPr>
              <a:t>μαθητεύσατε</a:t>
            </a:r>
            <a:r>
              <a:rPr lang="el-GR" dirty="0" smtClean="0"/>
              <a:t> (</a:t>
            </a:r>
            <a:r>
              <a:rPr lang="en-US" dirty="0" err="1" smtClean="0"/>
              <a:t>mathēteusate</a:t>
            </a:r>
            <a:r>
              <a:rPr lang="en-US" dirty="0" smtClean="0"/>
              <a:t>, “</a:t>
            </a:r>
            <a:r>
              <a:rPr lang="en-US" dirty="0" err="1" smtClean="0"/>
              <a:t>haced</a:t>
            </a:r>
            <a:r>
              <a:rPr lang="en-US" dirty="0" smtClean="0"/>
              <a:t> </a:t>
            </a:r>
            <a:r>
              <a:rPr lang="en-US" dirty="0" err="1" smtClean="0"/>
              <a:t>discípulos</a:t>
            </a:r>
            <a:r>
              <a:rPr lang="en-US" dirty="0" smtClean="0"/>
              <a:t>”)</a:t>
            </a:r>
          </a:p>
          <a:p>
            <a:r>
              <a:rPr lang="el-GR" b="0" i="0" u="none" strike="noStrike" baseline="0" dirty="0" smtClean="0">
                <a:latin typeface="Alkaios"/>
              </a:rPr>
              <a:t>πάντα τὰ ἔθνη</a:t>
            </a:r>
            <a:r>
              <a:rPr lang="es-US" b="0" i="0" u="none" strike="noStrike" dirty="0" smtClean="0">
                <a:latin typeface="Alkaios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panta</a:t>
            </a:r>
            <a:r>
              <a:rPr lang="en-US" dirty="0" smtClean="0"/>
              <a:t> </a:t>
            </a:r>
            <a:r>
              <a:rPr lang="en-US" dirty="0"/>
              <a:t>ta </a:t>
            </a:r>
            <a:r>
              <a:rPr lang="en-US" dirty="0" err="1" smtClean="0"/>
              <a:t>ethnē</a:t>
            </a:r>
            <a:r>
              <a:rPr lang="en-US" dirty="0" smtClean="0"/>
              <a:t>, “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étnicos</a:t>
            </a:r>
            <a:r>
              <a:rPr lang="en-US" dirty="0" smtClean="0"/>
              <a:t>”)</a:t>
            </a:r>
          </a:p>
          <a:p>
            <a:r>
              <a:rPr lang="es-US" dirty="0" smtClean="0"/>
              <a:t>“Yendo, haced discípulos en todos los grupos étnicos”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4890" y="66213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s-US" sz="3200" dirty="0" smtClean="0">
                <a:solidFill>
                  <a:prstClr val="black"/>
                </a:solidFill>
                <a:latin typeface="Calibri"/>
              </a:rPr>
              <a:t>Mateo 28:19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759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s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¿Para qué existe </a:t>
            </a:r>
            <a:r>
              <a:rPr lang="es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iglesia?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373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3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 avión no sirve para nada si no vuela, aunque los auxiliares de vuelo te den muchas galletitas deliciosas y jugos de naranja.</a:t>
            </a:r>
          </a:p>
          <a:p>
            <a:pPr>
              <a:spcBef>
                <a:spcPts val="0"/>
              </a:spcBef>
            </a:pPr>
            <a:r>
              <a:rPr lang="es-ES" sz="3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Algo semejante ocurre con la iglesia (</a:t>
            </a:r>
            <a:r>
              <a:rPr lang="es-ES" sz="36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¡y con nuestra propia vida!</a:t>
            </a:r>
            <a:r>
              <a:rPr lang="es-ES" sz="36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): si no cumple la misión, no sirve de nada</a:t>
            </a:r>
            <a:endParaRPr lang="es-US" sz="36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s-US" sz="36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Bef>
                <a:spcPts val="0"/>
              </a:spcBef>
            </a:pPr>
            <a:endParaRPr lang="en-US" sz="36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96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925" y="152400"/>
            <a:ext cx="6781800" cy="8382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TextBox 6"/>
          <p:cNvSpPr txBox="1"/>
          <p:nvPr/>
        </p:nvSpPr>
        <p:spPr>
          <a:xfrm>
            <a:off x="2110476" y="-173152"/>
            <a:ext cx="7128792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AN ANGEL IN HOLLYWOOD</a:t>
            </a:r>
          </a:p>
          <a:p>
            <a:endParaRPr lang="es-CO" sz="3600" b="1" dirty="0" smtClean="0"/>
          </a:p>
          <a:p>
            <a:r>
              <a:rPr lang="es-CO" sz="3600" b="1" dirty="0" smtClean="0"/>
              <a:t>Director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DIOS EL PADRE</a:t>
            </a:r>
            <a:br>
              <a:rPr lang="es-CO" sz="3600" dirty="0" smtClean="0"/>
            </a:b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b="1" dirty="0" smtClean="0"/>
              <a:t>Escrito por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JUAN, EL DISCÍPULO AMADO</a:t>
            </a:r>
            <a:br>
              <a:rPr lang="es-CO" sz="3600" dirty="0" smtClean="0"/>
            </a:b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b="1" dirty="0" smtClean="0"/>
              <a:t>Productores Ejecutivos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 DIOS EL PADRE</a:t>
            </a:r>
            <a:br>
              <a:rPr lang="es-CO" sz="3600" dirty="0" smtClean="0"/>
            </a:br>
            <a:r>
              <a:rPr lang="es-CO" sz="3600" dirty="0" smtClean="0"/>
              <a:t>DIOS EL HIJO</a:t>
            </a:r>
          </a:p>
          <a:p>
            <a:r>
              <a:rPr lang="es-CO" sz="3600" dirty="0" smtClean="0"/>
              <a:t>DIOS EL ESPÍRITU SANTO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188640"/>
            <a:ext cx="7128792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Música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GABRIEL, EL ARCÁNGEL</a:t>
            </a:r>
            <a:br>
              <a:rPr lang="es-CO" sz="3600" dirty="0" smtClean="0"/>
            </a:br>
            <a:endParaRPr lang="es-CO" sz="3600" dirty="0" smtClean="0"/>
          </a:p>
          <a:p>
            <a:r>
              <a:rPr lang="es-CO" sz="3600" b="1" dirty="0" smtClean="0"/>
              <a:t> PROTAGONISTAS</a:t>
            </a:r>
          </a:p>
          <a:p>
            <a:endParaRPr lang="es-CO" sz="3600" dirty="0" smtClean="0"/>
          </a:p>
          <a:p>
            <a:r>
              <a:rPr lang="es-CO" sz="3600" u="sng" dirty="0" smtClean="0"/>
              <a:t>Dios el Hijo</a:t>
            </a:r>
          </a:p>
          <a:p>
            <a:r>
              <a:rPr lang="es-CO" sz="3600" dirty="0" smtClean="0"/>
              <a:t>como</a:t>
            </a:r>
          </a:p>
          <a:p>
            <a:r>
              <a:rPr lang="es-CO" sz="3600" dirty="0" smtClean="0"/>
              <a:t>El Ángel Poderoso</a:t>
            </a:r>
          </a:p>
          <a:p>
            <a:endParaRPr lang="es-CO" sz="3600" dirty="0" smtClean="0"/>
          </a:p>
          <a:p>
            <a:r>
              <a:rPr lang="es-CO" sz="3600" u="sng" dirty="0" smtClean="0"/>
              <a:t>Juan, el Discípulo Amado</a:t>
            </a:r>
          </a:p>
          <a:p>
            <a:r>
              <a:rPr lang="es-CO" sz="3600" dirty="0" smtClean="0"/>
              <a:t>como</a:t>
            </a:r>
          </a:p>
          <a:p>
            <a:r>
              <a:rPr lang="es-CO" sz="3600" dirty="0" smtClean="0"/>
              <a:t>El Televidente que Come un Libro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8" y="548680"/>
            <a:ext cx="7128792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ARTISTAS INVITADOS</a:t>
            </a:r>
          </a:p>
          <a:p>
            <a:r>
              <a:rPr lang="es-CO" sz="3600" u="sng" dirty="0" smtClean="0"/>
              <a:t>Mensajeros no revelados</a:t>
            </a:r>
          </a:p>
          <a:p>
            <a:r>
              <a:rPr lang="es-CO" sz="3600" dirty="0" smtClean="0"/>
              <a:t>como</a:t>
            </a:r>
          </a:p>
          <a:p>
            <a:r>
              <a:rPr lang="es-CO" sz="3600" dirty="0" smtClean="0"/>
              <a:t>Truenos que Hablan</a:t>
            </a:r>
          </a:p>
          <a:p>
            <a:endParaRPr lang="es-CO" sz="3600" dirty="0" smtClean="0"/>
          </a:p>
          <a:p>
            <a:endParaRPr lang="es-CO" sz="3600" dirty="0" smtClean="0"/>
          </a:p>
          <a:p>
            <a:r>
              <a:rPr lang="es-CO" sz="3600" dirty="0" smtClean="0"/>
              <a:t>FILMADO EN </a:t>
            </a:r>
          </a:p>
          <a:p>
            <a:r>
              <a:rPr lang="es-CO" sz="3600" dirty="0" err="1" smtClean="0"/>
              <a:t>Patmos</a:t>
            </a:r>
            <a:endParaRPr lang="es-CO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1275139"/>
            <a:ext cx="7128792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AGRADECIMIENTOS ESPECIALES A</a:t>
            </a:r>
          </a:p>
          <a:p>
            <a:r>
              <a:rPr lang="es-CO" sz="3600" dirty="0" smtClean="0"/>
              <a:t>El Emperador Domiciano, quien envió a Juan al exilio en </a:t>
            </a:r>
            <a:r>
              <a:rPr lang="es-CO" sz="3600" dirty="0" err="1" smtClean="0"/>
              <a:t>Patmos</a:t>
            </a:r>
            <a:r>
              <a:rPr lang="es-CO" sz="3600" dirty="0" smtClean="0"/>
              <a:t>, donde él terminó teniendo tiempo y espacio suficiente a solas con Dios para escribir todo lo que vio en visión, y ponerlo en formato de película para el libro de Apocalipsis</a:t>
            </a:r>
          </a:p>
          <a:p>
            <a:endParaRPr lang="es-CO" sz="3600" dirty="0" smtClean="0"/>
          </a:p>
          <a:p>
            <a:r>
              <a:rPr lang="en-US" sz="3600" dirty="0" smtClean="0"/>
              <a:t>© </a:t>
            </a:r>
            <a:r>
              <a:rPr lang="en-US" sz="3600" dirty="0" err="1" smtClean="0"/>
              <a:t>Derechos</a:t>
            </a:r>
            <a:r>
              <a:rPr lang="en-US" sz="3600" dirty="0" smtClean="0"/>
              <a:t> </a:t>
            </a:r>
            <a:r>
              <a:rPr lang="en-US" sz="3600" dirty="0" err="1" smtClean="0"/>
              <a:t>Reservados</a:t>
            </a:r>
            <a:r>
              <a:rPr lang="en-US" sz="3600" dirty="0" smtClean="0"/>
              <a:t> </a:t>
            </a:r>
            <a:r>
              <a:rPr lang="en-US" sz="3600" dirty="0" err="1" smtClean="0"/>
              <a:t>año</a:t>
            </a:r>
            <a:r>
              <a:rPr lang="en-US" sz="3600" dirty="0" smtClean="0"/>
              <a:t> 95 </a:t>
            </a:r>
            <a:r>
              <a:rPr lang="en-US" sz="3600" dirty="0" err="1" smtClean="0"/>
              <a:t>d.C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Juan, el </a:t>
            </a:r>
            <a:r>
              <a:rPr lang="en-US" sz="3600" dirty="0" err="1" smtClean="0"/>
              <a:t>Revelador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925" y="152400"/>
            <a:ext cx="6781800" cy="8382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7" name="TextBox 6"/>
          <p:cNvSpPr txBox="1"/>
          <p:nvPr/>
        </p:nvSpPr>
        <p:spPr>
          <a:xfrm>
            <a:off x="2110476" y="-173152"/>
            <a:ext cx="7128792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AN ANGEL IN HOLLYWOOD</a:t>
            </a:r>
          </a:p>
          <a:p>
            <a:endParaRPr lang="es-CO" sz="3600" b="1" dirty="0" smtClean="0"/>
          </a:p>
          <a:p>
            <a:r>
              <a:rPr lang="es-CO" sz="3600" b="1" dirty="0" smtClean="0"/>
              <a:t>Director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DIOS EL PADRE</a:t>
            </a:r>
            <a:br>
              <a:rPr lang="es-CO" sz="3600" dirty="0" smtClean="0"/>
            </a:b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b="1" dirty="0" smtClean="0"/>
              <a:t>Escrito por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JUAN, EL DISCÍPULO AMADO</a:t>
            </a:r>
            <a:br>
              <a:rPr lang="es-CO" sz="3600" dirty="0" smtClean="0"/>
            </a:b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b="1" dirty="0" smtClean="0"/>
              <a:t>Productores Ejecutivos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 DIOS EL PADRE</a:t>
            </a:r>
            <a:br>
              <a:rPr lang="es-CO" sz="3600" dirty="0" smtClean="0"/>
            </a:br>
            <a:r>
              <a:rPr lang="es-CO" sz="3600" dirty="0" smtClean="0"/>
              <a:t>DIOS EL HIJO</a:t>
            </a:r>
          </a:p>
          <a:p>
            <a:r>
              <a:rPr lang="es-CO" sz="3600" dirty="0" smtClean="0"/>
              <a:t>DIOS EL ESPÍRITU SANTO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188640"/>
            <a:ext cx="7128792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Música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GABRIEL, EL ARCÁNGEL</a:t>
            </a:r>
            <a:br>
              <a:rPr lang="es-CO" sz="3600" dirty="0" smtClean="0"/>
            </a:br>
            <a:endParaRPr lang="es-CO" sz="3600" dirty="0" smtClean="0"/>
          </a:p>
          <a:p>
            <a:r>
              <a:rPr lang="es-CO" sz="3600" b="1" dirty="0" smtClean="0"/>
              <a:t> PROTAGONISTAS</a:t>
            </a:r>
          </a:p>
          <a:p>
            <a:endParaRPr lang="es-CO" sz="3600" dirty="0" smtClean="0"/>
          </a:p>
          <a:p>
            <a:r>
              <a:rPr lang="es-CO" sz="3600" u="sng" dirty="0" smtClean="0"/>
              <a:t>Dios el Hijo</a:t>
            </a:r>
          </a:p>
          <a:p>
            <a:r>
              <a:rPr lang="es-CO" sz="3600" dirty="0" smtClean="0"/>
              <a:t>como</a:t>
            </a:r>
          </a:p>
          <a:p>
            <a:r>
              <a:rPr lang="es-CO" sz="3600" dirty="0" smtClean="0"/>
              <a:t>El Ángel Poderoso</a:t>
            </a:r>
          </a:p>
          <a:p>
            <a:endParaRPr lang="es-CO" sz="3600" dirty="0" smtClean="0"/>
          </a:p>
          <a:p>
            <a:r>
              <a:rPr lang="es-CO" sz="3600" u="sng" dirty="0" smtClean="0"/>
              <a:t>Juan, el Discípulo Amado</a:t>
            </a:r>
          </a:p>
          <a:p>
            <a:r>
              <a:rPr lang="es-CO" sz="3600" dirty="0" smtClean="0"/>
              <a:t>como</a:t>
            </a:r>
          </a:p>
          <a:p>
            <a:r>
              <a:rPr lang="es-CO" sz="3600" dirty="0" smtClean="0"/>
              <a:t>El Televidente que Come un Libro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8" y="548680"/>
            <a:ext cx="7128792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ARTISTAS INVITADOS</a:t>
            </a:r>
          </a:p>
          <a:p>
            <a:r>
              <a:rPr lang="es-CO" sz="3600" u="sng" dirty="0" smtClean="0"/>
              <a:t>Mensajeros no revelados</a:t>
            </a:r>
          </a:p>
          <a:p>
            <a:r>
              <a:rPr lang="es-CO" sz="3600" dirty="0" smtClean="0"/>
              <a:t>como</a:t>
            </a:r>
          </a:p>
          <a:p>
            <a:r>
              <a:rPr lang="es-CO" sz="3600" dirty="0" smtClean="0"/>
              <a:t>Truenos que Hablan</a:t>
            </a:r>
          </a:p>
          <a:p>
            <a:endParaRPr lang="es-CO" sz="3600" dirty="0" smtClean="0"/>
          </a:p>
          <a:p>
            <a:endParaRPr lang="es-CO" sz="3600" dirty="0" smtClean="0"/>
          </a:p>
          <a:p>
            <a:r>
              <a:rPr lang="es-CO" sz="3600" dirty="0" smtClean="0"/>
              <a:t>FILMADO EN </a:t>
            </a:r>
          </a:p>
          <a:p>
            <a:r>
              <a:rPr lang="es-CO" sz="3600" dirty="0" err="1" smtClean="0"/>
              <a:t>Patmos</a:t>
            </a:r>
            <a:endParaRPr lang="es-CO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1275139"/>
            <a:ext cx="7128792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SPECIAL THANKS TO</a:t>
            </a:r>
          </a:p>
          <a:p>
            <a:r>
              <a:rPr lang="es-CO" sz="3600" dirty="0" err="1" smtClean="0"/>
              <a:t>Domitian</a:t>
            </a:r>
            <a:r>
              <a:rPr lang="es-CO" sz="3600" dirty="0" smtClean="0"/>
              <a:t> </a:t>
            </a:r>
            <a:r>
              <a:rPr lang="es-CO" sz="3600" dirty="0" err="1" smtClean="0"/>
              <a:t>the</a:t>
            </a:r>
            <a:r>
              <a:rPr lang="es-CO" sz="3600" dirty="0" smtClean="0"/>
              <a:t> </a:t>
            </a:r>
            <a:r>
              <a:rPr lang="es-CO" sz="3600" dirty="0" err="1" smtClean="0"/>
              <a:t>Emperor</a:t>
            </a:r>
            <a:r>
              <a:rPr lang="es-CO" sz="3600" dirty="0" smtClean="0"/>
              <a:t>, </a:t>
            </a:r>
            <a:r>
              <a:rPr lang="es-CO" sz="3600" dirty="0" err="1" smtClean="0"/>
              <a:t>who</a:t>
            </a:r>
            <a:r>
              <a:rPr lang="es-CO" sz="3600" dirty="0" smtClean="0"/>
              <a:t> </a:t>
            </a:r>
            <a:r>
              <a:rPr lang="es-CO" sz="3600" dirty="0" err="1" smtClean="0"/>
              <a:t>sent</a:t>
            </a:r>
            <a:r>
              <a:rPr lang="es-CO" sz="3600" dirty="0" smtClean="0"/>
              <a:t> John to </a:t>
            </a:r>
            <a:r>
              <a:rPr lang="es-CO" sz="3600" dirty="0" err="1" smtClean="0"/>
              <a:t>the</a:t>
            </a:r>
            <a:r>
              <a:rPr lang="es-CO" sz="3600" dirty="0" smtClean="0"/>
              <a:t> exile in </a:t>
            </a:r>
            <a:r>
              <a:rPr lang="es-CO" sz="3600" dirty="0" err="1" smtClean="0"/>
              <a:t>Patmos</a:t>
            </a:r>
            <a:r>
              <a:rPr lang="es-CO" sz="3600" dirty="0" smtClean="0"/>
              <a:t>, </a:t>
            </a:r>
            <a:r>
              <a:rPr lang="es-CO" sz="3600" dirty="0" err="1" smtClean="0"/>
              <a:t>where</a:t>
            </a:r>
            <a:r>
              <a:rPr lang="es-CO" sz="3600" dirty="0" smtClean="0"/>
              <a:t> he </a:t>
            </a:r>
            <a:r>
              <a:rPr lang="es-CO" sz="3600" dirty="0" err="1" smtClean="0"/>
              <a:t>ended</a:t>
            </a:r>
            <a:r>
              <a:rPr lang="es-CO" sz="3600" dirty="0" smtClean="0"/>
              <a:t> up </a:t>
            </a:r>
            <a:r>
              <a:rPr lang="es-CO" sz="3600" dirty="0" err="1" smtClean="0"/>
              <a:t>having</a:t>
            </a:r>
            <a:r>
              <a:rPr lang="es-CO" sz="3600" dirty="0" smtClean="0"/>
              <a:t> </a:t>
            </a:r>
            <a:r>
              <a:rPr lang="es-CO" sz="3600" dirty="0" err="1" smtClean="0"/>
              <a:t>enough</a:t>
            </a:r>
            <a:r>
              <a:rPr lang="es-CO" sz="3600" dirty="0" smtClean="0"/>
              <a:t> time and </a:t>
            </a:r>
            <a:r>
              <a:rPr lang="es-CO" sz="3600" dirty="0" err="1" smtClean="0"/>
              <a:t>space</a:t>
            </a:r>
            <a:r>
              <a:rPr lang="es-CO" sz="3600" dirty="0" smtClean="0"/>
              <a:t> </a:t>
            </a:r>
            <a:r>
              <a:rPr lang="es-CO" sz="3600" dirty="0" err="1" smtClean="0"/>
              <a:t>for</a:t>
            </a:r>
            <a:r>
              <a:rPr lang="es-CO" sz="3600" dirty="0" smtClean="0"/>
              <a:t> </a:t>
            </a:r>
            <a:r>
              <a:rPr lang="es-CO" sz="3600" dirty="0" err="1" smtClean="0"/>
              <a:t>one-on-one</a:t>
            </a:r>
            <a:r>
              <a:rPr lang="es-CO" sz="3600" dirty="0" smtClean="0"/>
              <a:t> </a:t>
            </a:r>
            <a:r>
              <a:rPr lang="es-CO" sz="3600" dirty="0" err="1" smtClean="0"/>
              <a:t>interaction</a:t>
            </a:r>
            <a:r>
              <a:rPr lang="es-CO" sz="3600" dirty="0" smtClean="0"/>
              <a:t> </a:t>
            </a:r>
            <a:r>
              <a:rPr lang="es-CO" sz="3600" dirty="0" err="1" smtClean="0"/>
              <a:t>with</a:t>
            </a:r>
            <a:r>
              <a:rPr lang="es-CO" sz="3600" dirty="0" smtClean="0"/>
              <a:t> </a:t>
            </a:r>
            <a:r>
              <a:rPr lang="es-CO" sz="3600" dirty="0" err="1" smtClean="0"/>
              <a:t>God</a:t>
            </a:r>
            <a:r>
              <a:rPr lang="es-CO" sz="3600" dirty="0" smtClean="0"/>
              <a:t>, in </a:t>
            </a:r>
            <a:r>
              <a:rPr lang="es-CO" sz="3600" dirty="0" err="1" smtClean="0"/>
              <a:t>order</a:t>
            </a:r>
            <a:r>
              <a:rPr lang="es-CO" sz="3600" dirty="0" smtClean="0"/>
              <a:t> to </a:t>
            </a:r>
            <a:r>
              <a:rPr lang="es-CO" sz="3600" dirty="0" err="1" smtClean="0"/>
              <a:t>write</a:t>
            </a:r>
            <a:r>
              <a:rPr lang="es-CO" sz="3600" dirty="0" smtClean="0"/>
              <a:t> </a:t>
            </a:r>
            <a:r>
              <a:rPr lang="es-CO" sz="3600" dirty="0" err="1" smtClean="0"/>
              <a:t>everything</a:t>
            </a:r>
            <a:r>
              <a:rPr lang="es-CO" sz="3600" dirty="0" smtClean="0"/>
              <a:t> he </a:t>
            </a:r>
            <a:r>
              <a:rPr lang="es-CO" sz="3600" dirty="0" err="1" smtClean="0"/>
              <a:t>saw</a:t>
            </a:r>
            <a:r>
              <a:rPr lang="es-CO" sz="3600" dirty="0" smtClean="0"/>
              <a:t> in </a:t>
            </a:r>
            <a:r>
              <a:rPr lang="es-CO" sz="3600" dirty="0" err="1" smtClean="0"/>
              <a:t>vision</a:t>
            </a:r>
            <a:r>
              <a:rPr lang="es-CO" sz="3600" dirty="0" smtClean="0"/>
              <a:t>, and to </a:t>
            </a:r>
            <a:r>
              <a:rPr lang="es-CO" sz="3600" dirty="0" err="1" smtClean="0"/>
              <a:t>put</a:t>
            </a:r>
            <a:r>
              <a:rPr lang="es-CO" sz="3600" dirty="0" smtClean="0"/>
              <a:t> </a:t>
            </a:r>
            <a:r>
              <a:rPr lang="es-CO" sz="3600" dirty="0" err="1" smtClean="0"/>
              <a:t>it</a:t>
            </a:r>
            <a:r>
              <a:rPr lang="es-CO" sz="3600" dirty="0" smtClean="0"/>
              <a:t> in </a:t>
            </a:r>
            <a:r>
              <a:rPr lang="es-CO" sz="3600" dirty="0" err="1" smtClean="0"/>
              <a:t>movie</a:t>
            </a:r>
            <a:r>
              <a:rPr lang="es-CO" sz="3600" dirty="0" smtClean="0"/>
              <a:t> </a:t>
            </a:r>
            <a:r>
              <a:rPr lang="es-CO" sz="3600" dirty="0" err="1" smtClean="0"/>
              <a:t>format</a:t>
            </a:r>
            <a:r>
              <a:rPr lang="es-CO" sz="3600" dirty="0" smtClean="0"/>
              <a:t> </a:t>
            </a:r>
            <a:r>
              <a:rPr lang="es-CO" sz="3600" dirty="0" err="1" smtClean="0"/>
              <a:t>for</a:t>
            </a:r>
            <a:r>
              <a:rPr lang="es-CO" sz="3600" dirty="0" smtClean="0"/>
              <a:t> </a:t>
            </a:r>
            <a:r>
              <a:rPr lang="es-CO" sz="3600" dirty="0" err="1" smtClean="0"/>
              <a:t>the</a:t>
            </a:r>
            <a:r>
              <a:rPr lang="es-CO" sz="3600" dirty="0" smtClean="0"/>
              <a:t> </a:t>
            </a:r>
            <a:r>
              <a:rPr lang="es-CO" sz="3600" dirty="0" err="1" smtClean="0"/>
              <a:t>book</a:t>
            </a:r>
            <a:r>
              <a:rPr lang="es-CO" sz="3600" dirty="0" smtClean="0"/>
              <a:t> of </a:t>
            </a:r>
            <a:r>
              <a:rPr lang="es-CO" sz="3600" dirty="0" err="1" smtClean="0"/>
              <a:t>Revelation</a:t>
            </a:r>
            <a:endParaRPr lang="es-CO" sz="3600" dirty="0" smtClean="0"/>
          </a:p>
          <a:p>
            <a:endParaRPr lang="es-CO" sz="3600" dirty="0" smtClean="0"/>
          </a:p>
          <a:p>
            <a:r>
              <a:rPr lang="en-US" sz="3600" dirty="0" smtClean="0"/>
              <a:t>© Copyright 95 C.E. by John the Revelator</a:t>
            </a:r>
            <a:endParaRPr lang="es-CO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1371600"/>
            <a:ext cx="6143668" cy="5181600"/>
          </a:xfrm>
        </p:spPr>
        <p:txBody>
          <a:bodyPr/>
          <a:lstStyle/>
          <a:p>
            <a:r>
              <a:rPr lang="es-CO" sz="2200" dirty="0" smtClean="0"/>
              <a:t>    1 </a:t>
            </a:r>
            <a:r>
              <a:rPr lang="es-CO" sz="2400" dirty="0"/>
              <a:t>Vi descender del cielo a otro ángel fuerte, envuelto en una nube, con el arco iris sobre su cabeza; y su rostro era como el sol, y sus pies como columnas de fuego</a:t>
            </a:r>
            <a:r>
              <a:rPr lang="es-CO" sz="2200" dirty="0" smtClean="0"/>
              <a:t>.     </a:t>
            </a:r>
          </a:p>
        </p:txBody>
      </p:sp>
      <p:pic>
        <p:nvPicPr>
          <p:cNvPr id="48130" name="Picture 2" descr="C:\Computador de Abraham\Mis documentos\campaña\imágenes\N.TESTAMENTO\Apocalipsis\Apoc4-11\Angel librit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-24"/>
            <a:ext cx="3000364" cy="68620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14364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10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 b="3402"/>
          <a:stretch>
            <a:fillRect/>
          </a:stretch>
        </p:blipFill>
        <p:spPr bwMode="auto">
          <a:xfrm rot="21435229">
            <a:off x="214884" y="1357298"/>
            <a:ext cx="4286250" cy="31099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C:\Users\Natalia\AppData\Local\Microsoft\Windows\Temporary Internet Files\Content.IE5\OZYRGQDA\MPj0438766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3103" y="2380324"/>
            <a:ext cx="4591385" cy="3443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86182" cy="3574156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764704"/>
            <a:ext cx="4747074" cy="5929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71600"/>
            <a:ext cx="8083624" cy="5181600"/>
          </a:xfrm>
        </p:spPr>
        <p:txBody>
          <a:bodyPr/>
          <a:lstStyle/>
          <a:p>
            <a:r>
              <a:rPr lang="es-CO" sz="2800" b="1" dirty="0" smtClean="0"/>
              <a:t>    9 Y fui al ángel, diciéndole que me diese el librito. Y él me dijo: Toma, y cómelo; y te amargará el vientre, pero en tu boca será dulce como la miel.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682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71600"/>
            <a:ext cx="8083624" cy="5181600"/>
          </a:xfrm>
        </p:spPr>
        <p:txBody>
          <a:bodyPr/>
          <a:lstStyle/>
          <a:p>
            <a:r>
              <a:rPr lang="es-CO" sz="2800" b="1" dirty="0" smtClean="0"/>
              <a:t>10 Entonces tomé el librito de la mano del ángel, y lo comí; y era dulce en mi boca como la miel, pero cuando lo hube comido, amargó mi vientre.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4110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-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800" b="1" dirty="0" smtClean="0"/>
              <a:t>    11 Y él me dijo: Es necesario que profetices otra vez sobre muchos pueblos, naciones, lenguas y reyes.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8644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8" r="3316"/>
          <a:stretch/>
        </p:blipFill>
        <p:spPr>
          <a:xfrm>
            <a:off x="82944" y="1422400"/>
            <a:ext cx="8953552" cy="4166840"/>
          </a:xfrm>
          <a:prstGeom prst="rect">
            <a:avLst/>
          </a:prstGeom>
        </p:spPr>
      </p:pic>
      <p:sp>
        <p:nvSpPr>
          <p:cNvPr id="3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599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nema design template(2)">
  <a:themeElements>
    <a:clrScheme name="Default Design 1">
      <a:dk1>
        <a:srgbClr val="624F00"/>
      </a:dk1>
      <a:lt1>
        <a:srgbClr val="FFFFFF"/>
      </a:lt1>
      <a:dk2>
        <a:srgbClr val="000000"/>
      </a:dk2>
      <a:lt2>
        <a:srgbClr val="000000"/>
      </a:lt2>
      <a:accent1>
        <a:srgbClr val="FFCC00"/>
      </a:accent1>
      <a:accent2>
        <a:srgbClr val="A88800"/>
      </a:accent2>
      <a:accent3>
        <a:srgbClr val="AAAAAA"/>
      </a:accent3>
      <a:accent4>
        <a:srgbClr val="DADADA"/>
      </a:accent4>
      <a:accent5>
        <a:srgbClr val="FFE2AA"/>
      </a:accent5>
      <a:accent6>
        <a:srgbClr val="987B00"/>
      </a:accent6>
      <a:hlink>
        <a:srgbClr val="E1E0C9"/>
      </a:hlink>
      <a:folHlink>
        <a:srgbClr val="624F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624F00"/>
        </a:dk1>
        <a:lt1>
          <a:srgbClr val="FFFFFF"/>
        </a:lt1>
        <a:dk2>
          <a:srgbClr val="000000"/>
        </a:dk2>
        <a:lt2>
          <a:srgbClr val="000000"/>
        </a:lt2>
        <a:accent1>
          <a:srgbClr val="FFCC00"/>
        </a:accent1>
        <a:accent2>
          <a:srgbClr val="A888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987B00"/>
        </a:accent6>
        <a:hlink>
          <a:srgbClr val="E1E0C9"/>
        </a:hlink>
        <a:folHlink>
          <a:srgbClr val="624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Cinema design template(2)</Template>
  <TotalTime>1828</TotalTime>
  <Words>463</Words>
  <Application>Microsoft Macintosh PowerPoint</Application>
  <PresentationFormat>On-screen Show (4:3)</PresentationFormat>
  <Paragraphs>100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Cinema design template(2)</vt:lpstr>
      <vt:lpstr>Office Theme</vt:lpstr>
      <vt:lpstr>El Ángel Estrella de 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</vt:lpstr>
      <vt:lpstr>PowerPoint Presentation</vt:lpstr>
      <vt:lpstr>PowerPoint Presentation</vt:lpstr>
      <vt:lpstr>Mateo 24</vt:lpstr>
      <vt:lpstr>¿Cuándo serán estas cosas?</vt:lpstr>
      <vt:lpstr>PowerPoint Presentation</vt:lpstr>
      <vt:lpstr>PowerPoint Presentation</vt:lpstr>
      <vt:lpstr>¿Para qué existe la iglesia?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Ángel Estrella de Cine</dc:title>
  <dc:subject/>
  <dc:creator>Natalia</dc:creator>
  <cp:keywords/>
  <dc:description/>
  <cp:lastModifiedBy>A. G.</cp:lastModifiedBy>
  <cp:revision>51</cp:revision>
  <dcterms:created xsi:type="dcterms:W3CDTF">2009-05-07T12:16:49Z</dcterms:created>
  <dcterms:modified xsi:type="dcterms:W3CDTF">2018-02-03T14:03:09Z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TC011408121033</vt:lpwstr>
  </property>
</Properties>
</file>