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80" r:id="rId5"/>
    <p:sldId id="310" r:id="rId6"/>
    <p:sldId id="259" r:id="rId7"/>
    <p:sldId id="311" r:id="rId8"/>
    <p:sldId id="295" r:id="rId9"/>
    <p:sldId id="312" r:id="rId10"/>
    <p:sldId id="296" r:id="rId11"/>
    <p:sldId id="313" r:id="rId12"/>
    <p:sldId id="314" r:id="rId13"/>
    <p:sldId id="316" r:id="rId14"/>
    <p:sldId id="315" r:id="rId15"/>
    <p:sldId id="297" r:id="rId16"/>
    <p:sldId id="317" r:id="rId17"/>
    <p:sldId id="318" r:id="rId18"/>
    <p:sldId id="319" r:id="rId19"/>
    <p:sldId id="320" r:id="rId20"/>
    <p:sldId id="321" r:id="rId21"/>
    <p:sldId id="279" r:id="rId22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4660"/>
  </p:normalViewPr>
  <p:slideViewPr>
    <p:cSldViewPr>
      <p:cViewPr varScale="1">
        <p:scale>
          <a:sx n="94" d="100"/>
          <a:sy n="94" d="100"/>
        </p:scale>
        <p:origin x="-51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58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58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9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7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4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3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4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3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49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9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4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3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36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743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72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87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3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5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77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0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2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35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99592" y="1707654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¿Debo yo, un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mayordomo de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los misterios de Dios, revelar a sus peores enemigos los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consejos de su pueblo? ¿No animará tal conducta a los inicuos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su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oposición a la verdad de Dios y al pueblo que guarda su pacto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?...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34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971600" y="1491630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¿Acaso no me impedirá tal concesión abrir mis labios para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exhortar, amonestar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o instar a mi propia familia o a la iglesia de Dios? Si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Pablo o Pedro estuvieran en circunstancias semejantes, ¿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traicionarían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ellos tan sagrada encomienda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  <a:p>
            <a:pPr algn="ctr"/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Signs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Times, 3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enero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1884.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83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71522" y="1597556"/>
            <a:ext cx="7767436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pt-BR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ordenación</a:t>
            </a:r>
            <a:endParaRPr lang="pt-B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123728" y="3435846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1089968" y="2499742"/>
            <a:ext cx="7767436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pastoral</a:t>
            </a:r>
            <a:endParaRPr lang="pt-BR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0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51404" y="1391394"/>
            <a:ext cx="7337020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ordenación es el reconocimiento público de una </a:t>
            </a:r>
            <a:r>
              <a:rPr lang="es-E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elección sagrada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86880" y="3219822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63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76392" y="1059582"/>
            <a:ext cx="50992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iglesia cristiana estaba entrando entonces en una era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importante. La obra de proclamar el mensaje evangélico a los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gentiles había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proseguirse ahora con vigor; y como resultado la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iglesia iba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 ser fortalecida por una gran cosecha de almas.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1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15616" y="987574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Dios previó las dificultades que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sus siervos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estarían llamados a afrontar; y a fin de que su trabajo pudiera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estar por encima de toda crítica, indicó a la iglesia por revelación que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los apartara públicamente para la obra del ministerio.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60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46964" y="1347614"/>
            <a:ext cx="7337020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la imposición de manos, la iglesia autoriza a los ministros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enseñar, bautizar y organizar iglesias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82440" y="3549249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73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75856" y="1491630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Antes de ser enviados como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misioneros al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mundo pagano, estos apóstoles fueron dedicados solemnemente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Dios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con ayuno y oración por la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imposición</a:t>
            </a: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las manos.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31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06102" y="1275606"/>
            <a:ext cx="7337020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Antes de la ordenación, debe haber evidencia de que están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dedicados a la obra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86880" y="3219822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949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15616" y="1306468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Debe haber evidencia por parte de los que asumen la solemne posición de pastores de la que están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investidos, que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se han dedicado sin reserva a la obra.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7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72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62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71522" y="1597556"/>
            <a:ext cx="7767436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pt-BR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organización</a:t>
            </a:r>
            <a:endParaRPr lang="pt-B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123728" y="3435846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1089968" y="2499742"/>
            <a:ext cx="7767436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pt-BR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iglesia</a:t>
            </a:r>
            <a:endParaRPr lang="pt-BR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43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51404" y="1391394"/>
            <a:ext cx="6984776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iglesia debe ser organizada para cumplir e implementar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orden, o será esparcida en fragmentos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76472" y="3699718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07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860032" y="1059582"/>
            <a:ext cx="388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Me fue mostrado que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algunos han estado temiendo que se volverán una Babilonia si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organizan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; pero las iglesias en el centro de Nueva York han sido una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perfecta Babilonia, una confusión.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87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51404" y="1391394"/>
            <a:ext cx="7337020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obra médica misionera no debe apartarse de la </a:t>
            </a:r>
            <a:r>
              <a:rPr lang="es-E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organización de </a:t>
            </a:r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iglesia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86880" y="3219822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062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923928" y="916732"/>
            <a:ext cx="4387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Vendrá la tentación de pensar que para poder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llevar adelante la obra médica misionera se la debe separar de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organización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la iglesia o de la disciplina de la misma.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Tomar esta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posición le colocaría en una base falsa.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79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51404" y="1391394"/>
            <a:ext cx="7337020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predicadores no deben unir su influencia a los que critican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iglesia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86880" y="3219822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47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971600" y="1491630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“¿Debo yo, que soy cristiano; un hijo de Dios;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uno llamado a ser la luz del mundo; un predicador de la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justicia; quien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 menudo ha expresado su confianza en la verdad y la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manera en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que Dios nos ha guiado, debo unir mi influencia a aquellos que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amargamente se oponen a la causa de Dios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?...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71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6277</TotalTime>
  <Words>486</Words>
  <Application>Microsoft Office PowerPoint</Application>
  <PresentationFormat>Apresentação na tela (16:9)</PresentationFormat>
  <Paragraphs>35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22" baseType="lpstr"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Alana</cp:lastModifiedBy>
  <cp:revision>32</cp:revision>
  <dcterms:created xsi:type="dcterms:W3CDTF">2015-05-19T12:36:24Z</dcterms:created>
  <dcterms:modified xsi:type="dcterms:W3CDTF">2015-08-23T19:59:31Z</dcterms:modified>
</cp:coreProperties>
</file>