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024" y="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9582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9049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1152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073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198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892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371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168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6916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23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886B1-D633-4B5F-89FA-5C6C88AE9151}" type="datetimeFigureOut">
              <a:rPr lang="es-CO" smtClean="0"/>
              <a:t>19/11/2018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3D560-05F7-46CC-9B23-0D93E6851A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632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116632" y="107504"/>
            <a:ext cx="6552728" cy="4464496"/>
            <a:chOff x="116632" y="107504"/>
            <a:chExt cx="6552728" cy="4464496"/>
          </a:xfrm>
        </p:grpSpPr>
        <p:pic>
          <p:nvPicPr>
            <p:cNvPr id="4" name="3 Imagen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632" y="107504"/>
              <a:ext cx="6552728" cy="44644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4 CuadroTexto"/>
            <p:cNvSpPr txBox="1"/>
            <p:nvPr/>
          </p:nvSpPr>
          <p:spPr>
            <a:xfrm>
              <a:off x="1484784" y="971600"/>
              <a:ext cx="41044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ras Demi ITC" pitchFamily="34" charset="0"/>
                  <a:cs typeface="Aharoni" pitchFamily="2" charset="-79"/>
                </a:rPr>
                <a:t>ASOCIACION CENTRO OCCIDENTAL</a:t>
              </a:r>
            </a:p>
          </p:txBody>
        </p:sp>
      </p:grpSp>
      <p:grpSp>
        <p:nvGrpSpPr>
          <p:cNvPr id="7" name="6 Grupo"/>
          <p:cNvGrpSpPr/>
          <p:nvPr/>
        </p:nvGrpSpPr>
        <p:grpSpPr>
          <a:xfrm>
            <a:off x="116632" y="4572000"/>
            <a:ext cx="6552728" cy="4464496"/>
            <a:chOff x="116632" y="107504"/>
            <a:chExt cx="6552728" cy="4464496"/>
          </a:xfrm>
        </p:grpSpPr>
        <p:pic>
          <p:nvPicPr>
            <p:cNvPr id="8" name="7 Imagen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632" y="107504"/>
              <a:ext cx="6552728" cy="44644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8 CuadroTexto"/>
            <p:cNvSpPr txBox="1"/>
            <p:nvPr/>
          </p:nvSpPr>
          <p:spPr>
            <a:xfrm>
              <a:off x="1484784" y="971600"/>
              <a:ext cx="41044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ras Demi ITC" pitchFamily="34" charset="0"/>
                  <a:cs typeface="Aharoni" pitchFamily="2" charset="-79"/>
                </a:rPr>
                <a:t>ASOCIACION CENTRO OCCIDENTAL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40348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Eras Demi ITC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</dc:creator>
  <cp:lastModifiedBy>secretaria departame</cp:lastModifiedBy>
  <cp:revision>1</cp:revision>
  <dcterms:created xsi:type="dcterms:W3CDTF">2014-10-16T15:30:27Z</dcterms:created>
  <dcterms:modified xsi:type="dcterms:W3CDTF">2018-11-19T13:28:09Z</dcterms:modified>
</cp:coreProperties>
</file>