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</p:sldIdLst>
  <p:sldSz cx="12192000" cy="6858000"/>
  <p:notesSz cx="6858000" cy="9144000"/>
  <p:photoAlbum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2" d="100"/>
          <a:sy n="72" d="100"/>
        </p:scale>
        <p:origin x="41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microsoft.com/office/2015/10/relationships/revisionInfo" Target="revisionInfo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3DC1F2-C419-439B-91E6-73EFD660EA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9218389-3C63-44FE-B662-4D195905DE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4263D05-FCEF-44A2-915F-C463E8FFF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90687-04EC-430D-9261-620101EC6146}" type="datetimeFigureOut">
              <a:rPr lang="es-CO" smtClean="0"/>
              <a:t>21/02/2018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055CDCF-D756-405D-8D98-B049F18DD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3C1F248-6775-4F26-8B38-816093147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748E5-8F2A-4319-BE67-E95EC3000D1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929748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F34C7E2-95C5-42F6-9A2F-BAB158DE7D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75F0F6C-2FAA-4CBD-BEC6-24FC935B19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6D638D1-5C88-4888-9786-8B7DE09AD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90687-04EC-430D-9261-620101EC6146}" type="datetimeFigureOut">
              <a:rPr lang="es-CO" smtClean="0"/>
              <a:t>21/02/2018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27D20B4-0F5A-4CF6-9052-45075A95F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D42DA08-8041-4ACF-A440-238C853C6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748E5-8F2A-4319-BE67-E95EC3000D1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433838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5D0DD0D-CEB3-4463-A061-77B050CC74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4336E86-CBD0-4851-AF57-5E6742082E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6516ADB-4923-4C5A-ADEB-3D8A0628B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90687-04EC-430D-9261-620101EC6146}" type="datetimeFigureOut">
              <a:rPr lang="es-CO" smtClean="0"/>
              <a:t>21/02/2018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7EF40A2-9004-461E-BCB8-67AFB1D9E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CD1CCFF-2BB1-427F-A9C7-EA4B113F1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748E5-8F2A-4319-BE67-E95EC3000D1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821717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7F3E84-B768-43A8-8E5F-7786E328D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A6251B0-6ED1-4911-AB80-F547A9E3EB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F4CC82A-76BB-4F14-9D8C-526A464A15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90687-04EC-430D-9261-620101EC6146}" type="datetimeFigureOut">
              <a:rPr lang="es-CO" smtClean="0"/>
              <a:t>21/02/2018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68010AD-B69A-4F5A-8511-3822C2A2AE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616A9DB-8EBC-41F3-AD87-E545E9A77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748E5-8F2A-4319-BE67-E95EC3000D1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705328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15E40C-0D73-487C-A74C-8ECFD8D26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43C17F5-924D-4B2A-9AD8-1B5EDDA761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A017F61-7E08-4780-B241-94BC276FC0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90687-04EC-430D-9261-620101EC6146}" type="datetimeFigureOut">
              <a:rPr lang="es-CO" smtClean="0"/>
              <a:t>21/02/2018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1BFD7FD-4F7E-4BB9-AD51-1F8032D88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82C7D6D-A167-42DA-8469-FE2A38A4E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748E5-8F2A-4319-BE67-E95EC3000D1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289530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499DD0-988A-4002-99DA-31E09BFAE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2ADA783-6C2E-4158-AB34-35544C32C5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A932FF7-773D-4ACF-A112-DAE2B164A9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F225C56-8CA5-44F1-9ABD-7111C727CF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90687-04EC-430D-9261-620101EC6146}" type="datetimeFigureOut">
              <a:rPr lang="es-CO" smtClean="0"/>
              <a:t>21/02/2018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618C8C1-92E3-4953-838F-B4A9341E7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705A222-442B-459C-AB3A-FDB6CA6DA6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748E5-8F2A-4319-BE67-E95EC3000D1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841516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CC8030-F586-4DCF-AC0F-7C709EB6A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336A6C7-9867-4F0B-A860-1DDC260D6E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2901D9D-06B4-40A0-9068-1462FB1FD9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94EF5B31-E09B-4DB7-A808-23AFD8DCBF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DF08485-1AC8-466A-859C-50FF94DB70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84AF8C38-2CFA-44AB-BC88-C4FCD4FE6F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90687-04EC-430D-9261-620101EC6146}" type="datetimeFigureOut">
              <a:rPr lang="es-CO" smtClean="0"/>
              <a:t>21/02/2018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2BD15A5C-484F-4DB3-BB1B-97616030F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0575390B-BA3D-452C-991B-D3E16A414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748E5-8F2A-4319-BE67-E95EC3000D1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97326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0CD971C-70E9-41AA-8980-610C7775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382213F1-DC9C-4423-97CF-9C8B5C81CF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90687-04EC-430D-9261-620101EC6146}" type="datetimeFigureOut">
              <a:rPr lang="es-CO" smtClean="0"/>
              <a:t>21/02/2018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69B5E4D-DC04-4D7D-B8CF-6ED28F4BA6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F2D048C-B9F0-4F3F-BFAF-010F43CF3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748E5-8F2A-4319-BE67-E95EC3000D1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184101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6301D2D8-E359-4D17-B118-703050272A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90687-04EC-430D-9261-620101EC6146}" type="datetimeFigureOut">
              <a:rPr lang="es-CO" smtClean="0"/>
              <a:t>21/02/2018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1A8151B1-3742-4564-99EF-63C2480350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85E92C5-6103-42BD-9666-7B5DF7E55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748E5-8F2A-4319-BE67-E95EC3000D1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227094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726662C-7484-4D0A-9CD0-5047CCFD4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9A8D130-3074-464C-9ED5-BA8479A3C7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42A421A-E797-43C8-B8D9-E5D3FD0EF2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84695CB-F7CA-4202-A8C4-BA44BADBFF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90687-04EC-430D-9261-620101EC6146}" type="datetimeFigureOut">
              <a:rPr lang="es-CO" smtClean="0"/>
              <a:t>21/02/2018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87CD816-A311-42C0-8B1D-685E32222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10E343D-A2C9-4C67-907A-3EFA895C8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748E5-8F2A-4319-BE67-E95EC3000D1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927212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999DCB-409A-4F0F-B7E8-498E18661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E6FEE8F-0AF1-4A4E-90E7-09D98E5D45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E47BD42-89E8-4A04-8B6D-BE4579CC5F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566D0A6-9178-4D38-B6FD-C97C8D318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90687-04EC-430D-9261-620101EC6146}" type="datetimeFigureOut">
              <a:rPr lang="es-CO" smtClean="0"/>
              <a:t>21/02/2018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6B3364A-2292-43E8-93A7-AEAAD92D77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8313403-3307-47CB-B795-F78509642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748E5-8F2A-4319-BE67-E95EC3000D1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838622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0918D95C-F213-4257-9C3C-75DB01646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6AFEF31-089D-4CD6-9575-27D5B23D78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556B19A-C28F-4627-9E8E-6B3B486F4F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A90687-04EC-430D-9261-620101EC6146}" type="datetimeFigureOut">
              <a:rPr lang="es-CO" smtClean="0"/>
              <a:t>21/02/2018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F884BD3-F235-4C64-8741-D5C095F14C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6AFCC09-638D-4035-9D64-7DC689D106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E748E5-8F2A-4319-BE67-E95EC3000D1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466861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1">
            <a:extLst>
              <a:ext uri="{FF2B5EF4-FFF2-40B4-BE49-F238E27FC236}">
                <a16:creationId xmlns:a16="http://schemas.microsoft.com/office/drawing/2014/main" id="{F18624B5-A689-4EC2-949A-E4484106488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981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10">
            <a:extLst>
              <a:ext uri="{FF2B5EF4-FFF2-40B4-BE49-F238E27FC236}">
                <a16:creationId xmlns:a16="http://schemas.microsoft.com/office/drawing/2014/main" id="{7F31CEC6-ACF3-4173-9FEE-5262BA34F5B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0971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11">
            <a:extLst>
              <a:ext uri="{FF2B5EF4-FFF2-40B4-BE49-F238E27FC236}">
                <a16:creationId xmlns:a16="http://schemas.microsoft.com/office/drawing/2014/main" id="{24B81CD6-EE73-4463-BA5C-9E67C35B0A8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1789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12">
            <a:extLst>
              <a:ext uri="{FF2B5EF4-FFF2-40B4-BE49-F238E27FC236}">
                <a16:creationId xmlns:a16="http://schemas.microsoft.com/office/drawing/2014/main" id="{6FEB4B68-2FB1-4D57-AFAF-058724A4B63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6322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13">
            <a:extLst>
              <a:ext uri="{FF2B5EF4-FFF2-40B4-BE49-F238E27FC236}">
                <a16:creationId xmlns:a16="http://schemas.microsoft.com/office/drawing/2014/main" id="{43193D6E-132B-4FA7-B3C7-8C41A09559E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0251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14">
            <a:extLst>
              <a:ext uri="{FF2B5EF4-FFF2-40B4-BE49-F238E27FC236}">
                <a16:creationId xmlns:a16="http://schemas.microsoft.com/office/drawing/2014/main" id="{35072FF9-8FAC-4585-B456-98A93F887BA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1996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15">
            <a:extLst>
              <a:ext uri="{FF2B5EF4-FFF2-40B4-BE49-F238E27FC236}">
                <a16:creationId xmlns:a16="http://schemas.microsoft.com/office/drawing/2014/main" id="{AC21EC56-783E-4CE0-BEA8-9D37F09A3C4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1703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16">
            <a:extLst>
              <a:ext uri="{FF2B5EF4-FFF2-40B4-BE49-F238E27FC236}">
                <a16:creationId xmlns:a16="http://schemas.microsoft.com/office/drawing/2014/main" id="{84DE85D5-8D3F-4584-A426-35BC252F198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8902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17">
            <a:extLst>
              <a:ext uri="{FF2B5EF4-FFF2-40B4-BE49-F238E27FC236}">
                <a16:creationId xmlns:a16="http://schemas.microsoft.com/office/drawing/2014/main" id="{5DA58B54-BB57-45A2-B6CC-88A41E44A14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5410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18">
            <a:extLst>
              <a:ext uri="{FF2B5EF4-FFF2-40B4-BE49-F238E27FC236}">
                <a16:creationId xmlns:a16="http://schemas.microsoft.com/office/drawing/2014/main" id="{AB7EC7BA-F3A7-4F40-90D5-4A7C2D845EB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9930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19">
            <a:extLst>
              <a:ext uri="{FF2B5EF4-FFF2-40B4-BE49-F238E27FC236}">
                <a16:creationId xmlns:a16="http://schemas.microsoft.com/office/drawing/2014/main" id="{F60ED709-758D-4BB2-961B-0BCC2FBFD04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1402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2">
            <a:extLst>
              <a:ext uri="{FF2B5EF4-FFF2-40B4-BE49-F238E27FC236}">
                <a16:creationId xmlns:a16="http://schemas.microsoft.com/office/drawing/2014/main" id="{15EB663C-72B0-47ED-9D63-9D702BC4C40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4304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20">
            <a:extLst>
              <a:ext uri="{FF2B5EF4-FFF2-40B4-BE49-F238E27FC236}">
                <a16:creationId xmlns:a16="http://schemas.microsoft.com/office/drawing/2014/main" id="{C32AA3E7-61C2-424C-AF91-B8ED916053F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8078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21">
            <a:extLst>
              <a:ext uri="{FF2B5EF4-FFF2-40B4-BE49-F238E27FC236}">
                <a16:creationId xmlns:a16="http://schemas.microsoft.com/office/drawing/2014/main" id="{28818318-2A8E-449C-A1A1-932DF3E17D8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545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22">
            <a:extLst>
              <a:ext uri="{FF2B5EF4-FFF2-40B4-BE49-F238E27FC236}">
                <a16:creationId xmlns:a16="http://schemas.microsoft.com/office/drawing/2014/main" id="{6E67E4F4-6E00-41CE-B4C2-385E34370C6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8900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23">
            <a:extLst>
              <a:ext uri="{FF2B5EF4-FFF2-40B4-BE49-F238E27FC236}">
                <a16:creationId xmlns:a16="http://schemas.microsoft.com/office/drawing/2014/main" id="{CE117613-F515-402C-8BEC-595FBE178C4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2622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24">
            <a:extLst>
              <a:ext uri="{FF2B5EF4-FFF2-40B4-BE49-F238E27FC236}">
                <a16:creationId xmlns:a16="http://schemas.microsoft.com/office/drawing/2014/main" id="{275DBE93-AECF-4B1E-89DE-A0EE05B0564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8613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25">
            <a:extLst>
              <a:ext uri="{FF2B5EF4-FFF2-40B4-BE49-F238E27FC236}">
                <a16:creationId xmlns:a16="http://schemas.microsoft.com/office/drawing/2014/main" id="{FE194C8C-4CC9-4772-9073-C79AF46E06D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7379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26">
            <a:extLst>
              <a:ext uri="{FF2B5EF4-FFF2-40B4-BE49-F238E27FC236}">
                <a16:creationId xmlns:a16="http://schemas.microsoft.com/office/drawing/2014/main" id="{C49154C8-CB06-48A0-AC9A-1BC0238EAAD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9352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27">
            <a:extLst>
              <a:ext uri="{FF2B5EF4-FFF2-40B4-BE49-F238E27FC236}">
                <a16:creationId xmlns:a16="http://schemas.microsoft.com/office/drawing/2014/main" id="{48FE651A-66CF-4593-8A4C-674D5F1CF66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2568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28">
            <a:extLst>
              <a:ext uri="{FF2B5EF4-FFF2-40B4-BE49-F238E27FC236}">
                <a16:creationId xmlns:a16="http://schemas.microsoft.com/office/drawing/2014/main" id="{660CCFC5-0E23-44D4-884A-90256F001A8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3276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29">
            <a:extLst>
              <a:ext uri="{FF2B5EF4-FFF2-40B4-BE49-F238E27FC236}">
                <a16:creationId xmlns:a16="http://schemas.microsoft.com/office/drawing/2014/main" id="{C535E49F-A333-4280-9D17-A7C25046123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0109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3">
            <a:extLst>
              <a:ext uri="{FF2B5EF4-FFF2-40B4-BE49-F238E27FC236}">
                <a16:creationId xmlns:a16="http://schemas.microsoft.com/office/drawing/2014/main" id="{1097E0E3-CE77-425E-AF17-3D8AAD1618A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3104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30">
            <a:extLst>
              <a:ext uri="{FF2B5EF4-FFF2-40B4-BE49-F238E27FC236}">
                <a16:creationId xmlns:a16="http://schemas.microsoft.com/office/drawing/2014/main" id="{EA71C451-D1EF-4E5B-AF51-E6BC483CA67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6735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31">
            <a:extLst>
              <a:ext uri="{FF2B5EF4-FFF2-40B4-BE49-F238E27FC236}">
                <a16:creationId xmlns:a16="http://schemas.microsoft.com/office/drawing/2014/main" id="{70E9D046-6A32-4414-BFA2-DD760847BE6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8423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32">
            <a:extLst>
              <a:ext uri="{FF2B5EF4-FFF2-40B4-BE49-F238E27FC236}">
                <a16:creationId xmlns:a16="http://schemas.microsoft.com/office/drawing/2014/main" id="{B028B80B-2B30-4487-8585-E57DFF798B7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9796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33">
            <a:extLst>
              <a:ext uri="{FF2B5EF4-FFF2-40B4-BE49-F238E27FC236}">
                <a16:creationId xmlns:a16="http://schemas.microsoft.com/office/drawing/2014/main" id="{0F6027F3-1C0D-464E-A2E6-F01AFCC7C63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2991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34">
            <a:extLst>
              <a:ext uri="{FF2B5EF4-FFF2-40B4-BE49-F238E27FC236}">
                <a16:creationId xmlns:a16="http://schemas.microsoft.com/office/drawing/2014/main" id="{28A0ED8F-5DCC-4423-AB23-5F5A4B4799C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90204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35">
            <a:extLst>
              <a:ext uri="{FF2B5EF4-FFF2-40B4-BE49-F238E27FC236}">
                <a16:creationId xmlns:a16="http://schemas.microsoft.com/office/drawing/2014/main" id="{688D29F0-E9A3-4DE7-A2EB-9A107206A36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2482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36">
            <a:extLst>
              <a:ext uri="{FF2B5EF4-FFF2-40B4-BE49-F238E27FC236}">
                <a16:creationId xmlns:a16="http://schemas.microsoft.com/office/drawing/2014/main" id="{51FD6F24-183F-4BCB-82C1-8D8F8179505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5565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37">
            <a:extLst>
              <a:ext uri="{FF2B5EF4-FFF2-40B4-BE49-F238E27FC236}">
                <a16:creationId xmlns:a16="http://schemas.microsoft.com/office/drawing/2014/main" id="{F6E53DF5-D166-4B30-9F6A-BE5ACFEFC39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2807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38">
            <a:extLst>
              <a:ext uri="{FF2B5EF4-FFF2-40B4-BE49-F238E27FC236}">
                <a16:creationId xmlns:a16="http://schemas.microsoft.com/office/drawing/2014/main" id="{BDA9E7AB-4967-4BDE-9798-D0AE798A42D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62786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39">
            <a:extLst>
              <a:ext uri="{FF2B5EF4-FFF2-40B4-BE49-F238E27FC236}">
                <a16:creationId xmlns:a16="http://schemas.microsoft.com/office/drawing/2014/main" id="{AE277AF3-C3BA-4B55-9286-59973A03E6D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456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4">
            <a:extLst>
              <a:ext uri="{FF2B5EF4-FFF2-40B4-BE49-F238E27FC236}">
                <a16:creationId xmlns:a16="http://schemas.microsoft.com/office/drawing/2014/main" id="{031B73C8-03E3-4E24-8DBA-472AF30C3B3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01033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40">
            <a:extLst>
              <a:ext uri="{FF2B5EF4-FFF2-40B4-BE49-F238E27FC236}">
                <a16:creationId xmlns:a16="http://schemas.microsoft.com/office/drawing/2014/main" id="{067D7B71-0401-451B-9F3D-6F9139C5504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63923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41">
            <a:extLst>
              <a:ext uri="{FF2B5EF4-FFF2-40B4-BE49-F238E27FC236}">
                <a16:creationId xmlns:a16="http://schemas.microsoft.com/office/drawing/2014/main" id="{444620EF-3403-4B30-9756-DBFDA682616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89231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42">
            <a:extLst>
              <a:ext uri="{FF2B5EF4-FFF2-40B4-BE49-F238E27FC236}">
                <a16:creationId xmlns:a16="http://schemas.microsoft.com/office/drawing/2014/main" id="{A0EEB069-703D-427B-88FF-F4BDD219013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44089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43">
            <a:extLst>
              <a:ext uri="{FF2B5EF4-FFF2-40B4-BE49-F238E27FC236}">
                <a16:creationId xmlns:a16="http://schemas.microsoft.com/office/drawing/2014/main" id="{678A56C5-E65C-4EBE-8A59-9BE8985EE22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04652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44">
            <a:extLst>
              <a:ext uri="{FF2B5EF4-FFF2-40B4-BE49-F238E27FC236}">
                <a16:creationId xmlns:a16="http://schemas.microsoft.com/office/drawing/2014/main" id="{E0763AF0-19BA-4E2A-BA23-8351EAB2978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31859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45">
            <a:extLst>
              <a:ext uri="{FF2B5EF4-FFF2-40B4-BE49-F238E27FC236}">
                <a16:creationId xmlns:a16="http://schemas.microsoft.com/office/drawing/2014/main" id="{A4C13D65-59C1-4009-8B12-DFCA99FEA85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97892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46">
            <a:extLst>
              <a:ext uri="{FF2B5EF4-FFF2-40B4-BE49-F238E27FC236}">
                <a16:creationId xmlns:a16="http://schemas.microsoft.com/office/drawing/2014/main" id="{27775A3B-FD52-4070-920E-8952810D023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50302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47">
            <a:extLst>
              <a:ext uri="{FF2B5EF4-FFF2-40B4-BE49-F238E27FC236}">
                <a16:creationId xmlns:a16="http://schemas.microsoft.com/office/drawing/2014/main" id="{07F478EA-900E-496A-8EB3-E07ECE2CBDF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25269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48">
            <a:extLst>
              <a:ext uri="{FF2B5EF4-FFF2-40B4-BE49-F238E27FC236}">
                <a16:creationId xmlns:a16="http://schemas.microsoft.com/office/drawing/2014/main" id="{1BDC449D-3D46-4EC7-A367-1F21B8B8DFE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00475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49">
            <a:extLst>
              <a:ext uri="{FF2B5EF4-FFF2-40B4-BE49-F238E27FC236}">
                <a16:creationId xmlns:a16="http://schemas.microsoft.com/office/drawing/2014/main" id="{45EF2711-16F8-4652-BE16-156BB1F6A80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116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5">
            <a:extLst>
              <a:ext uri="{FF2B5EF4-FFF2-40B4-BE49-F238E27FC236}">
                <a16:creationId xmlns:a16="http://schemas.microsoft.com/office/drawing/2014/main" id="{347EAAC8-61BD-4CE2-B767-099404FC6DD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45056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50">
            <a:extLst>
              <a:ext uri="{FF2B5EF4-FFF2-40B4-BE49-F238E27FC236}">
                <a16:creationId xmlns:a16="http://schemas.microsoft.com/office/drawing/2014/main" id="{96445119-AAF6-4FBA-A9BD-A3B6570639B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5279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51">
            <a:extLst>
              <a:ext uri="{FF2B5EF4-FFF2-40B4-BE49-F238E27FC236}">
                <a16:creationId xmlns:a16="http://schemas.microsoft.com/office/drawing/2014/main" id="{F069BA35-C17E-46AC-85A1-24FEC7636C2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98330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52">
            <a:extLst>
              <a:ext uri="{FF2B5EF4-FFF2-40B4-BE49-F238E27FC236}">
                <a16:creationId xmlns:a16="http://schemas.microsoft.com/office/drawing/2014/main" id="{FA01A222-547A-41EE-B91F-1C3382066A0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97393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53">
            <a:extLst>
              <a:ext uri="{FF2B5EF4-FFF2-40B4-BE49-F238E27FC236}">
                <a16:creationId xmlns:a16="http://schemas.microsoft.com/office/drawing/2014/main" id="{0694EA20-09B8-4767-AA2A-F2EAA80A8A1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865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54">
            <a:extLst>
              <a:ext uri="{FF2B5EF4-FFF2-40B4-BE49-F238E27FC236}">
                <a16:creationId xmlns:a16="http://schemas.microsoft.com/office/drawing/2014/main" id="{E20825F1-C3B2-419B-B72B-B8A7BD3D684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39785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55">
            <a:extLst>
              <a:ext uri="{FF2B5EF4-FFF2-40B4-BE49-F238E27FC236}">
                <a16:creationId xmlns:a16="http://schemas.microsoft.com/office/drawing/2014/main" id="{204EED88-5D71-4B6D-8714-630A5CC5E07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7504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56">
            <a:extLst>
              <a:ext uri="{FF2B5EF4-FFF2-40B4-BE49-F238E27FC236}">
                <a16:creationId xmlns:a16="http://schemas.microsoft.com/office/drawing/2014/main" id="{F2B75D22-1A4C-492A-9EF5-4E347E82FEE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02416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57">
            <a:extLst>
              <a:ext uri="{FF2B5EF4-FFF2-40B4-BE49-F238E27FC236}">
                <a16:creationId xmlns:a16="http://schemas.microsoft.com/office/drawing/2014/main" id="{AC84A94D-5AD7-43BD-B571-D442A4B52B2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82636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58">
            <a:extLst>
              <a:ext uri="{FF2B5EF4-FFF2-40B4-BE49-F238E27FC236}">
                <a16:creationId xmlns:a16="http://schemas.microsoft.com/office/drawing/2014/main" id="{A6385678-318A-4159-8971-05226CEC41F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0595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59">
            <a:extLst>
              <a:ext uri="{FF2B5EF4-FFF2-40B4-BE49-F238E27FC236}">
                <a16:creationId xmlns:a16="http://schemas.microsoft.com/office/drawing/2014/main" id="{911B3831-8273-4A88-AD18-9E1B0717F83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6751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6">
            <a:extLst>
              <a:ext uri="{FF2B5EF4-FFF2-40B4-BE49-F238E27FC236}">
                <a16:creationId xmlns:a16="http://schemas.microsoft.com/office/drawing/2014/main" id="{AE45B07A-A99A-42FC-BA3F-3D5720B732B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35956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60">
            <a:extLst>
              <a:ext uri="{FF2B5EF4-FFF2-40B4-BE49-F238E27FC236}">
                <a16:creationId xmlns:a16="http://schemas.microsoft.com/office/drawing/2014/main" id="{75C92151-8475-4286-A755-3089CA741E5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30293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61">
            <a:extLst>
              <a:ext uri="{FF2B5EF4-FFF2-40B4-BE49-F238E27FC236}">
                <a16:creationId xmlns:a16="http://schemas.microsoft.com/office/drawing/2014/main" id="{C249D4D7-5166-461E-9DEA-140D5294023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40354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62">
            <a:extLst>
              <a:ext uri="{FF2B5EF4-FFF2-40B4-BE49-F238E27FC236}">
                <a16:creationId xmlns:a16="http://schemas.microsoft.com/office/drawing/2014/main" id="{E14058FA-B483-46FE-9A53-F8054949D6D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47925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63">
            <a:extLst>
              <a:ext uri="{FF2B5EF4-FFF2-40B4-BE49-F238E27FC236}">
                <a16:creationId xmlns:a16="http://schemas.microsoft.com/office/drawing/2014/main" id="{7ADFAC03-B7EF-4394-9695-D04A078CD37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11592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64">
            <a:extLst>
              <a:ext uri="{FF2B5EF4-FFF2-40B4-BE49-F238E27FC236}">
                <a16:creationId xmlns:a16="http://schemas.microsoft.com/office/drawing/2014/main" id="{936748B1-35D7-4634-93BB-A1BD52027AA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16229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65">
            <a:extLst>
              <a:ext uri="{FF2B5EF4-FFF2-40B4-BE49-F238E27FC236}">
                <a16:creationId xmlns:a16="http://schemas.microsoft.com/office/drawing/2014/main" id="{89A7FA4F-1535-48A3-9FE5-E05703EC320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93389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66">
            <a:extLst>
              <a:ext uri="{FF2B5EF4-FFF2-40B4-BE49-F238E27FC236}">
                <a16:creationId xmlns:a16="http://schemas.microsoft.com/office/drawing/2014/main" id="{F1C2BD44-668F-4C37-9633-81122E6B451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95615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67">
            <a:extLst>
              <a:ext uri="{FF2B5EF4-FFF2-40B4-BE49-F238E27FC236}">
                <a16:creationId xmlns:a16="http://schemas.microsoft.com/office/drawing/2014/main" id="{174E9DFD-13AB-4723-B0A8-51400187502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94893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68">
            <a:extLst>
              <a:ext uri="{FF2B5EF4-FFF2-40B4-BE49-F238E27FC236}">
                <a16:creationId xmlns:a16="http://schemas.microsoft.com/office/drawing/2014/main" id="{F8F9A7AD-674B-4EA1-B6EA-26C21A9B56B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90245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69">
            <a:extLst>
              <a:ext uri="{FF2B5EF4-FFF2-40B4-BE49-F238E27FC236}">
                <a16:creationId xmlns:a16="http://schemas.microsoft.com/office/drawing/2014/main" id="{84A1F101-E665-4F95-A4B2-4ED4B61BC41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2478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7">
            <a:extLst>
              <a:ext uri="{FF2B5EF4-FFF2-40B4-BE49-F238E27FC236}">
                <a16:creationId xmlns:a16="http://schemas.microsoft.com/office/drawing/2014/main" id="{50318AD7-9558-4D33-A3B3-213F25483A4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20339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70">
            <a:extLst>
              <a:ext uri="{FF2B5EF4-FFF2-40B4-BE49-F238E27FC236}">
                <a16:creationId xmlns:a16="http://schemas.microsoft.com/office/drawing/2014/main" id="{45B58993-46CF-473A-A399-B93A29E3430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19396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71">
            <a:extLst>
              <a:ext uri="{FF2B5EF4-FFF2-40B4-BE49-F238E27FC236}">
                <a16:creationId xmlns:a16="http://schemas.microsoft.com/office/drawing/2014/main" id="{A8438BAE-7294-48AD-9DC6-74AA39847C1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44843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72">
            <a:extLst>
              <a:ext uri="{FF2B5EF4-FFF2-40B4-BE49-F238E27FC236}">
                <a16:creationId xmlns:a16="http://schemas.microsoft.com/office/drawing/2014/main" id="{38BC936B-ACD9-4EF9-87A2-75B0A7E568C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47581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73">
            <a:extLst>
              <a:ext uri="{FF2B5EF4-FFF2-40B4-BE49-F238E27FC236}">
                <a16:creationId xmlns:a16="http://schemas.microsoft.com/office/drawing/2014/main" id="{3F2A8D64-B661-45FD-8BBE-71428A3810E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36503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74">
            <a:extLst>
              <a:ext uri="{FF2B5EF4-FFF2-40B4-BE49-F238E27FC236}">
                <a16:creationId xmlns:a16="http://schemas.microsoft.com/office/drawing/2014/main" id="{F6F7923E-0E00-4CEE-B28F-C7BFD220EB5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97995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75">
            <a:extLst>
              <a:ext uri="{FF2B5EF4-FFF2-40B4-BE49-F238E27FC236}">
                <a16:creationId xmlns:a16="http://schemas.microsoft.com/office/drawing/2014/main" id="{EE609E9C-E059-4C8B-9A98-429FEDC60D6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70718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76">
            <a:extLst>
              <a:ext uri="{FF2B5EF4-FFF2-40B4-BE49-F238E27FC236}">
                <a16:creationId xmlns:a16="http://schemas.microsoft.com/office/drawing/2014/main" id="{91787F1A-E588-4C2E-B310-3EC1DEDDF30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60129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77">
            <a:extLst>
              <a:ext uri="{FF2B5EF4-FFF2-40B4-BE49-F238E27FC236}">
                <a16:creationId xmlns:a16="http://schemas.microsoft.com/office/drawing/2014/main" id="{FCE7D675-5C22-4739-AB12-ACF13A65FC5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22740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78">
            <a:extLst>
              <a:ext uri="{FF2B5EF4-FFF2-40B4-BE49-F238E27FC236}">
                <a16:creationId xmlns:a16="http://schemas.microsoft.com/office/drawing/2014/main" id="{BCBA791C-B30C-4A89-B78F-A93490E3F05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58438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79">
            <a:extLst>
              <a:ext uri="{FF2B5EF4-FFF2-40B4-BE49-F238E27FC236}">
                <a16:creationId xmlns:a16="http://schemas.microsoft.com/office/drawing/2014/main" id="{646FDE93-72D9-42FF-B2A5-C1C67D186B8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4052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8">
            <a:extLst>
              <a:ext uri="{FF2B5EF4-FFF2-40B4-BE49-F238E27FC236}">
                <a16:creationId xmlns:a16="http://schemas.microsoft.com/office/drawing/2014/main" id="{361C90A0-AAB6-4380-B21F-279CA12A5B1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3945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9">
            <a:extLst>
              <a:ext uri="{FF2B5EF4-FFF2-40B4-BE49-F238E27FC236}">
                <a16:creationId xmlns:a16="http://schemas.microsoft.com/office/drawing/2014/main" id="{B7273507-07D8-42A4-994F-BFB70D14466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17779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Panorámica</PresentationFormat>
  <Paragraphs>0</Paragraphs>
  <Slides>79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79</vt:i4>
      </vt:variant>
    </vt:vector>
  </HeadingPairs>
  <TitlesOfParts>
    <vt:vector size="83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HP</dc:creator>
  <cp:lastModifiedBy>HP</cp:lastModifiedBy>
  <cp:revision>1</cp:revision>
  <dcterms:created xsi:type="dcterms:W3CDTF">2018-02-21T13:16:57Z</dcterms:created>
  <dcterms:modified xsi:type="dcterms:W3CDTF">2018-02-21T13:17:23Z</dcterms:modified>
</cp:coreProperties>
</file>