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34"/>
  </p:notesMasterIdLst>
  <p:sldIdLst>
    <p:sldId id="256" r:id="rId2"/>
    <p:sldId id="273" r:id="rId3"/>
    <p:sldId id="257" r:id="rId4"/>
    <p:sldId id="258" r:id="rId5"/>
    <p:sldId id="260" r:id="rId6"/>
    <p:sldId id="259" r:id="rId7"/>
    <p:sldId id="264" r:id="rId8"/>
    <p:sldId id="266" r:id="rId9"/>
    <p:sldId id="265" r:id="rId10"/>
    <p:sldId id="268" r:id="rId11"/>
    <p:sldId id="269" r:id="rId12"/>
    <p:sldId id="267" r:id="rId13"/>
    <p:sldId id="270" r:id="rId14"/>
    <p:sldId id="271" r:id="rId15"/>
    <p:sldId id="275" r:id="rId16"/>
    <p:sldId id="288" r:id="rId17"/>
    <p:sldId id="289" r:id="rId18"/>
    <p:sldId id="290" r:id="rId19"/>
    <p:sldId id="291" r:id="rId20"/>
    <p:sldId id="292" r:id="rId21"/>
    <p:sldId id="276" r:id="rId22"/>
    <p:sldId id="277" r:id="rId23"/>
    <p:sldId id="278" r:id="rId24"/>
    <p:sldId id="279" r:id="rId25"/>
    <p:sldId id="280" r:id="rId26"/>
    <p:sldId id="281" r:id="rId27"/>
    <p:sldId id="282" r:id="rId28"/>
    <p:sldId id="283" r:id="rId29"/>
    <p:sldId id="284" r:id="rId30"/>
    <p:sldId id="287" r:id="rId31"/>
    <p:sldId id="286" r:id="rId32"/>
    <p:sldId id="274" r:id="rId33"/>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220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430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30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430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131D653-2C6A-4C87-AECB-3B3226D3BE2A}" type="slidenum">
              <a:rPr lang="en-US"/>
              <a:pPr/>
              <a:t>‹#›</a:t>
            </a:fld>
            <a:endParaRPr lang="en-US"/>
          </a:p>
        </p:txBody>
      </p:sp>
    </p:spTree>
    <p:extLst>
      <p:ext uri="{BB962C8B-B14F-4D97-AF65-F5344CB8AC3E}">
        <p14:creationId xmlns:p14="http://schemas.microsoft.com/office/powerpoint/2010/main" val="2512703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3A91EB-91D4-4721-A229-053DD5903EDB}" type="slidenum">
              <a:rPr lang="en-US"/>
              <a:pPr/>
              <a:t>1</a:t>
            </a:fld>
            <a:endParaRPr lang="en-US" dirty="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s-CO"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3131D653-2C6A-4C87-AECB-3B3226D3BE2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3131D653-2C6A-4C87-AECB-3B3226D3BE2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3131D653-2C6A-4C87-AECB-3B3226D3BE2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3131D653-2C6A-4C87-AECB-3B3226D3BE2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3131D653-2C6A-4C87-AECB-3B3226D3BE2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dirty="0"/>
          </a:p>
        </p:txBody>
      </p:sp>
      <p:sp>
        <p:nvSpPr>
          <p:cNvPr id="4" name="Slide Number Placeholder 3"/>
          <p:cNvSpPr>
            <a:spLocks noGrp="1"/>
          </p:cNvSpPr>
          <p:nvPr>
            <p:ph type="sldNum" sz="quarter" idx="10"/>
          </p:nvPr>
        </p:nvSpPr>
        <p:spPr/>
        <p:txBody>
          <a:bodyPr/>
          <a:lstStyle/>
          <a:p>
            <a:fld id="{3131D653-2C6A-4C87-AECB-3B3226D3BE2A}"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08422056-6C84-456F-B5EC-671D5298E6C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08422056-6C84-456F-B5EC-671D5298E6C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08422056-6C84-456F-B5EC-671D5298E6C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3131D653-2C6A-4C87-AECB-3B3226D3BE2A}"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3131D653-2C6A-4C87-AECB-3B3226D3BE2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3131D653-2C6A-4C87-AECB-3B3226D3BE2A}"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dirty="0"/>
          </a:p>
        </p:txBody>
      </p:sp>
      <p:sp>
        <p:nvSpPr>
          <p:cNvPr id="4" name="Slide Number Placeholder 3"/>
          <p:cNvSpPr>
            <a:spLocks noGrp="1"/>
          </p:cNvSpPr>
          <p:nvPr>
            <p:ph type="sldNum" sz="quarter" idx="10"/>
          </p:nvPr>
        </p:nvSpPr>
        <p:spPr/>
        <p:txBody>
          <a:bodyPr/>
          <a:lstStyle/>
          <a:p>
            <a:fld id="{3131D653-2C6A-4C87-AECB-3B3226D3BE2A}"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dirty="0"/>
          </a:p>
        </p:txBody>
      </p:sp>
      <p:sp>
        <p:nvSpPr>
          <p:cNvPr id="4" name="Slide Number Placeholder 3"/>
          <p:cNvSpPr>
            <a:spLocks noGrp="1"/>
          </p:cNvSpPr>
          <p:nvPr>
            <p:ph type="sldNum" sz="quarter" idx="10"/>
          </p:nvPr>
        </p:nvSpPr>
        <p:spPr/>
        <p:txBody>
          <a:bodyPr/>
          <a:lstStyle/>
          <a:p>
            <a:fld id="{3131D653-2C6A-4C87-AECB-3B3226D3BE2A}"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dirty="0"/>
          </a:p>
        </p:txBody>
      </p:sp>
      <p:sp>
        <p:nvSpPr>
          <p:cNvPr id="4" name="Slide Number Placeholder 3"/>
          <p:cNvSpPr>
            <a:spLocks noGrp="1"/>
          </p:cNvSpPr>
          <p:nvPr>
            <p:ph type="sldNum" sz="quarter" idx="10"/>
          </p:nvPr>
        </p:nvSpPr>
        <p:spPr/>
        <p:txBody>
          <a:bodyPr/>
          <a:lstStyle/>
          <a:p>
            <a:fld id="{3131D653-2C6A-4C87-AECB-3B3226D3BE2A}"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dirty="0"/>
          </a:p>
        </p:txBody>
      </p:sp>
      <p:sp>
        <p:nvSpPr>
          <p:cNvPr id="4" name="Slide Number Placeholder 3"/>
          <p:cNvSpPr>
            <a:spLocks noGrp="1"/>
          </p:cNvSpPr>
          <p:nvPr>
            <p:ph type="sldNum" sz="quarter" idx="10"/>
          </p:nvPr>
        </p:nvSpPr>
        <p:spPr/>
        <p:txBody>
          <a:bodyPr/>
          <a:lstStyle/>
          <a:p>
            <a:fld id="{3131D653-2C6A-4C87-AECB-3B3226D3BE2A}"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dirty="0"/>
          </a:p>
        </p:txBody>
      </p:sp>
      <p:sp>
        <p:nvSpPr>
          <p:cNvPr id="4" name="Slide Number Placeholder 3"/>
          <p:cNvSpPr>
            <a:spLocks noGrp="1"/>
          </p:cNvSpPr>
          <p:nvPr>
            <p:ph type="sldNum" sz="quarter" idx="10"/>
          </p:nvPr>
        </p:nvSpPr>
        <p:spPr/>
        <p:txBody>
          <a:bodyPr/>
          <a:lstStyle/>
          <a:p>
            <a:fld id="{3131D653-2C6A-4C87-AECB-3B3226D3BE2A}" type="slidenum">
              <a:rPr lang="en-US" smtClean="0"/>
              <a:pPr/>
              <a:t>26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08422056-6C84-456F-B5EC-671D5298E6C4}"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08422056-6C84-456F-B5EC-671D5298E6C4}"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dirty="0"/>
          </a:p>
        </p:txBody>
      </p:sp>
      <p:sp>
        <p:nvSpPr>
          <p:cNvPr id="4" name="Slide Number Placeholder 3"/>
          <p:cNvSpPr>
            <a:spLocks noGrp="1"/>
          </p:cNvSpPr>
          <p:nvPr>
            <p:ph type="sldNum" sz="quarter" idx="10"/>
          </p:nvPr>
        </p:nvSpPr>
        <p:spPr/>
        <p:txBody>
          <a:bodyPr/>
          <a:lstStyle/>
          <a:p>
            <a:fld id="{3131D653-2C6A-4C87-AECB-3B3226D3BE2A}" type="slidenum">
              <a:rPr lang="en-US" smtClean="0"/>
              <a:pPr/>
              <a:t>30</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3131D653-2C6A-4C87-AECB-3B3226D3BE2A}"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dirty="0"/>
          </a:p>
        </p:txBody>
      </p:sp>
      <p:sp>
        <p:nvSpPr>
          <p:cNvPr id="4" name="Slide Number Placeholder 3"/>
          <p:cNvSpPr>
            <a:spLocks noGrp="1"/>
          </p:cNvSpPr>
          <p:nvPr>
            <p:ph type="sldNum" sz="quarter" idx="10"/>
          </p:nvPr>
        </p:nvSpPr>
        <p:spPr/>
        <p:txBody>
          <a:bodyPr/>
          <a:lstStyle/>
          <a:p>
            <a:fld id="{3131D653-2C6A-4C87-AECB-3B3226D3BE2A}"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dirty="0"/>
          </a:p>
        </p:txBody>
      </p:sp>
      <p:sp>
        <p:nvSpPr>
          <p:cNvPr id="4" name="Slide Number Placeholder 3"/>
          <p:cNvSpPr>
            <a:spLocks noGrp="1"/>
          </p:cNvSpPr>
          <p:nvPr>
            <p:ph type="sldNum" sz="quarter" idx="10"/>
          </p:nvPr>
        </p:nvSpPr>
        <p:spPr/>
        <p:txBody>
          <a:bodyPr/>
          <a:lstStyle/>
          <a:p>
            <a:fld id="{3131D653-2C6A-4C87-AECB-3B3226D3BE2A}"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dirty="0"/>
          </a:p>
        </p:txBody>
      </p:sp>
      <p:sp>
        <p:nvSpPr>
          <p:cNvPr id="4" name="Slide Number Placeholder 3"/>
          <p:cNvSpPr>
            <a:spLocks noGrp="1"/>
          </p:cNvSpPr>
          <p:nvPr>
            <p:ph type="sldNum" sz="quarter" idx="10"/>
          </p:nvPr>
        </p:nvSpPr>
        <p:spPr/>
        <p:txBody>
          <a:bodyPr/>
          <a:lstStyle/>
          <a:p>
            <a:fld id="{3131D653-2C6A-4C87-AECB-3B3226D3BE2A}"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dirty="0"/>
          </a:p>
        </p:txBody>
      </p:sp>
      <p:sp>
        <p:nvSpPr>
          <p:cNvPr id="4" name="Slide Number Placeholder 3"/>
          <p:cNvSpPr>
            <a:spLocks noGrp="1"/>
          </p:cNvSpPr>
          <p:nvPr>
            <p:ph type="sldNum" sz="quarter" idx="10"/>
          </p:nvPr>
        </p:nvSpPr>
        <p:spPr/>
        <p:txBody>
          <a:bodyPr/>
          <a:lstStyle/>
          <a:p>
            <a:fld id="{3131D653-2C6A-4C87-AECB-3B3226D3BE2A}"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3131D653-2C6A-4C87-AECB-3B3226D3BE2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3131D653-2C6A-4C87-AECB-3B3226D3BE2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CO"/>
          </a:p>
        </p:txBody>
      </p:sp>
      <p:sp>
        <p:nvSpPr>
          <p:cNvPr id="4" name="Slide Number Placeholder 3"/>
          <p:cNvSpPr>
            <a:spLocks noGrp="1"/>
          </p:cNvSpPr>
          <p:nvPr>
            <p:ph type="sldNum" sz="quarter" idx="10"/>
          </p:nvPr>
        </p:nvSpPr>
        <p:spPr/>
        <p:txBody>
          <a:bodyPr/>
          <a:lstStyle/>
          <a:p>
            <a:fld id="{3131D653-2C6A-4C87-AECB-3B3226D3BE2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ctrTitle" sz="quarter"/>
          </p:nvPr>
        </p:nvSpPr>
        <p:spPr>
          <a:xfrm>
            <a:off x="2590800" y="2286000"/>
            <a:ext cx="6400800" cy="1066800"/>
          </a:xfrm>
        </p:spPr>
        <p:txBody>
          <a:bodyPr/>
          <a:lstStyle>
            <a:lvl1pPr>
              <a:defRPr sz="4400">
                <a:solidFill>
                  <a:srgbClr val="000000"/>
                </a:solidFill>
              </a:defRPr>
            </a:lvl1pPr>
          </a:lstStyle>
          <a:p>
            <a:r>
              <a:rPr lang="en-US" smtClean="0"/>
              <a:t>Click to edit Master title style</a:t>
            </a:r>
            <a:endParaRPr lang="en-US"/>
          </a:p>
        </p:txBody>
      </p:sp>
      <p:sp>
        <p:nvSpPr>
          <p:cNvPr id="37891" name="Rectangle 3"/>
          <p:cNvSpPr>
            <a:spLocks noGrp="1" noChangeArrowheads="1"/>
          </p:cNvSpPr>
          <p:nvPr>
            <p:ph type="subTitle" sz="quarter" idx="1"/>
          </p:nvPr>
        </p:nvSpPr>
        <p:spPr>
          <a:xfrm>
            <a:off x="2593975" y="3048000"/>
            <a:ext cx="6321425" cy="685800"/>
          </a:xfrm>
        </p:spPr>
        <p:txBody>
          <a:bodyPr/>
          <a:lstStyle>
            <a:lvl1pPr marL="0" indent="0" algn="ctr">
              <a:buFont typeface="Wingdings" pitchFamily="2" charset="2"/>
              <a:buNone/>
              <a:defRPr>
                <a:solidFill>
                  <a:srgbClr val="000000"/>
                </a:solidFill>
              </a:defRPr>
            </a:lvl1pPr>
          </a:lstStyle>
          <a:p>
            <a:r>
              <a:rPr lang="en-US" smtClean="0"/>
              <a:t>Click to edit Master subtitle style</a:t>
            </a:r>
            <a:endParaRPr lang="en-US"/>
          </a:p>
        </p:txBody>
      </p:sp>
      <p:sp>
        <p:nvSpPr>
          <p:cNvPr id="37892" name="Rectangle 4"/>
          <p:cNvSpPr>
            <a:spLocks noGrp="1" noChangeArrowheads="1"/>
          </p:cNvSpPr>
          <p:nvPr>
            <p:ph type="dt" sz="quarter" idx="2"/>
          </p:nvPr>
        </p:nvSpPr>
        <p:spPr/>
        <p:txBody>
          <a:bodyPr/>
          <a:lstStyle>
            <a:lvl1pPr>
              <a:defRPr/>
            </a:lvl1pPr>
          </a:lstStyle>
          <a:p>
            <a:endParaRPr lang="en-US"/>
          </a:p>
        </p:txBody>
      </p:sp>
      <p:sp>
        <p:nvSpPr>
          <p:cNvPr id="37894" name="Rectangle 6"/>
          <p:cNvSpPr>
            <a:spLocks noGrp="1" noChangeArrowheads="1"/>
          </p:cNvSpPr>
          <p:nvPr>
            <p:ph type="sldNum" sz="quarter" idx="4"/>
          </p:nvPr>
        </p:nvSpPr>
        <p:spPr/>
        <p:txBody>
          <a:bodyPr/>
          <a:lstStyle>
            <a:lvl1pPr>
              <a:defRPr/>
            </a:lvl1pPr>
          </a:lstStyle>
          <a:p>
            <a:fld id="{7AEB2885-1475-4939-ADA4-AFEF8ED41EE4}" type="slidenum">
              <a:rPr lang="en-US"/>
              <a:pPr/>
              <a:t>‹#›</a:t>
            </a:fld>
            <a:endParaRPr lang="en-US"/>
          </a:p>
        </p:txBody>
      </p:sp>
      <p:sp>
        <p:nvSpPr>
          <p:cNvPr id="7"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dirty="0" smtClean="0"/>
              <a:t>Abraham Guerrero, PhD</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smtClean="0"/>
              <a:t>Abraham Guerrero, PhD</a:t>
            </a:r>
          </a:p>
          <a:p>
            <a:endParaRPr lang="en-US" dirty="0"/>
          </a:p>
        </p:txBody>
      </p:sp>
      <p:sp>
        <p:nvSpPr>
          <p:cNvPr id="6" name="Slide Number Placeholder 5"/>
          <p:cNvSpPr>
            <a:spLocks noGrp="1"/>
          </p:cNvSpPr>
          <p:nvPr>
            <p:ph type="sldNum" sz="quarter" idx="12"/>
          </p:nvPr>
        </p:nvSpPr>
        <p:spPr/>
        <p:txBody>
          <a:bodyPr/>
          <a:lstStyle>
            <a:lvl1pPr>
              <a:defRPr/>
            </a:lvl1pPr>
          </a:lstStyle>
          <a:p>
            <a:fld id="{34251183-57B4-4B0B-8E4A-5CA4CC4849D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2400"/>
            <a:ext cx="1714500" cy="6400800"/>
          </a:xfrm>
        </p:spPr>
        <p:txBody>
          <a:bodyPr vert="eaVert"/>
          <a:lstStyle/>
          <a:p>
            <a:r>
              <a:rPr lang="en-US" smtClean="0"/>
              <a:t>Click to edit Master title style</a:t>
            </a:r>
            <a:endParaRPr lang="es-CO"/>
          </a:p>
        </p:txBody>
      </p:sp>
      <p:sp>
        <p:nvSpPr>
          <p:cNvPr id="3" name="Vertical Text Placeholder 2"/>
          <p:cNvSpPr>
            <a:spLocks noGrp="1"/>
          </p:cNvSpPr>
          <p:nvPr>
            <p:ph type="body" orient="vert" idx="1"/>
          </p:nvPr>
        </p:nvSpPr>
        <p:spPr>
          <a:xfrm>
            <a:off x="1981200" y="152400"/>
            <a:ext cx="49911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smtClean="0"/>
              <a:t>Abraham Guerrero, PhD</a:t>
            </a:r>
          </a:p>
          <a:p>
            <a:endParaRPr lang="en-US" dirty="0"/>
          </a:p>
        </p:txBody>
      </p:sp>
      <p:sp>
        <p:nvSpPr>
          <p:cNvPr id="6" name="Slide Number Placeholder 5"/>
          <p:cNvSpPr>
            <a:spLocks noGrp="1"/>
          </p:cNvSpPr>
          <p:nvPr>
            <p:ph type="sldNum" sz="quarter" idx="12"/>
          </p:nvPr>
        </p:nvSpPr>
        <p:spPr/>
        <p:txBody>
          <a:bodyPr/>
          <a:lstStyle>
            <a:lvl1pPr>
              <a:defRPr/>
            </a:lvl1pPr>
          </a:lstStyle>
          <a:p>
            <a:fld id="{AABA3B4F-6B8F-4244-B74A-8C207530E0A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4" name="Date Placeholder 3"/>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843202C-FD8F-48F7-A66C-B07188D88B79}" type="slidenum">
              <a:rPr lang="en-US"/>
              <a:pPr/>
              <a:t>‹#›</a:t>
            </a:fld>
            <a:endParaRPr lang="en-US"/>
          </a:p>
        </p:txBody>
      </p:sp>
      <p:sp>
        <p:nvSpPr>
          <p:cNvPr id="7"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dirty="0" smtClean="0"/>
              <a:t>Abraham Guerrero, PhD</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C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smtClean="0"/>
              <a:t>Abraham Guerrero, PhD</a:t>
            </a:r>
          </a:p>
          <a:p>
            <a:endParaRPr lang="en-US" dirty="0"/>
          </a:p>
        </p:txBody>
      </p:sp>
      <p:sp>
        <p:nvSpPr>
          <p:cNvPr id="6" name="Slide Number Placeholder 5"/>
          <p:cNvSpPr>
            <a:spLocks noGrp="1"/>
          </p:cNvSpPr>
          <p:nvPr>
            <p:ph type="sldNum" sz="quarter" idx="12"/>
          </p:nvPr>
        </p:nvSpPr>
        <p:spPr/>
        <p:txBody>
          <a:bodyPr/>
          <a:lstStyle>
            <a:lvl1pPr>
              <a:defRPr/>
            </a:lvl1pPr>
          </a:lstStyle>
          <a:p>
            <a:fld id="{453BC94C-62C3-4397-B3EF-F42077847F0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O"/>
          </a:p>
        </p:txBody>
      </p:sp>
      <p:sp>
        <p:nvSpPr>
          <p:cNvPr id="3" name="Content Placeholder 2"/>
          <p:cNvSpPr>
            <a:spLocks noGrp="1"/>
          </p:cNvSpPr>
          <p:nvPr>
            <p:ph sz="half" idx="1"/>
          </p:nvPr>
        </p:nvSpPr>
        <p:spPr>
          <a:xfrm>
            <a:off x="1981200" y="1371600"/>
            <a:ext cx="3352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4" name="Content Placeholder 3"/>
          <p:cNvSpPr>
            <a:spLocks noGrp="1"/>
          </p:cNvSpPr>
          <p:nvPr>
            <p:ph sz="half" idx="2"/>
          </p:nvPr>
        </p:nvSpPr>
        <p:spPr>
          <a:xfrm>
            <a:off x="5486400" y="1371600"/>
            <a:ext cx="3352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dirty="0" smtClean="0"/>
              <a:t>Abraham Guerrero, PhD</a:t>
            </a:r>
          </a:p>
          <a:p>
            <a:endParaRPr lang="en-US" dirty="0"/>
          </a:p>
        </p:txBody>
      </p:sp>
      <p:sp>
        <p:nvSpPr>
          <p:cNvPr id="7" name="Slide Number Placeholder 6"/>
          <p:cNvSpPr>
            <a:spLocks noGrp="1"/>
          </p:cNvSpPr>
          <p:nvPr>
            <p:ph type="sldNum" sz="quarter" idx="12"/>
          </p:nvPr>
        </p:nvSpPr>
        <p:spPr/>
        <p:txBody>
          <a:bodyPr/>
          <a:lstStyle>
            <a:lvl1pPr>
              <a:defRPr/>
            </a:lvl1pPr>
          </a:lstStyle>
          <a:p>
            <a:fld id="{1F3EE45A-036F-4627-8F73-6035C295E49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C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dirty="0" smtClean="0"/>
              <a:t>Abraham Guerrero, PhD</a:t>
            </a:r>
          </a:p>
          <a:p>
            <a:endParaRPr lang="en-US" dirty="0"/>
          </a:p>
        </p:txBody>
      </p:sp>
      <p:sp>
        <p:nvSpPr>
          <p:cNvPr id="9" name="Slide Number Placeholder 8"/>
          <p:cNvSpPr>
            <a:spLocks noGrp="1"/>
          </p:cNvSpPr>
          <p:nvPr>
            <p:ph type="sldNum" sz="quarter" idx="12"/>
          </p:nvPr>
        </p:nvSpPr>
        <p:spPr/>
        <p:txBody>
          <a:bodyPr/>
          <a:lstStyle>
            <a:lvl1pPr>
              <a:defRPr/>
            </a:lvl1pPr>
          </a:lstStyle>
          <a:p>
            <a:fld id="{88951A9A-0BD0-44E0-B807-4C1DD846604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O"/>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dirty="0" smtClean="0"/>
              <a:t>Abraham Guerrero, PhD</a:t>
            </a:r>
          </a:p>
          <a:p>
            <a:endParaRPr lang="en-US" dirty="0"/>
          </a:p>
        </p:txBody>
      </p:sp>
      <p:sp>
        <p:nvSpPr>
          <p:cNvPr id="5" name="Slide Number Placeholder 4"/>
          <p:cNvSpPr>
            <a:spLocks noGrp="1"/>
          </p:cNvSpPr>
          <p:nvPr>
            <p:ph type="sldNum" sz="quarter" idx="12"/>
          </p:nvPr>
        </p:nvSpPr>
        <p:spPr/>
        <p:txBody>
          <a:bodyPr/>
          <a:lstStyle>
            <a:lvl1pPr>
              <a:defRPr/>
            </a:lvl1pPr>
          </a:lstStyle>
          <a:p>
            <a:fld id="{06E6A82D-5FFE-4F56-801E-302729221ED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dirty="0" smtClean="0"/>
              <a:t>Abraham Guerrero, PhD</a:t>
            </a:r>
          </a:p>
          <a:p>
            <a:endParaRPr lang="en-US" dirty="0"/>
          </a:p>
        </p:txBody>
      </p:sp>
      <p:sp>
        <p:nvSpPr>
          <p:cNvPr id="4" name="Slide Number Placeholder 3"/>
          <p:cNvSpPr>
            <a:spLocks noGrp="1"/>
          </p:cNvSpPr>
          <p:nvPr>
            <p:ph type="sldNum" sz="quarter" idx="12"/>
          </p:nvPr>
        </p:nvSpPr>
        <p:spPr/>
        <p:txBody>
          <a:bodyPr/>
          <a:lstStyle>
            <a:lvl1pPr>
              <a:defRPr/>
            </a:lvl1pPr>
          </a:lstStyle>
          <a:p>
            <a:fld id="{ADE03F16-4292-4070-9F16-E5A312EED40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C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dirty="0" smtClean="0"/>
              <a:t>Abraham Guerrero, PhD</a:t>
            </a:r>
          </a:p>
          <a:p>
            <a:endParaRPr lang="en-US" dirty="0"/>
          </a:p>
        </p:txBody>
      </p:sp>
      <p:sp>
        <p:nvSpPr>
          <p:cNvPr id="7" name="Slide Number Placeholder 6"/>
          <p:cNvSpPr>
            <a:spLocks noGrp="1"/>
          </p:cNvSpPr>
          <p:nvPr>
            <p:ph type="sldNum" sz="quarter" idx="12"/>
          </p:nvPr>
        </p:nvSpPr>
        <p:spPr/>
        <p:txBody>
          <a:bodyPr/>
          <a:lstStyle>
            <a:lvl1pPr>
              <a:defRPr/>
            </a:lvl1pPr>
          </a:lstStyle>
          <a:p>
            <a:fld id="{1E6837DA-35BA-445A-8340-9302C464EA8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C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s-C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dirty="0" smtClean="0"/>
              <a:t>Abraham Guerrero, PhD</a:t>
            </a:r>
          </a:p>
          <a:p>
            <a:endParaRPr lang="en-US" dirty="0"/>
          </a:p>
        </p:txBody>
      </p:sp>
      <p:sp>
        <p:nvSpPr>
          <p:cNvPr id="7" name="Slide Number Placeholder 6"/>
          <p:cNvSpPr>
            <a:spLocks noGrp="1"/>
          </p:cNvSpPr>
          <p:nvPr>
            <p:ph type="sldNum" sz="quarter" idx="12"/>
          </p:nvPr>
        </p:nvSpPr>
        <p:spPr/>
        <p:txBody>
          <a:bodyPr/>
          <a:lstStyle>
            <a:lvl1pPr>
              <a:defRPr/>
            </a:lvl1pPr>
          </a:lstStyle>
          <a:p>
            <a:fld id="{9733D60B-C2D5-4904-8189-09FA21A0876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981200" y="152400"/>
            <a:ext cx="6781800" cy="838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title style</a:t>
            </a:r>
          </a:p>
        </p:txBody>
      </p:sp>
      <p:sp>
        <p:nvSpPr>
          <p:cNvPr id="36867" name="Rectangle 3"/>
          <p:cNvSpPr>
            <a:spLocks noGrp="1" noChangeArrowheads="1"/>
          </p:cNvSpPr>
          <p:nvPr>
            <p:ph type="body" idx="1"/>
          </p:nvPr>
        </p:nvSpPr>
        <p:spPr bwMode="auto">
          <a:xfrm>
            <a:off x="1981200" y="1371600"/>
            <a:ext cx="6858000" cy="5181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9"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36871"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386C63B-05BB-41BE-94BB-423D50DDC487}" type="slidenum">
              <a:rPr lang="en-US"/>
              <a:pPr/>
              <a:t>‹#›</a:t>
            </a:fld>
            <a:endParaRPr lang="en-US"/>
          </a:p>
        </p:txBody>
      </p:sp>
      <p:sp>
        <p:nvSpPr>
          <p:cNvPr id="36870"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dirty="0" smtClean="0"/>
              <a:t>Abraham Guerrero, PhD</a:t>
            </a:r>
            <a:endParaRPr lang="en-US" dirty="0"/>
          </a:p>
        </p:txBody>
      </p:sp>
    </p:spTree>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1" fontAlgn="base" hangingPunct="1">
        <a:spcBef>
          <a:spcPct val="0"/>
        </a:spcBef>
        <a:spcAft>
          <a:spcPct val="0"/>
        </a:spcAft>
        <a:buClr>
          <a:srgbClr val="FFCC00"/>
        </a:buClr>
        <a:defRPr kumimoji="1" sz="4000">
          <a:solidFill>
            <a:schemeClr val="tx2"/>
          </a:solidFill>
          <a:latin typeface="+mj-lt"/>
          <a:ea typeface="+mj-ea"/>
          <a:cs typeface="+mj-cs"/>
        </a:defRPr>
      </a:lvl1pPr>
      <a:lvl2pPr algn="ctr" rtl="0" eaLnBrk="1" fontAlgn="base" hangingPunct="1">
        <a:spcBef>
          <a:spcPct val="0"/>
        </a:spcBef>
        <a:spcAft>
          <a:spcPct val="0"/>
        </a:spcAft>
        <a:buClr>
          <a:srgbClr val="FFCC00"/>
        </a:buClr>
        <a:defRPr kumimoji="1" sz="4000">
          <a:solidFill>
            <a:schemeClr val="tx2"/>
          </a:solidFill>
          <a:latin typeface="Verdana" pitchFamily="34" charset="0"/>
        </a:defRPr>
      </a:lvl2pPr>
      <a:lvl3pPr algn="ctr" rtl="0" eaLnBrk="1" fontAlgn="base" hangingPunct="1">
        <a:spcBef>
          <a:spcPct val="0"/>
        </a:spcBef>
        <a:spcAft>
          <a:spcPct val="0"/>
        </a:spcAft>
        <a:buClr>
          <a:srgbClr val="FFCC00"/>
        </a:buClr>
        <a:defRPr kumimoji="1" sz="4000">
          <a:solidFill>
            <a:schemeClr val="tx2"/>
          </a:solidFill>
          <a:latin typeface="Verdana" pitchFamily="34" charset="0"/>
        </a:defRPr>
      </a:lvl3pPr>
      <a:lvl4pPr algn="ctr" rtl="0" eaLnBrk="1" fontAlgn="base" hangingPunct="1">
        <a:spcBef>
          <a:spcPct val="0"/>
        </a:spcBef>
        <a:spcAft>
          <a:spcPct val="0"/>
        </a:spcAft>
        <a:buClr>
          <a:srgbClr val="FFCC00"/>
        </a:buClr>
        <a:defRPr kumimoji="1" sz="4000">
          <a:solidFill>
            <a:schemeClr val="tx2"/>
          </a:solidFill>
          <a:latin typeface="Verdana" pitchFamily="34" charset="0"/>
        </a:defRPr>
      </a:lvl4pPr>
      <a:lvl5pPr algn="ctr" rtl="0" eaLnBrk="1" fontAlgn="base" hangingPunct="1">
        <a:spcBef>
          <a:spcPct val="0"/>
        </a:spcBef>
        <a:spcAft>
          <a:spcPct val="0"/>
        </a:spcAft>
        <a:buClr>
          <a:srgbClr val="FFCC00"/>
        </a:buClr>
        <a:defRPr kumimoji="1" sz="4000">
          <a:solidFill>
            <a:schemeClr val="tx2"/>
          </a:solidFill>
          <a:latin typeface="Verdana" pitchFamily="34" charset="0"/>
        </a:defRPr>
      </a:lvl5pPr>
      <a:lvl6pPr marL="457200" algn="ctr" rtl="0" eaLnBrk="1" fontAlgn="base" hangingPunct="1">
        <a:spcBef>
          <a:spcPct val="0"/>
        </a:spcBef>
        <a:spcAft>
          <a:spcPct val="0"/>
        </a:spcAft>
        <a:buClr>
          <a:srgbClr val="FFCC00"/>
        </a:buClr>
        <a:defRPr kumimoji="1" sz="4000">
          <a:solidFill>
            <a:schemeClr val="tx2"/>
          </a:solidFill>
          <a:latin typeface="Verdana" pitchFamily="34" charset="0"/>
        </a:defRPr>
      </a:lvl6pPr>
      <a:lvl7pPr marL="914400" algn="ctr" rtl="0" eaLnBrk="1" fontAlgn="base" hangingPunct="1">
        <a:spcBef>
          <a:spcPct val="0"/>
        </a:spcBef>
        <a:spcAft>
          <a:spcPct val="0"/>
        </a:spcAft>
        <a:buClr>
          <a:srgbClr val="FFCC00"/>
        </a:buClr>
        <a:defRPr kumimoji="1" sz="4000">
          <a:solidFill>
            <a:schemeClr val="tx2"/>
          </a:solidFill>
          <a:latin typeface="Verdana" pitchFamily="34" charset="0"/>
        </a:defRPr>
      </a:lvl7pPr>
      <a:lvl8pPr marL="1371600" algn="ctr" rtl="0" eaLnBrk="1" fontAlgn="base" hangingPunct="1">
        <a:spcBef>
          <a:spcPct val="0"/>
        </a:spcBef>
        <a:spcAft>
          <a:spcPct val="0"/>
        </a:spcAft>
        <a:buClr>
          <a:srgbClr val="FFCC00"/>
        </a:buClr>
        <a:defRPr kumimoji="1" sz="4000">
          <a:solidFill>
            <a:schemeClr val="tx2"/>
          </a:solidFill>
          <a:latin typeface="Verdana" pitchFamily="34" charset="0"/>
        </a:defRPr>
      </a:lvl8pPr>
      <a:lvl9pPr marL="1828800" algn="ctr" rtl="0" eaLnBrk="1" fontAlgn="base" hangingPunct="1">
        <a:spcBef>
          <a:spcPct val="0"/>
        </a:spcBef>
        <a:spcAft>
          <a:spcPct val="0"/>
        </a:spcAft>
        <a:buClr>
          <a:srgbClr val="FFCC00"/>
        </a:buClr>
        <a:defRPr kumimoji="1" sz="4000">
          <a:solidFill>
            <a:schemeClr val="tx2"/>
          </a:solidFill>
          <a:latin typeface="Verdana" pitchFamily="34" charset="0"/>
        </a:defRPr>
      </a:lvl9pPr>
    </p:titleStyle>
    <p:bodyStyle>
      <a:lvl1pPr marL="342900" indent="-342900" algn="l" rtl="0" eaLnBrk="1" fontAlgn="base" hangingPunct="1">
        <a:spcBef>
          <a:spcPct val="20000"/>
        </a:spcBef>
        <a:spcAft>
          <a:spcPct val="0"/>
        </a:spcAft>
        <a:buClr>
          <a:srgbClr val="B29000"/>
        </a:buClr>
        <a:buSzPct val="60000"/>
        <a:buFont typeface="Wingdings" pitchFamily="2" charset="2"/>
        <a:buChar char="l"/>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B29000"/>
        </a:buClr>
        <a:buSzPct val="60000"/>
        <a:buFont typeface="Wingdings" pitchFamily="2" charset="2"/>
        <a:buChar char="l"/>
        <a:defRPr kumimoji="1" sz="2800">
          <a:solidFill>
            <a:schemeClr val="tx1"/>
          </a:solidFill>
          <a:latin typeface="+mn-lt"/>
        </a:defRPr>
      </a:lvl2pPr>
      <a:lvl3pPr marL="1143000" indent="-228600" algn="l" rtl="0" eaLnBrk="1" fontAlgn="base" hangingPunct="1">
        <a:spcBef>
          <a:spcPct val="20000"/>
        </a:spcBef>
        <a:spcAft>
          <a:spcPct val="0"/>
        </a:spcAft>
        <a:buClr>
          <a:srgbClr val="B29000"/>
        </a:buClr>
        <a:buSzPct val="60000"/>
        <a:buFont typeface="Wingdings" pitchFamily="2" charset="2"/>
        <a:buChar char="l"/>
        <a:defRPr kumimoji="1" sz="2400">
          <a:solidFill>
            <a:schemeClr val="tx1"/>
          </a:solidFill>
          <a:latin typeface="+mn-lt"/>
        </a:defRPr>
      </a:lvl3pPr>
      <a:lvl4pPr marL="1600200" indent="-228600" algn="l" rtl="0" eaLnBrk="1" fontAlgn="base" hangingPunct="1">
        <a:spcBef>
          <a:spcPct val="20000"/>
        </a:spcBef>
        <a:spcAft>
          <a:spcPct val="0"/>
        </a:spcAft>
        <a:buClr>
          <a:srgbClr val="B29000"/>
        </a:buClr>
        <a:buSzPct val="60000"/>
        <a:buFont typeface="Wingdings" pitchFamily="2" charset="2"/>
        <a:buChar char="l"/>
        <a:defRPr kumimoji="1" sz="2000">
          <a:solidFill>
            <a:schemeClr val="tx1"/>
          </a:solidFill>
          <a:latin typeface="+mn-lt"/>
        </a:defRPr>
      </a:lvl4pPr>
      <a:lvl5pPr marL="2057400" indent="-228600" algn="l" rtl="0" eaLnBrk="1" fontAlgn="base" hangingPunct="1">
        <a:spcBef>
          <a:spcPct val="20000"/>
        </a:spcBef>
        <a:spcAft>
          <a:spcPct val="0"/>
        </a:spcAft>
        <a:buClr>
          <a:srgbClr val="B29000"/>
        </a:buClr>
        <a:buSzPct val="60000"/>
        <a:buFont typeface="Wingdings" pitchFamily="2" charset="2"/>
        <a:buChar char="l"/>
        <a:defRPr kumimoji="1" sz="2000">
          <a:solidFill>
            <a:schemeClr val="tx1"/>
          </a:solidFill>
          <a:latin typeface="+mn-lt"/>
        </a:defRPr>
      </a:lvl5pPr>
      <a:lvl6pPr marL="2514600" indent="-228600" algn="l" rtl="0" eaLnBrk="1" fontAlgn="base" hangingPunct="1">
        <a:spcBef>
          <a:spcPct val="20000"/>
        </a:spcBef>
        <a:spcAft>
          <a:spcPct val="0"/>
        </a:spcAft>
        <a:buClr>
          <a:srgbClr val="B29000"/>
        </a:buClr>
        <a:buSzPct val="60000"/>
        <a:buFont typeface="Wingdings" pitchFamily="2" charset="2"/>
        <a:buChar char="l"/>
        <a:defRPr kumimoji="1" sz="2000">
          <a:solidFill>
            <a:schemeClr val="tx1"/>
          </a:solidFill>
          <a:latin typeface="+mn-lt"/>
        </a:defRPr>
      </a:lvl6pPr>
      <a:lvl7pPr marL="2971800" indent="-228600" algn="l" rtl="0" eaLnBrk="1" fontAlgn="base" hangingPunct="1">
        <a:spcBef>
          <a:spcPct val="20000"/>
        </a:spcBef>
        <a:spcAft>
          <a:spcPct val="0"/>
        </a:spcAft>
        <a:buClr>
          <a:srgbClr val="B29000"/>
        </a:buClr>
        <a:buSzPct val="60000"/>
        <a:buFont typeface="Wingdings" pitchFamily="2" charset="2"/>
        <a:buChar char="l"/>
        <a:defRPr kumimoji="1" sz="2000">
          <a:solidFill>
            <a:schemeClr val="tx1"/>
          </a:solidFill>
          <a:latin typeface="+mn-lt"/>
        </a:defRPr>
      </a:lvl7pPr>
      <a:lvl8pPr marL="3429000" indent="-228600" algn="l" rtl="0" eaLnBrk="1" fontAlgn="base" hangingPunct="1">
        <a:spcBef>
          <a:spcPct val="20000"/>
        </a:spcBef>
        <a:spcAft>
          <a:spcPct val="0"/>
        </a:spcAft>
        <a:buClr>
          <a:srgbClr val="B29000"/>
        </a:buClr>
        <a:buSzPct val="60000"/>
        <a:buFont typeface="Wingdings" pitchFamily="2" charset="2"/>
        <a:buChar char="l"/>
        <a:defRPr kumimoji="1" sz="2000">
          <a:solidFill>
            <a:schemeClr val="tx1"/>
          </a:solidFill>
          <a:latin typeface="+mn-lt"/>
        </a:defRPr>
      </a:lvl8pPr>
      <a:lvl9pPr marL="3886200" indent="-228600" algn="l" rtl="0" eaLnBrk="1" fontAlgn="base" hangingPunct="1">
        <a:spcBef>
          <a:spcPct val="20000"/>
        </a:spcBef>
        <a:spcAft>
          <a:spcPct val="0"/>
        </a:spcAft>
        <a:buClr>
          <a:srgbClr val="B29000"/>
        </a:buClr>
        <a:buSzPct val="60000"/>
        <a:buFont typeface="Wingdings" pitchFamily="2" charset="2"/>
        <a:buChar char="l"/>
        <a:defRPr kumimoji="1"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slide" Target="slide7.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slide" Target="slide7.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1.mov"/><Relationship Id="rId2" Type="http://schemas.openxmlformats.org/officeDocument/2006/relationships/video" Target="../media/media1.mo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media/media2.mov"/><Relationship Id="rId2" Type="http://schemas.openxmlformats.org/officeDocument/2006/relationships/video" Target="../media/media2.mo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4" Type="http://schemas.openxmlformats.org/officeDocument/2006/relationships/slide" Target="slide9.xml"/><Relationship Id="rId5" Type="http://schemas.openxmlformats.org/officeDocument/2006/relationships/slide" Target="slide12.xml"/><Relationship Id="rId6" Type="http://schemas.openxmlformats.org/officeDocument/2006/relationships/image" Target="../media/image5.jpeg"/><Relationship Id="rId7" Type="http://schemas.openxmlformats.org/officeDocument/2006/relationships/slide" Target="slide7.xml"/><Relationship Id="rId8" Type="http://schemas.openxmlformats.org/officeDocument/2006/relationships/slide" Target="slide14.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slide" Target="slide7.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2143108" y="2286000"/>
            <a:ext cx="6848492" cy="1066800"/>
          </a:xfrm>
        </p:spPr>
        <p:txBody>
          <a:bodyPr/>
          <a:lstStyle/>
          <a:p>
            <a:r>
              <a:rPr lang="es-CO" sz="4200" dirty="0" err="1" smtClean="0"/>
              <a:t>An</a:t>
            </a:r>
            <a:r>
              <a:rPr lang="es-CO" sz="4200" dirty="0" smtClean="0"/>
              <a:t> </a:t>
            </a:r>
            <a:r>
              <a:rPr lang="es-CO" sz="4200" dirty="0" err="1" smtClean="0"/>
              <a:t>Angel</a:t>
            </a:r>
            <a:r>
              <a:rPr lang="es-CO" sz="4200" dirty="0" smtClean="0"/>
              <a:t> in Hollywood</a:t>
            </a:r>
            <a:endParaRPr lang="es-CO" sz="4200" dirty="0"/>
          </a:p>
        </p:txBody>
      </p:sp>
      <p:sp>
        <p:nvSpPr>
          <p:cNvPr id="41987" name="Rectangle 3"/>
          <p:cNvSpPr>
            <a:spLocks noGrp="1" noChangeArrowheads="1"/>
          </p:cNvSpPr>
          <p:nvPr>
            <p:ph type="subTitle" idx="1"/>
          </p:nvPr>
        </p:nvSpPr>
        <p:spPr/>
        <p:txBody>
          <a:bodyPr/>
          <a:lstStyle/>
          <a:p>
            <a:r>
              <a:rPr lang="es-CO" dirty="0" smtClean="0"/>
              <a:t>Parte II</a:t>
            </a:r>
            <a:endParaRPr lang="es-CO" dirty="0"/>
          </a:p>
        </p:txBody>
      </p:sp>
      <p:sp>
        <p:nvSpPr>
          <p:cNvPr id="4" name="Rectangle 6"/>
          <p:cNvSpPr>
            <a:spLocks noGrp="1" noChangeArrowheads="1"/>
          </p:cNvSpPr>
          <p:nvPr>
            <p:ph type="ftr" sz="quarter" idx="3"/>
          </p:nvPr>
        </p:nvSpPr>
        <p:spPr bwMode="auto">
          <a:xfrm>
            <a:off x="601216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a:r>
              <a:rPr lang="en-US" sz="1100" dirty="0" smtClean="0"/>
              <a:t>Abraham Guerrero, PhD</a:t>
            </a:r>
            <a:endParaRPr lang="en-US" sz="11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1986"/>
                                        </p:tgtEl>
                                        <p:attrNameLst>
                                          <p:attrName>style.visibility</p:attrName>
                                        </p:attrNameLst>
                                      </p:cBhvr>
                                      <p:to>
                                        <p:strVal val="visible"/>
                                      </p:to>
                                    </p:set>
                                    <p:anim by="(-#ppt_w*2)" calcmode="lin" valueType="num">
                                      <p:cBhvr rctx="PPT">
                                        <p:cTn id="7" dur="500" autoRev="1" fill="hold">
                                          <p:stCondLst>
                                            <p:cond delay="0"/>
                                          </p:stCondLst>
                                        </p:cTn>
                                        <p:tgtEl>
                                          <p:spTgt spid="41986"/>
                                        </p:tgtEl>
                                        <p:attrNameLst>
                                          <p:attrName>ppt_w</p:attrName>
                                        </p:attrNameLst>
                                      </p:cBhvr>
                                    </p:anim>
                                    <p:anim by="(#ppt_w*0.50)" calcmode="lin" valueType="num">
                                      <p:cBhvr>
                                        <p:cTn id="8" dur="500" decel="50000" autoRev="1" fill="hold">
                                          <p:stCondLst>
                                            <p:cond delay="0"/>
                                          </p:stCondLst>
                                        </p:cTn>
                                        <p:tgtEl>
                                          <p:spTgt spid="41986"/>
                                        </p:tgtEl>
                                        <p:attrNameLst>
                                          <p:attrName>ppt_x</p:attrName>
                                        </p:attrNameLst>
                                      </p:cBhvr>
                                    </p:anim>
                                    <p:anim from="(-#ppt_h/2)" to="(#ppt_y)" calcmode="lin" valueType="num">
                                      <p:cBhvr>
                                        <p:cTn id="9" dur="1000" fill="hold">
                                          <p:stCondLst>
                                            <p:cond delay="0"/>
                                          </p:stCondLst>
                                        </p:cTn>
                                        <p:tgtEl>
                                          <p:spTgt spid="41986"/>
                                        </p:tgtEl>
                                        <p:attrNameLst>
                                          <p:attrName>ppt_y</p:attrName>
                                        </p:attrNameLst>
                                      </p:cBhvr>
                                    </p:anim>
                                    <p:animRot by="21600000">
                                      <p:cBhvr>
                                        <p:cTn id="10" dur="1000" fill="hold">
                                          <p:stCondLst>
                                            <p:cond delay="0"/>
                                          </p:stCondLst>
                                        </p:cTn>
                                        <p:tgtEl>
                                          <p:spTgt spid="4198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1987">
                                            <p:txEl>
                                              <p:pRg st="0" end="0"/>
                                            </p:txEl>
                                          </p:spTgt>
                                        </p:tgtEl>
                                        <p:attrNameLst>
                                          <p:attrName>style.visibility</p:attrName>
                                        </p:attrNameLst>
                                      </p:cBhvr>
                                      <p:to>
                                        <p:strVal val="visible"/>
                                      </p:to>
                                    </p:set>
                                    <p:anim calcmode="lin" valueType="num">
                                      <p:cBhvr additive="base">
                                        <p:cTn id="15"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C:\Computador de Abraham\Mis documentos\campaña\imágenes\Bíblicas\T027.JPG"/>
          <p:cNvPicPr>
            <a:picLocks noChangeAspect="1" noChangeArrowheads="1"/>
          </p:cNvPicPr>
          <p:nvPr/>
        </p:nvPicPr>
        <p:blipFill>
          <a:blip r:embed="rId3" cstate="print"/>
          <a:srcRect/>
          <a:stretch>
            <a:fillRect/>
          </a:stretch>
        </p:blipFill>
        <p:spPr bwMode="auto">
          <a:xfrm>
            <a:off x="-32" y="-166646"/>
            <a:ext cx="9366227" cy="7024670"/>
          </a:xfrm>
          <a:prstGeom prst="rect">
            <a:avLst/>
          </a:prstGeom>
          <a:noFill/>
        </p:spPr>
      </p:pic>
      <p:sp>
        <p:nvSpPr>
          <p:cNvPr id="3" name="Content Placeholder 2"/>
          <p:cNvSpPr>
            <a:spLocks noGrp="1"/>
          </p:cNvSpPr>
          <p:nvPr>
            <p:ph idx="1"/>
          </p:nvPr>
        </p:nvSpPr>
        <p:spPr>
          <a:xfrm>
            <a:off x="214282" y="247664"/>
            <a:ext cx="8572528" cy="5181600"/>
          </a:xfrm>
        </p:spPr>
        <p:txBody>
          <a:bodyPr/>
          <a:lstStyle/>
          <a:p>
            <a:r>
              <a:rPr lang="es-CO" sz="2200" baseline="30000" dirty="0" smtClean="0"/>
              <a:t>28</a:t>
            </a:r>
            <a:r>
              <a:rPr lang="es-CO" sz="2200" dirty="0" smtClean="0"/>
              <a:t> Como parece el arco iris que está en las nubes el día que llueve, así era el parecer del resplandor alrededor. </a:t>
            </a:r>
          </a:p>
          <a:p>
            <a:r>
              <a:rPr lang="es-CO" sz="2200" dirty="0" smtClean="0"/>
              <a:t>    Esta fue la visión de la semejanza de la gloria de Jehová. Y cuando yo la vi, me postré sobre mi rostro, y oí la voz de uno que hablaba. </a:t>
            </a:r>
          </a:p>
          <a:p>
            <a:endParaRPr lang="es-CO" sz="2200" dirty="0"/>
          </a:p>
        </p:txBody>
      </p:sp>
      <p:sp>
        <p:nvSpPr>
          <p:cNvPr id="9" name="TextBox 8"/>
          <p:cNvSpPr txBox="1"/>
          <p:nvPr/>
        </p:nvSpPr>
        <p:spPr>
          <a:xfrm>
            <a:off x="6715140" y="2000240"/>
            <a:ext cx="2214578" cy="400110"/>
          </a:xfrm>
          <a:prstGeom prst="rect">
            <a:avLst/>
          </a:prstGeom>
          <a:noFill/>
        </p:spPr>
        <p:txBody>
          <a:bodyPr wrap="square" rtlCol="0">
            <a:spAutoFit/>
          </a:bodyPr>
          <a:lstStyle/>
          <a:p>
            <a:r>
              <a:rPr lang="es-CO" sz="2000" dirty="0" smtClean="0">
                <a:effectLst>
                  <a:outerShdw blurRad="38100" dist="38100" dir="2700000" algn="tl">
                    <a:srgbClr val="000000">
                      <a:alpha val="43137"/>
                    </a:srgbClr>
                  </a:outerShdw>
                </a:effectLst>
              </a:rPr>
              <a:t>Ezequiel 1:28</a:t>
            </a:r>
            <a:endParaRPr lang="es-CO" sz="2000" dirty="0">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1428728" y="1071546"/>
            <a:ext cx="7715272" cy="5786454"/>
          </a:xfrm>
          <a:prstGeom prst="rect">
            <a:avLst/>
          </a:prstGeom>
          <a:noFill/>
          <a:ln w="12700" cap="sq" cmpd="sng">
            <a:noFill/>
            <a:prstDash val="solid"/>
            <a:miter lim="800000"/>
            <a:headEnd type="none" w="sm" len="sm"/>
            <a:tailEnd type="none" w="sm" len="sm"/>
          </a:ln>
          <a:effectLst/>
        </p:spPr>
      </p:pic>
      <p:sp>
        <p:nvSpPr>
          <p:cNvPr id="2" name="Title 1"/>
          <p:cNvSpPr>
            <a:spLocks noGrp="1"/>
          </p:cNvSpPr>
          <p:nvPr>
            <p:ph type="title"/>
          </p:nvPr>
        </p:nvSpPr>
        <p:spPr/>
        <p:txBody>
          <a:bodyPr/>
          <a:lstStyle/>
          <a:p>
            <a:endParaRPr lang="es-CO"/>
          </a:p>
        </p:txBody>
      </p:sp>
      <p:sp>
        <p:nvSpPr>
          <p:cNvPr id="3" name="Content Placeholder 2"/>
          <p:cNvSpPr>
            <a:spLocks noGrp="1"/>
          </p:cNvSpPr>
          <p:nvPr>
            <p:ph idx="1"/>
          </p:nvPr>
        </p:nvSpPr>
        <p:spPr>
          <a:xfrm>
            <a:off x="0" y="1447808"/>
            <a:ext cx="5572132" cy="4767274"/>
          </a:xfrm>
        </p:spPr>
        <p:txBody>
          <a:bodyPr/>
          <a:lstStyle/>
          <a:p>
            <a:r>
              <a:rPr lang="es-CO" sz="2200" dirty="0" smtClean="0"/>
              <a:t>    </a:t>
            </a:r>
            <a:r>
              <a:rPr lang="es-CO" sz="2200" baseline="30000" dirty="0" smtClean="0"/>
              <a:t>2</a:t>
            </a:r>
            <a:r>
              <a:rPr lang="es-CO" sz="2200" dirty="0" smtClean="0"/>
              <a:t> Y al instante yo estaba en el Espíritu; y he aquí, un trono establecido en el cielo, y en el trono, uno sentado. </a:t>
            </a:r>
          </a:p>
          <a:p>
            <a:r>
              <a:rPr lang="es-CO" sz="2200" dirty="0" smtClean="0"/>
              <a:t>    </a:t>
            </a:r>
            <a:r>
              <a:rPr lang="es-CO" sz="2200" baseline="30000" dirty="0" smtClean="0"/>
              <a:t>3</a:t>
            </a:r>
            <a:r>
              <a:rPr lang="es-CO" sz="2200" dirty="0" smtClean="0"/>
              <a:t> Y el aspecto del que estaba sentado era semejante a piedra de jaspe y de cornalina; y había alrededor del trono un arco iris, semejante en aspecto a la esmeralda.</a:t>
            </a:r>
          </a:p>
          <a:p>
            <a:endParaRPr lang="es-CO" sz="2200" dirty="0"/>
          </a:p>
        </p:txBody>
      </p:sp>
      <p:sp>
        <p:nvSpPr>
          <p:cNvPr id="4" name="TextBox 3"/>
          <p:cNvSpPr txBox="1"/>
          <p:nvPr/>
        </p:nvSpPr>
        <p:spPr>
          <a:xfrm>
            <a:off x="285720" y="6143644"/>
            <a:ext cx="2214578" cy="400110"/>
          </a:xfrm>
          <a:prstGeom prst="rect">
            <a:avLst/>
          </a:prstGeom>
          <a:noFill/>
        </p:spPr>
        <p:txBody>
          <a:bodyPr wrap="square" rtlCol="0">
            <a:spAutoFit/>
          </a:bodyPr>
          <a:lstStyle/>
          <a:p>
            <a:r>
              <a:rPr lang="es-CO" sz="2000" dirty="0" smtClean="0">
                <a:effectLst>
                  <a:outerShdw blurRad="38100" dist="38100" dir="2700000" algn="tl">
                    <a:srgbClr val="000000">
                      <a:alpha val="43137"/>
                    </a:srgbClr>
                  </a:outerShdw>
                </a:effectLst>
              </a:rPr>
              <a:t>Apocalipsis 4:2, 3</a:t>
            </a:r>
            <a:endParaRPr lang="es-CO" sz="2000" dirty="0">
              <a:effectLst>
                <a:outerShdw blurRad="38100" dist="38100" dir="2700000" algn="tl">
                  <a:srgbClr val="000000">
                    <a:alpha val="43137"/>
                  </a:srgbClr>
                </a:outerShdw>
              </a:effectLst>
            </a:endParaRPr>
          </a:p>
        </p:txBody>
      </p:sp>
      <p:sp>
        <p:nvSpPr>
          <p:cNvPr id="6" name="Rectangle 5">
            <a:hlinkClick r:id="rId4" action="ppaction://hlinksldjump"/>
          </p:cNvPr>
          <p:cNvSpPr/>
          <p:nvPr/>
        </p:nvSpPr>
        <p:spPr>
          <a:xfrm>
            <a:off x="6858016" y="1071546"/>
            <a:ext cx="2130070" cy="400110"/>
          </a:xfrm>
          <a:prstGeom prst="rect">
            <a:avLst/>
          </a:prstGeom>
          <a:noFill/>
        </p:spPr>
        <p:txBody>
          <a:bodyPr wrap="none" lIns="91440" tIns="45720" rIns="91440" bIns="45720">
            <a:spAutoFit/>
          </a:bodyPr>
          <a:lstStyle/>
          <a:p>
            <a:pPr algn="ctr"/>
            <a:r>
              <a:rPr lang="en-US" sz="20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Volver</a:t>
            </a:r>
            <a:r>
              <a:rPr lang="en-US" sz="2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 Ap. 10: 1</a:t>
            </a:r>
            <a:endParaRPr lang="en-US" sz="4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7" name="Rectangle 6"/>
          <p:cNvSpPr>
            <a:spLocks noGrp="1" noChangeArrowheads="1"/>
          </p:cNvSpPr>
          <p:nvPr>
            <p:ph type="ftr" sz="quarter" idx="3"/>
          </p:nvPr>
        </p:nvSpPr>
        <p:spPr bwMode="auto">
          <a:xfrm>
            <a:off x="6012160" y="6381328"/>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a:r>
              <a:rPr lang="en-US" sz="1100" dirty="0" smtClean="0"/>
              <a:t>Abraham Guerrero, PhD</a:t>
            </a:r>
            <a:endParaRPr lang="en-US" sz="11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sp>
        <p:nvSpPr>
          <p:cNvPr id="3" name="Content Placeholder 2"/>
          <p:cNvSpPr>
            <a:spLocks noGrp="1"/>
          </p:cNvSpPr>
          <p:nvPr>
            <p:ph idx="1"/>
          </p:nvPr>
        </p:nvSpPr>
        <p:spPr>
          <a:xfrm>
            <a:off x="3714744" y="1371600"/>
            <a:ext cx="5124456" cy="5181600"/>
          </a:xfrm>
        </p:spPr>
        <p:txBody>
          <a:bodyPr/>
          <a:lstStyle/>
          <a:p>
            <a:r>
              <a:rPr lang="es-CO" sz="2200" baseline="30000" dirty="0" smtClean="0"/>
              <a:t>2</a:t>
            </a:r>
            <a:r>
              <a:rPr lang="es-CO" sz="2200" dirty="0" smtClean="0"/>
              <a:t> Mas a vosotros los que teméis mi nombre, nacerá el Sol de justicia, y en sus alas traerá salvación; y saldréis, y saltaréis como becerros de la manada.</a:t>
            </a:r>
            <a:endParaRPr lang="es-CO" sz="2200" dirty="0"/>
          </a:p>
        </p:txBody>
      </p:sp>
      <p:pic>
        <p:nvPicPr>
          <p:cNvPr id="52231" name="Picture 7"/>
          <p:cNvPicPr>
            <a:picLocks noChangeAspect="1" noChangeArrowheads="1"/>
          </p:cNvPicPr>
          <p:nvPr/>
        </p:nvPicPr>
        <p:blipFill>
          <a:blip r:embed="rId3" cstate="print"/>
          <a:srcRect/>
          <a:stretch>
            <a:fillRect/>
          </a:stretch>
        </p:blipFill>
        <p:spPr bwMode="auto">
          <a:xfrm>
            <a:off x="0" y="0"/>
            <a:ext cx="3786182" cy="3574156"/>
          </a:xfrm>
          <a:prstGeom prst="rect">
            <a:avLst/>
          </a:prstGeom>
          <a:noFill/>
          <a:ln w="12700" cap="sq" cmpd="sng">
            <a:noFill/>
            <a:prstDash val="solid"/>
            <a:miter lim="800000"/>
            <a:headEnd type="none" w="sm" len="sm"/>
            <a:tailEnd type="none" w="sm" len="sm"/>
          </a:ln>
          <a:effectLst/>
        </p:spPr>
      </p:pic>
      <p:sp>
        <p:nvSpPr>
          <p:cNvPr id="6" name="TextBox 5"/>
          <p:cNvSpPr txBox="1"/>
          <p:nvPr/>
        </p:nvSpPr>
        <p:spPr>
          <a:xfrm>
            <a:off x="6715140" y="5929330"/>
            <a:ext cx="2214578" cy="400110"/>
          </a:xfrm>
          <a:prstGeom prst="rect">
            <a:avLst/>
          </a:prstGeom>
          <a:noFill/>
        </p:spPr>
        <p:txBody>
          <a:bodyPr wrap="square" rtlCol="0">
            <a:spAutoFit/>
          </a:bodyPr>
          <a:lstStyle/>
          <a:p>
            <a:r>
              <a:rPr lang="es-CO" sz="2000" dirty="0" smtClean="0">
                <a:effectLst>
                  <a:outerShdw blurRad="38100" dist="38100" dir="2700000" algn="tl">
                    <a:srgbClr val="000000">
                      <a:alpha val="43137"/>
                    </a:srgbClr>
                  </a:outerShdw>
                </a:effectLst>
              </a:rPr>
              <a:t>Malaquías 4:2</a:t>
            </a:r>
            <a:endParaRPr lang="es-CO" sz="2000" dirty="0">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231"/>
                                        </p:tgtEl>
                                        <p:attrNameLst>
                                          <p:attrName>style.visibility</p:attrName>
                                        </p:attrNameLst>
                                      </p:cBhvr>
                                      <p:to>
                                        <p:strVal val="visible"/>
                                      </p:to>
                                    </p:set>
                                    <p:anim calcmode="lin" valueType="num">
                                      <p:cBhvr additive="base">
                                        <p:cTn id="7" dur="500" fill="hold"/>
                                        <p:tgtEl>
                                          <p:spTgt spid="52231"/>
                                        </p:tgtEl>
                                        <p:attrNameLst>
                                          <p:attrName>ppt_x</p:attrName>
                                        </p:attrNameLst>
                                      </p:cBhvr>
                                      <p:tavLst>
                                        <p:tav tm="0">
                                          <p:val>
                                            <p:strVal val="#ppt_x"/>
                                          </p:val>
                                        </p:tav>
                                        <p:tav tm="100000">
                                          <p:val>
                                            <p:strVal val="#ppt_x"/>
                                          </p:val>
                                        </p:tav>
                                      </p:tavLst>
                                    </p:anim>
                                    <p:anim calcmode="lin" valueType="num">
                                      <p:cBhvr additive="base">
                                        <p:cTn id="8" dur="500" fill="hold"/>
                                        <p:tgtEl>
                                          <p:spTgt spid="522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sp>
        <p:nvSpPr>
          <p:cNvPr id="3" name="Content Placeholder 2"/>
          <p:cNvSpPr>
            <a:spLocks noGrp="1"/>
          </p:cNvSpPr>
          <p:nvPr>
            <p:ph idx="1"/>
          </p:nvPr>
        </p:nvSpPr>
        <p:spPr>
          <a:xfrm>
            <a:off x="4500562" y="1371600"/>
            <a:ext cx="4338638" cy="5181600"/>
          </a:xfrm>
        </p:spPr>
        <p:txBody>
          <a:bodyPr/>
          <a:lstStyle/>
          <a:p>
            <a:r>
              <a:rPr lang="es-CO" sz="2200" dirty="0" smtClean="0"/>
              <a:t>   </a:t>
            </a:r>
            <a:r>
              <a:rPr lang="es-CO" sz="2200" baseline="30000" dirty="0" smtClean="0"/>
              <a:t>1</a:t>
            </a:r>
            <a:r>
              <a:rPr lang="es-CO" sz="2200" dirty="0" smtClean="0"/>
              <a:t> Seis días después, Jesús tomó a Pedro, a Jacobo y a Juan su hermano, y los llevó aparte a un monte alto; </a:t>
            </a:r>
          </a:p>
          <a:p>
            <a:r>
              <a:rPr lang="es-CO" sz="2200" dirty="0" smtClean="0"/>
              <a:t>   </a:t>
            </a:r>
            <a:r>
              <a:rPr lang="es-CO" sz="2200" baseline="30000" dirty="0" smtClean="0"/>
              <a:t>2</a:t>
            </a:r>
            <a:r>
              <a:rPr lang="es-CO" sz="2200" dirty="0" smtClean="0"/>
              <a:t> y se transfiguró delante de ellos, y resplandeció su rostro como el sol, y sus vestidos se hicieron blancos como la luz.</a:t>
            </a:r>
          </a:p>
        </p:txBody>
      </p:sp>
      <p:sp>
        <p:nvSpPr>
          <p:cNvPr id="4" name="TextBox 3"/>
          <p:cNvSpPr txBox="1"/>
          <p:nvPr/>
        </p:nvSpPr>
        <p:spPr>
          <a:xfrm>
            <a:off x="6715140" y="5357826"/>
            <a:ext cx="2214578" cy="400110"/>
          </a:xfrm>
          <a:prstGeom prst="rect">
            <a:avLst/>
          </a:prstGeom>
          <a:noFill/>
        </p:spPr>
        <p:txBody>
          <a:bodyPr wrap="square" rtlCol="0">
            <a:spAutoFit/>
          </a:bodyPr>
          <a:lstStyle/>
          <a:p>
            <a:r>
              <a:rPr lang="es-CO" sz="2000" dirty="0" smtClean="0">
                <a:effectLst>
                  <a:outerShdw blurRad="38100" dist="38100" dir="2700000" algn="tl">
                    <a:srgbClr val="000000">
                      <a:alpha val="43137"/>
                    </a:srgbClr>
                  </a:outerShdw>
                </a:effectLst>
              </a:rPr>
              <a:t>Mateo 17:1, 2</a:t>
            </a:r>
            <a:endParaRPr lang="es-CO" sz="2000"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cstate="print"/>
          <a:srcRect/>
          <a:stretch>
            <a:fillRect/>
          </a:stretch>
        </p:blipFill>
        <p:spPr bwMode="auto">
          <a:xfrm>
            <a:off x="0" y="928670"/>
            <a:ext cx="4747074" cy="5929330"/>
          </a:xfrm>
          <a:prstGeom prst="rect">
            <a:avLst/>
          </a:prstGeom>
          <a:noFill/>
          <a:ln w="9525">
            <a:noFill/>
            <a:miter lim="800000"/>
            <a:headEnd/>
            <a:tailEnd/>
          </a:ln>
          <a:effectLst/>
        </p:spPr>
      </p:pic>
      <p:sp>
        <p:nvSpPr>
          <p:cNvPr id="6" name="Rectangle 5">
            <a:hlinkClick r:id="rId4" action="ppaction://hlinksldjump"/>
          </p:cNvPr>
          <p:cNvSpPr/>
          <p:nvPr/>
        </p:nvSpPr>
        <p:spPr>
          <a:xfrm>
            <a:off x="4656508" y="6429396"/>
            <a:ext cx="2130070" cy="400110"/>
          </a:xfrm>
          <a:prstGeom prst="rect">
            <a:avLst/>
          </a:prstGeom>
          <a:noFill/>
        </p:spPr>
        <p:txBody>
          <a:bodyPr wrap="none" lIns="91440" tIns="45720" rIns="91440" bIns="45720">
            <a:spAutoFit/>
          </a:bodyPr>
          <a:lstStyle/>
          <a:p>
            <a:pPr algn="ctr"/>
            <a:r>
              <a:rPr lang="en-US" sz="20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Volver</a:t>
            </a:r>
            <a:r>
              <a:rPr lang="en-US" sz="2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 Ap. 10: 1</a:t>
            </a:r>
            <a:endParaRPr lang="en-US" sz="4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sq" cmpd="sng">
            <a:noFill/>
            <a:prstDash val="solid"/>
            <a:miter lim="800000"/>
            <a:headEnd type="none" w="sm" len="sm"/>
            <a:tailEnd type="none" w="sm" len="sm"/>
          </a:ln>
          <a:effectLst/>
        </p:spPr>
      </p:pic>
      <p:sp>
        <p:nvSpPr>
          <p:cNvPr id="2" name="Title 1"/>
          <p:cNvSpPr>
            <a:spLocks noGrp="1"/>
          </p:cNvSpPr>
          <p:nvPr>
            <p:ph type="title"/>
          </p:nvPr>
        </p:nvSpPr>
        <p:spPr/>
        <p:txBody>
          <a:bodyPr/>
          <a:lstStyle/>
          <a:p>
            <a:r>
              <a:rPr lang="es-CO"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Lección de la Parte 1</a:t>
            </a:r>
            <a:endParaRPr lang="es-CO"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71470" y="1371600"/>
            <a:ext cx="5214974" cy="5181600"/>
          </a:xfrm>
        </p:spPr>
        <p:txBody>
          <a:bodyPr/>
          <a:lstStyle/>
          <a:p>
            <a:r>
              <a:rPr lang="es-CO" dirty="0" smtClean="0">
                <a:effectLst>
                  <a:outerShdw blurRad="38100" dist="38100" dir="2700000" algn="tl">
                    <a:srgbClr val="000000">
                      <a:alpha val="43137"/>
                    </a:srgbClr>
                  </a:outerShdw>
                </a:effectLst>
              </a:rPr>
              <a:t>Cristo es el centro de las profecías, y debe ser el centro de mi vida</a:t>
            </a:r>
            <a:endParaRPr lang="es-CO" dirty="0">
              <a:effectLst>
                <a:outerShdw blurRad="38100" dist="38100" dir="2700000" algn="tl">
                  <a:srgbClr val="000000">
                    <a:alpha val="43137"/>
                  </a:srgbClr>
                </a:outerShdw>
              </a:effectLst>
            </a:endParaRPr>
          </a:p>
        </p:txBody>
      </p:sp>
      <p:sp>
        <p:nvSpPr>
          <p:cNvPr id="5" name="Rectangle 6"/>
          <p:cNvSpPr>
            <a:spLocks noGrp="1" noChangeArrowheads="1"/>
          </p:cNvSpPr>
          <p:nvPr>
            <p:ph type="ftr" sz="quarter" idx="3"/>
          </p:nvPr>
        </p:nvSpPr>
        <p:spPr bwMode="auto">
          <a:xfrm>
            <a:off x="601216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a:r>
              <a:rPr lang="en-US" sz="1100" dirty="0" smtClean="0"/>
              <a:t>Abraham Guerrero, PhD</a:t>
            </a:r>
            <a:endParaRPr lang="en-US" sz="11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dirty="0"/>
          </a:p>
        </p:txBody>
      </p:sp>
      <p:sp>
        <p:nvSpPr>
          <p:cNvPr id="3" name="Content Placeholder 2"/>
          <p:cNvSpPr>
            <a:spLocks noGrp="1"/>
          </p:cNvSpPr>
          <p:nvPr>
            <p:ph idx="1"/>
          </p:nvPr>
        </p:nvSpPr>
        <p:spPr>
          <a:xfrm>
            <a:off x="-71470" y="1196752"/>
            <a:ext cx="6143668" cy="5181600"/>
          </a:xfrm>
        </p:spPr>
        <p:txBody>
          <a:bodyPr/>
          <a:lstStyle/>
          <a:p>
            <a:r>
              <a:rPr lang="es-CO" sz="2800" dirty="0" smtClean="0"/>
              <a:t>    1 Vi descender del cielo a otro ángel fuerte, envuelto en una nube, con el arco iris sobre su cabeza; y su rostro era como el sol, y sus pies como columnas de fuego.     </a:t>
            </a:r>
          </a:p>
        </p:txBody>
      </p:sp>
      <p:pic>
        <p:nvPicPr>
          <p:cNvPr id="48130" name="Picture 2" descr="C:\Computador de Abraham\Mis documentos\campaña\imágenes\N.TESTAMENTO\Apocalipsis\Apoc4-11\Angel librito2.jpg"/>
          <p:cNvPicPr>
            <a:picLocks noChangeAspect="1" noChangeArrowheads="1"/>
          </p:cNvPicPr>
          <p:nvPr/>
        </p:nvPicPr>
        <p:blipFill>
          <a:blip r:embed="rId3"/>
          <a:srcRect/>
          <a:stretch>
            <a:fillRect/>
          </a:stretch>
        </p:blipFill>
        <p:spPr bwMode="auto">
          <a:xfrm>
            <a:off x="6143636" y="-24"/>
            <a:ext cx="3000364" cy="6862010"/>
          </a:xfrm>
          <a:prstGeom prst="rect">
            <a:avLst/>
          </a:prstGeom>
          <a:noFill/>
        </p:spPr>
      </p:pic>
      <p:sp>
        <p:nvSpPr>
          <p:cNvPr id="5" name="TextBox 4"/>
          <p:cNvSpPr txBox="1"/>
          <p:nvPr/>
        </p:nvSpPr>
        <p:spPr>
          <a:xfrm>
            <a:off x="285720" y="6143644"/>
            <a:ext cx="2214578" cy="400110"/>
          </a:xfrm>
          <a:prstGeom prst="rect">
            <a:avLst/>
          </a:prstGeom>
          <a:noFill/>
        </p:spPr>
        <p:txBody>
          <a:bodyPr wrap="square" rtlCol="0">
            <a:spAutoFit/>
          </a:bodyPr>
          <a:lstStyle/>
          <a:p>
            <a:r>
              <a:rPr lang="es-CO" sz="2000" dirty="0" smtClean="0">
                <a:effectLst>
                  <a:outerShdw blurRad="38100" dist="38100" dir="2700000" algn="tl">
                    <a:srgbClr val="000000">
                      <a:alpha val="43137"/>
                    </a:srgbClr>
                  </a:outerShdw>
                </a:effectLst>
              </a:rPr>
              <a:t>Apocalipsis 10</a:t>
            </a:r>
            <a:endParaRPr lang="es-CO" sz="2000" dirty="0">
              <a:effectLst>
                <a:outerShdw blurRad="38100" dist="38100" dir="2700000" algn="tl">
                  <a:srgbClr val="000000">
                    <a:alpha val="43137"/>
                  </a:srgbClr>
                </a:outerShdw>
              </a:effectLst>
            </a:endParaRPr>
          </a:p>
        </p:txBody>
      </p:sp>
      <p:sp>
        <p:nvSpPr>
          <p:cNvPr id="6" name="Content Placeholder 2"/>
          <p:cNvSpPr txBox="1">
            <a:spLocks/>
          </p:cNvSpPr>
          <p:nvPr/>
        </p:nvSpPr>
        <p:spPr bwMode="auto">
          <a:xfrm>
            <a:off x="-71470" y="3575992"/>
            <a:ext cx="6143668" cy="5181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B29000"/>
              </a:buClr>
              <a:buSzPct val="60000"/>
              <a:tabLst/>
              <a:defRPr/>
            </a:pPr>
            <a:endParaRPr kumimoji="1" lang="es-CO"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B29000"/>
              </a:buClr>
              <a:buSzPct val="60000"/>
              <a:buFont typeface="Wingdings" pitchFamily="2" charset="2"/>
              <a:buChar char="l"/>
              <a:tabLst/>
              <a:defRPr/>
            </a:pPr>
            <a:r>
              <a:rPr kumimoji="1" lang="es-CO" sz="2800" b="0" i="0" u="none" strike="noStrike" kern="0" cap="none" spc="0" normalizeH="0" baseline="0" noProof="0" dirty="0" smtClean="0">
                <a:ln>
                  <a:noFill/>
                </a:ln>
                <a:solidFill>
                  <a:schemeClr val="tx1"/>
                </a:solidFill>
                <a:effectLst/>
                <a:uLnTx/>
                <a:uFillTx/>
                <a:latin typeface="+mn-lt"/>
                <a:ea typeface="+mn-ea"/>
                <a:cs typeface="+mn-cs"/>
              </a:rPr>
              <a:t>    2 Tenía en su mano un librito abierto; y puso su pie derecho sobre el mar, y el izquierdo sobre la tierra; </a:t>
            </a:r>
          </a:p>
        </p:txBody>
      </p:sp>
    </p:spTree>
    <p:extLst>
      <p:ext uri="{BB962C8B-B14F-4D97-AF65-F5344CB8AC3E}">
        <p14:creationId xmlns:p14="http://schemas.microsoft.com/office/powerpoint/2010/main" val="2785174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130"/>
                                        </p:tgtEl>
                                        <p:attrNameLst>
                                          <p:attrName>style.visibility</p:attrName>
                                        </p:attrNameLst>
                                      </p:cBhvr>
                                      <p:to>
                                        <p:strVal val="visible"/>
                                      </p:to>
                                    </p:set>
                                    <p:anim calcmode="lin" valueType="num">
                                      <p:cBhvr additive="base">
                                        <p:cTn id="13" dur="500" fill="hold"/>
                                        <p:tgtEl>
                                          <p:spTgt spid="48130"/>
                                        </p:tgtEl>
                                        <p:attrNameLst>
                                          <p:attrName>ppt_x</p:attrName>
                                        </p:attrNameLst>
                                      </p:cBhvr>
                                      <p:tavLst>
                                        <p:tav tm="0">
                                          <p:val>
                                            <p:strVal val="#ppt_x"/>
                                          </p:val>
                                        </p:tav>
                                        <p:tav tm="100000">
                                          <p:val>
                                            <p:strVal val="#ppt_x"/>
                                          </p:val>
                                        </p:tav>
                                      </p:tavLst>
                                    </p:anim>
                                    <p:anim calcmode="lin" valueType="num">
                                      <p:cBhvr additive="base">
                                        <p:cTn id="14" dur="500" fill="hold"/>
                                        <p:tgtEl>
                                          <p:spTgt spid="481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sz="3200" dirty="0" smtClean="0"/>
              <a:t>¿Cuál será ese “Librito abierto”?</a:t>
            </a:r>
            <a:endParaRPr lang="es-CO" sz="3200" dirty="0"/>
          </a:p>
        </p:txBody>
      </p:sp>
      <p:sp>
        <p:nvSpPr>
          <p:cNvPr id="3" name="Content Placeholder 2"/>
          <p:cNvSpPr>
            <a:spLocks noGrp="1"/>
          </p:cNvSpPr>
          <p:nvPr>
            <p:ph idx="1"/>
          </p:nvPr>
        </p:nvSpPr>
        <p:spPr>
          <a:xfrm>
            <a:off x="914400" y="1303360"/>
            <a:ext cx="7620000" cy="5181600"/>
          </a:xfrm>
        </p:spPr>
        <p:txBody>
          <a:bodyPr/>
          <a:lstStyle/>
          <a:p>
            <a:r>
              <a:rPr lang="es-CO" dirty="0" smtClean="0"/>
              <a:t>¿La Biblia?</a:t>
            </a:r>
          </a:p>
          <a:p>
            <a:r>
              <a:rPr lang="es-CO" dirty="0" smtClean="0"/>
              <a:t>¿El mismo libro de Apocalipsis 5?</a:t>
            </a:r>
          </a:p>
          <a:p>
            <a:pPr lvl="1"/>
            <a:r>
              <a:rPr lang="es-CO" dirty="0" smtClean="0"/>
              <a:t>Gr. </a:t>
            </a:r>
            <a:r>
              <a:rPr lang="es-CO" dirty="0" err="1" smtClean="0"/>
              <a:t>biblarídion</a:t>
            </a:r>
            <a:r>
              <a:rPr lang="es-CO" dirty="0" smtClean="0"/>
              <a:t>, "rollito", diminutivo de </a:t>
            </a:r>
            <a:r>
              <a:rPr lang="es-CO" dirty="0" err="1" smtClean="0"/>
              <a:t>biblíon</a:t>
            </a:r>
            <a:r>
              <a:rPr lang="es-CO" dirty="0" smtClean="0"/>
              <a:t>, "libro", "rollo".  </a:t>
            </a:r>
            <a:r>
              <a:rPr lang="es-CO" dirty="0" err="1" smtClean="0"/>
              <a:t>Biblarídion</a:t>
            </a:r>
            <a:r>
              <a:rPr lang="es-CO" dirty="0" smtClean="0"/>
              <a:t> aparece en el NT sólo en este capítulo.  Al contrastar este rollito con el rollo (</a:t>
            </a:r>
            <a:r>
              <a:rPr lang="es-CO" dirty="0" err="1" smtClean="0"/>
              <a:t>biblíon</a:t>
            </a:r>
            <a:r>
              <a:rPr lang="es-CO" dirty="0" smtClean="0"/>
              <a:t>) que estaba en la mano de Dios (cap. 5: l), es evidentemente más pequeño.</a:t>
            </a:r>
          </a:p>
          <a:p>
            <a:pPr algn="r">
              <a:buNone/>
            </a:pPr>
            <a:r>
              <a:rPr lang="es-CO" sz="2000" dirty="0" smtClean="0"/>
              <a:t>7CBA, </a:t>
            </a:r>
            <a:r>
              <a:rPr lang="es-CO" sz="2000" dirty="0" err="1" smtClean="0"/>
              <a:t>Apoc</a:t>
            </a:r>
            <a:r>
              <a:rPr lang="es-CO" sz="2000" dirty="0" smtClean="0"/>
              <a:t>. 10:2</a:t>
            </a:r>
          </a:p>
        </p:txBody>
      </p:sp>
      <p:sp>
        <p:nvSpPr>
          <p:cNvPr id="4" name="Rectangle 6"/>
          <p:cNvSpPr>
            <a:spLocks noGrp="1" noChangeArrowheads="1"/>
          </p:cNvSpPr>
          <p:nvPr>
            <p:ph type="ftr" sz="quarter" idx="3"/>
          </p:nvPr>
        </p:nvSpPr>
        <p:spPr bwMode="auto">
          <a:xfrm>
            <a:off x="601216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a:r>
              <a:rPr lang="en-US" sz="1100" dirty="0" smtClean="0"/>
              <a:t>Abraham Guerrero, PhD</a:t>
            </a:r>
            <a:endParaRPr lang="en-US" sz="1100" dirty="0"/>
          </a:p>
        </p:txBody>
      </p:sp>
    </p:spTree>
    <p:extLst>
      <p:ext uri="{BB962C8B-B14F-4D97-AF65-F5344CB8AC3E}">
        <p14:creationId xmlns:p14="http://schemas.microsoft.com/office/powerpoint/2010/main" val="2373149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sz="3200" dirty="0" smtClean="0"/>
              <a:t>¿Cuál será ese “Librito abierto”?</a:t>
            </a:r>
            <a:endParaRPr lang="es-CO" sz="3200" dirty="0"/>
          </a:p>
        </p:txBody>
      </p:sp>
      <p:sp>
        <p:nvSpPr>
          <p:cNvPr id="3" name="Content Placeholder 2"/>
          <p:cNvSpPr>
            <a:spLocks noGrp="1"/>
          </p:cNvSpPr>
          <p:nvPr>
            <p:ph idx="1"/>
          </p:nvPr>
        </p:nvSpPr>
        <p:spPr>
          <a:xfrm>
            <a:off x="395536" y="1196752"/>
            <a:ext cx="8352928" cy="5181600"/>
          </a:xfrm>
        </p:spPr>
        <p:txBody>
          <a:bodyPr/>
          <a:lstStyle/>
          <a:p>
            <a:r>
              <a:rPr lang="es-CO" sz="2800" dirty="0" smtClean="0"/>
              <a:t>¿Por qué se insiste tanto en que el libro estaba “abierto”?</a:t>
            </a:r>
          </a:p>
          <a:p>
            <a:pPr lvl="1"/>
            <a:r>
              <a:rPr lang="es-CO" sz="2400" dirty="0" smtClean="0"/>
              <a:t>Vers. 2 - Tenía en su mano un </a:t>
            </a:r>
            <a:r>
              <a:rPr lang="es-CO" sz="2400" b="1" dirty="0" smtClean="0"/>
              <a:t>librito abierto…</a:t>
            </a:r>
          </a:p>
          <a:p>
            <a:pPr lvl="1"/>
            <a:r>
              <a:rPr lang="es-CO" sz="2400" dirty="0" smtClean="0"/>
              <a:t>Vers. 8 - Ve y toma el librito que está </a:t>
            </a:r>
            <a:r>
              <a:rPr lang="es-CO" sz="2400" b="1" dirty="0" smtClean="0"/>
              <a:t>abierto</a:t>
            </a:r>
          </a:p>
          <a:p>
            <a:pPr lvl="1"/>
            <a:r>
              <a:rPr lang="es-CO" sz="2400" dirty="0" smtClean="0"/>
              <a:t>El verbo griego manifiesta que el libro ha sido abierto y permanece abierto; pero el rollo anterior estaba sellado con siete sellos (Ap. 5:l)</a:t>
            </a:r>
          </a:p>
          <a:p>
            <a:pPr lvl="1" algn="r">
              <a:buNone/>
            </a:pPr>
            <a:r>
              <a:rPr lang="es-CO" sz="1800" dirty="0" smtClean="0"/>
              <a:t>7CBA, </a:t>
            </a:r>
            <a:r>
              <a:rPr lang="es-CO" sz="1800" dirty="0" err="1" smtClean="0"/>
              <a:t>Apoc</a:t>
            </a:r>
            <a:r>
              <a:rPr lang="es-CO" sz="1800" dirty="0" smtClean="0"/>
              <a:t>. 10:2</a:t>
            </a:r>
          </a:p>
          <a:p>
            <a:r>
              <a:rPr lang="es-CO" sz="2800" dirty="0" smtClean="0"/>
              <a:t>¿Por qué insiste Jesús, con el libro “abierto”, que “el tiempo no sería más”?</a:t>
            </a:r>
            <a:endParaRPr lang="es-CO" sz="2800" dirty="0"/>
          </a:p>
        </p:txBody>
      </p:sp>
      <p:sp>
        <p:nvSpPr>
          <p:cNvPr id="4" name="Rectangle 6"/>
          <p:cNvSpPr>
            <a:spLocks noGrp="1" noChangeArrowheads="1"/>
          </p:cNvSpPr>
          <p:nvPr>
            <p:ph type="ftr" sz="quarter" idx="3"/>
          </p:nvPr>
        </p:nvSpPr>
        <p:spPr bwMode="auto">
          <a:xfrm>
            <a:off x="601216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a:r>
              <a:rPr lang="en-US" sz="1100" dirty="0" smtClean="0"/>
              <a:t>Abraham Guerrero, PhD</a:t>
            </a:r>
            <a:endParaRPr lang="en-US" sz="1100" dirty="0"/>
          </a:p>
        </p:txBody>
      </p:sp>
    </p:spTree>
    <p:extLst>
      <p:ext uri="{BB962C8B-B14F-4D97-AF65-F5344CB8AC3E}">
        <p14:creationId xmlns:p14="http://schemas.microsoft.com/office/powerpoint/2010/main" val="2009028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heckerboard(across)">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sz="3200" dirty="0" smtClean="0"/>
              <a:t>¿Cuál será ese “Librito abierto”?</a:t>
            </a:r>
            <a:endParaRPr lang="es-CO" sz="3200" dirty="0"/>
          </a:p>
        </p:txBody>
      </p:sp>
      <p:sp>
        <p:nvSpPr>
          <p:cNvPr id="3" name="Content Placeholder 2"/>
          <p:cNvSpPr>
            <a:spLocks noGrp="1"/>
          </p:cNvSpPr>
          <p:nvPr>
            <p:ph idx="1"/>
          </p:nvPr>
        </p:nvSpPr>
        <p:spPr>
          <a:xfrm>
            <a:off x="467544" y="1371600"/>
            <a:ext cx="8066856" cy="2271714"/>
          </a:xfrm>
        </p:spPr>
        <p:txBody>
          <a:bodyPr/>
          <a:lstStyle/>
          <a:p>
            <a:r>
              <a:rPr lang="es-CO" sz="2800" dirty="0" smtClean="0"/>
              <a:t>    </a:t>
            </a:r>
            <a:r>
              <a:rPr lang="es-CO" sz="2800" baseline="30000" dirty="0" smtClean="0"/>
              <a:t>4</a:t>
            </a:r>
            <a:r>
              <a:rPr lang="es-CO" sz="2800" dirty="0" smtClean="0"/>
              <a:t> Pero tú, Daniel, cierra las palabras y sella el libro </a:t>
            </a:r>
            <a:r>
              <a:rPr lang="es-CO" sz="2800" b="1" dirty="0" smtClean="0"/>
              <a:t>hasta el tiempo del fin</a:t>
            </a:r>
            <a:r>
              <a:rPr lang="es-CO" sz="2800" dirty="0" smtClean="0"/>
              <a:t>. Muchos correrán de aquí para allá, y la </a:t>
            </a:r>
            <a:r>
              <a:rPr lang="es-CO" sz="2800" b="1" dirty="0" smtClean="0"/>
              <a:t>ciencia</a:t>
            </a:r>
            <a:r>
              <a:rPr lang="es-CO" sz="2800" dirty="0" smtClean="0"/>
              <a:t> se aumentará.</a:t>
            </a:r>
          </a:p>
          <a:p>
            <a:r>
              <a:rPr lang="es-CO" sz="2800" dirty="0" smtClean="0"/>
              <a:t>Tiempo del fin – El tiempo no sería más</a:t>
            </a:r>
          </a:p>
          <a:p>
            <a:r>
              <a:rPr lang="es-CO" sz="2800" dirty="0" smtClean="0"/>
              <a:t>Libro sellado “hasta el tiempo del fin” (</a:t>
            </a:r>
            <a:r>
              <a:rPr lang="es-CO" sz="2800" dirty="0" err="1" smtClean="0"/>
              <a:t>Dan.</a:t>
            </a:r>
            <a:r>
              <a:rPr lang="es-CO" sz="2800" dirty="0" smtClean="0"/>
              <a:t> 12:4)</a:t>
            </a:r>
          </a:p>
          <a:p>
            <a:r>
              <a:rPr lang="es-CO" sz="2800" dirty="0" smtClean="0"/>
              <a:t>Libro abierto cuando “el tiempo no sería más” (Ap. 10).</a:t>
            </a:r>
          </a:p>
          <a:p>
            <a:r>
              <a:rPr lang="es-CO" sz="2800" dirty="0" smtClean="0"/>
              <a:t>¿Cuál es el “librito”?</a:t>
            </a:r>
            <a:endParaRPr lang="es-CO" sz="2400" dirty="0" smtClean="0"/>
          </a:p>
          <a:p>
            <a:pPr>
              <a:buNone/>
            </a:pPr>
            <a:endParaRPr lang="es-CO" sz="2800" dirty="0"/>
          </a:p>
        </p:txBody>
      </p:sp>
      <p:sp>
        <p:nvSpPr>
          <p:cNvPr id="4" name="TextBox 3"/>
          <p:cNvSpPr txBox="1"/>
          <p:nvPr/>
        </p:nvSpPr>
        <p:spPr>
          <a:xfrm>
            <a:off x="285720" y="6143644"/>
            <a:ext cx="2214578" cy="400110"/>
          </a:xfrm>
          <a:prstGeom prst="rect">
            <a:avLst/>
          </a:prstGeom>
          <a:noFill/>
        </p:spPr>
        <p:txBody>
          <a:bodyPr wrap="square" rtlCol="0">
            <a:spAutoFit/>
          </a:bodyPr>
          <a:lstStyle/>
          <a:p>
            <a:r>
              <a:rPr lang="es-CO" sz="2000" dirty="0" smtClean="0">
                <a:effectLst>
                  <a:outerShdw blurRad="38100" dist="38100" dir="2700000" algn="tl">
                    <a:srgbClr val="000000">
                      <a:alpha val="43137"/>
                    </a:srgbClr>
                  </a:outerShdw>
                </a:effectLst>
              </a:rPr>
              <a:t>Daniel 12:4</a:t>
            </a:r>
            <a:endParaRPr lang="es-CO" sz="2000" dirty="0">
              <a:effectLst>
                <a:outerShdw blurRad="38100" dist="38100" dir="2700000" algn="tl">
                  <a:srgbClr val="000000">
                    <a:alpha val="43137"/>
                  </a:srgbClr>
                </a:outerShdw>
              </a:effectLst>
            </a:endParaRPr>
          </a:p>
        </p:txBody>
      </p:sp>
      <p:sp>
        <p:nvSpPr>
          <p:cNvPr id="5" name="Rectangle 6"/>
          <p:cNvSpPr>
            <a:spLocks noGrp="1" noChangeArrowheads="1"/>
          </p:cNvSpPr>
          <p:nvPr>
            <p:ph type="ftr" sz="quarter" idx="3"/>
          </p:nvPr>
        </p:nvSpPr>
        <p:spPr bwMode="auto">
          <a:xfrm>
            <a:off x="601216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a:r>
              <a:rPr lang="en-US" sz="1100" dirty="0" smtClean="0"/>
              <a:t>Abraham Guerrero, PhD</a:t>
            </a:r>
            <a:endParaRPr lang="en-US" sz="1100" dirty="0"/>
          </a:p>
        </p:txBody>
      </p:sp>
    </p:spTree>
    <p:extLst>
      <p:ext uri="{BB962C8B-B14F-4D97-AF65-F5344CB8AC3E}">
        <p14:creationId xmlns:p14="http://schemas.microsoft.com/office/powerpoint/2010/main" val="41406232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sz="3200" dirty="0" smtClean="0"/>
              <a:t>Conflicto de los siglos, 405</a:t>
            </a:r>
            <a:endParaRPr lang="es-CO" sz="3200" dirty="0"/>
          </a:p>
        </p:txBody>
      </p:sp>
      <p:sp>
        <p:nvSpPr>
          <p:cNvPr id="3" name="Content Placeholder 2"/>
          <p:cNvSpPr>
            <a:spLocks noGrp="1"/>
          </p:cNvSpPr>
          <p:nvPr>
            <p:ph idx="1"/>
          </p:nvPr>
        </p:nvSpPr>
        <p:spPr>
          <a:xfrm>
            <a:off x="323528" y="1268760"/>
            <a:ext cx="8515672" cy="5181600"/>
          </a:xfrm>
        </p:spPr>
        <p:txBody>
          <a:bodyPr/>
          <a:lstStyle/>
          <a:p>
            <a:r>
              <a:rPr lang="es-CO" sz="2800" dirty="0" smtClean="0"/>
              <a:t>Semejante mensaje no se predicó en los siglos pasados. San Pablo, como lo hemos visto, no lo predicó; predijo a sus hermanos la venida de Cristo para un porvenir muy lejano. Los reformadores no lo proclamaron tampoco. Martín Lutero fijo la fecha del juicio para cerca de trescientos años después de su época. Pero desde 1798 el libro de Daniel ha sido desellado, la ciencia de las profecías ha aumentado y muchos han proclamado el solemne mensaje del juicio cercano.</a:t>
            </a:r>
            <a:endParaRPr lang="es-CO" sz="2800" dirty="0"/>
          </a:p>
        </p:txBody>
      </p:sp>
    </p:spTree>
    <p:extLst>
      <p:ext uri="{BB962C8B-B14F-4D97-AF65-F5344CB8AC3E}">
        <p14:creationId xmlns:p14="http://schemas.microsoft.com/office/powerpoint/2010/main" val="14119608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925" y="152400"/>
            <a:ext cx="6781800" cy="838200"/>
          </a:xfrm>
        </p:spPr>
        <p:txBody>
          <a:bodyPr/>
          <a:lstStyle/>
          <a:p>
            <a:endParaRPr lang="es-CO" dirty="0"/>
          </a:p>
        </p:txBody>
      </p:sp>
      <p:sp>
        <p:nvSpPr>
          <p:cNvPr id="7" name="TextBox 6"/>
          <p:cNvSpPr txBox="1"/>
          <p:nvPr/>
        </p:nvSpPr>
        <p:spPr>
          <a:xfrm>
            <a:off x="2110476" y="-173152"/>
            <a:ext cx="7128792" cy="6740307"/>
          </a:xfrm>
          <a:prstGeom prst="rect">
            <a:avLst/>
          </a:prstGeom>
          <a:solidFill>
            <a:schemeClr val="bg1"/>
          </a:solidFill>
        </p:spPr>
        <p:txBody>
          <a:bodyPr wrap="square" rtlCol="0">
            <a:spAutoFit/>
          </a:bodyPr>
          <a:lstStyle/>
          <a:p>
            <a:r>
              <a:rPr lang="es-CO" sz="3600" b="1" dirty="0" smtClean="0"/>
              <a:t>AN ANGEL IN HOLLYWOOD</a:t>
            </a:r>
          </a:p>
          <a:p>
            <a:endParaRPr lang="es-CO" sz="3600" b="1" dirty="0" smtClean="0"/>
          </a:p>
          <a:p>
            <a:r>
              <a:rPr lang="es-CO" sz="3600" b="1" dirty="0" smtClean="0"/>
              <a:t>Director</a:t>
            </a:r>
            <a:r>
              <a:rPr lang="es-CO" sz="3600" dirty="0" smtClean="0"/>
              <a:t/>
            </a:r>
            <a:br>
              <a:rPr lang="es-CO" sz="3600" dirty="0" smtClean="0"/>
            </a:br>
            <a:r>
              <a:rPr lang="es-CO" sz="3600" dirty="0" smtClean="0"/>
              <a:t>DIOS EL PADRE</a:t>
            </a:r>
            <a:br>
              <a:rPr lang="es-CO" sz="3600" dirty="0" smtClean="0"/>
            </a:br>
            <a:r>
              <a:rPr lang="es-CO" sz="3600" dirty="0" smtClean="0"/>
              <a:t/>
            </a:r>
            <a:br>
              <a:rPr lang="es-CO" sz="3600" dirty="0" smtClean="0"/>
            </a:br>
            <a:r>
              <a:rPr lang="es-CO" sz="3600" b="1" dirty="0" smtClean="0"/>
              <a:t>Escrito por</a:t>
            </a:r>
            <a:r>
              <a:rPr lang="es-CO" sz="3600" dirty="0" smtClean="0"/>
              <a:t/>
            </a:r>
            <a:br>
              <a:rPr lang="es-CO" sz="3600" dirty="0" smtClean="0"/>
            </a:br>
            <a:r>
              <a:rPr lang="es-CO" sz="3600" dirty="0" smtClean="0"/>
              <a:t>JUAN, EL DISCÍPULO AMADO</a:t>
            </a:r>
            <a:br>
              <a:rPr lang="es-CO" sz="3600" dirty="0" smtClean="0"/>
            </a:br>
            <a:r>
              <a:rPr lang="es-CO" sz="3600" dirty="0" smtClean="0"/>
              <a:t/>
            </a:r>
            <a:br>
              <a:rPr lang="es-CO" sz="3600" dirty="0" smtClean="0"/>
            </a:br>
            <a:r>
              <a:rPr lang="es-CO" sz="3600" b="1" dirty="0" smtClean="0"/>
              <a:t>Productores Ejecutivos</a:t>
            </a:r>
            <a:r>
              <a:rPr lang="es-CO" sz="3600" dirty="0" smtClean="0"/>
              <a:t/>
            </a:r>
            <a:br>
              <a:rPr lang="es-CO" sz="3600" dirty="0" smtClean="0"/>
            </a:br>
            <a:r>
              <a:rPr lang="es-CO" sz="3600" dirty="0" smtClean="0"/>
              <a:t> DIOS EL PADRE</a:t>
            </a:r>
            <a:br>
              <a:rPr lang="es-CO" sz="3600" dirty="0" smtClean="0"/>
            </a:br>
            <a:r>
              <a:rPr lang="es-CO" sz="3600" dirty="0" smtClean="0"/>
              <a:t>DIOS EL HIJO</a:t>
            </a:r>
          </a:p>
          <a:p>
            <a:r>
              <a:rPr lang="es-CO" sz="3600" dirty="0" smtClean="0"/>
              <a:t>DIOS EL ESPÍRITU SANTO</a:t>
            </a:r>
          </a:p>
        </p:txBody>
      </p:sp>
      <p:sp>
        <p:nvSpPr>
          <p:cNvPr id="8" name="TextBox 7"/>
          <p:cNvSpPr txBox="1"/>
          <p:nvPr/>
        </p:nvSpPr>
        <p:spPr>
          <a:xfrm>
            <a:off x="2123728" y="188640"/>
            <a:ext cx="7128792" cy="6740307"/>
          </a:xfrm>
          <a:prstGeom prst="rect">
            <a:avLst/>
          </a:prstGeom>
          <a:solidFill>
            <a:schemeClr val="bg1"/>
          </a:solidFill>
        </p:spPr>
        <p:txBody>
          <a:bodyPr wrap="square" rtlCol="0">
            <a:spAutoFit/>
          </a:bodyPr>
          <a:lstStyle/>
          <a:p>
            <a:r>
              <a:rPr lang="es-CO" sz="3600" b="1" dirty="0" smtClean="0"/>
              <a:t>Música</a:t>
            </a:r>
            <a:r>
              <a:rPr lang="es-CO" sz="3600" dirty="0" smtClean="0"/>
              <a:t/>
            </a:r>
            <a:br>
              <a:rPr lang="es-CO" sz="3600" dirty="0" smtClean="0"/>
            </a:br>
            <a:r>
              <a:rPr lang="es-CO" sz="3600" dirty="0" smtClean="0"/>
              <a:t>GABRIEL, EL ARCÁNGEL</a:t>
            </a:r>
            <a:br>
              <a:rPr lang="es-CO" sz="3600" dirty="0" smtClean="0"/>
            </a:br>
            <a:endParaRPr lang="es-CO" sz="3600" dirty="0" smtClean="0"/>
          </a:p>
          <a:p>
            <a:r>
              <a:rPr lang="es-CO" sz="3600" b="1" dirty="0" smtClean="0"/>
              <a:t> PROTAGONISTAS</a:t>
            </a:r>
          </a:p>
          <a:p>
            <a:endParaRPr lang="es-CO" sz="3600" dirty="0" smtClean="0"/>
          </a:p>
          <a:p>
            <a:r>
              <a:rPr lang="es-CO" sz="3600" u="sng" dirty="0" smtClean="0"/>
              <a:t>Dios el Hijo</a:t>
            </a:r>
          </a:p>
          <a:p>
            <a:r>
              <a:rPr lang="es-CO" sz="3600" dirty="0" smtClean="0"/>
              <a:t>como</a:t>
            </a:r>
          </a:p>
          <a:p>
            <a:r>
              <a:rPr lang="es-CO" sz="3600" dirty="0" smtClean="0"/>
              <a:t>El Ángel Poderoso</a:t>
            </a:r>
          </a:p>
          <a:p>
            <a:endParaRPr lang="es-CO" sz="3600" dirty="0" smtClean="0"/>
          </a:p>
          <a:p>
            <a:r>
              <a:rPr lang="es-CO" sz="3600" u="sng" dirty="0" smtClean="0"/>
              <a:t>Juan, el Discípulo Amado</a:t>
            </a:r>
          </a:p>
          <a:p>
            <a:r>
              <a:rPr lang="es-CO" sz="3600" dirty="0" smtClean="0"/>
              <a:t>como</a:t>
            </a:r>
          </a:p>
          <a:p>
            <a:r>
              <a:rPr lang="es-CO" sz="3600" dirty="0" smtClean="0"/>
              <a:t>El Televidente que Come un Libro</a:t>
            </a:r>
          </a:p>
        </p:txBody>
      </p:sp>
      <p:sp>
        <p:nvSpPr>
          <p:cNvPr id="10" name="TextBox 9"/>
          <p:cNvSpPr txBox="1"/>
          <p:nvPr/>
        </p:nvSpPr>
        <p:spPr>
          <a:xfrm>
            <a:off x="2123728" y="548680"/>
            <a:ext cx="7128792" cy="4524315"/>
          </a:xfrm>
          <a:prstGeom prst="rect">
            <a:avLst/>
          </a:prstGeom>
          <a:solidFill>
            <a:schemeClr val="bg1"/>
          </a:solidFill>
        </p:spPr>
        <p:txBody>
          <a:bodyPr wrap="square" rtlCol="0">
            <a:spAutoFit/>
          </a:bodyPr>
          <a:lstStyle/>
          <a:p>
            <a:r>
              <a:rPr lang="es-CO" sz="3600" b="1" dirty="0" smtClean="0"/>
              <a:t>ARTISTAS INVITADOS</a:t>
            </a:r>
          </a:p>
          <a:p>
            <a:r>
              <a:rPr lang="es-CO" sz="3600" u="sng" dirty="0" smtClean="0"/>
              <a:t>Mensajeros no revelados</a:t>
            </a:r>
          </a:p>
          <a:p>
            <a:r>
              <a:rPr lang="es-CO" sz="3600" dirty="0" smtClean="0"/>
              <a:t>como</a:t>
            </a:r>
          </a:p>
          <a:p>
            <a:r>
              <a:rPr lang="es-CO" sz="3600" dirty="0" smtClean="0"/>
              <a:t>Truenos que Hablan</a:t>
            </a:r>
          </a:p>
          <a:p>
            <a:endParaRPr lang="es-CO" sz="3600" dirty="0" smtClean="0"/>
          </a:p>
          <a:p>
            <a:endParaRPr lang="es-CO" sz="3600" dirty="0" smtClean="0"/>
          </a:p>
          <a:p>
            <a:r>
              <a:rPr lang="es-CO" sz="3600" dirty="0" smtClean="0"/>
              <a:t>FILMADO EN </a:t>
            </a:r>
          </a:p>
          <a:p>
            <a:r>
              <a:rPr lang="es-CO" sz="3600" dirty="0" err="1" smtClean="0"/>
              <a:t>Patmos</a:t>
            </a:r>
            <a:endParaRPr lang="es-CO" sz="3600" dirty="0" smtClean="0"/>
          </a:p>
        </p:txBody>
      </p:sp>
      <p:sp>
        <p:nvSpPr>
          <p:cNvPr id="11" name="TextBox 10"/>
          <p:cNvSpPr txBox="1"/>
          <p:nvPr/>
        </p:nvSpPr>
        <p:spPr>
          <a:xfrm>
            <a:off x="2123728" y="1275139"/>
            <a:ext cx="7128792" cy="6186309"/>
          </a:xfrm>
          <a:prstGeom prst="rect">
            <a:avLst/>
          </a:prstGeom>
          <a:solidFill>
            <a:schemeClr val="bg1"/>
          </a:solidFill>
        </p:spPr>
        <p:txBody>
          <a:bodyPr wrap="square" rtlCol="0">
            <a:spAutoFit/>
          </a:bodyPr>
          <a:lstStyle/>
          <a:p>
            <a:r>
              <a:rPr lang="es-CO" sz="3600" dirty="0" smtClean="0"/>
              <a:t>SPECIAL THANKS TO</a:t>
            </a:r>
          </a:p>
          <a:p>
            <a:r>
              <a:rPr lang="es-CO" sz="3600" dirty="0" err="1" smtClean="0"/>
              <a:t>Domitian</a:t>
            </a:r>
            <a:r>
              <a:rPr lang="es-CO" sz="3600" dirty="0" smtClean="0"/>
              <a:t> </a:t>
            </a:r>
            <a:r>
              <a:rPr lang="es-CO" sz="3600" dirty="0" err="1" smtClean="0"/>
              <a:t>the</a:t>
            </a:r>
            <a:r>
              <a:rPr lang="es-CO" sz="3600" dirty="0" smtClean="0"/>
              <a:t> </a:t>
            </a:r>
            <a:r>
              <a:rPr lang="es-CO" sz="3600" dirty="0" err="1" smtClean="0"/>
              <a:t>Emperor</a:t>
            </a:r>
            <a:r>
              <a:rPr lang="es-CO" sz="3600" dirty="0" smtClean="0"/>
              <a:t>, </a:t>
            </a:r>
            <a:r>
              <a:rPr lang="es-CO" sz="3600" dirty="0" err="1" smtClean="0"/>
              <a:t>who</a:t>
            </a:r>
            <a:r>
              <a:rPr lang="es-CO" sz="3600" dirty="0" smtClean="0"/>
              <a:t> </a:t>
            </a:r>
            <a:r>
              <a:rPr lang="es-CO" sz="3600" dirty="0" err="1" smtClean="0"/>
              <a:t>sent</a:t>
            </a:r>
            <a:r>
              <a:rPr lang="es-CO" sz="3600" dirty="0" smtClean="0"/>
              <a:t> John to </a:t>
            </a:r>
            <a:r>
              <a:rPr lang="es-CO" sz="3600" dirty="0" err="1" smtClean="0"/>
              <a:t>the</a:t>
            </a:r>
            <a:r>
              <a:rPr lang="es-CO" sz="3600" dirty="0" smtClean="0"/>
              <a:t> exile in </a:t>
            </a:r>
            <a:r>
              <a:rPr lang="es-CO" sz="3600" dirty="0" err="1" smtClean="0"/>
              <a:t>Patmos</a:t>
            </a:r>
            <a:r>
              <a:rPr lang="es-CO" sz="3600" dirty="0" smtClean="0"/>
              <a:t>, </a:t>
            </a:r>
            <a:r>
              <a:rPr lang="es-CO" sz="3600" dirty="0" err="1" smtClean="0"/>
              <a:t>where</a:t>
            </a:r>
            <a:r>
              <a:rPr lang="es-CO" sz="3600" dirty="0" smtClean="0"/>
              <a:t> he </a:t>
            </a:r>
            <a:r>
              <a:rPr lang="es-CO" sz="3600" dirty="0" err="1" smtClean="0"/>
              <a:t>ended</a:t>
            </a:r>
            <a:r>
              <a:rPr lang="es-CO" sz="3600" dirty="0" smtClean="0"/>
              <a:t> up </a:t>
            </a:r>
            <a:r>
              <a:rPr lang="es-CO" sz="3600" dirty="0" err="1" smtClean="0"/>
              <a:t>having</a:t>
            </a:r>
            <a:r>
              <a:rPr lang="es-CO" sz="3600" dirty="0" smtClean="0"/>
              <a:t> </a:t>
            </a:r>
            <a:r>
              <a:rPr lang="es-CO" sz="3600" dirty="0" err="1" smtClean="0"/>
              <a:t>enough</a:t>
            </a:r>
            <a:r>
              <a:rPr lang="es-CO" sz="3600" dirty="0" smtClean="0"/>
              <a:t> time and </a:t>
            </a:r>
            <a:r>
              <a:rPr lang="es-CO" sz="3600" dirty="0" err="1" smtClean="0"/>
              <a:t>space</a:t>
            </a:r>
            <a:r>
              <a:rPr lang="es-CO" sz="3600" dirty="0" smtClean="0"/>
              <a:t> </a:t>
            </a:r>
            <a:r>
              <a:rPr lang="es-CO" sz="3600" dirty="0" err="1" smtClean="0"/>
              <a:t>for</a:t>
            </a:r>
            <a:r>
              <a:rPr lang="es-CO" sz="3600" dirty="0" smtClean="0"/>
              <a:t> </a:t>
            </a:r>
            <a:r>
              <a:rPr lang="es-CO" sz="3600" dirty="0" err="1" smtClean="0"/>
              <a:t>one-on-one</a:t>
            </a:r>
            <a:r>
              <a:rPr lang="es-CO" sz="3600" dirty="0" smtClean="0"/>
              <a:t> </a:t>
            </a:r>
            <a:r>
              <a:rPr lang="es-CO" sz="3600" dirty="0" err="1" smtClean="0"/>
              <a:t>interaction</a:t>
            </a:r>
            <a:r>
              <a:rPr lang="es-CO" sz="3600" dirty="0" smtClean="0"/>
              <a:t> </a:t>
            </a:r>
            <a:r>
              <a:rPr lang="es-CO" sz="3600" dirty="0" err="1" smtClean="0"/>
              <a:t>with</a:t>
            </a:r>
            <a:r>
              <a:rPr lang="es-CO" sz="3600" dirty="0" smtClean="0"/>
              <a:t> </a:t>
            </a:r>
            <a:r>
              <a:rPr lang="es-CO" sz="3600" dirty="0" err="1" smtClean="0"/>
              <a:t>God</a:t>
            </a:r>
            <a:r>
              <a:rPr lang="es-CO" sz="3600" dirty="0" smtClean="0"/>
              <a:t>, in </a:t>
            </a:r>
            <a:r>
              <a:rPr lang="es-CO" sz="3600" dirty="0" err="1" smtClean="0"/>
              <a:t>order</a:t>
            </a:r>
            <a:r>
              <a:rPr lang="es-CO" sz="3600" dirty="0" smtClean="0"/>
              <a:t> to </a:t>
            </a:r>
            <a:r>
              <a:rPr lang="es-CO" sz="3600" dirty="0" err="1" smtClean="0"/>
              <a:t>write</a:t>
            </a:r>
            <a:r>
              <a:rPr lang="es-CO" sz="3600" dirty="0" smtClean="0"/>
              <a:t> </a:t>
            </a:r>
            <a:r>
              <a:rPr lang="es-CO" sz="3600" dirty="0" err="1" smtClean="0"/>
              <a:t>everything</a:t>
            </a:r>
            <a:r>
              <a:rPr lang="es-CO" sz="3600" dirty="0" smtClean="0"/>
              <a:t> he </a:t>
            </a:r>
            <a:r>
              <a:rPr lang="es-CO" sz="3600" dirty="0" err="1" smtClean="0"/>
              <a:t>saw</a:t>
            </a:r>
            <a:r>
              <a:rPr lang="es-CO" sz="3600" dirty="0" smtClean="0"/>
              <a:t> in </a:t>
            </a:r>
            <a:r>
              <a:rPr lang="es-CO" sz="3600" dirty="0" err="1" smtClean="0"/>
              <a:t>vision</a:t>
            </a:r>
            <a:r>
              <a:rPr lang="es-CO" sz="3600" dirty="0" smtClean="0"/>
              <a:t>, and to </a:t>
            </a:r>
            <a:r>
              <a:rPr lang="es-CO" sz="3600" dirty="0" err="1" smtClean="0"/>
              <a:t>put</a:t>
            </a:r>
            <a:r>
              <a:rPr lang="es-CO" sz="3600" dirty="0" smtClean="0"/>
              <a:t> </a:t>
            </a:r>
            <a:r>
              <a:rPr lang="es-CO" sz="3600" dirty="0" err="1" smtClean="0"/>
              <a:t>it</a:t>
            </a:r>
            <a:r>
              <a:rPr lang="es-CO" sz="3600" dirty="0" smtClean="0"/>
              <a:t> in </a:t>
            </a:r>
            <a:r>
              <a:rPr lang="es-CO" sz="3600" dirty="0" err="1" smtClean="0"/>
              <a:t>movie</a:t>
            </a:r>
            <a:r>
              <a:rPr lang="es-CO" sz="3600" dirty="0" smtClean="0"/>
              <a:t> </a:t>
            </a:r>
            <a:r>
              <a:rPr lang="es-CO" sz="3600" dirty="0" err="1" smtClean="0"/>
              <a:t>format</a:t>
            </a:r>
            <a:r>
              <a:rPr lang="es-CO" sz="3600" dirty="0" smtClean="0"/>
              <a:t> </a:t>
            </a:r>
            <a:r>
              <a:rPr lang="es-CO" sz="3600" dirty="0" err="1" smtClean="0"/>
              <a:t>for</a:t>
            </a:r>
            <a:r>
              <a:rPr lang="es-CO" sz="3600" dirty="0" smtClean="0"/>
              <a:t> </a:t>
            </a:r>
            <a:r>
              <a:rPr lang="es-CO" sz="3600" dirty="0" err="1" smtClean="0"/>
              <a:t>the</a:t>
            </a:r>
            <a:r>
              <a:rPr lang="es-CO" sz="3600" dirty="0" smtClean="0"/>
              <a:t> </a:t>
            </a:r>
            <a:r>
              <a:rPr lang="es-CO" sz="3600" dirty="0" err="1" smtClean="0"/>
              <a:t>book</a:t>
            </a:r>
            <a:r>
              <a:rPr lang="es-CO" sz="3600" dirty="0" smtClean="0"/>
              <a:t> of </a:t>
            </a:r>
            <a:r>
              <a:rPr lang="es-CO" sz="3600" dirty="0" err="1" smtClean="0"/>
              <a:t>Revelation</a:t>
            </a:r>
            <a:endParaRPr lang="es-CO" sz="3600" dirty="0" smtClean="0"/>
          </a:p>
          <a:p>
            <a:endParaRPr lang="es-CO" sz="3600" dirty="0" smtClean="0"/>
          </a:p>
          <a:p>
            <a:r>
              <a:rPr lang="en-US" sz="3600" dirty="0" smtClean="0"/>
              <a:t>© Copyright 95 C.E. by John the Revelator</a:t>
            </a:r>
            <a:endParaRPr lang="es-CO" sz="3600"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0" fill="hold"/>
                                        <p:tgtEl>
                                          <p:spTgt spid="7"/>
                                        </p:tgtEl>
                                        <p:attrNameLst>
                                          <p:attrName>ppt_x</p:attrName>
                                        </p:attrNameLst>
                                      </p:cBhvr>
                                      <p:tavLst>
                                        <p:tav tm="0">
                                          <p:val>
                                            <p:strVal val="#ppt_x"/>
                                          </p:val>
                                        </p:tav>
                                        <p:tav tm="100000">
                                          <p:val>
                                            <p:strVal val="#ppt_x"/>
                                          </p:val>
                                        </p:tav>
                                      </p:tavLst>
                                    </p:anim>
                                    <p:anim calcmode="lin" valueType="num">
                                      <p:cBhvr>
                                        <p:cTn id="8" dur="15000" fill="hold"/>
                                        <p:tgtEl>
                                          <p:spTgt spid="7"/>
                                        </p:tgtEl>
                                        <p:attrNameLst>
                                          <p:attrName>ppt_y</p:attrName>
                                        </p:attrNameLst>
                                      </p:cBhvr>
                                      <p:tavLst>
                                        <p:tav tm="0">
                                          <p:val>
                                            <p:strVal val="#ppt_y+1"/>
                                          </p:val>
                                        </p:tav>
                                        <p:tav tm="100000">
                                          <p:val>
                                            <p:strVal val="#ppt_y-1"/>
                                          </p:val>
                                        </p:tav>
                                      </p:tavLst>
                                    </p:anim>
                                  </p:childTnLst>
                                </p:cTn>
                              </p:par>
                            </p:childTnLst>
                          </p:cTn>
                        </p:par>
                        <p:par>
                          <p:cTn id="9" fill="hold">
                            <p:stCondLst>
                              <p:cond delay="15000"/>
                            </p:stCondLst>
                            <p:childTnLst>
                              <p:par>
                                <p:cTn id="10" presetID="28"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5000" fill="hold"/>
                                        <p:tgtEl>
                                          <p:spTgt spid="8"/>
                                        </p:tgtEl>
                                        <p:attrNameLst>
                                          <p:attrName>ppt_x</p:attrName>
                                        </p:attrNameLst>
                                      </p:cBhvr>
                                      <p:tavLst>
                                        <p:tav tm="0">
                                          <p:val>
                                            <p:strVal val="#ppt_x"/>
                                          </p:val>
                                        </p:tav>
                                        <p:tav tm="100000">
                                          <p:val>
                                            <p:strVal val="#ppt_x"/>
                                          </p:val>
                                        </p:tav>
                                      </p:tavLst>
                                    </p:anim>
                                    <p:anim calcmode="lin" valueType="num">
                                      <p:cBhvr>
                                        <p:cTn id="13" dur="15000" fill="hold"/>
                                        <p:tgtEl>
                                          <p:spTgt spid="8"/>
                                        </p:tgtEl>
                                        <p:attrNameLst>
                                          <p:attrName>ppt_y</p:attrName>
                                        </p:attrNameLst>
                                      </p:cBhvr>
                                      <p:tavLst>
                                        <p:tav tm="0">
                                          <p:val>
                                            <p:strVal val="#ppt_y+1"/>
                                          </p:val>
                                        </p:tav>
                                        <p:tav tm="100000">
                                          <p:val>
                                            <p:strVal val="#ppt_y-1"/>
                                          </p:val>
                                        </p:tav>
                                      </p:tavLst>
                                    </p:anim>
                                  </p:childTnLst>
                                </p:cTn>
                              </p:par>
                            </p:childTnLst>
                          </p:cTn>
                        </p:par>
                        <p:par>
                          <p:cTn id="14" fill="hold">
                            <p:stCondLst>
                              <p:cond delay="30000"/>
                            </p:stCondLst>
                            <p:childTnLst>
                              <p:par>
                                <p:cTn id="15" presetID="28"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5000" fill="hold"/>
                                        <p:tgtEl>
                                          <p:spTgt spid="10"/>
                                        </p:tgtEl>
                                        <p:attrNameLst>
                                          <p:attrName>ppt_x</p:attrName>
                                        </p:attrNameLst>
                                      </p:cBhvr>
                                      <p:tavLst>
                                        <p:tav tm="0">
                                          <p:val>
                                            <p:strVal val="#ppt_x"/>
                                          </p:val>
                                        </p:tav>
                                        <p:tav tm="100000">
                                          <p:val>
                                            <p:strVal val="#ppt_x"/>
                                          </p:val>
                                        </p:tav>
                                      </p:tavLst>
                                    </p:anim>
                                    <p:anim calcmode="lin" valueType="num">
                                      <p:cBhvr>
                                        <p:cTn id="18" dur="15000" fill="hold"/>
                                        <p:tgtEl>
                                          <p:spTgt spid="10"/>
                                        </p:tgtEl>
                                        <p:attrNameLst>
                                          <p:attrName>ppt_y</p:attrName>
                                        </p:attrNameLst>
                                      </p:cBhvr>
                                      <p:tavLst>
                                        <p:tav tm="0">
                                          <p:val>
                                            <p:strVal val="#ppt_y+1"/>
                                          </p:val>
                                        </p:tav>
                                        <p:tav tm="100000">
                                          <p:val>
                                            <p:strVal val="#ppt_y-1"/>
                                          </p:val>
                                        </p:tav>
                                      </p:tavLst>
                                    </p:anim>
                                  </p:childTnLst>
                                </p:cTn>
                              </p:par>
                            </p:childTnLst>
                          </p:cTn>
                        </p:par>
                        <p:par>
                          <p:cTn id="19" fill="hold">
                            <p:stCondLst>
                              <p:cond delay="45000"/>
                            </p:stCondLst>
                            <p:childTnLst>
                              <p:par>
                                <p:cTn id="20" presetID="28"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5000" fill="hold"/>
                                        <p:tgtEl>
                                          <p:spTgt spid="11"/>
                                        </p:tgtEl>
                                        <p:attrNameLst>
                                          <p:attrName>ppt_x</p:attrName>
                                        </p:attrNameLst>
                                      </p:cBhvr>
                                      <p:tavLst>
                                        <p:tav tm="0">
                                          <p:val>
                                            <p:strVal val="#ppt_x"/>
                                          </p:val>
                                        </p:tav>
                                        <p:tav tm="100000">
                                          <p:val>
                                            <p:strVal val="#ppt_x"/>
                                          </p:val>
                                        </p:tav>
                                      </p:tavLst>
                                    </p:anim>
                                    <p:anim calcmode="lin" valueType="num">
                                      <p:cBhvr>
                                        <p:cTn id="23" dur="15000" fill="hold"/>
                                        <p:tgtEl>
                                          <p:spTgt spid="11"/>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sz="2000" dirty="0" smtClean="0"/>
              <a:t>Manuscrito 59, 1900 (citado en Comentario Bíblico Adventista, tomo 7-A, 412, 413).</a:t>
            </a:r>
            <a:endParaRPr lang="es-CO" sz="2000" b="1" dirty="0"/>
          </a:p>
        </p:txBody>
      </p:sp>
      <p:sp>
        <p:nvSpPr>
          <p:cNvPr id="3" name="Content Placeholder 2"/>
          <p:cNvSpPr>
            <a:spLocks noGrp="1"/>
          </p:cNvSpPr>
          <p:nvPr>
            <p:ph idx="1"/>
          </p:nvPr>
        </p:nvSpPr>
        <p:spPr/>
        <p:txBody>
          <a:bodyPr/>
          <a:lstStyle/>
          <a:p>
            <a:r>
              <a:rPr lang="es-CO" dirty="0" smtClean="0"/>
              <a:t>La luz especial que se le dio a Juan, expresada en los siete truenos, era un bosquejo de sucesos que debían ocurrir bajo los mensajes de los ángeles primero y segundo.  No era lo mejor para la gente conocer esos eventos, porque su fe debe necesariamente ser probada. </a:t>
            </a:r>
          </a:p>
          <a:p>
            <a:pPr>
              <a:buNone/>
            </a:pPr>
            <a:endParaRPr lang="es-CO" dirty="0"/>
          </a:p>
        </p:txBody>
      </p:sp>
    </p:spTree>
    <p:extLst>
      <p:ext uri="{BB962C8B-B14F-4D97-AF65-F5344CB8AC3E}">
        <p14:creationId xmlns:p14="http://schemas.microsoft.com/office/powerpoint/2010/main" val="33692378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talia\AppData\Local\Microsoft\Windows\Temporary Internet Files\Content.IE5\8Q47H01L\MPj04014290000[1].jpg"/>
          <p:cNvPicPr>
            <a:picLocks noChangeAspect="1" noChangeArrowheads="1"/>
          </p:cNvPicPr>
          <p:nvPr/>
        </p:nvPicPr>
        <p:blipFill>
          <a:blip r:embed="rId3"/>
          <a:srcRect/>
          <a:stretch>
            <a:fillRect/>
          </a:stretch>
        </p:blipFill>
        <p:spPr bwMode="auto">
          <a:xfrm>
            <a:off x="0" y="-457200"/>
            <a:ext cx="9144000" cy="7315200"/>
          </a:xfrm>
          <a:prstGeom prst="rect">
            <a:avLst/>
          </a:prstGeom>
          <a:noFill/>
        </p:spPr>
      </p:pic>
      <p:sp>
        <p:nvSpPr>
          <p:cNvPr id="2" name="Title 1"/>
          <p:cNvSpPr>
            <a:spLocks noGrp="1"/>
          </p:cNvSpPr>
          <p:nvPr>
            <p:ph type="title"/>
          </p:nvPr>
        </p:nvSpPr>
        <p:spPr/>
        <p:txBody>
          <a:bodyPr/>
          <a:lstStyle/>
          <a:p>
            <a:endParaRPr lang="es-CO" dirty="0"/>
          </a:p>
        </p:txBody>
      </p:sp>
      <p:sp>
        <p:nvSpPr>
          <p:cNvPr id="3" name="Content Placeholder 2"/>
          <p:cNvSpPr>
            <a:spLocks noGrp="1"/>
          </p:cNvSpPr>
          <p:nvPr>
            <p:ph idx="1"/>
          </p:nvPr>
        </p:nvSpPr>
        <p:spPr>
          <a:xfrm>
            <a:off x="539552" y="1371600"/>
            <a:ext cx="8299648" cy="5181600"/>
          </a:xfrm>
        </p:spPr>
        <p:txBody>
          <a:bodyPr/>
          <a:lstStyle/>
          <a:p>
            <a:r>
              <a:rPr lang="es-CO" sz="2800" b="1" dirty="0" smtClean="0">
                <a:effectLst>
                  <a:outerShdw blurRad="38100" dist="38100" dir="2700000" algn="tl">
                    <a:srgbClr val="000000">
                      <a:alpha val="43137"/>
                    </a:srgbClr>
                  </a:outerShdw>
                </a:effectLst>
              </a:rPr>
              <a:t> </a:t>
            </a:r>
            <a:r>
              <a:rPr lang="es-ES" sz="2800" b="1" dirty="0">
                <a:effectLst>
                  <a:outerShdw blurRad="38100" dist="38100" dir="2700000" algn="tl">
                    <a:srgbClr val="000000">
                      <a:alpha val="43137"/>
                    </a:srgbClr>
                  </a:outerShdw>
                </a:effectLst>
              </a:rPr>
              <a:t> 3 y clamó a gran voz, como ruge un león; y cuando hubo clamado, siete truenos emitieron sus voces. </a:t>
            </a:r>
            <a:endParaRPr lang="es-ES" sz="2800" b="1" dirty="0" smtClean="0">
              <a:effectLst>
                <a:outerShdw blurRad="38100" dist="38100" dir="2700000" algn="tl">
                  <a:srgbClr val="000000">
                    <a:alpha val="43137"/>
                  </a:srgbClr>
                </a:outerShdw>
              </a:effectLst>
            </a:endParaRPr>
          </a:p>
          <a:p>
            <a:r>
              <a:rPr lang="es-CO" sz="2800" b="1" dirty="0" smtClean="0">
                <a:effectLst>
                  <a:outerShdw blurRad="38100" dist="38100" dir="2700000" algn="tl">
                    <a:srgbClr val="000000">
                      <a:alpha val="43137"/>
                    </a:srgbClr>
                  </a:outerShdw>
                </a:effectLst>
              </a:rPr>
              <a:t>  4 Cuando los siete truenos hubieron emitido sus voces, yo iba a escribir; pero oí una voz del cielo que me decía: Sella las cosas que los siete truenos han dicho, y no las escribas. </a:t>
            </a:r>
          </a:p>
        </p:txBody>
      </p:sp>
      <p:sp>
        <p:nvSpPr>
          <p:cNvPr id="5" name="Rectangle 6"/>
          <p:cNvSpPr>
            <a:spLocks noGrp="1" noChangeArrowheads="1"/>
          </p:cNvSpPr>
          <p:nvPr>
            <p:ph type="ftr" sz="quarter" idx="3"/>
          </p:nvPr>
        </p:nvSpPr>
        <p:spPr bwMode="auto">
          <a:xfrm>
            <a:off x="6012160" y="6381328"/>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a:r>
              <a:rPr lang="en-US" sz="1100" dirty="0" smtClean="0"/>
              <a:t>Abraham Guerrero, PhD</a:t>
            </a:r>
            <a:endParaRPr lang="en-US" sz="1100" dirty="0"/>
          </a:p>
        </p:txBody>
      </p:sp>
    </p:spTree>
    <p:extLst>
      <p:ext uri="{BB962C8B-B14F-4D97-AF65-F5344CB8AC3E}">
        <p14:creationId xmlns:p14="http://schemas.microsoft.com/office/powerpoint/2010/main" val="1394838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dirty="0"/>
          </a:p>
        </p:txBody>
      </p:sp>
      <p:sp>
        <p:nvSpPr>
          <p:cNvPr id="3" name="Content Placeholder 2"/>
          <p:cNvSpPr>
            <a:spLocks noGrp="1"/>
          </p:cNvSpPr>
          <p:nvPr>
            <p:ph idx="1"/>
          </p:nvPr>
        </p:nvSpPr>
        <p:spPr>
          <a:xfrm>
            <a:off x="611560" y="1371600"/>
            <a:ext cx="8227640" cy="5181600"/>
          </a:xfrm>
        </p:spPr>
        <p:txBody>
          <a:bodyPr/>
          <a:lstStyle/>
          <a:p>
            <a:r>
              <a:rPr lang="es-CO" sz="2800" b="1" dirty="0" smtClean="0">
                <a:effectLst>
                  <a:outerShdw blurRad="38100" dist="38100" dir="2700000" algn="tl">
                    <a:srgbClr val="000000">
                      <a:alpha val="43137"/>
                    </a:srgbClr>
                  </a:outerShdw>
                </a:effectLst>
              </a:rPr>
              <a:t>    5 Y el ángel que vi en pie sobre el mar y sobre la tierra, levantó su mano al cielo, </a:t>
            </a:r>
          </a:p>
          <a:p>
            <a:r>
              <a:rPr lang="es-CO" sz="2800" b="1" dirty="0" smtClean="0">
                <a:effectLst>
                  <a:outerShdw blurRad="38100" dist="38100" dir="2700000" algn="tl">
                    <a:srgbClr val="000000">
                      <a:alpha val="43137"/>
                    </a:srgbClr>
                  </a:outerShdw>
                </a:effectLst>
              </a:rPr>
              <a:t>    6 y juró por el que vive por los siglos de los siglos, que creó el cielo y las cosas que están en él, y la tierra y las cosas que están en ella, y el mar y las cosas que están en él, que el tiempo no sería más </a:t>
            </a:r>
          </a:p>
        </p:txBody>
      </p:sp>
      <p:sp>
        <p:nvSpPr>
          <p:cNvPr id="4" name="Rectangle 6"/>
          <p:cNvSpPr>
            <a:spLocks noGrp="1" noChangeArrowheads="1"/>
          </p:cNvSpPr>
          <p:nvPr>
            <p:ph type="ftr" sz="quarter" idx="3"/>
          </p:nvPr>
        </p:nvSpPr>
        <p:spPr bwMode="auto">
          <a:xfrm>
            <a:off x="601216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a:r>
              <a:rPr lang="en-US" sz="1100" dirty="0" smtClean="0"/>
              <a:t>Abraham Guerrero, PhD</a:t>
            </a:r>
            <a:endParaRPr lang="en-US" sz="1100" dirty="0"/>
          </a:p>
        </p:txBody>
      </p:sp>
    </p:spTree>
    <p:extLst>
      <p:ext uri="{BB962C8B-B14F-4D97-AF65-F5344CB8AC3E}">
        <p14:creationId xmlns:p14="http://schemas.microsoft.com/office/powerpoint/2010/main" val="3056339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dirty="0"/>
          </a:p>
        </p:txBody>
      </p:sp>
      <p:sp>
        <p:nvSpPr>
          <p:cNvPr id="3" name="Content Placeholder 2"/>
          <p:cNvSpPr>
            <a:spLocks noGrp="1"/>
          </p:cNvSpPr>
          <p:nvPr>
            <p:ph idx="1"/>
          </p:nvPr>
        </p:nvSpPr>
        <p:spPr>
          <a:xfrm>
            <a:off x="755576" y="1371600"/>
            <a:ext cx="8083624" cy="5181600"/>
          </a:xfrm>
        </p:spPr>
        <p:txBody>
          <a:bodyPr/>
          <a:lstStyle/>
          <a:p>
            <a:r>
              <a:rPr lang="es-CO" sz="2800" b="1" dirty="0" smtClean="0"/>
              <a:t>   7 Sino que en los días de la voz del séptimo ángel, cuando él comience a tocar la trompeta, el misterio de Dios se consumará, como él lo anunció a sus siervos los profetas. </a:t>
            </a:r>
          </a:p>
          <a:p>
            <a:r>
              <a:rPr lang="es-CO" sz="2800" b="1" dirty="0" smtClean="0"/>
              <a:t>    8 La voz que oí del cielo habló otra vez conmigo, y dijo: Ve y toma el librito que está abierto en la mano del ángel que está en pie sobre el mar y sobre la tierra. </a:t>
            </a:r>
          </a:p>
        </p:txBody>
      </p:sp>
      <p:sp>
        <p:nvSpPr>
          <p:cNvPr id="4" name="Rectangle 6"/>
          <p:cNvSpPr>
            <a:spLocks noGrp="1" noChangeArrowheads="1"/>
          </p:cNvSpPr>
          <p:nvPr>
            <p:ph type="ftr" sz="quarter" idx="3"/>
          </p:nvPr>
        </p:nvSpPr>
        <p:spPr bwMode="auto">
          <a:xfrm>
            <a:off x="601216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a:r>
              <a:rPr lang="en-US" sz="1100" dirty="0" smtClean="0"/>
              <a:t>Abraham Guerrero, PhD</a:t>
            </a:r>
            <a:endParaRPr lang="en-US" sz="1100" dirty="0"/>
          </a:p>
        </p:txBody>
      </p:sp>
    </p:spTree>
    <p:extLst>
      <p:ext uri="{BB962C8B-B14F-4D97-AF65-F5344CB8AC3E}">
        <p14:creationId xmlns:p14="http://schemas.microsoft.com/office/powerpoint/2010/main" val="2151913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dirty="0"/>
          </a:p>
        </p:txBody>
      </p:sp>
      <p:sp>
        <p:nvSpPr>
          <p:cNvPr id="3" name="Content Placeholder 2"/>
          <p:cNvSpPr>
            <a:spLocks noGrp="1"/>
          </p:cNvSpPr>
          <p:nvPr>
            <p:ph idx="1"/>
          </p:nvPr>
        </p:nvSpPr>
        <p:spPr>
          <a:xfrm>
            <a:off x="755576" y="1371600"/>
            <a:ext cx="8083624" cy="5181600"/>
          </a:xfrm>
        </p:spPr>
        <p:txBody>
          <a:bodyPr/>
          <a:lstStyle/>
          <a:p>
            <a:r>
              <a:rPr lang="es-CO" sz="2800" b="1" dirty="0" smtClean="0"/>
              <a:t>    9 Y fui al ángel, diciéndole que me diese el librito. Y él me dijo: Toma, y cómelo; y te amargará el vientre, pero en tu boca será dulce como la miel.</a:t>
            </a:r>
          </a:p>
        </p:txBody>
      </p:sp>
      <p:sp>
        <p:nvSpPr>
          <p:cNvPr id="4" name="Rectangle 6"/>
          <p:cNvSpPr>
            <a:spLocks noGrp="1" noChangeArrowheads="1"/>
          </p:cNvSpPr>
          <p:nvPr>
            <p:ph type="ftr" sz="quarter" idx="3"/>
          </p:nvPr>
        </p:nvSpPr>
        <p:spPr bwMode="auto">
          <a:xfrm>
            <a:off x="601216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a:r>
              <a:rPr lang="en-US" sz="1100" dirty="0" smtClean="0"/>
              <a:t>Abraham Guerrero, PhD</a:t>
            </a:r>
            <a:endParaRPr lang="en-US" sz="1100" dirty="0"/>
          </a:p>
        </p:txBody>
      </p:sp>
    </p:spTree>
    <p:extLst>
      <p:ext uri="{BB962C8B-B14F-4D97-AF65-F5344CB8AC3E}">
        <p14:creationId xmlns:p14="http://schemas.microsoft.com/office/powerpoint/2010/main" val="206826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6213998"/>
            <a:ext cx="8981728" cy="617240"/>
          </a:xfrm>
        </p:spPr>
        <p:txBody>
          <a:bodyPr/>
          <a:lstStyle/>
          <a:p>
            <a:pPr marL="0" indent="0" algn="r">
              <a:buNone/>
            </a:pPr>
            <a:r>
              <a:rPr lang="es-US" sz="1200" b="1" dirty="0" smtClean="0"/>
              <a:t>Guardianes 3 – </a:t>
            </a:r>
          </a:p>
          <a:p>
            <a:pPr algn="r"/>
            <a:r>
              <a:rPr lang="es-US" sz="1050" b="1" dirty="0" smtClean="0"/>
              <a:t>Miller recibe su primera </a:t>
            </a:r>
            <a:r>
              <a:rPr lang="es-US" sz="1050" b="1" dirty="0"/>
              <a:t>invitación </a:t>
            </a:r>
            <a:r>
              <a:rPr lang="es-US" sz="1050" b="1" dirty="0" smtClean="0"/>
              <a:t>00:40-03:35</a:t>
            </a:r>
          </a:p>
        </p:txBody>
      </p:sp>
      <p:pic>
        <p:nvPicPr>
          <p:cNvPr id="4" name="Primera invitacion Miller.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188640"/>
            <a:ext cx="7200800" cy="5891564"/>
          </a:xfrm>
          <a:prstGeom prst="rect">
            <a:avLst/>
          </a:prstGeom>
        </p:spPr>
      </p:pic>
    </p:spTree>
    <p:extLst>
      <p:ext uri="{BB962C8B-B14F-4D97-AF65-F5344CB8AC3E}">
        <p14:creationId xmlns:p14="http://schemas.microsoft.com/office/powerpoint/2010/main" val="3309824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8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dirty="0"/>
          </a:p>
        </p:txBody>
      </p:sp>
      <p:sp>
        <p:nvSpPr>
          <p:cNvPr id="3" name="Content Placeholder 2"/>
          <p:cNvSpPr>
            <a:spLocks noGrp="1"/>
          </p:cNvSpPr>
          <p:nvPr>
            <p:ph idx="1"/>
          </p:nvPr>
        </p:nvSpPr>
        <p:spPr>
          <a:xfrm>
            <a:off x="755576" y="1371600"/>
            <a:ext cx="8083624" cy="5181600"/>
          </a:xfrm>
        </p:spPr>
        <p:txBody>
          <a:bodyPr/>
          <a:lstStyle/>
          <a:p>
            <a:r>
              <a:rPr lang="es-CO" sz="2800" b="1" dirty="0" smtClean="0"/>
              <a:t>10 Entonces tomé el librito de la mano del ángel, y lo comí; y era dulce en mi boca como la miel, pero cuando lo hube comido, amargó mi vientre. </a:t>
            </a:r>
          </a:p>
        </p:txBody>
      </p:sp>
    </p:spTree>
    <p:extLst>
      <p:ext uri="{BB962C8B-B14F-4D97-AF65-F5344CB8AC3E}">
        <p14:creationId xmlns:p14="http://schemas.microsoft.com/office/powerpoint/2010/main" val="2741109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07704" y="6141990"/>
            <a:ext cx="6336704" cy="689248"/>
          </a:xfrm>
        </p:spPr>
        <p:txBody>
          <a:bodyPr/>
          <a:lstStyle/>
          <a:p>
            <a:pPr marL="0" indent="0">
              <a:buNone/>
            </a:pPr>
            <a:r>
              <a:rPr lang="es-US" sz="1200" b="1" dirty="0" smtClean="0"/>
              <a:t>Guardianes 4 – </a:t>
            </a:r>
          </a:p>
          <a:p>
            <a:pPr marL="0" indent="0">
              <a:buNone/>
            </a:pPr>
            <a:r>
              <a:rPr lang="es-US" sz="1050" b="1" dirty="0" smtClean="0"/>
              <a:t>El Maizal de Edson 02:40-05:40</a:t>
            </a:r>
          </a:p>
          <a:p>
            <a:endParaRPr lang="es-US" sz="1050" b="1" dirty="0" smtClean="0"/>
          </a:p>
          <a:p>
            <a:endParaRPr lang="en-US" sz="1200" b="1" dirty="0"/>
          </a:p>
        </p:txBody>
      </p:sp>
      <p:pic>
        <p:nvPicPr>
          <p:cNvPr id="4" name="El maizal de Eds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21414674">
            <a:off x="1765055" y="167954"/>
            <a:ext cx="6820137" cy="558011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02984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699792" y="928670"/>
            <a:ext cx="6444208" cy="804862"/>
          </a:xfrm>
        </p:spPr>
        <p:txBody>
          <a:bodyPr/>
          <a:lstStyle/>
          <a:p>
            <a:r>
              <a:rPr lang="es-CO" sz="2500" b="1" dirty="0" smtClean="0">
                <a:solidFill>
                  <a:schemeClr val="bg2">
                    <a:lumMod val="40000"/>
                    <a:lumOff val="60000"/>
                  </a:schemeClr>
                </a:solidFill>
                <a:latin typeface="+mj-lt"/>
              </a:rPr>
              <a:t>El ministro presbiteriano Carlos </a:t>
            </a:r>
            <a:r>
              <a:rPr lang="es-CO" sz="2500" b="1" dirty="0" err="1" smtClean="0">
                <a:solidFill>
                  <a:schemeClr val="bg2">
                    <a:lumMod val="40000"/>
                    <a:lumOff val="60000"/>
                  </a:schemeClr>
                </a:solidFill>
                <a:latin typeface="+mj-lt"/>
              </a:rPr>
              <a:t>Fitch</a:t>
            </a:r>
            <a:r>
              <a:rPr lang="es-CO" sz="2500" b="1" dirty="0" smtClean="0">
                <a:solidFill>
                  <a:schemeClr val="bg2">
                    <a:lumMod val="40000"/>
                    <a:lumOff val="60000"/>
                  </a:schemeClr>
                </a:solidFill>
                <a:latin typeface="+mj-lt"/>
              </a:rPr>
              <a:t> aceptó el mensaje adventista por la lectura de las conferencias de Guillermo Miller y por su trato con Josías </a:t>
            </a:r>
            <a:r>
              <a:rPr lang="es-CO" sz="2500" b="1" dirty="0" err="1" smtClean="0">
                <a:solidFill>
                  <a:schemeClr val="bg2">
                    <a:lumMod val="40000"/>
                    <a:lumOff val="60000"/>
                  </a:schemeClr>
                </a:solidFill>
                <a:latin typeface="+mj-lt"/>
              </a:rPr>
              <a:t>Litch</a:t>
            </a:r>
            <a:r>
              <a:rPr lang="es-CO" sz="2500" b="1" dirty="0" smtClean="0">
                <a:solidFill>
                  <a:schemeClr val="bg2">
                    <a:lumMod val="40000"/>
                    <a:lumOff val="60000"/>
                  </a:schemeClr>
                </a:solidFill>
                <a:latin typeface="+mj-lt"/>
              </a:rPr>
              <a:t>. </a:t>
            </a:r>
            <a:endParaRPr lang="es-CO" sz="2500" b="1" dirty="0">
              <a:solidFill>
                <a:schemeClr val="bg2">
                  <a:lumMod val="40000"/>
                  <a:lumOff val="60000"/>
                </a:schemeClr>
              </a:solidFill>
              <a:latin typeface="+mj-lt"/>
            </a:endParaRPr>
          </a:p>
        </p:txBody>
      </p:sp>
      <p:pic>
        <p:nvPicPr>
          <p:cNvPr id="1026" name="Picture 2"/>
          <p:cNvPicPr>
            <a:picLocks noChangeAspect="1" noChangeArrowheads="1"/>
          </p:cNvPicPr>
          <p:nvPr/>
        </p:nvPicPr>
        <p:blipFill>
          <a:blip r:embed="rId3"/>
          <a:srcRect/>
          <a:stretch>
            <a:fillRect/>
          </a:stretch>
        </p:blipFill>
        <p:spPr bwMode="auto">
          <a:xfrm>
            <a:off x="107506" y="908720"/>
            <a:ext cx="2599390" cy="3661315"/>
          </a:xfrm>
          <a:prstGeom prst="ellipse">
            <a:avLst/>
          </a:prstGeom>
          <a:ln>
            <a:noFill/>
          </a:ln>
          <a:effectLst>
            <a:softEdge rad="112500"/>
          </a:effectLst>
        </p:spPr>
      </p:pic>
      <p:sp>
        <p:nvSpPr>
          <p:cNvPr id="8" name="TextBox 7"/>
          <p:cNvSpPr txBox="1"/>
          <p:nvPr/>
        </p:nvSpPr>
        <p:spPr>
          <a:xfrm>
            <a:off x="3000364" y="285728"/>
            <a:ext cx="3357586" cy="461665"/>
          </a:xfrm>
          <a:prstGeom prst="rect">
            <a:avLst/>
          </a:prstGeom>
          <a:noFill/>
        </p:spPr>
        <p:txBody>
          <a:bodyPr wrap="square" rtlCol="0">
            <a:spAutoFit/>
          </a:bodyPr>
          <a:lstStyle/>
          <a:p>
            <a:r>
              <a:rPr lang="es-CO" b="1" dirty="0" smtClean="0"/>
              <a:t>Dulce y Amargo…</a:t>
            </a:r>
            <a:endParaRPr lang="es-CO" b="1" dirty="0"/>
          </a:p>
        </p:txBody>
      </p:sp>
      <p:sp>
        <p:nvSpPr>
          <p:cNvPr id="6" name="Rectangle 5"/>
          <p:cNvSpPr/>
          <p:nvPr/>
        </p:nvSpPr>
        <p:spPr>
          <a:xfrm>
            <a:off x="2195736" y="2996952"/>
            <a:ext cx="6624736" cy="3693319"/>
          </a:xfrm>
          <a:prstGeom prst="rect">
            <a:avLst/>
          </a:prstGeom>
        </p:spPr>
        <p:txBody>
          <a:bodyPr wrap="square">
            <a:spAutoFit/>
          </a:bodyPr>
          <a:lstStyle/>
          <a:p>
            <a:pPr algn="r"/>
            <a:r>
              <a:rPr lang="es-CO" sz="2500" b="1" dirty="0" smtClean="0">
                <a:solidFill>
                  <a:schemeClr val="bg2">
                    <a:lumMod val="40000"/>
                    <a:lumOff val="60000"/>
                  </a:schemeClr>
                </a:solidFill>
                <a:latin typeface="+mj-lt"/>
              </a:rPr>
              <a:t>Se dedicó de todo corazón a proclamar la esperada venida de Cristo al fin de los 2300 años, y llegó a ser un dirigente destacado en el despertar adventista. En 1842 diseñó el cartel profético usado tan eficazmente, que se menciona en Primeros Escritos, según se lee en la página 74. </a:t>
            </a:r>
          </a:p>
        </p:txBody>
      </p:sp>
    </p:spTree>
    <p:extLst>
      <p:ext uri="{BB962C8B-B14F-4D97-AF65-F5344CB8AC3E}">
        <p14:creationId xmlns:p14="http://schemas.microsoft.com/office/powerpoint/2010/main" val="2242748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5508104" y="1700808"/>
            <a:ext cx="3071801" cy="4326719"/>
          </a:xfrm>
          <a:prstGeom prst="ellipse">
            <a:avLst/>
          </a:prstGeom>
          <a:ln>
            <a:noFill/>
          </a:ln>
          <a:effectLst>
            <a:softEdge rad="112500"/>
          </a:effectLst>
        </p:spPr>
      </p:pic>
      <p:sp>
        <p:nvSpPr>
          <p:cNvPr id="8" name="TextBox 7"/>
          <p:cNvSpPr txBox="1"/>
          <p:nvPr/>
        </p:nvSpPr>
        <p:spPr>
          <a:xfrm>
            <a:off x="3000364" y="285728"/>
            <a:ext cx="3357586" cy="584775"/>
          </a:xfrm>
          <a:prstGeom prst="rect">
            <a:avLst/>
          </a:prstGeom>
          <a:noFill/>
        </p:spPr>
        <p:txBody>
          <a:bodyPr wrap="square" rtlCol="0">
            <a:spAutoFit/>
          </a:bodyPr>
          <a:lstStyle/>
          <a:p>
            <a:r>
              <a:rPr lang="es-CO" dirty="0" smtClean="0"/>
              <a:t>Dulce y Amargo…</a:t>
            </a:r>
            <a:endParaRPr lang="es-CO" dirty="0"/>
          </a:p>
        </p:txBody>
      </p:sp>
      <p:sp>
        <p:nvSpPr>
          <p:cNvPr id="7" name="Rectangle 6"/>
          <p:cNvSpPr/>
          <p:nvPr/>
        </p:nvSpPr>
        <p:spPr>
          <a:xfrm>
            <a:off x="539552" y="1481661"/>
            <a:ext cx="5112567" cy="3970318"/>
          </a:xfrm>
          <a:prstGeom prst="rect">
            <a:avLst/>
          </a:prstGeom>
        </p:spPr>
        <p:txBody>
          <a:bodyPr wrap="square">
            <a:spAutoFit/>
          </a:bodyPr>
          <a:lstStyle/>
          <a:p>
            <a:pPr algn="l"/>
            <a:r>
              <a:rPr lang="es-CO" sz="2800" dirty="0" smtClean="0">
                <a:solidFill>
                  <a:schemeClr val="bg2">
                    <a:lumMod val="40000"/>
                    <a:lumOff val="60000"/>
                  </a:schemeClr>
                </a:solidFill>
                <a:latin typeface="+mj-lt"/>
              </a:rPr>
              <a:t>Murió apenas </a:t>
            </a:r>
            <a:r>
              <a:rPr lang="es-CO" sz="2800" b="1" dirty="0" smtClean="0">
                <a:solidFill>
                  <a:schemeClr val="bg2">
                    <a:lumMod val="40000"/>
                    <a:lumOff val="60000"/>
                  </a:schemeClr>
                </a:solidFill>
                <a:latin typeface="+mj-lt"/>
              </a:rPr>
              <a:t>una semana antes del 22 de octubre de 1844. </a:t>
            </a:r>
            <a:r>
              <a:rPr lang="es-CO" sz="2800" dirty="0" smtClean="0">
                <a:solidFill>
                  <a:schemeClr val="bg2">
                    <a:lumMod val="40000"/>
                    <a:lumOff val="60000"/>
                  </a:schemeClr>
                </a:solidFill>
                <a:latin typeface="+mj-lt"/>
              </a:rPr>
              <a:t>Su muerte se debió a una enfermedad contraída al exponerse excesivamente al frío mientras oficiaba en tres servicios bautismales un frígido día de otoño.</a:t>
            </a:r>
            <a:endParaRPr lang="en-US" sz="2800" dirty="0">
              <a:latin typeface="+mj-lt"/>
            </a:endParaRPr>
          </a:p>
        </p:txBody>
      </p:sp>
      <p:sp>
        <p:nvSpPr>
          <p:cNvPr id="2" name="Text Placeholder 1"/>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958584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dirty="0"/>
          </a:p>
        </p:txBody>
      </p:sp>
      <p:sp>
        <p:nvSpPr>
          <p:cNvPr id="3" name="Content Placeholder 2"/>
          <p:cNvSpPr>
            <a:spLocks noGrp="1"/>
          </p:cNvSpPr>
          <p:nvPr>
            <p:ph idx="1"/>
          </p:nvPr>
        </p:nvSpPr>
        <p:spPr>
          <a:xfrm>
            <a:off x="4429124" y="1371600"/>
            <a:ext cx="4410076" cy="5181600"/>
          </a:xfrm>
        </p:spPr>
        <p:txBody>
          <a:bodyPr/>
          <a:lstStyle/>
          <a:p>
            <a:endParaRPr lang="es-CO" dirty="0"/>
          </a:p>
        </p:txBody>
      </p:sp>
      <p:pic>
        <p:nvPicPr>
          <p:cNvPr id="46082" name="Picture 2" descr="C:\Users\Natalia\AppData\Local\Microsoft\Windows\Temporary Internet Files\Content.IE5\OZYRGQDA\MPj04307910000[1].jpg"/>
          <p:cNvPicPr>
            <a:picLocks noChangeAspect="1" noChangeArrowheads="1"/>
          </p:cNvPicPr>
          <p:nvPr/>
        </p:nvPicPr>
        <p:blipFill>
          <a:blip r:embed="rId3" cstate="print"/>
          <a:srcRect/>
          <a:stretch>
            <a:fillRect/>
          </a:stretch>
        </p:blipFill>
        <p:spPr bwMode="auto">
          <a:xfrm>
            <a:off x="0" y="1000108"/>
            <a:ext cx="4496390" cy="585789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sz="3600" dirty="0" smtClean="0"/>
              <a:t>Privilegio y responsabilidad</a:t>
            </a:r>
            <a:endParaRPr lang="es-CO" sz="3600" dirty="0"/>
          </a:p>
        </p:txBody>
      </p:sp>
      <p:sp>
        <p:nvSpPr>
          <p:cNvPr id="3" name="Content Placeholder 2"/>
          <p:cNvSpPr>
            <a:spLocks noGrp="1"/>
          </p:cNvSpPr>
          <p:nvPr>
            <p:ph idx="1"/>
          </p:nvPr>
        </p:nvSpPr>
        <p:spPr/>
        <p:txBody>
          <a:bodyPr/>
          <a:lstStyle/>
          <a:p>
            <a:r>
              <a:rPr lang="es-CO" sz="2800" b="1" dirty="0" smtClean="0"/>
              <a:t>    11 Y él me dijo: Es necesario que profetices otra vez sobre muchos pueblos, naciones, lenguas y reyes.</a:t>
            </a:r>
          </a:p>
        </p:txBody>
      </p:sp>
      <p:sp>
        <p:nvSpPr>
          <p:cNvPr id="4" name="Rectangle 6"/>
          <p:cNvSpPr>
            <a:spLocks noGrp="1" noChangeArrowheads="1"/>
          </p:cNvSpPr>
          <p:nvPr>
            <p:ph type="ftr" sz="quarter" idx="3"/>
          </p:nvPr>
        </p:nvSpPr>
        <p:spPr bwMode="auto">
          <a:xfrm>
            <a:off x="601216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a:r>
              <a:rPr lang="en-US" sz="1100" dirty="0" smtClean="0"/>
              <a:t>Abraham Guerrero, PhD</a:t>
            </a:r>
            <a:endParaRPr lang="en-US" sz="1100" dirty="0"/>
          </a:p>
        </p:txBody>
      </p:sp>
    </p:spTree>
    <p:extLst>
      <p:ext uri="{BB962C8B-B14F-4D97-AF65-F5344CB8AC3E}">
        <p14:creationId xmlns:p14="http://schemas.microsoft.com/office/powerpoint/2010/main" val="786445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1026" name="Picture 4"/>
          <p:cNvPicPr>
            <a:picLocks noChangeAspect="1" noChangeArrowheads="1"/>
          </p:cNvPicPr>
          <p:nvPr/>
        </p:nvPicPr>
        <p:blipFill>
          <a:blip r:embed="rId2"/>
          <a:srcRect/>
          <a:stretch>
            <a:fillRect/>
          </a:stretch>
        </p:blipFill>
        <p:spPr bwMode="auto">
          <a:xfrm rot="21419517">
            <a:off x="1042700" y="693100"/>
            <a:ext cx="7477154" cy="4542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782781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925" y="152400"/>
            <a:ext cx="6781800" cy="838200"/>
          </a:xfrm>
        </p:spPr>
        <p:txBody>
          <a:bodyPr/>
          <a:lstStyle/>
          <a:p>
            <a:endParaRPr lang="es-CO"/>
          </a:p>
        </p:txBody>
      </p:sp>
      <p:sp>
        <p:nvSpPr>
          <p:cNvPr id="7" name="TextBox 6"/>
          <p:cNvSpPr txBox="1"/>
          <p:nvPr/>
        </p:nvSpPr>
        <p:spPr>
          <a:xfrm>
            <a:off x="2110476" y="-173152"/>
            <a:ext cx="7128792" cy="6740307"/>
          </a:xfrm>
          <a:prstGeom prst="rect">
            <a:avLst/>
          </a:prstGeom>
          <a:solidFill>
            <a:schemeClr val="bg1"/>
          </a:solidFill>
        </p:spPr>
        <p:txBody>
          <a:bodyPr wrap="square" rtlCol="0">
            <a:spAutoFit/>
          </a:bodyPr>
          <a:lstStyle/>
          <a:p>
            <a:r>
              <a:rPr lang="es-CO" sz="3600" b="1" dirty="0" smtClean="0"/>
              <a:t>AN ANGEL IN HOLLYWOOD</a:t>
            </a:r>
          </a:p>
          <a:p>
            <a:endParaRPr lang="es-CO" sz="3600" b="1" dirty="0" smtClean="0"/>
          </a:p>
          <a:p>
            <a:r>
              <a:rPr lang="es-CO" sz="3600" b="1" dirty="0" smtClean="0"/>
              <a:t>Director</a:t>
            </a:r>
            <a:r>
              <a:rPr lang="es-CO" sz="3600" dirty="0" smtClean="0"/>
              <a:t/>
            </a:r>
            <a:br>
              <a:rPr lang="es-CO" sz="3600" dirty="0" smtClean="0"/>
            </a:br>
            <a:r>
              <a:rPr lang="es-CO" sz="3600" dirty="0" smtClean="0"/>
              <a:t>DIOS EL PADRE</a:t>
            </a:r>
            <a:br>
              <a:rPr lang="es-CO" sz="3600" dirty="0" smtClean="0"/>
            </a:br>
            <a:r>
              <a:rPr lang="es-CO" sz="3600" dirty="0" smtClean="0"/>
              <a:t/>
            </a:r>
            <a:br>
              <a:rPr lang="es-CO" sz="3600" dirty="0" smtClean="0"/>
            </a:br>
            <a:r>
              <a:rPr lang="es-CO" sz="3600" b="1" dirty="0" smtClean="0"/>
              <a:t>Escrito por</a:t>
            </a:r>
            <a:r>
              <a:rPr lang="es-CO" sz="3600" dirty="0" smtClean="0"/>
              <a:t/>
            </a:r>
            <a:br>
              <a:rPr lang="es-CO" sz="3600" dirty="0" smtClean="0"/>
            </a:br>
            <a:r>
              <a:rPr lang="es-CO" sz="3600" dirty="0" smtClean="0"/>
              <a:t>JUAN, EL DISCÍPULO AMADO</a:t>
            </a:r>
            <a:br>
              <a:rPr lang="es-CO" sz="3600" dirty="0" smtClean="0"/>
            </a:br>
            <a:r>
              <a:rPr lang="es-CO" sz="3600" dirty="0" smtClean="0"/>
              <a:t/>
            </a:r>
            <a:br>
              <a:rPr lang="es-CO" sz="3600" dirty="0" smtClean="0"/>
            </a:br>
            <a:r>
              <a:rPr lang="es-CO" sz="3600" b="1" dirty="0" smtClean="0"/>
              <a:t>Productores Ejecutivos</a:t>
            </a:r>
            <a:r>
              <a:rPr lang="es-CO" sz="3600" dirty="0" smtClean="0"/>
              <a:t/>
            </a:r>
            <a:br>
              <a:rPr lang="es-CO" sz="3600" dirty="0" smtClean="0"/>
            </a:br>
            <a:r>
              <a:rPr lang="es-CO" sz="3600" dirty="0" smtClean="0"/>
              <a:t> DIOS EL PADRE</a:t>
            </a:r>
            <a:br>
              <a:rPr lang="es-CO" sz="3600" dirty="0" smtClean="0"/>
            </a:br>
            <a:r>
              <a:rPr lang="es-CO" sz="3600" dirty="0" smtClean="0"/>
              <a:t>DIOS EL HIJO</a:t>
            </a:r>
          </a:p>
          <a:p>
            <a:r>
              <a:rPr lang="es-CO" sz="3600" dirty="0" smtClean="0"/>
              <a:t>DIOS EL ESPÍRITU SANTO</a:t>
            </a:r>
          </a:p>
        </p:txBody>
      </p:sp>
      <p:sp>
        <p:nvSpPr>
          <p:cNvPr id="8" name="TextBox 7"/>
          <p:cNvSpPr txBox="1"/>
          <p:nvPr/>
        </p:nvSpPr>
        <p:spPr>
          <a:xfrm>
            <a:off x="2123728" y="188640"/>
            <a:ext cx="7128792" cy="6740307"/>
          </a:xfrm>
          <a:prstGeom prst="rect">
            <a:avLst/>
          </a:prstGeom>
          <a:solidFill>
            <a:schemeClr val="bg1"/>
          </a:solidFill>
        </p:spPr>
        <p:txBody>
          <a:bodyPr wrap="square" rtlCol="0">
            <a:spAutoFit/>
          </a:bodyPr>
          <a:lstStyle/>
          <a:p>
            <a:r>
              <a:rPr lang="es-CO" sz="3600" b="1" dirty="0" smtClean="0"/>
              <a:t>Música</a:t>
            </a:r>
            <a:r>
              <a:rPr lang="es-CO" sz="3600" dirty="0" smtClean="0"/>
              <a:t/>
            </a:r>
            <a:br>
              <a:rPr lang="es-CO" sz="3600" dirty="0" smtClean="0"/>
            </a:br>
            <a:r>
              <a:rPr lang="es-CO" sz="3600" dirty="0" smtClean="0"/>
              <a:t>GABRIEL, EL ARCÁNGEL</a:t>
            </a:r>
            <a:br>
              <a:rPr lang="es-CO" sz="3600" dirty="0" smtClean="0"/>
            </a:br>
            <a:endParaRPr lang="es-CO" sz="3600" dirty="0" smtClean="0"/>
          </a:p>
          <a:p>
            <a:r>
              <a:rPr lang="es-CO" sz="3600" b="1" dirty="0" smtClean="0"/>
              <a:t> PROTAGONISTAS</a:t>
            </a:r>
          </a:p>
          <a:p>
            <a:endParaRPr lang="es-CO" sz="3600" dirty="0" smtClean="0"/>
          </a:p>
          <a:p>
            <a:r>
              <a:rPr lang="es-CO" sz="3600" u="sng" dirty="0" smtClean="0"/>
              <a:t>Dios el Hijo</a:t>
            </a:r>
          </a:p>
          <a:p>
            <a:r>
              <a:rPr lang="es-CO" sz="3600" dirty="0" smtClean="0"/>
              <a:t>como</a:t>
            </a:r>
          </a:p>
          <a:p>
            <a:r>
              <a:rPr lang="es-CO" sz="3600" dirty="0" smtClean="0"/>
              <a:t>El Ángel Poderoso</a:t>
            </a:r>
          </a:p>
          <a:p>
            <a:endParaRPr lang="es-CO" sz="3600" dirty="0" smtClean="0"/>
          </a:p>
          <a:p>
            <a:r>
              <a:rPr lang="es-CO" sz="3600" u="sng" dirty="0" smtClean="0"/>
              <a:t>Juan, el Discípulo Amado</a:t>
            </a:r>
          </a:p>
          <a:p>
            <a:r>
              <a:rPr lang="es-CO" sz="3600" dirty="0" smtClean="0"/>
              <a:t>como</a:t>
            </a:r>
          </a:p>
          <a:p>
            <a:r>
              <a:rPr lang="es-CO" sz="3600" dirty="0" smtClean="0"/>
              <a:t>El Televidente que Come un Libro</a:t>
            </a:r>
          </a:p>
        </p:txBody>
      </p:sp>
      <p:sp>
        <p:nvSpPr>
          <p:cNvPr id="10" name="TextBox 9"/>
          <p:cNvSpPr txBox="1"/>
          <p:nvPr/>
        </p:nvSpPr>
        <p:spPr>
          <a:xfrm>
            <a:off x="2123728" y="548680"/>
            <a:ext cx="7128792" cy="4524315"/>
          </a:xfrm>
          <a:prstGeom prst="rect">
            <a:avLst/>
          </a:prstGeom>
          <a:solidFill>
            <a:schemeClr val="bg1"/>
          </a:solidFill>
        </p:spPr>
        <p:txBody>
          <a:bodyPr wrap="square" rtlCol="0">
            <a:spAutoFit/>
          </a:bodyPr>
          <a:lstStyle/>
          <a:p>
            <a:r>
              <a:rPr lang="es-CO" sz="3600" b="1" dirty="0" smtClean="0"/>
              <a:t>ARTISTAS INVITADOS</a:t>
            </a:r>
          </a:p>
          <a:p>
            <a:r>
              <a:rPr lang="es-CO" sz="3600" u="sng" dirty="0" smtClean="0"/>
              <a:t>Mensajeros no revelados</a:t>
            </a:r>
          </a:p>
          <a:p>
            <a:r>
              <a:rPr lang="es-CO" sz="3600" dirty="0" smtClean="0"/>
              <a:t>como</a:t>
            </a:r>
          </a:p>
          <a:p>
            <a:r>
              <a:rPr lang="es-CO" sz="3600" dirty="0" smtClean="0"/>
              <a:t>Truenos que Hablan</a:t>
            </a:r>
          </a:p>
          <a:p>
            <a:endParaRPr lang="es-CO" sz="3600" dirty="0" smtClean="0"/>
          </a:p>
          <a:p>
            <a:endParaRPr lang="es-CO" sz="3600" dirty="0" smtClean="0"/>
          </a:p>
          <a:p>
            <a:r>
              <a:rPr lang="es-CO" sz="3600" dirty="0" smtClean="0"/>
              <a:t>FILMADO EN </a:t>
            </a:r>
          </a:p>
          <a:p>
            <a:r>
              <a:rPr lang="es-CO" sz="3600" dirty="0" err="1" smtClean="0"/>
              <a:t>Patmos</a:t>
            </a:r>
            <a:endParaRPr lang="es-CO" sz="3600" dirty="0" smtClean="0"/>
          </a:p>
        </p:txBody>
      </p:sp>
      <p:sp>
        <p:nvSpPr>
          <p:cNvPr id="11" name="TextBox 10"/>
          <p:cNvSpPr txBox="1"/>
          <p:nvPr/>
        </p:nvSpPr>
        <p:spPr>
          <a:xfrm>
            <a:off x="2123728" y="1275139"/>
            <a:ext cx="7128792" cy="6740307"/>
          </a:xfrm>
          <a:prstGeom prst="rect">
            <a:avLst/>
          </a:prstGeom>
          <a:solidFill>
            <a:schemeClr val="bg1"/>
          </a:solidFill>
        </p:spPr>
        <p:txBody>
          <a:bodyPr wrap="square" rtlCol="0">
            <a:spAutoFit/>
          </a:bodyPr>
          <a:lstStyle/>
          <a:p>
            <a:r>
              <a:rPr lang="es-CO" sz="3600" dirty="0" smtClean="0"/>
              <a:t>AGRADECIMIENTOS ESPECIALES A</a:t>
            </a:r>
          </a:p>
          <a:p>
            <a:r>
              <a:rPr lang="es-CO" sz="3600" dirty="0" smtClean="0"/>
              <a:t>El Emperador Domiciano, quien envió a Juan al exilio en </a:t>
            </a:r>
            <a:r>
              <a:rPr lang="es-CO" sz="3600" dirty="0" err="1" smtClean="0"/>
              <a:t>Patmos</a:t>
            </a:r>
            <a:r>
              <a:rPr lang="es-CO" sz="3600" dirty="0" smtClean="0"/>
              <a:t>, donde él terminó teniendo tiempo y espacio suficiente a solas con Dios para escribir todo lo que vio en visión, y ponerlo en formato de película para el libro de Apocalipsis</a:t>
            </a:r>
          </a:p>
          <a:p>
            <a:endParaRPr lang="es-CO" sz="3600" dirty="0" smtClean="0"/>
          </a:p>
          <a:p>
            <a:r>
              <a:rPr lang="en-US" sz="3600" dirty="0" smtClean="0"/>
              <a:t>© </a:t>
            </a:r>
            <a:r>
              <a:rPr lang="en-US" sz="3600" dirty="0" err="1" smtClean="0"/>
              <a:t>Derechos</a:t>
            </a:r>
            <a:r>
              <a:rPr lang="en-US" sz="3600" dirty="0" smtClean="0"/>
              <a:t> </a:t>
            </a:r>
            <a:r>
              <a:rPr lang="en-US" sz="3600" dirty="0" err="1" smtClean="0"/>
              <a:t>Reservados</a:t>
            </a:r>
            <a:r>
              <a:rPr lang="en-US" sz="3600" dirty="0" smtClean="0"/>
              <a:t> </a:t>
            </a:r>
            <a:r>
              <a:rPr lang="en-US" sz="3600" dirty="0" err="1" smtClean="0"/>
              <a:t>año</a:t>
            </a:r>
            <a:r>
              <a:rPr lang="en-US" sz="3600" dirty="0" smtClean="0"/>
              <a:t> 95 </a:t>
            </a:r>
            <a:r>
              <a:rPr lang="en-US" sz="3600" dirty="0" err="1" smtClean="0"/>
              <a:t>d.C</a:t>
            </a:r>
            <a:r>
              <a:rPr lang="en-US" sz="3600" dirty="0" smtClean="0"/>
              <a:t> </a:t>
            </a:r>
            <a:r>
              <a:rPr lang="en-US" sz="3600" dirty="0" err="1" smtClean="0"/>
              <a:t>por</a:t>
            </a:r>
            <a:r>
              <a:rPr lang="en-US" sz="3600" dirty="0" smtClean="0"/>
              <a:t> Juan, el </a:t>
            </a:r>
            <a:r>
              <a:rPr lang="en-US" sz="3600" dirty="0" err="1" smtClean="0"/>
              <a:t>Revelador</a:t>
            </a:r>
            <a:endParaRPr lang="en-US" sz="3600"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ppt_x</p:attrName>
                                        </p:attrNameLst>
                                      </p:cBhvr>
                                      <p:tavLst>
                                        <p:tav tm="0">
                                          <p:val>
                                            <p:strVal val="#ppt_x"/>
                                          </p:val>
                                        </p:tav>
                                        <p:tav tm="100000">
                                          <p:val>
                                            <p:strVal val="#ppt_x"/>
                                          </p:val>
                                        </p:tav>
                                      </p:tavLst>
                                    </p:anim>
                                    <p:anim calcmode="lin" valueType="num">
                                      <p:cBhvr>
                                        <p:cTn id="8" dur="3000" fill="hold"/>
                                        <p:tgtEl>
                                          <p:spTgt spid="7"/>
                                        </p:tgtEl>
                                        <p:attrNameLst>
                                          <p:attrName>ppt_y</p:attrName>
                                        </p:attrNameLst>
                                      </p:cBhvr>
                                      <p:tavLst>
                                        <p:tav tm="0">
                                          <p:val>
                                            <p:strVal val="#ppt_y+1"/>
                                          </p:val>
                                        </p:tav>
                                        <p:tav tm="100000">
                                          <p:val>
                                            <p:strVal val="#ppt_y-1"/>
                                          </p:val>
                                        </p:tav>
                                      </p:tavLst>
                                    </p:anim>
                                  </p:childTnLst>
                                </p:cTn>
                              </p:par>
                            </p:childTnLst>
                          </p:cTn>
                        </p:par>
                        <p:par>
                          <p:cTn id="9" fill="hold">
                            <p:stCondLst>
                              <p:cond delay="3000"/>
                            </p:stCondLst>
                            <p:childTnLst>
                              <p:par>
                                <p:cTn id="10" presetID="28"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3000" fill="hold"/>
                                        <p:tgtEl>
                                          <p:spTgt spid="8"/>
                                        </p:tgtEl>
                                        <p:attrNameLst>
                                          <p:attrName>ppt_x</p:attrName>
                                        </p:attrNameLst>
                                      </p:cBhvr>
                                      <p:tavLst>
                                        <p:tav tm="0">
                                          <p:val>
                                            <p:strVal val="#ppt_x"/>
                                          </p:val>
                                        </p:tav>
                                        <p:tav tm="100000">
                                          <p:val>
                                            <p:strVal val="#ppt_x"/>
                                          </p:val>
                                        </p:tav>
                                      </p:tavLst>
                                    </p:anim>
                                    <p:anim calcmode="lin" valueType="num">
                                      <p:cBhvr>
                                        <p:cTn id="13" dur="3000" fill="hold"/>
                                        <p:tgtEl>
                                          <p:spTgt spid="8"/>
                                        </p:tgtEl>
                                        <p:attrNameLst>
                                          <p:attrName>ppt_y</p:attrName>
                                        </p:attrNameLst>
                                      </p:cBhvr>
                                      <p:tavLst>
                                        <p:tav tm="0">
                                          <p:val>
                                            <p:strVal val="#ppt_y+1"/>
                                          </p:val>
                                        </p:tav>
                                        <p:tav tm="100000">
                                          <p:val>
                                            <p:strVal val="#ppt_y-1"/>
                                          </p:val>
                                        </p:tav>
                                      </p:tavLst>
                                    </p:anim>
                                  </p:childTnLst>
                                </p:cTn>
                              </p:par>
                            </p:childTnLst>
                          </p:cTn>
                        </p:par>
                        <p:par>
                          <p:cTn id="14" fill="hold">
                            <p:stCondLst>
                              <p:cond delay="6000"/>
                            </p:stCondLst>
                            <p:childTnLst>
                              <p:par>
                                <p:cTn id="15" presetID="28"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3000" fill="hold"/>
                                        <p:tgtEl>
                                          <p:spTgt spid="10"/>
                                        </p:tgtEl>
                                        <p:attrNameLst>
                                          <p:attrName>ppt_x</p:attrName>
                                        </p:attrNameLst>
                                      </p:cBhvr>
                                      <p:tavLst>
                                        <p:tav tm="0">
                                          <p:val>
                                            <p:strVal val="#ppt_x"/>
                                          </p:val>
                                        </p:tav>
                                        <p:tav tm="100000">
                                          <p:val>
                                            <p:strVal val="#ppt_x"/>
                                          </p:val>
                                        </p:tav>
                                      </p:tavLst>
                                    </p:anim>
                                    <p:anim calcmode="lin" valueType="num">
                                      <p:cBhvr>
                                        <p:cTn id="18" dur="3000" fill="hold"/>
                                        <p:tgtEl>
                                          <p:spTgt spid="10"/>
                                        </p:tgtEl>
                                        <p:attrNameLst>
                                          <p:attrName>ppt_y</p:attrName>
                                        </p:attrNameLst>
                                      </p:cBhvr>
                                      <p:tavLst>
                                        <p:tav tm="0">
                                          <p:val>
                                            <p:strVal val="#ppt_y+1"/>
                                          </p:val>
                                        </p:tav>
                                        <p:tav tm="100000">
                                          <p:val>
                                            <p:strVal val="#ppt_y-1"/>
                                          </p:val>
                                        </p:tav>
                                      </p:tavLst>
                                    </p:anim>
                                  </p:childTnLst>
                                </p:cTn>
                              </p:par>
                            </p:childTnLst>
                          </p:cTn>
                        </p:par>
                        <p:par>
                          <p:cTn id="19" fill="hold">
                            <p:stCondLst>
                              <p:cond delay="9000"/>
                            </p:stCondLst>
                            <p:childTnLst>
                              <p:par>
                                <p:cTn id="20" presetID="28"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3000" fill="hold"/>
                                        <p:tgtEl>
                                          <p:spTgt spid="11"/>
                                        </p:tgtEl>
                                        <p:attrNameLst>
                                          <p:attrName>ppt_x</p:attrName>
                                        </p:attrNameLst>
                                      </p:cBhvr>
                                      <p:tavLst>
                                        <p:tav tm="0">
                                          <p:val>
                                            <p:strVal val="#ppt_x"/>
                                          </p:val>
                                        </p:tav>
                                        <p:tav tm="100000">
                                          <p:val>
                                            <p:strVal val="#ppt_x"/>
                                          </p:val>
                                        </p:tav>
                                      </p:tavLst>
                                    </p:anim>
                                    <p:anim calcmode="lin" valueType="num">
                                      <p:cBhvr>
                                        <p:cTn id="23" dur="3000" fill="hold"/>
                                        <p:tgtEl>
                                          <p:spTgt spid="11"/>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dirty="0"/>
          </a:p>
        </p:txBody>
      </p:sp>
      <p:sp>
        <p:nvSpPr>
          <p:cNvPr id="3" name="Content Placeholder 2"/>
          <p:cNvSpPr>
            <a:spLocks noGrp="1"/>
          </p:cNvSpPr>
          <p:nvPr>
            <p:ph idx="1"/>
          </p:nvPr>
        </p:nvSpPr>
        <p:spPr>
          <a:xfrm>
            <a:off x="142844" y="1676400"/>
            <a:ext cx="4500594" cy="5181600"/>
          </a:xfrm>
        </p:spPr>
        <p:txBody>
          <a:bodyPr/>
          <a:lstStyle/>
          <a:p>
            <a:endParaRPr lang="es-CO" dirty="0"/>
          </a:p>
        </p:txBody>
      </p:sp>
      <p:pic>
        <p:nvPicPr>
          <p:cNvPr id="47107" name="Picture 3" descr="C:\Users\Natalia\AppData\Local\Microsoft\Windows\Temporary Internet Files\Content.IE5\Q7XUE3JX\MPj04307880000[1].jpg"/>
          <p:cNvPicPr>
            <a:picLocks noChangeAspect="1" noChangeArrowheads="1"/>
          </p:cNvPicPr>
          <p:nvPr/>
        </p:nvPicPr>
        <p:blipFill>
          <a:blip r:embed="rId3" cstate="print"/>
          <a:srcRect/>
          <a:stretch>
            <a:fillRect/>
          </a:stretch>
        </p:blipFill>
        <p:spPr bwMode="auto">
          <a:xfrm>
            <a:off x="4714876" y="990700"/>
            <a:ext cx="4429124" cy="58673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dirty="0"/>
          </a:p>
        </p:txBody>
      </p:sp>
      <p:sp>
        <p:nvSpPr>
          <p:cNvPr id="3" name="Content Placeholder 2"/>
          <p:cNvSpPr>
            <a:spLocks noGrp="1"/>
          </p:cNvSpPr>
          <p:nvPr>
            <p:ph idx="1"/>
          </p:nvPr>
        </p:nvSpPr>
        <p:spPr>
          <a:xfrm>
            <a:off x="-71470" y="1371600"/>
            <a:ext cx="6143668" cy="5181600"/>
          </a:xfrm>
        </p:spPr>
        <p:txBody>
          <a:bodyPr/>
          <a:lstStyle/>
          <a:p>
            <a:r>
              <a:rPr lang="es-CO" sz="2200" dirty="0" smtClean="0"/>
              <a:t>    1 </a:t>
            </a:r>
            <a:r>
              <a:rPr lang="es-CO" sz="2400" dirty="0"/>
              <a:t>Vi descender del cielo a otro ángel fuerte, envuelto en una nube, con el arco iris sobre su cabeza; y su rostro era como el sol, y sus pies como columnas de fuego</a:t>
            </a:r>
            <a:r>
              <a:rPr lang="es-CO" sz="2200" dirty="0" smtClean="0"/>
              <a:t>.     </a:t>
            </a:r>
          </a:p>
        </p:txBody>
      </p:sp>
      <p:pic>
        <p:nvPicPr>
          <p:cNvPr id="48130" name="Picture 2" descr="C:\Computador de Abraham\Mis documentos\campaña\imágenes\N.TESTAMENTO\Apocalipsis\Apoc4-11\Angel librito2.jpg"/>
          <p:cNvPicPr>
            <a:picLocks noChangeAspect="1" noChangeArrowheads="1"/>
          </p:cNvPicPr>
          <p:nvPr/>
        </p:nvPicPr>
        <p:blipFill>
          <a:blip r:embed="rId3" cstate="print"/>
          <a:srcRect/>
          <a:stretch>
            <a:fillRect/>
          </a:stretch>
        </p:blipFill>
        <p:spPr bwMode="auto">
          <a:xfrm>
            <a:off x="6143636" y="-24"/>
            <a:ext cx="3000364" cy="6862010"/>
          </a:xfrm>
          <a:prstGeom prst="rect">
            <a:avLst/>
          </a:prstGeom>
          <a:noFill/>
        </p:spPr>
      </p:pic>
      <p:sp>
        <p:nvSpPr>
          <p:cNvPr id="5" name="TextBox 4"/>
          <p:cNvSpPr txBox="1"/>
          <p:nvPr/>
        </p:nvSpPr>
        <p:spPr>
          <a:xfrm>
            <a:off x="285720" y="6143644"/>
            <a:ext cx="2214578" cy="400110"/>
          </a:xfrm>
          <a:prstGeom prst="rect">
            <a:avLst/>
          </a:prstGeom>
          <a:noFill/>
        </p:spPr>
        <p:txBody>
          <a:bodyPr wrap="square" rtlCol="0">
            <a:spAutoFit/>
          </a:bodyPr>
          <a:lstStyle/>
          <a:p>
            <a:r>
              <a:rPr lang="es-CO" sz="2000" dirty="0" smtClean="0">
                <a:effectLst>
                  <a:outerShdw blurRad="38100" dist="38100" dir="2700000" algn="tl">
                    <a:srgbClr val="000000">
                      <a:alpha val="43137"/>
                    </a:srgbClr>
                  </a:outerShdw>
                </a:effectLst>
              </a:rPr>
              <a:t>Apocalipsis 10</a:t>
            </a:r>
            <a:endParaRPr lang="es-CO" sz="2000" dirty="0">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130"/>
                                        </p:tgtEl>
                                        <p:attrNameLst>
                                          <p:attrName>style.visibility</p:attrName>
                                        </p:attrNameLst>
                                      </p:cBhvr>
                                      <p:to>
                                        <p:strVal val="visible"/>
                                      </p:to>
                                    </p:set>
                                    <p:anim calcmode="lin" valueType="num">
                                      <p:cBhvr additive="base">
                                        <p:cTn id="13" dur="500" fill="hold"/>
                                        <p:tgtEl>
                                          <p:spTgt spid="48130"/>
                                        </p:tgtEl>
                                        <p:attrNameLst>
                                          <p:attrName>ppt_x</p:attrName>
                                        </p:attrNameLst>
                                      </p:cBhvr>
                                      <p:tavLst>
                                        <p:tav tm="0">
                                          <p:val>
                                            <p:strVal val="#ppt_x"/>
                                          </p:val>
                                        </p:tav>
                                        <p:tav tm="100000">
                                          <p:val>
                                            <p:strVal val="#ppt_x"/>
                                          </p:val>
                                        </p:tav>
                                      </p:tavLst>
                                    </p:anim>
                                    <p:anim calcmode="lin" valueType="num">
                                      <p:cBhvr additive="base">
                                        <p:cTn id="14" dur="500" fill="hold"/>
                                        <p:tgtEl>
                                          <p:spTgt spid="481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talia\AppData\Local\Microsoft\Windows\Temporary Internet Files\Content.IE5\8Q47H01L\MPj04014290000[1].jpg"/>
          <p:cNvPicPr>
            <a:picLocks noChangeAspect="1" noChangeArrowheads="1"/>
          </p:cNvPicPr>
          <p:nvPr/>
        </p:nvPicPr>
        <p:blipFill>
          <a:blip r:embed="rId3" cstate="print"/>
          <a:srcRect/>
          <a:stretch>
            <a:fillRect/>
          </a:stretch>
        </p:blipFill>
        <p:spPr bwMode="auto">
          <a:xfrm>
            <a:off x="0" y="-457200"/>
            <a:ext cx="9144000" cy="7315200"/>
          </a:xfrm>
          <a:prstGeom prst="rect">
            <a:avLst/>
          </a:prstGeom>
          <a:noFill/>
        </p:spPr>
      </p:pic>
      <p:sp>
        <p:nvSpPr>
          <p:cNvPr id="2" name="Title 1"/>
          <p:cNvSpPr>
            <a:spLocks noGrp="1"/>
          </p:cNvSpPr>
          <p:nvPr>
            <p:ph type="title"/>
          </p:nvPr>
        </p:nvSpPr>
        <p:spPr/>
        <p:txBody>
          <a:bodyPr/>
          <a:lstStyle/>
          <a:p>
            <a:endParaRPr lang="es-CO" dirty="0"/>
          </a:p>
        </p:txBody>
      </p:sp>
      <p:sp>
        <p:nvSpPr>
          <p:cNvPr id="4" name="Content Placeholder 3"/>
          <p:cNvSpPr>
            <a:spLocks noGrp="1"/>
          </p:cNvSpPr>
          <p:nvPr>
            <p:ph idx="1"/>
          </p:nvPr>
        </p:nvSpPr>
        <p:spPr/>
        <p:txBody>
          <a:bodyPr/>
          <a:lstStyle/>
          <a:p>
            <a:r>
              <a:rPr lang="es-US" dirty="0" smtClean="0"/>
              <a:t>Muchas cosas estilo Hollywood ocurrieron en Apocalipsis 10</a:t>
            </a:r>
            <a:r>
              <a:rPr lang="en-US" dirty="0" smtClean="0"/>
              <a:t> (</a:t>
            </a:r>
            <a:r>
              <a:rPr lang="en-US" dirty="0" err="1" smtClean="0"/>
              <a:t>ya</a:t>
            </a:r>
            <a:r>
              <a:rPr lang="en-US" dirty="0" smtClean="0"/>
              <a:t> </a:t>
            </a:r>
            <a:r>
              <a:rPr lang="en-US" dirty="0" err="1" smtClean="0"/>
              <a:t>volveremos</a:t>
            </a:r>
            <a:r>
              <a:rPr lang="en-US" dirty="0" smtClean="0"/>
              <a:t> a </a:t>
            </a:r>
            <a:r>
              <a:rPr lang="en-US" dirty="0" err="1" smtClean="0"/>
              <a:t>eso</a:t>
            </a:r>
            <a:r>
              <a:rPr lang="is-IS" dirty="0" smtClean="0"/>
              <a:t>…</a:t>
            </a:r>
            <a:r>
              <a:rPr lang="en-US" dirty="0" smtClean="0"/>
              <a:t>)</a:t>
            </a:r>
            <a:endParaRPr lang="es-US" dirty="0" smtClean="0"/>
          </a:p>
        </p:txBody>
      </p:sp>
      <p:sp>
        <p:nvSpPr>
          <p:cNvPr id="5" name="Rectangle 6"/>
          <p:cNvSpPr>
            <a:spLocks noGrp="1" noChangeArrowheads="1"/>
          </p:cNvSpPr>
          <p:nvPr>
            <p:ph type="ftr" sz="quarter" idx="3"/>
          </p:nvPr>
        </p:nvSpPr>
        <p:spPr bwMode="auto">
          <a:xfrm>
            <a:off x="601216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a:r>
              <a:rPr lang="en-US" sz="1100" dirty="0" smtClean="0"/>
              <a:t>Abraham Guerrero, PhD</a:t>
            </a:r>
            <a:endParaRPr lang="en-US" sz="11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s-CO" dirty="0" err="1" smtClean="0"/>
              <a:t>Rewinding</a:t>
            </a:r>
            <a:r>
              <a:rPr lang="es-CO" dirty="0" smtClean="0"/>
              <a:t>…</a:t>
            </a:r>
            <a:endParaRPr lang="es-CO" dirty="0"/>
          </a:p>
        </p:txBody>
      </p:sp>
      <p:sp>
        <p:nvSpPr>
          <p:cNvPr id="3" name="Content Placeholder 2"/>
          <p:cNvSpPr>
            <a:spLocks noGrp="1"/>
          </p:cNvSpPr>
          <p:nvPr>
            <p:ph idx="1"/>
          </p:nvPr>
        </p:nvSpPr>
        <p:spPr>
          <a:xfrm>
            <a:off x="-71470" y="1371600"/>
            <a:ext cx="6143668" cy="5181600"/>
          </a:xfrm>
        </p:spPr>
        <p:txBody>
          <a:bodyPr/>
          <a:lstStyle/>
          <a:p>
            <a:r>
              <a:rPr lang="es-CO" sz="2200" dirty="0" smtClean="0"/>
              <a:t>    1 Vi descender del cielo a otro ángel fuerte, </a:t>
            </a:r>
            <a:r>
              <a:rPr lang="es-CO" sz="2200" dirty="0" smtClean="0">
                <a:hlinkClick r:id="rId3" action="ppaction://hlinksldjump"/>
              </a:rPr>
              <a:t>envuelto en una nube</a:t>
            </a:r>
            <a:r>
              <a:rPr lang="es-CO" sz="2200" dirty="0" smtClean="0"/>
              <a:t>, con el </a:t>
            </a:r>
            <a:r>
              <a:rPr lang="es-CO" sz="2200" dirty="0" smtClean="0">
                <a:hlinkClick r:id="rId4" action="ppaction://hlinksldjump"/>
              </a:rPr>
              <a:t>arco iris </a:t>
            </a:r>
            <a:r>
              <a:rPr lang="es-CO" sz="2200" dirty="0" smtClean="0"/>
              <a:t>sobre su cabeza; y su rostro era como el </a:t>
            </a:r>
            <a:r>
              <a:rPr lang="es-CO" sz="2200" dirty="0" smtClean="0">
                <a:hlinkClick r:id="rId5" action="ppaction://hlinksldjump"/>
              </a:rPr>
              <a:t>sol</a:t>
            </a:r>
            <a:r>
              <a:rPr lang="es-CO" sz="2200" dirty="0" smtClean="0"/>
              <a:t>, y sus pies como columnas de fuego.    </a:t>
            </a:r>
          </a:p>
        </p:txBody>
      </p:sp>
      <p:pic>
        <p:nvPicPr>
          <p:cNvPr id="48130" name="Picture 2" descr="C:\Computador de Abraham\Mis documentos\campaña\imágenes\N.TESTAMENTO\Apocalipsis\Apoc4-11\Angel librito2.jpg"/>
          <p:cNvPicPr>
            <a:picLocks noChangeAspect="1" noChangeArrowheads="1"/>
          </p:cNvPicPr>
          <p:nvPr/>
        </p:nvPicPr>
        <p:blipFill>
          <a:blip r:embed="rId6" cstate="print"/>
          <a:srcRect/>
          <a:stretch>
            <a:fillRect/>
          </a:stretch>
        </p:blipFill>
        <p:spPr bwMode="auto">
          <a:xfrm>
            <a:off x="6143636" y="-24"/>
            <a:ext cx="3000364" cy="6862010"/>
          </a:xfrm>
          <a:prstGeom prst="rect">
            <a:avLst/>
          </a:prstGeom>
          <a:noFill/>
        </p:spPr>
      </p:pic>
      <p:sp>
        <p:nvSpPr>
          <p:cNvPr id="5" name="Rectangle 4">
            <a:hlinkClick r:id="rId7" action="ppaction://hlinksldjump"/>
          </p:cNvPr>
          <p:cNvSpPr/>
          <p:nvPr/>
        </p:nvSpPr>
        <p:spPr>
          <a:xfrm>
            <a:off x="0" y="6457890"/>
            <a:ext cx="2297425" cy="400110"/>
          </a:xfrm>
          <a:prstGeom prst="rect">
            <a:avLst/>
          </a:prstGeom>
          <a:noFill/>
        </p:spPr>
        <p:txBody>
          <a:bodyPr wrap="none" lIns="91440" tIns="45720" rIns="91440" bIns="45720">
            <a:spAutoFit/>
          </a:bodyPr>
          <a:lstStyle/>
          <a:p>
            <a:pPr algn="ctr"/>
            <a:r>
              <a:rPr lang="en-US" sz="2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8" action="ppaction://hlinksldjump"/>
              </a:rPr>
              <a:t>¿</a:t>
            </a:r>
            <a:r>
              <a:rPr lang="en-US" sz="2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8" action="ppaction://hlinksldjump"/>
              </a:rPr>
              <a:t>Quién</a:t>
            </a:r>
            <a:r>
              <a:rPr lang="en-US" sz="2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8" action="ppaction://hlinksldjump"/>
              </a:rPr>
              <a:t> </a:t>
            </a:r>
            <a:r>
              <a:rPr lang="en-US" sz="2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8" action="ppaction://hlinksldjump"/>
              </a:rPr>
              <a:t>es</a:t>
            </a:r>
            <a:r>
              <a:rPr lang="en-US" sz="2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8" action="ppaction://hlinksldjump"/>
              </a:rPr>
              <a:t> </a:t>
            </a:r>
            <a:r>
              <a:rPr lang="en-US" sz="2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8" action="ppaction://hlinksldjump"/>
              </a:rPr>
              <a:t>ese</a:t>
            </a:r>
            <a:r>
              <a:rPr lang="en-US" sz="2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8" action="ppaction://hlinksldjump"/>
              </a:rPr>
              <a:t> </a:t>
            </a:r>
            <a:r>
              <a:rPr lang="en-US" sz="2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8" action="ppaction://hlinksldjump"/>
              </a:rPr>
              <a:t>ángel</a:t>
            </a:r>
            <a:endParaRPr lang="en-US" sz="4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sp>
        <p:nvSpPr>
          <p:cNvPr id="3" name="Content Placeholder 2"/>
          <p:cNvSpPr>
            <a:spLocks noGrp="1"/>
          </p:cNvSpPr>
          <p:nvPr>
            <p:ph idx="1"/>
          </p:nvPr>
        </p:nvSpPr>
        <p:spPr>
          <a:xfrm>
            <a:off x="4071934" y="1371600"/>
            <a:ext cx="4767266" cy="5181600"/>
          </a:xfrm>
        </p:spPr>
        <p:txBody>
          <a:bodyPr/>
          <a:lstStyle/>
          <a:p>
            <a:r>
              <a:rPr lang="es-CO" sz="2200" baseline="30000" dirty="0" smtClean="0"/>
              <a:t>21</a:t>
            </a:r>
            <a:r>
              <a:rPr lang="es-CO" sz="2200" dirty="0" smtClean="0"/>
              <a:t> Y Jehová iba delante de ellos de día en una columna de nube para guiarlos por el camino, y de noche en una columna de fuego para alumbrarles, a fin de que anduviesen de día y de noche. </a:t>
            </a:r>
          </a:p>
          <a:p>
            <a:r>
              <a:rPr lang="es-CO" sz="2200" dirty="0" smtClean="0"/>
              <a:t>    </a:t>
            </a:r>
            <a:r>
              <a:rPr lang="es-CO" sz="2200" baseline="30000" dirty="0" smtClean="0"/>
              <a:t>22</a:t>
            </a:r>
            <a:r>
              <a:rPr lang="es-CO" sz="2200" dirty="0" smtClean="0"/>
              <a:t> Nunca se apartó de delante del pueblo la columna de nube de día, ni de noche la columna de fuego. </a:t>
            </a:r>
          </a:p>
          <a:p>
            <a:endParaRPr lang="es-CO" sz="2200" dirty="0"/>
          </a:p>
        </p:txBody>
      </p:sp>
      <p:pic>
        <p:nvPicPr>
          <p:cNvPr id="51203" name="Picture 3"/>
          <p:cNvPicPr>
            <a:picLocks noChangeAspect="1" noChangeArrowheads="1"/>
          </p:cNvPicPr>
          <p:nvPr/>
        </p:nvPicPr>
        <p:blipFill>
          <a:blip r:embed="rId3" cstate="print"/>
          <a:srcRect b="3402"/>
          <a:stretch>
            <a:fillRect/>
          </a:stretch>
        </p:blipFill>
        <p:spPr bwMode="auto">
          <a:xfrm rot="21435229">
            <a:off x="214884" y="1357298"/>
            <a:ext cx="4286250" cy="31099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142844" y="6143644"/>
            <a:ext cx="2214578" cy="400110"/>
          </a:xfrm>
          <a:prstGeom prst="rect">
            <a:avLst/>
          </a:prstGeom>
          <a:noFill/>
        </p:spPr>
        <p:txBody>
          <a:bodyPr wrap="square" rtlCol="0">
            <a:spAutoFit/>
          </a:bodyPr>
          <a:lstStyle/>
          <a:p>
            <a:r>
              <a:rPr lang="es-CO" sz="2000" dirty="0" smtClean="0"/>
              <a:t>Éxodo 13:21, 22</a:t>
            </a:r>
            <a:endParaRPr lang="es-CO" sz="2000" dirty="0"/>
          </a:p>
        </p:txBody>
      </p:sp>
      <p:sp>
        <p:nvSpPr>
          <p:cNvPr id="7" name="Rectangle 6">
            <a:hlinkClick r:id="rId4" action="ppaction://hlinksldjump"/>
          </p:cNvPr>
          <p:cNvSpPr/>
          <p:nvPr/>
        </p:nvSpPr>
        <p:spPr>
          <a:xfrm>
            <a:off x="7013930" y="6457890"/>
            <a:ext cx="2130070" cy="400110"/>
          </a:xfrm>
          <a:prstGeom prst="rect">
            <a:avLst/>
          </a:prstGeom>
          <a:noFill/>
        </p:spPr>
        <p:txBody>
          <a:bodyPr wrap="none" lIns="91440" tIns="45720" rIns="91440" bIns="45720">
            <a:spAutoFit/>
          </a:bodyPr>
          <a:lstStyle/>
          <a:p>
            <a:pPr algn="ctr"/>
            <a:r>
              <a:rPr lang="en-US" sz="20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Volver</a:t>
            </a:r>
            <a:r>
              <a:rPr lang="en-US" sz="2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 Ap. 10: 1</a:t>
            </a:r>
            <a:endParaRPr lang="en-US" sz="4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sp>
        <p:nvSpPr>
          <p:cNvPr id="3" name="Content Placeholder 2"/>
          <p:cNvSpPr>
            <a:spLocks noGrp="1"/>
          </p:cNvSpPr>
          <p:nvPr>
            <p:ph idx="1"/>
          </p:nvPr>
        </p:nvSpPr>
        <p:spPr>
          <a:xfrm>
            <a:off x="0" y="1071546"/>
            <a:ext cx="5000628" cy="5181600"/>
          </a:xfrm>
        </p:spPr>
        <p:txBody>
          <a:bodyPr/>
          <a:lstStyle/>
          <a:p>
            <a:r>
              <a:rPr lang="es-CO" sz="2200" baseline="30000" dirty="0" smtClean="0"/>
              <a:t>     11</a:t>
            </a:r>
            <a:r>
              <a:rPr lang="es-CO" sz="2200" dirty="0" smtClean="0"/>
              <a:t> Estableceré mi pacto con vosotros, y no exterminaré ya más toda carne con aguas de diluvio, ni habrá más diluvio para destruir la tierra. </a:t>
            </a:r>
          </a:p>
          <a:p>
            <a:r>
              <a:rPr lang="es-CO" sz="2200" dirty="0" smtClean="0"/>
              <a:t>    </a:t>
            </a:r>
            <a:r>
              <a:rPr lang="es-CO" sz="2200" baseline="30000" dirty="0" smtClean="0"/>
              <a:t>12</a:t>
            </a:r>
            <a:r>
              <a:rPr lang="es-CO" sz="2200" dirty="0" smtClean="0"/>
              <a:t> Y dijo Dios: Esta es la señal del pacto que yo establezco entre mí y vosotros y todo ser viviente que está con vosotros, por siglos perpetuos: </a:t>
            </a:r>
          </a:p>
          <a:p>
            <a:r>
              <a:rPr lang="es-CO" sz="2200" dirty="0" smtClean="0"/>
              <a:t>    </a:t>
            </a:r>
            <a:r>
              <a:rPr lang="es-CO" sz="2200" baseline="30000" dirty="0" smtClean="0"/>
              <a:t>13</a:t>
            </a:r>
            <a:r>
              <a:rPr lang="es-CO" sz="2200" dirty="0" smtClean="0"/>
              <a:t> Mi arco he puesto en las nubes, el cual será por señal del pacto entre mí y la tierra. </a:t>
            </a:r>
          </a:p>
          <a:p>
            <a:endParaRPr lang="es-CO" sz="2200" dirty="0"/>
          </a:p>
        </p:txBody>
      </p:sp>
      <p:pic>
        <p:nvPicPr>
          <p:cNvPr id="50178" name="Picture 2" descr="C:\Users\Natalia\AppData\Local\Microsoft\Windows\Temporary Internet Files\Content.IE5\OZYRGQDA\MPj04387660000[1].jpg"/>
          <p:cNvPicPr>
            <a:picLocks noChangeAspect="1" noChangeArrowheads="1"/>
          </p:cNvPicPr>
          <p:nvPr/>
        </p:nvPicPr>
        <p:blipFill>
          <a:blip r:embed="rId3" cstate="print"/>
          <a:srcRect/>
          <a:stretch>
            <a:fillRect/>
          </a:stretch>
        </p:blipFill>
        <p:spPr bwMode="auto">
          <a:xfrm rot="21229074">
            <a:off x="4894985" y="2380324"/>
            <a:ext cx="4591385" cy="3443539"/>
          </a:xfrm>
          <a:prstGeom prst="roundRect">
            <a:avLst>
              <a:gd name="adj" fmla="val 4167"/>
            </a:avLst>
          </a:prstGeom>
          <a:solidFill>
            <a:srgbClr val="FFFFFF"/>
          </a:solidFill>
          <a:ln w="76200" cap="sq">
            <a:noFill/>
            <a:miter lim="800000"/>
          </a:ln>
          <a:effectLst>
            <a:outerShdw blurRad="225425" dist="50800" dir="5220000" algn="ctr">
              <a:srgbClr val="000000">
                <a:alpha val="33000"/>
              </a:srgbClr>
            </a:outerShdw>
            <a:reflection blurRad="12700" stA="28000" endPos="28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5" name="TextBox 4"/>
          <p:cNvSpPr txBox="1"/>
          <p:nvPr/>
        </p:nvSpPr>
        <p:spPr>
          <a:xfrm>
            <a:off x="142844" y="6143644"/>
            <a:ext cx="2214578" cy="400110"/>
          </a:xfrm>
          <a:prstGeom prst="rect">
            <a:avLst/>
          </a:prstGeom>
          <a:noFill/>
        </p:spPr>
        <p:txBody>
          <a:bodyPr wrap="square" rtlCol="0">
            <a:spAutoFit/>
          </a:bodyPr>
          <a:lstStyle/>
          <a:p>
            <a:r>
              <a:rPr lang="es-CO" sz="2000" dirty="0" smtClean="0"/>
              <a:t>Génesis 9:11-13</a:t>
            </a:r>
            <a:endParaRPr lang="es-CO" sz="20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inema design template(2)">
  <a:themeElements>
    <a:clrScheme name="Default Design 1">
      <a:dk1>
        <a:srgbClr val="624F00"/>
      </a:dk1>
      <a:lt1>
        <a:srgbClr val="FFFFFF"/>
      </a:lt1>
      <a:dk2>
        <a:srgbClr val="000000"/>
      </a:dk2>
      <a:lt2>
        <a:srgbClr val="000000"/>
      </a:lt2>
      <a:accent1>
        <a:srgbClr val="FFCC00"/>
      </a:accent1>
      <a:accent2>
        <a:srgbClr val="A88800"/>
      </a:accent2>
      <a:accent3>
        <a:srgbClr val="AAAAAA"/>
      </a:accent3>
      <a:accent4>
        <a:srgbClr val="DADADA"/>
      </a:accent4>
      <a:accent5>
        <a:srgbClr val="FFE2AA"/>
      </a:accent5>
      <a:accent6>
        <a:srgbClr val="987B00"/>
      </a:accent6>
      <a:hlink>
        <a:srgbClr val="E1E0C9"/>
      </a:hlink>
      <a:folHlink>
        <a:srgbClr val="624F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624F00"/>
        </a:dk1>
        <a:lt1>
          <a:srgbClr val="FFFFFF"/>
        </a:lt1>
        <a:dk2>
          <a:srgbClr val="000000"/>
        </a:dk2>
        <a:lt2>
          <a:srgbClr val="000000"/>
        </a:lt2>
        <a:accent1>
          <a:srgbClr val="FFCC00"/>
        </a:accent1>
        <a:accent2>
          <a:srgbClr val="A88800"/>
        </a:accent2>
        <a:accent3>
          <a:srgbClr val="AAAAAA"/>
        </a:accent3>
        <a:accent4>
          <a:srgbClr val="DADADA"/>
        </a:accent4>
        <a:accent5>
          <a:srgbClr val="FFE2AA"/>
        </a:accent5>
        <a:accent6>
          <a:srgbClr val="987B00"/>
        </a:accent6>
        <a:hlink>
          <a:srgbClr val="E1E0C9"/>
        </a:hlink>
        <a:folHlink>
          <a:srgbClr val="624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Cinema design template(2)</Template>
  <TotalTime>1680</TotalTime>
  <Words>1295</Words>
  <Application>Microsoft Macintosh PowerPoint</Application>
  <PresentationFormat>On-screen Show (4:3)</PresentationFormat>
  <Paragraphs>170</Paragraphs>
  <Slides>32</Slides>
  <Notes>29</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Cinema design template(2)</vt:lpstr>
      <vt:lpstr>An Angel in Hollywood</vt:lpstr>
      <vt:lpstr>PowerPoint Presentation</vt:lpstr>
      <vt:lpstr>PowerPoint Presentation</vt:lpstr>
      <vt:lpstr>PowerPoint Presentation</vt:lpstr>
      <vt:lpstr>PowerPoint Presentation</vt:lpstr>
      <vt:lpstr>PowerPoint Presentation</vt:lpstr>
      <vt:lpstr>Rewinding…</vt:lpstr>
      <vt:lpstr>PowerPoint Presentation</vt:lpstr>
      <vt:lpstr>PowerPoint Presentation</vt:lpstr>
      <vt:lpstr>PowerPoint Presentation</vt:lpstr>
      <vt:lpstr>PowerPoint Presentation</vt:lpstr>
      <vt:lpstr>PowerPoint Presentation</vt:lpstr>
      <vt:lpstr>PowerPoint Presentation</vt:lpstr>
      <vt:lpstr>Lección de la Parte 1</vt:lpstr>
      <vt:lpstr>PowerPoint Presentation</vt:lpstr>
      <vt:lpstr>¿Cuál será ese “Librito abierto”?</vt:lpstr>
      <vt:lpstr>¿Cuál será ese “Librito abierto”?</vt:lpstr>
      <vt:lpstr>¿Cuál será ese “Librito abierto”?</vt:lpstr>
      <vt:lpstr>Conflicto de los siglos, 405</vt:lpstr>
      <vt:lpstr>Manuscrito 59, 1900 (citado en Comentario Bíblico Adventista, tomo 7-A, 412, 413).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Privilegio y responsabilidad</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Ángel Estrella de Cine</dc:title>
  <dc:subject/>
  <dc:creator>Natalia</dc:creator>
  <cp:keywords/>
  <dc:description/>
  <cp:lastModifiedBy>A. G.</cp:lastModifiedBy>
  <cp:revision>48</cp:revision>
  <dcterms:created xsi:type="dcterms:W3CDTF">2009-05-07T12:16:49Z</dcterms:created>
  <dcterms:modified xsi:type="dcterms:W3CDTF">2018-02-03T13:58:27Z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TC011408121033</vt:lpwstr>
  </property>
</Properties>
</file>